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chart23.xml" ContentType="application/vnd.openxmlformats-officedocument.drawingml.chart+xml"/>
  <Override PartName="/ppt/charts/chart24.xml" ContentType="application/vnd.openxmlformats-officedocument.drawingml.chart+xml"/>
  <Override PartName="/ppt/charts/chart25.xml" ContentType="application/vnd.openxmlformats-officedocument.drawingml.chart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charts/chart30.xml" ContentType="application/vnd.openxmlformats-officedocument.drawingml.chart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chart33.xml" ContentType="application/vnd.openxmlformats-officedocument.drawingml.chart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94555" r:id="rId3"/>
    <p:sldMasterId id="2147494577" r:id="rId4"/>
    <p:sldMasterId id="2147494581" r:id="rId5"/>
  </p:sldMasterIdLst>
  <p:notesMasterIdLst>
    <p:notesMasterId r:id="rId281"/>
  </p:notesMasterIdLst>
  <p:handoutMasterIdLst>
    <p:handoutMasterId r:id="rId282"/>
  </p:handoutMasterIdLst>
  <p:sldIdLst>
    <p:sldId id="697" r:id="rId6"/>
    <p:sldId id="565" r:id="rId7"/>
    <p:sldId id="289" r:id="rId8"/>
    <p:sldId id="306" r:id="rId9"/>
    <p:sldId id="308" r:id="rId10"/>
    <p:sldId id="310" r:id="rId11"/>
    <p:sldId id="699" r:id="rId12"/>
    <p:sldId id="700" r:id="rId13"/>
    <p:sldId id="701" r:id="rId14"/>
    <p:sldId id="342" r:id="rId15"/>
    <p:sldId id="343" r:id="rId16"/>
    <p:sldId id="344" r:id="rId17"/>
    <p:sldId id="345" r:id="rId18"/>
    <p:sldId id="346" r:id="rId19"/>
    <p:sldId id="347" r:id="rId20"/>
    <p:sldId id="312" r:id="rId21"/>
    <p:sldId id="288" r:id="rId22"/>
    <p:sldId id="356" r:id="rId23"/>
    <p:sldId id="357" r:id="rId24"/>
    <p:sldId id="354" r:id="rId25"/>
    <p:sldId id="268" r:id="rId26"/>
    <p:sldId id="359" r:id="rId27"/>
    <p:sldId id="358" r:id="rId28"/>
    <p:sldId id="269" r:id="rId29"/>
    <p:sldId id="270" r:id="rId30"/>
    <p:sldId id="360" r:id="rId31"/>
    <p:sldId id="361" r:id="rId32"/>
    <p:sldId id="362" r:id="rId33"/>
    <p:sldId id="363" r:id="rId34"/>
    <p:sldId id="290" r:id="rId35"/>
    <p:sldId id="364" r:id="rId36"/>
    <p:sldId id="365" r:id="rId37"/>
    <p:sldId id="366" r:id="rId38"/>
    <p:sldId id="322" r:id="rId39"/>
    <p:sldId id="367" r:id="rId40"/>
    <p:sldId id="368" r:id="rId41"/>
    <p:sldId id="577" r:id="rId42"/>
    <p:sldId id="579" r:id="rId43"/>
    <p:sldId id="323" r:id="rId44"/>
    <p:sldId id="371" r:id="rId45"/>
    <p:sldId id="370" r:id="rId46"/>
    <p:sldId id="372" r:id="rId47"/>
    <p:sldId id="373" r:id="rId48"/>
    <p:sldId id="374" r:id="rId49"/>
    <p:sldId id="324" r:id="rId50"/>
    <p:sldId id="375" r:id="rId51"/>
    <p:sldId id="376" r:id="rId52"/>
    <p:sldId id="377" r:id="rId53"/>
    <p:sldId id="378" r:id="rId54"/>
    <p:sldId id="379" r:id="rId55"/>
    <p:sldId id="325" r:id="rId56"/>
    <p:sldId id="380" r:id="rId57"/>
    <p:sldId id="382" r:id="rId58"/>
    <p:sldId id="381" r:id="rId59"/>
    <p:sldId id="383" r:id="rId60"/>
    <p:sldId id="384" r:id="rId61"/>
    <p:sldId id="385" r:id="rId62"/>
    <p:sldId id="326" r:id="rId63"/>
    <p:sldId id="386" r:id="rId64"/>
    <p:sldId id="387" r:id="rId65"/>
    <p:sldId id="389" r:id="rId66"/>
    <p:sldId id="271" r:id="rId67"/>
    <p:sldId id="390" r:id="rId68"/>
    <p:sldId id="391" r:id="rId69"/>
    <p:sldId id="291" r:id="rId70"/>
    <p:sldId id="596" r:id="rId71"/>
    <p:sldId id="597" r:id="rId72"/>
    <p:sldId id="272" r:id="rId73"/>
    <p:sldId id="394" r:id="rId74"/>
    <p:sldId id="395" r:id="rId75"/>
    <p:sldId id="273" r:id="rId76"/>
    <p:sldId id="396" r:id="rId77"/>
    <p:sldId id="397" r:id="rId78"/>
    <p:sldId id="292" r:id="rId79"/>
    <p:sldId id="398" r:id="rId80"/>
    <p:sldId id="399" r:id="rId81"/>
    <p:sldId id="274" r:id="rId82"/>
    <p:sldId id="400" r:id="rId83"/>
    <p:sldId id="401" r:id="rId84"/>
    <p:sldId id="402" r:id="rId85"/>
    <p:sldId id="275" r:id="rId86"/>
    <p:sldId id="403" r:id="rId87"/>
    <p:sldId id="329" r:id="rId88"/>
    <p:sldId id="404" r:id="rId89"/>
    <p:sldId id="405" r:id="rId90"/>
    <p:sldId id="407" r:id="rId91"/>
    <p:sldId id="406" r:id="rId92"/>
    <p:sldId id="408" r:id="rId93"/>
    <p:sldId id="276" r:id="rId94"/>
    <p:sldId id="409" r:id="rId95"/>
    <p:sldId id="411" r:id="rId96"/>
    <p:sldId id="277" r:id="rId97"/>
    <p:sldId id="412" r:id="rId98"/>
    <p:sldId id="413" r:id="rId99"/>
    <p:sldId id="414" r:id="rId100"/>
    <p:sldId id="415" r:id="rId101"/>
    <p:sldId id="416" r:id="rId102"/>
    <p:sldId id="279" r:id="rId103"/>
    <p:sldId id="417" r:id="rId104"/>
    <p:sldId id="280" r:id="rId105"/>
    <p:sldId id="418" r:id="rId106"/>
    <p:sldId id="419" r:id="rId107"/>
    <p:sldId id="281" r:id="rId108"/>
    <p:sldId id="421" r:id="rId109"/>
    <p:sldId id="420" r:id="rId110"/>
    <p:sldId id="328" r:id="rId111"/>
    <p:sldId id="422" r:id="rId112"/>
    <p:sldId id="424" r:id="rId113"/>
    <p:sldId id="423" r:id="rId114"/>
    <p:sldId id="425" r:id="rId115"/>
    <p:sldId id="426" r:id="rId116"/>
    <p:sldId id="282" r:id="rId117"/>
    <p:sldId id="627" r:id="rId118"/>
    <p:sldId id="628" r:id="rId119"/>
    <p:sldId id="629" r:id="rId120"/>
    <p:sldId id="283" r:id="rId121"/>
    <p:sldId id="430" r:id="rId122"/>
    <p:sldId id="431" r:id="rId123"/>
    <p:sldId id="432" r:id="rId124"/>
    <p:sldId id="284" r:id="rId125"/>
    <p:sldId id="633" r:id="rId126"/>
    <p:sldId id="634" r:id="rId127"/>
    <p:sldId id="286" r:id="rId128"/>
    <p:sldId id="435" r:id="rId129"/>
    <p:sldId id="436" r:id="rId130"/>
    <p:sldId id="437" r:id="rId131"/>
    <p:sldId id="285" r:id="rId132"/>
    <p:sldId id="438" r:id="rId133"/>
    <p:sldId id="439" r:id="rId134"/>
    <p:sldId id="440" r:id="rId135"/>
    <p:sldId id="287" r:id="rId136"/>
    <p:sldId id="441" r:id="rId137"/>
    <p:sldId id="442" r:id="rId138"/>
    <p:sldId id="293" r:id="rId139"/>
    <p:sldId id="643" r:id="rId140"/>
    <p:sldId id="644" r:id="rId141"/>
    <p:sldId id="645" r:id="rId142"/>
    <p:sldId id="294" r:id="rId143"/>
    <p:sldId id="446" r:id="rId144"/>
    <p:sldId id="447" r:id="rId145"/>
    <p:sldId id="448" r:id="rId146"/>
    <p:sldId id="295" r:id="rId147"/>
    <p:sldId id="649" r:id="rId148"/>
    <p:sldId id="650" r:id="rId149"/>
    <p:sldId id="651" r:id="rId150"/>
    <p:sldId id="296" r:id="rId151"/>
    <p:sldId id="452" r:id="rId152"/>
    <p:sldId id="453" r:id="rId153"/>
    <p:sldId id="454" r:id="rId154"/>
    <p:sldId id="455" r:id="rId155"/>
    <p:sldId id="456" r:id="rId156"/>
    <p:sldId id="301" r:id="rId157"/>
    <p:sldId id="457" r:id="rId158"/>
    <p:sldId id="458" r:id="rId159"/>
    <p:sldId id="459" r:id="rId160"/>
    <p:sldId id="461" r:id="rId161"/>
    <p:sldId id="656" r:id="rId162"/>
    <p:sldId id="462" r:id="rId163"/>
    <p:sldId id="463" r:id="rId164"/>
    <p:sldId id="309" r:id="rId165"/>
    <p:sldId id="466" r:id="rId166"/>
    <p:sldId id="467" r:id="rId167"/>
    <p:sldId id="468" r:id="rId168"/>
    <p:sldId id="464" r:id="rId169"/>
    <p:sldId id="465" r:id="rId170"/>
    <p:sldId id="298" r:id="rId171"/>
    <p:sldId id="469" r:id="rId172"/>
    <p:sldId id="470" r:id="rId173"/>
    <p:sldId id="471" r:id="rId174"/>
    <p:sldId id="472" r:id="rId175"/>
    <p:sldId id="473" r:id="rId176"/>
    <p:sldId id="299" r:id="rId177"/>
    <p:sldId id="474" r:id="rId178"/>
    <p:sldId id="475" r:id="rId179"/>
    <p:sldId id="476" r:id="rId180"/>
    <p:sldId id="477" r:id="rId181"/>
    <p:sldId id="478" r:id="rId182"/>
    <p:sldId id="479" r:id="rId183"/>
    <p:sldId id="480" r:id="rId184"/>
    <p:sldId id="481" r:id="rId185"/>
    <p:sldId id="482" r:id="rId186"/>
    <p:sldId id="483" r:id="rId187"/>
    <p:sldId id="485" r:id="rId188"/>
    <p:sldId id="300" r:id="rId189"/>
    <p:sldId id="486" r:id="rId190"/>
    <p:sldId id="678" r:id="rId191"/>
    <p:sldId id="679" r:id="rId192"/>
    <p:sldId id="680" r:id="rId193"/>
    <p:sldId id="681" r:id="rId194"/>
    <p:sldId id="313" r:id="rId195"/>
    <p:sldId id="491" r:id="rId196"/>
    <p:sldId id="682" r:id="rId197"/>
    <p:sldId id="683" r:id="rId198"/>
    <p:sldId id="684" r:id="rId199"/>
    <p:sldId id="685" r:id="rId200"/>
    <p:sldId id="319" r:id="rId201"/>
    <p:sldId id="496" r:id="rId202"/>
    <p:sldId id="497" r:id="rId203"/>
    <p:sldId id="498" r:id="rId204"/>
    <p:sldId id="499" r:id="rId205"/>
    <p:sldId id="349" r:id="rId206"/>
    <p:sldId id="500" r:id="rId207"/>
    <p:sldId id="501" r:id="rId208"/>
    <p:sldId id="502" r:id="rId209"/>
    <p:sldId id="503" r:id="rId210"/>
    <p:sldId id="504" r:id="rId211"/>
    <p:sldId id="505" r:id="rId212"/>
    <p:sldId id="348" r:id="rId213"/>
    <p:sldId id="506" r:id="rId214"/>
    <p:sldId id="507" r:id="rId215"/>
    <p:sldId id="693" r:id="rId216"/>
    <p:sldId id="694" r:id="rId217"/>
    <p:sldId id="695" r:id="rId218"/>
    <p:sldId id="696" r:id="rId219"/>
    <p:sldId id="352" r:id="rId220"/>
    <p:sldId id="515" r:id="rId221"/>
    <p:sldId id="514" r:id="rId222"/>
    <p:sldId id="517" r:id="rId223"/>
    <p:sldId id="518" r:id="rId224"/>
    <p:sldId id="516" r:id="rId225"/>
    <p:sldId id="512" r:id="rId226"/>
    <p:sldId id="513" r:id="rId227"/>
    <p:sldId id="519" r:id="rId228"/>
    <p:sldId id="336" r:id="rId229"/>
    <p:sldId id="520" r:id="rId230"/>
    <p:sldId id="521" r:id="rId231"/>
    <p:sldId id="524" r:id="rId232"/>
    <p:sldId id="522" r:id="rId233"/>
    <p:sldId id="523" r:id="rId234"/>
    <p:sldId id="337" r:id="rId235"/>
    <p:sldId id="531" r:id="rId236"/>
    <p:sldId id="532" r:id="rId237"/>
    <p:sldId id="533" r:id="rId238"/>
    <p:sldId id="529" r:id="rId239"/>
    <p:sldId id="526" r:id="rId240"/>
    <p:sldId id="527" r:id="rId241"/>
    <p:sldId id="525" r:id="rId242"/>
    <p:sldId id="528" r:id="rId243"/>
    <p:sldId id="534" r:id="rId244"/>
    <p:sldId id="338" r:id="rId245"/>
    <p:sldId id="536" r:id="rId246"/>
    <p:sldId id="540" r:id="rId247"/>
    <p:sldId id="539" r:id="rId248"/>
    <p:sldId id="538" r:id="rId249"/>
    <p:sldId id="537" r:id="rId250"/>
    <p:sldId id="535" r:id="rId251"/>
    <p:sldId id="547" r:id="rId252"/>
    <p:sldId id="340" r:id="rId253"/>
    <p:sldId id="552" r:id="rId254"/>
    <p:sldId id="553" r:id="rId255"/>
    <p:sldId id="550" r:id="rId256"/>
    <p:sldId id="551" r:id="rId257"/>
    <p:sldId id="549" r:id="rId258"/>
    <p:sldId id="548" r:id="rId259"/>
    <p:sldId id="339" r:id="rId260"/>
    <p:sldId id="541" r:id="rId261"/>
    <p:sldId id="542" r:id="rId262"/>
    <p:sldId id="543" r:id="rId263"/>
    <p:sldId id="546" r:id="rId264"/>
    <p:sldId id="544" r:id="rId265"/>
    <p:sldId id="545" r:id="rId266"/>
    <p:sldId id="341" r:id="rId267"/>
    <p:sldId id="554" r:id="rId268"/>
    <p:sldId id="555" r:id="rId269"/>
    <p:sldId id="558" r:id="rId270"/>
    <p:sldId id="556" r:id="rId271"/>
    <p:sldId id="557" r:id="rId272"/>
    <p:sldId id="559" r:id="rId273"/>
    <p:sldId id="305" r:id="rId274"/>
    <p:sldId id="562" r:id="rId275"/>
    <p:sldId id="564" r:id="rId276"/>
    <p:sldId id="563" r:id="rId277"/>
    <p:sldId id="561" r:id="rId278"/>
    <p:sldId id="560" r:id="rId279"/>
    <p:sldId id="698" r:id="rId280"/>
  </p:sldIdLst>
  <p:sldSz cx="12188825" cy="6858000"/>
  <p:notesSz cx="6858000" cy="9144000"/>
  <p:defaultTextStyle>
    <a:defPPr>
      <a:defRPr lang="en-US"/>
    </a:defPPr>
    <a:lvl1pPr algn="l" defTabSz="608013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1pPr>
    <a:lvl2pPr marL="608013" indent="-150813" algn="l" defTabSz="608013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2pPr>
    <a:lvl3pPr marL="1217613" indent="-303213" algn="l" defTabSz="608013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3pPr>
    <a:lvl4pPr marL="1825625" indent="-454025" algn="l" defTabSz="608013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4pPr>
    <a:lvl5pPr marL="2435225" indent="-606425" algn="l" defTabSz="608013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5pPr>
    <a:lvl6pPr marL="2286000" algn="l" defTabSz="457200" rtl="0" eaLnBrk="1" latinLnBrk="0" hangingPunct="1">
      <a:defRPr sz="32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6pPr>
    <a:lvl7pPr marL="2743200" algn="l" defTabSz="457200" rtl="0" eaLnBrk="1" latinLnBrk="0" hangingPunct="1">
      <a:defRPr sz="32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7pPr>
    <a:lvl8pPr marL="3200400" algn="l" defTabSz="457200" rtl="0" eaLnBrk="1" latinLnBrk="0" hangingPunct="1">
      <a:defRPr sz="32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8pPr>
    <a:lvl9pPr marL="3657600" algn="l" defTabSz="457200" rtl="0" eaLnBrk="1" latinLnBrk="0" hangingPunct="1">
      <a:defRPr sz="3200"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39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clrMru>
    <a:srgbClr val="A6A188"/>
    <a:srgbClr val="C9C6B8"/>
    <a:srgbClr val="7C6853"/>
    <a:srgbClr val="B0A498"/>
    <a:srgbClr val="E4E4DC"/>
    <a:srgbClr val="DCDAD0"/>
    <a:srgbClr val="EEF286"/>
    <a:srgbClr val="B6B913"/>
    <a:srgbClr val="E3E829"/>
    <a:srgbClr val="F7F9C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35758FB7-9AC5-4552-8A53-C91805E547FA}" styleName="Themed Style 1 - Accent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276" autoAdjust="0"/>
    <p:restoredTop sz="96882"/>
  </p:normalViewPr>
  <p:slideViewPr>
    <p:cSldViewPr snapToGrid="0" snapToObjects="1">
      <p:cViewPr>
        <p:scale>
          <a:sx n="109" d="100"/>
          <a:sy n="109" d="100"/>
        </p:scale>
        <p:origin x="1568" y="1336"/>
      </p:cViewPr>
      <p:guideLst>
        <p:guide orient="horz" pos="2160"/>
        <p:guide pos="3839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2.xml"/><Relationship Id="rId21" Type="http://schemas.openxmlformats.org/officeDocument/2006/relationships/slide" Target="slides/slide16.xml"/><Relationship Id="rId63" Type="http://schemas.openxmlformats.org/officeDocument/2006/relationships/slide" Target="slides/slide58.xml"/><Relationship Id="rId159" Type="http://schemas.openxmlformats.org/officeDocument/2006/relationships/slide" Target="slides/slide154.xml"/><Relationship Id="rId170" Type="http://schemas.openxmlformats.org/officeDocument/2006/relationships/slide" Target="slides/slide165.xml"/><Relationship Id="rId226" Type="http://schemas.openxmlformats.org/officeDocument/2006/relationships/slide" Target="slides/slide221.xml"/><Relationship Id="rId268" Type="http://schemas.openxmlformats.org/officeDocument/2006/relationships/slide" Target="slides/slide263.xml"/><Relationship Id="rId32" Type="http://schemas.openxmlformats.org/officeDocument/2006/relationships/slide" Target="slides/slide27.xml"/><Relationship Id="rId74" Type="http://schemas.openxmlformats.org/officeDocument/2006/relationships/slide" Target="slides/slide69.xml"/><Relationship Id="rId128" Type="http://schemas.openxmlformats.org/officeDocument/2006/relationships/slide" Target="slides/slide123.xml"/><Relationship Id="rId5" Type="http://schemas.openxmlformats.org/officeDocument/2006/relationships/slideMaster" Target="slideMasters/slideMaster3.xml"/><Relationship Id="rId181" Type="http://schemas.openxmlformats.org/officeDocument/2006/relationships/slide" Target="slides/slide176.xml"/><Relationship Id="rId237" Type="http://schemas.openxmlformats.org/officeDocument/2006/relationships/slide" Target="slides/slide232.xml"/><Relationship Id="rId279" Type="http://schemas.openxmlformats.org/officeDocument/2006/relationships/slide" Target="slides/slide274.xml"/><Relationship Id="rId43" Type="http://schemas.openxmlformats.org/officeDocument/2006/relationships/slide" Target="slides/slide38.xml"/><Relationship Id="rId139" Type="http://schemas.openxmlformats.org/officeDocument/2006/relationships/slide" Target="slides/slide134.xml"/><Relationship Id="rId85" Type="http://schemas.openxmlformats.org/officeDocument/2006/relationships/slide" Target="slides/slide80.xml"/><Relationship Id="rId150" Type="http://schemas.openxmlformats.org/officeDocument/2006/relationships/slide" Target="slides/slide145.xml"/><Relationship Id="rId171" Type="http://schemas.openxmlformats.org/officeDocument/2006/relationships/slide" Target="slides/slide166.xml"/><Relationship Id="rId192" Type="http://schemas.openxmlformats.org/officeDocument/2006/relationships/slide" Target="slides/slide187.xml"/><Relationship Id="rId206" Type="http://schemas.openxmlformats.org/officeDocument/2006/relationships/slide" Target="slides/slide201.xml"/><Relationship Id="rId227" Type="http://schemas.openxmlformats.org/officeDocument/2006/relationships/slide" Target="slides/slide222.xml"/><Relationship Id="rId248" Type="http://schemas.openxmlformats.org/officeDocument/2006/relationships/slide" Target="slides/slide243.xml"/><Relationship Id="rId269" Type="http://schemas.openxmlformats.org/officeDocument/2006/relationships/slide" Target="slides/slide264.xml"/><Relationship Id="rId12" Type="http://schemas.openxmlformats.org/officeDocument/2006/relationships/slide" Target="slides/slide7.xml"/><Relationship Id="rId33" Type="http://schemas.openxmlformats.org/officeDocument/2006/relationships/slide" Target="slides/slide28.xml"/><Relationship Id="rId108" Type="http://schemas.openxmlformats.org/officeDocument/2006/relationships/slide" Target="slides/slide103.xml"/><Relationship Id="rId129" Type="http://schemas.openxmlformats.org/officeDocument/2006/relationships/slide" Target="slides/slide124.xml"/><Relationship Id="rId280" Type="http://schemas.openxmlformats.org/officeDocument/2006/relationships/slide" Target="slides/slide275.xml"/><Relationship Id="rId54" Type="http://schemas.openxmlformats.org/officeDocument/2006/relationships/slide" Target="slides/slide49.xml"/><Relationship Id="rId75" Type="http://schemas.openxmlformats.org/officeDocument/2006/relationships/slide" Target="slides/slide70.xml"/><Relationship Id="rId96" Type="http://schemas.openxmlformats.org/officeDocument/2006/relationships/slide" Target="slides/slide91.xml"/><Relationship Id="rId140" Type="http://schemas.openxmlformats.org/officeDocument/2006/relationships/slide" Target="slides/slide135.xml"/><Relationship Id="rId161" Type="http://schemas.openxmlformats.org/officeDocument/2006/relationships/slide" Target="slides/slide156.xml"/><Relationship Id="rId182" Type="http://schemas.openxmlformats.org/officeDocument/2006/relationships/slide" Target="slides/slide177.xml"/><Relationship Id="rId217" Type="http://schemas.openxmlformats.org/officeDocument/2006/relationships/slide" Target="slides/slide212.xml"/><Relationship Id="rId6" Type="http://schemas.openxmlformats.org/officeDocument/2006/relationships/slide" Target="slides/slide1.xml"/><Relationship Id="rId238" Type="http://schemas.openxmlformats.org/officeDocument/2006/relationships/slide" Target="slides/slide233.xml"/><Relationship Id="rId259" Type="http://schemas.openxmlformats.org/officeDocument/2006/relationships/slide" Target="slides/slide254.xml"/><Relationship Id="rId23" Type="http://schemas.openxmlformats.org/officeDocument/2006/relationships/slide" Target="slides/slide18.xml"/><Relationship Id="rId119" Type="http://schemas.openxmlformats.org/officeDocument/2006/relationships/slide" Target="slides/slide114.xml"/><Relationship Id="rId270" Type="http://schemas.openxmlformats.org/officeDocument/2006/relationships/slide" Target="slides/slide265.xml"/><Relationship Id="rId44" Type="http://schemas.openxmlformats.org/officeDocument/2006/relationships/slide" Target="slides/slide39.xml"/><Relationship Id="rId65" Type="http://schemas.openxmlformats.org/officeDocument/2006/relationships/slide" Target="slides/slide60.xml"/><Relationship Id="rId86" Type="http://schemas.openxmlformats.org/officeDocument/2006/relationships/slide" Target="slides/slide81.xml"/><Relationship Id="rId130" Type="http://schemas.openxmlformats.org/officeDocument/2006/relationships/slide" Target="slides/slide125.xml"/><Relationship Id="rId151" Type="http://schemas.openxmlformats.org/officeDocument/2006/relationships/slide" Target="slides/slide146.xml"/><Relationship Id="rId172" Type="http://schemas.openxmlformats.org/officeDocument/2006/relationships/slide" Target="slides/slide167.xml"/><Relationship Id="rId193" Type="http://schemas.openxmlformats.org/officeDocument/2006/relationships/slide" Target="slides/slide188.xml"/><Relationship Id="rId207" Type="http://schemas.openxmlformats.org/officeDocument/2006/relationships/slide" Target="slides/slide202.xml"/><Relationship Id="rId228" Type="http://schemas.openxmlformats.org/officeDocument/2006/relationships/slide" Target="slides/slide223.xml"/><Relationship Id="rId249" Type="http://schemas.openxmlformats.org/officeDocument/2006/relationships/slide" Target="slides/slide244.xml"/><Relationship Id="rId13" Type="http://schemas.openxmlformats.org/officeDocument/2006/relationships/slide" Target="slides/slide8.xml"/><Relationship Id="rId109" Type="http://schemas.openxmlformats.org/officeDocument/2006/relationships/slide" Target="slides/slide104.xml"/><Relationship Id="rId260" Type="http://schemas.openxmlformats.org/officeDocument/2006/relationships/slide" Target="slides/slide255.xml"/><Relationship Id="rId281" Type="http://schemas.openxmlformats.org/officeDocument/2006/relationships/notesMaster" Target="notesMasters/notesMaster1.xml"/><Relationship Id="rId34" Type="http://schemas.openxmlformats.org/officeDocument/2006/relationships/slide" Target="slides/slide29.xml"/><Relationship Id="rId55" Type="http://schemas.openxmlformats.org/officeDocument/2006/relationships/slide" Target="slides/slide50.xml"/><Relationship Id="rId76" Type="http://schemas.openxmlformats.org/officeDocument/2006/relationships/slide" Target="slides/slide71.xml"/><Relationship Id="rId97" Type="http://schemas.openxmlformats.org/officeDocument/2006/relationships/slide" Target="slides/slide92.xml"/><Relationship Id="rId120" Type="http://schemas.openxmlformats.org/officeDocument/2006/relationships/slide" Target="slides/slide115.xml"/><Relationship Id="rId141" Type="http://schemas.openxmlformats.org/officeDocument/2006/relationships/slide" Target="slides/slide136.xml"/><Relationship Id="rId7" Type="http://schemas.openxmlformats.org/officeDocument/2006/relationships/slide" Target="slides/slide2.xml"/><Relationship Id="rId162" Type="http://schemas.openxmlformats.org/officeDocument/2006/relationships/slide" Target="slides/slide157.xml"/><Relationship Id="rId183" Type="http://schemas.openxmlformats.org/officeDocument/2006/relationships/slide" Target="slides/slide178.xml"/><Relationship Id="rId218" Type="http://schemas.openxmlformats.org/officeDocument/2006/relationships/slide" Target="slides/slide213.xml"/><Relationship Id="rId239" Type="http://schemas.openxmlformats.org/officeDocument/2006/relationships/slide" Target="slides/slide234.xml"/><Relationship Id="rId250" Type="http://schemas.openxmlformats.org/officeDocument/2006/relationships/slide" Target="slides/slide245.xml"/><Relationship Id="rId271" Type="http://schemas.openxmlformats.org/officeDocument/2006/relationships/slide" Target="slides/slide266.xml"/><Relationship Id="rId24" Type="http://schemas.openxmlformats.org/officeDocument/2006/relationships/slide" Target="slides/slide19.xml"/><Relationship Id="rId45" Type="http://schemas.openxmlformats.org/officeDocument/2006/relationships/slide" Target="slides/slide40.xml"/><Relationship Id="rId66" Type="http://schemas.openxmlformats.org/officeDocument/2006/relationships/slide" Target="slides/slide61.xml"/><Relationship Id="rId87" Type="http://schemas.openxmlformats.org/officeDocument/2006/relationships/slide" Target="slides/slide82.xml"/><Relationship Id="rId110" Type="http://schemas.openxmlformats.org/officeDocument/2006/relationships/slide" Target="slides/slide105.xml"/><Relationship Id="rId131" Type="http://schemas.openxmlformats.org/officeDocument/2006/relationships/slide" Target="slides/slide126.xml"/><Relationship Id="rId152" Type="http://schemas.openxmlformats.org/officeDocument/2006/relationships/slide" Target="slides/slide147.xml"/><Relationship Id="rId173" Type="http://schemas.openxmlformats.org/officeDocument/2006/relationships/slide" Target="slides/slide168.xml"/><Relationship Id="rId194" Type="http://schemas.openxmlformats.org/officeDocument/2006/relationships/slide" Target="slides/slide189.xml"/><Relationship Id="rId208" Type="http://schemas.openxmlformats.org/officeDocument/2006/relationships/slide" Target="slides/slide203.xml"/><Relationship Id="rId229" Type="http://schemas.openxmlformats.org/officeDocument/2006/relationships/slide" Target="slides/slide224.xml"/><Relationship Id="rId240" Type="http://schemas.openxmlformats.org/officeDocument/2006/relationships/slide" Target="slides/slide235.xml"/><Relationship Id="rId261" Type="http://schemas.openxmlformats.org/officeDocument/2006/relationships/slide" Target="slides/slide256.xml"/><Relationship Id="rId14" Type="http://schemas.openxmlformats.org/officeDocument/2006/relationships/slide" Target="slides/slide9.xml"/><Relationship Id="rId35" Type="http://schemas.openxmlformats.org/officeDocument/2006/relationships/slide" Target="slides/slide30.xml"/><Relationship Id="rId56" Type="http://schemas.openxmlformats.org/officeDocument/2006/relationships/slide" Target="slides/slide51.xml"/><Relationship Id="rId77" Type="http://schemas.openxmlformats.org/officeDocument/2006/relationships/slide" Target="slides/slide72.xml"/><Relationship Id="rId100" Type="http://schemas.openxmlformats.org/officeDocument/2006/relationships/slide" Target="slides/slide95.xml"/><Relationship Id="rId282" Type="http://schemas.openxmlformats.org/officeDocument/2006/relationships/handoutMaster" Target="handoutMasters/handoutMaster1.xml"/><Relationship Id="rId8" Type="http://schemas.openxmlformats.org/officeDocument/2006/relationships/slide" Target="slides/slide3.xml"/><Relationship Id="rId98" Type="http://schemas.openxmlformats.org/officeDocument/2006/relationships/slide" Target="slides/slide93.xml"/><Relationship Id="rId121" Type="http://schemas.openxmlformats.org/officeDocument/2006/relationships/slide" Target="slides/slide116.xml"/><Relationship Id="rId142" Type="http://schemas.openxmlformats.org/officeDocument/2006/relationships/slide" Target="slides/slide137.xml"/><Relationship Id="rId163" Type="http://schemas.openxmlformats.org/officeDocument/2006/relationships/slide" Target="slides/slide158.xml"/><Relationship Id="rId184" Type="http://schemas.openxmlformats.org/officeDocument/2006/relationships/slide" Target="slides/slide179.xml"/><Relationship Id="rId219" Type="http://schemas.openxmlformats.org/officeDocument/2006/relationships/slide" Target="slides/slide214.xml"/><Relationship Id="rId230" Type="http://schemas.openxmlformats.org/officeDocument/2006/relationships/slide" Target="slides/slide225.xml"/><Relationship Id="rId251" Type="http://schemas.openxmlformats.org/officeDocument/2006/relationships/slide" Target="slides/slide246.xml"/><Relationship Id="rId25" Type="http://schemas.openxmlformats.org/officeDocument/2006/relationships/slide" Target="slides/slide20.xml"/><Relationship Id="rId46" Type="http://schemas.openxmlformats.org/officeDocument/2006/relationships/slide" Target="slides/slide41.xml"/><Relationship Id="rId67" Type="http://schemas.openxmlformats.org/officeDocument/2006/relationships/slide" Target="slides/slide62.xml"/><Relationship Id="rId272" Type="http://schemas.openxmlformats.org/officeDocument/2006/relationships/slide" Target="slides/slide267.xml"/><Relationship Id="rId88" Type="http://schemas.openxmlformats.org/officeDocument/2006/relationships/slide" Target="slides/slide83.xml"/><Relationship Id="rId111" Type="http://schemas.openxmlformats.org/officeDocument/2006/relationships/slide" Target="slides/slide106.xml"/><Relationship Id="rId132" Type="http://schemas.openxmlformats.org/officeDocument/2006/relationships/slide" Target="slides/slide127.xml"/><Relationship Id="rId153" Type="http://schemas.openxmlformats.org/officeDocument/2006/relationships/slide" Target="slides/slide148.xml"/><Relationship Id="rId174" Type="http://schemas.openxmlformats.org/officeDocument/2006/relationships/slide" Target="slides/slide169.xml"/><Relationship Id="rId195" Type="http://schemas.openxmlformats.org/officeDocument/2006/relationships/slide" Target="slides/slide190.xml"/><Relationship Id="rId209" Type="http://schemas.openxmlformats.org/officeDocument/2006/relationships/slide" Target="slides/slide204.xml"/><Relationship Id="rId220" Type="http://schemas.openxmlformats.org/officeDocument/2006/relationships/slide" Target="slides/slide215.xml"/><Relationship Id="rId241" Type="http://schemas.openxmlformats.org/officeDocument/2006/relationships/slide" Target="slides/slide236.xml"/><Relationship Id="rId15" Type="http://schemas.openxmlformats.org/officeDocument/2006/relationships/slide" Target="slides/slide10.xml"/><Relationship Id="rId36" Type="http://schemas.openxmlformats.org/officeDocument/2006/relationships/slide" Target="slides/slide31.xml"/><Relationship Id="rId57" Type="http://schemas.openxmlformats.org/officeDocument/2006/relationships/slide" Target="slides/slide52.xml"/><Relationship Id="rId262" Type="http://schemas.openxmlformats.org/officeDocument/2006/relationships/slide" Target="slides/slide257.xml"/><Relationship Id="rId283" Type="http://schemas.openxmlformats.org/officeDocument/2006/relationships/presProps" Target="presProps.xml"/><Relationship Id="rId78" Type="http://schemas.openxmlformats.org/officeDocument/2006/relationships/slide" Target="slides/slide73.xml"/><Relationship Id="rId99" Type="http://schemas.openxmlformats.org/officeDocument/2006/relationships/slide" Target="slides/slide94.xml"/><Relationship Id="rId101" Type="http://schemas.openxmlformats.org/officeDocument/2006/relationships/slide" Target="slides/slide96.xml"/><Relationship Id="rId122" Type="http://schemas.openxmlformats.org/officeDocument/2006/relationships/slide" Target="slides/slide117.xml"/><Relationship Id="rId143" Type="http://schemas.openxmlformats.org/officeDocument/2006/relationships/slide" Target="slides/slide138.xml"/><Relationship Id="rId164" Type="http://schemas.openxmlformats.org/officeDocument/2006/relationships/slide" Target="slides/slide159.xml"/><Relationship Id="rId185" Type="http://schemas.openxmlformats.org/officeDocument/2006/relationships/slide" Target="slides/slide180.xml"/><Relationship Id="rId9" Type="http://schemas.openxmlformats.org/officeDocument/2006/relationships/slide" Target="slides/slide4.xml"/><Relationship Id="rId210" Type="http://schemas.openxmlformats.org/officeDocument/2006/relationships/slide" Target="slides/slide205.xml"/><Relationship Id="rId26" Type="http://schemas.openxmlformats.org/officeDocument/2006/relationships/slide" Target="slides/slide21.xml"/><Relationship Id="rId231" Type="http://schemas.openxmlformats.org/officeDocument/2006/relationships/slide" Target="slides/slide226.xml"/><Relationship Id="rId252" Type="http://schemas.openxmlformats.org/officeDocument/2006/relationships/slide" Target="slides/slide247.xml"/><Relationship Id="rId273" Type="http://schemas.openxmlformats.org/officeDocument/2006/relationships/slide" Target="slides/slide268.xml"/><Relationship Id="rId47" Type="http://schemas.openxmlformats.org/officeDocument/2006/relationships/slide" Target="slides/slide42.xml"/><Relationship Id="rId68" Type="http://schemas.openxmlformats.org/officeDocument/2006/relationships/slide" Target="slides/slide63.xml"/><Relationship Id="rId89" Type="http://schemas.openxmlformats.org/officeDocument/2006/relationships/slide" Target="slides/slide84.xml"/><Relationship Id="rId112" Type="http://schemas.openxmlformats.org/officeDocument/2006/relationships/slide" Target="slides/slide107.xml"/><Relationship Id="rId133" Type="http://schemas.openxmlformats.org/officeDocument/2006/relationships/slide" Target="slides/slide128.xml"/><Relationship Id="rId154" Type="http://schemas.openxmlformats.org/officeDocument/2006/relationships/slide" Target="slides/slide149.xml"/><Relationship Id="rId175" Type="http://schemas.openxmlformats.org/officeDocument/2006/relationships/slide" Target="slides/slide170.xml"/><Relationship Id="rId196" Type="http://schemas.openxmlformats.org/officeDocument/2006/relationships/slide" Target="slides/slide191.xml"/><Relationship Id="rId200" Type="http://schemas.openxmlformats.org/officeDocument/2006/relationships/slide" Target="slides/slide195.xml"/><Relationship Id="rId16" Type="http://schemas.openxmlformats.org/officeDocument/2006/relationships/slide" Target="slides/slide11.xml"/><Relationship Id="rId221" Type="http://schemas.openxmlformats.org/officeDocument/2006/relationships/slide" Target="slides/slide216.xml"/><Relationship Id="rId242" Type="http://schemas.openxmlformats.org/officeDocument/2006/relationships/slide" Target="slides/slide237.xml"/><Relationship Id="rId263" Type="http://schemas.openxmlformats.org/officeDocument/2006/relationships/slide" Target="slides/slide258.xml"/><Relationship Id="rId284" Type="http://schemas.openxmlformats.org/officeDocument/2006/relationships/viewProps" Target="viewProps.xml"/><Relationship Id="rId37" Type="http://schemas.openxmlformats.org/officeDocument/2006/relationships/slide" Target="slides/slide32.xml"/><Relationship Id="rId58" Type="http://schemas.openxmlformats.org/officeDocument/2006/relationships/slide" Target="slides/slide53.xml"/><Relationship Id="rId79" Type="http://schemas.openxmlformats.org/officeDocument/2006/relationships/slide" Target="slides/slide74.xml"/><Relationship Id="rId102" Type="http://schemas.openxmlformats.org/officeDocument/2006/relationships/slide" Target="slides/slide97.xml"/><Relationship Id="rId123" Type="http://schemas.openxmlformats.org/officeDocument/2006/relationships/slide" Target="slides/slide118.xml"/><Relationship Id="rId144" Type="http://schemas.openxmlformats.org/officeDocument/2006/relationships/slide" Target="slides/slide139.xml"/><Relationship Id="rId90" Type="http://schemas.openxmlformats.org/officeDocument/2006/relationships/slide" Target="slides/slide85.xml"/><Relationship Id="rId165" Type="http://schemas.openxmlformats.org/officeDocument/2006/relationships/slide" Target="slides/slide160.xml"/><Relationship Id="rId186" Type="http://schemas.openxmlformats.org/officeDocument/2006/relationships/slide" Target="slides/slide181.xml"/><Relationship Id="rId211" Type="http://schemas.openxmlformats.org/officeDocument/2006/relationships/slide" Target="slides/slide206.xml"/><Relationship Id="rId232" Type="http://schemas.openxmlformats.org/officeDocument/2006/relationships/slide" Target="slides/slide227.xml"/><Relationship Id="rId253" Type="http://schemas.openxmlformats.org/officeDocument/2006/relationships/slide" Target="slides/slide248.xml"/><Relationship Id="rId274" Type="http://schemas.openxmlformats.org/officeDocument/2006/relationships/slide" Target="slides/slide269.xml"/><Relationship Id="rId27" Type="http://schemas.openxmlformats.org/officeDocument/2006/relationships/slide" Target="slides/slide22.xml"/><Relationship Id="rId48" Type="http://schemas.openxmlformats.org/officeDocument/2006/relationships/slide" Target="slides/slide43.xml"/><Relationship Id="rId69" Type="http://schemas.openxmlformats.org/officeDocument/2006/relationships/slide" Target="slides/slide64.xml"/><Relationship Id="rId113" Type="http://schemas.openxmlformats.org/officeDocument/2006/relationships/slide" Target="slides/slide108.xml"/><Relationship Id="rId134" Type="http://schemas.openxmlformats.org/officeDocument/2006/relationships/slide" Target="slides/slide129.xml"/><Relationship Id="rId80" Type="http://schemas.openxmlformats.org/officeDocument/2006/relationships/slide" Target="slides/slide75.xml"/><Relationship Id="rId155" Type="http://schemas.openxmlformats.org/officeDocument/2006/relationships/slide" Target="slides/slide150.xml"/><Relationship Id="rId176" Type="http://schemas.openxmlformats.org/officeDocument/2006/relationships/slide" Target="slides/slide171.xml"/><Relationship Id="rId197" Type="http://schemas.openxmlformats.org/officeDocument/2006/relationships/slide" Target="slides/slide192.xml"/><Relationship Id="rId201" Type="http://schemas.openxmlformats.org/officeDocument/2006/relationships/slide" Target="slides/slide196.xml"/><Relationship Id="rId222" Type="http://schemas.openxmlformats.org/officeDocument/2006/relationships/slide" Target="slides/slide217.xml"/><Relationship Id="rId243" Type="http://schemas.openxmlformats.org/officeDocument/2006/relationships/slide" Target="slides/slide238.xml"/><Relationship Id="rId264" Type="http://schemas.openxmlformats.org/officeDocument/2006/relationships/slide" Target="slides/slide259.xml"/><Relationship Id="rId285" Type="http://schemas.openxmlformats.org/officeDocument/2006/relationships/theme" Target="theme/theme1.xml"/><Relationship Id="rId17" Type="http://schemas.openxmlformats.org/officeDocument/2006/relationships/slide" Target="slides/slide12.xml"/><Relationship Id="rId38" Type="http://schemas.openxmlformats.org/officeDocument/2006/relationships/slide" Target="slides/slide33.xml"/><Relationship Id="rId59" Type="http://schemas.openxmlformats.org/officeDocument/2006/relationships/slide" Target="slides/slide54.xml"/><Relationship Id="rId103" Type="http://schemas.openxmlformats.org/officeDocument/2006/relationships/slide" Target="slides/slide98.xml"/><Relationship Id="rId124" Type="http://schemas.openxmlformats.org/officeDocument/2006/relationships/slide" Target="slides/slide119.xml"/><Relationship Id="rId70" Type="http://schemas.openxmlformats.org/officeDocument/2006/relationships/slide" Target="slides/slide65.xml"/><Relationship Id="rId91" Type="http://schemas.openxmlformats.org/officeDocument/2006/relationships/slide" Target="slides/slide86.xml"/><Relationship Id="rId145" Type="http://schemas.openxmlformats.org/officeDocument/2006/relationships/slide" Target="slides/slide140.xml"/><Relationship Id="rId166" Type="http://schemas.openxmlformats.org/officeDocument/2006/relationships/slide" Target="slides/slide161.xml"/><Relationship Id="rId187" Type="http://schemas.openxmlformats.org/officeDocument/2006/relationships/slide" Target="slides/slide182.xml"/><Relationship Id="rId1" Type="http://schemas.openxmlformats.org/officeDocument/2006/relationships/customXml" Target="../customXml/item1.xml"/><Relationship Id="rId212" Type="http://schemas.openxmlformats.org/officeDocument/2006/relationships/slide" Target="slides/slide207.xml"/><Relationship Id="rId233" Type="http://schemas.openxmlformats.org/officeDocument/2006/relationships/slide" Target="slides/slide228.xml"/><Relationship Id="rId254" Type="http://schemas.openxmlformats.org/officeDocument/2006/relationships/slide" Target="slides/slide249.xml"/><Relationship Id="rId28" Type="http://schemas.openxmlformats.org/officeDocument/2006/relationships/slide" Target="slides/slide23.xml"/><Relationship Id="rId49" Type="http://schemas.openxmlformats.org/officeDocument/2006/relationships/slide" Target="slides/slide44.xml"/><Relationship Id="rId114" Type="http://schemas.openxmlformats.org/officeDocument/2006/relationships/slide" Target="slides/slide109.xml"/><Relationship Id="rId275" Type="http://schemas.openxmlformats.org/officeDocument/2006/relationships/slide" Target="slides/slide270.xml"/><Relationship Id="rId60" Type="http://schemas.openxmlformats.org/officeDocument/2006/relationships/slide" Target="slides/slide55.xml"/><Relationship Id="rId81" Type="http://schemas.openxmlformats.org/officeDocument/2006/relationships/slide" Target="slides/slide76.xml"/><Relationship Id="rId135" Type="http://schemas.openxmlformats.org/officeDocument/2006/relationships/slide" Target="slides/slide130.xml"/><Relationship Id="rId156" Type="http://schemas.openxmlformats.org/officeDocument/2006/relationships/slide" Target="slides/slide151.xml"/><Relationship Id="rId177" Type="http://schemas.openxmlformats.org/officeDocument/2006/relationships/slide" Target="slides/slide172.xml"/><Relationship Id="rId198" Type="http://schemas.openxmlformats.org/officeDocument/2006/relationships/slide" Target="slides/slide193.xml"/><Relationship Id="rId202" Type="http://schemas.openxmlformats.org/officeDocument/2006/relationships/slide" Target="slides/slide197.xml"/><Relationship Id="rId223" Type="http://schemas.openxmlformats.org/officeDocument/2006/relationships/slide" Target="slides/slide218.xml"/><Relationship Id="rId244" Type="http://schemas.openxmlformats.org/officeDocument/2006/relationships/slide" Target="slides/slide239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265" Type="http://schemas.openxmlformats.org/officeDocument/2006/relationships/slide" Target="slides/slide260.xml"/><Relationship Id="rId286" Type="http://schemas.openxmlformats.org/officeDocument/2006/relationships/tableStyles" Target="tableStyles.xml"/><Relationship Id="rId50" Type="http://schemas.openxmlformats.org/officeDocument/2006/relationships/slide" Target="slides/slide45.xml"/><Relationship Id="rId104" Type="http://schemas.openxmlformats.org/officeDocument/2006/relationships/slide" Target="slides/slide99.xml"/><Relationship Id="rId125" Type="http://schemas.openxmlformats.org/officeDocument/2006/relationships/slide" Target="slides/slide120.xml"/><Relationship Id="rId146" Type="http://schemas.openxmlformats.org/officeDocument/2006/relationships/slide" Target="slides/slide141.xml"/><Relationship Id="rId167" Type="http://schemas.openxmlformats.org/officeDocument/2006/relationships/slide" Target="slides/slide162.xml"/><Relationship Id="rId188" Type="http://schemas.openxmlformats.org/officeDocument/2006/relationships/slide" Target="slides/slide183.xml"/><Relationship Id="rId71" Type="http://schemas.openxmlformats.org/officeDocument/2006/relationships/slide" Target="slides/slide66.xml"/><Relationship Id="rId92" Type="http://schemas.openxmlformats.org/officeDocument/2006/relationships/slide" Target="slides/slide87.xml"/><Relationship Id="rId213" Type="http://schemas.openxmlformats.org/officeDocument/2006/relationships/slide" Target="slides/slide208.xml"/><Relationship Id="rId234" Type="http://schemas.openxmlformats.org/officeDocument/2006/relationships/slide" Target="slides/slide229.xml"/><Relationship Id="rId2" Type="http://schemas.openxmlformats.org/officeDocument/2006/relationships/customXml" Target="../customXml/item2.xml"/><Relationship Id="rId29" Type="http://schemas.openxmlformats.org/officeDocument/2006/relationships/slide" Target="slides/slide24.xml"/><Relationship Id="rId255" Type="http://schemas.openxmlformats.org/officeDocument/2006/relationships/slide" Target="slides/slide250.xml"/><Relationship Id="rId276" Type="http://schemas.openxmlformats.org/officeDocument/2006/relationships/slide" Target="slides/slide271.xml"/><Relationship Id="rId40" Type="http://schemas.openxmlformats.org/officeDocument/2006/relationships/slide" Target="slides/slide35.xml"/><Relationship Id="rId115" Type="http://schemas.openxmlformats.org/officeDocument/2006/relationships/slide" Target="slides/slide110.xml"/><Relationship Id="rId136" Type="http://schemas.openxmlformats.org/officeDocument/2006/relationships/slide" Target="slides/slide131.xml"/><Relationship Id="rId157" Type="http://schemas.openxmlformats.org/officeDocument/2006/relationships/slide" Target="slides/slide152.xml"/><Relationship Id="rId178" Type="http://schemas.openxmlformats.org/officeDocument/2006/relationships/slide" Target="slides/slide173.xml"/><Relationship Id="rId61" Type="http://schemas.openxmlformats.org/officeDocument/2006/relationships/slide" Target="slides/slide56.xml"/><Relationship Id="rId82" Type="http://schemas.openxmlformats.org/officeDocument/2006/relationships/slide" Target="slides/slide77.xml"/><Relationship Id="rId199" Type="http://schemas.openxmlformats.org/officeDocument/2006/relationships/slide" Target="slides/slide194.xml"/><Relationship Id="rId203" Type="http://schemas.openxmlformats.org/officeDocument/2006/relationships/slide" Target="slides/slide198.xml"/><Relationship Id="rId19" Type="http://schemas.openxmlformats.org/officeDocument/2006/relationships/slide" Target="slides/slide14.xml"/><Relationship Id="rId224" Type="http://schemas.openxmlformats.org/officeDocument/2006/relationships/slide" Target="slides/slide219.xml"/><Relationship Id="rId245" Type="http://schemas.openxmlformats.org/officeDocument/2006/relationships/slide" Target="slides/slide240.xml"/><Relationship Id="rId266" Type="http://schemas.openxmlformats.org/officeDocument/2006/relationships/slide" Target="slides/slide261.xml"/><Relationship Id="rId30" Type="http://schemas.openxmlformats.org/officeDocument/2006/relationships/slide" Target="slides/slide25.xml"/><Relationship Id="rId105" Type="http://schemas.openxmlformats.org/officeDocument/2006/relationships/slide" Target="slides/slide100.xml"/><Relationship Id="rId126" Type="http://schemas.openxmlformats.org/officeDocument/2006/relationships/slide" Target="slides/slide121.xml"/><Relationship Id="rId147" Type="http://schemas.openxmlformats.org/officeDocument/2006/relationships/slide" Target="slides/slide142.xml"/><Relationship Id="rId168" Type="http://schemas.openxmlformats.org/officeDocument/2006/relationships/slide" Target="slides/slide163.xml"/><Relationship Id="rId51" Type="http://schemas.openxmlformats.org/officeDocument/2006/relationships/slide" Target="slides/slide46.xml"/><Relationship Id="rId72" Type="http://schemas.openxmlformats.org/officeDocument/2006/relationships/slide" Target="slides/slide67.xml"/><Relationship Id="rId93" Type="http://schemas.openxmlformats.org/officeDocument/2006/relationships/slide" Target="slides/slide88.xml"/><Relationship Id="rId189" Type="http://schemas.openxmlformats.org/officeDocument/2006/relationships/slide" Target="slides/slide184.xml"/><Relationship Id="rId3" Type="http://schemas.openxmlformats.org/officeDocument/2006/relationships/slideMaster" Target="slideMasters/slideMaster1.xml"/><Relationship Id="rId214" Type="http://schemas.openxmlformats.org/officeDocument/2006/relationships/slide" Target="slides/slide209.xml"/><Relationship Id="rId235" Type="http://schemas.openxmlformats.org/officeDocument/2006/relationships/slide" Target="slides/slide230.xml"/><Relationship Id="rId256" Type="http://schemas.openxmlformats.org/officeDocument/2006/relationships/slide" Target="slides/slide251.xml"/><Relationship Id="rId277" Type="http://schemas.openxmlformats.org/officeDocument/2006/relationships/slide" Target="slides/slide272.xml"/><Relationship Id="rId116" Type="http://schemas.openxmlformats.org/officeDocument/2006/relationships/slide" Target="slides/slide111.xml"/><Relationship Id="rId137" Type="http://schemas.openxmlformats.org/officeDocument/2006/relationships/slide" Target="slides/slide132.xml"/><Relationship Id="rId158" Type="http://schemas.openxmlformats.org/officeDocument/2006/relationships/slide" Target="slides/slide153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62" Type="http://schemas.openxmlformats.org/officeDocument/2006/relationships/slide" Target="slides/slide57.xml"/><Relationship Id="rId83" Type="http://schemas.openxmlformats.org/officeDocument/2006/relationships/slide" Target="slides/slide78.xml"/><Relationship Id="rId179" Type="http://schemas.openxmlformats.org/officeDocument/2006/relationships/slide" Target="slides/slide174.xml"/><Relationship Id="rId190" Type="http://schemas.openxmlformats.org/officeDocument/2006/relationships/slide" Target="slides/slide185.xml"/><Relationship Id="rId204" Type="http://schemas.openxmlformats.org/officeDocument/2006/relationships/slide" Target="slides/slide199.xml"/><Relationship Id="rId225" Type="http://schemas.openxmlformats.org/officeDocument/2006/relationships/slide" Target="slides/slide220.xml"/><Relationship Id="rId246" Type="http://schemas.openxmlformats.org/officeDocument/2006/relationships/slide" Target="slides/slide241.xml"/><Relationship Id="rId267" Type="http://schemas.openxmlformats.org/officeDocument/2006/relationships/slide" Target="slides/slide262.xml"/><Relationship Id="rId106" Type="http://schemas.openxmlformats.org/officeDocument/2006/relationships/slide" Target="slides/slide101.xml"/><Relationship Id="rId127" Type="http://schemas.openxmlformats.org/officeDocument/2006/relationships/slide" Target="slides/slide122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52" Type="http://schemas.openxmlformats.org/officeDocument/2006/relationships/slide" Target="slides/slide47.xml"/><Relationship Id="rId73" Type="http://schemas.openxmlformats.org/officeDocument/2006/relationships/slide" Target="slides/slide68.xml"/><Relationship Id="rId94" Type="http://schemas.openxmlformats.org/officeDocument/2006/relationships/slide" Target="slides/slide89.xml"/><Relationship Id="rId148" Type="http://schemas.openxmlformats.org/officeDocument/2006/relationships/slide" Target="slides/slide143.xml"/><Relationship Id="rId169" Type="http://schemas.openxmlformats.org/officeDocument/2006/relationships/slide" Target="slides/slide164.xml"/><Relationship Id="rId4" Type="http://schemas.openxmlformats.org/officeDocument/2006/relationships/slideMaster" Target="slideMasters/slideMaster2.xml"/><Relationship Id="rId180" Type="http://schemas.openxmlformats.org/officeDocument/2006/relationships/slide" Target="slides/slide175.xml"/><Relationship Id="rId215" Type="http://schemas.openxmlformats.org/officeDocument/2006/relationships/slide" Target="slides/slide210.xml"/><Relationship Id="rId236" Type="http://schemas.openxmlformats.org/officeDocument/2006/relationships/slide" Target="slides/slide231.xml"/><Relationship Id="rId257" Type="http://schemas.openxmlformats.org/officeDocument/2006/relationships/slide" Target="slides/slide252.xml"/><Relationship Id="rId278" Type="http://schemas.openxmlformats.org/officeDocument/2006/relationships/slide" Target="slides/slide273.xml"/><Relationship Id="rId42" Type="http://schemas.openxmlformats.org/officeDocument/2006/relationships/slide" Target="slides/slide37.xml"/><Relationship Id="rId84" Type="http://schemas.openxmlformats.org/officeDocument/2006/relationships/slide" Target="slides/slide79.xml"/><Relationship Id="rId138" Type="http://schemas.openxmlformats.org/officeDocument/2006/relationships/slide" Target="slides/slide133.xml"/><Relationship Id="rId191" Type="http://schemas.openxmlformats.org/officeDocument/2006/relationships/slide" Target="slides/slide186.xml"/><Relationship Id="rId205" Type="http://schemas.openxmlformats.org/officeDocument/2006/relationships/slide" Target="slides/slide200.xml"/><Relationship Id="rId247" Type="http://schemas.openxmlformats.org/officeDocument/2006/relationships/slide" Target="slides/slide242.xml"/><Relationship Id="rId107" Type="http://schemas.openxmlformats.org/officeDocument/2006/relationships/slide" Target="slides/slide102.xml"/><Relationship Id="rId11" Type="http://schemas.openxmlformats.org/officeDocument/2006/relationships/slide" Target="slides/slide6.xml"/><Relationship Id="rId53" Type="http://schemas.openxmlformats.org/officeDocument/2006/relationships/slide" Target="slides/slide48.xml"/><Relationship Id="rId149" Type="http://schemas.openxmlformats.org/officeDocument/2006/relationships/slide" Target="slides/slide144.xml"/><Relationship Id="rId95" Type="http://schemas.openxmlformats.org/officeDocument/2006/relationships/slide" Target="slides/slide90.xml"/><Relationship Id="rId160" Type="http://schemas.openxmlformats.org/officeDocument/2006/relationships/slide" Target="slides/slide155.xml"/><Relationship Id="rId216" Type="http://schemas.openxmlformats.org/officeDocument/2006/relationships/slide" Target="slides/slide211.xml"/><Relationship Id="rId258" Type="http://schemas.openxmlformats.org/officeDocument/2006/relationships/slide" Target="slides/slide253.xml"/><Relationship Id="rId22" Type="http://schemas.openxmlformats.org/officeDocument/2006/relationships/slide" Target="slides/slide17.xml"/><Relationship Id="rId64" Type="http://schemas.openxmlformats.org/officeDocument/2006/relationships/slide" Target="slides/slide59.xml"/><Relationship Id="rId118" Type="http://schemas.openxmlformats.org/officeDocument/2006/relationships/slide" Target="slides/slide11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9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0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1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2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3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4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5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6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7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8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.xlsx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9.xlsx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20.xlsx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21.xlsx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22.xlsx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23.xlsx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24.xlsx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25.xlsx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26.xlsx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27.xlsx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28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2.xlsx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29.xlsx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30.xlsx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31.xlsx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32.xlsx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33.xlsx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34.xlsx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35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7"/>
      <c:rotY val="21"/>
      <c:rAngAx val="1"/>
    </c:view3D>
    <c:floor>
      <c:thickness val="0"/>
      <c:spPr>
        <a:noFill/>
        <a:ln w="9525">
          <a:noFill/>
        </a:ln>
      </c:spPr>
    </c:floor>
    <c:sideWall>
      <c:thickness val="0"/>
      <c:spPr>
        <a:ln>
          <a:noFill/>
        </a:ln>
      </c:spPr>
    </c:sideWall>
    <c:backWall>
      <c:thickness val="0"/>
      <c:spPr>
        <a:ln>
          <a:noFill/>
        </a:ln>
      </c:spPr>
    </c:backWall>
    <c:plotArea>
      <c:layout>
        <c:manualLayout>
          <c:layoutTarget val="inner"/>
          <c:xMode val="edge"/>
          <c:yMode val="edge"/>
          <c:x val="2.4977979739847798E-2"/>
          <c:y val="0.149525790495419"/>
          <c:w val="0.921223294666634"/>
          <c:h val="0.73395296597173898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0"/>
                  <c:y val="9.1981072289824495E-2"/>
                </c:manualLayout>
              </c:layout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s-CO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B9FA-1142-86F8-44E114586B10}"/>
                </c:ext>
              </c:extLst>
            </c:dLbl>
            <c:dLbl>
              <c:idx val="1"/>
              <c:layout>
                <c:manualLayout>
                  <c:x val="0"/>
                  <c:y val="9.1981072289824398E-2"/>
                </c:manualLayout>
              </c:layout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s-CO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B9FA-1142-86F8-44E114586B10}"/>
                </c:ext>
              </c:extLst>
            </c:dLbl>
            <c:dLbl>
              <c:idx val="2"/>
              <c:layout>
                <c:manualLayout>
                  <c:x val="0"/>
                  <c:y val="9.5518805839433105E-2"/>
                </c:manualLayout>
              </c:layout>
              <c:spPr/>
              <c:txPr>
                <a:bodyPr/>
                <a:lstStyle/>
                <a:p>
                  <a:pPr>
                    <a:defRPr>
                      <a:solidFill>
                        <a:schemeClr val="bg1"/>
                      </a:solidFill>
                    </a:defRPr>
                  </a:pPr>
                  <a:endParaRPr lang="es-CO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B9FA-1142-86F8-44E114586B1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s-CO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B9FA-1142-86F8-44E114586B1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-3.52249491217569E-17"/>
                  <c:y val="7.783013809138990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B9FA-1142-86F8-44E114586B10}"/>
                </c:ext>
              </c:extLst>
            </c:dLbl>
            <c:dLbl>
              <c:idx val="1"/>
              <c:layout>
                <c:manualLayout>
                  <c:x val="-1.9213830569112999E-3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B9FA-1142-86F8-44E114586B10}"/>
                </c:ext>
              </c:extLst>
            </c:dLbl>
            <c:dLbl>
              <c:idx val="2"/>
              <c:layout>
                <c:manualLayout>
                  <c:x val="0"/>
                  <c:y val="9.90565393890417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B9FA-1142-86F8-44E114586B10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B9FA-1142-86F8-44E114586B1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-3.52249491217569E-17"/>
                  <c:y val="8.136787164099859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B9FA-1142-86F8-44E114586B10}"/>
                </c:ext>
              </c:extLst>
            </c:dLbl>
            <c:dLbl>
              <c:idx val="1"/>
              <c:layout>
                <c:manualLayout>
                  <c:x val="0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B9FA-1142-86F8-44E114586B10}"/>
                </c:ext>
              </c:extLst>
            </c:dLbl>
            <c:dLbl>
              <c:idx val="2"/>
              <c:layout>
                <c:manualLayout>
                  <c:x val="0"/>
                  <c:y val="9.19810722898243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B9FA-1142-86F8-44E114586B10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B9FA-1142-86F8-44E114586B1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shape val="box"/>
        <c:axId val="-605154448"/>
        <c:axId val="-605152272"/>
        <c:axId val="0"/>
      </c:bar3DChart>
      <c:catAx>
        <c:axId val="-60515444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605152272"/>
        <c:crosses val="autoZero"/>
        <c:auto val="1"/>
        <c:lblAlgn val="ctr"/>
        <c:lblOffset val="100"/>
        <c:noMultiLvlLbl val="0"/>
      </c:catAx>
      <c:valAx>
        <c:axId val="-6051522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605154448"/>
        <c:crosses val="autoZero"/>
        <c:crossBetween val="between"/>
      </c:valAx>
      <c:spPr>
        <a:ln>
          <a:noFill/>
        </a:ln>
      </c:spPr>
    </c:plotArea>
    <c:legend>
      <c:legendPos val="t"/>
      <c:overlay val="0"/>
    </c:legend>
    <c:plotVisOnly val="1"/>
    <c:dispBlanksAs val="gap"/>
    <c:showDLblsOverMax val="0"/>
  </c:chart>
  <c:txPr>
    <a:bodyPr/>
    <a:lstStyle/>
    <a:p>
      <a:pPr>
        <a:defRPr sz="14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E4E829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Sheet1!$A$2</c:f>
              <c:numCache>
                <c:formatCode>General</c:formatCode>
                <c:ptCount val="1"/>
                <c:pt idx="0">
                  <c:v>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02-DC43-81EF-4577DD9FE390}"/>
            </c:ext>
          </c:extLst>
        </c:ser>
        <c:ser>
          <c:idx val="1"/>
          <c:order val="1"/>
          <c:spPr>
            <a:solidFill>
              <a:srgbClr val="E9ED5C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Sheet1!$A$3</c:f>
              <c:numCache>
                <c:formatCode>General</c:formatCode>
                <c:ptCount val="1"/>
                <c:pt idx="0">
                  <c:v>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02-DC43-81EF-4577DD9FE390}"/>
            </c:ext>
          </c:extLst>
        </c:ser>
        <c:ser>
          <c:idx val="2"/>
          <c:order val="2"/>
          <c:spPr>
            <a:solidFill>
              <a:srgbClr val="EEF286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Sheet1!$A$4</c:f>
              <c:numCache>
                <c:formatCode>General</c:formatCode>
                <c:ptCount val="1"/>
                <c:pt idx="0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C02-DC43-81EF-4577DD9FE390}"/>
            </c:ext>
          </c:extLst>
        </c:ser>
        <c:ser>
          <c:idx val="3"/>
          <c:order val="3"/>
          <c:spPr>
            <a:solidFill>
              <a:srgbClr val="F5F6B0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Sheet1!$A$5</c:f>
              <c:numCache>
                <c:formatCode>General</c:formatCode>
                <c:ptCount val="1"/>
                <c:pt idx="0">
                  <c:v>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C02-DC43-81EF-4577DD9FE390}"/>
            </c:ext>
          </c:extLst>
        </c:ser>
        <c:ser>
          <c:idx val="4"/>
          <c:order val="4"/>
          <c:spPr>
            <a:solidFill>
              <a:srgbClr val="FBFCE2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Sheet1!$A$6</c:f>
              <c:numCache>
                <c:formatCode>General</c:formatCode>
                <c:ptCount val="1"/>
                <c:pt idx="0">
                  <c:v>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C02-DC43-81EF-4577DD9FE390}"/>
            </c:ext>
          </c:extLst>
        </c:ser>
        <c:ser>
          <c:idx val="5"/>
          <c:order val="5"/>
          <c:spPr>
            <a:solidFill>
              <a:schemeClr val="tx1">
                <a:lumMod val="75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Sheet1!$A$7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FC02-DC43-81EF-4577DD9FE390}"/>
            </c:ext>
          </c:extLst>
        </c:ser>
        <c:ser>
          <c:idx val="6"/>
          <c:order val="6"/>
          <c:spPr>
            <a:solidFill>
              <a:schemeClr val="tx1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Sheet1!$A$8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C02-DC43-81EF-4577DD9FE390}"/>
            </c:ext>
          </c:extLst>
        </c:ser>
        <c:ser>
          <c:idx val="7"/>
          <c:order val="7"/>
          <c:spPr>
            <a:solidFill>
              <a:schemeClr val="bg1">
                <a:lumMod val="65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Sheet1!$A$9</c:f>
              <c:numCache>
                <c:formatCode>General</c:formatCode>
                <c:ptCount val="1"/>
                <c:pt idx="0">
                  <c:v>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FC02-DC43-81EF-4577DD9FE390}"/>
            </c:ext>
          </c:extLst>
        </c:ser>
        <c:ser>
          <c:idx val="8"/>
          <c:order val="8"/>
          <c:spPr>
            <a:solidFill>
              <a:schemeClr val="accent6">
                <a:lumMod val="90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Sheet1!$A$10</c:f>
              <c:numCache>
                <c:formatCode>General</c:formatCode>
                <c:ptCount val="1"/>
                <c:pt idx="0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C02-DC43-81EF-4577DD9FE390}"/>
            </c:ext>
          </c:extLst>
        </c:ser>
        <c:ser>
          <c:idx val="9"/>
          <c:order val="9"/>
          <c:spPr>
            <a:solidFill>
              <a:schemeClr val="bg1">
                <a:lumMod val="95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Sheet1!$A$11</c:f>
              <c:numCache>
                <c:formatCode>General</c:formatCode>
                <c:ptCount val="1"/>
                <c:pt idx="0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C02-DC43-81EF-4577DD9FE39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1"/>
        <c:overlap val="-100"/>
        <c:axId val="-602736880"/>
        <c:axId val="-602744496"/>
      </c:barChart>
      <c:catAx>
        <c:axId val="-602736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-602744496"/>
        <c:crosses val="autoZero"/>
        <c:auto val="1"/>
        <c:lblAlgn val="ctr"/>
        <c:lblOffset val="100"/>
        <c:noMultiLvlLbl val="0"/>
      </c:catAx>
      <c:valAx>
        <c:axId val="-602744496"/>
        <c:scaling>
          <c:orientation val="minMax"/>
          <c:max val="100"/>
          <c:min val="75"/>
        </c:scaling>
        <c:delete val="0"/>
        <c:axPos val="l"/>
        <c:majorGridlines/>
        <c:numFmt formatCode="General" sourceLinked="1"/>
        <c:majorTickMark val="none"/>
        <c:minorTickMark val="none"/>
        <c:tickLblPos val="nextTo"/>
        <c:spPr>
          <a:ln w="9525">
            <a:noFill/>
          </a:ln>
        </c:spPr>
        <c:crossAx val="-602736880"/>
        <c:crosses val="autoZero"/>
        <c:crossBetween val="between"/>
        <c:majorUnit val="5"/>
      </c:valAx>
    </c:plotArea>
    <c:legend>
      <c:legendPos val="b"/>
      <c:layout>
        <c:manualLayout>
          <c:xMode val="edge"/>
          <c:yMode val="edge"/>
          <c:x val="0.106966596062039"/>
          <c:y val="0.84114016986653795"/>
          <c:w val="0.81946957688656996"/>
          <c:h val="0.131425417551219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E4E829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Sheet1!$A$2</c:f>
              <c:numCache>
                <c:formatCode>General</c:formatCode>
                <c:ptCount val="1"/>
                <c:pt idx="0">
                  <c:v>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97E-B14B-8E65-F8F9A3C1A5AD}"/>
            </c:ext>
          </c:extLst>
        </c:ser>
        <c:ser>
          <c:idx val="1"/>
          <c:order val="1"/>
          <c:spPr>
            <a:solidFill>
              <a:srgbClr val="E9ED5C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Sheet1!$A$3</c:f>
              <c:numCache>
                <c:formatCode>General</c:formatCode>
                <c:ptCount val="1"/>
                <c:pt idx="0">
                  <c:v>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97E-B14B-8E65-F8F9A3C1A5AD}"/>
            </c:ext>
          </c:extLst>
        </c:ser>
        <c:ser>
          <c:idx val="2"/>
          <c:order val="2"/>
          <c:spPr>
            <a:solidFill>
              <a:srgbClr val="EEF286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Sheet1!$A$4</c:f>
              <c:numCache>
                <c:formatCode>General</c:formatCode>
                <c:ptCount val="1"/>
                <c:pt idx="0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97E-B14B-8E65-F8F9A3C1A5AD}"/>
            </c:ext>
          </c:extLst>
        </c:ser>
        <c:ser>
          <c:idx val="3"/>
          <c:order val="3"/>
          <c:spPr>
            <a:solidFill>
              <a:srgbClr val="F5F6B0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Sheet1!$A$5</c:f>
              <c:numCache>
                <c:formatCode>General</c:formatCode>
                <c:ptCount val="1"/>
                <c:pt idx="0">
                  <c:v>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97E-B14B-8E65-F8F9A3C1A5AD}"/>
            </c:ext>
          </c:extLst>
        </c:ser>
        <c:ser>
          <c:idx val="4"/>
          <c:order val="4"/>
          <c:spPr>
            <a:solidFill>
              <a:srgbClr val="FBFCE2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Sheet1!$A$6</c:f>
              <c:numCache>
                <c:formatCode>General</c:formatCode>
                <c:ptCount val="1"/>
                <c:pt idx="0">
                  <c:v>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E-B14B-8E65-F8F9A3C1A5AD}"/>
            </c:ext>
          </c:extLst>
        </c:ser>
        <c:ser>
          <c:idx val="5"/>
          <c:order val="5"/>
          <c:spPr>
            <a:solidFill>
              <a:schemeClr val="accent1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Sheet1!$A$7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C97E-B14B-8E65-F8F9A3C1A5AD}"/>
            </c:ext>
          </c:extLst>
        </c:ser>
        <c:ser>
          <c:idx val="6"/>
          <c:order val="6"/>
          <c:spPr>
            <a:solidFill>
              <a:srgbClr val="4366B9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Sheet1!$A$8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C97E-B14B-8E65-F8F9A3C1A5AD}"/>
            </c:ext>
          </c:extLst>
        </c:ser>
        <c:ser>
          <c:idx val="7"/>
          <c:order val="7"/>
          <c:spPr>
            <a:solidFill>
              <a:srgbClr val="819AD0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Sheet1!$A$9</c:f>
              <c:numCache>
                <c:formatCode>General</c:formatCode>
                <c:ptCount val="1"/>
                <c:pt idx="0">
                  <c:v>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C97E-B14B-8E65-F8F9A3C1A5AD}"/>
            </c:ext>
          </c:extLst>
        </c:ser>
        <c:ser>
          <c:idx val="8"/>
          <c:order val="8"/>
          <c:spPr>
            <a:solidFill>
              <a:srgbClr val="C1CDE7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Sheet1!$A$10</c:f>
              <c:numCache>
                <c:formatCode>General</c:formatCode>
                <c:ptCount val="1"/>
                <c:pt idx="0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C97E-B14B-8E65-F8F9A3C1A5AD}"/>
            </c:ext>
          </c:extLst>
        </c:ser>
        <c:ser>
          <c:idx val="9"/>
          <c:order val="9"/>
          <c:spPr>
            <a:solidFill>
              <a:srgbClr val="E7EBF6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Sheet1!$A$11</c:f>
              <c:numCache>
                <c:formatCode>General</c:formatCode>
                <c:ptCount val="1"/>
                <c:pt idx="0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97E-B14B-8E65-F8F9A3C1A5A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1"/>
        <c:overlap val="-100"/>
        <c:axId val="-602742320"/>
        <c:axId val="-602735248"/>
      </c:barChart>
      <c:catAx>
        <c:axId val="-6027423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-602735248"/>
        <c:crosses val="autoZero"/>
        <c:auto val="1"/>
        <c:lblAlgn val="ctr"/>
        <c:lblOffset val="100"/>
        <c:noMultiLvlLbl val="0"/>
      </c:catAx>
      <c:valAx>
        <c:axId val="-602735248"/>
        <c:scaling>
          <c:orientation val="minMax"/>
          <c:max val="100"/>
          <c:min val="75"/>
        </c:scaling>
        <c:delete val="0"/>
        <c:axPos val="l"/>
        <c:majorGridlines/>
        <c:numFmt formatCode="General" sourceLinked="1"/>
        <c:majorTickMark val="none"/>
        <c:minorTickMark val="none"/>
        <c:tickLblPos val="nextTo"/>
        <c:spPr>
          <a:ln w="9525">
            <a:noFill/>
          </a:ln>
        </c:spPr>
        <c:crossAx val="-602742320"/>
        <c:crosses val="autoZero"/>
        <c:crossBetween val="between"/>
        <c:majorUnit val="5"/>
      </c:valAx>
    </c:plotArea>
    <c:legend>
      <c:legendPos val="b"/>
      <c:layout>
        <c:manualLayout>
          <c:xMode val="edge"/>
          <c:yMode val="edge"/>
          <c:x val="0.106966596062039"/>
          <c:y val="0.84114016986653795"/>
          <c:w val="0.81946957688656996"/>
          <c:h val="0.131425417551219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invertIfNegative val="0"/>
          <c:dPt>
            <c:idx val="2"/>
            <c:invertIfNegative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603C-7045-9E07-20FB2034CD22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2" formatCode="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03C-7045-9E07-20FB2034CD2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0%</c:formatCode>
                <c:ptCount val="3"/>
                <c:pt idx="1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03C-7045-9E07-20FB2034CD2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 formatCode="0%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03C-7045-9E07-20FB2034CD2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-24"/>
        <c:axId val="-602734160"/>
        <c:axId val="-602733616"/>
      </c:barChart>
      <c:catAx>
        <c:axId val="-60273416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602733616"/>
        <c:crosses val="autoZero"/>
        <c:auto val="1"/>
        <c:lblAlgn val="ctr"/>
        <c:lblOffset val="100"/>
        <c:noMultiLvlLbl val="0"/>
      </c:catAx>
      <c:valAx>
        <c:axId val="-602733616"/>
        <c:scaling>
          <c:orientation val="minMax"/>
          <c:min val="0"/>
        </c:scaling>
        <c:delete val="0"/>
        <c:axPos val="b"/>
        <c:majorGridlines/>
        <c:numFmt formatCode="General" sourceLinked="1"/>
        <c:majorTickMark val="none"/>
        <c:minorTickMark val="none"/>
        <c:tickLblPos val="nextTo"/>
        <c:spPr>
          <a:ln w="9525">
            <a:noFill/>
          </a:ln>
        </c:spPr>
        <c:crossAx val="-602734160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24747365917033301"/>
          <c:y val="0.91732382593696904"/>
          <c:w val="0.50505255859578602"/>
          <c:h val="7.7987453426605596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789F90"/>
            </a:solidFill>
          </c:spPr>
          <c:invertIfNegative val="0"/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FD3-2B41-A7EB-CFD8D348C3EB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2" formatCode="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D3-2B41-A7EB-CFD8D348C3E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BF9474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0%</c:formatCode>
                <c:ptCount val="3"/>
                <c:pt idx="1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FD3-2B41-A7EB-CFD8D348C3E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778692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 formatCode="0%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BFD3-2B41-A7EB-CFD8D348C3EB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-24"/>
        <c:axId val="-602741776"/>
        <c:axId val="-602730896"/>
      </c:barChart>
      <c:catAx>
        <c:axId val="-60274177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602730896"/>
        <c:crosses val="autoZero"/>
        <c:auto val="1"/>
        <c:lblAlgn val="ctr"/>
        <c:lblOffset val="100"/>
        <c:noMultiLvlLbl val="0"/>
      </c:catAx>
      <c:valAx>
        <c:axId val="-602730896"/>
        <c:scaling>
          <c:orientation val="minMax"/>
          <c:min val="0"/>
        </c:scaling>
        <c:delete val="0"/>
        <c:axPos val="b"/>
        <c:majorGridlines/>
        <c:numFmt formatCode="General" sourceLinked="1"/>
        <c:majorTickMark val="none"/>
        <c:minorTickMark val="none"/>
        <c:tickLblPos val="nextTo"/>
        <c:spPr>
          <a:ln w="9525">
            <a:noFill/>
          </a:ln>
        </c:spPr>
        <c:crossAx val="-602741776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24747365917033301"/>
          <c:y val="0.91732382593696904"/>
          <c:w val="0.50505255859578602"/>
          <c:h val="7.7987453426605596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E4E829"/>
            </a:solidFill>
          </c:spPr>
          <c:invertIfNegative val="0"/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8924-6B45-8D2B-2D6C377D8247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2" formatCode="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924-6B45-8D2B-2D6C377D824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EEF286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0%</c:formatCode>
                <c:ptCount val="3"/>
                <c:pt idx="1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924-6B45-8D2B-2D6C377D824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F8FACD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 formatCode="0%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8924-6B45-8D2B-2D6C377D8247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-24"/>
        <c:axId val="-602743952"/>
        <c:axId val="-602743408"/>
      </c:barChart>
      <c:catAx>
        <c:axId val="-60274395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602743408"/>
        <c:crosses val="autoZero"/>
        <c:auto val="1"/>
        <c:lblAlgn val="ctr"/>
        <c:lblOffset val="100"/>
        <c:noMultiLvlLbl val="0"/>
      </c:catAx>
      <c:valAx>
        <c:axId val="-602743408"/>
        <c:scaling>
          <c:orientation val="minMax"/>
          <c:min val="0"/>
        </c:scaling>
        <c:delete val="0"/>
        <c:axPos val="b"/>
        <c:majorGridlines/>
        <c:numFmt formatCode="General" sourceLinked="1"/>
        <c:majorTickMark val="none"/>
        <c:minorTickMark val="none"/>
        <c:tickLblPos val="nextTo"/>
        <c:spPr>
          <a:ln w="9525">
            <a:noFill/>
          </a:ln>
        </c:spPr>
        <c:crossAx val="-602743952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24747365917033301"/>
          <c:y val="0.91732382593696904"/>
          <c:w val="0.50505255859578602"/>
          <c:h val="7.7987453426605596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CB6-A24E-8D26-C581BEB0879C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2" formatCode="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CB6-A24E-8D26-C581BEB0879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E4E829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0%</c:formatCode>
                <c:ptCount val="3"/>
                <c:pt idx="1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CB6-A24E-8D26-C581BEB0879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A6A088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 formatCode="0%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BCB6-A24E-8D26-C581BEB0879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-24"/>
        <c:axId val="-602739056"/>
        <c:axId val="-602737968"/>
      </c:barChart>
      <c:catAx>
        <c:axId val="-60273905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602737968"/>
        <c:crosses val="autoZero"/>
        <c:auto val="1"/>
        <c:lblAlgn val="ctr"/>
        <c:lblOffset val="100"/>
        <c:noMultiLvlLbl val="0"/>
      </c:catAx>
      <c:valAx>
        <c:axId val="-602737968"/>
        <c:scaling>
          <c:orientation val="minMax"/>
          <c:min val="0"/>
        </c:scaling>
        <c:delete val="0"/>
        <c:axPos val="b"/>
        <c:majorGridlines/>
        <c:numFmt formatCode="General" sourceLinked="1"/>
        <c:majorTickMark val="none"/>
        <c:minorTickMark val="none"/>
        <c:tickLblPos val="nextTo"/>
        <c:spPr>
          <a:ln w="9525">
            <a:noFill/>
          </a:ln>
        </c:spPr>
        <c:crossAx val="-602739056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24747365917033301"/>
          <c:y val="0.91732382593696904"/>
          <c:w val="0.50505255859578602"/>
          <c:h val="7.7987453426605596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64C7-4540-B17E-DB32C67A603C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2" formatCode="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4C7-4540-B17E-DB32C67A603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E4E829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0%</c:formatCode>
                <c:ptCount val="3"/>
                <c:pt idx="1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4C7-4540-B17E-DB32C67A603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 formatCode="0%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4C7-4540-B17E-DB32C67A603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-24"/>
        <c:axId val="-601262880"/>
        <c:axId val="-601270496"/>
      </c:barChart>
      <c:catAx>
        <c:axId val="-60126288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601270496"/>
        <c:crosses val="autoZero"/>
        <c:auto val="1"/>
        <c:lblAlgn val="ctr"/>
        <c:lblOffset val="100"/>
        <c:noMultiLvlLbl val="0"/>
      </c:catAx>
      <c:valAx>
        <c:axId val="-601270496"/>
        <c:scaling>
          <c:orientation val="minMax"/>
          <c:min val="0"/>
        </c:scaling>
        <c:delete val="0"/>
        <c:axPos val="b"/>
        <c:majorGridlines/>
        <c:numFmt formatCode="General" sourceLinked="1"/>
        <c:majorTickMark val="none"/>
        <c:minorTickMark val="none"/>
        <c:tickLblPos val="nextTo"/>
        <c:spPr>
          <a:ln w="9525">
            <a:noFill/>
          </a:ln>
        </c:spPr>
        <c:crossAx val="-601262880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24747365917033301"/>
          <c:y val="0.91732382593696904"/>
          <c:w val="0.50505255859578602"/>
          <c:h val="7.7987453426605596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3755-E54D-A5A0-EE8DCDEF9C60}"/>
              </c:ext>
            </c:extLst>
          </c:dPt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2" formatCode="0%">
                  <c:v>0.03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755-E54D-A5A0-EE8DCDEF9C6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E4E829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0%</c:formatCode>
                <c:ptCount val="3"/>
                <c:pt idx="1">
                  <c:v>0.08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755-E54D-A5A0-EE8DCDEF9C6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 formatCode="0%">
                  <c:v>0.19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755-E54D-A5A0-EE8DCDEF9C6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-24"/>
        <c:axId val="-601272128"/>
        <c:axId val="-601266144"/>
      </c:barChart>
      <c:catAx>
        <c:axId val="-60127212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-601266144"/>
        <c:crosses val="autoZero"/>
        <c:auto val="1"/>
        <c:lblAlgn val="ctr"/>
        <c:lblOffset val="100"/>
        <c:noMultiLvlLbl val="0"/>
      </c:catAx>
      <c:valAx>
        <c:axId val="-601266144"/>
        <c:scaling>
          <c:orientation val="minMax"/>
          <c:min val="0"/>
        </c:scaling>
        <c:delete val="0"/>
        <c:axPos val="b"/>
        <c:majorGridlines/>
        <c:numFmt formatCode="General" sourceLinked="1"/>
        <c:majorTickMark val="none"/>
        <c:minorTickMark val="none"/>
        <c:tickLblPos val="nextTo"/>
        <c:spPr>
          <a:ln w="9525">
            <a:noFill/>
          </a:ln>
        </c:spPr>
        <c:crossAx val="-601272128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24747365917033301"/>
          <c:y val="0.91732382593696904"/>
          <c:w val="0.50505255859578602"/>
          <c:h val="7.7987453426605596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3</c:v>
                </c:pt>
                <c:pt idx="1">
                  <c:v>4</c:v>
                </c:pt>
                <c:pt idx="2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52-C249-8EEC-15604EEB73A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8</c:v>
                </c:pt>
                <c:pt idx="1">
                  <c:v>10</c:v>
                </c:pt>
                <c:pt idx="2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52-C249-8EEC-15604EEB73A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3</c:v>
                </c:pt>
                <c:pt idx="1">
                  <c:v>5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852-C249-8EEC-15604EEB73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601264512"/>
        <c:axId val="-601261792"/>
      </c:barChart>
      <c:catAx>
        <c:axId val="-601264512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-601261792"/>
        <c:crosses val="autoZero"/>
        <c:auto val="1"/>
        <c:lblAlgn val="ctr"/>
        <c:lblOffset val="100"/>
        <c:noMultiLvlLbl val="0"/>
      </c:catAx>
      <c:valAx>
        <c:axId val="-601261792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crossAx val="-601264512"/>
        <c:crosses val="autoZero"/>
        <c:crossBetween val="between"/>
      </c:valAx>
    </c:plotArea>
    <c:legend>
      <c:legendPos val="b"/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789F90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3</c:v>
                </c:pt>
                <c:pt idx="1">
                  <c:v>4</c:v>
                </c:pt>
                <c:pt idx="2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E3B-B943-A57B-FF78E391582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BF9474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8</c:v>
                </c:pt>
                <c:pt idx="1">
                  <c:v>10</c:v>
                </c:pt>
                <c:pt idx="2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E3B-B943-A57B-FF78E391582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778692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3</c:v>
                </c:pt>
                <c:pt idx="1">
                  <c:v>5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E3B-B943-A57B-FF78E391582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601272672"/>
        <c:axId val="-601262336"/>
      </c:barChart>
      <c:catAx>
        <c:axId val="-601272672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-601262336"/>
        <c:crosses val="autoZero"/>
        <c:auto val="1"/>
        <c:lblAlgn val="ctr"/>
        <c:lblOffset val="100"/>
        <c:noMultiLvlLbl val="0"/>
      </c:catAx>
      <c:valAx>
        <c:axId val="-601262336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crossAx val="-601272672"/>
        <c:crosses val="autoZero"/>
        <c:crossBetween val="between"/>
      </c:valAx>
    </c:plotArea>
    <c:legend>
      <c:legendPos val="b"/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7"/>
      <c:rotY val="21"/>
      <c:rAngAx val="1"/>
    </c:view3D>
    <c:floor>
      <c:thickness val="0"/>
      <c:spPr>
        <a:noFill/>
        <a:ln w="9525">
          <a:noFill/>
        </a:ln>
      </c:spPr>
    </c:floor>
    <c:sideWall>
      <c:thickness val="0"/>
      <c:spPr>
        <a:ln>
          <a:noFill/>
        </a:ln>
      </c:spPr>
    </c:sideWall>
    <c:backWall>
      <c:thickness val="0"/>
      <c:spPr>
        <a:ln>
          <a:noFill/>
        </a:ln>
      </c:spPr>
    </c:backWall>
    <c:plotArea>
      <c:layout>
        <c:manualLayout>
          <c:layoutTarget val="inner"/>
          <c:xMode val="edge"/>
          <c:yMode val="edge"/>
          <c:x val="2.4977979739847798E-2"/>
          <c:y val="0.149525790495419"/>
          <c:w val="0.921223294666634"/>
          <c:h val="0.73395296597173898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789F7E"/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9.19810722898244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78B1-1145-87B4-63ECDE91BA74}"/>
                </c:ext>
              </c:extLst>
            </c:dLbl>
            <c:dLbl>
              <c:idx val="1"/>
              <c:layout>
                <c:manualLayout>
                  <c:x val="0"/>
                  <c:y val="9.19810722898243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8B1-1145-87B4-63ECDE91BA74}"/>
                </c:ext>
              </c:extLst>
            </c:dLbl>
            <c:dLbl>
              <c:idx val="2"/>
              <c:layout>
                <c:manualLayout>
                  <c:x val="0"/>
                  <c:y val="9.551880583943310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8B1-1145-87B4-63ECDE91BA7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s-CO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8B1-1145-87B4-63ECDE91BA7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BF9474"/>
            </a:solidFill>
          </c:spPr>
          <c:invertIfNegative val="0"/>
          <c:dLbls>
            <c:dLbl>
              <c:idx val="0"/>
              <c:layout>
                <c:manualLayout>
                  <c:x val="-3.52249491217569E-17"/>
                  <c:y val="7.783013809138990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78B1-1145-87B4-63ECDE91BA74}"/>
                </c:ext>
              </c:extLst>
            </c:dLbl>
            <c:dLbl>
              <c:idx val="1"/>
              <c:layout>
                <c:manualLayout>
                  <c:x val="-1.9213830569112999E-3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8B1-1145-87B4-63ECDE91BA74}"/>
                </c:ext>
              </c:extLst>
            </c:dLbl>
            <c:dLbl>
              <c:idx val="2"/>
              <c:layout>
                <c:manualLayout>
                  <c:x val="0"/>
                  <c:y val="9.90565393890417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78B1-1145-87B4-63ECDE91BA7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s-CO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78B1-1145-87B4-63ECDE91BA7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768692"/>
            </a:solidFill>
          </c:spPr>
          <c:invertIfNegative val="0"/>
          <c:dLbls>
            <c:dLbl>
              <c:idx val="0"/>
              <c:layout>
                <c:manualLayout>
                  <c:x val="-3.52249491217569E-17"/>
                  <c:y val="8.136787164099859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78B1-1145-87B4-63ECDE91BA74}"/>
                </c:ext>
              </c:extLst>
            </c:dLbl>
            <c:dLbl>
              <c:idx val="1"/>
              <c:layout>
                <c:manualLayout>
                  <c:x val="0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78B1-1145-87B4-63ECDE91BA74}"/>
                </c:ext>
              </c:extLst>
            </c:dLbl>
            <c:dLbl>
              <c:idx val="2"/>
              <c:layout>
                <c:manualLayout>
                  <c:x val="0"/>
                  <c:y val="9.19810722898243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78B1-1145-87B4-63ECDE91BA7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s-CO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78B1-1145-87B4-63ECDE91BA74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shape val="box"/>
        <c:axId val="-605165328"/>
        <c:axId val="-605164240"/>
        <c:axId val="0"/>
      </c:bar3DChart>
      <c:catAx>
        <c:axId val="-60516532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605164240"/>
        <c:crosses val="autoZero"/>
        <c:auto val="1"/>
        <c:lblAlgn val="ctr"/>
        <c:lblOffset val="100"/>
        <c:noMultiLvlLbl val="0"/>
      </c:catAx>
      <c:valAx>
        <c:axId val="-60516424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605165328"/>
        <c:crosses val="autoZero"/>
        <c:crossBetween val="between"/>
      </c:valAx>
      <c:spPr>
        <a:ln>
          <a:noFill/>
        </a:ln>
      </c:spPr>
    </c:plotArea>
    <c:legend>
      <c:legendPos val="t"/>
      <c:overlay val="0"/>
    </c:legend>
    <c:plotVisOnly val="1"/>
    <c:dispBlanksAs val="gap"/>
    <c:showDLblsOverMax val="0"/>
  </c:chart>
  <c:txPr>
    <a:bodyPr/>
    <a:lstStyle/>
    <a:p>
      <a:pPr>
        <a:defRPr sz="14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E4E829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3</c:v>
                </c:pt>
                <c:pt idx="1">
                  <c:v>4</c:v>
                </c:pt>
                <c:pt idx="2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DB1-7245-A18B-EAA0464AB8C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EEF286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8</c:v>
                </c:pt>
                <c:pt idx="1">
                  <c:v>10</c:v>
                </c:pt>
                <c:pt idx="2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DB1-7245-A18B-EAA0464AB8C6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F8FACD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3</c:v>
                </c:pt>
                <c:pt idx="1">
                  <c:v>5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DB1-7245-A18B-EAA0464AB8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601265600"/>
        <c:axId val="-601274304"/>
      </c:barChart>
      <c:catAx>
        <c:axId val="-601265600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-601274304"/>
        <c:crosses val="autoZero"/>
        <c:auto val="1"/>
        <c:lblAlgn val="ctr"/>
        <c:lblOffset val="100"/>
        <c:noMultiLvlLbl val="0"/>
      </c:catAx>
      <c:valAx>
        <c:axId val="-601274304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crossAx val="-601265600"/>
        <c:crosses val="autoZero"/>
        <c:crossBetween val="between"/>
      </c:valAx>
    </c:plotArea>
    <c:legend>
      <c:legendPos val="b"/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3</c:v>
                </c:pt>
                <c:pt idx="1">
                  <c:v>4</c:v>
                </c:pt>
                <c:pt idx="2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A48-E842-8FBB-3EBE3A898F7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E4E829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8</c:v>
                </c:pt>
                <c:pt idx="1">
                  <c:v>10</c:v>
                </c:pt>
                <c:pt idx="2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A48-E842-8FBB-3EBE3A898F7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A6A088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3</c:v>
                </c:pt>
                <c:pt idx="1">
                  <c:v>5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A48-E842-8FBB-3EBE3A898F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601266688"/>
        <c:axId val="-601260704"/>
      </c:barChart>
      <c:catAx>
        <c:axId val="-60126668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-601260704"/>
        <c:crosses val="autoZero"/>
        <c:auto val="1"/>
        <c:lblAlgn val="ctr"/>
        <c:lblOffset val="100"/>
        <c:noMultiLvlLbl val="0"/>
      </c:catAx>
      <c:valAx>
        <c:axId val="-601260704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crossAx val="-601266688"/>
        <c:crosses val="autoZero"/>
        <c:crossBetween val="between"/>
      </c:valAx>
    </c:plotArea>
    <c:legend>
      <c:legendPos val="b"/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3</c:v>
                </c:pt>
                <c:pt idx="1">
                  <c:v>4</c:v>
                </c:pt>
                <c:pt idx="2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BC1-8549-AA34-772680C6AF8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E4E829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8</c:v>
                </c:pt>
                <c:pt idx="1">
                  <c:v>10</c:v>
                </c:pt>
                <c:pt idx="2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BC1-8549-AA34-772680C6AF8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3</c:v>
                </c:pt>
                <c:pt idx="1">
                  <c:v>5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BC1-8549-AA34-772680C6AF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601275392"/>
        <c:axId val="-601273216"/>
      </c:barChart>
      <c:catAx>
        <c:axId val="-601275392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-601273216"/>
        <c:crosses val="autoZero"/>
        <c:auto val="1"/>
        <c:lblAlgn val="ctr"/>
        <c:lblOffset val="100"/>
        <c:noMultiLvlLbl val="0"/>
      </c:catAx>
      <c:valAx>
        <c:axId val="-601273216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crossAx val="-601275392"/>
        <c:crosses val="autoZero"/>
        <c:crossBetween val="between"/>
      </c:valAx>
    </c:plotArea>
    <c:legend>
      <c:legendPos val="b"/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3</c:v>
                </c:pt>
                <c:pt idx="1">
                  <c:v>4</c:v>
                </c:pt>
                <c:pt idx="2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A89-7547-809F-78494A6B4FC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E4E829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8</c:v>
                </c:pt>
                <c:pt idx="1">
                  <c:v>10</c:v>
                </c:pt>
                <c:pt idx="2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A89-7547-809F-78494A6B4FC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2005</c:v>
                </c:pt>
                <c:pt idx="1">
                  <c:v>2006</c:v>
                </c:pt>
                <c:pt idx="2">
                  <c:v>2007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3</c:v>
                </c:pt>
                <c:pt idx="1">
                  <c:v>5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A89-7547-809F-78494A6B4FC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600874192"/>
        <c:axId val="-600876368"/>
      </c:barChart>
      <c:catAx>
        <c:axId val="-600874192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-600876368"/>
        <c:crosses val="autoZero"/>
        <c:auto val="1"/>
        <c:lblAlgn val="ctr"/>
        <c:lblOffset val="100"/>
        <c:noMultiLvlLbl val="0"/>
      </c:catAx>
      <c:valAx>
        <c:axId val="-600876368"/>
        <c:scaling>
          <c:orientation val="minMax"/>
        </c:scaling>
        <c:delete val="0"/>
        <c:axPos val="b"/>
        <c:majorGridlines/>
        <c:numFmt formatCode="General" sourceLinked="1"/>
        <c:majorTickMark val="out"/>
        <c:minorTickMark val="none"/>
        <c:tickLblPos val="nextTo"/>
        <c:crossAx val="-600874192"/>
        <c:crosses val="autoZero"/>
        <c:crossBetween val="between"/>
      </c:valAx>
    </c:plotArea>
    <c:legend>
      <c:legendPos val="b"/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15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6C9A-E44B-83B8-46D001EB14D6}"/>
              </c:ext>
            </c:extLst>
          </c:dPt>
          <c:cat>
            <c:strRef>
              <c:f>Sheet1!$A$2:$A$17</c:f>
              <c:strCache>
                <c:ptCount val="16"/>
                <c:pt idx="0">
                  <c:v>Q1-04</c:v>
                </c:pt>
                <c:pt idx="1">
                  <c:v>Q2-04</c:v>
                </c:pt>
                <c:pt idx="2">
                  <c:v>Q3-04</c:v>
                </c:pt>
                <c:pt idx="3">
                  <c:v>Q4-04</c:v>
                </c:pt>
                <c:pt idx="4">
                  <c:v>Q1-05</c:v>
                </c:pt>
                <c:pt idx="5">
                  <c:v>Q2-05</c:v>
                </c:pt>
                <c:pt idx="6">
                  <c:v>Q3-05</c:v>
                </c:pt>
                <c:pt idx="7">
                  <c:v>Q4-05</c:v>
                </c:pt>
                <c:pt idx="8">
                  <c:v>Q1-06</c:v>
                </c:pt>
                <c:pt idx="9">
                  <c:v>Q2-06</c:v>
                </c:pt>
                <c:pt idx="10">
                  <c:v>Q3-06</c:v>
                </c:pt>
                <c:pt idx="11">
                  <c:v>Q4-06</c:v>
                </c:pt>
                <c:pt idx="12">
                  <c:v>Q1-07</c:v>
                </c:pt>
                <c:pt idx="13">
                  <c:v>Q2-07</c:v>
                </c:pt>
                <c:pt idx="14">
                  <c:v>Q3-07</c:v>
                </c:pt>
                <c:pt idx="15">
                  <c:v>Q4-07</c:v>
                </c:pt>
              </c:strCache>
            </c:strRef>
          </c:cat>
          <c:val>
            <c:numRef>
              <c:f>Sheet1!$B$2:$B$17</c:f>
              <c:numCache>
                <c:formatCode>General</c:formatCode>
                <c:ptCount val="1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4.3</c:v>
                </c:pt>
                <c:pt idx="5">
                  <c:v>2.5</c:v>
                </c:pt>
                <c:pt idx="6">
                  <c:v>3.5</c:v>
                </c:pt>
                <c:pt idx="7">
                  <c:v>4.5</c:v>
                </c:pt>
                <c:pt idx="8">
                  <c:v>4.3</c:v>
                </c:pt>
                <c:pt idx="9">
                  <c:v>2.5</c:v>
                </c:pt>
                <c:pt idx="10">
                  <c:v>3.5</c:v>
                </c:pt>
                <c:pt idx="11">
                  <c:v>4.5</c:v>
                </c:pt>
                <c:pt idx="12">
                  <c:v>4.5</c:v>
                </c:pt>
                <c:pt idx="13">
                  <c:v>4.3</c:v>
                </c:pt>
                <c:pt idx="14">
                  <c:v>2.5</c:v>
                </c:pt>
                <c:pt idx="15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C9A-E44B-83B8-46D001EB14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600875824"/>
        <c:axId val="-600874736"/>
      </c:barChart>
      <c:catAx>
        <c:axId val="-60087582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600874736"/>
        <c:crosses val="autoZero"/>
        <c:auto val="1"/>
        <c:lblAlgn val="ctr"/>
        <c:lblOffset val="100"/>
        <c:noMultiLvlLbl val="0"/>
      </c:catAx>
      <c:valAx>
        <c:axId val="-600874736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-6008758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 b="1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01-1CED-384A-8FF8-9EC73B280EDE}"/>
              </c:ext>
            </c:extLst>
          </c:dPt>
          <c:dPt>
            <c:idx val="1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03-1CED-384A-8FF8-9EC73B280EDE}"/>
              </c:ext>
            </c:extLst>
          </c:dPt>
          <c:dPt>
            <c:idx val="2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05-1CED-384A-8FF8-9EC73B280EDE}"/>
              </c:ext>
            </c:extLst>
          </c:dPt>
          <c:dPt>
            <c:idx val="3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07-1CED-384A-8FF8-9EC73B280EDE}"/>
              </c:ext>
            </c:extLst>
          </c:dPt>
          <c:dPt>
            <c:idx val="4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09-1CED-384A-8FF8-9EC73B280EDE}"/>
              </c:ext>
            </c:extLst>
          </c:dPt>
          <c:dPt>
            <c:idx val="5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0B-1CED-384A-8FF8-9EC73B280EDE}"/>
              </c:ext>
            </c:extLst>
          </c:dPt>
          <c:dPt>
            <c:idx val="6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0D-1CED-384A-8FF8-9EC73B280EDE}"/>
              </c:ext>
            </c:extLst>
          </c:dPt>
          <c:dPt>
            <c:idx val="7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F-1CED-384A-8FF8-9EC73B280EDE}"/>
              </c:ext>
            </c:extLst>
          </c:dPt>
          <c:dPt>
            <c:idx val="8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11-1CED-384A-8FF8-9EC73B280EDE}"/>
              </c:ext>
            </c:extLst>
          </c:dPt>
          <c:dPt>
            <c:idx val="9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13-1CED-384A-8FF8-9EC73B280EDE}"/>
              </c:ext>
            </c:extLst>
          </c:dPt>
          <c:dPt>
            <c:idx val="10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15-1CED-384A-8FF8-9EC73B280EDE}"/>
              </c:ext>
            </c:extLst>
          </c:dPt>
          <c:dPt>
            <c:idx val="11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17-1CED-384A-8FF8-9EC73B280EDE}"/>
              </c:ext>
            </c:extLst>
          </c:dPt>
          <c:dPt>
            <c:idx val="12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19-1CED-384A-8FF8-9EC73B280EDE}"/>
              </c:ext>
            </c:extLst>
          </c:dPt>
          <c:dPt>
            <c:idx val="13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1B-1CED-384A-8FF8-9EC73B280EDE}"/>
              </c:ext>
            </c:extLst>
          </c:dPt>
          <c:dPt>
            <c:idx val="14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1D-1CED-384A-8FF8-9EC73B280EDE}"/>
              </c:ext>
            </c:extLst>
          </c:dPt>
          <c:dPt>
            <c:idx val="15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1F-1CED-384A-8FF8-9EC73B280EDE}"/>
              </c:ext>
            </c:extLst>
          </c:dPt>
          <c:cat>
            <c:strRef>
              <c:f>Sheet1!$A$2:$A$17</c:f>
              <c:strCache>
                <c:ptCount val="16"/>
                <c:pt idx="0">
                  <c:v>Q1-04</c:v>
                </c:pt>
                <c:pt idx="1">
                  <c:v>Q2-04</c:v>
                </c:pt>
                <c:pt idx="2">
                  <c:v>Q3-04</c:v>
                </c:pt>
                <c:pt idx="3">
                  <c:v>Q4-04</c:v>
                </c:pt>
                <c:pt idx="4">
                  <c:v>Q1-05</c:v>
                </c:pt>
                <c:pt idx="5">
                  <c:v>Q2-05</c:v>
                </c:pt>
                <c:pt idx="6">
                  <c:v>Q3-05</c:v>
                </c:pt>
                <c:pt idx="7">
                  <c:v>Q4-05</c:v>
                </c:pt>
                <c:pt idx="8">
                  <c:v>Q1-06</c:v>
                </c:pt>
                <c:pt idx="9">
                  <c:v>Q2-06</c:v>
                </c:pt>
                <c:pt idx="10">
                  <c:v>Q3-06</c:v>
                </c:pt>
                <c:pt idx="11">
                  <c:v>Q4-06</c:v>
                </c:pt>
                <c:pt idx="12">
                  <c:v>Q1-07</c:v>
                </c:pt>
                <c:pt idx="13">
                  <c:v>Q2-07</c:v>
                </c:pt>
                <c:pt idx="14">
                  <c:v>Q3-07</c:v>
                </c:pt>
                <c:pt idx="15">
                  <c:v>Q4-07</c:v>
                </c:pt>
              </c:strCache>
            </c:strRef>
          </c:cat>
          <c:val>
            <c:numRef>
              <c:f>Sheet1!$B$2:$B$17</c:f>
              <c:numCache>
                <c:formatCode>General</c:formatCode>
                <c:ptCount val="1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4.3</c:v>
                </c:pt>
                <c:pt idx="5">
                  <c:v>2.5</c:v>
                </c:pt>
                <c:pt idx="6">
                  <c:v>3.5</c:v>
                </c:pt>
                <c:pt idx="7">
                  <c:v>4.5</c:v>
                </c:pt>
                <c:pt idx="8">
                  <c:v>4.3</c:v>
                </c:pt>
                <c:pt idx="9">
                  <c:v>2.5</c:v>
                </c:pt>
                <c:pt idx="10">
                  <c:v>3.5</c:v>
                </c:pt>
                <c:pt idx="11">
                  <c:v>4.5</c:v>
                </c:pt>
                <c:pt idx="12">
                  <c:v>4.5</c:v>
                </c:pt>
                <c:pt idx="13">
                  <c:v>4.3</c:v>
                </c:pt>
                <c:pt idx="14">
                  <c:v>2.5</c:v>
                </c:pt>
                <c:pt idx="15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0-1CED-384A-8FF8-9EC73B280E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600880720"/>
        <c:axId val="-600880176"/>
      </c:barChart>
      <c:catAx>
        <c:axId val="-60088072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600880176"/>
        <c:crosses val="autoZero"/>
        <c:auto val="1"/>
        <c:lblAlgn val="ctr"/>
        <c:lblOffset val="100"/>
        <c:noMultiLvlLbl val="0"/>
      </c:catAx>
      <c:valAx>
        <c:axId val="-600880176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-6008807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 b="1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6D5-2D4C-AA46-8F4016E707AA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6D5-2D4C-AA46-8F4016E707AA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C6D5-2D4C-AA46-8F4016E707AA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C6D5-2D4C-AA46-8F4016E707AA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5-C6D5-2D4C-AA46-8F4016E707AA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7-C6D5-2D4C-AA46-8F4016E707AA}"/>
              </c:ext>
            </c:extLst>
          </c:dPt>
          <c:dPt>
            <c:idx val="6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9-C6D5-2D4C-AA46-8F4016E707AA}"/>
              </c:ext>
            </c:extLst>
          </c:dPt>
          <c:dPt>
            <c:idx val="7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B-C6D5-2D4C-AA46-8F4016E707AA}"/>
              </c:ext>
            </c:extLst>
          </c:dPt>
          <c:dPt>
            <c:idx val="8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D-C6D5-2D4C-AA46-8F4016E707AA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F-C6D5-2D4C-AA46-8F4016E707AA}"/>
              </c:ext>
            </c:extLst>
          </c:dPt>
          <c:dPt>
            <c:idx val="10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11-C6D5-2D4C-AA46-8F4016E707AA}"/>
              </c:ext>
            </c:extLst>
          </c:dPt>
          <c:dPt>
            <c:idx val="11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13-C6D5-2D4C-AA46-8F4016E707AA}"/>
              </c:ext>
            </c:extLst>
          </c:dPt>
          <c:dPt>
            <c:idx val="12"/>
            <c:invertIfNegative val="0"/>
            <c:bubble3D val="0"/>
            <c:spPr>
              <a:solidFill>
                <a:schemeClr val="bg1">
                  <a:lumMod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5-C6D5-2D4C-AA46-8F4016E707AA}"/>
              </c:ext>
            </c:extLst>
          </c:dPt>
          <c:dPt>
            <c:idx val="13"/>
            <c:invertIfNegative val="0"/>
            <c:bubble3D val="0"/>
            <c:spPr>
              <a:solidFill>
                <a:schemeClr val="bg1">
                  <a:lumMod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7-C6D5-2D4C-AA46-8F4016E707AA}"/>
              </c:ext>
            </c:extLst>
          </c:dPt>
          <c:dPt>
            <c:idx val="14"/>
            <c:invertIfNegative val="0"/>
            <c:bubble3D val="0"/>
            <c:spPr>
              <a:solidFill>
                <a:schemeClr val="bg1">
                  <a:lumMod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9-C6D5-2D4C-AA46-8F4016E707AA}"/>
              </c:ext>
            </c:extLst>
          </c:dPt>
          <c:dPt>
            <c:idx val="15"/>
            <c:invertIfNegative val="0"/>
            <c:bubble3D val="0"/>
            <c:spPr>
              <a:solidFill>
                <a:schemeClr val="bg1">
                  <a:lumMod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B-C6D5-2D4C-AA46-8F4016E707AA}"/>
              </c:ext>
            </c:extLst>
          </c:dPt>
          <c:cat>
            <c:strRef>
              <c:f>Sheet1!$A$2:$A$17</c:f>
              <c:strCache>
                <c:ptCount val="16"/>
                <c:pt idx="0">
                  <c:v>Q1-04</c:v>
                </c:pt>
                <c:pt idx="1">
                  <c:v>Q2-04</c:v>
                </c:pt>
                <c:pt idx="2">
                  <c:v>Q3-04</c:v>
                </c:pt>
                <c:pt idx="3">
                  <c:v>Q4-04</c:v>
                </c:pt>
                <c:pt idx="4">
                  <c:v>Q1-05</c:v>
                </c:pt>
                <c:pt idx="5">
                  <c:v>Q2-05</c:v>
                </c:pt>
                <c:pt idx="6">
                  <c:v>Q3-05</c:v>
                </c:pt>
                <c:pt idx="7">
                  <c:v>Q4-05</c:v>
                </c:pt>
                <c:pt idx="8">
                  <c:v>Q1-06</c:v>
                </c:pt>
                <c:pt idx="9">
                  <c:v>Q2-06</c:v>
                </c:pt>
                <c:pt idx="10">
                  <c:v>Q3-06</c:v>
                </c:pt>
                <c:pt idx="11">
                  <c:v>Q4-06</c:v>
                </c:pt>
                <c:pt idx="12">
                  <c:v>Q1-07</c:v>
                </c:pt>
                <c:pt idx="13">
                  <c:v>Q2-07</c:v>
                </c:pt>
                <c:pt idx="14">
                  <c:v>Q3-07</c:v>
                </c:pt>
                <c:pt idx="15">
                  <c:v>Q4-07</c:v>
                </c:pt>
              </c:strCache>
            </c:strRef>
          </c:cat>
          <c:val>
            <c:numRef>
              <c:f>Sheet1!$B$2:$B$17</c:f>
              <c:numCache>
                <c:formatCode>General</c:formatCode>
                <c:ptCount val="1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4.3</c:v>
                </c:pt>
                <c:pt idx="5">
                  <c:v>2.5</c:v>
                </c:pt>
                <c:pt idx="6">
                  <c:v>3.5</c:v>
                </c:pt>
                <c:pt idx="7">
                  <c:v>4.5</c:v>
                </c:pt>
                <c:pt idx="8">
                  <c:v>4.3</c:v>
                </c:pt>
                <c:pt idx="9">
                  <c:v>2.5</c:v>
                </c:pt>
                <c:pt idx="10">
                  <c:v>3.5</c:v>
                </c:pt>
                <c:pt idx="11">
                  <c:v>4.5</c:v>
                </c:pt>
                <c:pt idx="12">
                  <c:v>4.5</c:v>
                </c:pt>
                <c:pt idx="13">
                  <c:v>4.3</c:v>
                </c:pt>
                <c:pt idx="14">
                  <c:v>2.5</c:v>
                </c:pt>
                <c:pt idx="15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C-C6D5-2D4C-AA46-8F4016E707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600877456"/>
        <c:axId val="-597450656"/>
      </c:barChart>
      <c:catAx>
        <c:axId val="-60087745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597450656"/>
        <c:crosses val="autoZero"/>
        <c:auto val="1"/>
        <c:lblAlgn val="ctr"/>
        <c:lblOffset val="100"/>
        <c:noMultiLvlLbl val="0"/>
      </c:catAx>
      <c:valAx>
        <c:axId val="-597450656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-6008774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 b="1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rgbClr val="789F90"/>
              </a:solidFill>
            </c:spPr>
            <c:extLst>
              <c:ext xmlns:c16="http://schemas.microsoft.com/office/drawing/2014/chart" uri="{C3380CC4-5D6E-409C-BE32-E72D297353CC}">
                <c16:uniqueId val="{00000001-A329-7941-8C5F-B5FC848ABE93}"/>
              </c:ext>
            </c:extLst>
          </c:dPt>
          <c:dPt>
            <c:idx val="1"/>
            <c:invertIfNegative val="0"/>
            <c:bubble3D val="0"/>
            <c:spPr>
              <a:solidFill>
                <a:srgbClr val="789F90"/>
              </a:solidFill>
            </c:spPr>
            <c:extLst>
              <c:ext xmlns:c16="http://schemas.microsoft.com/office/drawing/2014/chart" uri="{C3380CC4-5D6E-409C-BE32-E72D297353CC}">
                <c16:uniqueId val="{00000003-A329-7941-8C5F-B5FC848ABE93}"/>
              </c:ext>
            </c:extLst>
          </c:dPt>
          <c:dPt>
            <c:idx val="2"/>
            <c:invertIfNegative val="0"/>
            <c:bubble3D val="0"/>
            <c:spPr>
              <a:solidFill>
                <a:srgbClr val="789F90"/>
              </a:solidFill>
            </c:spPr>
            <c:extLst>
              <c:ext xmlns:c16="http://schemas.microsoft.com/office/drawing/2014/chart" uri="{C3380CC4-5D6E-409C-BE32-E72D297353CC}">
                <c16:uniqueId val="{00000005-A329-7941-8C5F-B5FC848ABE93}"/>
              </c:ext>
            </c:extLst>
          </c:dPt>
          <c:dPt>
            <c:idx val="3"/>
            <c:invertIfNegative val="0"/>
            <c:bubble3D val="0"/>
            <c:spPr>
              <a:solidFill>
                <a:srgbClr val="789F90"/>
              </a:solidFill>
            </c:spPr>
            <c:extLst>
              <c:ext xmlns:c16="http://schemas.microsoft.com/office/drawing/2014/chart" uri="{C3380CC4-5D6E-409C-BE32-E72D297353CC}">
                <c16:uniqueId val="{00000007-A329-7941-8C5F-B5FC848ABE93}"/>
              </c:ext>
            </c:extLst>
          </c:dPt>
          <c:dPt>
            <c:idx val="4"/>
            <c:invertIfNegative val="0"/>
            <c:bubble3D val="0"/>
            <c:spPr>
              <a:solidFill>
                <a:srgbClr val="BF9474"/>
              </a:solidFill>
            </c:spPr>
            <c:extLst>
              <c:ext xmlns:c16="http://schemas.microsoft.com/office/drawing/2014/chart" uri="{C3380CC4-5D6E-409C-BE32-E72D297353CC}">
                <c16:uniqueId val="{00000009-A329-7941-8C5F-B5FC848ABE93}"/>
              </c:ext>
            </c:extLst>
          </c:dPt>
          <c:dPt>
            <c:idx val="5"/>
            <c:invertIfNegative val="0"/>
            <c:bubble3D val="0"/>
            <c:spPr>
              <a:solidFill>
                <a:srgbClr val="BF9474"/>
              </a:solidFill>
            </c:spPr>
            <c:extLst>
              <c:ext xmlns:c16="http://schemas.microsoft.com/office/drawing/2014/chart" uri="{C3380CC4-5D6E-409C-BE32-E72D297353CC}">
                <c16:uniqueId val="{0000000B-A329-7941-8C5F-B5FC848ABE93}"/>
              </c:ext>
            </c:extLst>
          </c:dPt>
          <c:dPt>
            <c:idx val="6"/>
            <c:invertIfNegative val="0"/>
            <c:bubble3D val="0"/>
            <c:spPr>
              <a:solidFill>
                <a:srgbClr val="BF9474"/>
              </a:solidFill>
            </c:spPr>
            <c:extLst>
              <c:ext xmlns:c16="http://schemas.microsoft.com/office/drawing/2014/chart" uri="{C3380CC4-5D6E-409C-BE32-E72D297353CC}">
                <c16:uniqueId val="{0000000D-A329-7941-8C5F-B5FC848ABE93}"/>
              </c:ext>
            </c:extLst>
          </c:dPt>
          <c:dPt>
            <c:idx val="7"/>
            <c:invertIfNegative val="0"/>
            <c:bubble3D val="0"/>
            <c:spPr>
              <a:solidFill>
                <a:srgbClr val="BF9474"/>
              </a:solidFill>
            </c:spPr>
            <c:extLst>
              <c:ext xmlns:c16="http://schemas.microsoft.com/office/drawing/2014/chart" uri="{C3380CC4-5D6E-409C-BE32-E72D297353CC}">
                <c16:uniqueId val="{0000000F-A329-7941-8C5F-B5FC848ABE93}"/>
              </c:ext>
            </c:extLst>
          </c:dPt>
          <c:dPt>
            <c:idx val="8"/>
            <c:invertIfNegative val="0"/>
            <c:bubble3D val="0"/>
            <c:spPr>
              <a:solidFill>
                <a:srgbClr val="778692"/>
              </a:solidFill>
            </c:spPr>
            <c:extLst>
              <c:ext xmlns:c16="http://schemas.microsoft.com/office/drawing/2014/chart" uri="{C3380CC4-5D6E-409C-BE32-E72D297353CC}">
                <c16:uniqueId val="{00000011-A329-7941-8C5F-B5FC848ABE93}"/>
              </c:ext>
            </c:extLst>
          </c:dPt>
          <c:dPt>
            <c:idx val="9"/>
            <c:invertIfNegative val="0"/>
            <c:bubble3D val="0"/>
            <c:spPr>
              <a:solidFill>
                <a:srgbClr val="778692"/>
              </a:solidFill>
            </c:spPr>
            <c:extLst>
              <c:ext xmlns:c16="http://schemas.microsoft.com/office/drawing/2014/chart" uri="{C3380CC4-5D6E-409C-BE32-E72D297353CC}">
                <c16:uniqueId val="{00000013-A329-7941-8C5F-B5FC848ABE93}"/>
              </c:ext>
            </c:extLst>
          </c:dPt>
          <c:dPt>
            <c:idx val="10"/>
            <c:invertIfNegative val="0"/>
            <c:bubble3D val="0"/>
            <c:spPr>
              <a:solidFill>
                <a:srgbClr val="778692"/>
              </a:solidFill>
            </c:spPr>
            <c:extLst>
              <c:ext xmlns:c16="http://schemas.microsoft.com/office/drawing/2014/chart" uri="{C3380CC4-5D6E-409C-BE32-E72D297353CC}">
                <c16:uniqueId val="{00000015-A329-7941-8C5F-B5FC848ABE93}"/>
              </c:ext>
            </c:extLst>
          </c:dPt>
          <c:dPt>
            <c:idx val="11"/>
            <c:invertIfNegative val="0"/>
            <c:bubble3D val="0"/>
            <c:spPr>
              <a:solidFill>
                <a:srgbClr val="778692"/>
              </a:solidFill>
            </c:spPr>
            <c:extLst>
              <c:ext xmlns:c16="http://schemas.microsoft.com/office/drawing/2014/chart" uri="{C3380CC4-5D6E-409C-BE32-E72D297353CC}">
                <c16:uniqueId val="{00000017-A329-7941-8C5F-B5FC848ABE93}"/>
              </c:ext>
            </c:extLst>
          </c:dPt>
          <c:dPt>
            <c:idx val="12"/>
            <c:invertIfNegative val="0"/>
            <c:bubble3D val="0"/>
            <c:spPr>
              <a:solidFill>
                <a:srgbClr val="A6A088"/>
              </a:solidFill>
            </c:spPr>
            <c:extLst>
              <c:ext xmlns:c16="http://schemas.microsoft.com/office/drawing/2014/chart" uri="{C3380CC4-5D6E-409C-BE32-E72D297353CC}">
                <c16:uniqueId val="{00000019-A329-7941-8C5F-B5FC848ABE93}"/>
              </c:ext>
            </c:extLst>
          </c:dPt>
          <c:dPt>
            <c:idx val="13"/>
            <c:invertIfNegative val="0"/>
            <c:bubble3D val="0"/>
            <c:spPr>
              <a:solidFill>
                <a:srgbClr val="A6A088"/>
              </a:solidFill>
            </c:spPr>
            <c:extLst>
              <c:ext xmlns:c16="http://schemas.microsoft.com/office/drawing/2014/chart" uri="{C3380CC4-5D6E-409C-BE32-E72D297353CC}">
                <c16:uniqueId val="{0000001B-A329-7941-8C5F-B5FC848ABE93}"/>
              </c:ext>
            </c:extLst>
          </c:dPt>
          <c:dPt>
            <c:idx val="14"/>
            <c:invertIfNegative val="0"/>
            <c:bubble3D val="0"/>
            <c:spPr>
              <a:solidFill>
                <a:srgbClr val="A6A088"/>
              </a:solidFill>
            </c:spPr>
            <c:extLst>
              <c:ext xmlns:c16="http://schemas.microsoft.com/office/drawing/2014/chart" uri="{C3380CC4-5D6E-409C-BE32-E72D297353CC}">
                <c16:uniqueId val="{0000001D-A329-7941-8C5F-B5FC848ABE93}"/>
              </c:ext>
            </c:extLst>
          </c:dPt>
          <c:dPt>
            <c:idx val="15"/>
            <c:invertIfNegative val="0"/>
            <c:bubble3D val="0"/>
            <c:spPr>
              <a:solidFill>
                <a:srgbClr val="A6A088"/>
              </a:solidFill>
            </c:spPr>
            <c:extLst>
              <c:ext xmlns:c16="http://schemas.microsoft.com/office/drawing/2014/chart" uri="{C3380CC4-5D6E-409C-BE32-E72D297353CC}">
                <c16:uniqueId val="{0000001F-A329-7941-8C5F-B5FC848ABE93}"/>
              </c:ext>
            </c:extLst>
          </c:dPt>
          <c:cat>
            <c:strRef>
              <c:f>Sheet1!$A$2:$A$17</c:f>
              <c:strCache>
                <c:ptCount val="16"/>
                <c:pt idx="0">
                  <c:v>Q1-04</c:v>
                </c:pt>
                <c:pt idx="1">
                  <c:v>Q2-04</c:v>
                </c:pt>
                <c:pt idx="2">
                  <c:v>Q3-04</c:v>
                </c:pt>
                <c:pt idx="3">
                  <c:v>Q4-04</c:v>
                </c:pt>
                <c:pt idx="4">
                  <c:v>Q1-05</c:v>
                </c:pt>
                <c:pt idx="5">
                  <c:v>Q2-05</c:v>
                </c:pt>
                <c:pt idx="6">
                  <c:v>Q3-05</c:v>
                </c:pt>
                <c:pt idx="7">
                  <c:v>Q4-05</c:v>
                </c:pt>
                <c:pt idx="8">
                  <c:v>Q1-06</c:v>
                </c:pt>
                <c:pt idx="9">
                  <c:v>Q2-06</c:v>
                </c:pt>
                <c:pt idx="10">
                  <c:v>Q3-06</c:v>
                </c:pt>
                <c:pt idx="11">
                  <c:v>Q4-06</c:v>
                </c:pt>
                <c:pt idx="12">
                  <c:v>Q1-07</c:v>
                </c:pt>
                <c:pt idx="13">
                  <c:v>Q2-07</c:v>
                </c:pt>
                <c:pt idx="14">
                  <c:v>Q3-07</c:v>
                </c:pt>
                <c:pt idx="15">
                  <c:v>Q4-07</c:v>
                </c:pt>
              </c:strCache>
            </c:strRef>
          </c:cat>
          <c:val>
            <c:numRef>
              <c:f>Sheet1!$B$2:$B$17</c:f>
              <c:numCache>
                <c:formatCode>General</c:formatCode>
                <c:ptCount val="1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4.3</c:v>
                </c:pt>
                <c:pt idx="5">
                  <c:v>2.5</c:v>
                </c:pt>
                <c:pt idx="6">
                  <c:v>3.5</c:v>
                </c:pt>
                <c:pt idx="7">
                  <c:v>4.5</c:v>
                </c:pt>
                <c:pt idx="8">
                  <c:v>4.3</c:v>
                </c:pt>
                <c:pt idx="9">
                  <c:v>2.5</c:v>
                </c:pt>
                <c:pt idx="10">
                  <c:v>3.5</c:v>
                </c:pt>
                <c:pt idx="11">
                  <c:v>4.5</c:v>
                </c:pt>
                <c:pt idx="12">
                  <c:v>4.5</c:v>
                </c:pt>
                <c:pt idx="13">
                  <c:v>4.3</c:v>
                </c:pt>
                <c:pt idx="14">
                  <c:v>2.5</c:v>
                </c:pt>
                <c:pt idx="15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0-A329-7941-8C5F-B5FC848ABE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597449024"/>
        <c:axId val="-597449568"/>
      </c:barChart>
      <c:catAx>
        <c:axId val="-59744902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597449568"/>
        <c:crosses val="autoZero"/>
        <c:auto val="1"/>
        <c:lblAlgn val="ctr"/>
        <c:lblOffset val="100"/>
        <c:noMultiLvlLbl val="0"/>
      </c:catAx>
      <c:valAx>
        <c:axId val="-597449568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-5974490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 b="1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8D54-664A-A330-DB7ED5CF04D6}"/>
              </c:ext>
            </c:extLst>
          </c:dPt>
          <c:dPt>
            <c:idx val="1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8D54-664A-A330-DB7ED5CF04D6}"/>
              </c:ext>
            </c:extLst>
          </c:dPt>
          <c:dPt>
            <c:idx val="2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5-8D54-664A-A330-DB7ED5CF04D6}"/>
              </c:ext>
            </c:extLst>
          </c:dPt>
          <c:dPt>
            <c:idx val="3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7-8D54-664A-A330-DB7ED5CF04D6}"/>
              </c:ext>
            </c:extLst>
          </c:dPt>
          <c:dPt>
            <c:idx val="4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09-8D54-664A-A330-DB7ED5CF04D6}"/>
              </c:ext>
            </c:extLst>
          </c:dPt>
          <c:dPt>
            <c:idx val="5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0B-8D54-664A-A330-DB7ED5CF04D6}"/>
              </c:ext>
            </c:extLst>
          </c:dPt>
          <c:dPt>
            <c:idx val="6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0D-8D54-664A-A330-DB7ED5CF04D6}"/>
              </c:ext>
            </c:extLst>
          </c:dPt>
          <c:dPt>
            <c:idx val="7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0F-8D54-664A-A330-DB7ED5CF04D6}"/>
              </c:ext>
            </c:extLst>
          </c:dPt>
          <c:dPt>
            <c:idx val="8"/>
            <c:invertIfNegative val="0"/>
            <c:bubble3D val="0"/>
            <c:spPr>
              <a:solidFill>
                <a:srgbClr val="A6A088"/>
              </a:solidFill>
            </c:spPr>
            <c:extLst>
              <c:ext xmlns:c16="http://schemas.microsoft.com/office/drawing/2014/chart" uri="{C3380CC4-5D6E-409C-BE32-E72D297353CC}">
                <c16:uniqueId val="{00000011-8D54-664A-A330-DB7ED5CF04D6}"/>
              </c:ext>
            </c:extLst>
          </c:dPt>
          <c:dPt>
            <c:idx val="9"/>
            <c:invertIfNegative val="0"/>
            <c:bubble3D val="0"/>
            <c:spPr>
              <a:solidFill>
                <a:srgbClr val="A6A088"/>
              </a:solidFill>
            </c:spPr>
            <c:extLst>
              <c:ext xmlns:c16="http://schemas.microsoft.com/office/drawing/2014/chart" uri="{C3380CC4-5D6E-409C-BE32-E72D297353CC}">
                <c16:uniqueId val="{00000013-8D54-664A-A330-DB7ED5CF04D6}"/>
              </c:ext>
            </c:extLst>
          </c:dPt>
          <c:dPt>
            <c:idx val="10"/>
            <c:invertIfNegative val="0"/>
            <c:bubble3D val="0"/>
            <c:spPr>
              <a:solidFill>
                <a:srgbClr val="A6A088"/>
              </a:solidFill>
            </c:spPr>
            <c:extLst>
              <c:ext xmlns:c16="http://schemas.microsoft.com/office/drawing/2014/chart" uri="{C3380CC4-5D6E-409C-BE32-E72D297353CC}">
                <c16:uniqueId val="{00000015-8D54-664A-A330-DB7ED5CF04D6}"/>
              </c:ext>
            </c:extLst>
          </c:dPt>
          <c:dPt>
            <c:idx val="11"/>
            <c:invertIfNegative val="0"/>
            <c:bubble3D val="0"/>
            <c:spPr>
              <a:solidFill>
                <a:srgbClr val="A6A088"/>
              </a:solidFill>
            </c:spPr>
            <c:extLst>
              <c:ext xmlns:c16="http://schemas.microsoft.com/office/drawing/2014/chart" uri="{C3380CC4-5D6E-409C-BE32-E72D297353CC}">
                <c16:uniqueId val="{00000017-8D54-664A-A330-DB7ED5CF04D6}"/>
              </c:ext>
            </c:extLst>
          </c:dPt>
          <c:dPt>
            <c:idx val="12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19-8D54-664A-A330-DB7ED5CF04D6}"/>
              </c:ext>
            </c:extLst>
          </c:dPt>
          <c:dPt>
            <c:idx val="13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1B-8D54-664A-A330-DB7ED5CF04D6}"/>
              </c:ext>
            </c:extLst>
          </c:dPt>
          <c:dPt>
            <c:idx val="14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1D-8D54-664A-A330-DB7ED5CF04D6}"/>
              </c:ext>
            </c:extLst>
          </c:dPt>
          <c:dPt>
            <c:idx val="15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1F-8D54-664A-A330-DB7ED5CF04D6}"/>
              </c:ext>
            </c:extLst>
          </c:dPt>
          <c:cat>
            <c:strRef>
              <c:f>Sheet1!$A$2:$A$17</c:f>
              <c:strCache>
                <c:ptCount val="16"/>
                <c:pt idx="0">
                  <c:v>Q1-04</c:v>
                </c:pt>
                <c:pt idx="1">
                  <c:v>Q2-04</c:v>
                </c:pt>
                <c:pt idx="2">
                  <c:v>Q3-04</c:v>
                </c:pt>
                <c:pt idx="3">
                  <c:v>Q4-04</c:v>
                </c:pt>
                <c:pt idx="4">
                  <c:v>Q1-05</c:v>
                </c:pt>
                <c:pt idx="5">
                  <c:v>Q2-05</c:v>
                </c:pt>
                <c:pt idx="6">
                  <c:v>Q3-05</c:v>
                </c:pt>
                <c:pt idx="7">
                  <c:v>Q4-05</c:v>
                </c:pt>
                <c:pt idx="8">
                  <c:v>Q1-06</c:v>
                </c:pt>
                <c:pt idx="9">
                  <c:v>Q2-06</c:v>
                </c:pt>
                <c:pt idx="10">
                  <c:v>Q3-06</c:v>
                </c:pt>
                <c:pt idx="11">
                  <c:v>Q4-06</c:v>
                </c:pt>
                <c:pt idx="12">
                  <c:v>Q1-07</c:v>
                </c:pt>
                <c:pt idx="13">
                  <c:v>Q2-07</c:v>
                </c:pt>
                <c:pt idx="14">
                  <c:v>Q3-07</c:v>
                </c:pt>
                <c:pt idx="15">
                  <c:v>Q4-07</c:v>
                </c:pt>
              </c:strCache>
            </c:strRef>
          </c:cat>
          <c:val>
            <c:numRef>
              <c:f>Sheet1!$B$2:$B$17</c:f>
              <c:numCache>
                <c:formatCode>General</c:formatCode>
                <c:ptCount val="1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4.3</c:v>
                </c:pt>
                <c:pt idx="5">
                  <c:v>2.5</c:v>
                </c:pt>
                <c:pt idx="6">
                  <c:v>3.5</c:v>
                </c:pt>
                <c:pt idx="7">
                  <c:v>4.5</c:v>
                </c:pt>
                <c:pt idx="8">
                  <c:v>4.3</c:v>
                </c:pt>
                <c:pt idx="9">
                  <c:v>2.5</c:v>
                </c:pt>
                <c:pt idx="10">
                  <c:v>3.5</c:v>
                </c:pt>
                <c:pt idx="11">
                  <c:v>4.5</c:v>
                </c:pt>
                <c:pt idx="12">
                  <c:v>4.5</c:v>
                </c:pt>
                <c:pt idx="13">
                  <c:v>4.3</c:v>
                </c:pt>
                <c:pt idx="14">
                  <c:v>2.5</c:v>
                </c:pt>
                <c:pt idx="15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0-8D54-664A-A330-DB7ED5CF04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597442496"/>
        <c:axId val="-597435968"/>
      </c:barChart>
      <c:catAx>
        <c:axId val="-59744249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597435968"/>
        <c:crosses val="autoZero"/>
        <c:auto val="1"/>
        <c:lblAlgn val="ctr"/>
        <c:lblOffset val="100"/>
        <c:noMultiLvlLbl val="0"/>
      </c:catAx>
      <c:valAx>
        <c:axId val="-597435968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-5974424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 b="1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1-CE68-4F47-9C08-66D367BA490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3-CE68-4F47-9C08-66D367BA490B}"/>
              </c:ext>
            </c:extLst>
          </c:dPt>
          <c:dPt>
            <c:idx val="2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5-CE68-4F47-9C08-66D367BA490B}"/>
              </c:ext>
            </c:extLst>
          </c:dPt>
          <c:dPt>
            <c:idx val="3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7-CE68-4F47-9C08-66D367BA490B}"/>
              </c:ext>
            </c:extLst>
          </c:dPt>
          <c:dPt>
            <c:idx val="4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09-CE68-4F47-9C08-66D367BA490B}"/>
              </c:ext>
            </c:extLst>
          </c:dPt>
          <c:dPt>
            <c:idx val="5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0B-CE68-4F47-9C08-66D367BA490B}"/>
              </c:ext>
            </c:extLst>
          </c:dPt>
          <c:dPt>
            <c:idx val="6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0D-CE68-4F47-9C08-66D367BA490B}"/>
              </c:ext>
            </c:extLst>
          </c:dPt>
          <c:dPt>
            <c:idx val="7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0F-CE68-4F47-9C08-66D367BA490B}"/>
              </c:ext>
            </c:extLst>
          </c:dPt>
          <c:dPt>
            <c:idx val="8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1-CE68-4F47-9C08-66D367BA490B}"/>
              </c:ext>
            </c:extLst>
          </c:dPt>
          <c:dPt>
            <c:idx val="9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3-CE68-4F47-9C08-66D367BA490B}"/>
              </c:ext>
            </c:extLst>
          </c:dPt>
          <c:dPt>
            <c:idx val="10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5-CE68-4F47-9C08-66D367BA490B}"/>
              </c:ext>
            </c:extLst>
          </c:dPt>
          <c:dPt>
            <c:idx val="11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7-CE68-4F47-9C08-66D367BA490B}"/>
              </c:ext>
            </c:extLst>
          </c:dPt>
          <c:dPt>
            <c:idx val="12"/>
            <c:invertIfNegative val="0"/>
            <c:bubble3D val="0"/>
            <c:spPr>
              <a:solidFill>
                <a:schemeClr val="tx1">
                  <a:lumMod val="20000"/>
                  <a:lumOff val="8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9-CE68-4F47-9C08-66D367BA490B}"/>
              </c:ext>
            </c:extLst>
          </c:dPt>
          <c:dPt>
            <c:idx val="13"/>
            <c:invertIfNegative val="0"/>
            <c:bubble3D val="0"/>
            <c:spPr>
              <a:solidFill>
                <a:schemeClr val="tx1">
                  <a:lumMod val="20000"/>
                  <a:lumOff val="8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B-CE68-4F47-9C08-66D367BA490B}"/>
              </c:ext>
            </c:extLst>
          </c:dPt>
          <c:dPt>
            <c:idx val="14"/>
            <c:invertIfNegative val="0"/>
            <c:bubble3D val="0"/>
            <c:spPr>
              <a:solidFill>
                <a:schemeClr val="tx1">
                  <a:lumMod val="20000"/>
                  <a:lumOff val="8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D-CE68-4F47-9C08-66D367BA490B}"/>
              </c:ext>
            </c:extLst>
          </c:dPt>
          <c:dPt>
            <c:idx val="15"/>
            <c:invertIfNegative val="0"/>
            <c:bubble3D val="0"/>
            <c:spPr>
              <a:solidFill>
                <a:schemeClr val="tx1">
                  <a:lumMod val="20000"/>
                  <a:lumOff val="8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F-CE68-4F47-9C08-66D367BA490B}"/>
              </c:ext>
            </c:extLst>
          </c:dPt>
          <c:cat>
            <c:strRef>
              <c:f>Sheet1!$A$2:$A$17</c:f>
              <c:strCache>
                <c:ptCount val="16"/>
                <c:pt idx="0">
                  <c:v>Q1-04</c:v>
                </c:pt>
                <c:pt idx="1">
                  <c:v>Q2-04</c:v>
                </c:pt>
                <c:pt idx="2">
                  <c:v>Q3-04</c:v>
                </c:pt>
                <c:pt idx="3">
                  <c:v>Q4-04</c:v>
                </c:pt>
                <c:pt idx="4">
                  <c:v>Q1-05</c:v>
                </c:pt>
                <c:pt idx="5">
                  <c:v>Q2-05</c:v>
                </c:pt>
                <c:pt idx="6">
                  <c:v>Q3-05</c:v>
                </c:pt>
                <c:pt idx="7">
                  <c:v>Q4-05</c:v>
                </c:pt>
                <c:pt idx="8">
                  <c:v>Q1-06</c:v>
                </c:pt>
                <c:pt idx="9">
                  <c:v>Q2-06</c:v>
                </c:pt>
                <c:pt idx="10">
                  <c:v>Q3-06</c:v>
                </c:pt>
                <c:pt idx="11">
                  <c:v>Q4-06</c:v>
                </c:pt>
                <c:pt idx="12">
                  <c:v>Q1-07</c:v>
                </c:pt>
                <c:pt idx="13">
                  <c:v>Q2-07</c:v>
                </c:pt>
                <c:pt idx="14">
                  <c:v>Q3-07</c:v>
                </c:pt>
                <c:pt idx="15">
                  <c:v>Q4-07</c:v>
                </c:pt>
              </c:strCache>
            </c:strRef>
          </c:cat>
          <c:val>
            <c:numRef>
              <c:f>Sheet1!$B$2:$B$17</c:f>
              <c:numCache>
                <c:formatCode>General</c:formatCode>
                <c:ptCount val="1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4.3</c:v>
                </c:pt>
                <c:pt idx="5">
                  <c:v>2.5</c:v>
                </c:pt>
                <c:pt idx="6">
                  <c:v>3.5</c:v>
                </c:pt>
                <c:pt idx="7">
                  <c:v>4.5</c:v>
                </c:pt>
                <c:pt idx="8">
                  <c:v>4.3</c:v>
                </c:pt>
                <c:pt idx="9">
                  <c:v>2.5</c:v>
                </c:pt>
                <c:pt idx="10">
                  <c:v>3.5</c:v>
                </c:pt>
                <c:pt idx="11">
                  <c:v>4.5</c:v>
                </c:pt>
                <c:pt idx="12">
                  <c:v>4.5</c:v>
                </c:pt>
                <c:pt idx="13">
                  <c:v>4.3</c:v>
                </c:pt>
                <c:pt idx="14">
                  <c:v>2.5</c:v>
                </c:pt>
                <c:pt idx="15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20-CE68-4F47-9C08-66D367BA49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597444672"/>
        <c:axId val="-597441952"/>
      </c:barChart>
      <c:catAx>
        <c:axId val="-59744467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597441952"/>
        <c:crosses val="autoZero"/>
        <c:auto val="1"/>
        <c:lblAlgn val="ctr"/>
        <c:lblOffset val="100"/>
        <c:noMultiLvlLbl val="0"/>
      </c:catAx>
      <c:valAx>
        <c:axId val="-597441952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-59744467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 b="1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7"/>
      <c:rotY val="21"/>
      <c:rAngAx val="1"/>
    </c:view3D>
    <c:floor>
      <c:thickness val="0"/>
      <c:spPr>
        <a:noFill/>
        <a:ln w="9525">
          <a:noFill/>
        </a:ln>
      </c:spPr>
    </c:floor>
    <c:sideWall>
      <c:thickness val="0"/>
      <c:spPr>
        <a:ln>
          <a:noFill/>
        </a:ln>
      </c:spPr>
    </c:sideWall>
    <c:backWall>
      <c:thickness val="0"/>
      <c:spPr>
        <a:ln>
          <a:noFill/>
        </a:ln>
      </c:spPr>
    </c:backWall>
    <c:plotArea>
      <c:layout>
        <c:manualLayout>
          <c:layoutTarget val="inner"/>
          <c:xMode val="edge"/>
          <c:yMode val="edge"/>
          <c:x val="2.4977979739847798E-2"/>
          <c:y val="0.149525790495419"/>
          <c:w val="0.921223294666634"/>
          <c:h val="0.73395296597173898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E4E829"/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9.19810722898244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09B-D548-BB68-356FC275C069}"/>
                </c:ext>
              </c:extLst>
            </c:dLbl>
            <c:dLbl>
              <c:idx val="1"/>
              <c:layout>
                <c:manualLayout>
                  <c:x val="0"/>
                  <c:y val="9.19810722898243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09B-D548-BB68-356FC275C069}"/>
                </c:ext>
              </c:extLst>
            </c:dLbl>
            <c:dLbl>
              <c:idx val="2"/>
              <c:layout>
                <c:manualLayout>
                  <c:x val="0"/>
                  <c:y val="9.551880583943310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D09B-D548-BB68-356FC275C06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accent1"/>
                    </a:solidFill>
                  </a:defRPr>
                </a:pPr>
                <a:endParaRPr lang="es-CO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09B-D548-BB68-356FC275C06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EEF286"/>
            </a:solidFill>
          </c:spPr>
          <c:invertIfNegative val="0"/>
          <c:dLbls>
            <c:dLbl>
              <c:idx val="0"/>
              <c:layout>
                <c:manualLayout>
                  <c:x val="-3.52249491217569E-17"/>
                  <c:y val="7.783013809138990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D09B-D548-BB68-356FC275C069}"/>
                </c:ext>
              </c:extLst>
            </c:dLbl>
            <c:dLbl>
              <c:idx val="1"/>
              <c:layout>
                <c:manualLayout>
                  <c:x val="-1.9213830569112999E-3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D09B-D548-BB68-356FC275C069}"/>
                </c:ext>
              </c:extLst>
            </c:dLbl>
            <c:dLbl>
              <c:idx val="2"/>
              <c:layout>
                <c:manualLayout>
                  <c:x val="0"/>
                  <c:y val="9.90565393890417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D09B-D548-BB68-356FC275C06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accent1"/>
                    </a:solidFill>
                  </a:defRPr>
                </a:pPr>
                <a:endParaRPr lang="es-CO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D09B-D548-BB68-356FC275C06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F7F9C4"/>
            </a:solidFill>
          </c:spPr>
          <c:invertIfNegative val="0"/>
          <c:dLbls>
            <c:dLbl>
              <c:idx val="0"/>
              <c:layout>
                <c:manualLayout>
                  <c:x val="-3.52249491217569E-17"/>
                  <c:y val="8.136787164099859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D09B-D548-BB68-356FC275C069}"/>
                </c:ext>
              </c:extLst>
            </c:dLbl>
            <c:dLbl>
              <c:idx val="1"/>
              <c:layout>
                <c:manualLayout>
                  <c:x val="0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D09B-D548-BB68-356FC275C069}"/>
                </c:ext>
              </c:extLst>
            </c:dLbl>
            <c:dLbl>
              <c:idx val="2"/>
              <c:layout>
                <c:manualLayout>
                  <c:x val="0"/>
                  <c:y val="9.19810722898243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D09B-D548-BB68-356FC275C06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accent1"/>
                    </a:solidFill>
                  </a:defRPr>
                </a:pPr>
                <a:endParaRPr lang="es-CO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D09B-D548-BB68-356FC275C069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shape val="box"/>
        <c:axId val="-605157712"/>
        <c:axId val="-605157168"/>
        <c:axId val="0"/>
      </c:bar3DChart>
      <c:catAx>
        <c:axId val="-60515771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>
                <a:solidFill>
                  <a:schemeClr val="accent1"/>
                </a:solidFill>
              </a:defRPr>
            </a:pPr>
            <a:endParaRPr lang="es-CO"/>
          </a:p>
        </c:txPr>
        <c:crossAx val="-605157168"/>
        <c:crosses val="autoZero"/>
        <c:auto val="1"/>
        <c:lblAlgn val="ctr"/>
        <c:lblOffset val="100"/>
        <c:noMultiLvlLbl val="0"/>
      </c:catAx>
      <c:valAx>
        <c:axId val="-605157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605157712"/>
        <c:crosses val="autoZero"/>
        <c:crossBetween val="between"/>
      </c:valAx>
      <c:spPr>
        <a:ln>
          <a:noFill/>
        </a:ln>
      </c:spPr>
    </c:plotArea>
    <c:legend>
      <c:legendPos val="t"/>
      <c:overlay val="0"/>
      <c:txPr>
        <a:bodyPr/>
        <a:lstStyle/>
        <a:p>
          <a:pPr>
            <a:defRPr>
              <a:solidFill>
                <a:schemeClr val="accent1"/>
              </a:solidFill>
            </a:defRPr>
          </a:pPr>
          <a:endParaRPr lang="es-CO"/>
        </a:p>
      </c:txPr>
    </c:legend>
    <c:plotVisOnly val="1"/>
    <c:dispBlanksAs val="gap"/>
    <c:showDLblsOverMax val="0"/>
  </c:chart>
  <c:txPr>
    <a:bodyPr/>
    <a:lstStyle/>
    <a:p>
      <a:pPr>
        <a:defRPr sz="14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1-6D9A-1943-86CF-5893B8014F0D}"/>
              </c:ext>
            </c:extLst>
          </c:dPt>
          <c:dPt>
            <c:idx val="1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3-6D9A-1943-86CF-5893B8014F0D}"/>
              </c:ext>
            </c:extLst>
          </c:dPt>
          <c:dPt>
            <c:idx val="2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5-6D9A-1943-86CF-5893B8014F0D}"/>
              </c:ext>
            </c:extLst>
          </c:dPt>
          <c:dPt>
            <c:idx val="3"/>
            <c:invertIfNegative val="0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7-6D9A-1943-86CF-5893B8014F0D}"/>
              </c:ext>
            </c:extLst>
          </c:dPt>
          <c:dPt>
            <c:idx val="4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09-6D9A-1943-86CF-5893B8014F0D}"/>
              </c:ext>
            </c:extLst>
          </c:dPt>
          <c:dPt>
            <c:idx val="5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0B-6D9A-1943-86CF-5893B8014F0D}"/>
              </c:ext>
            </c:extLst>
          </c:dPt>
          <c:dPt>
            <c:idx val="6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0D-6D9A-1943-86CF-5893B8014F0D}"/>
              </c:ext>
            </c:extLst>
          </c:dPt>
          <c:dPt>
            <c:idx val="7"/>
            <c:invertIfNegative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0F-6D9A-1943-86CF-5893B8014F0D}"/>
              </c:ext>
            </c:extLst>
          </c:dPt>
          <c:dPt>
            <c:idx val="8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1-6D9A-1943-86CF-5893B8014F0D}"/>
              </c:ext>
            </c:extLst>
          </c:dPt>
          <c:dPt>
            <c:idx val="9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3-6D9A-1943-86CF-5893B8014F0D}"/>
              </c:ext>
            </c:extLst>
          </c:dPt>
          <c:dPt>
            <c:idx val="10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5-6D9A-1943-86CF-5893B8014F0D}"/>
              </c:ext>
            </c:extLst>
          </c:dPt>
          <c:dPt>
            <c:idx val="11"/>
            <c:invertIfNegative val="0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17-6D9A-1943-86CF-5893B8014F0D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8-6D9A-1943-86CF-5893B8014F0D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9-6D9A-1943-86CF-5893B8014F0D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A-6D9A-1943-86CF-5893B8014F0D}"/>
              </c:ext>
            </c:extLst>
          </c:dPt>
          <c:dPt>
            <c:idx val="1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1B-6D9A-1943-86CF-5893B8014F0D}"/>
              </c:ext>
            </c:extLst>
          </c:dPt>
          <c:cat>
            <c:strRef>
              <c:f>Sheet1!$A$2:$A$17</c:f>
              <c:strCache>
                <c:ptCount val="16"/>
                <c:pt idx="0">
                  <c:v>Q1-04</c:v>
                </c:pt>
                <c:pt idx="1">
                  <c:v>Q2-04</c:v>
                </c:pt>
                <c:pt idx="2">
                  <c:v>Q3-04</c:v>
                </c:pt>
                <c:pt idx="3">
                  <c:v>Q4-04</c:v>
                </c:pt>
                <c:pt idx="4">
                  <c:v>Q1-05</c:v>
                </c:pt>
                <c:pt idx="5">
                  <c:v>Q2-05</c:v>
                </c:pt>
                <c:pt idx="6">
                  <c:v>Q3-05</c:v>
                </c:pt>
                <c:pt idx="7">
                  <c:v>Q4-05</c:v>
                </c:pt>
                <c:pt idx="8">
                  <c:v>Q1-06</c:v>
                </c:pt>
                <c:pt idx="9">
                  <c:v>Q2-06</c:v>
                </c:pt>
                <c:pt idx="10">
                  <c:v>Q3-06</c:v>
                </c:pt>
                <c:pt idx="11">
                  <c:v>Q4-06</c:v>
                </c:pt>
                <c:pt idx="12">
                  <c:v>Q1-07</c:v>
                </c:pt>
                <c:pt idx="13">
                  <c:v>Q2-07</c:v>
                </c:pt>
                <c:pt idx="14">
                  <c:v>Q3-07</c:v>
                </c:pt>
                <c:pt idx="15">
                  <c:v>Q4-07</c:v>
                </c:pt>
              </c:strCache>
            </c:strRef>
          </c:cat>
          <c:val>
            <c:numRef>
              <c:f>Sheet1!$B$2:$B$17</c:f>
              <c:numCache>
                <c:formatCode>General</c:formatCode>
                <c:ptCount val="16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4.3</c:v>
                </c:pt>
                <c:pt idx="5">
                  <c:v>2.5</c:v>
                </c:pt>
                <c:pt idx="6">
                  <c:v>3.5</c:v>
                </c:pt>
                <c:pt idx="7">
                  <c:v>4.5</c:v>
                </c:pt>
                <c:pt idx="8">
                  <c:v>4.3</c:v>
                </c:pt>
                <c:pt idx="9">
                  <c:v>2.5</c:v>
                </c:pt>
                <c:pt idx="10">
                  <c:v>3.5</c:v>
                </c:pt>
                <c:pt idx="11">
                  <c:v>4.5</c:v>
                </c:pt>
                <c:pt idx="12">
                  <c:v>4.5</c:v>
                </c:pt>
                <c:pt idx="13">
                  <c:v>4.3</c:v>
                </c:pt>
                <c:pt idx="14">
                  <c:v>2.5</c:v>
                </c:pt>
                <c:pt idx="15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C-6D9A-1943-86CF-5893B8014F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597445216"/>
        <c:axId val="-597441408"/>
      </c:barChart>
      <c:catAx>
        <c:axId val="-59744521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597441408"/>
        <c:crosses val="autoZero"/>
        <c:auto val="1"/>
        <c:lblAlgn val="ctr"/>
        <c:lblOffset val="100"/>
        <c:noMultiLvlLbl val="0"/>
      </c:catAx>
      <c:valAx>
        <c:axId val="-597441408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-5974452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 b="1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Y-Value 1</c:v>
                </c:pt>
              </c:strCache>
            </c:strRef>
          </c:tx>
          <c:marker>
            <c:symbol val="none"/>
          </c:marker>
          <c:xVal>
            <c:numRef>
              <c:f>Sheet1!$A$2:$A$4</c:f>
              <c:numCache>
                <c:formatCode>General</c:formatCode>
                <c:ptCount val="3"/>
                <c:pt idx="0">
                  <c:v>0.7</c:v>
                </c:pt>
                <c:pt idx="1">
                  <c:v>1.8</c:v>
                </c:pt>
                <c:pt idx="2">
                  <c:v>2.6</c:v>
                </c:pt>
              </c:numCache>
            </c:numRef>
          </c:xVal>
          <c:yVal>
            <c:numRef>
              <c:f>Sheet1!$B$2:$B$4</c:f>
              <c:numCache>
                <c:formatCode>General</c:formatCode>
                <c:ptCount val="3"/>
                <c:pt idx="0">
                  <c:v>2.7</c:v>
                </c:pt>
                <c:pt idx="1">
                  <c:v>3.2</c:v>
                </c:pt>
                <c:pt idx="2">
                  <c:v>0.8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D909-974E-B9C2-2F443BF9F3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597440864"/>
        <c:axId val="-597437056"/>
      </c:scatterChart>
      <c:valAx>
        <c:axId val="-5974408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-597437056"/>
        <c:crosses val="autoZero"/>
        <c:crossBetween val="midCat"/>
      </c:valAx>
      <c:valAx>
        <c:axId val="-597437056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-597440864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14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Y-Value 1</c:v>
                </c:pt>
              </c:strCache>
            </c:strRef>
          </c:tx>
          <c:spPr>
            <a:ln>
              <a:solidFill>
                <a:srgbClr val="E4E829"/>
              </a:solidFill>
            </a:ln>
          </c:spPr>
          <c:marker>
            <c:symbol val="none"/>
          </c:marker>
          <c:xVal>
            <c:numRef>
              <c:f>Sheet1!$A$2:$A$4</c:f>
              <c:numCache>
                <c:formatCode>General</c:formatCode>
                <c:ptCount val="3"/>
                <c:pt idx="0">
                  <c:v>0.7</c:v>
                </c:pt>
                <c:pt idx="1">
                  <c:v>1.8</c:v>
                </c:pt>
                <c:pt idx="2">
                  <c:v>2.6</c:v>
                </c:pt>
              </c:numCache>
            </c:numRef>
          </c:xVal>
          <c:yVal>
            <c:numRef>
              <c:f>Sheet1!$B$2:$B$4</c:f>
              <c:numCache>
                <c:formatCode>General</c:formatCode>
                <c:ptCount val="3"/>
                <c:pt idx="0">
                  <c:v>2.7</c:v>
                </c:pt>
                <c:pt idx="1">
                  <c:v>3.2</c:v>
                </c:pt>
                <c:pt idx="2">
                  <c:v>0.8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F75E-BE41-B7D8-BFC1C7B624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597446304"/>
        <c:axId val="-597436512"/>
      </c:scatterChart>
      <c:valAx>
        <c:axId val="-59744630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-597436512"/>
        <c:crosses val="autoZero"/>
        <c:crossBetween val="midCat"/>
      </c:valAx>
      <c:valAx>
        <c:axId val="-597436512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-597446304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14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125B-7541-A428-B445DCA600A6}"/>
              </c:ext>
            </c:extLst>
          </c:dPt>
          <c:dPt>
            <c:idx val="1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3-125B-7541-A428-B445DCA600A6}"/>
              </c:ext>
            </c:extLst>
          </c:dPt>
          <c:dPt>
            <c:idx val="2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5-125B-7541-A428-B445DCA600A6}"/>
              </c:ext>
            </c:extLst>
          </c:dPt>
          <c:dPt>
            <c:idx val="3"/>
            <c:bubble3D val="0"/>
            <c:spPr>
              <a:solidFill>
                <a:srgbClr val="7283C8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125B-7541-A428-B445DCA600A6}"/>
              </c:ext>
            </c:extLst>
          </c:dPt>
          <c:dPt>
            <c:idx val="4"/>
            <c:bubble3D val="0"/>
            <c:spPr>
              <a:solidFill>
                <a:schemeClr val="bg2">
                  <a:lumMod val="60000"/>
                  <a:lumOff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9-125B-7541-A428-B445DCA600A6}"/>
              </c:ext>
            </c:extLst>
          </c:dPt>
          <c:dPt>
            <c:idx val="5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B-125B-7541-A428-B445DCA600A6}"/>
              </c:ext>
            </c:extLst>
          </c:dPt>
          <c:cat>
            <c:strRef>
              <c:f>Sheet1!$A$2:$A$7</c:f>
              <c:strCache>
                <c:ptCount val="6"/>
                <c:pt idx="0">
                  <c:v>A</c:v>
                </c:pt>
                <c:pt idx="1">
                  <c:v>AA</c:v>
                </c:pt>
                <c:pt idx="2">
                  <c:v>AAA</c:v>
                </c:pt>
                <c:pt idx="3">
                  <c:v>B</c:v>
                </c:pt>
                <c:pt idx="4">
                  <c:v>BB</c:v>
                </c:pt>
                <c:pt idx="5">
                  <c:v>BBB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  <c:pt idx="4">
                  <c:v>3</c:v>
                </c:pt>
                <c:pt idx="5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125B-7541-A428-B445DCA600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overlay val="0"/>
    </c:legend>
    <c:plotVisOnly val="1"/>
    <c:dispBlanksAs val="gap"/>
    <c:showDLblsOverMax val="0"/>
  </c:chart>
  <c:txPr>
    <a:bodyPr/>
    <a:lstStyle/>
    <a:p>
      <a:pPr>
        <a:defRPr sz="16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BF9474"/>
              </a:solidFill>
            </c:spPr>
            <c:extLst>
              <c:ext xmlns:c16="http://schemas.microsoft.com/office/drawing/2014/chart" uri="{C3380CC4-5D6E-409C-BE32-E72D297353CC}">
                <c16:uniqueId val="{00000001-D8EE-F44B-8C0F-4F678953F0E8}"/>
              </c:ext>
            </c:extLst>
          </c:dPt>
          <c:dPt>
            <c:idx val="1"/>
            <c:bubble3D val="0"/>
            <c:spPr>
              <a:solidFill>
                <a:srgbClr val="789F90"/>
              </a:solidFill>
            </c:spPr>
            <c:extLst>
              <c:ext xmlns:c16="http://schemas.microsoft.com/office/drawing/2014/chart" uri="{C3380CC4-5D6E-409C-BE32-E72D297353CC}">
                <c16:uniqueId val="{00000003-D8EE-F44B-8C0F-4F678953F0E8}"/>
              </c:ext>
            </c:extLst>
          </c:dPt>
          <c:dPt>
            <c:idx val="2"/>
            <c:bubble3D val="0"/>
            <c:spPr>
              <a:solidFill>
                <a:srgbClr val="7B6854"/>
              </a:solidFill>
            </c:spPr>
            <c:extLst>
              <c:ext xmlns:c16="http://schemas.microsoft.com/office/drawing/2014/chart" uri="{C3380CC4-5D6E-409C-BE32-E72D297353CC}">
                <c16:uniqueId val="{00000005-D8EE-F44B-8C0F-4F678953F0E8}"/>
              </c:ext>
            </c:extLst>
          </c:dPt>
          <c:dPt>
            <c:idx val="3"/>
            <c:bubble3D val="0"/>
            <c:spPr>
              <a:solidFill>
                <a:srgbClr val="A6A088"/>
              </a:solidFill>
            </c:spPr>
            <c:extLst>
              <c:ext xmlns:c16="http://schemas.microsoft.com/office/drawing/2014/chart" uri="{C3380CC4-5D6E-409C-BE32-E72D297353CC}">
                <c16:uniqueId val="{00000007-D8EE-F44B-8C0F-4F678953F0E8}"/>
              </c:ext>
            </c:extLst>
          </c:dPt>
          <c:dPt>
            <c:idx val="4"/>
            <c:bubble3D val="0"/>
            <c:spPr>
              <a:solidFill>
                <a:srgbClr val="778692"/>
              </a:solidFill>
            </c:spPr>
            <c:extLst>
              <c:ext xmlns:c16="http://schemas.microsoft.com/office/drawing/2014/chart" uri="{C3380CC4-5D6E-409C-BE32-E72D297353CC}">
                <c16:uniqueId val="{00000009-D8EE-F44B-8C0F-4F678953F0E8}"/>
              </c:ext>
            </c:extLst>
          </c:dPt>
          <c:dPt>
            <c:idx val="5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B-D8EE-F44B-8C0F-4F678953F0E8}"/>
              </c:ext>
            </c:extLst>
          </c:dPt>
          <c:cat>
            <c:strRef>
              <c:f>Sheet1!$A$2:$A$7</c:f>
              <c:strCache>
                <c:ptCount val="6"/>
                <c:pt idx="0">
                  <c:v>A</c:v>
                </c:pt>
                <c:pt idx="1">
                  <c:v>AA</c:v>
                </c:pt>
                <c:pt idx="2">
                  <c:v>AAA</c:v>
                </c:pt>
                <c:pt idx="3">
                  <c:v>B</c:v>
                </c:pt>
                <c:pt idx="4">
                  <c:v>BB</c:v>
                </c:pt>
                <c:pt idx="5">
                  <c:v>BBB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  <c:pt idx="4">
                  <c:v>3</c:v>
                </c:pt>
                <c:pt idx="5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D8EE-F44B-8C0F-4F678953F0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overlay val="0"/>
    </c:legend>
    <c:plotVisOnly val="1"/>
    <c:dispBlanksAs val="gap"/>
    <c:showDLblsOverMax val="0"/>
  </c:chart>
  <c:txPr>
    <a:bodyPr/>
    <a:lstStyle/>
    <a:p>
      <a:pPr>
        <a:defRPr sz="16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01-968B-0B4F-B3A8-DB8B7B3348A5}"/>
              </c:ext>
            </c:extLst>
          </c:dPt>
          <c:dPt>
            <c:idx val="1"/>
            <c:bubble3D val="0"/>
            <c:spPr>
              <a:solidFill>
                <a:srgbClr val="EEF286"/>
              </a:solidFill>
            </c:spPr>
            <c:extLst>
              <c:ext xmlns:c16="http://schemas.microsoft.com/office/drawing/2014/chart" uri="{C3380CC4-5D6E-409C-BE32-E72D297353CC}">
                <c16:uniqueId val="{00000003-968B-0B4F-B3A8-DB8B7B3348A5}"/>
              </c:ext>
            </c:extLst>
          </c:dPt>
          <c:dPt>
            <c:idx val="2"/>
            <c:bubble3D val="0"/>
            <c:spPr>
              <a:solidFill>
                <a:srgbClr val="F8FACD"/>
              </a:solidFill>
            </c:spPr>
            <c:extLst>
              <c:ext xmlns:c16="http://schemas.microsoft.com/office/drawing/2014/chart" uri="{C3380CC4-5D6E-409C-BE32-E72D297353CC}">
                <c16:uniqueId val="{00000005-968B-0B4F-B3A8-DB8B7B3348A5}"/>
              </c:ext>
            </c:extLst>
          </c:dPt>
          <c:dPt>
            <c:idx val="3"/>
            <c:bubble3D val="0"/>
            <c:spPr>
              <a:solidFill>
                <a:schemeClr val="tx1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7-968B-0B4F-B3A8-DB8B7B3348A5}"/>
              </c:ext>
            </c:extLst>
          </c:dPt>
          <c:dPt>
            <c:idx val="4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9-968B-0B4F-B3A8-DB8B7B3348A5}"/>
              </c:ext>
            </c:extLst>
          </c:dPt>
          <c:dPt>
            <c:idx val="5"/>
            <c:bubble3D val="0"/>
            <c:spPr>
              <a:solidFill>
                <a:schemeClr val="tx1">
                  <a:lumMod val="20000"/>
                  <a:lumOff val="8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B-968B-0B4F-B3A8-DB8B7B3348A5}"/>
              </c:ext>
            </c:extLst>
          </c:dPt>
          <c:cat>
            <c:strRef>
              <c:f>Sheet1!$A$2:$A$7</c:f>
              <c:strCache>
                <c:ptCount val="6"/>
                <c:pt idx="0">
                  <c:v>A</c:v>
                </c:pt>
                <c:pt idx="1">
                  <c:v>AA</c:v>
                </c:pt>
                <c:pt idx="2">
                  <c:v>AAA</c:v>
                </c:pt>
                <c:pt idx="3">
                  <c:v>B</c:v>
                </c:pt>
                <c:pt idx="4">
                  <c:v>BB</c:v>
                </c:pt>
                <c:pt idx="5">
                  <c:v>BBB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  <c:pt idx="4">
                  <c:v>3</c:v>
                </c:pt>
                <c:pt idx="5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968B-0B4F-B3A8-DB8B7B3348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overlay val="0"/>
    </c:legend>
    <c:plotVisOnly val="1"/>
    <c:dispBlanksAs val="gap"/>
    <c:showDLblsOverMax val="0"/>
  </c:chart>
  <c:txPr>
    <a:bodyPr/>
    <a:lstStyle/>
    <a:p>
      <a:pPr>
        <a:defRPr sz="16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E4E829"/>
              </a:solidFill>
            </c:spPr>
            <c:extLst>
              <c:ext xmlns:c16="http://schemas.microsoft.com/office/drawing/2014/chart" uri="{C3380CC4-5D6E-409C-BE32-E72D297353CC}">
                <c16:uniqueId val="{00000001-4836-8444-9A41-DA09C46A46DB}"/>
              </c:ext>
            </c:extLst>
          </c:dPt>
          <c:dPt>
            <c:idx val="1"/>
            <c:bubble3D val="0"/>
            <c:spPr>
              <a:solidFill>
                <a:srgbClr val="EEF286"/>
              </a:solidFill>
            </c:spPr>
            <c:extLst>
              <c:ext xmlns:c16="http://schemas.microsoft.com/office/drawing/2014/chart" uri="{C3380CC4-5D6E-409C-BE32-E72D297353CC}">
                <c16:uniqueId val="{00000003-4836-8444-9A41-DA09C46A46DB}"/>
              </c:ext>
            </c:extLst>
          </c:dPt>
          <c:dPt>
            <c:idx val="2"/>
            <c:bubble3D val="0"/>
            <c:spPr>
              <a:solidFill>
                <a:srgbClr val="F8FACD"/>
              </a:solidFill>
            </c:spPr>
            <c:extLst>
              <c:ext xmlns:c16="http://schemas.microsoft.com/office/drawing/2014/chart" uri="{C3380CC4-5D6E-409C-BE32-E72D297353CC}">
                <c16:uniqueId val="{00000005-4836-8444-9A41-DA09C46A46DB}"/>
              </c:ext>
            </c:extLst>
          </c:dPt>
          <c:dPt>
            <c:idx val="3"/>
            <c:bubble3D val="0"/>
            <c:spPr>
              <a:solidFill>
                <a:srgbClr val="0033A0"/>
              </a:solidFill>
            </c:spPr>
            <c:extLst>
              <c:ext xmlns:c16="http://schemas.microsoft.com/office/drawing/2014/chart" uri="{C3380CC4-5D6E-409C-BE32-E72D297353CC}">
                <c16:uniqueId val="{00000007-4836-8444-9A41-DA09C46A46DB}"/>
              </c:ext>
            </c:extLst>
          </c:dPt>
          <c:dPt>
            <c:idx val="4"/>
            <c:bubble3D val="0"/>
            <c:spPr>
              <a:solidFill>
                <a:srgbClr val="415AB5"/>
              </a:solidFill>
            </c:spPr>
            <c:extLst>
              <c:ext xmlns:c16="http://schemas.microsoft.com/office/drawing/2014/chart" uri="{C3380CC4-5D6E-409C-BE32-E72D297353CC}">
                <c16:uniqueId val="{00000009-4836-8444-9A41-DA09C46A46DB}"/>
              </c:ext>
            </c:extLst>
          </c:dPt>
          <c:dPt>
            <c:idx val="5"/>
            <c:bubble3D val="0"/>
            <c:spPr>
              <a:solidFill>
                <a:srgbClr val="7283C8"/>
              </a:solidFill>
            </c:spPr>
            <c:extLst>
              <c:ext xmlns:c16="http://schemas.microsoft.com/office/drawing/2014/chart" uri="{C3380CC4-5D6E-409C-BE32-E72D297353CC}">
                <c16:uniqueId val="{0000000B-4836-8444-9A41-DA09C46A46DB}"/>
              </c:ext>
            </c:extLst>
          </c:dPt>
          <c:cat>
            <c:strRef>
              <c:f>Sheet1!$A$2:$A$7</c:f>
              <c:strCache>
                <c:ptCount val="6"/>
                <c:pt idx="0">
                  <c:v>A</c:v>
                </c:pt>
                <c:pt idx="1">
                  <c:v>AA</c:v>
                </c:pt>
                <c:pt idx="2">
                  <c:v>AAA</c:v>
                </c:pt>
                <c:pt idx="3">
                  <c:v>B</c:v>
                </c:pt>
                <c:pt idx="4">
                  <c:v>BB</c:v>
                </c:pt>
                <c:pt idx="5">
                  <c:v>BBB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  <c:pt idx="4">
                  <c:v>3</c:v>
                </c:pt>
                <c:pt idx="5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4836-8444-9A41-DA09C46A46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overlay val="0"/>
    </c:legend>
    <c:plotVisOnly val="1"/>
    <c:dispBlanksAs val="gap"/>
    <c:showDLblsOverMax val="0"/>
  </c:chart>
  <c:txPr>
    <a:bodyPr/>
    <a:lstStyle/>
    <a:p>
      <a:pPr>
        <a:defRPr sz="16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7"/>
      <c:rotY val="21"/>
      <c:rAngAx val="1"/>
    </c:view3D>
    <c:floor>
      <c:thickness val="0"/>
      <c:spPr>
        <a:noFill/>
        <a:ln w="9525">
          <a:noFill/>
        </a:ln>
      </c:spPr>
    </c:floor>
    <c:sideWall>
      <c:thickness val="0"/>
      <c:spPr>
        <a:ln>
          <a:noFill/>
        </a:ln>
      </c:spPr>
    </c:sideWall>
    <c:backWall>
      <c:thickness val="0"/>
      <c:spPr>
        <a:ln>
          <a:noFill/>
        </a:ln>
      </c:spPr>
    </c:backWall>
    <c:plotArea>
      <c:layout>
        <c:manualLayout>
          <c:layoutTarget val="inner"/>
          <c:xMode val="edge"/>
          <c:yMode val="edge"/>
          <c:x val="2.4977979739847798E-2"/>
          <c:y val="0.149525790495419"/>
          <c:w val="0.921223294666634"/>
          <c:h val="0.73395296597173898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9.19810722898244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C80-C848-B688-90C7CE9E1DAD}"/>
                </c:ext>
              </c:extLst>
            </c:dLbl>
            <c:dLbl>
              <c:idx val="1"/>
              <c:layout>
                <c:manualLayout>
                  <c:x val="0"/>
                  <c:y val="9.19810722898243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C80-C848-B688-90C7CE9E1DAD}"/>
                </c:ext>
              </c:extLst>
            </c:dLbl>
            <c:dLbl>
              <c:idx val="2"/>
              <c:layout>
                <c:manualLayout>
                  <c:x val="0"/>
                  <c:y val="9.551880583943310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C80-C848-B688-90C7CE9E1DA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s-CO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AC80-C848-B688-90C7CE9E1DA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E4E829"/>
            </a:solidFill>
          </c:spPr>
          <c:invertIfNegative val="0"/>
          <c:dLbls>
            <c:dLbl>
              <c:idx val="0"/>
              <c:layout>
                <c:manualLayout>
                  <c:x val="-3.52249491217569E-17"/>
                  <c:y val="7.783013809138990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C80-C848-B688-90C7CE9E1DAD}"/>
                </c:ext>
              </c:extLst>
            </c:dLbl>
            <c:dLbl>
              <c:idx val="1"/>
              <c:layout>
                <c:manualLayout>
                  <c:x val="-1.9213830569112999E-3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AC80-C848-B688-90C7CE9E1DAD}"/>
                </c:ext>
              </c:extLst>
            </c:dLbl>
            <c:dLbl>
              <c:idx val="2"/>
              <c:layout>
                <c:manualLayout>
                  <c:x val="0"/>
                  <c:y val="9.90565393890417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AC80-C848-B688-90C7CE9E1DA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es-CO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AC80-C848-B688-90C7CE9E1DA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A6A088"/>
            </a:solidFill>
          </c:spPr>
          <c:invertIfNegative val="0"/>
          <c:dLbls>
            <c:dLbl>
              <c:idx val="0"/>
              <c:layout>
                <c:manualLayout>
                  <c:x val="-3.52249491217569E-17"/>
                  <c:y val="8.136787164099859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AC80-C848-B688-90C7CE9E1DAD}"/>
                </c:ext>
              </c:extLst>
            </c:dLbl>
            <c:dLbl>
              <c:idx val="1"/>
              <c:layout>
                <c:manualLayout>
                  <c:x val="0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AC80-C848-B688-90C7CE9E1DAD}"/>
                </c:ext>
              </c:extLst>
            </c:dLbl>
            <c:dLbl>
              <c:idx val="2"/>
              <c:layout>
                <c:manualLayout>
                  <c:x val="0"/>
                  <c:y val="9.19810722898243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AC80-C848-B688-90C7CE9E1DA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s-CO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AC80-C848-B688-90C7CE9E1DA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shape val="box"/>
        <c:axId val="-605156624"/>
        <c:axId val="-605163696"/>
        <c:axId val="0"/>
      </c:bar3DChart>
      <c:catAx>
        <c:axId val="-60515662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605163696"/>
        <c:crosses val="autoZero"/>
        <c:auto val="1"/>
        <c:lblAlgn val="ctr"/>
        <c:lblOffset val="100"/>
        <c:noMultiLvlLbl val="0"/>
      </c:catAx>
      <c:valAx>
        <c:axId val="-6051636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605156624"/>
        <c:crosses val="autoZero"/>
        <c:crossBetween val="between"/>
      </c:valAx>
      <c:spPr>
        <a:ln>
          <a:noFill/>
        </a:ln>
      </c:spPr>
    </c:plotArea>
    <c:legend>
      <c:legendPos val="t"/>
      <c:overlay val="0"/>
    </c:legend>
    <c:plotVisOnly val="1"/>
    <c:dispBlanksAs val="gap"/>
    <c:showDLblsOverMax val="0"/>
  </c:chart>
  <c:txPr>
    <a:bodyPr/>
    <a:lstStyle/>
    <a:p>
      <a:pPr>
        <a:defRPr sz="14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7"/>
      <c:rotY val="21"/>
      <c:rAngAx val="1"/>
    </c:view3D>
    <c:floor>
      <c:thickness val="0"/>
      <c:spPr>
        <a:noFill/>
        <a:ln w="9525">
          <a:noFill/>
        </a:ln>
      </c:spPr>
    </c:floor>
    <c:sideWall>
      <c:thickness val="0"/>
      <c:spPr>
        <a:ln>
          <a:noFill/>
        </a:ln>
      </c:spPr>
    </c:sideWall>
    <c:backWall>
      <c:thickness val="0"/>
      <c:spPr>
        <a:ln>
          <a:noFill/>
        </a:ln>
      </c:spPr>
    </c:backWall>
    <c:plotArea>
      <c:layout>
        <c:manualLayout>
          <c:layoutTarget val="inner"/>
          <c:xMode val="edge"/>
          <c:yMode val="edge"/>
          <c:x val="2.4977979739847798E-2"/>
          <c:y val="0.149525790495419"/>
          <c:w val="0.921223294666634"/>
          <c:h val="0.73395296597173898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9.19810722898244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5DE2-3940-81EB-64F784A21F89}"/>
                </c:ext>
              </c:extLst>
            </c:dLbl>
            <c:dLbl>
              <c:idx val="1"/>
              <c:layout>
                <c:manualLayout>
                  <c:x val="0"/>
                  <c:y val="9.19810722898243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DE2-3940-81EB-64F784A21F89}"/>
                </c:ext>
              </c:extLst>
            </c:dLbl>
            <c:dLbl>
              <c:idx val="2"/>
              <c:layout>
                <c:manualLayout>
                  <c:x val="0"/>
                  <c:y val="9.551880583943310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5DE2-3940-81EB-64F784A21F8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s-CO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DE2-3940-81EB-64F784A21F8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E4E829"/>
            </a:solidFill>
          </c:spPr>
          <c:invertIfNegative val="0"/>
          <c:dLbls>
            <c:dLbl>
              <c:idx val="0"/>
              <c:layout>
                <c:manualLayout>
                  <c:x val="-3.52249491217569E-17"/>
                  <c:y val="7.783013809138990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5DE2-3940-81EB-64F784A21F89}"/>
                </c:ext>
              </c:extLst>
            </c:dLbl>
            <c:dLbl>
              <c:idx val="1"/>
              <c:layout>
                <c:manualLayout>
                  <c:x val="-1.9213830569112999E-3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5DE2-3940-81EB-64F784A21F89}"/>
                </c:ext>
              </c:extLst>
            </c:dLbl>
            <c:dLbl>
              <c:idx val="2"/>
              <c:layout>
                <c:manualLayout>
                  <c:x val="0"/>
                  <c:y val="9.90565393890417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5DE2-3940-81EB-64F784A21F8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es-CO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5DE2-3940-81EB-64F784A21F8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dLbls>
            <c:dLbl>
              <c:idx val="0"/>
              <c:layout>
                <c:manualLayout>
                  <c:x val="-3.52249491217569E-17"/>
                  <c:y val="8.136787164099859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5DE2-3940-81EB-64F784A21F89}"/>
                </c:ext>
              </c:extLst>
            </c:dLbl>
            <c:dLbl>
              <c:idx val="1"/>
              <c:layout>
                <c:manualLayout>
                  <c:x val="0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5DE2-3940-81EB-64F784A21F89}"/>
                </c:ext>
              </c:extLst>
            </c:dLbl>
            <c:dLbl>
              <c:idx val="2"/>
              <c:layout>
                <c:manualLayout>
                  <c:x val="0"/>
                  <c:y val="9.19810722898243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5DE2-3940-81EB-64F784A21F8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s-CO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5DE2-3940-81EB-64F784A21F89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shape val="box"/>
        <c:axId val="-605156080"/>
        <c:axId val="-605155536"/>
        <c:axId val="0"/>
      </c:bar3DChart>
      <c:catAx>
        <c:axId val="-60515608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605155536"/>
        <c:crosses val="autoZero"/>
        <c:auto val="1"/>
        <c:lblAlgn val="ctr"/>
        <c:lblOffset val="100"/>
        <c:noMultiLvlLbl val="0"/>
      </c:catAx>
      <c:valAx>
        <c:axId val="-6051555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605156080"/>
        <c:crosses val="autoZero"/>
        <c:crossBetween val="between"/>
      </c:valAx>
      <c:spPr>
        <a:ln>
          <a:noFill/>
        </a:ln>
      </c:spPr>
    </c:plotArea>
    <c:legend>
      <c:legendPos val="t"/>
      <c:overlay val="0"/>
    </c:legend>
    <c:plotVisOnly val="1"/>
    <c:dispBlanksAs val="gap"/>
    <c:showDLblsOverMax val="0"/>
  </c:chart>
  <c:txPr>
    <a:bodyPr/>
    <a:lstStyle/>
    <a:p>
      <a:pPr>
        <a:defRPr sz="14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17"/>
      <c:rotY val="21"/>
      <c:rAngAx val="1"/>
    </c:view3D>
    <c:floor>
      <c:thickness val="0"/>
      <c:spPr>
        <a:noFill/>
        <a:ln w="9525">
          <a:noFill/>
        </a:ln>
      </c:spPr>
    </c:floor>
    <c:sideWall>
      <c:thickness val="0"/>
      <c:spPr>
        <a:ln>
          <a:noFill/>
        </a:ln>
      </c:spPr>
    </c:sideWall>
    <c:backWall>
      <c:thickness val="0"/>
      <c:spPr>
        <a:ln>
          <a:noFill/>
        </a:ln>
      </c:spPr>
    </c:backWall>
    <c:plotArea>
      <c:layout>
        <c:manualLayout>
          <c:layoutTarget val="inner"/>
          <c:xMode val="edge"/>
          <c:yMode val="edge"/>
          <c:x val="2.4977979739847798E-2"/>
          <c:y val="0.149525790495419"/>
          <c:w val="0.921223294666634"/>
          <c:h val="0.73395296597173898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dLbl>
              <c:idx val="0"/>
              <c:layout>
                <c:manualLayout>
                  <c:x val="0"/>
                  <c:y val="9.198107228982449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F9DB-C745-8577-DECF5A387283}"/>
                </c:ext>
              </c:extLst>
            </c:dLbl>
            <c:dLbl>
              <c:idx val="1"/>
              <c:layout>
                <c:manualLayout>
                  <c:x val="0"/>
                  <c:y val="9.19810722898243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F9DB-C745-8577-DECF5A387283}"/>
                </c:ext>
              </c:extLst>
            </c:dLbl>
            <c:dLbl>
              <c:idx val="2"/>
              <c:layout>
                <c:manualLayout>
                  <c:x val="0"/>
                  <c:y val="9.551880583943310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F9DB-C745-8577-DECF5A38728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s-CO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9DB-C745-8577-DECF5A38728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E4E829"/>
            </a:solidFill>
          </c:spPr>
          <c:invertIfNegative val="0"/>
          <c:dLbls>
            <c:dLbl>
              <c:idx val="0"/>
              <c:layout>
                <c:manualLayout>
                  <c:x val="-3.52249491217569E-17"/>
                  <c:y val="7.783013809138990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F9DB-C745-8577-DECF5A387283}"/>
                </c:ext>
              </c:extLst>
            </c:dLbl>
            <c:dLbl>
              <c:idx val="1"/>
              <c:layout>
                <c:manualLayout>
                  <c:x val="-1.9213830569112999E-3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F9DB-C745-8577-DECF5A387283}"/>
                </c:ext>
              </c:extLst>
            </c:dLbl>
            <c:dLbl>
              <c:idx val="2"/>
              <c:layout>
                <c:manualLayout>
                  <c:x val="0"/>
                  <c:y val="9.90565393890417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F9DB-C745-8577-DECF5A38728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es-CO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F9DB-C745-8577-DECF5A38728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dLbls>
            <c:dLbl>
              <c:idx val="0"/>
              <c:layout>
                <c:manualLayout>
                  <c:x val="-3.52249491217569E-17"/>
                  <c:y val="8.136787164099859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F9DB-C745-8577-DECF5A387283}"/>
                </c:ext>
              </c:extLst>
            </c:dLbl>
            <c:dLbl>
              <c:idx val="1"/>
              <c:layout>
                <c:manualLayout>
                  <c:x val="0"/>
                  <c:y val="8.84433387402158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F9DB-C745-8577-DECF5A387283}"/>
                </c:ext>
              </c:extLst>
            </c:dLbl>
            <c:dLbl>
              <c:idx val="2"/>
              <c:layout>
                <c:manualLayout>
                  <c:x val="0"/>
                  <c:y val="9.198107228982439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9DB-C745-8577-DECF5A38728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s-CO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F9DB-C745-8577-DECF5A387283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shape val="box"/>
        <c:axId val="-605153904"/>
        <c:axId val="-605159888"/>
        <c:axId val="0"/>
      </c:bar3DChart>
      <c:catAx>
        <c:axId val="-60515390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-605159888"/>
        <c:crosses val="autoZero"/>
        <c:auto val="1"/>
        <c:lblAlgn val="ctr"/>
        <c:lblOffset val="100"/>
        <c:noMultiLvlLbl val="0"/>
      </c:catAx>
      <c:valAx>
        <c:axId val="-60515988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605153904"/>
        <c:crosses val="autoZero"/>
        <c:crossBetween val="between"/>
      </c:valAx>
      <c:spPr>
        <a:ln>
          <a:noFill/>
        </a:ln>
      </c:spPr>
    </c:plotArea>
    <c:legend>
      <c:legendPos val="t"/>
      <c:overlay val="0"/>
    </c:legend>
    <c:plotVisOnly val="1"/>
    <c:dispBlanksAs val="gap"/>
    <c:showDLblsOverMax val="0"/>
  </c:chart>
  <c:txPr>
    <a:bodyPr/>
    <a:lstStyle/>
    <a:p>
      <a:pPr>
        <a:defRPr sz="14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Sheet1!$A$2</c:f>
              <c:numCache>
                <c:formatCode>General</c:formatCode>
                <c:ptCount val="1"/>
                <c:pt idx="0">
                  <c:v>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A6-CF4C-8168-FC36DF538293}"/>
            </c:ext>
          </c:extLst>
        </c:ser>
        <c:ser>
          <c:idx val="1"/>
          <c:order val="1"/>
          <c:spPr>
            <a:solidFill>
              <a:schemeClr val="accent2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Sheet1!$A$3</c:f>
              <c:numCache>
                <c:formatCode>General</c:formatCode>
                <c:ptCount val="1"/>
                <c:pt idx="0">
                  <c:v>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A6-CF4C-8168-FC36DF538293}"/>
            </c:ext>
          </c:extLst>
        </c:ser>
        <c:ser>
          <c:idx val="2"/>
          <c:order val="2"/>
          <c:spPr>
            <a:solidFill>
              <a:schemeClr val="accent3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Sheet1!$A$4</c:f>
              <c:numCache>
                <c:formatCode>General</c:formatCode>
                <c:ptCount val="1"/>
                <c:pt idx="0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FA6-CF4C-8168-FC36DF538293}"/>
            </c:ext>
          </c:extLst>
        </c:ser>
        <c:ser>
          <c:idx val="3"/>
          <c:order val="3"/>
          <c:spPr>
            <a:solidFill>
              <a:schemeClr val="tx1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Sheet1!$A$5</c:f>
              <c:numCache>
                <c:formatCode>General</c:formatCode>
                <c:ptCount val="1"/>
                <c:pt idx="0">
                  <c:v>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4FA6-CF4C-8168-FC36DF538293}"/>
            </c:ext>
          </c:extLst>
        </c:ser>
        <c:ser>
          <c:idx val="4"/>
          <c:order val="4"/>
          <c:spPr>
            <a:solidFill>
              <a:schemeClr val="bg1">
                <a:lumMod val="75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Sheet1!$A$6</c:f>
              <c:numCache>
                <c:formatCode>General</c:formatCode>
                <c:ptCount val="1"/>
                <c:pt idx="0">
                  <c:v>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FA6-CF4C-8168-FC36DF538293}"/>
            </c:ext>
          </c:extLst>
        </c:ser>
        <c:ser>
          <c:idx val="5"/>
          <c:order val="5"/>
          <c:spPr>
            <a:solidFill>
              <a:srgbClr val="4158B4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Sheet1!$A$7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4FA6-CF4C-8168-FC36DF538293}"/>
            </c:ext>
          </c:extLst>
        </c:ser>
        <c:ser>
          <c:idx val="6"/>
          <c:order val="6"/>
          <c:spPr>
            <a:solidFill>
              <a:schemeClr val="accent2">
                <a:lumMod val="75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Sheet1!$A$8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FA6-CF4C-8168-FC36DF538293}"/>
            </c:ext>
          </c:extLst>
        </c:ser>
        <c:ser>
          <c:idx val="7"/>
          <c:order val="7"/>
          <c:spPr>
            <a:solidFill>
              <a:schemeClr val="bg2">
                <a:lumMod val="60000"/>
                <a:lumOff val="40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Sheet1!$A$9</c:f>
              <c:numCache>
                <c:formatCode>General</c:formatCode>
                <c:ptCount val="1"/>
                <c:pt idx="0">
                  <c:v>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4FA6-CF4C-8168-FC36DF538293}"/>
            </c:ext>
          </c:extLst>
        </c:ser>
        <c:ser>
          <c:idx val="8"/>
          <c:order val="8"/>
          <c:spPr>
            <a:solidFill>
              <a:srgbClr val="778692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Sheet1!$A$10</c:f>
              <c:numCache>
                <c:formatCode>General</c:formatCode>
                <c:ptCount val="1"/>
                <c:pt idx="0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4FA6-CF4C-8168-FC36DF538293}"/>
            </c:ext>
          </c:extLst>
        </c:ser>
        <c:ser>
          <c:idx val="9"/>
          <c:order val="9"/>
          <c:spPr>
            <a:solidFill>
              <a:schemeClr val="tx1">
                <a:lumMod val="20000"/>
                <a:lumOff val="80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Sheet1!$A$11</c:f>
              <c:numCache>
                <c:formatCode>General</c:formatCode>
                <c:ptCount val="1"/>
                <c:pt idx="0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4FA6-CF4C-8168-FC36DF5382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1"/>
        <c:overlap val="-100"/>
        <c:axId val="-605166416"/>
        <c:axId val="-605163152"/>
      </c:barChart>
      <c:catAx>
        <c:axId val="-6051664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-605163152"/>
        <c:crosses val="autoZero"/>
        <c:auto val="1"/>
        <c:lblAlgn val="ctr"/>
        <c:lblOffset val="100"/>
        <c:noMultiLvlLbl val="0"/>
      </c:catAx>
      <c:valAx>
        <c:axId val="-605163152"/>
        <c:scaling>
          <c:orientation val="minMax"/>
          <c:max val="100"/>
          <c:min val="75"/>
        </c:scaling>
        <c:delete val="0"/>
        <c:axPos val="l"/>
        <c:majorGridlines/>
        <c:numFmt formatCode="General" sourceLinked="1"/>
        <c:majorTickMark val="none"/>
        <c:minorTickMark val="none"/>
        <c:tickLblPos val="nextTo"/>
        <c:spPr>
          <a:ln w="9525">
            <a:noFill/>
          </a:ln>
        </c:spPr>
        <c:crossAx val="-605166416"/>
        <c:crosses val="autoZero"/>
        <c:crossBetween val="between"/>
        <c:majorUnit val="5"/>
      </c:valAx>
    </c:plotArea>
    <c:legend>
      <c:legendPos val="b"/>
      <c:layout>
        <c:manualLayout>
          <c:xMode val="edge"/>
          <c:yMode val="edge"/>
          <c:x val="0.106966596062039"/>
          <c:y val="0.84114016986653795"/>
          <c:w val="0.81946957688656996"/>
          <c:h val="0.131425417551219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789F90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Sheet1!$A$2</c:f>
              <c:numCache>
                <c:formatCode>General</c:formatCode>
                <c:ptCount val="1"/>
                <c:pt idx="0">
                  <c:v>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4A-E543-A122-6DE86F3DD3F6}"/>
            </c:ext>
          </c:extLst>
        </c:ser>
        <c:ser>
          <c:idx val="1"/>
          <c:order val="1"/>
          <c:spPr>
            <a:solidFill>
              <a:srgbClr val="BF9474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Sheet1!$A$3</c:f>
              <c:numCache>
                <c:formatCode>General</c:formatCode>
                <c:ptCount val="1"/>
                <c:pt idx="0">
                  <c:v>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4A-E543-A122-6DE86F3DD3F6}"/>
            </c:ext>
          </c:extLst>
        </c:ser>
        <c:ser>
          <c:idx val="2"/>
          <c:order val="2"/>
          <c:spPr>
            <a:solidFill>
              <a:srgbClr val="778692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Sheet1!$A$4</c:f>
              <c:numCache>
                <c:formatCode>General</c:formatCode>
                <c:ptCount val="1"/>
                <c:pt idx="0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14A-E543-A122-6DE86F3DD3F6}"/>
            </c:ext>
          </c:extLst>
        </c:ser>
        <c:ser>
          <c:idx val="3"/>
          <c:order val="3"/>
          <c:spPr>
            <a:solidFill>
              <a:srgbClr val="A6A088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Sheet1!$A$5</c:f>
              <c:numCache>
                <c:formatCode>General</c:formatCode>
                <c:ptCount val="1"/>
                <c:pt idx="0">
                  <c:v>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B14A-E543-A122-6DE86F3DD3F6}"/>
            </c:ext>
          </c:extLst>
        </c:ser>
        <c:ser>
          <c:idx val="4"/>
          <c:order val="4"/>
          <c:spPr>
            <a:solidFill>
              <a:srgbClr val="7B6854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Sheet1!$A$6</c:f>
              <c:numCache>
                <c:formatCode>General</c:formatCode>
                <c:ptCount val="1"/>
                <c:pt idx="0">
                  <c:v>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14A-E543-A122-6DE86F3DD3F6}"/>
            </c:ext>
          </c:extLst>
        </c:ser>
        <c:ser>
          <c:idx val="5"/>
          <c:order val="5"/>
          <c:spPr>
            <a:solidFill>
              <a:srgbClr val="9AB9AD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Sheet1!$A$7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B14A-E543-A122-6DE86F3DD3F6}"/>
            </c:ext>
          </c:extLst>
        </c:ser>
        <c:ser>
          <c:idx val="6"/>
          <c:order val="6"/>
          <c:spPr>
            <a:solidFill>
              <a:srgbClr val="DCC0A7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Sheet1!$A$8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B14A-E543-A122-6DE86F3DD3F6}"/>
            </c:ext>
          </c:extLst>
        </c:ser>
        <c:ser>
          <c:idx val="7"/>
          <c:order val="7"/>
          <c:spPr>
            <a:solidFill>
              <a:srgbClr val="A5C2CE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Sheet1!$A$9</c:f>
              <c:numCache>
                <c:formatCode>General</c:formatCode>
                <c:ptCount val="1"/>
                <c:pt idx="0">
                  <c:v>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B14A-E543-A122-6DE86F3DD3F6}"/>
            </c:ext>
          </c:extLst>
        </c:ser>
        <c:ser>
          <c:idx val="8"/>
          <c:order val="8"/>
          <c:spPr>
            <a:solidFill>
              <a:srgbClr val="D2CCBE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Sheet1!$A$10</c:f>
              <c:numCache>
                <c:formatCode>General</c:formatCode>
                <c:ptCount val="1"/>
                <c:pt idx="0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B14A-E543-A122-6DE86F3DD3F6}"/>
            </c:ext>
          </c:extLst>
        </c:ser>
        <c:ser>
          <c:idx val="9"/>
          <c:order val="9"/>
          <c:spPr>
            <a:solidFill>
              <a:srgbClr val="B7AAA0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Sheet1!$A$11</c:f>
              <c:numCache>
                <c:formatCode>General</c:formatCode>
                <c:ptCount val="1"/>
                <c:pt idx="0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B14A-E543-A122-6DE86F3DD3F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1"/>
        <c:overlap val="-100"/>
        <c:axId val="-605161520"/>
        <c:axId val="-602736336"/>
      </c:barChart>
      <c:catAx>
        <c:axId val="-605161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-602736336"/>
        <c:crosses val="autoZero"/>
        <c:auto val="1"/>
        <c:lblAlgn val="ctr"/>
        <c:lblOffset val="100"/>
        <c:noMultiLvlLbl val="0"/>
      </c:catAx>
      <c:valAx>
        <c:axId val="-602736336"/>
        <c:scaling>
          <c:orientation val="minMax"/>
          <c:max val="100"/>
          <c:min val="75"/>
        </c:scaling>
        <c:delete val="0"/>
        <c:axPos val="l"/>
        <c:majorGridlines/>
        <c:numFmt formatCode="General" sourceLinked="1"/>
        <c:majorTickMark val="none"/>
        <c:minorTickMark val="none"/>
        <c:tickLblPos val="nextTo"/>
        <c:spPr>
          <a:ln w="9525">
            <a:noFill/>
          </a:ln>
        </c:spPr>
        <c:crossAx val="-605161520"/>
        <c:crosses val="autoZero"/>
        <c:crossBetween val="between"/>
        <c:majorUnit val="5"/>
      </c:valAx>
    </c:plotArea>
    <c:legend>
      <c:legendPos val="b"/>
      <c:layout>
        <c:manualLayout>
          <c:xMode val="edge"/>
          <c:yMode val="edge"/>
          <c:x val="0.106966596062039"/>
          <c:y val="0.84114016986653795"/>
          <c:w val="0.81946957688656996"/>
          <c:h val="0.131425417551219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title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>
                <a:lumMod val="75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Sheet1!$A$2</c:f>
              <c:numCache>
                <c:formatCode>General</c:formatCode>
                <c:ptCount val="1"/>
                <c:pt idx="0">
                  <c:v>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69A-3F40-B579-BE82A5A3ADEB}"/>
            </c:ext>
          </c:extLst>
        </c:ser>
        <c:ser>
          <c:idx val="1"/>
          <c:order val="1"/>
          <c:spPr>
            <a:solidFill>
              <a:schemeClr val="accent1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Sheet1!$A$3</c:f>
              <c:numCache>
                <c:formatCode>General</c:formatCode>
                <c:ptCount val="1"/>
                <c:pt idx="0">
                  <c:v>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69A-3F40-B579-BE82A5A3ADEB}"/>
            </c:ext>
          </c:extLst>
        </c:ser>
        <c:ser>
          <c:idx val="2"/>
          <c:order val="2"/>
          <c:spPr>
            <a:solidFill>
              <a:schemeClr val="accent1">
                <a:lumMod val="60000"/>
                <a:lumOff val="40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Sheet1!$A$4</c:f>
              <c:numCache>
                <c:formatCode>General</c:formatCode>
                <c:ptCount val="1"/>
                <c:pt idx="0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69A-3F40-B579-BE82A5A3ADEB}"/>
            </c:ext>
          </c:extLst>
        </c:ser>
        <c:ser>
          <c:idx val="3"/>
          <c:order val="3"/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Sheet1!$A$5</c:f>
              <c:numCache>
                <c:formatCode>General</c:formatCode>
                <c:ptCount val="1"/>
                <c:pt idx="0">
                  <c:v>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69A-3F40-B579-BE82A5A3ADEB}"/>
            </c:ext>
          </c:extLst>
        </c:ser>
        <c:ser>
          <c:idx val="4"/>
          <c:order val="4"/>
          <c:spPr>
            <a:solidFill>
              <a:schemeClr val="accent1">
                <a:lumMod val="20000"/>
                <a:lumOff val="80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Sheet1!$A$6</c:f>
              <c:numCache>
                <c:formatCode>General</c:formatCode>
                <c:ptCount val="1"/>
                <c:pt idx="0">
                  <c:v>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69A-3F40-B579-BE82A5A3ADEB}"/>
            </c:ext>
          </c:extLst>
        </c:ser>
        <c:ser>
          <c:idx val="5"/>
          <c:order val="5"/>
          <c:spPr>
            <a:solidFill>
              <a:schemeClr val="accent3">
                <a:lumMod val="75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Sheet1!$A$7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F69A-3F40-B579-BE82A5A3ADEB}"/>
            </c:ext>
          </c:extLst>
        </c:ser>
        <c:ser>
          <c:idx val="6"/>
          <c:order val="6"/>
          <c:spPr>
            <a:solidFill>
              <a:schemeClr val="accent3"/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Sheet1!$A$8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69A-3F40-B579-BE82A5A3ADEB}"/>
            </c:ext>
          </c:extLst>
        </c:ser>
        <c:ser>
          <c:idx val="7"/>
          <c:order val="7"/>
          <c:spPr>
            <a:solidFill>
              <a:schemeClr val="bg2">
                <a:lumMod val="60000"/>
                <a:lumOff val="40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Sheet1!$A$9</c:f>
              <c:numCache>
                <c:formatCode>General</c:formatCode>
                <c:ptCount val="1"/>
                <c:pt idx="0">
                  <c:v>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F69A-3F40-B579-BE82A5A3ADEB}"/>
            </c:ext>
          </c:extLst>
        </c:ser>
        <c:ser>
          <c:idx val="8"/>
          <c:order val="8"/>
          <c:spPr>
            <a:solidFill>
              <a:schemeClr val="accent3">
                <a:lumMod val="20000"/>
                <a:lumOff val="80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Sheet1!$A$10</c:f>
              <c:numCache>
                <c:formatCode>General</c:formatCode>
                <c:ptCount val="1"/>
                <c:pt idx="0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69A-3F40-B579-BE82A5A3ADEB}"/>
            </c:ext>
          </c:extLst>
        </c:ser>
        <c:ser>
          <c:idx val="9"/>
          <c:order val="9"/>
          <c:spPr>
            <a:solidFill>
              <a:schemeClr val="bg2">
                <a:lumMod val="20000"/>
                <a:lumOff val="80000"/>
              </a:schemeClr>
            </a:solidFill>
          </c:spPr>
          <c:invertIfNegative val="0"/>
          <c:cat>
            <c:strRef>
              <c:f>Sheet1!$A$1</c:f>
              <c:strCache>
                <c:ptCount val="1"/>
                <c:pt idx="0">
                  <c:v> </c:v>
                </c:pt>
              </c:strCache>
            </c:strRef>
          </c:cat>
          <c:val>
            <c:numRef>
              <c:f>Sheet1!$A$11</c:f>
              <c:numCache>
                <c:formatCode>General</c:formatCode>
                <c:ptCount val="1"/>
                <c:pt idx="0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69A-3F40-B579-BE82A5A3AD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21"/>
        <c:overlap val="-100"/>
        <c:axId val="-602740144"/>
        <c:axId val="-602732528"/>
      </c:barChart>
      <c:catAx>
        <c:axId val="-6027401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-602732528"/>
        <c:crosses val="autoZero"/>
        <c:auto val="1"/>
        <c:lblAlgn val="ctr"/>
        <c:lblOffset val="100"/>
        <c:noMultiLvlLbl val="0"/>
      </c:catAx>
      <c:valAx>
        <c:axId val="-602732528"/>
        <c:scaling>
          <c:orientation val="minMax"/>
          <c:max val="100"/>
          <c:min val="75"/>
        </c:scaling>
        <c:delete val="0"/>
        <c:axPos val="l"/>
        <c:majorGridlines/>
        <c:numFmt formatCode="General" sourceLinked="1"/>
        <c:majorTickMark val="none"/>
        <c:minorTickMark val="none"/>
        <c:tickLblPos val="nextTo"/>
        <c:spPr>
          <a:ln w="9525">
            <a:noFill/>
          </a:ln>
        </c:spPr>
        <c:crossAx val="-602740144"/>
        <c:crosses val="autoZero"/>
        <c:crossBetween val="between"/>
        <c:majorUnit val="5"/>
      </c:valAx>
    </c:plotArea>
    <c:legend>
      <c:legendPos val="b"/>
      <c:layout>
        <c:manualLayout>
          <c:xMode val="edge"/>
          <c:yMode val="edge"/>
          <c:x val="0.106966596062039"/>
          <c:y val="0.84114016986653795"/>
          <c:w val="0.81946957688656996"/>
          <c:h val="0.131425417551219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200">
          <a:latin typeface="Arial" charset="0"/>
          <a:ea typeface="Arial" charset="0"/>
          <a:cs typeface="Arial" charset="0"/>
        </a:defRPr>
      </a:pPr>
      <a:endParaRPr lang="es-CO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defTabSz="608853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defTabSz="608853">
              <a:defRPr sz="1200">
                <a:latin typeface="Calibri" charset="0"/>
              </a:defRPr>
            </a:lvl1pPr>
          </a:lstStyle>
          <a:p>
            <a:pPr>
              <a:defRPr/>
            </a:pPr>
            <a:fld id="{C3FEF5C1-BBCC-3D42-B35E-B39626702928}" type="datetime1">
              <a:rPr lang="en-US"/>
              <a:pPr>
                <a:defRPr/>
              </a:pPr>
              <a:t>7/25/18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defTabSz="608853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defTabSz="608853">
              <a:defRPr sz="1200">
                <a:latin typeface="Calibri" charset="0"/>
              </a:defRPr>
            </a:lvl1pPr>
          </a:lstStyle>
          <a:p>
            <a:pPr>
              <a:defRPr/>
            </a:pPr>
            <a:fld id="{8A150AC2-2CAD-684B-9F3A-46AC5E45B09D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6699735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defTabSz="608853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defTabSz="608853">
              <a:defRPr sz="1200">
                <a:latin typeface="Calibri" charset="0"/>
              </a:defRPr>
            </a:lvl1pPr>
          </a:lstStyle>
          <a:p>
            <a:pPr>
              <a:defRPr/>
            </a:pPr>
            <a:fld id="{D61C9CD6-F72A-9E47-BFED-E6FD178FFA7B}" type="datetime1">
              <a:rPr lang="en-US"/>
              <a:pPr>
                <a:defRPr/>
              </a:pPr>
              <a:t>7/25/18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defTabSz="608853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defTabSz="608853">
              <a:defRPr sz="1200">
                <a:latin typeface="Calibri" charset="0"/>
              </a:defRPr>
            </a:lvl1pPr>
          </a:lstStyle>
          <a:p>
            <a:pPr>
              <a:defRPr/>
            </a:pPr>
            <a:fld id="{B254687C-0F63-C543-8A00-A10F948442DF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3171003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algn="l" defTabSz="608013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+mn-lt"/>
        <a:ea typeface="ＭＳ Ｐゴシック" charset="0"/>
        <a:cs typeface="ＭＳ Ｐゴシック" charset="0"/>
      </a:defRPr>
    </a:lvl1pPr>
    <a:lvl2pPr marL="608013" algn="l" defTabSz="608013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+mn-lt"/>
        <a:ea typeface="ＭＳ Ｐゴシック" charset="0"/>
        <a:cs typeface="+mn-cs"/>
      </a:defRPr>
    </a:lvl2pPr>
    <a:lvl3pPr marL="1217613" algn="l" defTabSz="608013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+mn-lt"/>
        <a:ea typeface="ＭＳ Ｐゴシック" charset="0"/>
        <a:cs typeface="+mn-cs"/>
      </a:defRPr>
    </a:lvl3pPr>
    <a:lvl4pPr marL="1825625" algn="l" defTabSz="608013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+mn-lt"/>
        <a:ea typeface="ＭＳ Ｐゴシック" charset="0"/>
        <a:cs typeface="+mn-cs"/>
      </a:defRPr>
    </a:lvl4pPr>
    <a:lvl5pPr marL="2435225" algn="l" defTabSz="608013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+mn-lt"/>
        <a:ea typeface="ＭＳ Ｐゴシック" charset="0"/>
        <a:cs typeface="+mn-cs"/>
      </a:defRPr>
    </a:lvl5pPr>
    <a:lvl6pPr marL="3044266" algn="l" defTabSz="608853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6pPr>
    <a:lvl7pPr marL="3653119" algn="l" defTabSz="608853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7pPr>
    <a:lvl8pPr marL="4261973" algn="l" defTabSz="608853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8pPr>
    <a:lvl9pPr marL="4870826" algn="l" defTabSz="608853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150615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766063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635581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178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484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179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775615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180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433775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181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917801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182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432551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B254687C-0F63-C543-8A00-A10F948442DF}" type="slidenum">
              <a:rPr lang="en-US" smtClean="0"/>
              <a:pPr>
                <a:defRPr/>
              </a:pPr>
              <a:t>183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362330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Portada C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 Single Corner Rectangle 3"/>
          <p:cNvSpPr/>
          <p:nvPr/>
        </p:nvSpPr>
        <p:spPr>
          <a:xfrm flipV="1">
            <a:off x="623888" y="3617913"/>
            <a:ext cx="5251450" cy="2519362"/>
          </a:xfrm>
          <a:prstGeom prst="round1Rect">
            <a:avLst>
              <a:gd name="adj" fmla="val 24673"/>
            </a:avLst>
          </a:prstGeom>
          <a:noFill/>
          <a:ln w="28575" cmpd="sng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08853">
              <a:defRPr/>
            </a:pPr>
            <a:endParaRPr lang="en-US"/>
          </a:p>
        </p:txBody>
      </p:sp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1056290" y="3841206"/>
            <a:ext cx="4256414" cy="1511386"/>
          </a:xfrm>
          <a:prstGeom prst="rect">
            <a:avLst/>
          </a:prstGeom>
        </p:spPr>
        <p:txBody>
          <a:bodyPr lIns="0" tIns="0" rIns="0" bIns="0" anchor="b"/>
          <a:lstStyle>
            <a:lvl1pPr>
              <a:defRPr sz="3200">
                <a:solidFill>
                  <a:srgbClr val="0033A0"/>
                </a:solidFill>
              </a:defRPr>
            </a:lvl1pPr>
          </a:lstStyle>
          <a:p>
            <a:r>
              <a:rPr lang="en-US" dirty="0" err="1"/>
              <a:t>Título</a:t>
            </a:r>
            <a:r>
              <a:rPr lang="en-US" dirty="0"/>
              <a:t> de la </a:t>
            </a:r>
            <a:r>
              <a:rPr lang="en-US" dirty="0" err="1"/>
              <a:t>presentación</a:t>
            </a:r>
            <a:br>
              <a:rPr lang="en-US" dirty="0"/>
            </a:br>
            <a:r>
              <a:rPr lang="en-US" dirty="0"/>
              <a:t>28 – 44 </a:t>
            </a:r>
            <a:r>
              <a:rPr lang="en-US" dirty="0" err="1"/>
              <a:t>pt</a:t>
            </a:r>
            <a:endParaRPr lang="en-US" dirty="0"/>
          </a:p>
        </p:txBody>
      </p:sp>
      <p:sp>
        <p:nvSpPr>
          <p:cNvPr id="8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1056289" y="5432398"/>
            <a:ext cx="4256415" cy="37817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spcBef>
                <a:spcPts val="0"/>
              </a:spcBef>
              <a:buNone/>
              <a:defRPr sz="1600">
                <a:solidFill>
                  <a:srgbClr val="656867"/>
                </a:solidFill>
              </a:defRPr>
            </a:lvl1pPr>
            <a:lvl2pPr marL="6088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770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65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541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42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31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1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08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Ciudad, 00 de </a:t>
            </a:r>
            <a:r>
              <a:rPr lang="en-US" dirty="0" err="1"/>
              <a:t>mes</a:t>
            </a:r>
            <a:r>
              <a:rPr lang="en-US" dirty="0"/>
              <a:t> 2017 14 – 20 </a:t>
            </a:r>
            <a:r>
              <a:rPr lang="en-US" dirty="0" err="1"/>
              <a:t>pt</a:t>
            </a:r>
            <a:endParaRPr lang="en-US" dirty="0"/>
          </a:p>
        </p:txBody>
      </p:sp>
      <p:pic>
        <p:nvPicPr>
          <p:cNvPr id="6" name="Picture 5" descr="logo proteccion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5517" y="618448"/>
            <a:ext cx="2414016" cy="4267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45967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-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s-ES_tradnl" dirty="0"/>
              <a:t>Título diapositiva 24 – 36 pt</a:t>
            </a:r>
            <a:br>
              <a:rPr lang="es-ES_tradnl" dirty="0"/>
            </a:br>
            <a:endParaRPr lang="en-US" dirty="0"/>
          </a:p>
        </p:txBody>
      </p:sp>
      <p:sp>
        <p:nvSpPr>
          <p:cNvPr id="9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53270" y="6347415"/>
            <a:ext cx="9107434" cy="174648"/>
          </a:xfrm>
          <a:prstGeom prst="rect">
            <a:avLst/>
          </a:prstGeom>
        </p:spPr>
        <p:txBody>
          <a:bodyPr vert="horz" lIns="91440" tIns="45720" rIns="91440" bIns="0" rtlCol="0" anchor="b"/>
          <a:lstStyle>
            <a:lvl1pPr algn="l">
              <a:defRPr sz="1000" b="1">
                <a:solidFill>
                  <a:srgbClr val="656867"/>
                </a:solidFill>
              </a:defRPr>
            </a:lvl1pPr>
          </a:lstStyle>
          <a:p>
            <a:r>
              <a:rPr lang="de-DE" dirty="0"/>
              <a:t>|                                                  |  PROTECCIÓN © </a:t>
            </a:r>
            <a:r>
              <a:rPr lang="de-DE" dirty="0" err="1"/>
              <a:t>Todos</a:t>
            </a:r>
            <a:r>
              <a:rPr lang="de-DE" dirty="0"/>
              <a:t> los </a:t>
            </a:r>
            <a:r>
              <a:rPr lang="de-DE" dirty="0" err="1"/>
              <a:t>derechos</a:t>
            </a:r>
            <a:r>
              <a:rPr lang="de-DE" dirty="0"/>
              <a:t> </a:t>
            </a:r>
            <a:r>
              <a:rPr lang="de-DE" dirty="0" err="1"/>
              <a:t>reservados</a:t>
            </a:r>
            <a:r>
              <a:rPr lang="de-DE" dirty="0"/>
              <a:t> – </a:t>
            </a:r>
            <a:r>
              <a:rPr lang="de-DE" dirty="0" err="1"/>
              <a:t>Elementos</a:t>
            </a:r>
            <a:r>
              <a:rPr lang="de-DE" dirty="0"/>
              <a:t> </a:t>
            </a:r>
            <a:r>
              <a:rPr lang="de-DE" dirty="0" err="1"/>
              <a:t>gráficos</a:t>
            </a:r>
            <a:endParaRPr lang="en-US" dirty="0"/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2"/>
          </p:nvPr>
        </p:nvSpPr>
        <p:spPr>
          <a:xfrm>
            <a:off x="842177" y="6346825"/>
            <a:ext cx="1600986" cy="175828"/>
          </a:xfrm>
          <a:prstGeom prst="rect">
            <a:avLst/>
          </a:prstGeom>
        </p:spPr>
        <p:txBody>
          <a:bodyPr vert="horz" lIns="91440" tIns="45720" rIns="91440" bIns="0" rtlCol="0" anchor="b"/>
          <a:lstStyle>
            <a:lvl1pPr algn="ctr">
              <a:defRPr sz="1000">
                <a:solidFill>
                  <a:srgbClr val="656867"/>
                </a:solidFill>
              </a:defRPr>
            </a:lvl1pPr>
          </a:lstStyle>
          <a:p>
            <a:fld id="{292E0246-C8A3-EA41-BA62-39EC0F7110C0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11" name="Slide Number Placeholder 1"/>
          <p:cNvSpPr>
            <a:spLocks noGrp="1"/>
          </p:cNvSpPr>
          <p:nvPr>
            <p:ph type="sldNum" sz="quarter" idx="4"/>
          </p:nvPr>
        </p:nvSpPr>
        <p:spPr>
          <a:xfrm>
            <a:off x="262157" y="6347414"/>
            <a:ext cx="347443" cy="174649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r">
              <a:defRPr sz="1000" b="1">
                <a:solidFill>
                  <a:srgbClr val="00AEC7"/>
                </a:solidFill>
              </a:defRPr>
            </a:lvl1pPr>
          </a:lstStyle>
          <a:p>
            <a:fld id="{FCCBA4FA-5E5B-4F4D-B8F1-037A34F2DB0D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75673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lo ti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_tradnl" dirty="0"/>
              <a:t>Título diapositiva 24 – 36 pt</a:t>
            </a:r>
            <a:br>
              <a:rPr lang="es-ES_tradnl" dirty="0"/>
            </a:br>
            <a:endParaRPr lang="en-US" dirty="0"/>
          </a:p>
        </p:txBody>
      </p:sp>
      <p:sp>
        <p:nvSpPr>
          <p:cNvPr id="9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53270" y="6347415"/>
            <a:ext cx="9107434" cy="174648"/>
          </a:xfrm>
          <a:prstGeom prst="rect">
            <a:avLst/>
          </a:prstGeom>
        </p:spPr>
        <p:txBody>
          <a:bodyPr vert="horz" lIns="91440" tIns="45720" rIns="91440" bIns="0" rtlCol="0" anchor="b"/>
          <a:lstStyle>
            <a:lvl1pPr algn="l">
              <a:defRPr sz="1000" b="1">
                <a:solidFill>
                  <a:srgbClr val="656867"/>
                </a:solidFill>
              </a:defRPr>
            </a:lvl1pPr>
          </a:lstStyle>
          <a:p>
            <a:r>
              <a:rPr lang="de-DE" dirty="0"/>
              <a:t>|                                                  |  PROTECCIÓN © </a:t>
            </a:r>
            <a:r>
              <a:rPr lang="de-DE" dirty="0" err="1"/>
              <a:t>Todos</a:t>
            </a:r>
            <a:r>
              <a:rPr lang="de-DE" dirty="0"/>
              <a:t> los </a:t>
            </a:r>
            <a:r>
              <a:rPr lang="de-DE" dirty="0" err="1"/>
              <a:t>derechos</a:t>
            </a:r>
            <a:r>
              <a:rPr lang="de-DE" dirty="0"/>
              <a:t> </a:t>
            </a:r>
            <a:r>
              <a:rPr lang="de-DE" dirty="0" err="1"/>
              <a:t>reservados</a:t>
            </a:r>
            <a:r>
              <a:rPr lang="de-DE" dirty="0"/>
              <a:t> – </a:t>
            </a:r>
            <a:r>
              <a:rPr lang="de-DE" dirty="0" err="1"/>
              <a:t>Elementos</a:t>
            </a:r>
            <a:r>
              <a:rPr lang="de-DE" dirty="0"/>
              <a:t> </a:t>
            </a:r>
            <a:r>
              <a:rPr lang="de-DE" dirty="0" err="1"/>
              <a:t>gráficos</a:t>
            </a:r>
            <a:endParaRPr lang="en-US" dirty="0"/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2"/>
          </p:nvPr>
        </p:nvSpPr>
        <p:spPr>
          <a:xfrm>
            <a:off x="842177" y="6346825"/>
            <a:ext cx="1600986" cy="175828"/>
          </a:xfrm>
          <a:prstGeom prst="rect">
            <a:avLst/>
          </a:prstGeom>
        </p:spPr>
        <p:txBody>
          <a:bodyPr vert="horz" lIns="91440" tIns="45720" rIns="91440" bIns="0" rtlCol="0" anchor="b"/>
          <a:lstStyle>
            <a:lvl1pPr algn="ctr">
              <a:defRPr sz="1000">
                <a:solidFill>
                  <a:srgbClr val="656867"/>
                </a:solidFill>
              </a:defRPr>
            </a:lvl1pPr>
          </a:lstStyle>
          <a:p>
            <a:fld id="{1B18BA94-D964-5A42-9E8F-9F85E5AD912F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11" name="Slide Number Placeholder 1"/>
          <p:cNvSpPr>
            <a:spLocks noGrp="1"/>
          </p:cNvSpPr>
          <p:nvPr>
            <p:ph type="sldNum" sz="quarter" idx="4"/>
          </p:nvPr>
        </p:nvSpPr>
        <p:spPr>
          <a:xfrm>
            <a:off x="262157" y="6347414"/>
            <a:ext cx="347443" cy="174649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r">
              <a:defRPr sz="1000" b="1">
                <a:solidFill>
                  <a:srgbClr val="00AEC7"/>
                </a:solidFill>
              </a:defRPr>
            </a:lvl1pPr>
          </a:lstStyle>
          <a:p>
            <a:fld id="{FCCBA4FA-5E5B-4F4D-B8F1-037A34F2DB0D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26644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lo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Placeholder 1"/>
          <p:cNvSpPr>
            <a:spLocks noGrp="1"/>
          </p:cNvSpPr>
          <p:nvPr>
            <p:ph type="title" hasCustomPrompt="1"/>
          </p:nvPr>
        </p:nvSpPr>
        <p:spPr bwMode="auto">
          <a:xfrm>
            <a:off x="1727200" y="3030066"/>
            <a:ext cx="5105400" cy="719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lvl="0"/>
            <a:r>
              <a:rPr lang="es-ES_tradnl" dirty="0"/>
              <a:t>Cierre 24 – 36 pt</a:t>
            </a:r>
            <a:endParaRPr lang="en-US" dirty="0"/>
          </a:p>
        </p:txBody>
      </p:sp>
      <p:pic>
        <p:nvPicPr>
          <p:cNvPr id="4" name="Picture 3" descr="flecha azul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9493" y="3031956"/>
            <a:ext cx="462270" cy="79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055904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itle 1"/>
          <p:cNvSpPr txBox="1">
            <a:spLocks/>
          </p:cNvSpPr>
          <p:nvPr/>
        </p:nvSpPr>
        <p:spPr>
          <a:xfrm>
            <a:off x="1055688" y="3841750"/>
            <a:ext cx="4257675" cy="1511300"/>
          </a:xfrm>
          <a:prstGeom prst="rect">
            <a:avLst/>
          </a:prstGeom>
        </p:spPr>
        <p:txBody>
          <a:bodyPr anchor="b"/>
          <a:lstStyle>
            <a:lvl1pPr algn="l" defTabSz="608853" rtl="0" eaLnBrk="1" fontAlgn="base" hangingPunct="1">
              <a:spcBef>
                <a:spcPct val="0"/>
              </a:spcBef>
              <a:spcAft>
                <a:spcPct val="0"/>
              </a:spcAft>
              <a:defRPr sz="3200" b="1" kern="1200">
                <a:solidFill>
                  <a:srgbClr val="FFFFFF"/>
                </a:solidFill>
                <a:latin typeface="+mj-lt"/>
                <a:ea typeface="ＭＳ Ｐゴシック" charset="0"/>
                <a:cs typeface="ＭＳ Ｐゴシック" charset="0"/>
              </a:defRPr>
            </a:lvl1pPr>
            <a:lvl2pPr algn="l" defTabSz="608853" rtl="0" eaLnBrk="1" fontAlgn="base" hangingPunct="1">
              <a:spcBef>
                <a:spcPct val="0"/>
              </a:spcBef>
              <a:spcAft>
                <a:spcPct val="0"/>
              </a:spcAft>
              <a:defRPr sz="2700">
                <a:solidFill>
                  <a:srgbClr val="0033A0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l" defTabSz="608853" rtl="0" eaLnBrk="1" fontAlgn="base" hangingPunct="1">
              <a:spcBef>
                <a:spcPct val="0"/>
              </a:spcBef>
              <a:spcAft>
                <a:spcPct val="0"/>
              </a:spcAft>
              <a:defRPr sz="2700">
                <a:solidFill>
                  <a:srgbClr val="0033A0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l" defTabSz="608853" rtl="0" eaLnBrk="1" fontAlgn="base" hangingPunct="1">
              <a:spcBef>
                <a:spcPct val="0"/>
              </a:spcBef>
              <a:spcAft>
                <a:spcPct val="0"/>
              </a:spcAft>
              <a:defRPr sz="2700">
                <a:solidFill>
                  <a:srgbClr val="0033A0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l" defTabSz="608853" rtl="0" eaLnBrk="1" fontAlgn="base" hangingPunct="1">
              <a:spcBef>
                <a:spcPct val="0"/>
              </a:spcBef>
              <a:spcAft>
                <a:spcPct val="0"/>
              </a:spcAft>
              <a:defRPr sz="2700">
                <a:solidFill>
                  <a:srgbClr val="0033A0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608853" algn="l" defTabSz="608853" rtl="0" eaLnBrk="1" fontAlgn="base" hangingPunct="1">
              <a:spcBef>
                <a:spcPct val="0"/>
              </a:spcBef>
              <a:spcAft>
                <a:spcPct val="0"/>
              </a:spcAft>
              <a:defRPr sz="2700">
                <a:solidFill>
                  <a:srgbClr val="0033A0"/>
                </a:solidFill>
                <a:latin typeface="Arial" charset="0"/>
                <a:ea typeface="ＭＳ Ｐゴシック" charset="0"/>
                <a:cs typeface="ＭＳ Ｐゴシック" charset="0"/>
              </a:defRPr>
            </a:lvl6pPr>
            <a:lvl7pPr marL="1217706" algn="l" defTabSz="608853" rtl="0" eaLnBrk="1" fontAlgn="base" hangingPunct="1">
              <a:spcBef>
                <a:spcPct val="0"/>
              </a:spcBef>
              <a:spcAft>
                <a:spcPct val="0"/>
              </a:spcAft>
              <a:defRPr sz="2700">
                <a:solidFill>
                  <a:srgbClr val="0033A0"/>
                </a:solidFill>
                <a:latin typeface="Arial" charset="0"/>
                <a:ea typeface="ＭＳ Ｐゴシック" charset="0"/>
                <a:cs typeface="ＭＳ Ｐゴシック" charset="0"/>
              </a:defRPr>
            </a:lvl7pPr>
            <a:lvl8pPr marL="1826560" algn="l" defTabSz="608853" rtl="0" eaLnBrk="1" fontAlgn="base" hangingPunct="1">
              <a:spcBef>
                <a:spcPct val="0"/>
              </a:spcBef>
              <a:spcAft>
                <a:spcPct val="0"/>
              </a:spcAft>
              <a:defRPr sz="2700">
                <a:solidFill>
                  <a:srgbClr val="0033A0"/>
                </a:solidFill>
                <a:latin typeface="Arial" charset="0"/>
                <a:ea typeface="ＭＳ Ｐゴシック" charset="0"/>
                <a:cs typeface="ＭＳ Ｐゴシック" charset="0"/>
              </a:defRPr>
            </a:lvl8pPr>
            <a:lvl9pPr marL="2435413" algn="l" defTabSz="608853" rtl="0" eaLnBrk="1" fontAlgn="base" hangingPunct="1">
              <a:spcBef>
                <a:spcPct val="0"/>
              </a:spcBef>
              <a:spcAft>
                <a:spcPct val="0"/>
              </a:spcAft>
              <a:defRPr sz="2700">
                <a:solidFill>
                  <a:srgbClr val="0033A0"/>
                </a:solidFill>
                <a:latin typeface="Arial" charset="0"/>
                <a:ea typeface="ＭＳ Ｐゴシック" charset="0"/>
                <a:cs typeface="ＭＳ Ｐゴシック" charset="0"/>
              </a:defRPr>
            </a:lvl9pPr>
          </a:lstStyle>
          <a:p>
            <a:pPr>
              <a:defRPr/>
            </a:pPr>
            <a:r>
              <a:rPr lang="es-ES_tradnl"/>
              <a:t>Click to edit Master title style</a:t>
            </a:r>
            <a:endParaRPr lang="en-US" dirty="0"/>
          </a:p>
        </p:txBody>
      </p:sp>
      <p:sp>
        <p:nvSpPr>
          <p:cNvPr id="41" name="Subtitle 2"/>
          <p:cNvSpPr txBox="1">
            <a:spLocks/>
          </p:cNvSpPr>
          <p:nvPr/>
        </p:nvSpPr>
        <p:spPr>
          <a:xfrm>
            <a:off x="1055688" y="5432425"/>
            <a:ext cx="4257675" cy="377825"/>
          </a:xfrm>
          <a:prstGeom prst="rect">
            <a:avLst/>
          </a:prstGeom>
        </p:spPr>
        <p:txBody>
          <a:bodyPr/>
          <a:lstStyle>
            <a:lvl1pPr marL="0" indent="0" algn="l" defTabSz="608853" rtl="0" eaLnBrk="1" fontAlgn="base" hangingPunct="1">
              <a:lnSpc>
                <a:spcPct val="130000"/>
              </a:lnSpc>
              <a:spcBef>
                <a:spcPct val="20000"/>
              </a:spcBef>
              <a:spcAft>
                <a:spcPct val="0"/>
              </a:spcAft>
              <a:buFont typeface="Arial" charset="0"/>
              <a:buNone/>
              <a:defRPr sz="1600" kern="1200">
                <a:solidFill>
                  <a:schemeClr val="bg1">
                    <a:lumMod val="85000"/>
                  </a:schemeClr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608853" indent="0" algn="ctr" defTabSz="608853" rtl="0" eaLnBrk="1" fontAlgn="base" hangingPunct="1">
              <a:lnSpc>
                <a:spcPct val="130000"/>
              </a:lnSpc>
              <a:spcBef>
                <a:spcPts val="300"/>
              </a:spcBef>
              <a:spcAft>
                <a:spcPct val="0"/>
              </a:spcAft>
              <a:buClr>
                <a:srgbClr val="E3E829"/>
              </a:buClr>
              <a:buSzPct val="120000"/>
              <a:buFont typeface="Arial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ＭＳ Ｐゴシック" charset="0"/>
                <a:cs typeface="+mn-cs"/>
              </a:defRPr>
            </a:lvl2pPr>
            <a:lvl3pPr marL="1217706" indent="0" algn="ctr" defTabSz="608853" rtl="0" eaLnBrk="1" fontAlgn="base" hangingPunct="1">
              <a:lnSpc>
                <a:spcPct val="130000"/>
              </a:lnSpc>
              <a:spcBef>
                <a:spcPts val="300"/>
              </a:spcBef>
              <a:spcAft>
                <a:spcPct val="0"/>
              </a:spcAft>
              <a:buClr>
                <a:srgbClr val="0033A0"/>
              </a:buClr>
              <a:buFont typeface="Wingdings" charset="2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ＭＳ Ｐゴシック" charset="0"/>
                <a:cs typeface="+mn-cs"/>
              </a:defRPr>
            </a:lvl3pPr>
            <a:lvl4pPr marL="1826560" indent="0" algn="ctr" defTabSz="608853" rtl="0" eaLnBrk="1" fontAlgn="base" hangingPunct="1">
              <a:lnSpc>
                <a:spcPct val="130000"/>
              </a:lnSpc>
              <a:spcBef>
                <a:spcPts val="300"/>
              </a:spcBef>
              <a:spcAft>
                <a:spcPct val="0"/>
              </a:spcAft>
              <a:buClr>
                <a:srgbClr val="00AEC7"/>
              </a:buClr>
              <a:buFont typeface="Lucida Grande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ＭＳ Ｐゴシック" charset="0"/>
                <a:cs typeface="+mn-cs"/>
              </a:defRPr>
            </a:lvl4pPr>
            <a:lvl5pPr marL="2435413" indent="0" algn="ctr" defTabSz="608853" rtl="0" eaLnBrk="1" fontAlgn="base" hangingPunct="1">
              <a:lnSpc>
                <a:spcPct val="130000"/>
              </a:lnSpc>
              <a:spcBef>
                <a:spcPts val="300"/>
              </a:spcBef>
              <a:spcAft>
                <a:spcPct val="0"/>
              </a:spcAft>
              <a:buClr>
                <a:schemeClr val="accent1"/>
              </a:buClr>
              <a:buFont typeface="Arial" charset="0"/>
              <a:buNone/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ＭＳ Ｐゴシック" charset="0"/>
                <a:cs typeface="+mn-cs"/>
              </a:defRPr>
            </a:lvl5pPr>
            <a:lvl6pPr marL="3044266" indent="0" algn="ctr" defTabSz="608853" rtl="0" eaLnBrk="1" latinLnBrk="0" hangingPunct="1">
              <a:spcBef>
                <a:spcPct val="20000"/>
              </a:spcBef>
              <a:buFont typeface="Arial"/>
              <a:buNone/>
              <a:defRPr sz="27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3119" indent="0" algn="ctr" defTabSz="608853" rtl="0" eaLnBrk="1" latinLnBrk="0" hangingPunct="1">
              <a:spcBef>
                <a:spcPct val="20000"/>
              </a:spcBef>
              <a:buFont typeface="Arial"/>
              <a:buNone/>
              <a:defRPr sz="27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1973" indent="0" algn="ctr" defTabSz="608853" rtl="0" eaLnBrk="1" latinLnBrk="0" hangingPunct="1">
              <a:spcBef>
                <a:spcPct val="20000"/>
              </a:spcBef>
              <a:buFont typeface="Arial"/>
              <a:buNone/>
              <a:defRPr sz="27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0826" indent="0" algn="ctr" defTabSz="608853" rtl="0" eaLnBrk="1" latinLnBrk="0" hangingPunct="1">
              <a:spcBef>
                <a:spcPct val="20000"/>
              </a:spcBef>
              <a:buFont typeface="Arial"/>
              <a:buNone/>
              <a:defRPr sz="27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s-ES_tradnl" dirty="0" err="1"/>
              <a:t>Click</a:t>
            </a:r>
            <a:r>
              <a:rPr lang="es-ES_tradnl" dirty="0"/>
              <a:t> </a:t>
            </a:r>
            <a:r>
              <a:rPr lang="es-ES_tradnl" dirty="0" err="1"/>
              <a:t>to</a:t>
            </a:r>
            <a:r>
              <a:rPr lang="es-ES_tradnl" dirty="0"/>
              <a:t> </a:t>
            </a:r>
            <a:r>
              <a:rPr lang="es-ES_tradnl" dirty="0" err="1"/>
              <a:t>edit</a:t>
            </a:r>
            <a:r>
              <a:rPr lang="es-ES_tradnl" dirty="0"/>
              <a:t> Master </a:t>
            </a:r>
            <a:r>
              <a:rPr lang="es-ES_tradnl" dirty="0" err="1"/>
              <a:t>subtitle</a:t>
            </a:r>
            <a:r>
              <a:rPr lang="es-ES_tradnl" dirty="0"/>
              <a:t> </a:t>
            </a:r>
            <a:r>
              <a:rPr lang="es-ES_tradnl" dirty="0" err="1"/>
              <a:t>style</a:t>
            </a:r>
            <a:endParaRPr lang="en-US" dirty="0"/>
          </a:p>
        </p:txBody>
      </p:sp>
      <p:pic>
        <p:nvPicPr>
          <p:cNvPr id="2" name="Picture 1" descr="logo proteccion.png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5517" y="618448"/>
            <a:ext cx="2414016" cy="426720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94580" r:id="rId1"/>
  </p:sldLayoutIdLst>
  <p:hf hdr="0"/>
  <p:txStyles>
    <p:titleStyle>
      <a:lvl1pPr algn="l" defTabSz="608013" rtl="0" eaLnBrk="1" fontAlgn="base" hangingPunct="1">
        <a:spcBef>
          <a:spcPct val="0"/>
        </a:spcBef>
        <a:spcAft>
          <a:spcPct val="0"/>
        </a:spcAft>
        <a:defRPr sz="2400" b="1" kern="1200">
          <a:solidFill>
            <a:srgbClr val="0033A0"/>
          </a:solidFill>
          <a:latin typeface="+mj-lt"/>
          <a:ea typeface="ＭＳ Ｐゴシック" charset="0"/>
          <a:cs typeface="ＭＳ Ｐゴシック" charset="0"/>
        </a:defRPr>
      </a:lvl1pPr>
      <a:lvl2pPr algn="l" defTabSz="608013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2pPr>
      <a:lvl3pPr algn="l" defTabSz="608013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3pPr>
      <a:lvl4pPr algn="l" defTabSz="608013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4pPr>
      <a:lvl5pPr algn="l" defTabSz="608013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5pPr>
      <a:lvl6pPr marL="608853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6pPr>
      <a:lvl7pPr marL="1217706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7pPr>
      <a:lvl8pPr marL="1826560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8pPr>
      <a:lvl9pPr marL="2435413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455613" indent="-455613" algn="l" defTabSz="608013" rtl="0" eaLnBrk="1" fontAlgn="base" hangingPunct="1">
        <a:lnSpc>
          <a:spcPct val="130000"/>
        </a:lnSpc>
        <a:spcBef>
          <a:spcPct val="20000"/>
        </a:spcBef>
        <a:spcAft>
          <a:spcPct val="0"/>
        </a:spcAft>
        <a:buFont typeface="Arial" charset="0"/>
        <a:defRPr sz="1200" kern="1200">
          <a:solidFill>
            <a:srgbClr val="676767"/>
          </a:solidFill>
          <a:latin typeface="+mn-lt"/>
          <a:ea typeface="ＭＳ Ｐゴシック" charset="0"/>
          <a:cs typeface="ＭＳ Ｐゴシック" charset="0"/>
        </a:defRPr>
      </a:lvl1pPr>
      <a:lvl2pPr marL="230188" indent="-230188" algn="l" defTabSz="608013" rtl="0" eaLnBrk="1" fontAlgn="base" hangingPunct="1">
        <a:lnSpc>
          <a:spcPct val="130000"/>
        </a:lnSpc>
        <a:spcBef>
          <a:spcPts val="300"/>
        </a:spcBef>
        <a:spcAft>
          <a:spcPct val="0"/>
        </a:spcAft>
        <a:buClr>
          <a:srgbClr val="E3E829"/>
        </a:buClr>
        <a:buSzPct val="120000"/>
        <a:buFont typeface="Arial" charset="0"/>
        <a:buChar char="•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2pPr>
      <a:lvl3pPr marL="454025" indent="-223838" algn="l" defTabSz="608013" rtl="0" eaLnBrk="1" fontAlgn="base" hangingPunct="1">
        <a:lnSpc>
          <a:spcPct val="130000"/>
        </a:lnSpc>
        <a:spcBef>
          <a:spcPts val="300"/>
        </a:spcBef>
        <a:spcAft>
          <a:spcPct val="0"/>
        </a:spcAft>
        <a:buClr>
          <a:srgbClr val="0033A0"/>
        </a:buClr>
        <a:buFont typeface="Wingdings" charset="0"/>
        <a:buChar char="§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3pPr>
      <a:lvl4pPr marL="758825" indent="-303213" algn="l" defTabSz="608013" rtl="0" eaLnBrk="1" fontAlgn="base" hangingPunct="1">
        <a:lnSpc>
          <a:spcPct val="130000"/>
        </a:lnSpc>
        <a:spcBef>
          <a:spcPts val="300"/>
        </a:spcBef>
        <a:spcAft>
          <a:spcPct val="0"/>
        </a:spcAft>
        <a:buClr>
          <a:srgbClr val="00AEC7"/>
        </a:buClr>
        <a:buFont typeface="Lucida Grande" charset="0"/>
        <a:buChar char="‣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4pPr>
      <a:lvl5pPr marL="985838" indent="-225425" algn="l" defTabSz="608013" rtl="0" eaLnBrk="1" fontAlgn="base" hangingPunct="1">
        <a:lnSpc>
          <a:spcPct val="130000"/>
        </a:lnSpc>
        <a:spcBef>
          <a:spcPts val="300"/>
        </a:spcBef>
        <a:spcAft>
          <a:spcPct val="0"/>
        </a:spcAft>
        <a:buClr>
          <a:schemeClr val="accent1"/>
        </a:buClr>
        <a:buFont typeface="Arial" charset="0"/>
        <a:buChar char="•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5pPr>
      <a:lvl6pPr marL="3348693" indent="-304427" algn="l" defTabSz="60885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57546" indent="-304427" algn="l" defTabSz="60885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66399" indent="-304427" algn="l" defTabSz="60885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5253" indent="-304427" algn="l" defTabSz="60885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8853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7706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6560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5413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4266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3119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1973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0826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Title Placeholder 1"/>
          <p:cNvSpPr>
            <a:spLocks noGrp="1"/>
          </p:cNvSpPr>
          <p:nvPr>
            <p:ph type="title"/>
          </p:nvPr>
        </p:nvSpPr>
        <p:spPr bwMode="auto">
          <a:xfrm>
            <a:off x="638910" y="630238"/>
            <a:ext cx="9221787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s-ES_tradnl" dirty="0"/>
              <a:t>Título diapositiva 24 – 36 pt</a:t>
            </a:r>
            <a:br>
              <a:rPr lang="es-ES_tradnl" dirty="0"/>
            </a:br>
            <a:endParaRPr lang="en-US" dirty="0"/>
          </a:p>
        </p:txBody>
      </p:sp>
      <p:sp>
        <p:nvSpPr>
          <p:cNvPr id="8198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38910" y="1547813"/>
            <a:ext cx="11012612" cy="458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s-ES_tradnl"/>
              <a:t>Click to edit Master text styles</a:t>
            </a:r>
          </a:p>
          <a:p>
            <a:pPr lvl="1"/>
            <a:r>
              <a:rPr lang="es-ES_tradnl"/>
              <a:t>Second level</a:t>
            </a:r>
          </a:p>
          <a:p>
            <a:pPr lvl="2"/>
            <a:r>
              <a:rPr lang="es-ES_tradnl"/>
              <a:t>Third level</a:t>
            </a:r>
          </a:p>
          <a:p>
            <a:pPr lvl="3"/>
            <a:r>
              <a:rPr lang="es-ES_tradnl"/>
              <a:t>Fourth level</a:t>
            </a:r>
          </a:p>
          <a:p>
            <a:pPr lvl="4"/>
            <a:r>
              <a:rPr lang="es-ES_tradnl"/>
              <a:t>Fifth level</a:t>
            </a:r>
            <a:endParaRPr lang="en-US" dirty="0"/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53270" y="6347415"/>
            <a:ext cx="9107434" cy="174648"/>
          </a:xfrm>
          <a:prstGeom prst="rect">
            <a:avLst/>
          </a:prstGeom>
        </p:spPr>
        <p:txBody>
          <a:bodyPr vert="horz" lIns="91440" tIns="45720" rIns="91440" bIns="0" rtlCol="0" anchor="b"/>
          <a:lstStyle>
            <a:lvl1pPr algn="l">
              <a:defRPr sz="1000" b="1">
                <a:solidFill>
                  <a:srgbClr val="656867"/>
                </a:solidFill>
              </a:defRPr>
            </a:lvl1pPr>
          </a:lstStyle>
          <a:p>
            <a:r>
              <a:rPr lang="de-DE" dirty="0"/>
              <a:t>|                                                  |  PROTECCIÓN © </a:t>
            </a:r>
            <a:r>
              <a:rPr lang="de-DE" dirty="0" err="1"/>
              <a:t>Todos</a:t>
            </a:r>
            <a:r>
              <a:rPr lang="de-DE" dirty="0"/>
              <a:t> los </a:t>
            </a:r>
            <a:r>
              <a:rPr lang="de-DE" dirty="0" err="1"/>
              <a:t>derechos</a:t>
            </a:r>
            <a:r>
              <a:rPr lang="de-DE" dirty="0"/>
              <a:t> </a:t>
            </a:r>
            <a:r>
              <a:rPr lang="de-DE" dirty="0" err="1"/>
              <a:t>reservados</a:t>
            </a:r>
            <a:r>
              <a:rPr lang="de-DE" dirty="0"/>
              <a:t> – </a:t>
            </a:r>
            <a:r>
              <a:rPr lang="de-DE" dirty="0" err="1"/>
              <a:t>Elementos</a:t>
            </a:r>
            <a:r>
              <a:rPr lang="de-DE" dirty="0"/>
              <a:t> </a:t>
            </a:r>
            <a:r>
              <a:rPr lang="de-DE" dirty="0" err="1"/>
              <a:t>gráficos</a:t>
            </a:r>
            <a:endParaRPr lang="en-US" dirty="0"/>
          </a:p>
        </p:txBody>
      </p:sp>
      <p:sp>
        <p:nvSpPr>
          <p:cNvPr id="13" name="Date Placeholder 3"/>
          <p:cNvSpPr>
            <a:spLocks noGrp="1"/>
          </p:cNvSpPr>
          <p:nvPr>
            <p:ph type="dt" sz="half" idx="2"/>
          </p:nvPr>
        </p:nvSpPr>
        <p:spPr>
          <a:xfrm>
            <a:off x="842177" y="6346825"/>
            <a:ext cx="1600986" cy="175828"/>
          </a:xfrm>
          <a:prstGeom prst="rect">
            <a:avLst/>
          </a:prstGeom>
        </p:spPr>
        <p:txBody>
          <a:bodyPr vert="horz" lIns="91440" tIns="45720" rIns="91440" bIns="0" rtlCol="0" anchor="b"/>
          <a:lstStyle>
            <a:lvl1pPr algn="ctr">
              <a:defRPr sz="1000">
                <a:solidFill>
                  <a:srgbClr val="656867"/>
                </a:solidFill>
              </a:defRPr>
            </a:lvl1pPr>
          </a:lstStyle>
          <a:p>
            <a:fld id="{3C86D154-7769-984C-AD4A-808DBF263F74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14" name="Slide Number Placeholder 1"/>
          <p:cNvSpPr>
            <a:spLocks noGrp="1"/>
          </p:cNvSpPr>
          <p:nvPr>
            <p:ph type="sldNum" sz="quarter" idx="4"/>
          </p:nvPr>
        </p:nvSpPr>
        <p:spPr>
          <a:xfrm>
            <a:off x="262157" y="6347414"/>
            <a:ext cx="347443" cy="174649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r">
              <a:defRPr sz="1000" b="1">
                <a:solidFill>
                  <a:srgbClr val="00AEC7"/>
                </a:solidFill>
              </a:defRPr>
            </a:lvl1pPr>
          </a:lstStyle>
          <a:p>
            <a:fld id="{FCCBA4FA-5E5B-4F4D-B8F1-037A34F2DB0D}" type="slidenum">
              <a:rPr lang="en-US" smtClean="0"/>
              <a:pPr/>
              <a:t>‹Nº›</a:t>
            </a:fld>
            <a:endParaRPr lang="en-US" dirty="0"/>
          </a:p>
        </p:txBody>
      </p:sp>
      <p:pic>
        <p:nvPicPr>
          <p:cNvPr id="10" name="Picture 9" descr="logo proteccion 2.png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44960" y="361871"/>
            <a:ext cx="1188720" cy="219456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94578" r:id="rId1"/>
    <p:sldLayoutId id="2147494579" r:id="rId2"/>
  </p:sldLayoutIdLst>
  <p:hf hdr="0"/>
  <p:txStyles>
    <p:titleStyle>
      <a:lvl1pPr algn="l" defTabSz="608013" rtl="0" eaLnBrk="1" fontAlgn="base" hangingPunct="1">
        <a:spcBef>
          <a:spcPct val="0"/>
        </a:spcBef>
        <a:spcAft>
          <a:spcPct val="0"/>
        </a:spcAft>
        <a:defRPr sz="2400" b="1" kern="1200">
          <a:solidFill>
            <a:srgbClr val="0033A0"/>
          </a:solidFill>
          <a:latin typeface="+mj-lt"/>
          <a:ea typeface="ＭＳ Ｐゴシック" charset="0"/>
          <a:cs typeface="ＭＳ Ｐゴシック" charset="0"/>
        </a:defRPr>
      </a:lvl1pPr>
      <a:lvl2pPr algn="l" defTabSz="608013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2pPr>
      <a:lvl3pPr algn="l" defTabSz="608013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3pPr>
      <a:lvl4pPr algn="l" defTabSz="608013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4pPr>
      <a:lvl5pPr algn="l" defTabSz="608013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5pPr>
      <a:lvl6pPr marL="608853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6pPr>
      <a:lvl7pPr marL="1217706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7pPr>
      <a:lvl8pPr marL="1826560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8pPr>
      <a:lvl9pPr marL="2435413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455613" indent="-455613" algn="l" defTabSz="608013" rtl="0" eaLnBrk="1" fontAlgn="base" hangingPunct="1">
        <a:lnSpc>
          <a:spcPct val="130000"/>
        </a:lnSpc>
        <a:spcBef>
          <a:spcPct val="20000"/>
        </a:spcBef>
        <a:spcAft>
          <a:spcPct val="0"/>
        </a:spcAft>
        <a:buFont typeface="Arial" charset="0"/>
        <a:defRPr sz="1200" kern="1200">
          <a:solidFill>
            <a:srgbClr val="676767"/>
          </a:solidFill>
          <a:latin typeface="+mn-lt"/>
          <a:ea typeface="ＭＳ Ｐゴシック" charset="0"/>
          <a:cs typeface="ＭＳ Ｐゴシック" charset="0"/>
        </a:defRPr>
      </a:lvl1pPr>
      <a:lvl2pPr marL="230188" indent="-230188" algn="l" defTabSz="608013" rtl="0" eaLnBrk="1" fontAlgn="base" hangingPunct="1">
        <a:lnSpc>
          <a:spcPct val="130000"/>
        </a:lnSpc>
        <a:spcBef>
          <a:spcPts val="300"/>
        </a:spcBef>
        <a:spcAft>
          <a:spcPct val="0"/>
        </a:spcAft>
        <a:buClr>
          <a:schemeClr val="accent1"/>
        </a:buClr>
        <a:buSzPct val="180000"/>
        <a:buFont typeface="Lucida Grande" charset="0"/>
        <a:buChar char="›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2pPr>
      <a:lvl3pPr marL="454025" indent="-230188" algn="l" defTabSz="608013" rtl="0" eaLnBrk="1" fontAlgn="base" hangingPunct="1">
        <a:lnSpc>
          <a:spcPct val="130000"/>
        </a:lnSpc>
        <a:spcBef>
          <a:spcPts val="300"/>
        </a:spcBef>
        <a:spcAft>
          <a:spcPct val="0"/>
        </a:spcAft>
        <a:buClr>
          <a:schemeClr val="accent2"/>
        </a:buClr>
        <a:buSzPct val="120000"/>
        <a:buFont typeface="Lucida Grande" charset="0"/>
        <a:buChar char="•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3pPr>
      <a:lvl4pPr marL="758825" indent="-230188" algn="l" defTabSz="608013" rtl="0" eaLnBrk="1" fontAlgn="base" hangingPunct="1">
        <a:lnSpc>
          <a:spcPct val="130000"/>
        </a:lnSpc>
        <a:spcBef>
          <a:spcPts val="300"/>
        </a:spcBef>
        <a:spcAft>
          <a:spcPct val="0"/>
        </a:spcAft>
        <a:buClr>
          <a:schemeClr val="accent1"/>
        </a:buClr>
        <a:buSzPct val="140000"/>
        <a:buFont typeface="Wingdings" charset="0"/>
        <a:buChar char="§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4pPr>
      <a:lvl5pPr marL="931863" indent="-230188" algn="l" defTabSz="608013" rtl="0" eaLnBrk="1" fontAlgn="base" hangingPunct="1">
        <a:lnSpc>
          <a:spcPct val="130000"/>
        </a:lnSpc>
        <a:spcBef>
          <a:spcPts val="300"/>
        </a:spcBef>
        <a:spcAft>
          <a:spcPct val="0"/>
        </a:spcAft>
        <a:buClr>
          <a:srgbClr val="00AEC7"/>
        </a:buClr>
        <a:buSzPct val="80000"/>
        <a:buFont typeface="Lucida Grande" charset="0"/>
        <a:buChar char="▲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5pPr>
      <a:lvl6pPr marL="3044266" indent="0" algn="l" defTabSz="608853" rtl="0" eaLnBrk="1" latinLnBrk="0" hangingPunct="1">
        <a:spcBef>
          <a:spcPct val="20000"/>
        </a:spcBef>
        <a:buFont typeface="Arial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3957546" indent="-304427" algn="l" defTabSz="60885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66399" indent="-304427" algn="l" defTabSz="60885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5253" indent="-304427" algn="l" defTabSz="60885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8853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7706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6560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5413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4266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3119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1973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0826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Title Placeholder 1"/>
          <p:cNvSpPr>
            <a:spLocks noGrp="1"/>
          </p:cNvSpPr>
          <p:nvPr>
            <p:ph type="title"/>
          </p:nvPr>
        </p:nvSpPr>
        <p:spPr bwMode="auto">
          <a:xfrm>
            <a:off x="1727200" y="2700338"/>
            <a:ext cx="5105400" cy="719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s-ES_tradnl" dirty="0"/>
              <a:t>Cierre 24 – 36 pt</a:t>
            </a:r>
            <a:endParaRPr lang="en-US" dirty="0"/>
          </a:p>
        </p:txBody>
      </p:sp>
      <p:sp>
        <p:nvSpPr>
          <p:cNvPr id="107523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1727200" y="3440113"/>
            <a:ext cx="5105400" cy="382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s-ES_tradnl" dirty="0" err="1"/>
              <a:t>Click</a:t>
            </a:r>
            <a:r>
              <a:rPr lang="es-ES_tradnl" dirty="0"/>
              <a:t> </a:t>
            </a:r>
            <a:r>
              <a:rPr lang="es-ES_tradnl" dirty="0" err="1"/>
              <a:t>to</a:t>
            </a:r>
            <a:r>
              <a:rPr lang="es-ES_tradnl" dirty="0"/>
              <a:t> </a:t>
            </a:r>
            <a:r>
              <a:rPr lang="es-ES_tradnl" dirty="0" err="1"/>
              <a:t>edit</a:t>
            </a:r>
            <a:r>
              <a:rPr lang="es-ES_tradnl" dirty="0"/>
              <a:t> Master </a:t>
            </a:r>
            <a:r>
              <a:rPr lang="es-ES_tradnl" dirty="0" err="1"/>
              <a:t>text</a:t>
            </a:r>
            <a:r>
              <a:rPr lang="es-ES_tradnl" dirty="0"/>
              <a:t> </a:t>
            </a:r>
            <a:r>
              <a:rPr lang="es-ES_tradnl" dirty="0" err="1"/>
              <a:t>styles</a:t>
            </a:r>
            <a:endParaRPr lang="es-ES_tradnl" dirty="0"/>
          </a:p>
        </p:txBody>
      </p:sp>
      <p:pic>
        <p:nvPicPr>
          <p:cNvPr id="7" name="Picture 6" descr="logo proteccion 2.png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44960" y="361871"/>
            <a:ext cx="1188720" cy="2194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71943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4583" r:id="rId1"/>
  </p:sldLayoutIdLst>
  <p:hf hdr="0"/>
  <p:txStyles>
    <p:titleStyle>
      <a:lvl1pPr algn="l" defTabSz="608013" rtl="0" eaLnBrk="0" fontAlgn="base" hangingPunct="0">
        <a:spcBef>
          <a:spcPct val="0"/>
        </a:spcBef>
        <a:spcAft>
          <a:spcPct val="0"/>
        </a:spcAft>
        <a:defRPr sz="3600" b="1" kern="1200">
          <a:solidFill>
            <a:schemeClr val="accent1"/>
          </a:solidFill>
          <a:latin typeface="+mj-lt"/>
          <a:ea typeface="ＭＳ Ｐゴシック" charset="0"/>
          <a:cs typeface="ＭＳ Ｐゴシック" charset="0"/>
        </a:defRPr>
      </a:lvl1pPr>
      <a:lvl2pPr algn="l" defTabSz="608013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2pPr>
      <a:lvl3pPr algn="l" defTabSz="608013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3pPr>
      <a:lvl4pPr algn="l" defTabSz="608013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4pPr>
      <a:lvl5pPr algn="l" defTabSz="608013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bg1"/>
          </a:solidFill>
          <a:latin typeface="Arial" charset="0"/>
          <a:ea typeface="ＭＳ Ｐゴシック" charset="0"/>
          <a:cs typeface="ＭＳ Ｐゴシック" charset="0"/>
        </a:defRPr>
      </a:lvl5pPr>
      <a:lvl6pPr marL="608853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6pPr>
      <a:lvl7pPr marL="1217706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7pPr>
      <a:lvl8pPr marL="1826560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8pPr>
      <a:lvl9pPr marL="2435413" algn="l" defTabSz="608853" rtl="0" eaLnBrk="1" fontAlgn="base" hangingPunct="1">
        <a:spcBef>
          <a:spcPct val="0"/>
        </a:spcBef>
        <a:spcAft>
          <a:spcPct val="0"/>
        </a:spcAft>
        <a:defRPr sz="2700">
          <a:solidFill>
            <a:srgbClr val="0033A0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0" indent="0" algn="l" defTabSz="608013" rtl="0" eaLnBrk="0" fontAlgn="base" hangingPunct="0">
        <a:lnSpc>
          <a:spcPct val="130000"/>
        </a:lnSpc>
        <a:spcBef>
          <a:spcPct val="20000"/>
        </a:spcBef>
        <a:spcAft>
          <a:spcPct val="0"/>
        </a:spcAft>
        <a:buFont typeface="Arial" charset="0"/>
        <a:defRPr sz="1600" b="1" kern="1200">
          <a:solidFill>
            <a:srgbClr val="656867"/>
          </a:solidFill>
          <a:latin typeface="+mn-lt"/>
          <a:ea typeface="ＭＳ Ｐゴシック" charset="0"/>
          <a:cs typeface="ＭＳ Ｐゴシック" charset="0"/>
        </a:defRPr>
      </a:lvl1pPr>
      <a:lvl2pPr marL="230188" indent="-230188" algn="l" defTabSz="608013" rtl="0" eaLnBrk="0" fontAlgn="base" hangingPunct="0">
        <a:lnSpc>
          <a:spcPct val="130000"/>
        </a:lnSpc>
        <a:spcBef>
          <a:spcPts val="300"/>
        </a:spcBef>
        <a:spcAft>
          <a:spcPct val="0"/>
        </a:spcAft>
        <a:buClr>
          <a:schemeClr val="accent1"/>
        </a:buClr>
        <a:buSzPct val="180000"/>
        <a:buFont typeface="Lucida Grande" charset="0"/>
        <a:buChar char="›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2pPr>
      <a:lvl3pPr marL="454025" indent="-230188" algn="l" defTabSz="608013" rtl="0" eaLnBrk="0" fontAlgn="base" hangingPunct="0">
        <a:lnSpc>
          <a:spcPct val="130000"/>
        </a:lnSpc>
        <a:spcBef>
          <a:spcPts val="300"/>
        </a:spcBef>
        <a:spcAft>
          <a:spcPct val="0"/>
        </a:spcAft>
        <a:buClr>
          <a:schemeClr val="accent2"/>
        </a:buClr>
        <a:buSzPct val="120000"/>
        <a:buFont typeface="Lucida Grande" charset="0"/>
        <a:buChar char="•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3pPr>
      <a:lvl4pPr marL="758825" indent="-230188" algn="l" defTabSz="608013" rtl="0" eaLnBrk="0" fontAlgn="base" hangingPunct="0">
        <a:lnSpc>
          <a:spcPct val="130000"/>
        </a:lnSpc>
        <a:spcBef>
          <a:spcPts val="300"/>
        </a:spcBef>
        <a:spcAft>
          <a:spcPct val="0"/>
        </a:spcAft>
        <a:buClr>
          <a:schemeClr val="accent1"/>
        </a:buClr>
        <a:buSzPct val="140000"/>
        <a:buFont typeface="Wingdings" charset="0"/>
        <a:buChar char="§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4pPr>
      <a:lvl5pPr marL="931863" indent="-230188" algn="l" defTabSz="608013" rtl="0" eaLnBrk="0" fontAlgn="base" hangingPunct="0">
        <a:lnSpc>
          <a:spcPct val="130000"/>
        </a:lnSpc>
        <a:spcBef>
          <a:spcPts val="300"/>
        </a:spcBef>
        <a:spcAft>
          <a:spcPct val="0"/>
        </a:spcAft>
        <a:buClr>
          <a:srgbClr val="00AEC7"/>
        </a:buClr>
        <a:buSzPct val="80000"/>
        <a:buFont typeface="Lucida Grande" charset="0"/>
        <a:buChar char="▲"/>
        <a:defRPr sz="1200" kern="1200">
          <a:solidFill>
            <a:srgbClr val="676767"/>
          </a:solidFill>
          <a:latin typeface="+mn-lt"/>
          <a:ea typeface="ＭＳ Ｐゴシック" charset="0"/>
          <a:cs typeface="+mn-cs"/>
        </a:defRPr>
      </a:lvl5pPr>
      <a:lvl6pPr marL="3044266" indent="0" algn="l" defTabSz="608853" rtl="0" eaLnBrk="1" latinLnBrk="0" hangingPunct="1">
        <a:spcBef>
          <a:spcPct val="20000"/>
        </a:spcBef>
        <a:buFont typeface="Arial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3957546" indent="-304427" algn="l" defTabSz="60885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66399" indent="-304427" algn="l" defTabSz="60885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5253" indent="-304427" algn="l" defTabSz="60885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8853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7706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6560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5413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4266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3119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1973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0826" algn="l" defTabSz="60885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3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6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5.xml"/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6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8.xml"/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9.xml"/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0.xml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1.xml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.xml"/><Relationship Id="rId2" Type="http://schemas.openxmlformats.org/officeDocument/2006/relationships/chart" Target="../charts/chart33.xml"/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6.xml"/><Relationship Id="rId2" Type="http://schemas.openxmlformats.org/officeDocument/2006/relationships/chart" Target="../charts/chart35.xml"/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err="1"/>
              <a:t>Elementos</a:t>
            </a:r>
            <a:r>
              <a:rPr lang="en-US" dirty="0"/>
              <a:t> </a:t>
            </a:r>
            <a:r>
              <a:rPr lang="en-US" dirty="0" err="1"/>
              <a:t>gráficos</a:t>
            </a:r>
            <a:br>
              <a:rPr lang="en-US" dirty="0"/>
            </a:b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Julio 2018</a:t>
            </a:r>
          </a:p>
        </p:txBody>
      </p:sp>
    </p:spTree>
    <p:extLst>
      <p:ext uri="{BB962C8B-B14F-4D97-AF65-F5344CB8AC3E}">
        <p14:creationId xmlns:p14="http://schemas.microsoft.com/office/powerpoint/2010/main" val="255913951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sólido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515B9B2-B3F9-0C4F-88EB-A85BA1747558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59" name="Freeform 58"/>
          <p:cNvSpPr>
            <a:spLocks/>
          </p:cNvSpPr>
          <p:nvPr/>
        </p:nvSpPr>
        <p:spPr bwMode="auto">
          <a:xfrm>
            <a:off x="9948698" y="5250024"/>
            <a:ext cx="242586" cy="391520"/>
          </a:xfrm>
          <a:custGeom>
            <a:avLst/>
            <a:gdLst>
              <a:gd name="T0" fmla="*/ 343 w 373"/>
              <a:gd name="T1" fmla="*/ 602 h 602"/>
              <a:gd name="T2" fmla="*/ 0 w 373"/>
              <a:gd name="T3" fmla="*/ 302 h 602"/>
              <a:gd name="T4" fmla="*/ 343 w 373"/>
              <a:gd name="T5" fmla="*/ 0 h 602"/>
              <a:gd name="T6" fmla="*/ 373 w 373"/>
              <a:gd name="T7" fmla="*/ 34 h 602"/>
              <a:gd name="T8" fmla="*/ 69 w 373"/>
              <a:gd name="T9" fmla="*/ 302 h 602"/>
              <a:gd name="T10" fmla="*/ 373 w 373"/>
              <a:gd name="T11" fmla="*/ 568 h 602"/>
              <a:gd name="T12" fmla="*/ 343 w 373"/>
              <a:gd name="T13" fmla="*/ 602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3" h="602">
                <a:moveTo>
                  <a:pt x="343" y="602"/>
                </a:moveTo>
                <a:lnTo>
                  <a:pt x="0" y="302"/>
                </a:lnTo>
                <a:lnTo>
                  <a:pt x="343" y="0"/>
                </a:lnTo>
                <a:lnTo>
                  <a:pt x="373" y="34"/>
                </a:lnTo>
                <a:lnTo>
                  <a:pt x="69" y="302"/>
                </a:lnTo>
                <a:lnTo>
                  <a:pt x="373" y="568"/>
                </a:lnTo>
                <a:lnTo>
                  <a:pt x="343" y="60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13"/>
          <p:cNvSpPr>
            <a:spLocks noChangeAspect="1" noEditPoints="1"/>
          </p:cNvSpPr>
          <p:nvPr/>
        </p:nvSpPr>
        <p:spPr bwMode="auto">
          <a:xfrm>
            <a:off x="713525" y="1529809"/>
            <a:ext cx="604800" cy="504153"/>
          </a:xfrm>
          <a:custGeom>
            <a:avLst/>
            <a:gdLst>
              <a:gd name="T0" fmla="*/ 159 w 325"/>
              <a:gd name="T1" fmla="*/ 106 h 271"/>
              <a:gd name="T2" fmla="*/ 212 w 325"/>
              <a:gd name="T3" fmla="*/ 53 h 271"/>
              <a:gd name="T4" fmla="*/ 159 w 325"/>
              <a:gd name="T5" fmla="*/ 0 h 271"/>
              <a:gd name="T6" fmla="*/ 107 w 325"/>
              <a:gd name="T7" fmla="*/ 53 h 271"/>
              <a:gd name="T8" fmla="*/ 159 w 325"/>
              <a:gd name="T9" fmla="*/ 106 h 271"/>
              <a:gd name="T10" fmla="*/ 58 w 325"/>
              <a:gd name="T11" fmla="*/ 88 h 271"/>
              <a:gd name="T12" fmla="*/ 96 w 325"/>
              <a:gd name="T13" fmla="*/ 50 h 271"/>
              <a:gd name="T14" fmla="*/ 58 w 325"/>
              <a:gd name="T15" fmla="*/ 12 h 271"/>
              <a:gd name="T16" fmla="*/ 20 w 325"/>
              <a:gd name="T17" fmla="*/ 50 h 271"/>
              <a:gd name="T18" fmla="*/ 58 w 325"/>
              <a:gd name="T19" fmla="*/ 88 h 271"/>
              <a:gd name="T20" fmla="*/ 305 w 325"/>
              <a:gd name="T21" fmla="*/ 50 h 271"/>
              <a:gd name="T22" fmla="*/ 267 w 325"/>
              <a:gd name="T23" fmla="*/ 12 h 271"/>
              <a:gd name="T24" fmla="*/ 229 w 325"/>
              <a:gd name="T25" fmla="*/ 50 h 271"/>
              <a:gd name="T26" fmla="*/ 267 w 325"/>
              <a:gd name="T27" fmla="*/ 88 h 271"/>
              <a:gd name="T28" fmla="*/ 305 w 325"/>
              <a:gd name="T29" fmla="*/ 50 h 271"/>
              <a:gd name="T30" fmla="*/ 89 w 325"/>
              <a:gd name="T31" fmla="*/ 106 h 271"/>
              <a:gd name="T32" fmla="*/ 89 w 325"/>
              <a:gd name="T33" fmla="*/ 94 h 271"/>
              <a:gd name="T34" fmla="*/ 52 w 325"/>
              <a:gd name="T35" fmla="*/ 94 h 271"/>
              <a:gd name="T36" fmla="*/ 13 w 325"/>
              <a:gd name="T37" fmla="*/ 108 h 271"/>
              <a:gd name="T38" fmla="*/ 0 w 325"/>
              <a:gd name="T39" fmla="*/ 139 h 271"/>
              <a:gd name="T40" fmla="*/ 0 w 325"/>
              <a:gd name="T41" fmla="*/ 227 h 271"/>
              <a:gd name="T42" fmla="*/ 57 w 325"/>
              <a:gd name="T43" fmla="*/ 227 h 271"/>
              <a:gd name="T44" fmla="*/ 56 w 325"/>
              <a:gd name="T45" fmla="*/ 155 h 271"/>
              <a:gd name="T46" fmla="*/ 89 w 325"/>
              <a:gd name="T47" fmla="*/ 106 h 271"/>
              <a:gd name="T48" fmla="*/ 312 w 325"/>
              <a:gd name="T49" fmla="*/ 108 h 271"/>
              <a:gd name="T50" fmla="*/ 274 w 325"/>
              <a:gd name="T51" fmla="*/ 94 h 271"/>
              <a:gd name="T52" fmla="*/ 254 w 325"/>
              <a:gd name="T53" fmla="*/ 94 h 271"/>
              <a:gd name="T54" fmla="*/ 254 w 325"/>
              <a:gd name="T55" fmla="*/ 227 h 271"/>
              <a:gd name="T56" fmla="*/ 325 w 325"/>
              <a:gd name="T57" fmla="*/ 227 h 271"/>
              <a:gd name="T58" fmla="*/ 325 w 325"/>
              <a:gd name="T59" fmla="*/ 139 h 271"/>
              <a:gd name="T60" fmla="*/ 312 w 325"/>
              <a:gd name="T61" fmla="*/ 108 h 271"/>
              <a:gd name="T62" fmla="*/ 90 w 325"/>
              <a:gd name="T63" fmla="*/ 125 h 271"/>
              <a:gd name="T64" fmla="*/ 74 w 325"/>
              <a:gd name="T65" fmla="*/ 155 h 271"/>
              <a:gd name="T66" fmla="*/ 75 w 325"/>
              <a:gd name="T67" fmla="*/ 238 h 271"/>
              <a:gd name="T68" fmla="*/ 74 w 325"/>
              <a:gd name="T69" fmla="*/ 238 h 271"/>
              <a:gd name="T70" fmla="*/ 74 w 325"/>
              <a:gd name="T71" fmla="*/ 271 h 271"/>
              <a:gd name="T72" fmla="*/ 236 w 325"/>
              <a:gd name="T73" fmla="*/ 271 h 271"/>
              <a:gd name="T74" fmla="*/ 236 w 325"/>
              <a:gd name="T75" fmla="*/ 115 h 271"/>
              <a:gd name="T76" fmla="*/ 120 w 325"/>
              <a:gd name="T77" fmla="*/ 115 h 271"/>
              <a:gd name="T78" fmla="*/ 90 w 325"/>
              <a:gd name="T79" fmla="*/ 125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25" h="271">
                <a:moveTo>
                  <a:pt x="159" y="106"/>
                </a:moveTo>
                <a:cubicBezTo>
                  <a:pt x="189" y="106"/>
                  <a:pt x="212" y="82"/>
                  <a:pt x="212" y="53"/>
                </a:cubicBezTo>
                <a:cubicBezTo>
                  <a:pt x="212" y="24"/>
                  <a:pt x="189" y="0"/>
                  <a:pt x="159" y="0"/>
                </a:cubicBezTo>
                <a:cubicBezTo>
                  <a:pt x="130" y="0"/>
                  <a:pt x="107" y="24"/>
                  <a:pt x="107" y="53"/>
                </a:cubicBezTo>
                <a:cubicBezTo>
                  <a:pt x="107" y="82"/>
                  <a:pt x="130" y="106"/>
                  <a:pt x="159" y="106"/>
                </a:cubicBezTo>
                <a:close/>
                <a:moveTo>
                  <a:pt x="58" y="88"/>
                </a:moveTo>
                <a:cubicBezTo>
                  <a:pt x="79" y="88"/>
                  <a:pt x="96" y="71"/>
                  <a:pt x="96" y="50"/>
                </a:cubicBezTo>
                <a:cubicBezTo>
                  <a:pt x="96" y="29"/>
                  <a:pt x="79" y="12"/>
                  <a:pt x="58" y="12"/>
                </a:cubicBezTo>
                <a:cubicBezTo>
                  <a:pt x="37" y="12"/>
                  <a:pt x="20" y="29"/>
                  <a:pt x="20" y="50"/>
                </a:cubicBezTo>
                <a:cubicBezTo>
                  <a:pt x="20" y="71"/>
                  <a:pt x="37" y="88"/>
                  <a:pt x="58" y="88"/>
                </a:cubicBezTo>
                <a:close/>
                <a:moveTo>
                  <a:pt x="305" y="50"/>
                </a:moveTo>
                <a:cubicBezTo>
                  <a:pt x="305" y="29"/>
                  <a:pt x="288" y="12"/>
                  <a:pt x="267" y="12"/>
                </a:cubicBezTo>
                <a:cubicBezTo>
                  <a:pt x="246" y="12"/>
                  <a:pt x="229" y="29"/>
                  <a:pt x="229" y="50"/>
                </a:cubicBezTo>
                <a:cubicBezTo>
                  <a:pt x="229" y="71"/>
                  <a:pt x="246" y="88"/>
                  <a:pt x="267" y="88"/>
                </a:cubicBezTo>
                <a:cubicBezTo>
                  <a:pt x="288" y="88"/>
                  <a:pt x="305" y="71"/>
                  <a:pt x="305" y="50"/>
                </a:cubicBezTo>
                <a:close/>
                <a:moveTo>
                  <a:pt x="89" y="106"/>
                </a:moveTo>
                <a:cubicBezTo>
                  <a:pt x="89" y="94"/>
                  <a:pt x="89" y="94"/>
                  <a:pt x="89" y="94"/>
                </a:cubicBezTo>
                <a:cubicBezTo>
                  <a:pt x="52" y="94"/>
                  <a:pt x="52" y="94"/>
                  <a:pt x="52" y="94"/>
                </a:cubicBezTo>
                <a:cubicBezTo>
                  <a:pt x="35" y="94"/>
                  <a:pt x="22" y="98"/>
                  <a:pt x="13" y="108"/>
                </a:cubicBezTo>
                <a:cubicBezTo>
                  <a:pt x="0" y="121"/>
                  <a:pt x="0" y="138"/>
                  <a:pt x="0" y="139"/>
                </a:cubicBezTo>
                <a:cubicBezTo>
                  <a:pt x="0" y="227"/>
                  <a:pt x="0" y="227"/>
                  <a:pt x="0" y="227"/>
                </a:cubicBezTo>
                <a:cubicBezTo>
                  <a:pt x="57" y="227"/>
                  <a:pt x="57" y="227"/>
                  <a:pt x="57" y="227"/>
                </a:cubicBezTo>
                <a:cubicBezTo>
                  <a:pt x="56" y="155"/>
                  <a:pt x="56" y="155"/>
                  <a:pt x="56" y="155"/>
                </a:cubicBezTo>
                <a:cubicBezTo>
                  <a:pt x="56" y="123"/>
                  <a:pt x="80" y="109"/>
                  <a:pt x="89" y="106"/>
                </a:cubicBezTo>
                <a:close/>
                <a:moveTo>
                  <a:pt x="312" y="108"/>
                </a:moveTo>
                <a:cubicBezTo>
                  <a:pt x="303" y="98"/>
                  <a:pt x="290" y="94"/>
                  <a:pt x="274" y="94"/>
                </a:cubicBezTo>
                <a:cubicBezTo>
                  <a:pt x="254" y="94"/>
                  <a:pt x="254" y="94"/>
                  <a:pt x="254" y="94"/>
                </a:cubicBezTo>
                <a:cubicBezTo>
                  <a:pt x="254" y="227"/>
                  <a:pt x="254" y="227"/>
                  <a:pt x="254" y="227"/>
                </a:cubicBezTo>
                <a:cubicBezTo>
                  <a:pt x="325" y="227"/>
                  <a:pt x="325" y="227"/>
                  <a:pt x="325" y="227"/>
                </a:cubicBezTo>
                <a:cubicBezTo>
                  <a:pt x="325" y="139"/>
                  <a:pt x="325" y="139"/>
                  <a:pt x="325" y="139"/>
                </a:cubicBezTo>
                <a:cubicBezTo>
                  <a:pt x="325" y="138"/>
                  <a:pt x="325" y="121"/>
                  <a:pt x="312" y="108"/>
                </a:cubicBezTo>
                <a:close/>
                <a:moveTo>
                  <a:pt x="90" y="125"/>
                </a:moveTo>
                <a:cubicBezTo>
                  <a:pt x="83" y="131"/>
                  <a:pt x="74" y="141"/>
                  <a:pt x="74" y="155"/>
                </a:cubicBezTo>
                <a:cubicBezTo>
                  <a:pt x="75" y="238"/>
                  <a:pt x="75" y="238"/>
                  <a:pt x="75" y="238"/>
                </a:cubicBezTo>
                <a:cubicBezTo>
                  <a:pt x="74" y="238"/>
                  <a:pt x="74" y="238"/>
                  <a:pt x="74" y="238"/>
                </a:cubicBezTo>
                <a:cubicBezTo>
                  <a:pt x="74" y="271"/>
                  <a:pt x="74" y="271"/>
                  <a:pt x="74" y="271"/>
                </a:cubicBezTo>
                <a:cubicBezTo>
                  <a:pt x="236" y="271"/>
                  <a:pt x="236" y="271"/>
                  <a:pt x="236" y="271"/>
                </a:cubicBezTo>
                <a:cubicBezTo>
                  <a:pt x="236" y="115"/>
                  <a:pt x="236" y="115"/>
                  <a:pt x="236" y="115"/>
                </a:cubicBezTo>
                <a:cubicBezTo>
                  <a:pt x="120" y="115"/>
                  <a:pt x="120" y="115"/>
                  <a:pt x="120" y="115"/>
                </a:cubicBezTo>
                <a:cubicBezTo>
                  <a:pt x="108" y="115"/>
                  <a:pt x="98" y="119"/>
                  <a:pt x="90" y="1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s-CO" dirty="0">
                <a:solidFill>
                  <a:schemeClr val="accent2"/>
                </a:solidFill>
              </a:rPr>
              <a:t> </a:t>
            </a:r>
          </a:p>
        </p:txBody>
      </p:sp>
      <p:sp>
        <p:nvSpPr>
          <p:cNvPr id="63" name="Freeform 12"/>
          <p:cNvSpPr>
            <a:spLocks noChangeAspect="1" noEditPoints="1"/>
          </p:cNvSpPr>
          <p:nvPr/>
        </p:nvSpPr>
        <p:spPr bwMode="auto">
          <a:xfrm>
            <a:off x="7311843" y="1476908"/>
            <a:ext cx="385200" cy="638738"/>
          </a:xfrm>
          <a:custGeom>
            <a:avLst/>
            <a:gdLst>
              <a:gd name="T0" fmla="*/ 50 w 213"/>
              <a:gd name="T1" fmla="*/ 148 h 353"/>
              <a:gd name="T2" fmla="*/ 0 w 213"/>
              <a:gd name="T3" fmla="*/ 198 h 353"/>
              <a:gd name="T4" fmla="*/ 0 w 213"/>
              <a:gd name="T5" fmla="*/ 353 h 353"/>
              <a:gd name="T6" fmla="*/ 213 w 213"/>
              <a:gd name="T7" fmla="*/ 353 h 353"/>
              <a:gd name="T8" fmla="*/ 213 w 213"/>
              <a:gd name="T9" fmla="*/ 148 h 353"/>
              <a:gd name="T10" fmla="*/ 50 w 213"/>
              <a:gd name="T11" fmla="*/ 148 h 353"/>
              <a:gd name="T12" fmla="*/ 106 w 213"/>
              <a:gd name="T13" fmla="*/ 136 h 353"/>
              <a:gd name="T14" fmla="*/ 174 w 213"/>
              <a:gd name="T15" fmla="*/ 68 h 353"/>
              <a:gd name="T16" fmla="*/ 106 w 213"/>
              <a:gd name="T17" fmla="*/ 0 h 353"/>
              <a:gd name="T18" fmla="*/ 38 w 213"/>
              <a:gd name="T19" fmla="*/ 68 h 353"/>
              <a:gd name="T20" fmla="*/ 106 w 213"/>
              <a:gd name="T21" fmla="*/ 136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3" h="353">
                <a:moveTo>
                  <a:pt x="50" y="148"/>
                </a:moveTo>
                <a:cubicBezTo>
                  <a:pt x="22" y="148"/>
                  <a:pt x="0" y="171"/>
                  <a:pt x="0" y="198"/>
                </a:cubicBezTo>
                <a:cubicBezTo>
                  <a:pt x="0" y="353"/>
                  <a:pt x="0" y="353"/>
                  <a:pt x="0" y="353"/>
                </a:cubicBezTo>
                <a:cubicBezTo>
                  <a:pt x="213" y="353"/>
                  <a:pt x="213" y="353"/>
                  <a:pt x="213" y="353"/>
                </a:cubicBezTo>
                <a:cubicBezTo>
                  <a:pt x="213" y="148"/>
                  <a:pt x="213" y="148"/>
                  <a:pt x="213" y="148"/>
                </a:cubicBezTo>
                <a:lnTo>
                  <a:pt x="50" y="148"/>
                </a:lnTo>
                <a:close/>
                <a:moveTo>
                  <a:pt x="106" y="136"/>
                </a:moveTo>
                <a:cubicBezTo>
                  <a:pt x="144" y="136"/>
                  <a:pt x="174" y="106"/>
                  <a:pt x="174" y="68"/>
                </a:cubicBezTo>
                <a:cubicBezTo>
                  <a:pt x="174" y="31"/>
                  <a:pt x="144" y="0"/>
                  <a:pt x="106" y="0"/>
                </a:cubicBezTo>
                <a:cubicBezTo>
                  <a:pt x="69" y="0"/>
                  <a:pt x="38" y="31"/>
                  <a:pt x="38" y="68"/>
                </a:cubicBezTo>
                <a:cubicBezTo>
                  <a:pt x="38" y="106"/>
                  <a:pt x="69" y="136"/>
                  <a:pt x="106" y="1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6"/>
          <p:cNvSpPr>
            <a:spLocks noChangeAspect="1" noEditPoints="1"/>
          </p:cNvSpPr>
          <p:nvPr/>
        </p:nvSpPr>
        <p:spPr bwMode="auto">
          <a:xfrm>
            <a:off x="2923847" y="1482274"/>
            <a:ext cx="486000" cy="636388"/>
          </a:xfrm>
          <a:custGeom>
            <a:avLst/>
            <a:gdLst>
              <a:gd name="T0" fmla="*/ 126 w 275"/>
              <a:gd name="T1" fmla="*/ 89 h 360"/>
              <a:gd name="T2" fmla="*/ 171 w 275"/>
              <a:gd name="T3" fmla="*/ 45 h 360"/>
              <a:gd name="T4" fmla="*/ 126 w 275"/>
              <a:gd name="T5" fmla="*/ 0 h 360"/>
              <a:gd name="T6" fmla="*/ 81 w 275"/>
              <a:gd name="T7" fmla="*/ 45 h 360"/>
              <a:gd name="T8" fmla="*/ 126 w 275"/>
              <a:gd name="T9" fmla="*/ 89 h 360"/>
              <a:gd name="T10" fmla="*/ 111 w 275"/>
              <a:gd name="T11" fmla="*/ 343 h 360"/>
              <a:gd name="T12" fmla="*/ 17 w 275"/>
              <a:gd name="T13" fmla="*/ 249 h 360"/>
              <a:gd name="T14" fmla="*/ 63 w 275"/>
              <a:gd name="T15" fmla="*/ 168 h 360"/>
              <a:gd name="T16" fmla="*/ 63 w 275"/>
              <a:gd name="T17" fmla="*/ 150 h 360"/>
              <a:gd name="T18" fmla="*/ 62 w 275"/>
              <a:gd name="T19" fmla="*/ 149 h 360"/>
              <a:gd name="T20" fmla="*/ 0 w 275"/>
              <a:gd name="T21" fmla="*/ 249 h 360"/>
              <a:gd name="T22" fmla="*/ 111 w 275"/>
              <a:gd name="T23" fmla="*/ 360 h 360"/>
              <a:gd name="T24" fmla="*/ 207 w 275"/>
              <a:gd name="T25" fmla="*/ 305 h 360"/>
              <a:gd name="T26" fmla="*/ 194 w 275"/>
              <a:gd name="T27" fmla="*/ 293 h 360"/>
              <a:gd name="T28" fmla="*/ 111 w 275"/>
              <a:gd name="T29" fmla="*/ 343 h 360"/>
              <a:gd name="T30" fmla="*/ 177 w 275"/>
              <a:gd name="T31" fmla="*/ 135 h 360"/>
              <a:gd name="T32" fmla="*/ 145 w 275"/>
              <a:gd name="T33" fmla="*/ 103 h 360"/>
              <a:gd name="T34" fmla="*/ 75 w 275"/>
              <a:gd name="T35" fmla="*/ 103 h 360"/>
              <a:gd name="T36" fmla="*/ 75 w 275"/>
              <a:gd name="T37" fmla="*/ 228 h 360"/>
              <a:gd name="T38" fmla="*/ 177 w 275"/>
              <a:gd name="T39" fmla="*/ 228 h 360"/>
              <a:gd name="T40" fmla="*/ 177 w 275"/>
              <a:gd name="T41" fmla="*/ 135 h 360"/>
              <a:gd name="T42" fmla="*/ 263 w 275"/>
              <a:gd name="T43" fmla="*/ 288 h 360"/>
              <a:gd name="T44" fmla="*/ 248 w 275"/>
              <a:gd name="T45" fmla="*/ 303 h 360"/>
              <a:gd name="T46" fmla="*/ 177 w 275"/>
              <a:gd name="T47" fmla="*/ 234 h 360"/>
              <a:gd name="T48" fmla="*/ 75 w 275"/>
              <a:gd name="T49" fmla="*/ 234 h 360"/>
              <a:gd name="T50" fmla="*/ 75 w 275"/>
              <a:gd name="T51" fmla="*/ 251 h 360"/>
              <a:gd name="T52" fmla="*/ 170 w 275"/>
              <a:gd name="T53" fmla="*/ 251 h 360"/>
              <a:gd name="T54" fmla="*/ 248 w 275"/>
              <a:gd name="T55" fmla="*/ 327 h 360"/>
              <a:gd name="T56" fmla="*/ 275 w 275"/>
              <a:gd name="T57" fmla="*/ 301 h 360"/>
              <a:gd name="T58" fmla="*/ 263 w 275"/>
              <a:gd name="T59" fmla="*/ 288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75" h="360">
                <a:moveTo>
                  <a:pt x="126" y="89"/>
                </a:moveTo>
                <a:cubicBezTo>
                  <a:pt x="151" y="89"/>
                  <a:pt x="171" y="69"/>
                  <a:pt x="171" y="45"/>
                </a:cubicBezTo>
                <a:cubicBezTo>
                  <a:pt x="171" y="20"/>
                  <a:pt x="151" y="0"/>
                  <a:pt x="126" y="0"/>
                </a:cubicBezTo>
                <a:cubicBezTo>
                  <a:pt x="101" y="0"/>
                  <a:pt x="81" y="20"/>
                  <a:pt x="81" y="45"/>
                </a:cubicBezTo>
                <a:cubicBezTo>
                  <a:pt x="81" y="69"/>
                  <a:pt x="101" y="89"/>
                  <a:pt x="126" y="89"/>
                </a:cubicBezTo>
                <a:close/>
                <a:moveTo>
                  <a:pt x="111" y="343"/>
                </a:moveTo>
                <a:cubicBezTo>
                  <a:pt x="59" y="343"/>
                  <a:pt x="17" y="301"/>
                  <a:pt x="17" y="249"/>
                </a:cubicBezTo>
                <a:cubicBezTo>
                  <a:pt x="17" y="215"/>
                  <a:pt x="35" y="185"/>
                  <a:pt x="63" y="168"/>
                </a:cubicBezTo>
                <a:cubicBezTo>
                  <a:pt x="63" y="150"/>
                  <a:pt x="63" y="150"/>
                  <a:pt x="63" y="150"/>
                </a:cubicBezTo>
                <a:cubicBezTo>
                  <a:pt x="62" y="149"/>
                  <a:pt x="62" y="149"/>
                  <a:pt x="62" y="149"/>
                </a:cubicBezTo>
                <a:cubicBezTo>
                  <a:pt x="24" y="168"/>
                  <a:pt x="0" y="206"/>
                  <a:pt x="0" y="249"/>
                </a:cubicBezTo>
                <a:cubicBezTo>
                  <a:pt x="0" y="310"/>
                  <a:pt x="50" y="360"/>
                  <a:pt x="111" y="360"/>
                </a:cubicBezTo>
                <a:cubicBezTo>
                  <a:pt x="151" y="360"/>
                  <a:pt x="187" y="339"/>
                  <a:pt x="207" y="305"/>
                </a:cubicBezTo>
                <a:cubicBezTo>
                  <a:pt x="194" y="293"/>
                  <a:pt x="194" y="293"/>
                  <a:pt x="194" y="293"/>
                </a:cubicBezTo>
                <a:cubicBezTo>
                  <a:pt x="178" y="324"/>
                  <a:pt x="146" y="343"/>
                  <a:pt x="111" y="343"/>
                </a:cubicBezTo>
                <a:close/>
                <a:moveTo>
                  <a:pt x="177" y="135"/>
                </a:moveTo>
                <a:cubicBezTo>
                  <a:pt x="177" y="118"/>
                  <a:pt x="162" y="103"/>
                  <a:pt x="145" y="103"/>
                </a:cubicBezTo>
                <a:cubicBezTo>
                  <a:pt x="75" y="103"/>
                  <a:pt x="75" y="103"/>
                  <a:pt x="75" y="103"/>
                </a:cubicBezTo>
                <a:cubicBezTo>
                  <a:pt x="75" y="228"/>
                  <a:pt x="75" y="228"/>
                  <a:pt x="75" y="228"/>
                </a:cubicBezTo>
                <a:cubicBezTo>
                  <a:pt x="177" y="228"/>
                  <a:pt x="177" y="228"/>
                  <a:pt x="177" y="228"/>
                </a:cubicBezTo>
                <a:lnTo>
                  <a:pt x="177" y="135"/>
                </a:lnTo>
                <a:close/>
                <a:moveTo>
                  <a:pt x="263" y="288"/>
                </a:moveTo>
                <a:cubicBezTo>
                  <a:pt x="248" y="303"/>
                  <a:pt x="248" y="303"/>
                  <a:pt x="248" y="303"/>
                </a:cubicBezTo>
                <a:cubicBezTo>
                  <a:pt x="177" y="234"/>
                  <a:pt x="177" y="234"/>
                  <a:pt x="177" y="234"/>
                </a:cubicBezTo>
                <a:cubicBezTo>
                  <a:pt x="75" y="234"/>
                  <a:pt x="75" y="234"/>
                  <a:pt x="75" y="234"/>
                </a:cubicBezTo>
                <a:cubicBezTo>
                  <a:pt x="75" y="251"/>
                  <a:pt x="75" y="251"/>
                  <a:pt x="75" y="251"/>
                </a:cubicBezTo>
                <a:cubicBezTo>
                  <a:pt x="170" y="251"/>
                  <a:pt x="170" y="251"/>
                  <a:pt x="170" y="251"/>
                </a:cubicBezTo>
                <a:cubicBezTo>
                  <a:pt x="248" y="327"/>
                  <a:pt x="248" y="327"/>
                  <a:pt x="248" y="327"/>
                </a:cubicBezTo>
                <a:cubicBezTo>
                  <a:pt x="275" y="301"/>
                  <a:pt x="275" y="301"/>
                  <a:pt x="275" y="301"/>
                </a:cubicBezTo>
                <a:lnTo>
                  <a:pt x="263" y="28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11"/>
          <p:cNvSpPr>
            <a:spLocks noChangeAspect="1" noEditPoints="1"/>
          </p:cNvSpPr>
          <p:nvPr/>
        </p:nvSpPr>
        <p:spPr bwMode="auto">
          <a:xfrm>
            <a:off x="4031888" y="1499696"/>
            <a:ext cx="664731" cy="613256"/>
          </a:xfrm>
          <a:custGeom>
            <a:avLst/>
            <a:gdLst>
              <a:gd name="T0" fmla="*/ 47 w 360"/>
              <a:gd name="T1" fmla="*/ 88 h 332"/>
              <a:gd name="T2" fmla="*/ 18 w 360"/>
              <a:gd name="T3" fmla="*/ 114 h 332"/>
              <a:gd name="T4" fmla="*/ 0 w 360"/>
              <a:gd name="T5" fmla="*/ 276 h 332"/>
              <a:gd name="T6" fmla="*/ 35 w 360"/>
              <a:gd name="T7" fmla="*/ 276 h 332"/>
              <a:gd name="T8" fmla="*/ 35 w 360"/>
              <a:gd name="T9" fmla="*/ 322 h 332"/>
              <a:gd name="T10" fmla="*/ 83 w 360"/>
              <a:gd name="T11" fmla="*/ 322 h 332"/>
              <a:gd name="T12" fmla="*/ 83 w 360"/>
              <a:gd name="T13" fmla="*/ 275 h 332"/>
              <a:gd name="T14" fmla="*/ 117 w 360"/>
              <a:gd name="T15" fmla="*/ 275 h 332"/>
              <a:gd name="T16" fmla="*/ 96 w 360"/>
              <a:gd name="T17" fmla="*/ 88 h 332"/>
              <a:gd name="T18" fmla="*/ 47 w 360"/>
              <a:gd name="T19" fmla="*/ 88 h 332"/>
              <a:gd name="T20" fmla="*/ 64 w 360"/>
              <a:gd name="T21" fmla="*/ 62 h 332"/>
              <a:gd name="T22" fmla="*/ 95 w 360"/>
              <a:gd name="T23" fmla="*/ 31 h 332"/>
              <a:gd name="T24" fmla="*/ 64 w 360"/>
              <a:gd name="T25" fmla="*/ 0 h 332"/>
              <a:gd name="T26" fmla="*/ 33 w 360"/>
              <a:gd name="T27" fmla="*/ 31 h 332"/>
              <a:gd name="T28" fmla="*/ 64 w 360"/>
              <a:gd name="T29" fmla="*/ 62 h 332"/>
              <a:gd name="T30" fmla="*/ 239 w 360"/>
              <a:gd name="T31" fmla="*/ 115 h 332"/>
              <a:gd name="T32" fmla="*/ 276 w 360"/>
              <a:gd name="T33" fmla="*/ 77 h 332"/>
              <a:gd name="T34" fmla="*/ 239 w 360"/>
              <a:gd name="T35" fmla="*/ 40 h 332"/>
              <a:gd name="T36" fmla="*/ 201 w 360"/>
              <a:gd name="T37" fmla="*/ 77 h 332"/>
              <a:gd name="T38" fmla="*/ 239 w 360"/>
              <a:gd name="T39" fmla="*/ 115 h 332"/>
              <a:gd name="T40" fmla="*/ 227 w 360"/>
              <a:gd name="T41" fmla="*/ 315 h 332"/>
              <a:gd name="T42" fmla="*/ 153 w 360"/>
              <a:gd name="T43" fmla="*/ 242 h 332"/>
              <a:gd name="T44" fmla="*/ 187 w 360"/>
              <a:gd name="T45" fmla="*/ 180 h 332"/>
              <a:gd name="T46" fmla="*/ 187 w 360"/>
              <a:gd name="T47" fmla="*/ 160 h 332"/>
              <a:gd name="T48" fmla="*/ 136 w 360"/>
              <a:gd name="T49" fmla="*/ 242 h 332"/>
              <a:gd name="T50" fmla="*/ 227 w 360"/>
              <a:gd name="T51" fmla="*/ 332 h 332"/>
              <a:gd name="T52" fmla="*/ 305 w 360"/>
              <a:gd name="T53" fmla="*/ 288 h 332"/>
              <a:gd name="T54" fmla="*/ 292 w 360"/>
              <a:gd name="T55" fmla="*/ 275 h 332"/>
              <a:gd name="T56" fmla="*/ 227 w 360"/>
              <a:gd name="T57" fmla="*/ 315 h 332"/>
              <a:gd name="T58" fmla="*/ 281 w 360"/>
              <a:gd name="T59" fmla="*/ 150 h 332"/>
              <a:gd name="T60" fmla="*/ 254 w 360"/>
              <a:gd name="T61" fmla="*/ 123 h 332"/>
              <a:gd name="T62" fmla="*/ 196 w 360"/>
              <a:gd name="T63" fmla="*/ 123 h 332"/>
              <a:gd name="T64" fmla="*/ 196 w 360"/>
              <a:gd name="T65" fmla="*/ 222 h 332"/>
              <a:gd name="T66" fmla="*/ 281 w 360"/>
              <a:gd name="T67" fmla="*/ 222 h 332"/>
              <a:gd name="T68" fmla="*/ 281 w 360"/>
              <a:gd name="T69" fmla="*/ 150 h 332"/>
              <a:gd name="T70" fmla="*/ 348 w 360"/>
              <a:gd name="T71" fmla="*/ 272 h 332"/>
              <a:gd name="T72" fmla="*/ 337 w 360"/>
              <a:gd name="T73" fmla="*/ 283 h 332"/>
              <a:gd name="T74" fmla="*/ 280 w 360"/>
              <a:gd name="T75" fmla="*/ 228 h 332"/>
              <a:gd name="T76" fmla="*/ 196 w 360"/>
              <a:gd name="T77" fmla="*/ 228 h 332"/>
              <a:gd name="T78" fmla="*/ 196 w 360"/>
              <a:gd name="T79" fmla="*/ 245 h 332"/>
              <a:gd name="T80" fmla="*/ 273 w 360"/>
              <a:gd name="T81" fmla="*/ 245 h 332"/>
              <a:gd name="T82" fmla="*/ 337 w 360"/>
              <a:gd name="T83" fmla="*/ 306 h 332"/>
              <a:gd name="T84" fmla="*/ 360 w 360"/>
              <a:gd name="T85" fmla="*/ 285 h 332"/>
              <a:gd name="T86" fmla="*/ 348 w 360"/>
              <a:gd name="T87" fmla="*/ 272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60" h="332">
                <a:moveTo>
                  <a:pt x="47" y="88"/>
                </a:moveTo>
                <a:cubicBezTo>
                  <a:pt x="33" y="88"/>
                  <a:pt x="20" y="99"/>
                  <a:pt x="18" y="114"/>
                </a:cubicBezTo>
                <a:cubicBezTo>
                  <a:pt x="0" y="276"/>
                  <a:pt x="0" y="276"/>
                  <a:pt x="0" y="276"/>
                </a:cubicBezTo>
                <a:cubicBezTo>
                  <a:pt x="35" y="276"/>
                  <a:pt x="35" y="276"/>
                  <a:pt x="35" y="276"/>
                </a:cubicBezTo>
                <a:cubicBezTo>
                  <a:pt x="35" y="322"/>
                  <a:pt x="35" y="322"/>
                  <a:pt x="35" y="322"/>
                </a:cubicBezTo>
                <a:cubicBezTo>
                  <a:pt x="83" y="322"/>
                  <a:pt x="83" y="322"/>
                  <a:pt x="83" y="322"/>
                </a:cubicBezTo>
                <a:cubicBezTo>
                  <a:pt x="83" y="275"/>
                  <a:pt x="83" y="275"/>
                  <a:pt x="83" y="275"/>
                </a:cubicBezTo>
                <a:cubicBezTo>
                  <a:pt x="117" y="275"/>
                  <a:pt x="117" y="275"/>
                  <a:pt x="117" y="275"/>
                </a:cubicBezTo>
                <a:cubicBezTo>
                  <a:pt x="96" y="88"/>
                  <a:pt x="96" y="88"/>
                  <a:pt x="96" y="88"/>
                </a:cubicBezTo>
                <a:lnTo>
                  <a:pt x="47" y="88"/>
                </a:lnTo>
                <a:close/>
                <a:moveTo>
                  <a:pt x="64" y="62"/>
                </a:moveTo>
                <a:cubicBezTo>
                  <a:pt x="81" y="62"/>
                  <a:pt x="95" y="48"/>
                  <a:pt x="95" y="31"/>
                </a:cubicBezTo>
                <a:cubicBezTo>
                  <a:pt x="95" y="14"/>
                  <a:pt x="81" y="0"/>
                  <a:pt x="64" y="0"/>
                </a:cubicBezTo>
                <a:cubicBezTo>
                  <a:pt x="46" y="0"/>
                  <a:pt x="33" y="14"/>
                  <a:pt x="33" y="31"/>
                </a:cubicBezTo>
                <a:cubicBezTo>
                  <a:pt x="33" y="48"/>
                  <a:pt x="46" y="62"/>
                  <a:pt x="64" y="62"/>
                </a:cubicBezTo>
                <a:close/>
                <a:moveTo>
                  <a:pt x="239" y="115"/>
                </a:moveTo>
                <a:cubicBezTo>
                  <a:pt x="259" y="115"/>
                  <a:pt x="276" y="98"/>
                  <a:pt x="276" y="77"/>
                </a:cubicBezTo>
                <a:cubicBezTo>
                  <a:pt x="276" y="57"/>
                  <a:pt x="259" y="40"/>
                  <a:pt x="239" y="40"/>
                </a:cubicBezTo>
                <a:cubicBezTo>
                  <a:pt x="218" y="40"/>
                  <a:pt x="201" y="57"/>
                  <a:pt x="201" y="77"/>
                </a:cubicBezTo>
                <a:cubicBezTo>
                  <a:pt x="201" y="98"/>
                  <a:pt x="218" y="115"/>
                  <a:pt x="239" y="115"/>
                </a:cubicBezTo>
                <a:close/>
                <a:moveTo>
                  <a:pt x="227" y="315"/>
                </a:moveTo>
                <a:cubicBezTo>
                  <a:pt x="186" y="315"/>
                  <a:pt x="153" y="282"/>
                  <a:pt x="153" y="242"/>
                </a:cubicBezTo>
                <a:cubicBezTo>
                  <a:pt x="153" y="216"/>
                  <a:pt x="166" y="193"/>
                  <a:pt x="187" y="180"/>
                </a:cubicBezTo>
                <a:cubicBezTo>
                  <a:pt x="187" y="160"/>
                  <a:pt x="187" y="160"/>
                  <a:pt x="187" y="160"/>
                </a:cubicBezTo>
                <a:cubicBezTo>
                  <a:pt x="155" y="175"/>
                  <a:pt x="136" y="207"/>
                  <a:pt x="136" y="242"/>
                </a:cubicBezTo>
                <a:cubicBezTo>
                  <a:pt x="136" y="292"/>
                  <a:pt x="177" y="332"/>
                  <a:pt x="227" y="332"/>
                </a:cubicBezTo>
                <a:cubicBezTo>
                  <a:pt x="259" y="332"/>
                  <a:pt x="289" y="315"/>
                  <a:pt x="305" y="288"/>
                </a:cubicBezTo>
                <a:cubicBezTo>
                  <a:pt x="292" y="275"/>
                  <a:pt x="292" y="275"/>
                  <a:pt x="292" y="275"/>
                </a:cubicBezTo>
                <a:cubicBezTo>
                  <a:pt x="279" y="300"/>
                  <a:pt x="254" y="315"/>
                  <a:pt x="227" y="315"/>
                </a:cubicBezTo>
                <a:close/>
                <a:moveTo>
                  <a:pt x="281" y="150"/>
                </a:moveTo>
                <a:cubicBezTo>
                  <a:pt x="281" y="135"/>
                  <a:pt x="269" y="123"/>
                  <a:pt x="254" y="123"/>
                </a:cubicBezTo>
                <a:cubicBezTo>
                  <a:pt x="196" y="123"/>
                  <a:pt x="196" y="123"/>
                  <a:pt x="196" y="123"/>
                </a:cubicBezTo>
                <a:cubicBezTo>
                  <a:pt x="196" y="222"/>
                  <a:pt x="196" y="222"/>
                  <a:pt x="196" y="222"/>
                </a:cubicBezTo>
                <a:cubicBezTo>
                  <a:pt x="281" y="222"/>
                  <a:pt x="281" y="222"/>
                  <a:pt x="281" y="222"/>
                </a:cubicBezTo>
                <a:lnTo>
                  <a:pt x="281" y="150"/>
                </a:lnTo>
                <a:close/>
                <a:moveTo>
                  <a:pt x="348" y="272"/>
                </a:moveTo>
                <a:cubicBezTo>
                  <a:pt x="337" y="283"/>
                  <a:pt x="337" y="283"/>
                  <a:pt x="337" y="283"/>
                </a:cubicBezTo>
                <a:cubicBezTo>
                  <a:pt x="280" y="228"/>
                  <a:pt x="280" y="228"/>
                  <a:pt x="280" y="228"/>
                </a:cubicBezTo>
                <a:cubicBezTo>
                  <a:pt x="196" y="228"/>
                  <a:pt x="196" y="228"/>
                  <a:pt x="196" y="228"/>
                </a:cubicBezTo>
                <a:cubicBezTo>
                  <a:pt x="196" y="245"/>
                  <a:pt x="196" y="245"/>
                  <a:pt x="196" y="245"/>
                </a:cubicBezTo>
                <a:cubicBezTo>
                  <a:pt x="273" y="245"/>
                  <a:pt x="273" y="245"/>
                  <a:pt x="273" y="245"/>
                </a:cubicBezTo>
                <a:cubicBezTo>
                  <a:pt x="337" y="306"/>
                  <a:pt x="337" y="306"/>
                  <a:pt x="337" y="306"/>
                </a:cubicBezTo>
                <a:cubicBezTo>
                  <a:pt x="360" y="285"/>
                  <a:pt x="360" y="285"/>
                  <a:pt x="360" y="285"/>
                </a:cubicBezTo>
                <a:lnTo>
                  <a:pt x="348" y="27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6" name="Freeform 10"/>
          <p:cNvSpPr>
            <a:spLocks noChangeAspect="1" noEditPoints="1"/>
          </p:cNvSpPr>
          <p:nvPr/>
        </p:nvSpPr>
        <p:spPr bwMode="auto">
          <a:xfrm>
            <a:off x="5298088" y="1437421"/>
            <a:ext cx="273600" cy="733248"/>
          </a:xfrm>
          <a:custGeom>
            <a:avLst/>
            <a:gdLst>
              <a:gd name="T0" fmla="*/ 78 w 156"/>
              <a:gd name="T1" fmla="*/ 95 h 419"/>
              <a:gd name="T2" fmla="*/ 125 w 156"/>
              <a:gd name="T3" fmla="*/ 47 h 419"/>
              <a:gd name="T4" fmla="*/ 78 w 156"/>
              <a:gd name="T5" fmla="*/ 0 h 419"/>
              <a:gd name="T6" fmla="*/ 31 w 156"/>
              <a:gd name="T7" fmla="*/ 47 h 419"/>
              <a:gd name="T8" fmla="*/ 78 w 156"/>
              <a:gd name="T9" fmla="*/ 95 h 419"/>
              <a:gd name="T10" fmla="*/ 42 w 156"/>
              <a:gd name="T11" fmla="*/ 110 h 419"/>
              <a:gd name="T12" fmla="*/ 0 w 156"/>
              <a:gd name="T13" fmla="*/ 151 h 419"/>
              <a:gd name="T14" fmla="*/ 0 w 156"/>
              <a:gd name="T15" fmla="*/ 285 h 419"/>
              <a:gd name="T16" fmla="*/ 30 w 156"/>
              <a:gd name="T17" fmla="*/ 285 h 419"/>
              <a:gd name="T18" fmla="*/ 30 w 156"/>
              <a:gd name="T19" fmla="*/ 419 h 419"/>
              <a:gd name="T20" fmla="*/ 128 w 156"/>
              <a:gd name="T21" fmla="*/ 419 h 419"/>
              <a:gd name="T22" fmla="*/ 128 w 156"/>
              <a:gd name="T23" fmla="*/ 285 h 419"/>
              <a:gd name="T24" fmla="*/ 156 w 156"/>
              <a:gd name="T25" fmla="*/ 285 h 419"/>
              <a:gd name="T26" fmla="*/ 156 w 156"/>
              <a:gd name="T27" fmla="*/ 110 h 419"/>
              <a:gd name="T28" fmla="*/ 42 w 156"/>
              <a:gd name="T29" fmla="*/ 110 h 419"/>
              <a:gd name="T30" fmla="*/ 78 w 156"/>
              <a:gd name="T31" fmla="*/ 203 h 419"/>
              <a:gd name="T32" fmla="*/ 64 w 156"/>
              <a:gd name="T33" fmla="*/ 187 h 419"/>
              <a:gd name="T34" fmla="*/ 74 w 156"/>
              <a:gd name="T35" fmla="*/ 141 h 419"/>
              <a:gd name="T36" fmla="*/ 83 w 156"/>
              <a:gd name="T37" fmla="*/ 141 h 419"/>
              <a:gd name="T38" fmla="*/ 92 w 156"/>
              <a:gd name="T39" fmla="*/ 187 h 419"/>
              <a:gd name="T40" fmla="*/ 78 w 156"/>
              <a:gd name="T41" fmla="*/ 203 h 419"/>
              <a:gd name="T42" fmla="*/ 83 w 156"/>
              <a:gd name="T43" fmla="*/ 138 h 419"/>
              <a:gd name="T44" fmla="*/ 74 w 156"/>
              <a:gd name="T45" fmla="*/ 138 h 419"/>
              <a:gd name="T46" fmla="*/ 64 w 156"/>
              <a:gd name="T47" fmla="*/ 118 h 419"/>
              <a:gd name="T48" fmla="*/ 92 w 156"/>
              <a:gd name="T49" fmla="*/ 118 h 419"/>
              <a:gd name="T50" fmla="*/ 83 w 156"/>
              <a:gd name="T51" fmla="*/ 138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6" h="419">
                <a:moveTo>
                  <a:pt x="78" y="95"/>
                </a:moveTo>
                <a:cubicBezTo>
                  <a:pt x="104" y="95"/>
                  <a:pt x="125" y="73"/>
                  <a:pt x="125" y="47"/>
                </a:cubicBezTo>
                <a:cubicBezTo>
                  <a:pt x="125" y="21"/>
                  <a:pt x="104" y="0"/>
                  <a:pt x="78" y="0"/>
                </a:cubicBezTo>
                <a:cubicBezTo>
                  <a:pt x="52" y="0"/>
                  <a:pt x="31" y="21"/>
                  <a:pt x="31" y="47"/>
                </a:cubicBezTo>
                <a:cubicBezTo>
                  <a:pt x="31" y="73"/>
                  <a:pt x="52" y="95"/>
                  <a:pt x="78" y="95"/>
                </a:cubicBezTo>
                <a:close/>
                <a:moveTo>
                  <a:pt x="42" y="110"/>
                </a:moveTo>
                <a:cubicBezTo>
                  <a:pt x="19" y="110"/>
                  <a:pt x="0" y="128"/>
                  <a:pt x="0" y="151"/>
                </a:cubicBezTo>
                <a:cubicBezTo>
                  <a:pt x="0" y="285"/>
                  <a:pt x="0" y="285"/>
                  <a:pt x="0" y="285"/>
                </a:cubicBezTo>
                <a:cubicBezTo>
                  <a:pt x="30" y="285"/>
                  <a:pt x="30" y="285"/>
                  <a:pt x="30" y="285"/>
                </a:cubicBezTo>
                <a:cubicBezTo>
                  <a:pt x="30" y="419"/>
                  <a:pt x="30" y="419"/>
                  <a:pt x="30" y="419"/>
                </a:cubicBezTo>
                <a:cubicBezTo>
                  <a:pt x="128" y="419"/>
                  <a:pt x="128" y="419"/>
                  <a:pt x="128" y="419"/>
                </a:cubicBezTo>
                <a:cubicBezTo>
                  <a:pt x="128" y="285"/>
                  <a:pt x="128" y="285"/>
                  <a:pt x="128" y="285"/>
                </a:cubicBezTo>
                <a:cubicBezTo>
                  <a:pt x="156" y="285"/>
                  <a:pt x="156" y="285"/>
                  <a:pt x="156" y="285"/>
                </a:cubicBezTo>
                <a:cubicBezTo>
                  <a:pt x="156" y="110"/>
                  <a:pt x="156" y="110"/>
                  <a:pt x="156" y="110"/>
                </a:cubicBezTo>
                <a:lnTo>
                  <a:pt x="42" y="110"/>
                </a:lnTo>
                <a:close/>
                <a:moveTo>
                  <a:pt x="78" y="203"/>
                </a:moveTo>
                <a:cubicBezTo>
                  <a:pt x="64" y="187"/>
                  <a:pt x="64" y="187"/>
                  <a:pt x="64" y="187"/>
                </a:cubicBezTo>
                <a:cubicBezTo>
                  <a:pt x="74" y="141"/>
                  <a:pt x="74" y="141"/>
                  <a:pt x="74" y="141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92" y="187"/>
                  <a:pt x="92" y="187"/>
                  <a:pt x="92" y="187"/>
                </a:cubicBezTo>
                <a:lnTo>
                  <a:pt x="78" y="203"/>
                </a:lnTo>
                <a:close/>
                <a:moveTo>
                  <a:pt x="83" y="138"/>
                </a:moveTo>
                <a:cubicBezTo>
                  <a:pt x="74" y="138"/>
                  <a:pt x="74" y="138"/>
                  <a:pt x="74" y="138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92" y="118"/>
                  <a:pt x="92" y="118"/>
                  <a:pt x="92" y="118"/>
                </a:cubicBezTo>
                <a:lnTo>
                  <a:pt x="83" y="1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12"/>
          <p:cNvSpPr>
            <a:spLocks noChangeAspect="1" noEditPoints="1"/>
          </p:cNvSpPr>
          <p:nvPr/>
        </p:nvSpPr>
        <p:spPr bwMode="auto">
          <a:xfrm>
            <a:off x="1921013" y="1482390"/>
            <a:ext cx="385200" cy="630561"/>
          </a:xfrm>
          <a:custGeom>
            <a:avLst/>
            <a:gdLst>
              <a:gd name="T0" fmla="*/ 165 w 216"/>
              <a:gd name="T1" fmla="*/ 148 h 353"/>
              <a:gd name="T2" fmla="*/ 0 w 216"/>
              <a:gd name="T3" fmla="*/ 148 h 353"/>
              <a:gd name="T4" fmla="*/ 0 w 216"/>
              <a:gd name="T5" fmla="*/ 353 h 353"/>
              <a:gd name="T6" fmla="*/ 216 w 216"/>
              <a:gd name="T7" fmla="*/ 353 h 353"/>
              <a:gd name="T8" fmla="*/ 216 w 216"/>
              <a:gd name="T9" fmla="*/ 198 h 353"/>
              <a:gd name="T10" fmla="*/ 165 w 216"/>
              <a:gd name="T11" fmla="*/ 148 h 353"/>
              <a:gd name="T12" fmla="*/ 108 w 216"/>
              <a:gd name="T13" fmla="*/ 306 h 353"/>
              <a:gd name="T14" fmla="*/ 82 w 216"/>
              <a:gd name="T15" fmla="*/ 277 h 353"/>
              <a:gd name="T16" fmla="*/ 100 w 216"/>
              <a:gd name="T17" fmla="*/ 195 h 353"/>
              <a:gd name="T18" fmla="*/ 117 w 216"/>
              <a:gd name="T19" fmla="*/ 195 h 353"/>
              <a:gd name="T20" fmla="*/ 133 w 216"/>
              <a:gd name="T21" fmla="*/ 277 h 353"/>
              <a:gd name="T22" fmla="*/ 108 w 216"/>
              <a:gd name="T23" fmla="*/ 306 h 353"/>
              <a:gd name="T24" fmla="*/ 117 w 216"/>
              <a:gd name="T25" fmla="*/ 192 h 353"/>
              <a:gd name="T26" fmla="*/ 100 w 216"/>
              <a:gd name="T27" fmla="*/ 192 h 353"/>
              <a:gd name="T28" fmla="*/ 82 w 216"/>
              <a:gd name="T29" fmla="*/ 157 h 353"/>
              <a:gd name="T30" fmla="*/ 133 w 216"/>
              <a:gd name="T31" fmla="*/ 157 h 353"/>
              <a:gd name="T32" fmla="*/ 117 w 216"/>
              <a:gd name="T33" fmla="*/ 192 h 353"/>
              <a:gd name="T34" fmla="*/ 108 w 216"/>
              <a:gd name="T35" fmla="*/ 136 h 353"/>
              <a:gd name="T36" fmla="*/ 177 w 216"/>
              <a:gd name="T37" fmla="*/ 68 h 353"/>
              <a:gd name="T38" fmla="*/ 108 w 216"/>
              <a:gd name="T39" fmla="*/ 0 h 353"/>
              <a:gd name="T40" fmla="*/ 39 w 216"/>
              <a:gd name="T41" fmla="*/ 68 h 353"/>
              <a:gd name="T42" fmla="*/ 108 w 216"/>
              <a:gd name="T43" fmla="*/ 136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16" h="353">
                <a:moveTo>
                  <a:pt x="165" y="148"/>
                </a:moveTo>
                <a:cubicBezTo>
                  <a:pt x="0" y="148"/>
                  <a:pt x="0" y="148"/>
                  <a:pt x="0" y="148"/>
                </a:cubicBezTo>
                <a:cubicBezTo>
                  <a:pt x="0" y="353"/>
                  <a:pt x="0" y="353"/>
                  <a:pt x="0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198"/>
                  <a:pt x="216" y="198"/>
                  <a:pt x="216" y="198"/>
                </a:cubicBezTo>
                <a:cubicBezTo>
                  <a:pt x="216" y="171"/>
                  <a:pt x="193" y="148"/>
                  <a:pt x="165" y="148"/>
                </a:cubicBezTo>
                <a:close/>
                <a:moveTo>
                  <a:pt x="108" y="306"/>
                </a:moveTo>
                <a:cubicBezTo>
                  <a:pt x="82" y="277"/>
                  <a:pt x="82" y="277"/>
                  <a:pt x="82" y="277"/>
                </a:cubicBezTo>
                <a:cubicBezTo>
                  <a:pt x="100" y="195"/>
                  <a:pt x="100" y="195"/>
                  <a:pt x="100" y="195"/>
                </a:cubicBezTo>
                <a:cubicBezTo>
                  <a:pt x="117" y="195"/>
                  <a:pt x="117" y="195"/>
                  <a:pt x="117" y="195"/>
                </a:cubicBezTo>
                <a:cubicBezTo>
                  <a:pt x="133" y="277"/>
                  <a:pt x="133" y="277"/>
                  <a:pt x="133" y="277"/>
                </a:cubicBezTo>
                <a:lnTo>
                  <a:pt x="108" y="306"/>
                </a:lnTo>
                <a:close/>
                <a:moveTo>
                  <a:pt x="117" y="192"/>
                </a:moveTo>
                <a:cubicBezTo>
                  <a:pt x="100" y="192"/>
                  <a:pt x="100" y="192"/>
                  <a:pt x="100" y="192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133" y="157"/>
                  <a:pt x="133" y="157"/>
                  <a:pt x="133" y="157"/>
                </a:cubicBezTo>
                <a:lnTo>
                  <a:pt x="117" y="192"/>
                </a:lnTo>
                <a:close/>
                <a:moveTo>
                  <a:pt x="108" y="136"/>
                </a:moveTo>
                <a:cubicBezTo>
                  <a:pt x="146" y="136"/>
                  <a:pt x="177" y="106"/>
                  <a:pt x="177" y="68"/>
                </a:cubicBezTo>
                <a:cubicBezTo>
                  <a:pt x="177" y="31"/>
                  <a:pt x="146" y="0"/>
                  <a:pt x="108" y="0"/>
                </a:cubicBezTo>
                <a:cubicBezTo>
                  <a:pt x="70" y="0"/>
                  <a:pt x="39" y="31"/>
                  <a:pt x="39" y="68"/>
                </a:cubicBezTo>
                <a:cubicBezTo>
                  <a:pt x="39" y="106"/>
                  <a:pt x="70" y="136"/>
                  <a:pt x="108" y="1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9" name="Freeform 8"/>
          <p:cNvSpPr>
            <a:spLocks noChangeAspect="1" noEditPoints="1"/>
          </p:cNvSpPr>
          <p:nvPr/>
        </p:nvSpPr>
        <p:spPr bwMode="auto">
          <a:xfrm>
            <a:off x="6186742" y="1497460"/>
            <a:ext cx="511200" cy="598711"/>
          </a:xfrm>
          <a:custGeom>
            <a:avLst/>
            <a:gdLst>
              <a:gd name="T0" fmla="*/ 0 w 290"/>
              <a:gd name="T1" fmla="*/ 123 h 340"/>
              <a:gd name="T2" fmla="*/ 0 w 290"/>
              <a:gd name="T3" fmla="*/ 232 h 340"/>
              <a:gd name="T4" fmla="*/ 24 w 290"/>
              <a:gd name="T5" fmla="*/ 232 h 340"/>
              <a:gd name="T6" fmla="*/ 24 w 290"/>
              <a:gd name="T7" fmla="*/ 340 h 340"/>
              <a:gd name="T8" fmla="*/ 105 w 290"/>
              <a:gd name="T9" fmla="*/ 340 h 340"/>
              <a:gd name="T10" fmla="*/ 105 w 290"/>
              <a:gd name="T11" fmla="*/ 232 h 340"/>
              <a:gd name="T12" fmla="*/ 128 w 290"/>
              <a:gd name="T13" fmla="*/ 232 h 340"/>
              <a:gd name="T14" fmla="*/ 128 w 290"/>
              <a:gd name="T15" fmla="*/ 88 h 340"/>
              <a:gd name="T16" fmla="*/ 35 w 290"/>
              <a:gd name="T17" fmla="*/ 88 h 340"/>
              <a:gd name="T18" fmla="*/ 0 w 290"/>
              <a:gd name="T19" fmla="*/ 123 h 340"/>
              <a:gd name="T20" fmla="*/ 64 w 290"/>
              <a:gd name="T21" fmla="*/ 79 h 340"/>
              <a:gd name="T22" fmla="*/ 104 w 290"/>
              <a:gd name="T23" fmla="*/ 39 h 340"/>
              <a:gd name="T24" fmla="*/ 64 w 290"/>
              <a:gd name="T25" fmla="*/ 0 h 340"/>
              <a:gd name="T26" fmla="*/ 24 w 290"/>
              <a:gd name="T27" fmla="*/ 39 h 340"/>
              <a:gd name="T28" fmla="*/ 64 w 290"/>
              <a:gd name="T29" fmla="*/ 79 h 340"/>
              <a:gd name="T30" fmla="*/ 268 w 290"/>
              <a:gd name="T31" fmla="*/ 88 h 340"/>
              <a:gd name="T32" fmla="*/ 211 w 290"/>
              <a:gd name="T33" fmla="*/ 88 h 340"/>
              <a:gd name="T34" fmla="*/ 173 w 290"/>
              <a:gd name="T35" fmla="*/ 122 h 340"/>
              <a:gd name="T36" fmla="*/ 154 w 290"/>
              <a:gd name="T37" fmla="*/ 293 h 340"/>
              <a:gd name="T38" fmla="*/ 190 w 290"/>
              <a:gd name="T39" fmla="*/ 293 h 340"/>
              <a:gd name="T40" fmla="*/ 190 w 290"/>
              <a:gd name="T41" fmla="*/ 340 h 340"/>
              <a:gd name="T42" fmla="*/ 255 w 290"/>
              <a:gd name="T43" fmla="*/ 340 h 340"/>
              <a:gd name="T44" fmla="*/ 255 w 290"/>
              <a:gd name="T45" fmla="*/ 292 h 340"/>
              <a:gd name="T46" fmla="*/ 290 w 290"/>
              <a:gd name="T47" fmla="*/ 292 h 340"/>
              <a:gd name="T48" fmla="*/ 268 w 290"/>
              <a:gd name="T49" fmla="*/ 88 h 340"/>
              <a:gd name="T50" fmla="*/ 228 w 290"/>
              <a:gd name="T51" fmla="*/ 79 h 340"/>
              <a:gd name="T52" fmla="*/ 267 w 290"/>
              <a:gd name="T53" fmla="*/ 39 h 340"/>
              <a:gd name="T54" fmla="*/ 228 w 290"/>
              <a:gd name="T55" fmla="*/ 0 h 340"/>
              <a:gd name="T56" fmla="*/ 188 w 290"/>
              <a:gd name="T57" fmla="*/ 39 h 340"/>
              <a:gd name="T58" fmla="*/ 228 w 290"/>
              <a:gd name="T59" fmla="*/ 79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0" h="340">
                <a:moveTo>
                  <a:pt x="0" y="123"/>
                </a:moveTo>
                <a:cubicBezTo>
                  <a:pt x="0" y="232"/>
                  <a:pt x="0" y="232"/>
                  <a:pt x="0" y="232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4" y="340"/>
                  <a:pt x="24" y="340"/>
                  <a:pt x="24" y="340"/>
                </a:cubicBezTo>
                <a:cubicBezTo>
                  <a:pt x="105" y="340"/>
                  <a:pt x="105" y="340"/>
                  <a:pt x="105" y="340"/>
                </a:cubicBezTo>
                <a:cubicBezTo>
                  <a:pt x="105" y="232"/>
                  <a:pt x="105" y="232"/>
                  <a:pt x="105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16" y="88"/>
                  <a:pt x="0" y="103"/>
                  <a:pt x="0" y="123"/>
                </a:cubicBezTo>
                <a:close/>
                <a:moveTo>
                  <a:pt x="64" y="79"/>
                </a:moveTo>
                <a:cubicBezTo>
                  <a:pt x="86" y="79"/>
                  <a:pt x="104" y="61"/>
                  <a:pt x="104" y="39"/>
                </a:cubicBezTo>
                <a:cubicBezTo>
                  <a:pt x="104" y="17"/>
                  <a:pt x="86" y="0"/>
                  <a:pt x="64" y="0"/>
                </a:cubicBezTo>
                <a:cubicBezTo>
                  <a:pt x="42" y="0"/>
                  <a:pt x="24" y="17"/>
                  <a:pt x="24" y="39"/>
                </a:cubicBezTo>
                <a:cubicBezTo>
                  <a:pt x="24" y="61"/>
                  <a:pt x="42" y="79"/>
                  <a:pt x="64" y="79"/>
                </a:cubicBezTo>
                <a:close/>
                <a:moveTo>
                  <a:pt x="268" y="88"/>
                </a:moveTo>
                <a:cubicBezTo>
                  <a:pt x="211" y="88"/>
                  <a:pt x="211" y="88"/>
                  <a:pt x="211" y="88"/>
                </a:cubicBezTo>
                <a:cubicBezTo>
                  <a:pt x="192" y="88"/>
                  <a:pt x="176" y="102"/>
                  <a:pt x="173" y="122"/>
                </a:cubicBezTo>
                <a:cubicBezTo>
                  <a:pt x="154" y="293"/>
                  <a:pt x="154" y="293"/>
                  <a:pt x="154" y="293"/>
                </a:cubicBezTo>
                <a:cubicBezTo>
                  <a:pt x="190" y="293"/>
                  <a:pt x="190" y="293"/>
                  <a:pt x="190" y="293"/>
                </a:cubicBezTo>
                <a:cubicBezTo>
                  <a:pt x="190" y="340"/>
                  <a:pt x="190" y="340"/>
                  <a:pt x="190" y="340"/>
                </a:cubicBezTo>
                <a:cubicBezTo>
                  <a:pt x="255" y="340"/>
                  <a:pt x="255" y="340"/>
                  <a:pt x="255" y="340"/>
                </a:cubicBezTo>
                <a:cubicBezTo>
                  <a:pt x="255" y="292"/>
                  <a:pt x="255" y="292"/>
                  <a:pt x="255" y="292"/>
                </a:cubicBezTo>
                <a:cubicBezTo>
                  <a:pt x="290" y="292"/>
                  <a:pt x="290" y="292"/>
                  <a:pt x="290" y="292"/>
                </a:cubicBezTo>
                <a:lnTo>
                  <a:pt x="268" y="88"/>
                </a:lnTo>
                <a:close/>
                <a:moveTo>
                  <a:pt x="228" y="79"/>
                </a:moveTo>
                <a:cubicBezTo>
                  <a:pt x="249" y="79"/>
                  <a:pt x="267" y="61"/>
                  <a:pt x="267" y="39"/>
                </a:cubicBezTo>
                <a:cubicBezTo>
                  <a:pt x="267" y="17"/>
                  <a:pt x="249" y="0"/>
                  <a:pt x="228" y="0"/>
                </a:cubicBezTo>
                <a:cubicBezTo>
                  <a:pt x="206" y="0"/>
                  <a:pt x="188" y="17"/>
                  <a:pt x="188" y="39"/>
                </a:cubicBezTo>
                <a:cubicBezTo>
                  <a:pt x="188" y="61"/>
                  <a:pt x="206" y="79"/>
                  <a:pt x="228" y="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Freeform 9"/>
          <p:cNvSpPr>
            <a:spLocks noChangeAspect="1" noEditPoints="1"/>
          </p:cNvSpPr>
          <p:nvPr/>
        </p:nvSpPr>
        <p:spPr bwMode="auto">
          <a:xfrm>
            <a:off x="8318021" y="1462281"/>
            <a:ext cx="630000" cy="680261"/>
          </a:xfrm>
          <a:custGeom>
            <a:avLst/>
            <a:gdLst>
              <a:gd name="T0" fmla="*/ 173 w 358"/>
              <a:gd name="T1" fmla="*/ 386 h 386"/>
              <a:gd name="T2" fmla="*/ 190 w 358"/>
              <a:gd name="T3" fmla="*/ 386 h 386"/>
              <a:gd name="T4" fmla="*/ 190 w 358"/>
              <a:gd name="T5" fmla="*/ 0 h 386"/>
              <a:gd name="T6" fmla="*/ 173 w 358"/>
              <a:gd name="T7" fmla="*/ 0 h 386"/>
              <a:gd name="T8" fmla="*/ 173 w 358"/>
              <a:gd name="T9" fmla="*/ 386 h 386"/>
              <a:gd name="T10" fmla="*/ 0 w 358"/>
              <a:gd name="T11" fmla="*/ 152 h 386"/>
              <a:gd name="T12" fmla="*/ 0 w 358"/>
              <a:gd name="T13" fmla="*/ 250 h 386"/>
              <a:gd name="T14" fmla="*/ 21 w 358"/>
              <a:gd name="T15" fmla="*/ 250 h 386"/>
              <a:gd name="T16" fmla="*/ 21 w 358"/>
              <a:gd name="T17" fmla="*/ 346 h 386"/>
              <a:gd name="T18" fmla="*/ 96 w 358"/>
              <a:gd name="T19" fmla="*/ 346 h 386"/>
              <a:gd name="T20" fmla="*/ 96 w 358"/>
              <a:gd name="T21" fmla="*/ 250 h 386"/>
              <a:gd name="T22" fmla="*/ 116 w 358"/>
              <a:gd name="T23" fmla="*/ 250 h 386"/>
              <a:gd name="T24" fmla="*/ 116 w 358"/>
              <a:gd name="T25" fmla="*/ 120 h 386"/>
              <a:gd name="T26" fmla="*/ 32 w 358"/>
              <a:gd name="T27" fmla="*/ 120 h 386"/>
              <a:gd name="T28" fmla="*/ 0 w 358"/>
              <a:gd name="T29" fmla="*/ 152 h 386"/>
              <a:gd name="T30" fmla="*/ 58 w 358"/>
              <a:gd name="T31" fmla="*/ 114 h 386"/>
              <a:gd name="T32" fmla="*/ 94 w 358"/>
              <a:gd name="T33" fmla="*/ 77 h 386"/>
              <a:gd name="T34" fmla="*/ 58 w 358"/>
              <a:gd name="T35" fmla="*/ 41 h 386"/>
              <a:gd name="T36" fmla="*/ 22 w 358"/>
              <a:gd name="T37" fmla="*/ 77 h 386"/>
              <a:gd name="T38" fmla="*/ 58 w 358"/>
              <a:gd name="T39" fmla="*/ 114 h 386"/>
              <a:gd name="T40" fmla="*/ 338 w 358"/>
              <a:gd name="T41" fmla="*/ 120 h 386"/>
              <a:gd name="T42" fmla="*/ 286 w 358"/>
              <a:gd name="T43" fmla="*/ 120 h 386"/>
              <a:gd name="T44" fmla="*/ 252 w 358"/>
              <a:gd name="T45" fmla="*/ 151 h 386"/>
              <a:gd name="T46" fmla="*/ 235 w 358"/>
              <a:gd name="T47" fmla="*/ 304 h 386"/>
              <a:gd name="T48" fmla="*/ 267 w 358"/>
              <a:gd name="T49" fmla="*/ 304 h 386"/>
              <a:gd name="T50" fmla="*/ 267 w 358"/>
              <a:gd name="T51" fmla="*/ 346 h 386"/>
              <a:gd name="T52" fmla="*/ 327 w 358"/>
              <a:gd name="T53" fmla="*/ 346 h 386"/>
              <a:gd name="T54" fmla="*/ 327 w 358"/>
              <a:gd name="T55" fmla="*/ 304 h 386"/>
              <a:gd name="T56" fmla="*/ 358 w 358"/>
              <a:gd name="T57" fmla="*/ 304 h 386"/>
              <a:gd name="T58" fmla="*/ 338 w 358"/>
              <a:gd name="T59" fmla="*/ 120 h 386"/>
              <a:gd name="T60" fmla="*/ 301 w 358"/>
              <a:gd name="T61" fmla="*/ 114 h 386"/>
              <a:gd name="T62" fmla="*/ 337 w 358"/>
              <a:gd name="T63" fmla="*/ 77 h 386"/>
              <a:gd name="T64" fmla="*/ 301 w 358"/>
              <a:gd name="T65" fmla="*/ 41 h 386"/>
              <a:gd name="T66" fmla="*/ 265 w 358"/>
              <a:gd name="T67" fmla="*/ 77 h 386"/>
              <a:gd name="T68" fmla="*/ 301 w 358"/>
              <a:gd name="T69" fmla="*/ 114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58" h="386">
                <a:moveTo>
                  <a:pt x="173" y="386"/>
                </a:moveTo>
                <a:cubicBezTo>
                  <a:pt x="190" y="386"/>
                  <a:pt x="190" y="386"/>
                  <a:pt x="190" y="386"/>
                </a:cubicBezTo>
                <a:cubicBezTo>
                  <a:pt x="190" y="0"/>
                  <a:pt x="190" y="0"/>
                  <a:pt x="190" y="0"/>
                </a:cubicBezTo>
                <a:cubicBezTo>
                  <a:pt x="173" y="0"/>
                  <a:pt x="173" y="0"/>
                  <a:pt x="173" y="0"/>
                </a:cubicBezTo>
                <a:lnTo>
                  <a:pt x="173" y="386"/>
                </a:lnTo>
                <a:close/>
                <a:moveTo>
                  <a:pt x="0" y="152"/>
                </a:moveTo>
                <a:cubicBezTo>
                  <a:pt x="0" y="250"/>
                  <a:pt x="0" y="250"/>
                  <a:pt x="0" y="250"/>
                </a:cubicBezTo>
                <a:cubicBezTo>
                  <a:pt x="21" y="250"/>
                  <a:pt x="21" y="250"/>
                  <a:pt x="21" y="250"/>
                </a:cubicBezTo>
                <a:cubicBezTo>
                  <a:pt x="21" y="346"/>
                  <a:pt x="21" y="346"/>
                  <a:pt x="21" y="346"/>
                </a:cubicBezTo>
                <a:cubicBezTo>
                  <a:pt x="96" y="346"/>
                  <a:pt x="96" y="346"/>
                  <a:pt x="96" y="346"/>
                </a:cubicBezTo>
                <a:cubicBezTo>
                  <a:pt x="96" y="250"/>
                  <a:pt x="96" y="250"/>
                  <a:pt x="96" y="250"/>
                </a:cubicBezTo>
                <a:cubicBezTo>
                  <a:pt x="116" y="250"/>
                  <a:pt x="116" y="250"/>
                  <a:pt x="116" y="25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14" y="120"/>
                  <a:pt x="0" y="134"/>
                  <a:pt x="0" y="152"/>
                </a:cubicBezTo>
                <a:close/>
                <a:moveTo>
                  <a:pt x="58" y="114"/>
                </a:moveTo>
                <a:cubicBezTo>
                  <a:pt x="78" y="114"/>
                  <a:pt x="94" y="97"/>
                  <a:pt x="94" y="77"/>
                </a:cubicBezTo>
                <a:cubicBezTo>
                  <a:pt x="94" y="58"/>
                  <a:pt x="78" y="41"/>
                  <a:pt x="58" y="41"/>
                </a:cubicBezTo>
                <a:cubicBezTo>
                  <a:pt x="38" y="41"/>
                  <a:pt x="22" y="58"/>
                  <a:pt x="22" y="77"/>
                </a:cubicBezTo>
                <a:cubicBezTo>
                  <a:pt x="22" y="97"/>
                  <a:pt x="38" y="114"/>
                  <a:pt x="58" y="114"/>
                </a:cubicBezTo>
                <a:close/>
                <a:moveTo>
                  <a:pt x="338" y="120"/>
                </a:moveTo>
                <a:cubicBezTo>
                  <a:pt x="286" y="120"/>
                  <a:pt x="286" y="120"/>
                  <a:pt x="286" y="120"/>
                </a:cubicBezTo>
                <a:cubicBezTo>
                  <a:pt x="269" y="120"/>
                  <a:pt x="254" y="133"/>
                  <a:pt x="252" y="151"/>
                </a:cubicBezTo>
                <a:cubicBezTo>
                  <a:pt x="235" y="304"/>
                  <a:pt x="235" y="304"/>
                  <a:pt x="235" y="304"/>
                </a:cubicBezTo>
                <a:cubicBezTo>
                  <a:pt x="267" y="304"/>
                  <a:pt x="267" y="304"/>
                  <a:pt x="267" y="304"/>
                </a:cubicBezTo>
                <a:cubicBezTo>
                  <a:pt x="267" y="346"/>
                  <a:pt x="267" y="346"/>
                  <a:pt x="267" y="346"/>
                </a:cubicBezTo>
                <a:cubicBezTo>
                  <a:pt x="327" y="346"/>
                  <a:pt x="327" y="346"/>
                  <a:pt x="327" y="346"/>
                </a:cubicBezTo>
                <a:cubicBezTo>
                  <a:pt x="327" y="304"/>
                  <a:pt x="327" y="304"/>
                  <a:pt x="327" y="304"/>
                </a:cubicBezTo>
                <a:cubicBezTo>
                  <a:pt x="358" y="304"/>
                  <a:pt x="358" y="304"/>
                  <a:pt x="358" y="304"/>
                </a:cubicBezTo>
                <a:lnTo>
                  <a:pt x="338" y="120"/>
                </a:lnTo>
                <a:close/>
                <a:moveTo>
                  <a:pt x="301" y="114"/>
                </a:moveTo>
                <a:cubicBezTo>
                  <a:pt x="321" y="114"/>
                  <a:pt x="337" y="97"/>
                  <a:pt x="337" y="77"/>
                </a:cubicBezTo>
                <a:cubicBezTo>
                  <a:pt x="337" y="58"/>
                  <a:pt x="321" y="41"/>
                  <a:pt x="301" y="41"/>
                </a:cubicBezTo>
                <a:cubicBezTo>
                  <a:pt x="281" y="41"/>
                  <a:pt x="265" y="58"/>
                  <a:pt x="265" y="77"/>
                </a:cubicBezTo>
                <a:cubicBezTo>
                  <a:pt x="265" y="97"/>
                  <a:pt x="281" y="114"/>
                  <a:pt x="301" y="1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2" name="Freeform 20"/>
          <p:cNvSpPr>
            <a:spLocks noChangeAspect="1" noEditPoints="1"/>
          </p:cNvSpPr>
          <p:nvPr/>
        </p:nvSpPr>
        <p:spPr bwMode="auto">
          <a:xfrm>
            <a:off x="9568180" y="1563571"/>
            <a:ext cx="586800" cy="503549"/>
          </a:xfrm>
          <a:custGeom>
            <a:avLst/>
            <a:gdLst>
              <a:gd name="T0" fmla="*/ 84 w 373"/>
              <a:gd name="T1" fmla="*/ 169 h 320"/>
              <a:gd name="T2" fmla="*/ 84 w 373"/>
              <a:gd name="T3" fmla="*/ 112 h 320"/>
              <a:gd name="T4" fmla="*/ 0 w 373"/>
              <a:gd name="T5" fmla="*/ 112 h 320"/>
              <a:gd name="T6" fmla="*/ 0 w 373"/>
              <a:gd name="T7" fmla="*/ 274 h 320"/>
              <a:gd name="T8" fmla="*/ 34 w 373"/>
              <a:gd name="T9" fmla="*/ 274 h 320"/>
              <a:gd name="T10" fmla="*/ 34 w 373"/>
              <a:gd name="T11" fmla="*/ 320 h 320"/>
              <a:gd name="T12" fmla="*/ 100 w 373"/>
              <a:gd name="T13" fmla="*/ 274 h 320"/>
              <a:gd name="T14" fmla="*/ 174 w 373"/>
              <a:gd name="T15" fmla="*/ 274 h 320"/>
              <a:gd name="T16" fmla="*/ 208 w 373"/>
              <a:gd name="T17" fmla="*/ 240 h 320"/>
              <a:gd name="T18" fmla="*/ 208 w 373"/>
              <a:gd name="T19" fmla="*/ 216 h 320"/>
              <a:gd name="T20" fmla="*/ 130 w 373"/>
              <a:gd name="T21" fmla="*/ 216 h 320"/>
              <a:gd name="T22" fmla="*/ 84 w 373"/>
              <a:gd name="T23" fmla="*/ 169 h 320"/>
              <a:gd name="T24" fmla="*/ 100 w 373"/>
              <a:gd name="T25" fmla="*/ 0 h 320"/>
              <a:gd name="T26" fmla="*/ 100 w 373"/>
              <a:gd name="T27" fmla="*/ 169 h 320"/>
              <a:gd name="T28" fmla="*/ 125 w 373"/>
              <a:gd name="T29" fmla="*/ 199 h 320"/>
              <a:gd name="T30" fmla="*/ 251 w 373"/>
              <a:gd name="T31" fmla="*/ 200 h 320"/>
              <a:gd name="T32" fmla="*/ 323 w 373"/>
              <a:gd name="T33" fmla="*/ 250 h 320"/>
              <a:gd name="T34" fmla="*/ 323 w 373"/>
              <a:gd name="T35" fmla="*/ 199 h 320"/>
              <a:gd name="T36" fmla="*/ 373 w 373"/>
              <a:gd name="T37" fmla="*/ 199 h 320"/>
              <a:gd name="T38" fmla="*/ 373 w 373"/>
              <a:gd name="T39" fmla="*/ 0 h 320"/>
              <a:gd name="T40" fmla="*/ 100 w 373"/>
              <a:gd name="T41" fmla="*/ 0 h 320"/>
              <a:gd name="T42" fmla="*/ 283 w 373"/>
              <a:gd name="T43" fmla="*/ 139 h 320"/>
              <a:gd name="T44" fmla="*/ 126 w 373"/>
              <a:gd name="T45" fmla="*/ 139 h 320"/>
              <a:gd name="T46" fmla="*/ 126 w 373"/>
              <a:gd name="T47" fmla="*/ 138 h 320"/>
              <a:gd name="T48" fmla="*/ 124 w 373"/>
              <a:gd name="T49" fmla="*/ 138 h 320"/>
              <a:gd name="T50" fmla="*/ 124 w 373"/>
              <a:gd name="T51" fmla="*/ 122 h 320"/>
              <a:gd name="T52" fmla="*/ 126 w 373"/>
              <a:gd name="T53" fmla="*/ 122 h 320"/>
              <a:gd name="T54" fmla="*/ 126 w 373"/>
              <a:gd name="T55" fmla="*/ 121 h 320"/>
              <a:gd name="T56" fmla="*/ 283 w 373"/>
              <a:gd name="T57" fmla="*/ 121 h 320"/>
              <a:gd name="T58" fmla="*/ 283 w 373"/>
              <a:gd name="T59" fmla="*/ 139 h 320"/>
              <a:gd name="T60" fmla="*/ 344 w 373"/>
              <a:gd name="T61" fmla="*/ 93 h 320"/>
              <a:gd name="T62" fmla="*/ 124 w 373"/>
              <a:gd name="T63" fmla="*/ 93 h 320"/>
              <a:gd name="T64" fmla="*/ 124 w 373"/>
              <a:gd name="T65" fmla="*/ 77 h 320"/>
              <a:gd name="T66" fmla="*/ 344 w 373"/>
              <a:gd name="T67" fmla="*/ 77 h 320"/>
              <a:gd name="T68" fmla="*/ 344 w 373"/>
              <a:gd name="T69" fmla="*/ 93 h 320"/>
              <a:gd name="T70" fmla="*/ 344 w 373"/>
              <a:gd name="T71" fmla="*/ 48 h 320"/>
              <a:gd name="T72" fmla="*/ 124 w 373"/>
              <a:gd name="T73" fmla="*/ 48 h 320"/>
              <a:gd name="T74" fmla="*/ 124 w 373"/>
              <a:gd name="T75" fmla="*/ 32 h 320"/>
              <a:gd name="T76" fmla="*/ 344 w 373"/>
              <a:gd name="T77" fmla="*/ 32 h 320"/>
              <a:gd name="T78" fmla="*/ 344 w 373"/>
              <a:gd name="T79" fmla="*/ 48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3" h="320">
                <a:moveTo>
                  <a:pt x="84" y="169"/>
                </a:moveTo>
                <a:cubicBezTo>
                  <a:pt x="84" y="112"/>
                  <a:pt x="84" y="112"/>
                  <a:pt x="84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274"/>
                  <a:pt x="0" y="274"/>
                  <a:pt x="0" y="274"/>
                </a:cubicBezTo>
                <a:cubicBezTo>
                  <a:pt x="34" y="274"/>
                  <a:pt x="34" y="274"/>
                  <a:pt x="34" y="274"/>
                </a:cubicBezTo>
                <a:cubicBezTo>
                  <a:pt x="34" y="320"/>
                  <a:pt x="34" y="320"/>
                  <a:pt x="34" y="320"/>
                </a:cubicBezTo>
                <a:cubicBezTo>
                  <a:pt x="100" y="274"/>
                  <a:pt x="100" y="274"/>
                  <a:pt x="100" y="274"/>
                </a:cubicBezTo>
                <a:cubicBezTo>
                  <a:pt x="174" y="274"/>
                  <a:pt x="174" y="274"/>
                  <a:pt x="174" y="274"/>
                </a:cubicBezTo>
                <a:cubicBezTo>
                  <a:pt x="193" y="274"/>
                  <a:pt x="208" y="259"/>
                  <a:pt x="208" y="240"/>
                </a:cubicBezTo>
                <a:cubicBezTo>
                  <a:pt x="208" y="216"/>
                  <a:pt x="208" y="216"/>
                  <a:pt x="208" y="216"/>
                </a:cubicBezTo>
                <a:cubicBezTo>
                  <a:pt x="130" y="216"/>
                  <a:pt x="130" y="216"/>
                  <a:pt x="130" y="216"/>
                </a:cubicBezTo>
                <a:cubicBezTo>
                  <a:pt x="104" y="216"/>
                  <a:pt x="84" y="195"/>
                  <a:pt x="84" y="169"/>
                </a:cubicBezTo>
                <a:close/>
                <a:moveTo>
                  <a:pt x="100" y="0"/>
                </a:moveTo>
                <a:cubicBezTo>
                  <a:pt x="100" y="169"/>
                  <a:pt x="100" y="169"/>
                  <a:pt x="100" y="169"/>
                </a:cubicBezTo>
                <a:cubicBezTo>
                  <a:pt x="100" y="186"/>
                  <a:pt x="113" y="199"/>
                  <a:pt x="125" y="199"/>
                </a:cubicBezTo>
                <a:cubicBezTo>
                  <a:pt x="251" y="200"/>
                  <a:pt x="251" y="200"/>
                  <a:pt x="251" y="200"/>
                </a:cubicBezTo>
                <a:cubicBezTo>
                  <a:pt x="323" y="250"/>
                  <a:pt x="323" y="250"/>
                  <a:pt x="323" y="250"/>
                </a:cubicBezTo>
                <a:cubicBezTo>
                  <a:pt x="323" y="199"/>
                  <a:pt x="323" y="199"/>
                  <a:pt x="323" y="199"/>
                </a:cubicBezTo>
                <a:cubicBezTo>
                  <a:pt x="373" y="199"/>
                  <a:pt x="373" y="199"/>
                  <a:pt x="373" y="199"/>
                </a:cubicBezTo>
                <a:cubicBezTo>
                  <a:pt x="373" y="0"/>
                  <a:pt x="373" y="0"/>
                  <a:pt x="373" y="0"/>
                </a:cubicBezTo>
                <a:lnTo>
                  <a:pt x="100" y="0"/>
                </a:lnTo>
                <a:close/>
                <a:moveTo>
                  <a:pt x="283" y="139"/>
                </a:moveTo>
                <a:cubicBezTo>
                  <a:pt x="126" y="139"/>
                  <a:pt x="126" y="139"/>
                  <a:pt x="126" y="139"/>
                </a:cubicBezTo>
                <a:cubicBezTo>
                  <a:pt x="126" y="138"/>
                  <a:pt x="126" y="138"/>
                  <a:pt x="126" y="138"/>
                </a:cubicBezTo>
                <a:cubicBezTo>
                  <a:pt x="124" y="138"/>
                  <a:pt x="124" y="138"/>
                  <a:pt x="124" y="138"/>
                </a:cubicBezTo>
                <a:cubicBezTo>
                  <a:pt x="124" y="122"/>
                  <a:pt x="124" y="122"/>
                  <a:pt x="124" y="122"/>
                </a:cubicBezTo>
                <a:cubicBezTo>
                  <a:pt x="126" y="122"/>
                  <a:pt x="126" y="122"/>
                  <a:pt x="126" y="122"/>
                </a:cubicBezTo>
                <a:cubicBezTo>
                  <a:pt x="126" y="121"/>
                  <a:pt x="126" y="121"/>
                  <a:pt x="126" y="121"/>
                </a:cubicBezTo>
                <a:cubicBezTo>
                  <a:pt x="283" y="121"/>
                  <a:pt x="283" y="121"/>
                  <a:pt x="283" y="121"/>
                </a:cubicBezTo>
                <a:lnTo>
                  <a:pt x="283" y="139"/>
                </a:lnTo>
                <a:close/>
                <a:moveTo>
                  <a:pt x="344" y="93"/>
                </a:moveTo>
                <a:cubicBezTo>
                  <a:pt x="124" y="93"/>
                  <a:pt x="124" y="93"/>
                  <a:pt x="124" y="93"/>
                </a:cubicBezTo>
                <a:cubicBezTo>
                  <a:pt x="124" y="77"/>
                  <a:pt x="124" y="77"/>
                  <a:pt x="124" y="77"/>
                </a:cubicBezTo>
                <a:cubicBezTo>
                  <a:pt x="344" y="77"/>
                  <a:pt x="344" y="77"/>
                  <a:pt x="344" y="77"/>
                </a:cubicBezTo>
                <a:lnTo>
                  <a:pt x="344" y="93"/>
                </a:lnTo>
                <a:close/>
                <a:moveTo>
                  <a:pt x="344" y="48"/>
                </a:moveTo>
                <a:cubicBezTo>
                  <a:pt x="124" y="48"/>
                  <a:pt x="124" y="48"/>
                  <a:pt x="124" y="48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344" y="32"/>
                  <a:pt x="344" y="32"/>
                  <a:pt x="344" y="32"/>
                </a:cubicBezTo>
                <a:lnTo>
                  <a:pt x="344" y="4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4" name="Freeform 14"/>
          <p:cNvSpPr>
            <a:spLocks noChangeAspect="1" noEditPoints="1"/>
          </p:cNvSpPr>
          <p:nvPr/>
        </p:nvSpPr>
        <p:spPr bwMode="auto">
          <a:xfrm>
            <a:off x="711249" y="2679148"/>
            <a:ext cx="604800" cy="518751"/>
          </a:xfrm>
          <a:custGeom>
            <a:avLst/>
            <a:gdLst>
              <a:gd name="T0" fmla="*/ 355 w 355"/>
              <a:gd name="T1" fmla="*/ 70 h 304"/>
              <a:gd name="T2" fmla="*/ 355 w 355"/>
              <a:gd name="T3" fmla="*/ 0 h 304"/>
              <a:gd name="T4" fmla="*/ 0 w 355"/>
              <a:gd name="T5" fmla="*/ 0 h 304"/>
              <a:gd name="T6" fmla="*/ 0 w 355"/>
              <a:gd name="T7" fmla="*/ 70 h 304"/>
              <a:gd name="T8" fmla="*/ 181 w 355"/>
              <a:gd name="T9" fmla="*/ 193 h 304"/>
              <a:gd name="T10" fmla="*/ 355 w 355"/>
              <a:gd name="T11" fmla="*/ 70 h 304"/>
              <a:gd name="T12" fmla="*/ 0 w 355"/>
              <a:gd name="T13" fmla="*/ 89 h 304"/>
              <a:gd name="T14" fmla="*/ 0 w 355"/>
              <a:gd name="T15" fmla="*/ 249 h 304"/>
              <a:gd name="T16" fmla="*/ 94 w 355"/>
              <a:gd name="T17" fmla="*/ 153 h 304"/>
              <a:gd name="T18" fmla="*/ 0 w 355"/>
              <a:gd name="T19" fmla="*/ 89 h 304"/>
              <a:gd name="T20" fmla="*/ 355 w 355"/>
              <a:gd name="T21" fmla="*/ 90 h 304"/>
              <a:gd name="T22" fmla="*/ 261 w 355"/>
              <a:gd name="T23" fmla="*/ 157 h 304"/>
              <a:gd name="T24" fmla="*/ 355 w 355"/>
              <a:gd name="T25" fmla="*/ 255 h 304"/>
              <a:gd name="T26" fmla="*/ 355 w 355"/>
              <a:gd name="T27" fmla="*/ 90 h 304"/>
              <a:gd name="T28" fmla="*/ 247 w 355"/>
              <a:gd name="T29" fmla="*/ 166 h 304"/>
              <a:gd name="T30" fmla="*/ 181 w 355"/>
              <a:gd name="T31" fmla="*/ 213 h 304"/>
              <a:gd name="T32" fmla="*/ 108 w 355"/>
              <a:gd name="T33" fmla="*/ 162 h 304"/>
              <a:gd name="T34" fmla="*/ 0 w 355"/>
              <a:gd name="T35" fmla="*/ 272 h 304"/>
              <a:gd name="T36" fmla="*/ 0 w 355"/>
              <a:gd name="T37" fmla="*/ 304 h 304"/>
              <a:gd name="T38" fmla="*/ 325 w 355"/>
              <a:gd name="T39" fmla="*/ 304 h 304"/>
              <a:gd name="T40" fmla="*/ 355 w 355"/>
              <a:gd name="T41" fmla="*/ 278 h 304"/>
              <a:gd name="T42" fmla="*/ 247 w 355"/>
              <a:gd name="T43" fmla="*/ 166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5" h="304">
                <a:moveTo>
                  <a:pt x="355" y="70"/>
                </a:moveTo>
                <a:cubicBezTo>
                  <a:pt x="355" y="0"/>
                  <a:pt x="355" y="0"/>
                  <a:pt x="35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0"/>
                  <a:pt x="0" y="70"/>
                  <a:pt x="0" y="70"/>
                </a:cubicBezTo>
                <a:cubicBezTo>
                  <a:pt x="181" y="193"/>
                  <a:pt x="181" y="193"/>
                  <a:pt x="181" y="193"/>
                </a:cubicBezTo>
                <a:lnTo>
                  <a:pt x="355" y="70"/>
                </a:lnTo>
                <a:close/>
                <a:moveTo>
                  <a:pt x="0" y="89"/>
                </a:moveTo>
                <a:cubicBezTo>
                  <a:pt x="0" y="249"/>
                  <a:pt x="0" y="249"/>
                  <a:pt x="0" y="249"/>
                </a:cubicBezTo>
                <a:cubicBezTo>
                  <a:pt x="94" y="153"/>
                  <a:pt x="94" y="153"/>
                  <a:pt x="94" y="153"/>
                </a:cubicBezTo>
                <a:lnTo>
                  <a:pt x="0" y="89"/>
                </a:lnTo>
                <a:close/>
                <a:moveTo>
                  <a:pt x="355" y="90"/>
                </a:moveTo>
                <a:cubicBezTo>
                  <a:pt x="261" y="157"/>
                  <a:pt x="261" y="157"/>
                  <a:pt x="261" y="157"/>
                </a:cubicBezTo>
                <a:cubicBezTo>
                  <a:pt x="355" y="255"/>
                  <a:pt x="355" y="255"/>
                  <a:pt x="355" y="255"/>
                </a:cubicBezTo>
                <a:lnTo>
                  <a:pt x="355" y="90"/>
                </a:lnTo>
                <a:close/>
                <a:moveTo>
                  <a:pt x="247" y="166"/>
                </a:moveTo>
                <a:cubicBezTo>
                  <a:pt x="181" y="213"/>
                  <a:pt x="181" y="213"/>
                  <a:pt x="181" y="213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0" y="272"/>
                  <a:pt x="0" y="272"/>
                  <a:pt x="0" y="272"/>
                </a:cubicBezTo>
                <a:cubicBezTo>
                  <a:pt x="0" y="304"/>
                  <a:pt x="0" y="304"/>
                  <a:pt x="0" y="304"/>
                </a:cubicBezTo>
                <a:cubicBezTo>
                  <a:pt x="325" y="304"/>
                  <a:pt x="325" y="304"/>
                  <a:pt x="325" y="304"/>
                </a:cubicBezTo>
                <a:cubicBezTo>
                  <a:pt x="350" y="304"/>
                  <a:pt x="355" y="278"/>
                  <a:pt x="355" y="278"/>
                </a:cubicBezTo>
                <a:lnTo>
                  <a:pt x="247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5" name="Freeform 20"/>
          <p:cNvSpPr>
            <a:spLocks noChangeAspect="1" noEditPoints="1"/>
          </p:cNvSpPr>
          <p:nvPr/>
        </p:nvSpPr>
        <p:spPr bwMode="auto">
          <a:xfrm>
            <a:off x="1767137" y="2694581"/>
            <a:ext cx="824400" cy="469298"/>
          </a:xfrm>
          <a:custGeom>
            <a:avLst/>
            <a:gdLst>
              <a:gd name="T0" fmla="*/ 451 w 498"/>
              <a:gd name="T1" fmla="*/ 75 h 283"/>
              <a:gd name="T2" fmla="*/ 227 w 498"/>
              <a:gd name="T3" fmla="*/ 75 h 283"/>
              <a:gd name="T4" fmla="*/ 227 w 498"/>
              <a:gd name="T5" fmla="*/ 43 h 283"/>
              <a:gd name="T6" fmla="*/ 182 w 498"/>
              <a:gd name="T7" fmla="*/ 0 h 283"/>
              <a:gd name="T8" fmla="*/ 0 w 498"/>
              <a:gd name="T9" fmla="*/ 0 h 283"/>
              <a:gd name="T10" fmla="*/ 0 w 498"/>
              <a:gd name="T11" fmla="*/ 282 h 283"/>
              <a:gd name="T12" fmla="*/ 227 w 498"/>
              <a:gd name="T13" fmla="*/ 283 h 283"/>
              <a:gd name="T14" fmla="*/ 227 w 498"/>
              <a:gd name="T15" fmla="*/ 208 h 283"/>
              <a:gd name="T16" fmla="*/ 265 w 498"/>
              <a:gd name="T17" fmla="*/ 208 h 283"/>
              <a:gd name="T18" fmla="*/ 300 w 498"/>
              <a:gd name="T19" fmla="*/ 173 h 283"/>
              <a:gd name="T20" fmla="*/ 328 w 498"/>
              <a:gd name="T21" fmla="*/ 201 h 283"/>
              <a:gd name="T22" fmla="*/ 356 w 498"/>
              <a:gd name="T23" fmla="*/ 173 h 283"/>
              <a:gd name="T24" fmla="*/ 382 w 498"/>
              <a:gd name="T25" fmla="*/ 199 h 283"/>
              <a:gd name="T26" fmla="*/ 409 w 498"/>
              <a:gd name="T27" fmla="*/ 172 h 283"/>
              <a:gd name="T28" fmla="*/ 438 w 498"/>
              <a:gd name="T29" fmla="*/ 201 h 283"/>
              <a:gd name="T30" fmla="*/ 498 w 498"/>
              <a:gd name="T31" fmla="*/ 122 h 283"/>
              <a:gd name="T32" fmla="*/ 451 w 498"/>
              <a:gd name="T33" fmla="*/ 75 h 283"/>
              <a:gd name="T34" fmla="*/ 75 w 498"/>
              <a:gd name="T35" fmla="*/ 178 h 283"/>
              <a:gd name="T36" fmla="*/ 40 w 498"/>
              <a:gd name="T37" fmla="*/ 143 h 283"/>
              <a:gd name="T38" fmla="*/ 75 w 498"/>
              <a:gd name="T39" fmla="*/ 108 h 283"/>
              <a:gd name="T40" fmla="*/ 109 w 498"/>
              <a:gd name="T41" fmla="*/ 143 h 283"/>
              <a:gd name="T42" fmla="*/ 75 w 498"/>
              <a:gd name="T43" fmla="*/ 178 h 283"/>
              <a:gd name="T44" fmla="*/ 437 w 498"/>
              <a:gd name="T45" fmla="*/ 175 h 283"/>
              <a:gd name="T46" fmla="*/ 409 w 498"/>
              <a:gd name="T47" fmla="*/ 147 h 283"/>
              <a:gd name="T48" fmla="*/ 382 w 498"/>
              <a:gd name="T49" fmla="*/ 175 h 283"/>
              <a:gd name="T50" fmla="*/ 356 w 498"/>
              <a:gd name="T51" fmla="*/ 149 h 283"/>
              <a:gd name="T52" fmla="*/ 328 w 498"/>
              <a:gd name="T53" fmla="*/ 176 h 283"/>
              <a:gd name="T54" fmla="*/ 300 w 498"/>
              <a:gd name="T55" fmla="*/ 148 h 283"/>
              <a:gd name="T56" fmla="*/ 258 w 498"/>
              <a:gd name="T57" fmla="*/ 190 h 283"/>
              <a:gd name="T58" fmla="*/ 227 w 498"/>
              <a:gd name="T59" fmla="*/ 190 h 283"/>
              <a:gd name="T60" fmla="*/ 227 w 498"/>
              <a:gd name="T61" fmla="*/ 92 h 283"/>
              <a:gd name="T62" fmla="*/ 444 w 498"/>
              <a:gd name="T63" fmla="*/ 92 h 283"/>
              <a:gd name="T64" fmla="*/ 468 w 498"/>
              <a:gd name="T65" fmla="*/ 117 h 283"/>
              <a:gd name="T66" fmla="*/ 265 w 498"/>
              <a:gd name="T67" fmla="*/ 117 h 283"/>
              <a:gd name="T68" fmla="*/ 265 w 498"/>
              <a:gd name="T69" fmla="*/ 134 h 283"/>
              <a:gd name="T70" fmla="*/ 467 w 498"/>
              <a:gd name="T71" fmla="*/ 134 h 283"/>
              <a:gd name="T72" fmla="*/ 437 w 498"/>
              <a:gd name="T73" fmla="*/ 175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98" h="283">
                <a:moveTo>
                  <a:pt x="451" y="75"/>
                </a:moveTo>
                <a:cubicBezTo>
                  <a:pt x="227" y="75"/>
                  <a:pt x="227" y="75"/>
                  <a:pt x="227" y="75"/>
                </a:cubicBezTo>
                <a:cubicBezTo>
                  <a:pt x="227" y="43"/>
                  <a:pt x="227" y="43"/>
                  <a:pt x="227" y="43"/>
                </a:cubicBezTo>
                <a:cubicBezTo>
                  <a:pt x="227" y="19"/>
                  <a:pt x="207" y="0"/>
                  <a:pt x="1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2"/>
                  <a:pt x="0" y="282"/>
                  <a:pt x="0" y="282"/>
                </a:cubicBezTo>
                <a:cubicBezTo>
                  <a:pt x="227" y="283"/>
                  <a:pt x="227" y="283"/>
                  <a:pt x="227" y="283"/>
                </a:cubicBezTo>
                <a:cubicBezTo>
                  <a:pt x="227" y="208"/>
                  <a:pt x="227" y="208"/>
                  <a:pt x="227" y="208"/>
                </a:cubicBezTo>
                <a:cubicBezTo>
                  <a:pt x="265" y="208"/>
                  <a:pt x="265" y="208"/>
                  <a:pt x="265" y="208"/>
                </a:cubicBezTo>
                <a:cubicBezTo>
                  <a:pt x="300" y="173"/>
                  <a:pt x="300" y="173"/>
                  <a:pt x="300" y="173"/>
                </a:cubicBezTo>
                <a:cubicBezTo>
                  <a:pt x="328" y="201"/>
                  <a:pt x="328" y="201"/>
                  <a:pt x="328" y="201"/>
                </a:cubicBezTo>
                <a:cubicBezTo>
                  <a:pt x="356" y="173"/>
                  <a:pt x="356" y="173"/>
                  <a:pt x="356" y="173"/>
                </a:cubicBezTo>
                <a:cubicBezTo>
                  <a:pt x="382" y="199"/>
                  <a:pt x="382" y="199"/>
                  <a:pt x="382" y="199"/>
                </a:cubicBezTo>
                <a:cubicBezTo>
                  <a:pt x="409" y="172"/>
                  <a:pt x="409" y="172"/>
                  <a:pt x="409" y="172"/>
                </a:cubicBezTo>
                <a:cubicBezTo>
                  <a:pt x="438" y="201"/>
                  <a:pt x="438" y="201"/>
                  <a:pt x="438" y="201"/>
                </a:cubicBezTo>
                <a:cubicBezTo>
                  <a:pt x="498" y="122"/>
                  <a:pt x="498" y="122"/>
                  <a:pt x="498" y="122"/>
                </a:cubicBezTo>
                <a:lnTo>
                  <a:pt x="451" y="75"/>
                </a:lnTo>
                <a:close/>
                <a:moveTo>
                  <a:pt x="75" y="178"/>
                </a:moveTo>
                <a:cubicBezTo>
                  <a:pt x="55" y="178"/>
                  <a:pt x="40" y="162"/>
                  <a:pt x="40" y="143"/>
                </a:cubicBezTo>
                <a:cubicBezTo>
                  <a:pt x="40" y="124"/>
                  <a:pt x="55" y="108"/>
                  <a:pt x="75" y="108"/>
                </a:cubicBezTo>
                <a:cubicBezTo>
                  <a:pt x="94" y="108"/>
                  <a:pt x="109" y="124"/>
                  <a:pt x="109" y="143"/>
                </a:cubicBezTo>
                <a:cubicBezTo>
                  <a:pt x="109" y="162"/>
                  <a:pt x="94" y="178"/>
                  <a:pt x="75" y="178"/>
                </a:cubicBezTo>
                <a:close/>
                <a:moveTo>
                  <a:pt x="437" y="175"/>
                </a:moveTo>
                <a:cubicBezTo>
                  <a:pt x="409" y="147"/>
                  <a:pt x="409" y="147"/>
                  <a:pt x="409" y="147"/>
                </a:cubicBezTo>
                <a:cubicBezTo>
                  <a:pt x="382" y="175"/>
                  <a:pt x="382" y="175"/>
                  <a:pt x="382" y="175"/>
                </a:cubicBezTo>
                <a:cubicBezTo>
                  <a:pt x="356" y="149"/>
                  <a:pt x="356" y="149"/>
                  <a:pt x="356" y="149"/>
                </a:cubicBezTo>
                <a:cubicBezTo>
                  <a:pt x="328" y="176"/>
                  <a:pt x="328" y="176"/>
                  <a:pt x="328" y="176"/>
                </a:cubicBezTo>
                <a:cubicBezTo>
                  <a:pt x="300" y="148"/>
                  <a:pt x="300" y="148"/>
                  <a:pt x="300" y="148"/>
                </a:cubicBezTo>
                <a:cubicBezTo>
                  <a:pt x="258" y="190"/>
                  <a:pt x="258" y="190"/>
                  <a:pt x="258" y="190"/>
                </a:cubicBezTo>
                <a:cubicBezTo>
                  <a:pt x="227" y="190"/>
                  <a:pt x="227" y="190"/>
                  <a:pt x="227" y="190"/>
                </a:cubicBezTo>
                <a:cubicBezTo>
                  <a:pt x="227" y="92"/>
                  <a:pt x="227" y="92"/>
                  <a:pt x="227" y="92"/>
                </a:cubicBezTo>
                <a:cubicBezTo>
                  <a:pt x="444" y="92"/>
                  <a:pt x="444" y="92"/>
                  <a:pt x="444" y="92"/>
                </a:cubicBezTo>
                <a:cubicBezTo>
                  <a:pt x="468" y="117"/>
                  <a:pt x="468" y="117"/>
                  <a:pt x="468" y="117"/>
                </a:cubicBezTo>
                <a:cubicBezTo>
                  <a:pt x="265" y="117"/>
                  <a:pt x="265" y="117"/>
                  <a:pt x="265" y="117"/>
                </a:cubicBezTo>
                <a:cubicBezTo>
                  <a:pt x="265" y="134"/>
                  <a:pt x="265" y="134"/>
                  <a:pt x="265" y="134"/>
                </a:cubicBezTo>
                <a:cubicBezTo>
                  <a:pt x="467" y="134"/>
                  <a:pt x="467" y="134"/>
                  <a:pt x="467" y="134"/>
                </a:cubicBezTo>
                <a:lnTo>
                  <a:pt x="437" y="1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6" name="Freeform 16"/>
          <p:cNvSpPr>
            <a:spLocks noChangeAspect="1" noEditPoints="1"/>
          </p:cNvSpPr>
          <p:nvPr/>
        </p:nvSpPr>
        <p:spPr bwMode="auto">
          <a:xfrm>
            <a:off x="3039598" y="2586927"/>
            <a:ext cx="791668" cy="700517"/>
          </a:xfrm>
          <a:custGeom>
            <a:avLst/>
            <a:gdLst>
              <a:gd name="T0" fmla="*/ 401 w 938"/>
              <a:gd name="T1" fmla="*/ 110 h 830"/>
              <a:gd name="T2" fmla="*/ 281 w 938"/>
              <a:gd name="T3" fmla="*/ 0 h 830"/>
              <a:gd name="T4" fmla="*/ 0 w 938"/>
              <a:gd name="T5" fmla="*/ 0 h 830"/>
              <a:gd name="T6" fmla="*/ 0 w 938"/>
              <a:gd name="T7" fmla="*/ 618 h 830"/>
              <a:gd name="T8" fmla="*/ 320 w 938"/>
              <a:gd name="T9" fmla="*/ 618 h 830"/>
              <a:gd name="T10" fmla="*/ 320 w 938"/>
              <a:gd name="T11" fmla="*/ 283 h 830"/>
              <a:gd name="T12" fmla="*/ 401 w 938"/>
              <a:gd name="T13" fmla="*/ 185 h 830"/>
              <a:gd name="T14" fmla="*/ 401 w 938"/>
              <a:gd name="T15" fmla="*/ 110 h 830"/>
              <a:gd name="T16" fmla="*/ 279 w 938"/>
              <a:gd name="T17" fmla="*/ 110 h 830"/>
              <a:gd name="T18" fmla="*/ 279 w 938"/>
              <a:gd name="T19" fmla="*/ 56 h 830"/>
              <a:gd name="T20" fmla="*/ 335 w 938"/>
              <a:gd name="T21" fmla="*/ 110 h 830"/>
              <a:gd name="T22" fmla="*/ 279 w 938"/>
              <a:gd name="T23" fmla="*/ 110 h 830"/>
              <a:gd name="T24" fmla="*/ 923 w 938"/>
              <a:gd name="T25" fmla="*/ 275 h 830"/>
              <a:gd name="T26" fmla="*/ 878 w 938"/>
              <a:gd name="T27" fmla="*/ 221 h 830"/>
              <a:gd name="T28" fmla="*/ 414 w 938"/>
              <a:gd name="T29" fmla="*/ 221 h 830"/>
              <a:gd name="T30" fmla="*/ 366 w 938"/>
              <a:gd name="T31" fmla="*/ 275 h 830"/>
              <a:gd name="T32" fmla="*/ 923 w 938"/>
              <a:gd name="T33" fmla="*/ 275 h 830"/>
              <a:gd name="T34" fmla="*/ 351 w 938"/>
              <a:gd name="T35" fmla="*/ 310 h 830"/>
              <a:gd name="T36" fmla="*/ 351 w 938"/>
              <a:gd name="T37" fmla="*/ 830 h 830"/>
              <a:gd name="T38" fmla="*/ 938 w 938"/>
              <a:gd name="T39" fmla="*/ 830 h 830"/>
              <a:gd name="T40" fmla="*/ 938 w 938"/>
              <a:gd name="T41" fmla="*/ 310 h 830"/>
              <a:gd name="T42" fmla="*/ 351 w 938"/>
              <a:gd name="T43" fmla="*/ 310 h 830"/>
              <a:gd name="T44" fmla="*/ 738 w 938"/>
              <a:gd name="T45" fmla="*/ 445 h 830"/>
              <a:gd name="T46" fmla="*/ 553 w 938"/>
              <a:gd name="T47" fmla="*/ 445 h 830"/>
              <a:gd name="T48" fmla="*/ 553 w 938"/>
              <a:gd name="T49" fmla="*/ 372 h 830"/>
              <a:gd name="T50" fmla="*/ 738 w 938"/>
              <a:gd name="T51" fmla="*/ 372 h 830"/>
              <a:gd name="T52" fmla="*/ 738 w 938"/>
              <a:gd name="T53" fmla="*/ 445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38" h="830">
                <a:moveTo>
                  <a:pt x="401" y="110"/>
                </a:moveTo>
                <a:lnTo>
                  <a:pt x="281" y="0"/>
                </a:lnTo>
                <a:lnTo>
                  <a:pt x="0" y="0"/>
                </a:lnTo>
                <a:lnTo>
                  <a:pt x="0" y="618"/>
                </a:lnTo>
                <a:lnTo>
                  <a:pt x="320" y="618"/>
                </a:lnTo>
                <a:lnTo>
                  <a:pt x="320" y="283"/>
                </a:lnTo>
                <a:lnTo>
                  <a:pt x="401" y="185"/>
                </a:lnTo>
                <a:lnTo>
                  <a:pt x="401" y="110"/>
                </a:lnTo>
                <a:close/>
                <a:moveTo>
                  <a:pt x="279" y="110"/>
                </a:moveTo>
                <a:lnTo>
                  <a:pt x="279" y="56"/>
                </a:lnTo>
                <a:lnTo>
                  <a:pt x="335" y="110"/>
                </a:lnTo>
                <a:lnTo>
                  <a:pt x="279" y="110"/>
                </a:lnTo>
                <a:close/>
                <a:moveTo>
                  <a:pt x="923" y="275"/>
                </a:moveTo>
                <a:lnTo>
                  <a:pt x="878" y="221"/>
                </a:lnTo>
                <a:lnTo>
                  <a:pt x="414" y="221"/>
                </a:lnTo>
                <a:lnTo>
                  <a:pt x="366" y="275"/>
                </a:lnTo>
                <a:lnTo>
                  <a:pt x="923" y="275"/>
                </a:lnTo>
                <a:close/>
                <a:moveTo>
                  <a:pt x="351" y="310"/>
                </a:moveTo>
                <a:lnTo>
                  <a:pt x="351" y="830"/>
                </a:lnTo>
                <a:lnTo>
                  <a:pt x="938" y="830"/>
                </a:lnTo>
                <a:lnTo>
                  <a:pt x="938" y="310"/>
                </a:lnTo>
                <a:lnTo>
                  <a:pt x="351" y="310"/>
                </a:lnTo>
                <a:close/>
                <a:moveTo>
                  <a:pt x="738" y="445"/>
                </a:moveTo>
                <a:lnTo>
                  <a:pt x="553" y="445"/>
                </a:lnTo>
                <a:lnTo>
                  <a:pt x="553" y="372"/>
                </a:lnTo>
                <a:lnTo>
                  <a:pt x="738" y="372"/>
                </a:lnTo>
                <a:lnTo>
                  <a:pt x="738" y="4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7" name="Freeform 17"/>
          <p:cNvSpPr>
            <a:spLocks noChangeAspect="1" noEditPoints="1"/>
          </p:cNvSpPr>
          <p:nvPr/>
        </p:nvSpPr>
        <p:spPr bwMode="auto">
          <a:xfrm>
            <a:off x="4261862" y="2614379"/>
            <a:ext cx="705600" cy="651978"/>
          </a:xfrm>
          <a:custGeom>
            <a:avLst/>
            <a:gdLst>
              <a:gd name="T0" fmla="*/ 237 w 417"/>
              <a:gd name="T1" fmla="*/ 274 h 385"/>
              <a:gd name="T2" fmla="*/ 229 w 417"/>
              <a:gd name="T3" fmla="*/ 273 h 385"/>
              <a:gd name="T4" fmla="*/ 203 w 417"/>
              <a:gd name="T5" fmla="*/ 288 h 385"/>
              <a:gd name="T6" fmla="*/ 187 w 417"/>
              <a:gd name="T7" fmla="*/ 297 h 385"/>
              <a:gd name="T8" fmla="*/ 172 w 417"/>
              <a:gd name="T9" fmla="*/ 289 h 385"/>
              <a:gd name="T10" fmla="*/ 117 w 417"/>
              <a:gd name="T11" fmla="*/ 233 h 385"/>
              <a:gd name="T12" fmla="*/ 110 w 417"/>
              <a:gd name="T13" fmla="*/ 216 h 385"/>
              <a:gd name="T14" fmla="*/ 119 w 417"/>
              <a:gd name="T15" fmla="*/ 202 h 385"/>
              <a:gd name="T16" fmla="*/ 134 w 417"/>
              <a:gd name="T17" fmla="*/ 168 h 385"/>
              <a:gd name="T18" fmla="*/ 134 w 417"/>
              <a:gd name="T19" fmla="*/ 168 h 385"/>
              <a:gd name="T20" fmla="*/ 105 w 417"/>
              <a:gd name="T21" fmla="*/ 123 h 385"/>
              <a:gd name="T22" fmla="*/ 79 w 417"/>
              <a:gd name="T23" fmla="*/ 111 h 385"/>
              <a:gd name="T24" fmla="*/ 48 w 417"/>
              <a:gd name="T25" fmla="*/ 127 h 385"/>
              <a:gd name="T26" fmla="*/ 56 w 417"/>
              <a:gd name="T27" fmla="*/ 260 h 385"/>
              <a:gd name="T28" fmla="*/ 142 w 417"/>
              <a:gd name="T29" fmla="*/ 349 h 385"/>
              <a:gd name="T30" fmla="*/ 220 w 417"/>
              <a:gd name="T31" fmla="*/ 385 h 385"/>
              <a:gd name="T32" fmla="*/ 275 w 417"/>
              <a:gd name="T33" fmla="*/ 361 h 385"/>
              <a:gd name="T34" fmla="*/ 293 w 417"/>
              <a:gd name="T35" fmla="*/ 332 h 385"/>
              <a:gd name="T36" fmla="*/ 281 w 417"/>
              <a:gd name="T37" fmla="*/ 304 h 385"/>
              <a:gd name="T38" fmla="*/ 237 w 417"/>
              <a:gd name="T39" fmla="*/ 274 h 385"/>
              <a:gd name="T40" fmla="*/ 360 w 417"/>
              <a:gd name="T41" fmla="*/ 125 h 385"/>
              <a:gd name="T42" fmla="*/ 274 w 417"/>
              <a:gd name="T43" fmla="*/ 36 h 385"/>
              <a:gd name="T44" fmla="*/ 197 w 417"/>
              <a:gd name="T45" fmla="*/ 0 h 385"/>
              <a:gd name="T46" fmla="*/ 142 w 417"/>
              <a:gd name="T47" fmla="*/ 24 h 385"/>
              <a:gd name="T48" fmla="*/ 124 w 417"/>
              <a:gd name="T49" fmla="*/ 54 h 385"/>
              <a:gd name="T50" fmla="*/ 136 w 417"/>
              <a:gd name="T51" fmla="*/ 81 h 385"/>
              <a:gd name="T52" fmla="*/ 179 w 417"/>
              <a:gd name="T53" fmla="*/ 111 h 385"/>
              <a:gd name="T54" fmla="*/ 188 w 417"/>
              <a:gd name="T55" fmla="*/ 112 h 385"/>
              <a:gd name="T56" fmla="*/ 214 w 417"/>
              <a:gd name="T57" fmla="*/ 97 h 385"/>
              <a:gd name="T58" fmla="*/ 230 w 417"/>
              <a:gd name="T59" fmla="*/ 88 h 385"/>
              <a:gd name="T60" fmla="*/ 245 w 417"/>
              <a:gd name="T61" fmla="*/ 96 h 385"/>
              <a:gd name="T62" fmla="*/ 300 w 417"/>
              <a:gd name="T63" fmla="*/ 152 h 385"/>
              <a:gd name="T64" fmla="*/ 307 w 417"/>
              <a:gd name="T65" fmla="*/ 169 h 385"/>
              <a:gd name="T66" fmla="*/ 298 w 417"/>
              <a:gd name="T67" fmla="*/ 183 h 385"/>
              <a:gd name="T68" fmla="*/ 283 w 417"/>
              <a:gd name="T69" fmla="*/ 217 h 385"/>
              <a:gd name="T70" fmla="*/ 283 w 417"/>
              <a:gd name="T71" fmla="*/ 217 h 385"/>
              <a:gd name="T72" fmla="*/ 312 w 417"/>
              <a:gd name="T73" fmla="*/ 262 h 385"/>
              <a:gd name="T74" fmla="*/ 337 w 417"/>
              <a:gd name="T75" fmla="*/ 274 h 385"/>
              <a:gd name="T76" fmla="*/ 337 w 417"/>
              <a:gd name="T77" fmla="*/ 274 h 385"/>
              <a:gd name="T78" fmla="*/ 369 w 417"/>
              <a:gd name="T79" fmla="*/ 258 h 385"/>
              <a:gd name="T80" fmla="*/ 360 w 417"/>
              <a:gd name="T81" fmla="*/ 125 h 385"/>
              <a:gd name="T82" fmla="*/ 157 w 417"/>
              <a:gd name="T83" fmla="*/ 199 h 385"/>
              <a:gd name="T84" fmla="*/ 157 w 417"/>
              <a:gd name="T85" fmla="*/ 248 h 385"/>
              <a:gd name="T86" fmla="*/ 206 w 417"/>
              <a:gd name="T87" fmla="*/ 248 h 385"/>
              <a:gd name="T88" fmla="*/ 206 w 417"/>
              <a:gd name="T89" fmla="*/ 231 h 385"/>
              <a:gd name="T90" fmla="*/ 186 w 417"/>
              <a:gd name="T91" fmla="*/ 231 h 385"/>
              <a:gd name="T92" fmla="*/ 246 w 417"/>
              <a:gd name="T93" fmla="*/ 171 h 385"/>
              <a:gd name="T94" fmla="*/ 246 w 417"/>
              <a:gd name="T95" fmla="*/ 191 h 385"/>
              <a:gd name="T96" fmla="*/ 264 w 417"/>
              <a:gd name="T97" fmla="*/ 191 h 385"/>
              <a:gd name="T98" fmla="*/ 264 w 417"/>
              <a:gd name="T99" fmla="*/ 142 h 385"/>
              <a:gd name="T100" fmla="*/ 215 w 417"/>
              <a:gd name="T101" fmla="*/ 142 h 385"/>
              <a:gd name="T102" fmla="*/ 215 w 417"/>
              <a:gd name="T103" fmla="*/ 159 h 385"/>
              <a:gd name="T104" fmla="*/ 234 w 417"/>
              <a:gd name="T105" fmla="*/ 159 h 385"/>
              <a:gd name="T106" fmla="*/ 174 w 417"/>
              <a:gd name="T107" fmla="*/ 219 h 385"/>
              <a:gd name="T108" fmla="*/ 174 w 417"/>
              <a:gd name="T109" fmla="*/ 199 h 385"/>
              <a:gd name="T110" fmla="*/ 157 w 417"/>
              <a:gd name="T111" fmla="*/ 199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17" h="385">
                <a:moveTo>
                  <a:pt x="237" y="274"/>
                </a:moveTo>
                <a:cubicBezTo>
                  <a:pt x="236" y="274"/>
                  <a:pt x="233" y="273"/>
                  <a:pt x="229" y="273"/>
                </a:cubicBezTo>
                <a:cubicBezTo>
                  <a:pt x="222" y="273"/>
                  <a:pt x="212" y="275"/>
                  <a:pt x="203" y="288"/>
                </a:cubicBezTo>
                <a:cubicBezTo>
                  <a:pt x="198" y="294"/>
                  <a:pt x="193" y="297"/>
                  <a:pt x="187" y="297"/>
                </a:cubicBezTo>
                <a:cubicBezTo>
                  <a:pt x="182" y="297"/>
                  <a:pt x="177" y="295"/>
                  <a:pt x="172" y="289"/>
                </a:cubicBezTo>
                <a:cubicBezTo>
                  <a:pt x="117" y="233"/>
                  <a:pt x="117" y="233"/>
                  <a:pt x="117" y="233"/>
                </a:cubicBezTo>
                <a:cubicBezTo>
                  <a:pt x="111" y="227"/>
                  <a:pt x="109" y="222"/>
                  <a:pt x="110" y="216"/>
                </a:cubicBezTo>
                <a:cubicBezTo>
                  <a:pt x="110" y="211"/>
                  <a:pt x="114" y="206"/>
                  <a:pt x="119" y="202"/>
                </a:cubicBezTo>
                <a:cubicBezTo>
                  <a:pt x="140" y="187"/>
                  <a:pt x="135" y="171"/>
                  <a:pt x="134" y="168"/>
                </a:cubicBezTo>
                <a:cubicBezTo>
                  <a:pt x="134" y="168"/>
                  <a:pt x="134" y="168"/>
                  <a:pt x="134" y="168"/>
                </a:cubicBezTo>
                <a:cubicBezTo>
                  <a:pt x="124" y="143"/>
                  <a:pt x="107" y="125"/>
                  <a:pt x="105" y="123"/>
                </a:cubicBezTo>
                <a:cubicBezTo>
                  <a:pt x="97" y="115"/>
                  <a:pt x="89" y="111"/>
                  <a:pt x="79" y="111"/>
                </a:cubicBezTo>
                <a:cubicBezTo>
                  <a:pt x="63" y="111"/>
                  <a:pt x="51" y="124"/>
                  <a:pt x="48" y="127"/>
                </a:cubicBezTo>
                <a:cubicBezTo>
                  <a:pt x="0" y="175"/>
                  <a:pt x="32" y="235"/>
                  <a:pt x="56" y="260"/>
                </a:cubicBezTo>
                <a:cubicBezTo>
                  <a:pt x="142" y="349"/>
                  <a:pt x="142" y="349"/>
                  <a:pt x="142" y="349"/>
                </a:cubicBezTo>
                <a:cubicBezTo>
                  <a:pt x="144" y="350"/>
                  <a:pt x="178" y="385"/>
                  <a:pt x="220" y="385"/>
                </a:cubicBezTo>
                <a:cubicBezTo>
                  <a:pt x="240" y="385"/>
                  <a:pt x="259" y="377"/>
                  <a:pt x="275" y="361"/>
                </a:cubicBezTo>
                <a:cubicBezTo>
                  <a:pt x="278" y="359"/>
                  <a:pt x="292" y="348"/>
                  <a:pt x="293" y="332"/>
                </a:cubicBezTo>
                <a:cubicBezTo>
                  <a:pt x="293" y="325"/>
                  <a:pt x="291" y="315"/>
                  <a:pt x="281" y="304"/>
                </a:cubicBezTo>
                <a:cubicBezTo>
                  <a:pt x="279" y="302"/>
                  <a:pt x="262" y="285"/>
                  <a:pt x="237" y="274"/>
                </a:cubicBezTo>
                <a:close/>
                <a:moveTo>
                  <a:pt x="360" y="125"/>
                </a:moveTo>
                <a:cubicBezTo>
                  <a:pt x="274" y="36"/>
                  <a:pt x="274" y="36"/>
                  <a:pt x="274" y="36"/>
                </a:cubicBezTo>
                <a:cubicBezTo>
                  <a:pt x="273" y="35"/>
                  <a:pt x="239" y="0"/>
                  <a:pt x="197" y="0"/>
                </a:cubicBezTo>
                <a:cubicBezTo>
                  <a:pt x="176" y="0"/>
                  <a:pt x="158" y="8"/>
                  <a:pt x="142" y="24"/>
                </a:cubicBezTo>
                <a:cubicBezTo>
                  <a:pt x="139" y="26"/>
                  <a:pt x="125" y="38"/>
                  <a:pt x="124" y="54"/>
                </a:cubicBezTo>
                <a:cubicBezTo>
                  <a:pt x="124" y="60"/>
                  <a:pt x="125" y="70"/>
                  <a:pt x="136" y="81"/>
                </a:cubicBezTo>
                <a:cubicBezTo>
                  <a:pt x="138" y="83"/>
                  <a:pt x="155" y="100"/>
                  <a:pt x="179" y="111"/>
                </a:cubicBezTo>
                <a:cubicBezTo>
                  <a:pt x="181" y="111"/>
                  <a:pt x="184" y="112"/>
                  <a:pt x="188" y="112"/>
                </a:cubicBezTo>
                <a:cubicBezTo>
                  <a:pt x="195" y="112"/>
                  <a:pt x="205" y="110"/>
                  <a:pt x="214" y="97"/>
                </a:cubicBezTo>
                <a:cubicBezTo>
                  <a:pt x="218" y="91"/>
                  <a:pt x="224" y="88"/>
                  <a:pt x="230" y="88"/>
                </a:cubicBezTo>
                <a:cubicBezTo>
                  <a:pt x="235" y="88"/>
                  <a:pt x="240" y="91"/>
                  <a:pt x="245" y="96"/>
                </a:cubicBezTo>
                <a:cubicBezTo>
                  <a:pt x="300" y="152"/>
                  <a:pt x="300" y="152"/>
                  <a:pt x="300" y="152"/>
                </a:cubicBezTo>
                <a:cubicBezTo>
                  <a:pt x="305" y="158"/>
                  <a:pt x="308" y="163"/>
                  <a:pt x="307" y="169"/>
                </a:cubicBezTo>
                <a:cubicBezTo>
                  <a:pt x="307" y="174"/>
                  <a:pt x="303" y="179"/>
                  <a:pt x="298" y="183"/>
                </a:cubicBezTo>
                <a:cubicBezTo>
                  <a:pt x="277" y="198"/>
                  <a:pt x="282" y="214"/>
                  <a:pt x="283" y="217"/>
                </a:cubicBezTo>
                <a:cubicBezTo>
                  <a:pt x="283" y="217"/>
                  <a:pt x="283" y="217"/>
                  <a:pt x="283" y="217"/>
                </a:cubicBezTo>
                <a:cubicBezTo>
                  <a:pt x="293" y="242"/>
                  <a:pt x="310" y="260"/>
                  <a:pt x="312" y="262"/>
                </a:cubicBezTo>
                <a:cubicBezTo>
                  <a:pt x="319" y="270"/>
                  <a:pt x="328" y="274"/>
                  <a:pt x="337" y="274"/>
                </a:cubicBezTo>
                <a:cubicBezTo>
                  <a:pt x="337" y="274"/>
                  <a:pt x="337" y="274"/>
                  <a:pt x="337" y="274"/>
                </a:cubicBezTo>
                <a:cubicBezTo>
                  <a:pt x="354" y="274"/>
                  <a:pt x="366" y="261"/>
                  <a:pt x="369" y="258"/>
                </a:cubicBezTo>
                <a:cubicBezTo>
                  <a:pt x="417" y="210"/>
                  <a:pt x="384" y="150"/>
                  <a:pt x="360" y="125"/>
                </a:cubicBezTo>
                <a:close/>
                <a:moveTo>
                  <a:pt x="157" y="199"/>
                </a:moveTo>
                <a:cubicBezTo>
                  <a:pt x="157" y="248"/>
                  <a:pt x="157" y="248"/>
                  <a:pt x="157" y="248"/>
                </a:cubicBezTo>
                <a:cubicBezTo>
                  <a:pt x="206" y="248"/>
                  <a:pt x="206" y="248"/>
                  <a:pt x="206" y="248"/>
                </a:cubicBezTo>
                <a:cubicBezTo>
                  <a:pt x="206" y="231"/>
                  <a:pt x="206" y="231"/>
                  <a:pt x="206" y="231"/>
                </a:cubicBezTo>
                <a:cubicBezTo>
                  <a:pt x="186" y="231"/>
                  <a:pt x="186" y="231"/>
                  <a:pt x="186" y="231"/>
                </a:cubicBezTo>
                <a:cubicBezTo>
                  <a:pt x="246" y="171"/>
                  <a:pt x="246" y="171"/>
                  <a:pt x="246" y="171"/>
                </a:cubicBezTo>
                <a:cubicBezTo>
                  <a:pt x="246" y="191"/>
                  <a:pt x="246" y="191"/>
                  <a:pt x="246" y="191"/>
                </a:cubicBezTo>
                <a:cubicBezTo>
                  <a:pt x="264" y="191"/>
                  <a:pt x="264" y="191"/>
                  <a:pt x="264" y="191"/>
                </a:cubicBezTo>
                <a:cubicBezTo>
                  <a:pt x="264" y="142"/>
                  <a:pt x="264" y="142"/>
                  <a:pt x="264" y="142"/>
                </a:cubicBezTo>
                <a:cubicBezTo>
                  <a:pt x="215" y="142"/>
                  <a:pt x="215" y="142"/>
                  <a:pt x="215" y="142"/>
                </a:cubicBezTo>
                <a:cubicBezTo>
                  <a:pt x="215" y="159"/>
                  <a:pt x="215" y="159"/>
                  <a:pt x="215" y="159"/>
                </a:cubicBezTo>
                <a:cubicBezTo>
                  <a:pt x="234" y="159"/>
                  <a:pt x="234" y="159"/>
                  <a:pt x="234" y="159"/>
                </a:cubicBezTo>
                <a:cubicBezTo>
                  <a:pt x="174" y="219"/>
                  <a:pt x="174" y="219"/>
                  <a:pt x="174" y="219"/>
                </a:cubicBezTo>
                <a:cubicBezTo>
                  <a:pt x="174" y="199"/>
                  <a:pt x="174" y="199"/>
                  <a:pt x="174" y="199"/>
                </a:cubicBezTo>
                <a:lnTo>
                  <a:pt x="157" y="1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8" name="Freeform 7"/>
          <p:cNvSpPr>
            <a:spLocks noChangeAspect="1"/>
          </p:cNvSpPr>
          <p:nvPr/>
        </p:nvSpPr>
        <p:spPr bwMode="auto">
          <a:xfrm>
            <a:off x="5416073" y="2700940"/>
            <a:ext cx="712800" cy="463492"/>
          </a:xfrm>
          <a:custGeom>
            <a:avLst/>
            <a:gdLst>
              <a:gd name="T0" fmla="*/ 102 w 409"/>
              <a:gd name="T1" fmla="*/ 65 h 266"/>
              <a:gd name="T2" fmla="*/ 17 w 409"/>
              <a:gd name="T3" fmla="*/ 232 h 266"/>
              <a:gd name="T4" fmla="*/ 17 w 409"/>
              <a:gd name="T5" fmla="*/ 17 h 266"/>
              <a:gd name="T6" fmla="*/ 95 w 409"/>
              <a:gd name="T7" fmla="*/ 17 h 266"/>
              <a:gd name="T8" fmla="*/ 95 w 409"/>
              <a:gd name="T9" fmla="*/ 46 h 266"/>
              <a:gd name="T10" fmla="*/ 304 w 409"/>
              <a:gd name="T11" fmla="*/ 46 h 266"/>
              <a:gd name="T12" fmla="*/ 304 w 409"/>
              <a:gd name="T13" fmla="*/ 28 h 266"/>
              <a:gd name="T14" fmla="*/ 112 w 409"/>
              <a:gd name="T15" fmla="*/ 28 h 266"/>
              <a:gd name="T16" fmla="*/ 112 w 409"/>
              <a:gd name="T17" fmla="*/ 0 h 266"/>
              <a:gd name="T18" fmla="*/ 0 w 409"/>
              <a:gd name="T19" fmla="*/ 0 h 266"/>
              <a:gd name="T20" fmla="*/ 0 w 409"/>
              <a:gd name="T21" fmla="*/ 266 h 266"/>
              <a:gd name="T22" fmla="*/ 0 w 409"/>
              <a:gd name="T23" fmla="*/ 266 h 266"/>
              <a:gd name="T24" fmla="*/ 0 w 409"/>
              <a:gd name="T25" fmla="*/ 266 h 266"/>
              <a:gd name="T26" fmla="*/ 352 w 409"/>
              <a:gd name="T27" fmla="*/ 266 h 266"/>
              <a:gd name="T28" fmla="*/ 409 w 409"/>
              <a:gd name="T29" fmla="*/ 190 h 266"/>
              <a:gd name="T30" fmla="*/ 409 w 409"/>
              <a:gd name="T31" fmla="*/ 65 h 266"/>
              <a:gd name="T32" fmla="*/ 102 w 409"/>
              <a:gd name="T33" fmla="*/ 65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09" h="266">
                <a:moveTo>
                  <a:pt x="102" y="65"/>
                </a:moveTo>
                <a:cubicBezTo>
                  <a:pt x="17" y="232"/>
                  <a:pt x="17" y="232"/>
                  <a:pt x="17" y="232"/>
                </a:cubicBezTo>
                <a:cubicBezTo>
                  <a:pt x="17" y="17"/>
                  <a:pt x="17" y="17"/>
                  <a:pt x="17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46"/>
                  <a:pt x="95" y="46"/>
                  <a:pt x="95" y="46"/>
                </a:cubicBezTo>
                <a:cubicBezTo>
                  <a:pt x="304" y="46"/>
                  <a:pt x="304" y="46"/>
                  <a:pt x="304" y="46"/>
                </a:cubicBezTo>
                <a:cubicBezTo>
                  <a:pt x="304" y="28"/>
                  <a:pt x="304" y="28"/>
                  <a:pt x="304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0"/>
                  <a:pt x="112" y="0"/>
                  <a:pt x="1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66"/>
                  <a:pt x="0" y="266"/>
                  <a:pt x="0" y="266"/>
                </a:cubicBezTo>
                <a:cubicBezTo>
                  <a:pt x="352" y="266"/>
                  <a:pt x="352" y="266"/>
                  <a:pt x="352" y="266"/>
                </a:cubicBezTo>
                <a:cubicBezTo>
                  <a:pt x="353" y="266"/>
                  <a:pt x="409" y="265"/>
                  <a:pt x="409" y="190"/>
                </a:cubicBezTo>
                <a:cubicBezTo>
                  <a:pt x="409" y="65"/>
                  <a:pt x="409" y="65"/>
                  <a:pt x="409" y="65"/>
                </a:cubicBezTo>
                <a:lnTo>
                  <a:pt x="102" y="6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9" name="Freeform 22"/>
          <p:cNvSpPr>
            <a:spLocks noChangeAspect="1" noEditPoints="1"/>
          </p:cNvSpPr>
          <p:nvPr/>
        </p:nvSpPr>
        <p:spPr bwMode="auto">
          <a:xfrm>
            <a:off x="6579921" y="2692686"/>
            <a:ext cx="540000" cy="496007"/>
          </a:xfrm>
          <a:custGeom>
            <a:avLst/>
            <a:gdLst>
              <a:gd name="T0" fmla="*/ 52 w 321"/>
              <a:gd name="T1" fmla="*/ 51 h 295"/>
              <a:gd name="T2" fmla="*/ 116 w 321"/>
              <a:gd name="T3" fmla="*/ 245 h 295"/>
              <a:gd name="T4" fmla="*/ 0 w 321"/>
              <a:gd name="T5" fmla="*/ 0 h 295"/>
              <a:gd name="T6" fmla="*/ 272 w 321"/>
              <a:gd name="T7" fmla="*/ 295 h 295"/>
              <a:gd name="T8" fmla="*/ 321 w 321"/>
              <a:gd name="T9" fmla="*/ 0 h 295"/>
              <a:gd name="T10" fmla="*/ 133 w 321"/>
              <a:gd name="T11" fmla="*/ 262 h 295"/>
              <a:gd name="T12" fmla="*/ 36 w 321"/>
              <a:gd name="T13" fmla="*/ 34 h 295"/>
              <a:gd name="T14" fmla="*/ 133 w 321"/>
              <a:gd name="T15" fmla="*/ 262 h 295"/>
              <a:gd name="T16" fmla="*/ 153 w 321"/>
              <a:gd name="T17" fmla="*/ 220 h 295"/>
              <a:gd name="T18" fmla="*/ 180 w 321"/>
              <a:gd name="T19" fmla="*/ 200 h 295"/>
              <a:gd name="T20" fmla="*/ 180 w 321"/>
              <a:gd name="T21" fmla="*/ 174 h 295"/>
              <a:gd name="T22" fmla="*/ 153 w 321"/>
              <a:gd name="T23" fmla="*/ 154 h 295"/>
              <a:gd name="T24" fmla="*/ 180 w 321"/>
              <a:gd name="T25" fmla="*/ 174 h 295"/>
              <a:gd name="T26" fmla="*/ 153 w 321"/>
              <a:gd name="T27" fmla="*/ 128 h 295"/>
              <a:gd name="T28" fmla="*/ 180 w 321"/>
              <a:gd name="T29" fmla="*/ 108 h 295"/>
              <a:gd name="T30" fmla="*/ 180 w 321"/>
              <a:gd name="T31" fmla="*/ 82 h 295"/>
              <a:gd name="T32" fmla="*/ 153 w 321"/>
              <a:gd name="T33" fmla="*/ 62 h 295"/>
              <a:gd name="T34" fmla="*/ 180 w 321"/>
              <a:gd name="T35" fmla="*/ 82 h 295"/>
              <a:gd name="T36" fmla="*/ 202 w 321"/>
              <a:gd name="T37" fmla="*/ 220 h 295"/>
              <a:gd name="T38" fmla="*/ 229 w 321"/>
              <a:gd name="T39" fmla="*/ 200 h 295"/>
              <a:gd name="T40" fmla="*/ 229 w 321"/>
              <a:gd name="T41" fmla="*/ 174 h 295"/>
              <a:gd name="T42" fmla="*/ 202 w 321"/>
              <a:gd name="T43" fmla="*/ 154 h 295"/>
              <a:gd name="T44" fmla="*/ 229 w 321"/>
              <a:gd name="T45" fmla="*/ 174 h 295"/>
              <a:gd name="T46" fmla="*/ 202 w 321"/>
              <a:gd name="T47" fmla="*/ 128 h 295"/>
              <a:gd name="T48" fmla="*/ 229 w 321"/>
              <a:gd name="T49" fmla="*/ 108 h 295"/>
              <a:gd name="T50" fmla="*/ 229 w 321"/>
              <a:gd name="T51" fmla="*/ 82 h 295"/>
              <a:gd name="T52" fmla="*/ 202 w 321"/>
              <a:gd name="T53" fmla="*/ 62 h 295"/>
              <a:gd name="T54" fmla="*/ 229 w 321"/>
              <a:gd name="T55" fmla="*/ 82 h 295"/>
              <a:gd name="T56" fmla="*/ 252 w 321"/>
              <a:gd name="T57" fmla="*/ 220 h 295"/>
              <a:gd name="T58" fmla="*/ 279 w 321"/>
              <a:gd name="T59" fmla="*/ 200 h 295"/>
              <a:gd name="T60" fmla="*/ 279 w 321"/>
              <a:gd name="T61" fmla="*/ 174 h 295"/>
              <a:gd name="T62" fmla="*/ 252 w 321"/>
              <a:gd name="T63" fmla="*/ 154 h 295"/>
              <a:gd name="T64" fmla="*/ 279 w 321"/>
              <a:gd name="T65" fmla="*/ 174 h 295"/>
              <a:gd name="T66" fmla="*/ 252 w 321"/>
              <a:gd name="T67" fmla="*/ 128 h 295"/>
              <a:gd name="T68" fmla="*/ 279 w 321"/>
              <a:gd name="T69" fmla="*/ 108 h 295"/>
              <a:gd name="T70" fmla="*/ 279 w 321"/>
              <a:gd name="T71" fmla="*/ 82 h 295"/>
              <a:gd name="T72" fmla="*/ 252 w 321"/>
              <a:gd name="T73" fmla="*/ 62 h 295"/>
              <a:gd name="T74" fmla="*/ 279 w 321"/>
              <a:gd name="T75" fmla="*/ 82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21" h="295">
                <a:moveTo>
                  <a:pt x="116" y="51"/>
                </a:moveTo>
                <a:cubicBezTo>
                  <a:pt x="52" y="51"/>
                  <a:pt x="52" y="51"/>
                  <a:pt x="52" y="51"/>
                </a:cubicBezTo>
                <a:cubicBezTo>
                  <a:pt x="52" y="245"/>
                  <a:pt x="52" y="245"/>
                  <a:pt x="52" y="245"/>
                </a:cubicBezTo>
                <a:cubicBezTo>
                  <a:pt x="116" y="245"/>
                  <a:pt x="116" y="245"/>
                  <a:pt x="116" y="245"/>
                </a:cubicBezTo>
                <a:lnTo>
                  <a:pt x="116" y="51"/>
                </a:lnTo>
                <a:close/>
                <a:moveTo>
                  <a:pt x="0" y="0"/>
                </a:moveTo>
                <a:cubicBezTo>
                  <a:pt x="0" y="295"/>
                  <a:pt x="0" y="295"/>
                  <a:pt x="0" y="295"/>
                </a:cubicBezTo>
                <a:cubicBezTo>
                  <a:pt x="272" y="295"/>
                  <a:pt x="272" y="295"/>
                  <a:pt x="272" y="295"/>
                </a:cubicBezTo>
                <a:cubicBezTo>
                  <a:pt x="299" y="295"/>
                  <a:pt x="321" y="273"/>
                  <a:pt x="321" y="247"/>
                </a:cubicBezTo>
                <a:cubicBezTo>
                  <a:pt x="321" y="0"/>
                  <a:pt x="321" y="0"/>
                  <a:pt x="321" y="0"/>
                </a:cubicBezTo>
                <a:lnTo>
                  <a:pt x="0" y="0"/>
                </a:lnTo>
                <a:close/>
                <a:moveTo>
                  <a:pt x="133" y="262"/>
                </a:moveTo>
                <a:cubicBezTo>
                  <a:pt x="36" y="262"/>
                  <a:pt x="36" y="262"/>
                  <a:pt x="36" y="262"/>
                </a:cubicBezTo>
                <a:cubicBezTo>
                  <a:pt x="36" y="34"/>
                  <a:pt x="36" y="34"/>
                  <a:pt x="36" y="34"/>
                </a:cubicBezTo>
                <a:cubicBezTo>
                  <a:pt x="133" y="34"/>
                  <a:pt x="133" y="34"/>
                  <a:pt x="133" y="34"/>
                </a:cubicBezTo>
                <a:lnTo>
                  <a:pt x="133" y="262"/>
                </a:lnTo>
                <a:close/>
                <a:moveTo>
                  <a:pt x="180" y="220"/>
                </a:moveTo>
                <a:cubicBezTo>
                  <a:pt x="153" y="220"/>
                  <a:pt x="153" y="220"/>
                  <a:pt x="153" y="220"/>
                </a:cubicBezTo>
                <a:cubicBezTo>
                  <a:pt x="153" y="200"/>
                  <a:pt x="153" y="200"/>
                  <a:pt x="153" y="200"/>
                </a:cubicBezTo>
                <a:cubicBezTo>
                  <a:pt x="180" y="200"/>
                  <a:pt x="180" y="200"/>
                  <a:pt x="180" y="200"/>
                </a:cubicBezTo>
                <a:lnTo>
                  <a:pt x="180" y="220"/>
                </a:lnTo>
                <a:close/>
                <a:moveTo>
                  <a:pt x="180" y="174"/>
                </a:moveTo>
                <a:cubicBezTo>
                  <a:pt x="153" y="174"/>
                  <a:pt x="153" y="174"/>
                  <a:pt x="153" y="174"/>
                </a:cubicBezTo>
                <a:cubicBezTo>
                  <a:pt x="153" y="154"/>
                  <a:pt x="153" y="154"/>
                  <a:pt x="153" y="154"/>
                </a:cubicBezTo>
                <a:cubicBezTo>
                  <a:pt x="180" y="154"/>
                  <a:pt x="180" y="154"/>
                  <a:pt x="180" y="154"/>
                </a:cubicBezTo>
                <a:lnTo>
                  <a:pt x="180" y="174"/>
                </a:lnTo>
                <a:close/>
                <a:moveTo>
                  <a:pt x="180" y="128"/>
                </a:moveTo>
                <a:cubicBezTo>
                  <a:pt x="153" y="128"/>
                  <a:pt x="153" y="128"/>
                  <a:pt x="153" y="128"/>
                </a:cubicBezTo>
                <a:cubicBezTo>
                  <a:pt x="153" y="108"/>
                  <a:pt x="153" y="108"/>
                  <a:pt x="153" y="108"/>
                </a:cubicBezTo>
                <a:cubicBezTo>
                  <a:pt x="180" y="108"/>
                  <a:pt x="180" y="108"/>
                  <a:pt x="180" y="108"/>
                </a:cubicBezTo>
                <a:lnTo>
                  <a:pt x="180" y="128"/>
                </a:lnTo>
                <a:close/>
                <a:moveTo>
                  <a:pt x="180" y="82"/>
                </a:moveTo>
                <a:cubicBezTo>
                  <a:pt x="153" y="82"/>
                  <a:pt x="153" y="82"/>
                  <a:pt x="153" y="82"/>
                </a:cubicBezTo>
                <a:cubicBezTo>
                  <a:pt x="153" y="62"/>
                  <a:pt x="153" y="62"/>
                  <a:pt x="153" y="62"/>
                </a:cubicBezTo>
                <a:cubicBezTo>
                  <a:pt x="180" y="62"/>
                  <a:pt x="180" y="62"/>
                  <a:pt x="180" y="62"/>
                </a:cubicBezTo>
                <a:lnTo>
                  <a:pt x="180" y="82"/>
                </a:lnTo>
                <a:close/>
                <a:moveTo>
                  <a:pt x="229" y="220"/>
                </a:moveTo>
                <a:cubicBezTo>
                  <a:pt x="202" y="220"/>
                  <a:pt x="202" y="220"/>
                  <a:pt x="202" y="220"/>
                </a:cubicBezTo>
                <a:cubicBezTo>
                  <a:pt x="202" y="200"/>
                  <a:pt x="202" y="200"/>
                  <a:pt x="202" y="200"/>
                </a:cubicBezTo>
                <a:cubicBezTo>
                  <a:pt x="229" y="200"/>
                  <a:pt x="229" y="200"/>
                  <a:pt x="229" y="200"/>
                </a:cubicBezTo>
                <a:lnTo>
                  <a:pt x="229" y="220"/>
                </a:lnTo>
                <a:close/>
                <a:moveTo>
                  <a:pt x="229" y="174"/>
                </a:moveTo>
                <a:cubicBezTo>
                  <a:pt x="202" y="174"/>
                  <a:pt x="202" y="174"/>
                  <a:pt x="202" y="174"/>
                </a:cubicBezTo>
                <a:cubicBezTo>
                  <a:pt x="202" y="154"/>
                  <a:pt x="202" y="154"/>
                  <a:pt x="202" y="154"/>
                </a:cubicBezTo>
                <a:cubicBezTo>
                  <a:pt x="229" y="154"/>
                  <a:pt x="229" y="154"/>
                  <a:pt x="229" y="154"/>
                </a:cubicBezTo>
                <a:lnTo>
                  <a:pt x="229" y="174"/>
                </a:lnTo>
                <a:close/>
                <a:moveTo>
                  <a:pt x="229" y="128"/>
                </a:moveTo>
                <a:cubicBezTo>
                  <a:pt x="202" y="128"/>
                  <a:pt x="202" y="128"/>
                  <a:pt x="202" y="128"/>
                </a:cubicBezTo>
                <a:cubicBezTo>
                  <a:pt x="202" y="108"/>
                  <a:pt x="202" y="108"/>
                  <a:pt x="202" y="108"/>
                </a:cubicBezTo>
                <a:cubicBezTo>
                  <a:pt x="229" y="108"/>
                  <a:pt x="229" y="108"/>
                  <a:pt x="229" y="108"/>
                </a:cubicBezTo>
                <a:lnTo>
                  <a:pt x="229" y="128"/>
                </a:lnTo>
                <a:close/>
                <a:moveTo>
                  <a:pt x="229" y="82"/>
                </a:moveTo>
                <a:cubicBezTo>
                  <a:pt x="202" y="82"/>
                  <a:pt x="202" y="82"/>
                  <a:pt x="202" y="82"/>
                </a:cubicBezTo>
                <a:cubicBezTo>
                  <a:pt x="202" y="62"/>
                  <a:pt x="202" y="62"/>
                  <a:pt x="202" y="62"/>
                </a:cubicBezTo>
                <a:cubicBezTo>
                  <a:pt x="229" y="62"/>
                  <a:pt x="229" y="62"/>
                  <a:pt x="229" y="62"/>
                </a:cubicBezTo>
                <a:lnTo>
                  <a:pt x="229" y="82"/>
                </a:lnTo>
                <a:close/>
                <a:moveTo>
                  <a:pt x="279" y="220"/>
                </a:moveTo>
                <a:cubicBezTo>
                  <a:pt x="252" y="220"/>
                  <a:pt x="252" y="220"/>
                  <a:pt x="252" y="220"/>
                </a:cubicBezTo>
                <a:cubicBezTo>
                  <a:pt x="252" y="200"/>
                  <a:pt x="252" y="200"/>
                  <a:pt x="252" y="200"/>
                </a:cubicBezTo>
                <a:cubicBezTo>
                  <a:pt x="279" y="200"/>
                  <a:pt x="279" y="200"/>
                  <a:pt x="279" y="200"/>
                </a:cubicBezTo>
                <a:lnTo>
                  <a:pt x="279" y="220"/>
                </a:lnTo>
                <a:close/>
                <a:moveTo>
                  <a:pt x="279" y="174"/>
                </a:moveTo>
                <a:cubicBezTo>
                  <a:pt x="252" y="174"/>
                  <a:pt x="252" y="174"/>
                  <a:pt x="252" y="174"/>
                </a:cubicBezTo>
                <a:cubicBezTo>
                  <a:pt x="252" y="154"/>
                  <a:pt x="252" y="154"/>
                  <a:pt x="252" y="154"/>
                </a:cubicBezTo>
                <a:cubicBezTo>
                  <a:pt x="279" y="154"/>
                  <a:pt x="279" y="154"/>
                  <a:pt x="279" y="154"/>
                </a:cubicBezTo>
                <a:lnTo>
                  <a:pt x="279" y="174"/>
                </a:lnTo>
                <a:close/>
                <a:moveTo>
                  <a:pt x="279" y="128"/>
                </a:moveTo>
                <a:cubicBezTo>
                  <a:pt x="252" y="128"/>
                  <a:pt x="252" y="128"/>
                  <a:pt x="252" y="128"/>
                </a:cubicBezTo>
                <a:cubicBezTo>
                  <a:pt x="252" y="108"/>
                  <a:pt x="252" y="108"/>
                  <a:pt x="252" y="108"/>
                </a:cubicBezTo>
                <a:cubicBezTo>
                  <a:pt x="279" y="108"/>
                  <a:pt x="279" y="108"/>
                  <a:pt x="279" y="108"/>
                </a:cubicBezTo>
                <a:lnTo>
                  <a:pt x="279" y="128"/>
                </a:lnTo>
                <a:close/>
                <a:moveTo>
                  <a:pt x="279" y="82"/>
                </a:moveTo>
                <a:cubicBezTo>
                  <a:pt x="252" y="82"/>
                  <a:pt x="252" y="82"/>
                  <a:pt x="252" y="82"/>
                </a:cubicBezTo>
                <a:cubicBezTo>
                  <a:pt x="252" y="62"/>
                  <a:pt x="252" y="62"/>
                  <a:pt x="252" y="62"/>
                </a:cubicBezTo>
                <a:cubicBezTo>
                  <a:pt x="279" y="62"/>
                  <a:pt x="279" y="62"/>
                  <a:pt x="279" y="62"/>
                </a:cubicBezTo>
                <a:lnTo>
                  <a:pt x="279" y="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0" name="Freeform 12"/>
          <p:cNvSpPr>
            <a:spLocks noChangeAspect="1" noEditPoints="1"/>
          </p:cNvSpPr>
          <p:nvPr/>
        </p:nvSpPr>
        <p:spPr bwMode="auto">
          <a:xfrm>
            <a:off x="7568172" y="2639240"/>
            <a:ext cx="558000" cy="595889"/>
          </a:xfrm>
          <a:custGeom>
            <a:avLst/>
            <a:gdLst>
              <a:gd name="T0" fmla="*/ 331 w 332"/>
              <a:gd name="T1" fmla="*/ 280 h 354"/>
              <a:gd name="T2" fmla="*/ 331 w 332"/>
              <a:gd name="T3" fmla="*/ 109 h 354"/>
              <a:gd name="T4" fmla="*/ 203 w 332"/>
              <a:gd name="T5" fmla="*/ 109 h 354"/>
              <a:gd name="T6" fmla="*/ 203 w 332"/>
              <a:gd name="T7" fmla="*/ 48 h 354"/>
              <a:gd name="T8" fmla="*/ 203 w 332"/>
              <a:gd name="T9" fmla="*/ 47 h 354"/>
              <a:gd name="T10" fmla="*/ 153 w 332"/>
              <a:gd name="T11" fmla="*/ 0 h 354"/>
              <a:gd name="T12" fmla="*/ 141 w 332"/>
              <a:gd name="T13" fmla="*/ 2 h 354"/>
              <a:gd name="T14" fmla="*/ 135 w 332"/>
              <a:gd name="T15" fmla="*/ 3 h 354"/>
              <a:gd name="T16" fmla="*/ 114 w 332"/>
              <a:gd name="T17" fmla="*/ 124 h 354"/>
              <a:gd name="T18" fmla="*/ 0 w 332"/>
              <a:gd name="T19" fmla="*/ 124 h 354"/>
              <a:gd name="T20" fmla="*/ 0 w 332"/>
              <a:gd name="T21" fmla="*/ 303 h 354"/>
              <a:gd name="T22" fmla="*/ 52 w 332"/>
              <a:gd name="T23" fmla="*/ 354 h 354"/>
              <a:gd name="T24" fmla="*/ 56 w 332"/>
              <a:gd name="T25" fmla="*/ 354 h 354"/>
              <a:gd name="T26" fmla="*/ 130 w 332"/>
              <a:gd name="T27" fmla="*/ 354 h 354"/>
              <a:gd name="T28" fmla="*/ 130 w 332"/>
              <a:gd name="T29" fmla="*/ 333 h 354"/>
              <a:gd name="T30" fmla="*/ 279 w 332"/>
              <a:gd name="T31" fmla="*/ 333 h 354"/>
              <a:gd name="T32" fmla="*/ 280 w 332"/>
              <a:gd name="T33" fmla="*/ 333 h 354"/>
              <a:gd name="T34" fmla="*/ 319 w 332"/>
              <a:gd name="T35" fmla="*/ 316 h 354"/>
              <a:gd name="T36" fmla="*/ 331 w 332"/>
              <a:gd name="T37" fmla="*/ 280 h 354"/>
              <a:gd name="T38" fmla="*/ 279 w 332"/>
              <a:gd name="T39" fmla="*/ 316 h 354"/>
              <a:gd name="T40" fmla="*/ 130 w 332"/>
              <a:gd name="T41" fmla="*/ 316 h 354"/>
              <a:gd name="T42" fmla="*/ 130 w 332"/>
              <a:gd name="T43" fmla="*/ 134 h 354"/>
              <a:gd name="T44" fmla="*/ 150 w 332"/>
              <a:gd name="T45" fmla="*/ 18 h 354"/>
              <a:gd name="T46" fmla="*/ 153 w 332"/>
              <a:gd name="T47" fmla="*/ 18 h 354"/>
              <a:gd name="T48" fmla="*/ 186 w 332"/>
              <a:gd name="T49" fmla="*/ 48 h 354"/>
              <a:gd name="T50" fmla="*/ 186 w 332"/>
              <a:gd name="T51" fmla="*/ 126 h 354"/>
              <a:gd name="T52" fmla="*/ 314 w 332"/>
              <a:gd name="T53" fmla="*/ 126 h 354"/>
              <a:gd name="T54" fmla="*/ 314 w 332"/>
              <a:gd name="T55" fmla="*/ 281 h 354"/>
              <a:gd name="T56" fmla="*/ 314 w 332"/>
              <a:gd name="T57" fmla="*/ 281 h 354"/>
              <a:gd name="T58" fmla="*/ 279 w 332"/>
              <a:gd name="T59" fmla="*/ 316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2" h="354">
                <a:moveTo>
                  <a:pt x="331" y="280"/>
                </a:moveTo>
                <a:cubicBezTo>
                  <a:pt x="331" y="109"/>
                  <a:pt x="331" y="109"/>
                  <a:pt x="331" y="109"/>
                </a:cubicBezTo>
                <a:cubicBezTo>
                  <a:pt x="203" y="109"/>
                  <a:pt x="203" y="109"/>
                  <a:pt x="203" y="109"/>
                </a:cubicBezTo>
                <a:cubicBezTo>
                  <a:pt x="203" y="48"/>
                  <a:pt x="203" y="48"/>
                  <a:pt x="203" y="48"/>
                </a:cubicBezTo>
                <a:cubicBezTo>
                  <a:pt x="203" y="47"/>
                  <a:pt x="203" y="47"/>
                  <a:pt x="203" y="47"/>
                </a:cubicBezTo>
                <a:cubicBezTo>
                  <a:pt x="200" y="5"/>
                  <a:pt x="167" y="0"/>
                  <a:pt x="153" y="0"/>
                </a:cubicBezTo>
                <a:cubicBezTo>
                  <a:pt x="146" y="0"/>
                  <a:pt x="141" y="2"/>
                  <a:pt x="141" y="2"/>
                </a:cubicBezTo>
                <a:cubicBezTo>
                  <a:pt x="135" y="3"/>
                  <a:pt x="135" y="3"/>
                  <a:pt x="135" y="3"/>
                </a:cubicBezTo>
                <a:cubicBezTo>
                  <a:pt x="114" y="124"/>
                  <a:pt x="114" y="124"/>
                  <a:pt x="114" y="124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303"/>
                  <a:pt x="0" y="303"/>
                  <a:pt x="0" y="303"/>
                </a:cubicBezTo>
                <a:cubicBezTo>
                  <a:pt x="0" y="341"/>
                  <a:pt x="27" y="354"/>
                  <a:pt x="52" y="354"/>
                </a:cubicBezTo>
                <a:cubicBezTo>
                  <a:pt x="54" y="354"/>
                  <a:pt x="55" y="354"/>
                  <a:pt x="56" y="354"/>
                </a:cubicBezTo>
                <a:cubicBezTo>
                  <a:pt x="130" y="354"/>
                  <a:pt x="130" y="354"/>
                  <a:pt x="130" y="354"/>
                </a:cubicBezTo>
                <a:cubicBezTo>
                  <a:pt x="130" y="333"/>
                  <a:pt x="130" y="333"/>
                  <a:pt x="130" y="333"/>
                </a:cubicBezTo>
                <a:cubicBezTo>
                  <a:pt x="279" y="333"/>
                  <a:pt x="279" y="333"/>
                  <a:pt x="279" y="333"/>
                </a:cubicBezTo>
                <a:cubicBezTo>
                  <a:pt x="280" y="333"/>
                  <a:pt x="280" y="333"/>
                  <a:pt x="280" y="333"/>
                </a:cubicBezTo>
                <a:cubicBezTo>
                  <a:pt x="296" y="332"/>
                  <a:pt x="310" y="326"/>
                  <a:pt x="319" y="316"/>
                </a:cubicBezTo>
                <a:cubicBezTo>
                  <a:pt x="332" y="302"/>
                  <a:pt x="331" y="283"/>
                  <a:pt x="331" y="280"/>
                </a:cubicBezTo>
                <a:close/>
                <a:moveTo>
                  <a:pt x="279" y="316"/>
                </a:moveTo>
                <a:cubicBezTo>
                  <a:pt x="130" y="316"/>
                  <a:pt x="130" y="316"/>
                  <a:pt x="130" y="316"/>
                </a:cubicBezTo>
                <a:cubicBezTo>
                  <a:pt x="130" y="134"/>
                  <a:pt x="130" y="134"/>
                  <a:pt x="130" y="134"/>
                </a:cubicBezTo>
                <a:cubicBezTo>
                  <a:pt x="150" y="18"/>
                  <a:pt x="150" y="18"/>
                  <a:pt x="150" y="18"/>
                </a:cubicBezTo>
                <a:cubicBezTo>
                  <a:pt x="151" y="18"/>
                  <a:pt x="152" y="18"/>
                  <a:pt x="153" y="18"/>
                </a:cubicBezTo>
                <a:cubicBezTo>
                  <a:pt x="173" y="18"/>
                  <a:pt x="184" y="28"/>
                  <a:pt x="186" y="48"/>
                </a:cubicBezTo>
                <a:cubicBezTo>
                  <a:pt x="186" y="126"/>
                  <a:pt x="186" y="126"/>
                  <a:pt x="186" y="126"/>
                </a:cubicBezTo>
                <a:cubicBezTo>
                  <a:pt x="314" y="126"/>
                  <a:pt x="314" y="126"/>
                  <a:pt x="314" y="126"/>
                </a:cubicBezTo>
                <a:cubicBezTo>
                  <a:pt x="314" y="281"/>
                  <a:pt x="314" y="281"/>
                  <a:pt x="314" y="281"/>
                </a:cubicBezTo>
                <a:cubicBezTo>
                  <a:pt x="314" y="281"/>
                  <a:pt x="314" y="281"/>
                  <a:pt x="314" y="281"/>
                </a:cubicBezTo>
                <a:cubicBezTo>
                  <a:pt x="314" y="284"/>
                  <a:pt x="315" y="314"/>
                  <a:pt x="279" y="3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1" name="Freeform 8"/>
          <p:cNvSpPr>
            <a:spLocks noEditPoints="1"/>
          </p:cNvSpPr>
          <p:nvPr/>
        </p:nvSpPr>
        <p:spPr bwMode="auto">
          <a:xfrm>
            <a:off x="8578918" y="2572369"/>
            <a:ext cx="745583" cy="732311"/>
          </a:xfrm>
          <a:custGeom>
            <a:avLst/>
            <a:gdLst>
              <a:gd name="T0" fmla="*/ 427 w 451"/>
              <a:gd name="T1" fmla="*/ 426 h 443"/>
              <a:gd name="T2" fmla="*/ 427 w 451"/>
              <a:gd name="T3" fmla="*/ 0 h 443"/>
              <a:gd name="T4" fmla="*/ 196 w 451"/>
              <a:gd name="T5" fmla="*/ 0 h 443"/>
              <a:gd name="T6" fmla="*/ 122 w 451"/>
              <a:gd name="T7" fmla="*/ 74 h 443"/>
              <a:gd name="T8" fmla="*/ 122 w 451"/>
              <a:gd name="T9" fmla="*/ 188 h 443"/>
              <a:gd name="T10" fmla="*/ 139 w 451"/>
              <a:gd name="T11" fmla="*/ 188 h 443"/>
              <a:gd name="T12" fmla="*/ 139 w 451"/>
              <a:gd name="T13" fmla="*/ 74 h 443"/>
              <a:gd name="T14" fmla="*/ 196 w 451"/>
              <a:gd name="T15" fmla="*/ 17 h 443"/>
              <a:gd name="T16" fmla="*/ 363 w 451"/>
              <a:gd name="T17" fmla="*/ 17 h 443"/>
              <a:gd name="T18" fmla="*/ 294 w 451"/>
              <a:gd name="T19" fmla="*/ 39 h 443"/>
              <a:gd name="T20" fmla="*/ 288 w 451"/>
              <a:gd name="T21" fmla="*/ 48 h 443"/>
              <a:gd name="T22" fmla="*/ 288 w 451"/>
              <a:gd name="T23" fmla="*/ 386 h 443"/>
              <a:gd name="T24" fmla="*/ 293 w 451"/>
              <a:gd name="T25" fmla="*/ 394 h 443"/>
              <a:gd name="T26" fmla="*/ 374 w 451"/>
              <a:gd name="T27" fmla="*/ 426 h 443"/>
              <a:gd name="T28" fmla="*/ 139 w 451"/>
              <a:gd name="T29" fmla="*/ 426 h 443"/>
              <a:gd name="T30" fmla="*/ 139 w 451"/>
              <a:gd name="T31" fmla="*/ 262 h 443"/>
              <a:gd name="T32" fmla="*/ 122 w 451"/>
              <a:gd name="T33" fmla="*/ 262 h 443"/>
              <a:gd name="T34" fmla="*/ 122 w 451"/>
              <a:gd name="T35" fmla="*/ 426 h 443"/>
              <a:gd name="T36" fmla="*/ 98 w 451"/>
              <a:gd name="T37" fmla="*/ 426 h 443"/>
              <a:gd name="T38" fmla="*/ 98 w 451"/>
              <a:gd name="T39" fmla="*/ 443 h 443"/>
              <a:gd name="T40" fmla="*/ 451 w 451"/>
              <a:gd name="T41" fmla="*/ 443 h 443"/>
              <a:gd name="T42" fmla="*/ 451 w 451"/>
              <a:gd name="T43" fmla="*/ 426 h 443"/>
              <a:gd name="T44" fmla="*/ 427 w 451"/>
              <a:gd name="T45" fmla="*/ 426 h 443"/>
              <a:gd name="T46" fmla="*/ 177 w 451"/>
              <a:gd name="T47" fmla="*/ 287 h 443"/>
              <a:gd name="T48" fmla="*/ 190 w 451"/>
              <a:gd name="T49" fmla="*/ 300 h 443"/>
              <a:gd name="T50" fmla="*/ 265 w 451"/>
              <a:gd name="T51" fmla="*/ 224 h 443"/>
              <a:gd name="T52" fmla="*/ 190 w 451"/>
              <a:gd name="T53" fmla="*/ 149 h 443"/>
              <a:gd name="T54" fmla="*/ 177 w 451"/>
              <a:gd name="T55" fmla="*/ 161 h 443"/>
              <a:gd name="T56" fmla="*/ 232 w 451"/>
              <a:gd name="T57" fmla="*/ 216 h 443"/>
              <a:gd name="T58" fmla="*/ 0 w 451"/>
              <a:gd name="T59" fmla="*/ 216 h 443"/>
              <a:gd name="T60" fmla="*/ 0 w 451"/>
              <a:gd name="T61" fmla="*/ 233 h 443"/>
              <a:gd name="T62" fmla="*/ 232 w 451"/>
              <a:gd name="T63" fmla="*/ 233 h 443"/>
              <a:gd name="T64" fmla="*/ 177 w 451"/>
              <a:gd name="T65" fmla="*/ 287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51" h="443">
                <a:moveTo>
                  <a:pt x="427" y="426"/>
                </a:moveTo>
                <a:cubicBezTo>
                  <a:pt x="427" y="0"/>
                  <a:pt x="427" y="0"/>
                  <a:pt x="427" y="0"/>
                </a:cubicBezTo>
                <a:cubicBezTo>
                  <a:pt x="196" y="0"/>
                  <a:pt x="196" y="0"/>
                  <a:pt x="196" y="0"/>
                </a:cubicBezTo>
                <a:cubicBezTo>
                  <a:pt x="155" y="0"/>
                  <a:pt x="122" y="33"/>
                  <a:pt x="122" y="74"/>
                </a:cubicBezTo>
                <a:cubicBezTo>
                  <a:pt x="122" y="188"/>
                  <a:pt x="122" y="188"/>
                  <a:pt x="122" y="188"/>
                </a:cubicBezTo>
                <a:cubicBezTo>
                  <a:pt x="139" y="188"/>
                  <a:pt x="139" y="188"/>
                  <a:pt x="139" y="188"/>
                </a:cubicBezTo>
                <a:cubicBezTo>
                  <a:pt x="139" y="74"/>
                  <a:pt x="139" y="74"/>
                  <a:pt x="139" y="74"/>
                </a:cubicBezTo>
                <a:cubicBezTo>
                  <a:pt x="139" y="43"/>
                  <a:pt x="165" y="17"/>
                  <a:pt x="196" y="17"/>
                </a:cubicBezTo>
                <a:cubicBezTo>
                  <a:pt x="363" y="17"/>
                  <a:pt x="363" y="17"/>
                  <a:pt x="363" y="17"/>
                </a:cubicBezTo>
                <a:cubicBezTo>
                  <a:pt x="294" y="39"/>
                  <a:pt x="294" y="39"/>
                  <a:pt x="294" y="39"/>
                </a:cubicBezTo>
                <a:cubicBezTo>
                  <a:pt x="290" y="40"/>
                  <a:pt x="288" y="44"/>
                  <a:pt x="288" y="48"/>
                </a:cubicBezTo>
                <a:cubicBezTo>
                  <a:pt x="288" y="386"/>
                  <a:pt x="288" y="386"/>
                  <a:pt x="288" y="386"/>
                </a:cubicBezTo>
                <a:cubicBezTo>
                  <a:pt x="288" y="390"/>
                  <a:pt x="290" y="393"/>
                  <a:pt x="293" y="394"/>
                </a:cubicBezTo>
                <a:cubicBezTo>
                  <a:pt x="374" y="426"/>
                  <a:pt x="374" y="426"/>
                  <a:pt x="374" y="426"/>
                </a:cubicBezTo>
                <a:cubicBezTo>
                  <a:pt x="139" y="426"/>
                  <a:pt x="139" y="426"/>
                  <a:pt x="139" y="426"/>
                </a:cubicBezTo>
                <a:cubicBezTo>
                  <a:pt x="139" y="262"/>
                  <a:pt x="139" y="262"/>
                  <a:pt x="139" y="262"/>
                </a:cubicBezTo>
                <a:cubicBezTo>
                  <a:pt x="122" y="262"/>
                  <a:pt x="122" y="262"/>
                  <a:pt x="122" y="262"/>
                </a:cubicBezTo>
                <a:cubicBezTo>
                  <a:pt x="122" y="426"/>
                  <a:pt x="122" y="426"/>
                  <a:pt x="122" y="426"/>
                </a:cubicBezTo>
                <a:cubicBezTo>
                  <a:pt x="98" y="426"/>
                  <a:pt x="98" y="426"/>
                  <a:pt x="98" y="426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451" y="443"/>
                  <a:pt x="451" y="443"/>
                  <a:pt x="451" y="443"/>
                </a:cubicBezTo>
                <a:cubicBezTo>
                  <a:pt x="451" y="426"/>
                  <a:pt x="451" y="426"/>
                  <a:pt x="451" y="426"/>
                </a:cubicBezTo>
                <a:lnTo>
                  <a:pt x="427" y="426"/>
                </a:lnTo>
                <a:close/>
                <a:moveTo>
                  <a:pt x="177" y="287"/>
                </a:moveTo>
                <a:cubicBezTo>
                  <a:pt x="190" y="300"/>
                  <a:pt x="190" y="300"/>
                  <a:pt x="190" y="300"/>
                </a:cubicBezTo>
                <a:cubicBezTo>
                  <a:pt x="265" y="224"/>
                  <a:pt x="265" y="224"/>
                  <a:pt x="265" y="224"/>
                </a:cubicBezTo>
                <a:cubicBezTo>
                  <a:pt x="190" y="149"/>
                  <a:pt x="190" y="149"/>
                  <a:pt x="190" y="149"/>
                </a:cubicBezTo>
                <a:cubicBezTo>
                  <a:pt x="177" y="161"/>
                  <a:pt x="177" y="161"/>
                  <a:pt x="177" y="161"/>
                </a:cubicBezTo>
                <a:cubicBezTo>
                  <a:pt x="232" y="216"/>
                  <a:pt x="232" y="216"/>
                  <a:pt x="232" y="216"/>
                </a:cubicBezTo>
                <a:cubicBezTo>
                  <a:pt x="0" y="216"/>
                  <a:pt x="0" y="216"/>
                  <a:pt x="0" y="216"/>
                </a:cubicBezTo>
                <a:cubicBezTo>
                  <a:pt x="0" y="233"/>
                  <a:pt x="0" y="233"/>
                  <a:pt x="0" y="233"/>
                </a:cubicBezTo>
                <a:cubicBezTo>
                  <a:pt x="232" y="233"/>
                  <a:pt x="232" y="233"/>
                  <a:pt x="232" y="233"/>
                </a:cubicBezTo>
                <a:lnTo>
                  <a:pt x="177" y="28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2" name="Freeform 14"/>
          <p:cNvSpPr>
            <a:spLocks noEditPoints="1"/>
          </p:cNvSpPr>
          <p:nvPr/>
        </p:nvSpPr>
        <p:spPr bwMode="auto">
          <a:xfrm>
            <a:off x="9772320" y="2606834"/>
            <a:ext cx="666424" cy="652320"/>
          </a:xfrm>
          <a:custGeom>
            <a:avLst/>
            <a:gdLst>
              <a:gd name="T0" fmla="*/ 248 w 372"/>
              <a:gd name="T1" fmla="*/ 230 h 364"/>
              <a:gd name="T2" fmla="*/ 123 w 372"/>
              <a:gd name="T3" fmla="*/ 230 h 364"/>
              <a:gd name="T4" fmla="*/ 123 w 372"/>
              <a:gd name="T5" fmla="*/ 247 h 364"/>
              <a:gd name="T6" fmla="*/ 248 w 372"/>
              <a:gd name="T7" fmla="*/ 247 h 364"/>
              <a:gd name="T8" fmla="*/ 248 w 372"/>
              <a:gd name="T9" fmla="*/ 230 h 364"/>
              <a:gd name="T10" fmla="*/ 248 w 372"/>
              <a:gd name="T11" fmla="*/ 266 h 364"/>
              <a:gd name="T12" fmla="*/ 123 w 372"/>
              <a:gd name="T13" fmla="*/ 266 h 364"/>
              <a:gd name="T14" fmla="*/ 123 w 372"/>
              <a:gd name="T15" fmla="*/ 283 h 364"/>
              <a:gd name="T16" fmla="*/ 248 w 372"/>
              <a:gd name="T17" fmla="*/ 283 h 364"/>
              <a:gd name="T18" fmla="*/ 248 w 372"/>
              <a:gd name="T19" fmla="*/ 266 h 364"/>
              <a:gd name="T20" fmla="*/ 217 w 372"/>
              <a:gd name="T21" fmla="*/ 302 h 364"/>
              <a:gd name="T22" fmla="*/ 123 w 372"/>
              <a:gd name="T23" fmla="*/ 302 h 364"/>
              <a:gd name="T24" fmla="*/ 123 w 372"/>
              <a:gd name="T25" fmla="*/ 319 h 364"/>
              <a:gd name="T26" fmla="*/ 217 w 372"/>
              <a:gd name="T27" fmla="*/ 319 h 364"/>
              <a:gd name="T28" fmla="*/ 217 w 372"/>
              <a:gd name="T29" fmla="*/ 302 h 364"/>
              <a:gd name="T30" fmla="*/ 291 w 372"/>
              <a:gd name="T31" fmla="*/ 68 h 364"/>
              <a:gd name="T32" fmla="*/ 291 w 372"/>
              <a:gd name="T33" fmla="*/ 0 h 364"/>
              <a:gd name="T34" fmla="*/ 126 w 372"/>
              <a:gd name="T35" fmla="*/ 0 h 364"/>
              <a:gd name="T36" fmla="*/ 80 w 372"/>
              <a:gd name="T37" fmla="*/ 46 h 364"/>
              <a:gd name="T38" fmla="*/ 80 w 372"/>
              <a:gd name="T39" fmla="*/ 68 h 364"/>
              <a:gd name="T40" fmla="*/ 0 w 372"/>
              <a:gd name="T41" fmla="*/ 68 h 364"/>
              <a:gd name="T42" fmla="*/ 0 w 372"/>
              <a:gd name="T43" fmla="*/ 280 h 364"/>
              <a:gd name="T44" fmla="*/ 80 w 372"/>
              <a:gd name="T45" fmla="*/ 280 h 364"/>
              <a:gd name="T46" fmla="*/ 80 w 372"/>
              <a:gd name="T47" fmla="*/ 364 h 364"/>
              <a:gd name="T48" fmla="*/ 291 w 372"/>
              <a:gd name="T49" fmla="*/ 364 h 364"/>
              <a:gd name="T50" fmla="*/ 291 w 372"/>
              <a:gd name="T51" fmla="*/ 280 h 364"/>
              <a:gd name="T52" fmla="*/ 325 w 372"/>
              <a:gd name="T53" fmla="*/ 280 h 364"/>
              <a:gd name="T54" fmla="*/ 372 w 372"/>
              <a:gd name="T55" fmla="*/ 234 h 364"/>
              <a:gd name="T56" fmla="*/ 372 w 372"/>
              <a:gd name="T57" fmla="*/ 68 h 364"/>
              <a:gd name="T58" fmla="*/ 291 w 372"/>
              <a:gd name="T59" fmla="*/ 68 h 364"/>
              <a:gd name="T60" fmla="*/ 274 w 372"/>
              <a:gd name="T61" fmla="*/ 346 h 364"/>
              <a:gd name="T62" fmla="*/ 97 w 372"/>
              <a:gd name="T63" fmla="*/ 346 h 364"/>
              <a:gd name="T64" fmla="*/ 97 w 372"/>
              <a:gd name="T65" fmla="*/ 197 h 364"/>
              <a:gd name="T66" fmla="*/ 274 w 372"/>
              <a:gd name="T67" fmla="*/ 197 h 364"/>
              <a:gd name="T68" fmla="*/ 274 w 372"/>
              <a:gd name="T69" fmla="*/ 346 h 364"/>
              <a:gd name="T70" fmla="*/ 274 w 372"/>
              <a:gd name="T71" fmla="*/ 68 h 364"/>
              <a:gd name="T72" fmla="*/ 97 w 372"/>
              <a:gd name="T73" fmla="*/ 68 h 364"/>
              <a:gd name="T74" fmla="*/ 97 w 372"/>
              <a:gd name="T75" fmla="*/ 46 h 364"/>
              <a:gd name="T76" fmla="*/ 126 w 372"/>
              <a:gd name="T77" fmla="*/ 17 h 364"/>
              <a:gd name="T78" fmla="*/ 274 w 372"/>
              <a:gd name="T79" fmla="*/ 17 h 364"/>
              <a:gd name="T80" fmla="*/ 274 w 372"/>
              <a:gd name="T81" fmla="*/ 68 h 364"/>
              <a:gd name="T82" fmla="*/ 312 w 372"/>
              <a:gd name="T83" fmla="*/ 153 h 364"/>
              <a:gd name="T84" fmla="*/ 293 w 372"/>
              <a:gd name="T85" fmla="*/ 134 h 364"/>
              <a:gd name="T86" fmla="*/ 312 w 372"/>
              <a:gd name="T87" fmla="*/ 116 h 364"/>
              <a:gd name="T88" fmla="*/ 330 w 372"/>
              <a:gd name="T89" fmla="*/ 134 h 364"/>
              <a:gd name="T90" fmla="*/ 312 w 372"/>
              <a:gd name="T91" fmla="*/ 153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72" h="364">
                <a:moveTo>
                  <a:pt x="248" y="230"/>
                </a:moveTo>
                <a:cubicBezTo>
                  <a:pt x="123" y="230"/>
                  <a:pt x="123" y="230"/>
                  <a:pt x="123" y="230"/>
                </a:cubicBezTo>
                <a:cubicBezTo>
                  <a:pt x="123" y="247"/>
                  <a:pt x="123" y="247"/>
                  <a:pt x="123" y="247"/>
                </a:cubicBezTo>
                <a:cubicBezTo>
                  <a:pt x="248" y="247"/>
                  <a:pt x="248" y="247"/>
                  <a:pt x="248" y="247"/>
                </a:cubicBezTo>
                <a:lnTo>
                  <a:pt x="248" y="230"/>
                </a:lnTo>
                <a:close/>
                <a:moveTo>
                  <a:pt x="248" y="266"/>
                </a:moveTo>
                <a:cubicBezTo>
                  <a:pt x="123" y="266"/>
                  <a:pt x="123" y="266"/>
                  <a:pt x="123" y="266"/>
                </a:cubicBezTo>
                <a:cubicBezTo>
                  <a:pt x="123" y="283"/>
                  <a:pt x="123" y="283"/>
                  <a:pt x="123" y="283"/>
                </a:cubicBezTo>
                <a:cubicBezTo>
                  <a:pt x="248" y="283"/>
                  <a:pt x="248" y="283"/>
                  <a:pt x="248" y="283"/>
                </a:cubicBezTo>
                <a:lnTo>
                  <a:pt x="248" y="266"/>
                </a:lnTo>
                <a:close/>
                <a:moveTo>
                  <a:pt x="217" y="302"/>
                </a:moveTo>
                <a:cubicBezTo>
                  <a:pt x="123" y="302"/>
                  <a:pt x="123" y="302"/>
                  <a:pt x="123" y="302"/>
                </a:cubicBezTo>
                <a:cubicBezTo>
                  <a:pt x="123" y="319"/>
                  <a:pt x="123" y="319"/>
                  <a:pt x="123" y="319"/>
                </a:cubicBezTo>
                <a:cubicBezTo>
                  <a:pt x="217" y="319"/>
                  <a:pt x="217" y="319"/>
                  <a:pt x="217" y="319"/>
                </a:cubicBezTo>
                <a:lnTo>
                  <a:pt x="217" y="302"/>
                </a:lnTo>
                <a:close/>
                <a:moveTo>
                  <a:pt x="291" y="68"/>
                </a:moveTo>
                <a:cubicBezTo>
                  <a:pt x="291" y="0"/>
                  <a:pt x="291" y="0"/>
                  <a:pt x="291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01" y="0"/>
                  <a:pt x="80" y="21"/>
                  <a:pt x="80" y="46"/>
                </a:cubicBezTo>
                <a:cubicBezTo>
                  <a:pt x="80" y="68"/>
                  <a:pt x="80" y="68"/>
                  <a:pt x="80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280"/>
                  <a:pt x="0" y="280"/>
                  <a:pt x="0" y="280"/>
                </a:cubicBezTo>
                <a:cubicBezTo>
                  <a:pt x="80" y="280"/>
                  <a:pt x="80" y="280"/>
                  <a:pt x="80" y="280"/>
                </a:cubicBezTo>
                <a:cubicBezTo>
                  <a:pt x="80" y="364"/>
                  <a:pt x="80" y="364"/>
                  <a:pt x="80" y="364"/>
                </a:cubicBezTo>
                <a:cubicBezTo>
                  <a:pt x="291" y="364"/>
                  <a:pt x="291" y="364"/>
                  <a:pt x="291" y="364"/>
                </a:cubicBezTo>
                <a:cubicBezTo>
                  <a:pt x="291" y="280"/>
                  <a:pt x="291" y="280"/>
                  <a:pt x="291" y="280"/>
                </a:cubicBezTo>
                <a:cubicBezTo>
                  <a:pt x="325" y="280"/>
                  <a:pt x="325" y="280"/>
                  <a:pt x="325" y="280"/>
                </a:cubicBezTo>
                <a:cubicBezTo>
                  <a:pt x="351" y="280"/>
                  <a:pt x="372" y="259"/>
                  <a:pt x="372" y="234"/>
                </a:cubicBezTo>
                <a:cubicBezTo>
                  <a:pt x="372" y="68"/>
                  <a:pt x="372" y="68"/>
                  <a:pt x="372" y="68"/>
                </a:cubicBezTo>
                <a:lnTo>
                  <a:pt x="291" y="68"/>
                </a:lnTo>
                <a:close/>
                <a:moveTo>
                  <a:pt x="274" y="346"/>
                </a:moveTo>
                <a:cubicBezTo>
                  <a:pt x="97" y="346"/>
                  <a:pt x="97" y="346"/>
                  <a:pt x="97" y="346"/>
                </a:cubicBezTo>
                <a:cubicBezTo>
                  <a:pt x="97" y="197"/>
                  <a:pt x="97" y="197"/>
                  <a:pt x="97" y="197"/>
                </a:cubicBezTo>
                <a:cubicBezTo>
                  <a:pt x="274" y="197"/>
                  <a:pt x="274" y="197"/>
                  <a:pt x="274" y="197"/>
                </a:cubicBezTo>
                <a:lnTo>
                  <a:pt x="274" y="346"/>
                </a:lnTo>
                <a:close/>
                <a:moveTo>
                  <a:pt x="274" y="68"/>
                </a:moveTo>
                <a:cubicBezTo>
                  <a:pt x="97" y="68"/>
                  <a:pt x="97" y="68"/>
                  <a:pt x="97" y="68"/>
                </a:cubicBezTo>
                <a:cubicBezTo>
                  <a:pt x="97" y="46"/>
                  <a:pt x="97" y="46"/>
                  <a:pt x="97" y="46"/>
                </a:cubicBezTo>
                <a:cubicBezTo>
                  <a:pt x="97" y="30"/>
                  <a:pt x="110" y="17"/>
                  <a:pt x="126" y="17"/>
                </a:cubicBezTo>
                <a:cubicBezTo>
                  <a:pt x="274" y="17"/>
                  <a:pt x="274" y="17"/>
                  <a:pt x="274" y="17"/>
                </a:cubicBezTo>
                <a:lnTo>
                  <a:pt x="274" y="68"/>
                </a:lnTo>
                <a:close/>
                <a:moveTo>
                  <a:pt x="312" y="153"/>
                </a:moveTo>
                <a:cubicBezTo>
                  <a:pt x="301" y="153"/>
                  <a:pt x="293" y="145"/>
                  <a:pt x="293" y="134"/>
                </a:cubicBezTo>
                <a:cubicBezTo>
                  <a:pt x="293" y="124"/>
                  <a:pt x="301" y="116"/>
                  <a:pt x="312" y="116"/>
                </a:cubicBezTo>
                <a:cubicBezTo>
                  <a:pt x="322" y="116"/>
                  <a:pt x="330" y="124"/>
                  <a:pt x="330" y="134"/>
                </a:cubicBezTo>
                <a:cubicBezTo>
                  <a:pt x="330" y="145"/>
                  <a:pt x="322" y="153"/>
                  <a:pt x="312" y="1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7"/>
          <p:cNvSpPr>
            <a:spLocks noChangeAspect="1" noEditPoints="1"/>
          </p:cNvSpPr>
          <p:nvPr/>
        </p:nvSpPr>
        <p:spPr bwMode="auto">
          <a:xfrm>
            <a:off x="10889826" y="2625048"/>
            <a:ext cx="475200" cy="623506"/>
          </a:xfrm>
          <a:custGeom>
            <a:avLst/>
            <a:gdLst>
              <a:gd name="T0" fmla="*/ 278 w 289"/>
              <a:gd name="T1" fmla="*/ 295 h 379"/>
              <a:gd name="T2" fmla="*/ 271 w 289"/>
              <a:gd name="T3" fmla="*/ 282 h 379"/>
              <a:gd name="T4" fmla="*/ 226 w 289"/>
              <a:gd name="T5" fmla="*/ 252 h 379"/>
              <a:gd name="T6" fmla="*/ 210 w 289"/>
              <a:gd name="T7" fmla="*/ 257 h 379"/>
              <a:gd name="T8" fmla="*/ 188 w 289"/>
              <a:gd name="T9" fmla="*/ 270 h 379"/>
              <a:gd name="T10" fmla="*/ 184 w 289"/>
              <a:gd name="T11" fmla="*/ 270 h 379"/>
              <a:gd name="T12" fmla="*/ 163 w 289"/>
              <a:gd name="T13" fmla="*/ 255 h 379"/>
              <a:gd name="T14" fmla="*/ 132 w 289"/>
              <a:gd name="T15" fmla="*/ 203 h 379"/>
              <a:gd name="T16" fmla="*/ 103 w 289"/>
              <a:gd name="T17" fmla="*/ 150 h 379"/>
              <a:gd name="T18" fmla="*/ 102 w 289"/>
              <a:gd name="T19" fmla="*/ 121 h 379"/>
              <a:gd name="T20" fmla="*/ 125 w 289"/>
              <a:gd name="T21" fmla="*/ 108 h 379"/>
              <a:gd name="T22" fmla="*/ 133 w 289"/>
              <a:gd name="T23" fmla="*/ 43 h 379"/>
              <a:gd name="T24" fmla="*/ 126 w 289"/>
              <a:gd name="T25" fmla="*/ 30 h 379"/>
              <a:gd name="T26" fmla="*/ 81 w 289"/>
              <a:gd name="T27" fmla="*/ 0 h 379"/>
              <a:gd name="T28" fmla="*/ 65 w 289"/>
              <a:gd name="T29" fmla="*/ 5 h 379"/>
              <a:gd name="T30" fmla="*/ 45 w 289"/>
              <a:gd name="T31" fmla="*/ 16 h 379"/>
              <a:gd name="T32" fmla="*/ 13 w 289"/>
              <a:gd name="T33" fmla="*/ 63 h 379"/>
              <a:gd name="T34" fmla="*/ 58 w 289"/>
              <a:gd name="T35" fmla="*/ 245 h 379"/>
              <a:gd name="T36" fmla="*/ 217 w 289"/>
              <a:gd name="T37" fmla="*/ 379 h 379"/>
              <a:gd name="T38" fmla="*/ 250 w 289"/>
              <a:gd name="T39" fmla="*/ 372 h 379"/>
              <a:gd name="T40" fmla="*/ 270 w 289"/>
              <a:gd name="T41" fmla="*/ 360 h 379"/>
              <a:gd name="T42" fmla="*/ 286 w 289"/>
              <a:gd name="T43" fmla="*/ 339 h 379"/>
              <a:gd name="T44" fmla="*/ 278 w 289"/>
              <a:gd name="T45" fmla="*/ 295 h 379"/>
              <a:gd name="T46" fmla="*/ 57 w 289"/>
              <a:gd name="T47" fmla="*/ 19 h 379"/>
              <a:gd name="T48" fmla="*/ 72 w 289"/>
              <a:gd name="T49" fmla="*/ 10 h 379"/>
              <a:gd name="T50" fmla="*/ 123 w 289"/>
              <a:gd name="T51" fmla="*/ 99 h 379"/>
              <a:gd name="T52" fmla="*/ 108 w 289"/>
              <a:gd name="T53" fmla="*/ 108 h 379"/>
              <a:gd name="T54" fmla="*/ 57 w 289"/>
              <a:gd name="T55" fmla="*/ 19 h 379"/>
              <a:gd name="T56" fmla="*/ 254 w 289"/>
              <a:gd name="T57" fmla="*/ 360 h 379"/>
              <a:gd name="T58" fmla="*/ 203 w 289"/>
              <a:gd name="T59" fmla="*/ 271 h 379"/>
              <a:gd name="T60" fmla="*/ 217 w 289"/>
              <a:gd name="T61" fmla="*/ 262 h 379"/>
              <a:gd name="T62" fmla="*/ 268 w 289"/>
              <a:gd name="T63" fmla="*/ 351 h 379"/>
              <a:gd name="T64" fmla="*/ 254 w 289"/>
              <a:gd name="T65" fmla="*/ 360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9" h="379">
                <a:moveTo>
                  <a:pt x="278" y="295"/>
                </a:moveTo>
                <a:cubicBezTo>
                  <a:pt x="271" y="282"/>
                  <a:pt x="271" y="282"/>
                  <a:pt x="271" y="282"/>
                </a:cubicBezTo>
                <a:cubicBezTo>
                  <a:pt x="260" y="264"/>
                  <a:pt x="243" y="252"/>
                  <a:pt x="226" y="252"/>
                </a:cubicBezTo>
                <a:cubicBezTo>
                  <a:pt x="221" y="252"/>
                  <a:pt x="215" y="254"/>
                  <a:pt x="210" y="257"/>
                </a:cubicBezTo>
                <a:cubicBezTo>
                  <a:pt x="188" y="270"/>
                  <a:pt x="188" y="270"/>
                  <a:pt x="188" y="270"/>
                </a:cubicBezTo>
                <a:cubicBezTo>
                  <a:pt x="188" y="270"/>
                  <a:pt x="186" y="270"/>
                  <a:pt x="184" y="270"/>
                </a:cubicBezTo>
                <a:cubicBezTo>
                  <a:pt x="177" y="270"/>
                  <a:pt x="170" y="265"/>
                  <a:pt x="163" y="255"/>
                </a:cubicBezTo>
                <a:cubicBezTo>
                  <a:pt x="145" y="226"/>
                  <a:pt x="142" y="221"/>
                  <a:pt x="132" y="203"/>
                </a:cubicBezTo>
                <a:cubicBezTo>
                  <a:pt x="121" y="185"/>
                  <a:pt x="118" y="179"/>
                  <a:pt x="103" y="150"/>
                </a:cubicBezTo>
                <a:cubicBezTo>
                  <a:pt x="92" y="128"/>
                  <a:pt x="101" y="122"/>
                  <a:pt x="102" y="121"/>
                </a:cubicBezTo>
                <a:cubicBezTo>
                  <a:pt x="125" y="108"/>
                  <a:pt x="125" y="108"/>
                  <a:pt x="125" y="108"/>
                </a:cubicBezTo>
                <a:cubicBezTo>
                  <a:pt x="144" y="97"/>
                  <a:pt x="148" y="68"/>
                  <a:pt x="133" y="43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15" y="12"/>
                  <a:pt x="98" y="0"/>
                  <a:pt x="81" y="0"/>
                </a:cubicBezTo>
                <a:cubicBezTo>
                  <a:pt x="76" y="0"/>
                  <a:pt x="70" y="2"/>
                  <a:pt x="65" y="5"/>
                </a:cubicBezTo>
                <a:cubicBezTo>
                  <a:pt x="45" y="16"/>
                  <a:pt x="45" y="16"/>
                  <a:pt x="45" y="16"/>
                </a:cubicBezTo>
                <a:cubicBezTo>
                  <a:pt x="44" y="17"/>
                  <a:pt x="22" y="29"/>
                  <a:pt x="13" y="63"/>
                </a:cubicBezTo>
                <a:cubicBezTo>
                  <a:pt x="0" y="109"/>
                  <a:pt x="15" y="170"/>
                  <a:pt x="58" y="245"/>
                </a:cubicBezTo>
                <a:cubicBezTo>
                  <a:pt x="122" y="356"/>
                  <a:pt x="180" y="379"/>
                  <a:pt x="217" y="379"/>
                </a:cubicBezTo>
                <a:cubicBezTo>
                  <a:pt x="237" y="379"/>
                  <a:pt x="248" y="372"/>
                  <a:pt x="250" y="372"/>
                </a:cubicBezTo>
                <a:cubicBezTo>
                  <a:pt x="270" y="360"/>
                  <a:pt x="270" y="360"/>
                  <a:pt x="270" y="360"/>
                </a:cubicBezTo>
                <a:cubicBezTo>
                  <a:pt x="278" y="356"/>
                  <a:pt x="283" y="348"/>
                  <a:pt x="286" y="339"/>
                </a:cubicBezTo>
                <a:cubicBezTo>
                  <a:pt x="289" y="326"/>
                  <a:pt x="286" y="309"/>
                  <a:pt x="278" y="295"/>
                </a:cubicBezTo>
                <a:close/>
                <a:moveTo>
                  <a:pt x="57" y="19"/>
                </a:moveTo>
                <a:cubicBezTo>
                  <a:pt x="72" y="10"/>
                  <a:pt x="72" y="10"/>
                  <a:pt x="72" y="10"/>
                </a:cubicBezTo>
                <a:cubicBezTo>
                  <a:pt x="123" y="99"/>
                  <a:pt x="123" y="99"/>
                  <a:pt x="123" y="99"/>
                </a:cubicBezTo>
                <a:cubicBezTo>
                  <a:pt x="108" y="108"/>
                  <a:pt x="108" y="108"/>
                  <a:pt x="108" y="108"/>
                </a:cubicBezTo>
                <a:lnTo>
                  <a:pt x="57" y="19"/>
                </a:lnTo>
                <a:close/>
                <a:moveTo>
                  <a:pt x="254" y="360"/>
                </a:moveTo>
                <a:cubicBezTo>
                  <a:pt x="203" y="271"/>
                  <a:pt x="203" y="271"/>
                  <a:pt x="203" y="271"/>
                </a:cubicBezTo>
                <a:cubicBezTo>
                  <a:pt x="217" y="262"/>
                  <a:pt x="217" y="262"/>
                  <a:pt x="217" y="262"/>
                </a:cubicBezTo>
                <a:cubicBezTo>
                  <a:pt x="268" y="351"/>
                  <a:pt x="268" y="351"/>
                  <a:pt x="268" y="351"/>
                </a:cubicBezTo>
                <a:lnTo>
                  <a:pt x="254" y="3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4" name="Freeform 25"/>
          <p:cNvSpPr>
            <a:spLocks noChangeAspect="1"/>
          </p:cNvSpPr>
          <p:nvPr/>
        </p:nvSpPr>
        <p:spPr bwMode="auto">
          <a:xfrm>
            <a:off x="744221" y="3820847"/>
            <a:ext cx="540000" cy="770968"/>
          </a:xfrm>
          <a:custGeom>
            <a:avLst/>
            <a:gdLst>
              <a:gd name="T0" fmla="*/ 330 w 330"/>
              <a:gd name="T1" fmla="*/ 62 h 471"/>
              <a:gd name="T2" fmla="*/ 317 w 330"/>
              <a:gd name="T3" fmla="*/ 68 h 471"/>
              <a:gd name="T4" fmla="*/ 248 w 330"/>
              <a:gd name="T5" fmla="*/ 81 h 471"/>
              <a:gd name="T6" fmla="*/ 176 w 330"/>
              <a:gd name="T7" fmla="*/ 67 h 471"/>
              <a:gd name="T8" fmla="*/ 99 w 330"/>
              <a:gd name="T9" fmla="*/ 53 h 471"/>
              <a:gd name="T10" fmla="*/ 34 w 330"/>
              <a:gd name="T11" fmla="*/ 63 h 471"/>
              <a:gd name="T12" fmla="*/ 34 w 330"/>
              <a:gd name="T13" fmla="*/ 51 h 471"/>
              <a:gd name="T14" fmla="*/ 52 w 330"/>
              <a:gd name="T15" fmla="*/ 26 h 471"/>
              <a:gd name="T16" fmla="*/ 26 w 330"/>
              <a:gd name="T17" fmla="*/ 0 h 471"/>
              <a:gd name="T18" fmla="*/ 0 w 330"/>
              <a:gd name="T19" fmla="*/ 26 h 471"/>
              <a:gd name="T20" fmla="*/ 17 w 330"/>
              <a:gd name="T21" fmla="*/ 51 h 471"/>
              <a:gd name="T22" fmla="*/ 17 w 330"/>
              <a:gd name="T23" fmla="*/ 471 h 471"/>
              <a:gd name="T24" fmla="*/ 34 w 330"/>
              <a:gd name="T25" fmla="*/ 471 h 471"/>
              <a:gd name="T26" fmla="*/ 34 w 330"/>
              <a:gd name="T27" fmla="*/ 268 h 471"/>
              <a:gd name="T28" fmla="*/ 99 w 330"/>
              <a:gd name="T29" fmla="*/ 257 h 471"/>
              <a:gd name="T30" fmla="*/ 170 w 330"/>
              <a:gd name="T31" fmla="*/ 270 h 471"/>
              <a:gd name="T32" fmla="*/ 248 w 330"/>
              <a:gd name="T33" fmla="*/ 285 h 471"/>
              <a:gd name="T34" fmla="*/ 325 w 330"/>
              <a:gd name="T35" fmla="*/ 270 h 471"/>
              <a:gd name="T36" fmla="*/ 330 w 330"/>
              <a:gd name="T37" fmla="*/ 268 h 471"/>
              <a:gd name="T38" fmla="*/ 330 w 330"/>
              <a:gd name="T39" fmla="*/ 75 h 471"/>
              <a:gd name="T40" fmla="*/ 330 w 330"/>
              <a:gd name="T41" fmla="*/ 62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0" h="471">
                <a:moveTo>
                  <a:pt x="330" y="62"/>
                </a:moveTo>
                <a:cubicBezTo>
                  <a:pt x="317" y="68"/>
                  <a:pt x="317" y="68"/>
                  <a:pt x="317" y="68"/>
                </a:cubicBezTo>
                <a:cubicBezTo>
                  <a:pt x="317" y="68"/>
                  <a:pt x="289" y="81"/>
                  <a:pt x="248" y="81"/>
                </a:cubicBezTo>
                <a:cubicBezTo>
                  <a:pt x="223" y="81"/>
                  <a:pt x="199" y="76"/>
                  <a:pt x="176" y="67"/>
                </a:cubicBezTo>
                <a:cubicBezTo>
                  <a:pt x="151" y="58"/>
                  <a:pt x="125" y="53"/>
                  <a:pt x="99" y="53"/>
                </a:cubicBezTo>
                <a:cubicBezTo>
                  <a:pt x="70" y="53"/>
                  <a:pt x="47" y="59"/>
                  <a:pt x="34" y="63"/>
                </a:cubicBezTo>
                <a:cubicBezTo>
                  <a:pt x="34" y="51"/>
                  <a:pt x="34" y="51"/>
                  <a:pt x="34" y="51"/>
                </a:cubicBezTo>
                <a:cubicBezTo>
                  <a:pt x="45" y="48"/>
                  <a:pt x="52" y="38"/>
                  <a:pt x="52" y="26"/>
                </a:cubicBezTo>
                <a:cubicBezTo>
                  <a:pt x="52" y="12"/>
                  <a:pt x="40" y="0"/>
                  <a:pt x="26" y="0"/>
                </a:cubicBezTo>
                <a:cubicBezTo>
                  <a:pt x="11" y="0"/>
                  <a:pt x="0" y="12"/>
                  <a:pt x="0" y="26"/>
                </a:cubicBezTo>
                <a:cubicBezTo>
                  <a:pt x="0" y="38"/>
                  <a:pt x="7" y="48"/>
                  <a:pt x="17" y="51"/>
                </a:cubicBezTo>
                <a:cubicBezTo>
                  <a:pt x="17" y="471"/>
                  <a:pt x="17" y="471"/>
                  <a:pt x="17" y="471"/>
                </a:cubicBezTo>
                <a:cubicBezTo>
                  <a:pt x="34" y="471"/>
                  <a:pt x="34" y="471"/>
                  <a:pt x="34" y="471"/>
                </a:cubicBezTo>
                <a:cubicBezTo>
                  <a:pt x="34" y="268"/>
                  <a:pt x="34" y="268"/>
                  <a:pt x="34" y="268"/>
                </a:cubicBezTo>
                <a:cubicBezTo>
                  <a:pt x="44" y="265"/>
                  <a:pt x="68" y="257"/>
                  <a:pt x="99" y="257"/>
                </a:cubicBezTo>
                <a:cubicBezTo>
                  <a:pt x="123" y="257"/>
                  <a:pt x="147" y="262"/>
                  <a:pt x="170" y="270"/>
                </a:cubicBezTo>
                <a:cubicBezTo>
                  <a:pt x="195" y="280"/>
                  <a:pt x="221" y="285"/>
                  <a:pt x="248" y="285"/>
                </a:cubicBezTo>
                <a:cubicBezTo>
                  <a:pt x="293" y="285"/>
                  <a:pt x="323" y="271"/>
                  <a:pt x="325" y="270"/>
                </a:cubicBezTo>
                <a:cubicBezTo>
                  <a:pt x="330" y="268"/>
                  <a:pt x="330" y="268"/>
                  <a:pt x="330" y="268"/>
                </a:cubicBezTo>
                <a:cubicBezTo>
                  <a:pt x="330" y="75"/>
                  <a:pt x="330" y="75"/>
                  <a:pt x="330" y="75"/>
                </a:cubicBezTo>
                <a:lnTo>
                  <a:pt x="330" y="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5" name="Freeform 19"/>
          <p:cNvSpPr>
            <a:spLocks noChangeAspect="1" noEditPoints="1"/>
          </p:cNvSpPr>
          <p:nvPr/>
        </p:nvSpPr>
        <p:spPr bwMode="auto">
          <a:xfrm>
            <a:off x="1814253" y="3924229"/>
            <a:ext cx="584552" cy="560464"/>
          </a:xfrm>
          <a:custGeom>
            <a:avLst/>
            <a:gdLst>
              <a:gd name="T0" fmla="*/ 59 w 344"/>
              <a:gd name="T1" fmla="*/ 297 h 330"/>
              <a:gd name="T2" fmla="*/ 344 w 344"/>
              <a:gd name="T3" fmla="*/ 297 h 330"/>
              <a:gd name="T4" fmla="*/ 344 w 344"/>
              <a:gd name="T5" fmla="*/ 0 h 330"/>
              <a:gd name="T6" fmla="*/ 34 w 344"/>
              <a:gd name="T7" fmla="*/ 0 h 330"/>
              <a:gd name="T8" fmla="*/ 34 w 344"/>
              <a:gd name="T9" fmla="*/ 271 h 330"/>
              <a:gd name="T10" fmla="*/ 59 w 344"/>
              <a:gd name="T11" fmla="*/ 297 h 330"/>
              <a:gd name="T12" fmla="*/ 59 w 344"/>
              <a:gd name="T13" fmla="*/ 249 h 330"/>
              <a:gd name="T14" fmla="*/ 148 w 344"/>
              <a:gd name="T15" fmla="*/ 134 h 330"/>
              <a:gd name="T16" fmla="*/ 215 w 344"/>
              <a:gd name="T17" fmla="*/ 179 h 330"/>
              <a:gd name="T18" fmla="*/ 282 w 344"/>
              <a:gd name="T19" fmla="*/ 59 h 330"/>
              <a:gd name="T20" fmla="*/ 256 w 344"/>
              <a:gd name="T21" fmla="*/ 70 h 330"/>
              <a:gd name="T22" fmla="*/ 250 w 344"/>
              <a:gd name="T23" fmla="*/ 54 h 330"/>
              <a:gd name="T24" fmla="*/ 252 w 344"/>
              <a:gd name="T25" fmla="*/ 53 h 330"/>
              <a:gd name="T26" fmla="*/ 305 w 344"/>
              <a:gd name="T27" fmla="*/ 32 h 330"/>
              <a:gd name="T28" fmla="*/ 322 w 344"/>
              <a:gd name="T29" fmla="*/ 91 h 330"/>
              <a:gd name="T30" fmla="*/ 306 w 344"/>
              <a:gd name="T31" fmla="*/ 96 h 330"/>
              <a:gd name="T32" fmla="*/ 297 w 344"/>
              <a:gd name="T33" fmla="*/ 66 h 330"/>
              <a:gd name="T34" fmla="*/ 221 w 344"/>
              <a:gd name="T35" fmla="*/ 202 h 330"/>
              <a:gd name="T36" fmla="*/ 152 w 344"/>
              <a:gd name="T37" fmla="*/ 157 h 330"/>
              <a:gd name="T38" fmla="*/ 71 w 344"/>
              <a:gd name="T39" fmla="*/ 261 h 330"/>
              <a:gd name="T40" fmla="*/ 57 w 344"/>
              <a:gd name="T41" fmla="*/ 251 h 330"/>
              <a:gd name="T42" fmla="*/ 59 w 344"/>
              <a:gd name="T43" fmla="*/ 249 h 330"/>
              <a:gd name="T44" fmla="*/ 17 w 344"/>
              <a:gd name="T45" fmla="*/ 288 h 330"/>
              <a:gd name="T46" fmla="*/ 17 w 344"/>
              <a:gd name="T47" fmla="*/ 0 h 330"/>
              <a:gd name="T48" fmla="*/ 0 w 344"/>
              <a:gd name="T49" fmla="*/ 0 h 330"/>
              <a:gd name="T50" fmla="*/ 0 w 344"/>
              <a:gd name="T51" fmla="*/ 288 h 330"/>
              <a:gd name="T52" fmla="*/ 45 w 344"/>
              <a:gd name="T53" fmla="*/ 330 h 330"/>
              <a:gd name="T54" fmla="*/ 343 w 344"/>
              <a:gd name="T55" fmla="*/ 330 h 330"/>
              <a:gd name="T56" fmla="*/ 343 w 344"/>
              <a:gd name="T57" fmla="*/ 314 h 330"/>
              <a:gd name="T58" fmla="*/ 45 w 344"/>
              <a:gd name="T59" fmla="*/ 314 h 330"/>
              <a:gd name="T60" fmla="*/ 17 w 344"/>
              <a:gd name="T61" fmla="*/ 288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44" h="330">
                <a:moveTo>
                  <a:pt x="59" y="297"/>
                </a:moveTo>
                <a:cubicBezTo>
                  <a:pt x="344" y="297"/>
                  <a:pt x="344" y="297"/>
                  <a:pt x="344" y="297"/>
                </a:cubicBezTo>
                <a:cubicBezTo>
                  <a:pt x="344" y="0"/>
                  <a:pt x="344" y="0"/>
                  <a:pt x="34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271"/>
                  <a:pt x="34" y="271"/>
                  <a:pt x="34" y="271"/>
                </a:cubicBezTo>
                <a:cubicBezTo>
                  <a:pt x="34" y="281"/>
                  <a:pt x="33" y="297"/>
                  <a:pt x="59" y="297"/>
                </a:cubicBezTo>
                <a:close/>
                <a:moveTo>
                  <a:pt x="59" y="249"/>
                </a:moveTo>
                <a:cubicBezTo>
                  <a:pt x="148" y="134"/>
                  <a:pt x="148" y="134"/>
                  <a:pt x="148" y="134"/>
                </a:cubicBezTo>
                <a:cubicBezTo>
                  <a:pt x="215" y="179"/>
                  <a:pt x="215" y="179"/>
                  <a:pt x="215" y="179"/>
                </a:cubicBezTo>
                <a:cubicBezTo>
                  <a:pt x="282" y="59"/>
                  <a:pt x="282" y="59"/>
                  <a:pt x="282" y="59"/>
                </a:cubicBezTo>
                <a:cubicBezTo>
                  <a:pt x="256" y="70"/>
                  <a:pt x="256" y="70"/>
                  <a:pt x="256" y="70"/>
                </a:cubicBezTo>
                <a:cubicBezTo>
                  <a:pt x="250" y="54"/>
                  <a:pt x="250" y="54"/>
                  <a:pt x="250" y="54"/>
                </a:cubicBezTo>
                <a:cubicBezTo>
                  <a:pt x="252" y="53"/>
                  <a:pt x="252" y="53"/>
                  <a:pt x="252" y="53"/>
                </a:cubicBezTo>
                <a:cubicBezTo>
                  <a:pt x="305" y="32"/>
                  <a:pt x="305" y="32"/>
                  <a:pt x="305" y="32"/>
                </a:cubicBezTo>
                <a:cubicBezTo>
                  <a:pt x="322" y="91"/>
                  <a:pt x="322" y="91"/>
                  <a:pt x="322" y="91"/>
                </a:cubicBezTo>
                <a:cubicBezTo>
                  <a:pt x="306" y="96"/>
                  <a:pt x="306" y="96"/>
                  <a:pt x="306" y="96"/>
                </a:cubicBezTo>
                <a:cubicBezTo>
                  <a:pt x="297" y="66"/>
                  <a:pt x="297" y="66"/>
                  <a:pt x="297" y="66"/>
                </a:cubicBezTo>
                <a:cubicBezTo>
                  <a:pt x="221" y="202"/>
                  <a:pt x="221" y="202"/>
                  <a:pt x="221" y="202"/>
                </a:cubicBezTo>
                <a:cubicBezTo>
                  <a:pt x="152" y="157"/>
                  <a:pt x="152" y="157"/>
                  <a:pt x="152" y="157"/>
                </a:cubicBezTo>
                <a:cubicBezTo>
                  <a:pt x="71" y="261"/>
                  <a:pt x="71" y="261"/>
                  <a:pt x="71" y="261"/>
                </a:cubicBezTo>
                <a:cubicBezTo>
                  <a:pt x="57" y="251"/>
                  <a:pt x="57" y="251"/>
                  <a:pt x="57" y="251"/>
                </a:cubicBezTo>
                <a:lnTo>
                  <a:pt x="59" y="249"/>
                </a:lnTo>
                <a:close/>
                <a:moveTo>
                  <a:pt x="17" y="288"/>
                </a:moveTo>
                <a:cubicBezTo>
                  <a:pt x="17" y="0"/>
                  <a:pt x="17" y="0"/>
                  <a:pt x="1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8"/>
                  <a:pt x="0" y="288"/>
                  <a:pt x="0" y="288"/>
                </a:cubicBezTo>
                <a:cubicBezTo>
                  <a:pt x="0" y="298"/>
                  <a:pt x="0" y="330"/>
                  <a:pt x="45" y="330"/>
                </a:cubicBezTo>
                <a:cubicBezTo>
                  <a:pt x="343" y="330"/>
                  <a:pt x="343" y="330"/>
                  <a:pt x="343" y="330"/>
                </a:cubicBezTo>
                <a:cubicBezTo>
                  <a:pt x="343" y="314"/>
                  <a:pt x="343" y="314"/>
                  <a:pt x="343" y="314"/>
                </a:cubicBezTo>
                <a:cubicBezTo>
                  <a:pt x="45" y="314"/>
                  <a:pt x="45" y="314"/>
                  <a:pt x="45" y="314"/>
                </a:cubicBezTo>
                <a:cubicBezTo>
                  <a:pt x="19" y="314"/>
                  <a:pt x="17" y="302"/>
                  <a:pt x="17" y="2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6" name="Freeform 6"/>
          <p:cNvSpPr>
            <a:spLocks/>
          </p:cNvSpPr>
          <p:nvPr/>
        </p:nvSpPr>
        <p:spPr bwMode="auto">
          <a:xfrm>
            <a:off x="2907710" y="3849436"/>
            <a:ext cx="833997" cy="708374"/>
          </a:xfrm>
          <a:custGeom>
            <a:avLst/>
            <a:gdLst>
              <a:gd name="T0" fmla="*/ 433 w 470"/>
              <a:gd name="T1" fmla="*/ 129 h 399"/>
              <a:gd name="T2" fmla="*/ 420 w 470"/>
              <a:gd name="T3" fmla="*/ 129 h 399"/>
              <a:gd name="T4" fmla="*/ 400 w 470"/>
              <a:gd name="T5" fmla="*/ 136 h 399"/>
              <a:gd name="T6" fmla="*/ 400 w 470"/>
              <a:gd name="T7" fmla="*/ 131 h 399"/>
              <a:gd name="T8" fmla="*/ 270 w 470"/>
              <a:gd name="T9" fmla="*/ 0 h 399"/>
              <a:gd name="T10" fmla="*/ 200 w 470"/>
              <a:gd name="T11" fmla="*/ 0 h 399"/>
              <a:gd name="T12" fmla="*/ 70 w 470"/>
              <a:gd name="T13" fmla="*/ 131 h 399"/>
              <a:gd name="T14" fmla="*/ 70 w 470"/>
              <a:gd name="T15" fmla="*/ 136 h 399"/>
              <a:gd name="T16" fmla="*/ 49 w 470"/>
              <a:gd name="T17" fmla="*/ 129 h 399"/>
              <a:gd name="T18" fmla="*/ 37 w 470"/>
              <a:gd name="T19" fmla="*/ 129 h 399"/>
              <a:gd name="T20" fmla="*/ 0 w 470"/>
              <a:gd name="T21" fmla="*/ 166 h 399"/>
              <a:gd name="T22" fmla="*/ 0 w 470"/>
              <a:gd name="T23" fmla="*/ 241 h 399"/>
              <a:gd name="T24" fmla="*/ 37 w 470"/>
              <a:gd name="T25" fmla="*/ 278 h 399"/>
              <a:gd name="T26" fmla="*/ 49 w 470"/>
              <a:gd name="T27" fmla="*/ 278 h 399"/>
              <a:gd name="T28" fmla="*/ 86 w 470"/>
              <a:gd name="T29" fmla="*/ 242 h 399"/>
              <a:gd name="T30" fmla="*/ 86 w 470"/>
              <a:gd name="T31" fmla="*/ 242 h 399"/>
              <a:gd name="T32" fmla="*/ 86 w 470"/>
              <a:gd name="T33" fmla="*/ 131 h 399"/>
              <a:gd name="T34" fmla="*/ 200 w 470"/>
              <a:gd name="T35" fmla="*/ 17 h 399"/>
              <a:gd name="T36" fmla="*/ 270 w 470"/>
              <a:gd name="T37" fmla="*/ 17 h 399"/>
              <a:gd name="T38" fmla="*/ 384 w 470"/>
              <a:gd name="T39" fmla="*/ 131 h 399"/>
              <a:gd name="T40" fmla="*/ 384 w 470"/>
              <a:gd name="T41" fmla="*/ 242 h 399"/>
              <a:gd name="T42" fmla="*/ 294 w 470"/>
              <a:gd name="T43" fmla="*/ 353 h 399"/>
              <a:gd name="T44" fmla="*/ 264 w 470"/>
              <a:gd name="T45" fmla="*/ 328 h 399"/>
              <a:gd name="T46" fmla="*/ 234 w 470"/>
              <a:gd name="T47" fmla="*/ 328 h 399"/>
              <a:gd name="T48" fmla="*/ 204 w 470"/>
              <a:gd name="T49" fmla="*/ 358 h 399"/>
              <a:gd name="T50" fmla="*/ 204 w 470"/>
              <a:gd name="T51" fmla="*/ 370 h 399"/>
              <a:gd name="T52" fmla="*/ 234 w 470"/>
              <a:gd name="T53" fmla="*/ 399 h 399"/>
              <a:gd name="T54" fmla="*/ 264 w 470"/>
              <a:gd name="T55" fmla="*/ 399 h 399"/>
              <a:gd name="T56" fmla="*/ 294 w 470"/>
              <a:gd name="T57" fmla="*/ 370 h 399"/>
              <a:gd name="T58" fmla="*/ 397 w 470"/>
              <a:gd name="T59" fmla="*/ 269 h 399"/>
              <a:gd name="T60" fmla="*/ 420 w 470"/>
              <a:gd name="T61" fmla="*/ 278 h 399"/>
              <a:gd name="T62" fmla="*/ 433 w 470"/>
              <a:gd name="T63" fmla="*/ 278 h 399"/>
              <a:gd name="T64" fmla="*/ 470 w 470"/>
              <a:gd name="T65" fmla="*/ 241 h 399"/>
              <a:gd name="T66" fmla="*/ 470 w 470"/>
              <a:gd name="T67" fmla="*/ 166 h 399"/>
              <a:gd name="T68" fmla="*/ 433 w 470"/>
              <a:gd name="T69" fmla="*/ 129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70" h="399">
                <a:moveTo>
                  <a:pt x="433" y="129"/>
                </a:moveTo>
                <a:cubicBezTo>
                  <a:pt x="420" y="129"/>
                  <a:pt x="420" y="129"/>
                  <a:pt x="420" y="129"/>
                </a:cubicBezTo>
                <a:cubicBezTo>
                  <a:pt x="413" y="129"/>
                  <a:pt x="406" y="132"/>
                  <a:pt x="400" y="136"/>
                </a:cubicBezTo>
                <a:cubicBezTo>
                  <a:pt x="400" y="131"/>
                  <a:pt x="400" y="131"/>
                  <a:pt x="400" y="131"/>
                </a:cubicBezTo>
                <a:cubicBezTo>
                  <a:pt x="400" y="59"/>
                  <a:pt x="342" y="0"/>
                  <a:pt x="270" y="0"/>
                </a:cubicBezTo>
                <a:cubicBezTo>
                  <a:pt x="200" y="0"/>
                  <a:pt x="200" y="0"/>
                  <a:pt x="200" y="0"/>
                </a:cubicBezTo>
                <a:cubicBezTo>
                  <a:pt x="128" y="0"/>
                  <a:pt x="70" y="59"/>
                  <a:pt x="70" y="131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64" y="132"/>
                  <a:pt x="57" y="129"/>
                  <a:pt x="49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16" y="129"/>
                  <a:pt x="0" y="146"/>
                  <a:pt x="0" y="166"/>
                </a:cubicBezTo>
                <a:cubicBezTo>
                  <a:pt x="0" y="241"/>
                  <a:pt x="0" y="241"/>
                  <a:pt x="0" y="241"/>
                </a:cubicBezTo>
                <a:cubicBezTo>
                  <a:pt x="0" y="261"/>
                  <a:pt x="16" y="278"/>
                  <a:pt x="37" y="278"/>
                </a:cubicBezTo>
                <a:cubicBezTo>
                  <a:pt x="49" y="278"/>
                  <a:pt x="49" y="278"/>
                  <a:pt x="49" y="278"/>
                </a:cubicBezTo>
                <a:cubicBezTo>
                  <a:pt x="69" y="278"/>
                  <a:pt x="86" y="262"/>
                  <a:pt x="86" y="242"/>
                </a:cubicBezTo>
                <a:cubicBezTo>
                  <a:pt x="86" y="242"/>
                  <a:pt x="86" y="242"/>
                  <a:pt x="86" y="242"/>
                </a:cubicBezTo>
                <a:cubicBezTo>
                  <a:pt x="86" y="131"/>
                  <a:pt x="86" y="131"/>
                  <a:pt x="86" y="131"/>
                </a:cubicBezTo>
                <a:cubicBezTo>
                  <a:pt x="86" y="68"/>
                  <a:pt x="137" y="17"/>
                  <a:pt x="200" y="17"/>
                </a:cubicBezTo>
                <a:cubicBezTo>
                  <a:pt x="270" y="17"/>
                  <a:pt x="270" y="17"/>
                  <a:pt x="270" y="17"/>
                </a:cubicBezTo>
                <a:cubicBezTo>
                  <a:pt x="332" y="17"/>
                  <a:pt x="384" y="68"/>
                  <a:pt x="384" y="131"/>
                </a:cubicBezTo>
                <a:cubicBezTo>
                  <a:pt x="384" y="242"/>
                  <a:pt x="384" y="242"/>
                  <a:pt x="384" y="242"/>
                </a:cubicBezTo>
                <a:cubicBezTo>
                  <a:pt x="384" y="296"/>
                  <a:pt x="345" y="342"/>
                  <a:pt x="294" y="353"/>
                </a:cubicBezTo>
                <a:cubicBezTo>
                  <a:pt x="291" y="339"/>
                  <a:pt x="279" y="328"/>
                  <a:pt x="264" y="328"/>
                </a:cubicBezTo>
                <a:cubicBezTo>
                  <a:pt x="234" y="328"/>
                  <a:pt x="234" y="328"/>
                  <a:pt x="234" y="328"/>
                </a:cubicBezTo>
                <a:cubicBezTo>
                  <a:pt x="218" y="328"/>
                  <a:pt x="204" y="342"/>
                  <a:pt x="204" y="358"/>
                </a:cubicBezTo>
                <a:cubicBezTo>
                  <a:pt x="204" y="370"/>
                  <a:pt x="204" y="370"/>
                  <a:pt x="204" y="370"/>
                </a:cubicBezTo>
                <a:cubicBezTo>
                  <a:pt x="204" y="386"/>
                  <a:pt x="218" y="399"/>
                  <a:pt x="234" y="399"/>
                </a:cubicBezTo>
                <a:cubicBezTo>
                  <a:pt x="264" y="399"/>
                  <a:pt x="264" y="399"/>
                  <a:pt x="264" y="399"/>
                </a:cubicBezTo>
                <a:cubicBezTo>
                  <a:pt x="281" y="399"/>
                  <a:pt x="294" y="386"/>
                  <a:pt x="294" y="370"/>
                </a:cubicBezTo>
                <a:cubicBezTo>
                  <a:pt x="346" y="360"/>
                  <a:pt x="386" y="320"/>
                  <a:pt x="397" y="269"/>
                </a:cubicBezTo>
                <a:cubicBezTo>
                  <a:pt x="403" y="274"/>
                  <a:pt x="412" y="278"/>
                  <a:pt x="420" y="278"/>
                </a:cubicBezTo>
                <a:cubicBezTo>
                  <a:pt x="433" y="278"/>
                  <a:pt x="433" y="278"/>
                  <a:pt x="433" y="278"/>
                </a:cubicBezTo>
                <a:cubicBezTo>
                  <a:pt x="454" y="278"/>
                  <a:pt x="470" y="261"/>
                  <a:pt x="470" y="241"/>
                </a:cubicBezTo>
                <a:cubicBezTo>
                  <a:pt x="470" y="166"/>
                  <a:pt x="470" y="166"/>
                  <a:pt x="470" y="166"/>
                </a:cubicBezTo>
                <a:cubicBezTo>
                  <a:pt x="470" y="146"/>
                  <a:pt x="454" y="129"/>
                  <a:pt x="433" y="1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7" name="Freeform 21"/>
          <p:cNvSpPr>
            <a:spLocks noEditPoints="1"/>
          </p:cNvSpPr>
          <p:nvPr/>
        </p:nvSpPr>
        <p:spPr bwMode="auto">
          <a:xfrm>
            <a:off x="4273193" y="3899060"/>
            <a:ext cx="469704" cy="586119"/>
          </a:xfrm>
          <a:custGeom>
            <a:avLst/>
            <a:gdLst>
              <a:gd name="T0" fmla="*/ 0 w 298"/>
              <a:gd name="T1" fmla="*/ 0 h 372"/>
              <a:gd name="T2" fmla="*/ 0 w 298"/>
              <a:gd name="T3" fmla="*/ 372 h 372"/>
              <a:gd name="T4" fmla="*/ 241 w 298"/>
              <a:gd name="T5" fmla="*/ 372 h 372"/>
              <a:gd name="T6" fmla="*/ 298 w 298"/>
              <a:gd name="T7" fmla="*/ 315 h 372"/>
              <a:gd name="T8" fmla="*/ 298 w 298"/>
              <a:gd name="T9" fmla="*/ 0 h 372"/>
              <a:gd name="T10" fmla="*/ 0 w 298"/>
              <a:gd name="T11" fmla="*/ 0 h 372"/>
              <a:gd name="T12" fmla="*/ 236 w 298"/>
              <a:gd name="T13" fmla="*/ 285 h 372"/>
              <a:gd name="T14" fmla="*/ 56 w 298"/>
              <a:gd name="T15" fmla="*/ 285 h 372"/>
              <a:gd name="T16" fmla="*/ 56 w 298"/>
              <a:gd name="T17" fmla="*/ 267 h 372"/>
              <a:gd name="T18" fmla="*/ 236 w 298"/>
              <a:gd name="T19" fmla="*/ 267 h 372"/>
              <a:gd name="T20" fmla="*/ 236 w 298"/>
              <a:gd name="T21" fmla="*/ 285 h 372"/>
              <a:gd name="T22" fmla="*/ 236 w 298"/>
              <a:gd name="T23" fmla="*/ 232 h 372"/>
              <a:gd name="T24" fmla="*/ 56 w 298"/>
              <a:gd name="T25" fmla="*/ 232 h 372"/>
              <a:gd name="T26" fmla="*/ 56 w 298"/>
              <a:gd name="T27" fmla="*/ 214 h 372"/>
              <a:gd name="T28" fmla="*/ 236 w 298"/>
              <a:gd name="T29" fmla="*/ 214 h 372"/>
              <a:gd name="T30" fmla="*/ 236 w 298"/>
              <a:gd name="T31" fmla="*/ 232 h 372"/>
              <a:gd name="T32" fmla="*/ 236 w 298"/>
              <a:gd name="T33" fmla="*/ 180 h 372"/>
              <a:gd name="T34" fmla="*/ 56 w 298"/>
              <a:gd name="T35" fmla="*/ 180 h 372"/>
              <a:gd name="T36" fmla="*/ 56 w 298"/>
              <a:gd name="T37" fmla="*/ 161 h 372"/>
              <a:gd name="T38" fmla="*/ 236 w 298"/>
              <a:gd name="T39" fmla="*/ 161 h 372"/>
              <a:gd name="T40" fmla="*/ 236 w 298"/>
              <a:gd name="T41" fmla="*/ 180 h 372"/>
              <a:gd name="T42" fmla="*/ 236 w 298"/>
              <a:gd name="T43" fmla="*/ 127 h 372"/>
              <a:gd name="T44" fmla="*/ 56 w 298"/>
              <a:gd name="T45" fmla="*/ 127 h 372"/>
              <a:gd name="T46" fmla="*/ 56 w 298"/>
              <a:gd name="T47" fmla="*/ 108 h 372"/>
              <a:gd name="T48" fmla="*/ 236 w 298"/>
              <a:gd name="T49" fmla="*/ 108 h 372"/>
              <a:gd name="T50" fmla="*/ 236 w 298"/>
              <a:gd name="T51" fmla="*/ 127 h 372"/>
              <a:gd name="T52" fmla="*/ 236 w 298"/>
              <a:gd name="T53" fmla="*/ 74 h 372"/>
              <a:gd name="T54" fmla="*/ 56 w 298"/>
              <a:gd name="T55" fmla="*/ 74 h 372"/>
              <a:gd name="T56" fmla="*/ 56 w 298"/>
              <a:gd name="T57" fmla="*/ 55 h 372"/>
              <a:gd name="T58" fmla="*/ 236 w 298"/>
              <a:gd name="T59" fmla="*/ 55 h 372"/>
              <a:gd name="T60" fmla="*/ 236 w 298"/>
              <a:gd name="T61" fmla="*/ 74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98" h="372">
                <a:moveTo>
                  <a:pt x="0" y="0"/>
                </a:moveTo>
                <a:cubicBezTo>
                  <a:pt x="0" y="372"/>
                  <a:pt x="0" y="372"/>
                  <a:pt x="0" y="372"/>
                </a:cubicBezTo>
                <a:cubicBezTo>
                  <a:pt x="241" y="372"/>
                  <a:pt x="241" y="372"/>
                  <a:pt x="241" y="372"/>
                </a:cubicBezTo>
                <a:cubicBezTo>
                  <a:pt x="273" y="372"/>
                  <a:pt x="298" y="347"/>
                  <a:pt x="298" y="315"/>
                </a:cubicBezTo>
                <a:cubicBezTo>
                  <a:pt x="298" y="0"/>
                  <a:pt x="298" y="0"/>
                  <a:pt x="298" y="0"/>
                </a:cubicBezTo>
                <a:lnTo>
                  <a:pt x="0" y="0"/>
                </a:lnTo>
                <a:close/>
                <a:moveTo>
                  <a:pt x="236" y="285"/>
                </a:moveTo>
                <a:cubicBezTo>
                  <a:pt x="56" y="285"/>
                  <a:pt x="56" y="285"/>
                  <a:pt x="56" y="285"/>
                </a:cubicBezTo>
                <a:cubicBezTo>
                  <a:pt x="56" y="267"/>
                  <a:pt x="56" y="267"/>
                  <a:pt x="56" y="267"/>
                </a:cubicBezTo>
                <a:cubicBezTo>
                  <a:pt x="236" y="267"/>
                  <a:pt x="236" y="267"/>
                  <a:pt x="236" y="267"/>
                </a:cubicBezTo>
                <a:lnTo>
                  <a:pt x="236" y="285"/>
                </a:lnTo>
                <a:close/>
                <a:moveTo>
                  <a:pt x="236" y="232"/>
                </a:moveTo>
                <a:cubicBezTo>
                  <a:pt x="56" y="232"/>
                  <a:pt x="56" y="232"/>
                  <a:pt x="56" y="232"/>
                </a:cubicBezTo>
                <a:cubicBezTo>
                  <a:pt x="56" y="214"/>
                  <a:pt x="56" y="214"/>
                  <a:pt x="56" y="214"/>
                </a:cubicBezTo>
                <a:cubicBezTo>
                  <a:pt x="236" y="214"/>
                  <a:pt x="236" y="214"/>
                  <a:pt x="236" y="214"/>
                </a:cubicBezTo>
                <a:lnTo>
                  <a:pt x="236" y="232"/>
                </a:lnTo>
                <a:close/>
                <a:moveTo>
                  <a:pt x="236" y="180"/>
                </a:moveTo>
                <a:cubicBezTo>
                  <a:pt x="56" y="180"/>
                  <a:pt x="56" y="180"/>
                  <a:pt x="56" y="180"/>
                </a:cubicBezTo>
                <a:cubicBezTo>
                  <a:pt x="56" y="161"/>
                  <a:pt x="56" y="161"/>
                  <a:pt x="56" y="161"/>
                </a:cubicBezTo>
                <a:cubicBezTo>
                  <a:pt x="236" y="161"/>
                  <a:pt x="236" y="161"/>
                  <a:pt x="236" y="161"/>
                </a:cubicBezTo>
                <a:lnTo>
                  <a:pt x="236" y="180"/>
                </a:lnTo>
                <a:close/>
                <a:moveTo>
                  <a:pt x="236" y="127"/>
                </a:moveTo>
                <a:cubicBezTo>
                  <a:pt x="56" y="127"/>
                  <a:pt x="56" y="127"/>
                  <a:pt x="56" y="127"/>
                </a:cubicBezTo>
                <a:cubicBezTo>
                  <a:pt x="56" y="108"/>
                  <a:pt x="56" y="108"/>
                  <a:pt x="56" y="108"/>
                </a:cubicBezTo>
                <a:cubicBezTo>
                  <a:pt x="236" y="108"/>
                  <a:pt x="236" y="108"/>
                  <a:pt x="236" y="108"/>
                </a:cubicBezTo>
                <a:lnTo>
                  <a:pt x="236" y="127"/>
                </a:lnTo>
                <a:close/>
                <a:moveTo>
                  <a:pt x="236" y="74"/>
                </a:moveTo>
                <a:cubicBezTo>
                  <a:pt x="56" y="74"/>
                  <a:pt x="56" y="74"/>
                  <a:pt x="56" y="74"/>
                </a:cubicBezTo>
                <a:cubicBezTo>
                  <a:pt x="56" y="55"/>
                  <a:pt x="56" y="55"/>
                  <a:pt x="56" y="55"/>
                </a:cubicBezTo>
                <a:cubicBezTo>
                  <a:pt x="236" y="55"/>
                  <a:pt x="236" y="55"/>
                  <a:pt x="236" y="55"/>
                </a:cubicBezTo>
                <a:lnTo>
                  <a:pt x="236" y="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8" name="Freeform 15"/>
          <p:cNvSpPr>
            <a:spLocks noEditPoints="1"/>
          </p:cNvSpPr>
          <p:nvPr/>
        </p:nvSpPr>
        <p:spPr bwMode="auto">
          <a:xfrm>
            <a:off x="5264394" y="3869921"/>
            <a:ext cx="662215" cy="662215"/>
          </a:xfrm>
          <a:custGeom>
            <a:avLst/>
            <a:gdLst>
              <a:gd name="T0" fmla="*/ 186 w 373"/>
              <a:gd name="T1" fmla="*/ 0 h 373"/>
              <a:gd name="T2" fmla="*/ 0 w 373"/>
              <a:gd name="T3" fmla="*/ 186 h 373"/>
              <a:gd name="T4" fmla="*/ 186 w 373"/>
              <a:gd name="T5" fmla="*/ 373 h 373"/>
              <a:gd name="T6" fmla="*/ 373 w 373"/>
              <a:gd name="T7" fmla="*/ 186 h 373"/>
              <a:gd name="T8" fmla="*/ 186 w 373"/>
              <a:gd name="T9" fmla="*/ 0 h 373"/>
              <a:gd name="T10" fmla="*/ 259 w 373"/>
              <a:gd name="T11" fmla="*/ 283 h 373"/>
              <a:gd name="T12" fmla="*/ 189 w 373"/>
              <a:gd name="T13" fmla="*/ 212 h 373"/>
              <a:gd name="T14" fmla="*/ 187 w 373"/>
              <a:gd name="T15" fmla="*/ 212 h 373"/>
              <a:gd name="T16" fmla="*/ 173 w 373"/>
              <a:gd name="T17" fmla="*/ 198 h 373"/>
              <a:gd name="T18" fmla="*/ 178 w 373"/>
              <a:gd name="T19" fmla="*/ 188 h 373"/>
              <a:gd name="T20" fmla="*/ 178 w 373"/>
              <a:gd name="T21" fmla="*/ 61 h 373"/>
              <a:gd name="T22" fmla="*/ 197 w 373"/>
              <a:gd name="T23" fmla="*/ 61 h 373"/>
              <a:gd name="T24" fmla="*/ 197 w 373"/>
              <a:gd name="T25" fmla="*/ 188 h 373"/>
              <a:gd name="T26" fmla="*/ 201 w 373"/>
              <a:gd name="T27" fmla="*/ 197 h 373"/>
              <a:gd name="T28" fmla="*/ 273 w 373"/>
              <a:gd name="T29" fmla="*/ 269 h 373"/>
              <a:gd name="T30" fmla="*/ 259 w 373"/>
              <a:gd name="T31" fmla="*/ 283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73" h="373">
                <a:moveTo>
                  <a:pt x="186" y="0"/>
                </a:moveTo>
                <a:cubicBezTo>
                  <a:pt x="83" y="0"/>
                  <a:pt x="0" y="83"/>
                  <a:pt x="0" y="186"/>
                </a:cubicBezTo>
                <a:cubicBezTo>
                  <a:pt x="0" y="289"/>
                  <a:pt x="83" y="373"/>
                  <a:pt x="186" y="373"/>
                </a:cubicBezTo>
                <a:cubicBezTo>
                  <a:pt x="289" y="373"/>
                  <a:pt x="373" y="289"/>
                  <a:pt x="373" y="186"/>
                </a:cubicBezTo>
                <a:cubicBezTo>
                  <a:pt x="373" y="83"/>
                  <a:pt x="289" y="0"/>
                  <a:pt x="186" y="0"/>
                </a:cubicBezTo>
                <a:close/>
                <a:moveTo>
                  <a:pt x="259" y="283"/>
                </a:moveTo>
                <a:cubicBezTo>
                  <a:pt x="189" y="212"/>
                  <a:pt x="189" y="212"/>
                  <a:pt x="189" y="212"/>
                </a:cubicBezTo>
                <a:cubicBezTo>
                  <a:pt x="188" y="212"/>
                  <a:pt x="188" y="212"/>
                  <a:pt x="187" y="212"/>
                </a:cubicBezTo>
                <a:cubicBezTo>
                  <a:pt x="179" y="212"/>
                  <a:pt x="173" y="206"/>
                  <a:pt x="173" y="198"/>
                </a:cubicBezTo>
                <a:cubicBezTo>
                  <a:pt x="173" y="194"/>
                  <a:pt x="175" y="190"/>
                  <a:pt x="178" y="188"/>
                </a:cubicBezTo>
                <a:cubicBezTo>
                  <a:pt x="178" y="61"/>
                  <a:pt x="178" y="61"/>
                  <a:pt x="178" y="61"/>
                </a:cubicBezTo>
                <a:cubicBezTo>
                  <a:pt x="197" y="61"/>
                  <a:pt x="197" y="61"/>
                  <a:pt x="197" y="61"/>
                </a:cubicBezTo>
                <a:cubicBezTo>
                  <a:pt x="197" y="188"/>
                  <a:pt x="197" y="188"/>
                  <a:pt x="197" y="188"/>
                </a:cubicBezTo>
                <a:cubicBezTo>
                  <a:pt x="199" y="190"/>
                  <a:pt x="201" y="193"/>
                  <a:pt x="201" y="197"/>
                </a:cubicBezTo>
                <a:cubicBezTo>
                  <a:pt x="273" y="269"/>
                  <a:pt x="273" y="269"/>
                  <a:pt x="273" y="269"/>
                </a:cubicBezTo>
                <a:lnTo>
                  <a:pt x="259" y="28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9" name="Freeform 22"/>
          <p:cNvSpPr>
            <a:spLocks noEditPoints="1"/>
          </p:cNvSpPr>
          <p:nvPr/>
        </p:nvSpPr>
        <p:spPr bwMode="auto">
          <a:xfrm>
            <a:off x="6459359" y="3971379"/>
            <a:ext cx="495308" cy="453360"/>
          </a:xfrm>
          <a:custGeom>
            <a:avLst/>
            <a:gdLst>
              <a:gd name="T0" fmla="*/ 255 w 309"/>
              <a:gd name="T1" fmla="*/ 0 h 283"/>
              <a:gd name="T2" fmla="*/ 0 w 309"/>
              <a:gd name="T3" fmla="*/ 0 h 283"/>
              <a:gd name="T4" fmla="*/ 0 w 309"/>
              <a:gd name="T5" fmla="*/ 224 h 283"/>
              <a:gd name="T6" fmla="*/ 309 w 309"/>
              <a:gd name="T7" fmla="*/ 224 h 283"/>
              <a:gd name="T8" fmla="*/ 309 w 309"/>
              <a:gd name="T9" fmla="*/ 55 h 283"/>
              <a:gd name="T10" fmla="*/ 255 w 309"/>
              <a:gd name="T11" fmla="*/ 0 h 283"/>
              <a:gd name="T12" fmla="*/ 0 w 309"/>
              <a:gd name="T13" fmla="*/ 283 h 283"/>
              <a:gd name="T14" fmla="*/ 309 w 309"/>
              <a:gd name="T15" fmla="*/ 283 h 283"/>
              <a:gd name="T16" fmla="*/ 309 w 309"/>
              <a:gd name="T17" fmla="*/ 267 h 283"/>
              <a:gd name="T18" fmla="*/ 0 w 309"/>
              <a:gd name="T19" fmla="*/ 267 h 283"/>
              <a:gd name="T20" fmla="*/ 0 w 309"/>
              <a:gd name="T21" fmla="*/ 283 h 283"/>
              <a:gd name="T22" fmla="*/ 106 w 309"/>
              <a:gd name="T23" fmla="*/ 236 h 283"/>
              <a:gd name="T24" fmla="*/ 106 w 309"/>
              <a:gd name="T25" fmla="*/ 253 h 283"/>
              <a:gd name="T26" fmla="*/ 185 w 309"/>
              <a:gd name="T27" fmla="*/ 253 h 283"/>
              <a:gd name="T28" fmla="*/ 185 w 309"/>
              <a:gd name="T29" fmla="*/ 236 h 283"/>
              <a:gd name="T30" fmla="*/ 106 w 309"/>
              <a:gd name="T31" fmla="*/ 236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9" h="283">
                <a:moveTo>
                  <a:pt x="25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24"/>
                  <a:pt x="0" y="224"/>
                  <a:pt x="0" y="224"/>
                </a:cubicBezTo>
                <a:cubicBezTo>
                  <a:pt x="309" y="224"/>
                  <a:pt x="309" y="224"/>
                  <a:pt x="309" y="224"/>
                </a:cubicBezTo>
                <a:cubicBezTo>
                  <a:pt x="309" y="55"/>
                  <a:pt x="309" y="55"/>
                  <a:pt x="309" y="55"/>
                </a:cubicBezTo>
                <a:cubicBezTo>
                  <a:pt x="309" y="25"/>
                  <a:pt x="285" y="0"/>
                  <a:pt x="255" y="0"/>
                </a:cubicBezTo>
                <a:close/>
                <a:moveTo>
                  <a:pt x="0" y="283"/>
                </a:moveTo>
                <a:cubicBezTo>
                  <a:pt x="309" y="283"/>
                  <a:pt x="309" y="283"/>
                  <a:pt x="309" y="283"/>
                </a:cubicBezTo>
                <a:cubicBezTo>
                  <a:pt x="309" y="267"/>
                  <a:pt x="309" y="267"/>
                  <a:pt x="309" y="267"/>
                </a:cubicBezTo>
                <a:cubicBezTo>
                  <a:pt x="0" y="267"/>
                  <a:pt x="0" y="267"/>
                  <a:pt x="0" y="267"/>
                </a:cubicBezTo>
                <a:lnTo>
                  <a:pt x="0" y="283"/>
                </a:lnTo>
                <a:close/>
                <a:moveTo>
                  <a:pt x="106" y="236"/>
                </a:moveTo>
                <a:cubicBezTo>
                  <a:pt x="106" y="253"/>
                  <a:pt x="106" y="253"/>
                  <a:pt x="106" y="253"/>
                </a:cubicBezTo>
                <a:cubicBezTo>
                  <a:pt x="185" y="253"/>
                  <a:pt x="185" y="253"/>
                  <a:pt x="185" y="253"/>
                </a:cubicBezTo>
                <a:cubicBezTo>
                  <a:pt x="185" y="236"/>
                  <a:pt x="185" y="236"/>
                  <a:pt x="185" y="236"/>
                </a:cubicBezTo>
                <a:lnTo>
                  <a:pt x="106" y="2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0" name="Freeform 21"/>
          <p:cNvSpPr>
            <a:spLocks noEditPoints="1"/>
          </p:cNvSpPr>
          <p:nvPr/>
        </p:nvSpPr>
        <p:spPr bwMode="auto">
          <a:xfrm>
            <a:off x="7449295" y="3917956"/>
            <a:ext cx="563217" cy="572055"/>
          </a:xfrm>
          <a:custGeom>
            <a:avLst/>
            <a:gdLst>
              <a:gd name="T0" fmla="*/ 13 w 353"/>
              <a:gd name="T1" fmla="*/ 320 h 358"/>
              <a:gd name="T2" fmla="*/ 36 w 353"/>
              <a:gd name="T3" fmla="*/ 343 h 358"/>
              <a:gd name="T4" fmla="*/ 100 w 353"/>
              <a:gd name="T5" fmla="*/ 325 h 358"/>
              <a:gd name="T6" fmla="*/ 29 w 353"/>
              <a:gd name="T7" fmla="*/ 254 h 358"/>
              <a:gd name="T8" fmla="*/ 13 w 353"/>
              <a:gd name="T9" fmla="*/ 320 h 358"/>
              <a:gd name="T10" fmla="*/ 39 w 353"/>
              <a:gd name="T11" fmla="*/ 241 h 358"/>
              <a:gd name="T12" fmla="*/ 113 w 353"/>
              <a:gd name="T13" fmla="*/ 315 h 358"/>
              <a:gd name="T14" fmla="*/ 309 w 353"/>
              <a:gd name="T15" fmla="*/ 119 h 358"/>
              <a:gd name="T16" fmla="*/ 235 w 353"/>
              <a:gd name="T17" fmla="*/ 45 h 358"/>
              <a:gd name="T18" fmla="*/ 39 w 353"/>
              <a:gd name="T19" fmla="*/ 241 h 358"/>
              <a:gd name="T20" fmla="*/ 340 w 353"/>
              <a:gd name="T21" fmla="*/ 59 h 358"/>
              <a:gd name="T22" fmla="*/ 280 w 353"/>
              <a:gd name="T23" fmla="*/ 0 h 358"/>
              <a:gd name="T24" fmla="*/ 246 w 353"/>
              <a:gd name="T25" fmla="*/ 33 h 358"/>
              <a:gd name="T26" fmla="*/ 321 w 353"/>
              <a:gd name="T27" fmla="*/ 107 h 358"/>
              <a:gd name="T28" fmla="*/ 341 w 353"/>
              <a:gd name="T29" fmla="*/ 87 h 358"/>
              <a:gd name="T30" fmla="*/ 340 w 353"/>
              <a:gd name="T31" fmla="*/ 59 h 358"/>
              <a:gd name="T32" fmla="*/ 0 w 353"/>
              <a:gd name="T33" fmla="*/ 358 h 358"/>
              <a:gd name="T34" fmla="*/ 27 w 353"/>
              <a:gd name="T35" fmla="*/ 349 h 358"/>
              <a:gd name="T36" fmla="*/ 7 w 353"/>
              <a:gd name="T37" fmla="*/ 328 h 358"/>
              <a:gd name="T38" fmla="*/ 0 w 353"/>
              <a:gd name="T39" fmla="*/ 358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3" h="358">
                <a:moveTo>
                  <a:pt x="13" y="320"/>
                </a:moveTo>
                <a:cubicBezTo>
                  <a:pt x="36" y="343"/>
                  <a:pt x="36" y="343"/>
                  <a:pt x="36" y="343"/>
                </a:cubicBezTo>
                <a:cubicBezTo>
                  <a:pt x="100" y="325"/>
                  <a:pt x="100" y="325"/>
                  <a:pt x="100" y="325"/>
                </a:cubicBezTo>
                <a:cubicBezTo>
                  <a:pt x="29" y="254"/>
                  <a:pt x="29" y="254"/>
                  <a:pt x="29" y="254"/>
                </a:cubicBezTo>
                <a:lnTo>
                  <a:pt x="13" y="320"/>
                </a:lnTo>
                <a:close/>
                <a:moveTo>
                  <a:pt x="39" y="241"/>
                </a:moveTo>
                <a:cubicBezTo>
                  <a:pt x="113" y="315"/>
                  <a:pt x="113" y="315"/>
                  <a:pt x="113" y="315"/>
                </a:cubicBezTo>
                <a:cubicBezTo>
                  <a:pt x="309" y="119"/>
                  <a:pt x="309" y="119"/>
                  <a:pt x="309" y="119"/>
                </a:cubicBezTo>
                <a:cubicBezTo>
                  <a:pt x="235" y="45"/>
                  <a:pt x="235" y="45"/>
                  <a:pt x="235" y="45"/>
                </a:cubicBezTo>
                <a:lnTo>
                  <a:pt x="39" y="241"/>
                </a:lnTo>
                <a:close/>
                <a:moveTo>
                  <a:pt x="340" y="59"/>
                </a:moveTo>
                <a:cubicBezTo>
                  <a:pt x="280" y="0"/>
                  <a:pt x="280" y="0"/>
                  <a:pt x="280" y="0"/>
                </a:cubicBezTo>
                <a:cubicBezTo>
                  <a:pt x="246" y="33"/>
                  <a:pt x="246" y="33"/>
                  <a:pt x="246" y="33"/>
                </a:cubicBezTo>
                <a:cubicBezTo>
                  <a:pt x="321" y="107"/>
                  <a:pt x="321" y="107"/>
                  <a:pt x="321" y="107"/>
                </a:cubicBezTo>
                <a:cubicBezTo>
                  <a:pt x="341" y="87"/>
                  <a:pt x="341" y="87"/>
                  <a:pt x="341" y="87"/>
                </a:cubicBezTo>
                <a:cubicBezTo>
                  <a:pt x="348" y="79"/>
                  <a:pt x="353" y="73"/>
                  <a:pt x="340" y="59"/>
                </a:cubicBezTo>
                <a:close/>
                <a:moveTo>
                  <a:pt x="0" y="358"/>
                </a:moveTo>
                <a:cubicBezTo>
                  <a:pt x="27" y="349"/>
                  <a:pt x="27" y="349"/>
                  <a:pt x="27" y="349"/>
                </a:cubicBezTo>
                <a:cubicBezTo>
                  <a:pt x="7" y="328"/>
                  <a:pt x="7" y="328"/>
                  <a:pt x="7" y="328"/>
                </a:cubicBezTo>
                <a:lnTo>
                  <a:pt x="0" y="35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1" name="Freeform 13"/>
          <p:cNvSpPr>
            <a:spLocks noEditPoints="1"/>
          </p:cNvSpPr>
          <p:nvPr/>
        </p:nvSpPr>
        <p:spPr bwMode="auto">
          <a:xfrm>
            <a:off x="8541431" y="3820848"/>
            <a:ext cx="629432" cy="745058"/>
          </a:xfrm>
          <a:custGeom>
            <a:avLst/>
            <a:gdLst>
              <a:gd name="T0" fmla="*/ 337 w 372"/>
              <a:gd name="T1" fmla="*/ 0 h 440"/>
              <a:gd name="T2" fmla="*/ 0 w 372"/>
              <a:gd name="T3" fmla="*/ 0 h 440"/>
              <a:gd name="T4" fmla="*/ 0 w 372"/>
              <a:gd name="T5" fmla="*/ 405 h 440"/>
              <a:gd name="T6" fmla="*/ 25 w 372"/>
              <a:gd name="T7" fmla="*/ 405 h 440"/>
              <a:gd name="T8" fmla="*/ 25 w 372"/>
              <a:gd name="T9" fmla="*/ 440 h 440"/>
              <a:gd name="T10" fmla="*/ 92 w 372"/>
              <a:gd name="T11" fmla="*/ 440 h 440"/>
              <a:gd name="T12" fmla="*/ 92 w 372"/>
              <a:gd name="T13" fmla="*/ 405 h 440"/>
              <a:gd name="T14" fmla="*/ 281 w 372"/>
              <a:gd name="T15" fmla="*/ 405 h 440"/>
              <a:gd name="T16" fmla="*/ 281 w 372"/>
              <a:gd name="T17" fmla="*/ 440 h 440"/>
              <a:gd name="T18" fmla="*/ 348 w 372"/>
              <a:gd name="T19" fmla="*/ 440 h 440"/>
              <a:gd name="T20" fmla="*/ 348 w 372"/>
              <a:gd name="T21" fmla="*/ 405 h 440"/>
              <a:gd name="T22" fmla="*/ 372 w 372"/>
              <a:gd name="T23" fmla="*/ 405 h 440"/>
              <a:gd name="T24" fmla="*/ 372 w 372"/>
              <a:gd name="T25" fmla="*/ 34 h 440"/>
              <a:gd name="T26" fmla="*/ 337 w 372"/>
              <a:gd name="T27" fmla="*/ 0 h 440"/>
              <a:gd name="T28" fmla="*/ 126 w 372"/>
              <a:gd name="T29" fmla="*/ 42 h 440"/>
              <a:gd name="T30" fmla="*/ 246 w 372"/>
              <a:gd name="T31" fmla="*/ 42 h 440"/>
              <a:gd name="T32" fmla="*/ 246 w 372"/>
              <a:gd name="T33" fmla="*/ 72 h 440"/>
              <a:gd name="T34" fmla="*/ 126 w 372"/>
              <a:gd name="T35" fmla="*/ 72 h 440"/>
              <a:gd name="T36" fmla="*/ 126 w 372"/>
              <a:gd name="T37" fmla="*/ 42 h 440"/>
              <a:gd name="T38" fmla="*/ 75 w 372"/>
              <a:gd name="T39" fmla="*/ 423 h 440"/>
              <a:gd name="T40" fmla="*/ 42 w 372"/>
              <a:gd name="T41" fmla="*/ 423 h 440"/>
              <a:gd name="T42" fmla="*/ 42 w 372"/>
              <a:gd name="T43" fmla="*/ 405 h 440"/>
              <a:gd name="T44" fmla="*/ 75 w 372"/>
              <a:gd name="T45" fmla="*/ 405 h 440"/>
              <a:gd name="T46" fmla="*/ 75 w 372"/>
              <a:gd name="T47" fmla="*/ 423 h 440"/>
              <a:gd name="T48" fmla="*/ 246 w 372"/>
              <a:gd name="T49" fmla="*/ 266 h 440"/>
              <a:gd name="T50" fmla="*/ 126 w 372"/>
              <a:gd name="T51" fmla="*/ 266 h 440"/>
              <a:gd name="T52" fmla="*/ 126 w 372"/>
              <a:gd name="T53" fmla="*/ 236 h 440"/>
              <a:gd name="T54" fmla="*/ 246 w 372"/>
              <a:gd name="T55" fmla="*/ 236 h 440"/>
              <a:gd name="T56" fmla="*/ 246 w 372"/>
              <a:gd name="T57" fmla="*/ 266 h 440"/>
              <a:gd name="T58" fmla="*/ 331 w 372"/>
              <a:gd name="T59" fmla="*/ 423 h 440"/>
              <a:gd name="T60" fmla="*/ 298 w 372"/>
              <a:gd name="T61" fmla="*/ 423 h 440"/>
              <a:gd name="T62" fmla="*/ 298 w 372"/>
              <a:gd name="T63" fmla="*/ 405 h 440"/>
              <a:gd name="T64" fmla="*/ 331 w 372"/>
              <a:gd name="T65" fmla="*/ 405 h 440"/>
              <a:gd name="T66" fmla="*/ 331 w 372"/>
              <a:gd name="T67" fmla="*/ 423 h 440"/>
              <a:gd name="T68" fmla="*/ 363 w 372"/>
              <a:gd name="T69" fmla="*/ 211 h 440"/>
              <a:gd name="T70" fmla="*/ 9 w 372"/>
              <a:gd name="T71" fmla="*/ 211 h 440"/>
              <a:gd name="T72" fmla="*/ 9 w 372"/>
              <a:gd name="T73" fmla="*/ 194 h 440"/>
              <a:gd name="T74" fmla="*/ 363 w 372"/>
              <a:gd name="T75" fmla="*/ 194 h 440"/>
              <a:gd name="T76" fmla="*/ 363 w 372"/>
              <a:gd name="T77" fmla="*/ 211 h 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72" h="440">
                <a:moveTo>
                  <a:pt x="33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05"/>
                  <a:pt x="0" y="405"/>
                  <a:pt x="0" y="405"/>
                </a:cubicBezTo>
                <a:cubicBezTo>
                  <a:pt x="25" y="405"/>
                  <a:pt x="25" y="405"/>
                  <a:pt x="25" y="405"/>
                </a:cubicBezTo>
                <a:cubicBezTo>
                  <a:pt x="25" y="440"/>
                  <a:pt x="25" y="440"/>
                  <a:pt x="25" y="440"/>
                </a:cubicBezTo>
                <a:cubicBezTo>
                  <a:pt x="92" y="440"/>
                  <a:pt x="92" y="440"/>
                  <a:pt x="92" y="440"/>
                </a:cubicBezTo>
                <a:cubicBezTo>
                  <a:pt x="92" y="405"/>
                  <a:pt x="92" y="405"/>
                  <a:pt x="92" y="405"/>
                </a:cubicBezTo>
                <a:cubicBezTo>
                  <a:pt x="281" y="405"/>
                  <a:pt x="281" y="405"/>
                  <a:pt x="281" y="405"/>
                </a:cubicBezTo>
                <a:cubicBezTo>
                  <a:pt x="281" y="440"/>
                  <a:pt x="281" y="440"/>
                  <a:pt x="281" y="440"/>
                </a:cubicBezTo>
                <a:cubicBezTo>
                  <a:pt x="348" y="440"/>
                  <a:pt x="348" y="440"/>
                  <a:pt x="348" y="440"/>
                </a:cubicBezTo>
                <a:cubicBezTo>
                  <a:pt x="348" y="405"/>
                  <a:pt x="348" y="405"/>
                  <a:pt x="348" y="405"/>
                </a:cubicBezTo>
                <a:cubicBezTo>
                  <a:pt x="372" y="405"/>
                  <a:pt x="372" y="405"/>
                  <a:pt x="372" y="405"/>
                </a:cubicBezTo>
                <a:cubicBezTo>
                  <a:pt x="372" y="34"/>
                  <a:pt x="372" y="34"/>
                  <a:pt x="372" y="34"/>
                </a:cubicBezTo>
                <a:cubicBezTo>
                  <a:pt x="372" y="15"/>
                  <a:pt x="356" y="0"/>
                  <a:pt x="337" y="0"/>
                </a:cubicBezTo>
                <a:close/>
                <a:moveTo>
                  <a:pt x="126" y="42"/>
                </a:moveTo>
                <a:cubicBezTo>
                  <a:pt x="246" y="42"/>
                  <a:pt x="246" y="42"/>
                  <a:pt x="246" y="42"/>
                </a:cubicBezTo>
                <a:cubicBezTo>
                  <a:pt x="246" y="72"/>
                  <a:pt x="246" y="72"/>
                  <a:pt x="246" y="72"/>
                </a:cubicBezTo>
                <a:cubicBezTo>
                  <a:pt x="126" y="72"/>
                  <a:pt x="126" y="72"/>
                  <a:pt x="126" y="72"/>
                </a:cubicBezTo>
                <a:lnTo>
                  <a:pt x="126" y="42"/>
                </a:lnTo>
                <a:close/>
                <a:moveTo>
                  <a:pt x="75" y="423"/>
                </a:moveTo>
                <a:cubicBezTo>
                  <a:pt x="42" y="423"/>
                  <a:pt x="42" y="423"/>
                  <a:pt x="42" y="423"/>
                </a:cubicBezTo>
                <a:cubicBezTo>
                  <a:pt x="42" y="405"/>
                  <a:pt x="42" y="405"/>
                  <a:pt x="42" y="405"/>
                </a:cubicBezTo>
                <a:cubicBezTo>
                  <a:pt x="75" y="405"/>
                  <a:pt x="75" y="405"/>
                  <a:pt x="75" y="405"/>
                </a:cubicBezTo>
                <a:lnTo>
                  <a:pt x="75" y="423"/>
                </a:lnTo>
                <a:close/>
                <a:moveTo>
                  <a:pt x="246" y="266"/>
                </a:moveTo>
                <a:cubicBezTo>
                  <a:pt x="126" y="266"/>
                  <a:pt x="126" y="266"/>
                  <a:pt x="126" y="266"/>
                </a:cubicBezTo>
                <a:cubicBezTo>
                  <a:pt x="126" y="236"/>
                  <a:pt x="126" y="236"/>
                  <a:pt x="126" y="236"/>
                </a:cubicBezTo>
                <a:cubicBezTo>
                  <a:pt x="246" y="236"/>
                  <a:pt x="246" y="236"/>
                  <a:pt x="246" y="236"/>
                </a:cubicBezTo>
                <a:lnTo>
                  <a:pt x="246" y="266"/>
                </a:lnTo>
                <a:close/>
                <a:moveTo>
                  <a:pt x="331" y="423"/>
                </a:moveTo>
                <a:cubicBezTo>
                  <a:pt x="298" y="423"/>
                  <a:pt x="298" y="423"/>
                  <a:pt x="298" y="423"/>
                </a:cubicBezTo>
                <a:cubicBezTo>
                  <a:pt x="298" y="405"/>
                  <a:pt x="298" y="405"/>
                  <a:pt x="298" y="405"/>
                </a:cubicBezTo>
                <a:cubicBezTo>
                  <a:pt x="331" y="405"/>
                  <a:pt x="331" y="405"/>
                  <a:pt x="331" y="405"/>
                </a:cubicBezTo>
                <a:lnTo>
                  <a:pt x="331" y="423"/>
                </a:lnTo>
                <a:close/>
                <a:moveTo>
                  <a:pt x="363" y="211"/>
                </a:moveTo>
                <a:cubicBezTo>
                  <a:pt x="9" y="211"/>
                  <a:pt x="9" y="211"/>
                  <a:pt x="9" y="211"/>
                </a:cubicBezTo>
                <a:cubicBezTo>
                  <a:pt x="9" y="194"/>
                  <a:pt x="9" y="194"/>
                  <a:pt x="9" y="194"/>
                </a:cubicBezTo>
                <a:cubicBezTo>
                  <a:pt x="363" y="194"/>
                  <a:pt x="363" y="194"/>
                  <a:pt x="363" y="194"/>
                </a:cubicBezTo>
                <a:lnTo>
                  <a:pt x="363" y="21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2" name="Freeform 6"/>
          <p:cNvSpPr>
            <a:spLocks noEditPoints="1"/>
          </p:cNvSpPr>
          <p:nvPr/>
        </p:nvSpPr>
        <p:spPr bwMode="auto">
          <a:xfrm>
            <a:off x="9703187" y="3839355"/>
            <a:ext cx="538576" cy="723206"/>
          </a:xfrm>
          <a:custGeom>
            <a:avLst/>
            <a:gdLst>
              <a:gd name="T0" fmla="*/ 178 w 325"/>
              <a:gd name="T1" fmla="*/ 213 h 436"/>
              <a:gd name="T2" fmla="*/ 0 w 325"/>
              <a:gd name="T3" fmla="*/ 213 h 436"/>
              <a:gd name="T4" fmla="*/ 5 w 325"/>
              <a:gd name="T5" fmla="*/ 270 h 436"/>
              <a:gd name="T6" fmla="*/ 172 w 325"/>
              <a:gd name="T7" fmla="*/ 270 h 436"/>
              <a:gd name="T8" fmla="*/ 178 w 325"/>
              <a:gd name="T9" fmla="*/ 213 h 436"/>
              <a:gd name="T10" fmla="*/ 302 w 325"/>
              <a:gd name="T11" fmla="*/ 327 h 436"/>
              <a:gd name="T12" fmla="*/ 243 w 325"/>
              <a:gd name="T13" fmla="*/ 327 h 436"/>
              <a:gd name="T14" fmla="*/ 243 w 325"/>
              <a:gd name="T15" fmla="*/ 17 h 436"/>
              <a:gd name="T16" fmla="*/ 272 w 325"/>
              <a:gd name="T17" fmla="*/ 17 h 436"/>
              <a:gd name="T18" fmla="*/ 272 w 325"/>
              <a:gd name="T19" fmla="*/ 0 h 436"/>
              <a:gd name="T20" fmla="*/ 197 w 325"/>
              <a:gd name="T21" fmla="*/ 0 h 436"/>
              <a:gd name="T22" fmla="*/ 197 w 325"/>
              <a:gd name="T23" fmla="*/ 17 h 436"/>
              <a:gd name="T24" fmla="*/ 226 w 325"/>
              <a:gd name="T25" fmla="*/ 17 h 436"/>
              <a:gd name="T26" fmla="*/ 226 w 325"/>
              <a:gd name="T27" fmla="*/ 327 h 436"/>
              <a:gd name="T28" fmla="*/ 167 w 325"/>
              <a:gd name="T29" fmla="*/ 327 h 436"/>
              <a:gd name="T30" fmla="*/ 171 w 325"/>
              <a:gd name="T31" fmla="*/ 287 h 436"/>
              <a:gd name="T32" fmla="*/ 6 w 325"/>
              <a:gd name="T33" fmla="*/ 287 h 436"/>
              <a:gd name="T34" fmla="*/ 16 w 325"/>
              <a:gd name="T35" fmla="*/ 396 h 436"/>
              <a:gd name="T36" fmla="*/ 61 w 325"/>
              <a:gd name="T37" fmla="*/ 436 h 436"/>
              <a:gd name="T38" fmla="*/ 325 w 325"/>
              <a:gd name="T39" fmla="*/ 436 h 436"/>
              <a:gd name="T40" fmla="*/ 302 w 325"/>
              <a:gd name="T41" fmla="*/ 327 h 436"/>
              <a:gd name="T42" fmla="*/ 265 w 325"/>
              <a:gd name="T43" fmla="*/ 373 h 436"/>
              <a:gd name="T44" fmla="*/ 248 w 325"/>
              <a:gd name="T45" fmla="*/ 376 h 436"/>
              <a:gd name="T46" fmla="*/ 257 w 325"/>
              <a:gd name="T47" fmla="*/ 419 h 436"/>
              <a:gd name="T48" fmla="*/ 216 w 325"/>
              <a:gd name="T49" fmla="*/ 419 h 436"/>
              <a:gd name="T50" fmla="*/ 224 w 325"/>
              <a:gd name="T51" fmla="*/ 376 h 436"/>
              <a:gd name="T52" fmla="*/ 208 w 325"/>
              <a:gd name="T53" fmla="*/ 373 h 436"/>
              <a:gd name="T54" fmla="*/ 198 w 325"/>
              <a:gd name="T55" fmla="*/ 419 h 436"/>
              <a:gd name="T56" fmla="*/ 165 w 325"/>
              <a:gd name="T57" fmla="*/ 419 h 436"/>
              <a:gd name="T58" fmla="*/ 180 w 325"/>
              <a:gd name="T59" fmla="*/ 344 h 436"/>
              <a:gd name="T60" fmla="*/ 288 w 325"/>
              <a:gd name="T61" fmla="*/ 344 h 436"/>
              <a:gd name="T62" fmla="*/ 304 w 325"/>
              <a:gd name="T63" fmla="*/ 419 h 436"/>
              <a:gd name="T64" fmla="*/ 274 w 325"/>
              <a:gd name="T65" fmla="*/ 419 h 436"/>
              <a:gd name="T66" fmla="*/ 265 w 325"/>
              <a:gd name="T67" fmla="*/ 373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25" h="436">
                <a:moveTo>
                  <a:pt x="178" y="213"/>
                </a:moveTo>
                <a:cubicBezTo>
                  <a:pt x="0" y="213"/>
                  <a:pt x="0" y="213"/>
                  <a:pt x="0" y="213"/>
                </a:cubicBezTo>
                <a:cubicBezTo>
                  <a:pt x="5" y="270"/>
                  <a:pt x="5" y="270"/>
                  <a:pt x="5" y="270"/>
                </a:cubicBezTo>
                <a:cubicBezTo>
                  <a:pt x="172" y="270"/>
                  <a:pt x="172" y="270"/>
                  <a:pt x="172" y="270"/>
                </a:cubicBezTo>
                <a:lnTo>
                  <a:pt x="178" y="213"/>
                </a:lnTo>
                <a:close/>
                <a:moveTo>
                  <a:pt x="302" y="327"/>
                </a:moveTo>
                <a:cubicBezTo>
                  <a:pt x="243" y="327"/>
                  <a:pt x="243" y="327"/>
                  <a:pt x="243" y="327"/>
                </a:cubicBezTo>
                <a:cubicBezTo>
                  <a:pt x="243" y="17"/>
                  <a:pt x="243" y="17"/>
                  <a:pt x="243" y="1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2" y="0"/>
                  <a:pt x="272" y="0"/>
                  <a:pt x="272" y="0"/>
                </a:cubicBezTo>
                <a:cubicBezTo>
                  <a:pt x="197" y="0"/>
                  <a:pt x="197" y="0"/>
                  <a:pt x="197" y="0"/>
                </a:cubicBezTo>
                <a:cubicBezTo>
                  <a:pt x="197" y="17"/>
                  <a:pt x="197" y="17"/>
                  <a:pt x="197" y="17"/>
                </a:cubicBezTo>
                <a:cubicBezTo>
                  <a:pt x="226" y="17"/>
                  <a:pt x="226" y="17"/>
                  <a:pt x="226" y="17"/>
                </a:cubicBezTo>
                <a:cubicBezTo>
                  <a:pt x="226" y="327"/>
                  <a:pt x="226" y="327"/>
                  <a:pt x="226" y="327"/>
                </a:cubicBezTo>
                <a:cubicBezTo>
                  <a:pt x="167" y="327"/>
                  <a:pt x="167" y="327"/>
                  <a:pt x="167" y="327"/>
                </a:cubicBezTo>
                <a:cubicBezTo>
                  <a:pt x="171" y="287"/>
                  <a:pt x="171" y="287"/>
                  <a:pt x="171" y="287"/>
                </a:cubicBezTo>
                <a:cubicBezTo>
                  <a:pt x="6" y="287"/>
                  <a:pt x="6" y="287"/>
                  <a:pt x="6" y="287"/>
                </a:cubicBezTo>
                <a:cubicBezTo>
                  <a:pt x="16" y="396"/>
                  <a:pt x="16" y="396"/>
                  <a:pt x="16" y="396"/>
                </a:cubicBezTo>
                <a:cubicBezTo>
                  <a:pt x="18" y="418"/>
                  <a:pt x="39" y="436"/>
                  <a:pt x="61" y="436"/>
                </a:cubicBezTo>
                <a:cubicBezTo>
                  <a:pt x="325" y="436"/>
                  <a:pt x="325" y="436"/>
                  <a:pt x="325" y="436"/>
                </a:cubicBezTo>
                <a:lnTo>
                  <a:pt x="302" y="327"/>
                </a:lnTo>
                <a:close/>
                <a:moveTo>
                  <a:pt x="265" y="373"/>
                </a:moveTo>
                <a:cubicBezTo>
                  <a:pt x="248" y="376"/>
                  <a:pt x="248" y="376"/>
                  <a:pt x="248" y="376"/>
                </a:cubicBezTo>
                <a:cubicBezTo>
                  <a:pt x="257" y="419"/>
                  <a:pt x="257" y="419"/>
                  <a:pt x="257" y="419"/>
                </a:cubicBezTo>
                <a:cubicBezTo>
                  <a:pt x="216" y="419"/>
                  <a:pt x="216" y="419"/>
                  <a:pt x="216" y="419"/>
                </a:cubicBezTo>
                <a:cubicBezTo>
                  <a:pt x="224" y="376"/>
                  <a:pt x="224" y="376"/>
                  <a:pt x="224" y="376"/>
                </a:cubicBezTo>
                <a:cubicBezTo>
                  <a:pt x="208" y="373"/>
                  <a:pt x="208" y="373"/>
                  <a:pt x="208" y="373"/>
                </a:cubicBezTo>
                <a:cubicBezTo>
                  <a:pt x="198" y="419"/>
                  <a:pt x="198" y="419"/>
                  <a:pt x="198" y="419"/>
                </a:cubicBezTo>
                <a:cubicBezTo>
                  <a:pt x="165" y="419"/>
                  <a:pt x="165" y="419"/>
                  <a:pt x="165" y="419"/>
                </a:cubicBezTo>
                <a:cubicBezTo>
                  <a:pt x="180" y="344"/>
                  <a:pt x="180" y="344"/>
                  <a:pt x="180" y="344"/>
                </a:cubicBezTo>
                <a:cubicBezTo>
                  <a:pt x="288" y="344"/>
                  <a:pt x="288" y="344"/>
                  <a:pt x="288" y="344"/>
                </a:cubicBezTo>
                <a:cubicBezTo>
                  <a:pt x="304" y="419"/>
                  <a:pt x="304" y="419"/>
                  <a:pt x="304" y="419"/>
                </a:cubicBezTo>
                <a:cubicBezTo>
                  <a:pt x="274" y="419"/>
                  <a:pt x="274" y="419"/>
                  <a:pt x="274" y="419"/>
                </a:cubicBezTo>
                <a:lnTo>
                  <a:pt x="265" y="3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3" name="Freeform 10"/>
          <p:cNvSpPr>
            <a:spLocks noEditPoints="1"/>
          </p:cNvSpPr>
          <p:nvPr/>
        </p:nvSpPr>
        <p:spPr bwMode="auto">
          <a:xfrm>
            <a:off x="10752957" y="3917955"/>
            <a:ext cx="696981" cy="566737"/>
          </a:xfrm>
          <a:custGeom>
            <a:avLst/>
            <a:gdLst>
              <a:gd name="T0" fmla="*/ 389 w 407"/>
              <a:gd name="T1" fmla="*/ 48 h 331"/>
              <a:gd name="T2" fmla="*/ 366 w 407"/>
              <a:gd name="T3" fmla="*/ 24 h 331"/>
              <a:gd name="T4" fmla="*/ 361 w 407"/>
              <a:gd name="T5" fmla="*/ 25 h 331"/>
              <a:gd name="T6" fmla="*/ 361 w 407"/>
              <a:gd name="T7" fmla="*/ 24 h 331"/>
              <a:gd name="T8" fmla="*/ 269 w 407"/>
              <a:gd name="T9" fmla="*/ 24 h 331"/>
              <a:gd name="T10" fmla="*/ 269 w 407"/>
              <a:gd name="T11" fmla="*/ 36 h 331"/>
              <a:gd name="T12" fmla="*/ 166 w 407"/>
              <a:gd name="T13" fmla="*/ 0 h 331"/>
              <a:gd name="T14" fmla="*/ 0 w 407"/>
              <a:gd name="T15" fmla="*/ 165 h 331"/>
              <a:gd name="T16" fmla="*/ 166 w 407"/>
              <a:gd name="T17" fmla="*/ 331 h 331"/>
              <a:gd name="T18" fmla="*/ 292 w 407"/>
              <a:gd name="T19" fmla="*/ 272 h 331"/>
              <a:gd name="T20" fmla="*/ 292 w 407"/>
              <a:gd name="T21" fmla="*/ 307 h 331"/>
              <a:gd name="T22" fmla="*/ 315 w 407"/>
              <a:gd name="T23" fmla="*/ 331 h 331"/>
              <a:gd name="T24" fmla="*/ 337 w 407"/>
              <a:gd name="T25" fmla="*/ 307 h 331"/>
              <a:gd name="T26" fmla="*/ 337 w 407"/>
              <a:gd name="T27" fmla="*/ 142 h 331"/>
              <a:gd name="T28" fmla="*/ 344 w 407"/>
              <a:gd name="T29" fmla="*/ 139 h 331"/>
              <a:gd name="T30" fmla="*/ 344 w 407"/>
              <a:gd name="T31" fmla="*/ 307 h 331"/>
              <a:gd name="T32" fmla="*/ 366 w 407"/>
              <a:gd name="T33" fmla="*/ 331 h 331"/>
              <a:gd name="T34" fmla="*/ 389 w 407"/>
              <a:gd name="T35" fmla="*/ 307 h 331"/>
              <a:gd name="T36" fmla="*/ 389 w 407"/>
              <a:gd name="T37" fmla="*/ 206 h 331"/>
              <a:gd name="T38" fmla="*/ 407 w 407"/>
              <a:gd name="T39" fmla="*/ 206 h 331"/>
              <a:gd name="T40" fmla="*/ 389 w 407"/>
              <a:gd name="T41" fmla="*/ 48 h 331"/>
              <a:gd name="T42" fmla="*/ 292 w 407"/>
              <a:gd name="T43" fmla="*/ 243 h 331"/>
              <a:gd name="T44" fmla="*/ 166 w 407"/>
              <a:gd name="T45" fmla="*/ 314 h 331"/>
              <a:gd name="T46" fmla="*/ 17 w 407"/>
              <a:gd name="T47" fmla="*/ 165 h 331"/>
              <a:gd name="T48" fmla="*/ 166 w 407"/>
              <a:gd name="T49" fmla="*/ 17 h 331"/>
              <a:gd name="T50" fmla="*/ 269 w 407"/>
              <a:gd name="T51" fmla="*/ 59 h 331"/>
              <a:gd name="T52" fmla="*/ 269 w 407"/>
              <a:gd name="T53" fmla="*/ 105 h 331"/>
              <a:gd name="T54" fmla="*/ 292 w 407"/>
              <a:gd name="T55" fmla="*/ 142 h 331"/>
              <a:gd name="T56" fmla="*/ 292 w 407"/>
              <a:gd name="T57" fmla="*/ 243 h 331"/>
              <a:gd name="T58" fmla="*/ 344 w 407"/>
              <a:gd name="T59" fmla="*/ 105 h 331"/>
              <a:gd name="T60" fmla="*/ 315 w 407"/>
              <a:gd name="T61" fmla="*/ 130 h 331"/>
              <a:gd name="T62" fmla="*/ 286 w 407"/>
              <a:gd name="T63" fmla="*/ 105 h 331"/>
              <a:gd name="T64" fmla="*/ 286 w 407"/>
              <a:gd name="T65" fmla="*/ 41 h 331"/>
              <a:gd name="T66" fmla="*/ 294 w 407"/>
              <a:gd name="T67" fmla="*/ 41 h 331"/>
              <a:gd name="T68" fmla="*/ 294 w 407"/>
              <a:gd name="T69" fmla="*/ 99 h 331"/>
              <a:gd name="T70" fmla="*/ 311 w 407"/>
              <a:gd name="T71" fmla="*/ 99 h 331"/>
              <a:gd name="T72" fmla="*/ 311 w 407"/>
              <a:gd name="T73" fmla="*/ 41 h 331"/>
              <a:gd name="T74" fmla="*/ 319 w 407"/>
              <a:gd name="T75" fmla="*/ 41 h 331"/>
              <a:gd name="T76" fmla="*/ 319 w 407"/>
              <a:gd name="T77" fmla="*/ 99 h 331"/>
              <a:gd name="T78" fmla="*/ 336 w 407"/>
              <a:gd name="T79" fmla="*/ 99 h 331"/>
              <a:gd name="T80" fmla="*/ 336 w 407"/>
              <a:gd name="T81" fmla="*/ 41 h 331"/>
              <a:gd name="T82" fmla="*/ 344 w 407"/>
              <a:gd name="T83" fmla="*/ 41 h 331"/>
              <a:gd name="T84" fmla="*/ 344 w 407"/>
              <a:gd name="T85" fmla="*/ 105 h 331"/>
              <a:gd name="T86" fmla="*/ 361 w 407"/>
              <a:gd name="T87" fmla="*/ 189 h 331"/>
              <a:gd name="T88" fmla="*/ 361 w 407"/>
              <a:gd name="T89" fmla="*/ 48 h 331"/>
              <a:gd name="T90" fmla="*/ 366 w 407"/>
              <a:gd name="T91" fmla="*/ 41 h 331"/>
              <a:gd name="T92" fmla="*/ 372 w 407"/>
              <a:gd name="T93" fmla="*/ 48 h 331"/>
              <a:gd name="T94" fmla="*/ 387 w 407"/>
              <a:gd name="T95" fmla="*/ 189 h 331"/>
              <a:gd name="T96" fmla="*/ 361 w 407"/>
              <a:gd name="T97" fmla="*/ 189 h 331"/>
              <a:gd name="T98" fmla="*/ 166 w 407"/>
              <a:gd name="T99" fmla="*/ 55 h 331"/>
              <a:gd name="T100" fmla="*/ 56 w 407"/>
              <a:gd name="T101" fmla="*/ 165 h 331"/>
              <a:gd name="T102" fmla="*/ 166 w 407"/>
              <a:gd name="T103" fmla="*/ 275 h 331"/>
              <a:gd name="T104" fmla="*/ 276 w 407"/>
              <a:gd name="T105" fmla="*/ 165 h 331"/>
              <a:gd name="T106" fmla="*/ 166 w 407"/>
              <a:gd name="T107" fmla="*/ 55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07" h="331">
                <a:moveTo>
                  <a:pt x="389" y="48"/>
                </a:moveTo>
                <a:cubicBezTo>
                  <a:pt x="389" y="38"/>
                  <a:pt x="383" y="24"/>
                  <a:pt x="366" y="24"/>
                </a:cubicBezTo>
                <a:cubicBezTo>
                  <a:pt x="364" y="24"/>
                  <a:pt x="363" y="25"/>
                  <a:pt x="361" y="25"/>
                </a:cubicBezTo>
                <a:cubicBezTo>
                  <a:pt x="361" y="24"/>
                  <a:pt x="361" y="24"/>
                  <a:pt x="361" y="24"/>
                </a:cubicBezTo>
                <a:cubicBezTo>
                  <a:pt x="269" y="24"/>
                  <a:pt x="269" y="24"/>
                  <a:pt x="269" y="24"/>
                </a:cubicBezTo>
                <a:cubicBezTo>
                  <a:pt x="269" y="36"/>
                  <a:pt x="269" y="36"/>
                  <a:pt x="269" y="36"/>
                </a:cubicBezTo>
                <a:cubicBezTo>
                  <a:pt x="240" y="13"/>
                  <a:pt x="205" y="0"/>
                  <a:pt x="166" y="0"/>
                </a:cubicBezTo>
                <a:cubicBezTo>
                  <a:pt x="74" y="0"/>
                  <a:pt x="0" y="74"/>
                  <a:pt x="0" y="165"/>
                </a:cubicBezTo>
                <a:cubicBezTo>
                  <a:pt x="0" y="257"/>
                  <a:pt x="74" y="331"/>
                  <a:pt x="166" y="331"/>
                </a:cubicBezTo>
                <a:cubicBezTo>
                  <a:pt x="216" y="331"/>
                  <a:pt x="262" y="308"/>
                  <a:pt x="292" y="272"/>
                </a:cubicBezTo>
                <a:cubicBezTo>
                  <a:pt x="292" y="307"/>
                  <a:pt x="292" y="307"/>
                  <a:pt x="292" y="307"/>
                </a:cubicBezTo>
                <a:cubicBezTo>
                  <a:pt x="292" y="316"/>
                  <a:pt x="298" y="331"/>
                  <a:pt x="315" y="331"/>
                </a:cubicBezTo>
                <a:cubicBezTo>
                  <a:pt x="331" y="331"/>
                  <a:pt x="337" y="316"/>
                  <a:pt x="337" y="307"/>
                </a:cubicBezTo>
                <a:cubicBezTo>
                  <a:pt x="337" y="142"/>
                  <a:pt x="337" y="142"/>
                  <a:pt x="337" y="142"/>
                </a:cubicBezTo>
                <a:cubicBezTo>
                  <a:pt x="340" y="141"/>
                  <a:pt x="342" y="140"/>
                  <a:pt x="344" y="139"/>
                </a:cubicBezTo>
                <a:cubicBezTo>
                  <a:pt x="344" y="307"/>
                  <a:pt x="344" y="307"/>
                  <a:pt x="344" y="307"/>
                </a:cubicBezTo>
                <a:cubicBezTo>
                  <a:pt x="344" y="316"/>
                  <a:pt x="350" y="331"/>
                  <a:pt x="366" y="331"/>
                </a:cubicBezTo>
                <a:cubicBezTo>
                  <a:pt x="383" y="331"/>
                  <a:pt x="389" y="316"/>
                  <a:pt x="389" y="307"/>
                </a:cubicBezTo>
                <a:cubicBezTo>
                  <a:pt x="389" y="206"/>
                  <a:pt x="389" y="206"/>
                  <a:pt x="389" y="206"/>
                </a:cubicBezTo>
                <a:cubicBezTo>
                  <a:pt x="407" y="206"/>
                  <a:pt x="407" y="206"/>
                  <a:pt x="407" y="206"/>
                </a:cubicBezTo>
                <a:lnTo>
                  <a:pt x="389" y="48"/>
                </a:lnTo>
                <a:close/>
                <a:moveTo>
                  <a:pt x="292" y="243"/>
                </a:moveTo>
                <a:cubicBezTo>
                  <a:pt x="266" y="285"/>
                  <a:pt x="219" y="314"/>
                  <a:pt x="166" y="314"/>
                </a:cubicBezTo>
                <a:cubicBezTo>
                  <a:pt x="84" y="314"/>
                  <a:pt x="17" y="247"/>
                  <a:pt x="17" y="165"/>
                </a:cubicBezTo>
                <a:cubicBezTo>
                  <a:pt x="17" y="84"/>
                  <a:pt x="84" y="17"/>
                  <a:pt x="166" y="17"/>
                </a:cubicBezTo>
                <a:cubicBezTo>
                  <a:pt x="206" y="17"/>
                  <a:pt x="242" y="33"/>
                  <a:pt x="269" y="59"/>
                </a:cubicBezTo>
                <a:cubicBezTo>
                  <a:pt x="269" y="105"/>
                  <a:pt x="269" y="105"/>
                  <a:pt x="269" y="105"/>
                </a:cubicBezTo>
                <a:cubicBezTo>
                  <a:pt x="269" y="105"/>
                  <a:pt x="269" y="132"/>
                  <a:pt x="292" y="142"/>
                </a:cubicBezTo>
                <a:lnTo>
                  <a:pt x="292" y="243"/>
                </a:lnTo>
                <a:close/>
                <a:moveTo>
                  <a:pt x="344" y="105"/>
                </a:moveTo>
                <a:cubicBezTo>
                  <a:pt x="344" y="107"/>
                  <a:pt x="343" y="130"/>
                  <a:pt x="315" y="130"/>
                </a:cubicBezTo>
                <a:cubicBezTo>
                  <a:pt x="288" y="130"/>
                  <a:pt x="286" y="109"/>
                  <a:pt x="286" y="105"/>
                </a:cubicBezTo>
                <a:cubicBezTo>
                  <a:pt x="286" y="41"/>
                  <a:pt x="286" y="41"/>
                  <a:pt x="286" y="41"/>
                </a:cubicBezTo>
                <a:cubicBezTo>
                  <a:pt x="294" y="41"/>
                  <a:pt x="294" y="41"/>
                  <a:pt x="294" y="41"/>
                </a:cubicBezTo>
                <a:cubicBezTo>
                  <a:pt x="294" y="99"/>
                  <a:pt x="294" y="99"/>
                  <a:pt x="294" y="99"/>
                </a:cubicBezTo>
                <a:cubicBezTo>
                  <a:pt x="311" y="99"/>
                  <a:pt x="311" y="99"/>
                  <a:pt x="311" y="99"/>
                </a:cubicBezTo>
                <a:cubicBezTo>
                  <a:pt x="311" y="41"/>
                  <a:pt x="311" y="41"/>
                  <a:pt x="311" y="41"/>
                </a:cubicBezTo>
                <a:cubicBezTo>
                  <a:pt x="319" y="41"/>
                  <a:pt x="319" y="41"/>
                  <a:pt x="319" y="41"/>
                </a:cubicBezTo>
                <a:cubicBezTo>
                  <a:pt x="319" y="99"/>
                  <a:pt x="319" y="99"/>
                  <a:pt x="319" y="99"/>
                </a:cubicBezTo>
                <a:cubicBezTo>
                  <a:pt x="336" y="99"/>
                  <a:pt x="336" y="99"/>
                  <a:pt x="336" y="99"/>
                </a:cubicBezTo>
                <a:cubicBezTo>
                  <a:pt x="336" y="41"/>
                  <a:pt x="336" y="41"/>
                  <a:pt x="336" y="41"/>
                </a:cubicBezTo>
                <a:cubicBezTo>
                  <a:pt x="344" y="41"/>
                  <a:pt x="344" y="41"/>
                  <a:pt x="344" y="41"/>
                </a:cubicBezTo>
                <a:lnTo>
                  <a:pt x="344" y="105"/>
                </a:lnTo>
                <a:close/>
                <a:moveTo>
                  <a:pt x="361" y="189"/>
                </a:moveTo>
                <a:cubicBezTo>
                  <a:pt x="361" y="48"/>
                  <a:pt x="361" y="48"/>
                  <a:pt x="361" y="48"/>
                </a:cubicBezTo>
                <a:cubicBezTo>
                  <a:pt x="361" y="47"/>
                  <a:pt x="361" y="41"/>
                  <a:pt x="366" y="41"/>
                </a:cubicBezTo>
                <a:cubicBezTo>
                  <a:pt x="371" y="41"/>
                  <a:pt x="372" y="45"/>
                  <a:pt x="372" y="48"/>
                </a:cubicBezTo>
                <a:cubicBezTo>
                  <a:pt x="387" y="189"/>
                  <a:pt x="387" y="189"/>
                  <a:pt x="387" y="189"/>
                </a:cubicBezTo>
                <a:lnTo>
                  <a:pt x="361" y="189"/>
                </a:lnTo>
                <a:close/>
                <a:moveTo>
                  <a:pt x="166" y="55"/>
                </a:moveTo>
                <a:cubicBezTo>
                  <a:pt x="105" y="55"/>
                  <a:pt x="56" y="105"/>
                  <a:pt x="56" y="165"/>
                </a:cubicBezTo>
                <a:cubicBezTo>
                  <a:pt x="56" y="226"/>
                  <a:pt x="105" y="275"/>
                  <a:pt x="166" y="275"/>
                </a:cubicBezTo>
                <a:cubicBezTo>
                  <a:pt x="226" y="275"/>
                  <a:pt x="276" y="226"/>
                  <a:pt x="276" y="165"/>
                </a:cubicBezTo>
                <a:cubicBezTo>
                  <a:pt x="276" y="105"/>
                  <a:pt x="226" y="55"/>
                  <a:pt x="166" y="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4" name="Freeform 9"/>
          <p:cNvSpPr>
            <a:spLocks noEditPoints="1"/>
          </p:cNvSpPr>
          <p:nvPr/>
        </p:nvSpPr>
        <p:spPr bwMode="auto">
          <a:xfrm>
            <a:off x="802000" y="5135560"/>
            <a:ext cx="412058" cy="612319"/>
          </a:xfrm>
          <a:custGeom>
            <a:avLst/>
            <a:gdLst>
              <a:gd name="T0" fmla="*/ 240 w 240"/>
              <a:gd name="T1" fmla="*/ 128 h 357"/>
              <a:gd name="T2" fmla="*/ 198 w 240"/>
              <a:gd name="T3" fmla="*/ 128 h 357"/>
              <a:gd name="T4" fmla="*/ 198 w 240"/>
              <a:gd name="T5" fmla="*/ 80 h 357"/>
              <a:gd name="T6" fmla="*/ 118 w 240"/>
              <a:gd name="T7" fmla="*/ 0 h 357"/>
              <a:gd name="T8" fmla="*/ 37 w 240"/>
              <a:gd name="T9" fmla="*/ 80 h 357"/>
              <a:gd name="T10" fmla="*/ 37 w 240"/>
              <a:gd name="T11" fmla="*/ 128 h 357"/>
              <a:gd name="T12" fmla="*/ 0 w 240"/>
              <a:gd name="T13" fmla="*/ 128 h 357"/>
              <a:gd name="T14" fmla="*/ 0 w 240"/>
              <a:gd name="T15" fmla="*/ 357 h 357"/>
              <a:gd name="T16" fmla="*/ 195 w 240"/>
              <a:gd name="T17" fmla="*/ 357 h 357"/>
              <a:gd name="T18" fmla="*/ 240 w 240"/>
              <a:gd name="T19" fmla="*/ 313 h 357"/>
              <a:gd name="T20" fmla="*/ 240 w 240"/>
              <a:gd name="T21" fmla="*/ 128 h 357"/>
              <a:gd name="T22" fmla="*/ 132 w 240"/>
              <a:gd name="T23" fmla="*/ 241 h 357"/>
              <a:gd name="T24" fmla="*/ 132 w 240"/>
              <a:gd name="T25" fmla="*/ 287 h 357"/>
              <a:gd name="T26" fmla="*/ 118 w 240"/>
              <a:gd name="T27" fmla="*/ 302 h 357"/>
              <a:gd name="T28" fmla="*/ 103 w 240"/>
              <a:gd name="T29" fmla="*/ 287 h 357"/>
              <a:gd name="T30" fmla="*/ 103 w 240"/>
              <a:gd name="T31" fmla="*/ 241 h 357"/>
              <a:gd name="T32" fmla="*/ 90 w 240"/>
              <a:gd name="T33" fmla="*/ 217 h 357"/>
              <a:gd name="T34" fmla="*/ 118 w 240"/>
              <a:gd name="T35" fmla="*/ 189 h 357"/>
              <a:gd name="T36" fmla="*/ 146 w 240"/>
              <a:gd name="T37" fmla="*/ 217 h 357"/>
              <a:gd name="T38" fmla="*/ 132 w 240"/>
              <a:gd name="T39" fmla="*/ 241 h 357"/>
              <a:gd name="T40" fmla="*/ 181 w 240"/>
              <a:gd name="T41" fmla="*/ 128 h 357"/>
              <a:gd name="T42" fmla="*/ 54 w 240"/>
              <a:gd name="T43" fmla="*/ 128 h 357"/>
              <a:gd name="T44" fmla="*/ 54 w 240"/>
              <a:gd name="T45" fmla="*/ 80 h 357"/>
              <a:gd name="T46" fmla="*/ 118 w 240"/>
              <a:gd name="T47" fmla="*/ 17 h 357"/>
              <a:gd name="T48" fmla="*/ 181 w 240"/>
              <a:gd name="T49" fmla="*/ 80 h 357"/>
              <a:gd name="T50" fmla="*/ 181 w 240"/>
              <a:gd name="T51" fmla="*/ 128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40" h="357">
                <a:moveTo>
                  <a:pt x="240" y="128"/>
                </a:moveTo>
                <a:cubicBezTo>
                  <a:pt x="198" y="128"/>
                  <a:pt x="198" y="128"/>
                  <a:pt x="198" y="128"/>
                </a:cubicBezTo>
                <a:cubicBezTo>
                  <a:pt x="198" y="80"/>
                  <a:pt x="198" y="80"/>
                  <a:pt x="198" y="80"/>
                </a:cubicBezTo>
                <a:cubicBezTo>
                  <a:pt x="198" y="36"/>
                  <a:pt x="162" y="0"/>
                  <a:pt x="118" y="0"/>
                </a:cubicBezTo>
                <a:cubicBezTo>
                  <a:pt x="73" y="0"/>
                  <a:pt x="37" y="36"/>
                  <a:pt x="37" y="80"/>
                </a:cubicBezTo>
                <a:cubicBezTo>
                  <a:pt x="37" y="128"/>
                  <a:pt x="37" y="128"/>
                  <a:pt x="37" y="128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357"/>
                  <a:pt x="0" y="357"/>
                  <a:pt x="0" y="357"/>
                </a:cubicBezTo>
                <a:cubicBezTo>
                  <a:pt x="195" y="357"/>
                  <a:pt x="195" y="357"/>
                  <a:pt x="195" y="357"/>
                </a:cubicBezTo>
                <a:cubicBezTo>
                  <a:pt x="221" y="357"/>
                  <a:pt x="240" y="338"/>
                  <a:pt x="240" y="313"/>
                </a:cubicBezTo>
                <a:lnTo>
                  <a:pt x="240" y="128"/>
                </a:lnTo>
                <a:close/>
                <a:moveTo>
                  <a:pt x="132" y="241"/>
                </a:moveTo>
                <a:cubicBezTo>
                  <a:pt x="132" y="287"/>
                  <a:pt x="132" y="287"/>
                  <a:pt x="132" y="287"/>
                </a:cubicBezTo>
                <a:cubicBezTo>
                  <a:pt x="132" y="295"/>
                  <a:pt x="126" y="302"/>
                  <a:pt x="118" y="302"/>
                </a:cubicBezTo>
                <a:cubicBezTo>
                  <a:pt x="110" y="302"/>
                  <a:pt x="103" y="295"/>
                  <a:pt x="103" y="287"/>
                </a:cubicBezTo>
                <a:cubicBezTo>
                  <a:pt x="103" y="241"/>
                  <a:pt x="103" y="241"/>
                  <a:pt x="103" y="241"/>
                </a:cubicBezTo>
                <a:cubicBezTo>
                  <a:pt x="95" y="236"/>
                  <a:pt x="90" y="227"/>
                  <a:pt x="90" y="217"/>
                </a:cubicBezTo>
                <a:cubicBezTo>
                  <a:pt x="90" y="202"/>
                  <a:pt x="102" y="189"/>
                  <a:pt x="118" y="189"/>
                </a:cubicBezTo>
                <a:cubicBezTo>
                  <a:pt x="133" y="189"/>
                  <a:pt x="146" y="202"/>
                  <a:pt x="146" y="217"/>
                </a:cubicBezTo>
                <a:cubicBezTo>
                  <a:pt x="146" y="227"/>
                  <a:pt x="141" y="236"/>
                  <a:pt x="132" y="241"/>
                </a:cubicBezTo>
                <a:close/>
                <a:moveTo>
                  <a:pt x="181" y="128"/>
                </a:moveTo>
                <a:cubicBezTo>
                  <a:pt x="54" y="128"/>
                  <a:pt x="54" y="128"/>
                  <a:pt x="54" y="128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45"/>
                  <a:pt x="83" y="17"/>
                  <a:pt x="118" y="17"/>
                </a:cubicBezTo>
                <a:cubicBezTo>
                  <a:pt x="152" y="17"/>
                  <a:pt x="181" y="45"/>
                  <a:pt x="181" y="80"/>
                </a:cubicBezTo>
                <a:lnTo>
                  <a:pt x="181" y="1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5" name="Freeform 9"/>
          <p:cNvSpPr>
            <a:spLocks noEditPoints="1"/>
          </p:cNvSpPr>
          <p:nvPr/>
        </p:nvSpPr>
        <p:spPr bwMode="auto">
          <a:xfrm>
            <a:off x="1767137" y="5187333"/>
            <a:ext cx="691642" cy="523799"/>
          </a:xfrm>
          <a:custGeom>
            <a:avLst/>
            <a:gdLst>
              <a:gd name="T0" fmla="*/ 0 w 403"/>
              <a:gd name="T1" fmla="*/ 144 h 305"/>
              <a:gd name="T2" fmla="*/ 0 w 403"/>
              <a:gd name="T3" fmla="*/ 161 h 305"/>
              <a:gd name="T4" fmla="*/ 108 w 403"/>
              <a:gd name="T5" fmla="*/ 161 h 305"/>
              <a:gd name="T6" fmla="*/ 108 w 403"/>
              <a:gd name="T7" fmla="*/ 144 h 305"/>
              <a:gd name="T8" fmla="*/ 0 w 403"/>
              <a:gd name="T9" fmla="*/ 144 h 305"/>
              <a:gd name="T10" fmla="*/ 108 w 403"/>
              <a:gd name="T11" fmla="*/ 0 h 305"/>
              <a:gd name="T12" fmla="*/ 108 w 403"/>
              <a:gd name="T13" fmla="*/ 144 h 305"/>
              <a:gd name="T14" fmla="*/ 195 w 403"/>
              <a:gd name="T15" fmla="*/ 144 h 305"/>
              <a:gd name="T16" fmla="*/ 154 w 403"/>
              <a:gd name="T17" fmla="*/ 103 h 305"/>
              <a:gd name="T18" fmla="*/ 166 w 403"/>
              <a:gd name="T19" fmla="*/ 91 h 305"/>
              <a:gd name="T20" fmla="*/ 228 w 403"/>
              <a:gd name="T21" fmla="*/ 153 h 305"/>
              <a:gd name="T22" fmla="*/ 166 w 403"/>
              <a:gd name="T23" fmla="*/ 214 h 305"/>
              <a:gd name="T24" fmla="*/ 154 w 403"/>
              <a:gd name="T25" fmla="*/ 202 h 305"/>
              <a:gd name="T26" fmla="*/ 195 w 403"/>
              <a:gd name="T27" fmla="*/ 161 h 305"/>
              <a:gd name="T28" fmla="*/ 108 w 403"/>
              <a:gd name="T29" fmla="*/ 161 h 305"/>
              <a:gd name="T30" fmla="*/ 108 w 403"/>
              <a:gd name="T31" fmla="*/ 305 h 305"/>
              <a:gd name="T32" fmla="*/ 336 w 403"/>
              <a:gd name="T33" fmla="*/ 305 h 305"/>
              <a:gd name="T34" fmla="*/ 403 w 403"/>
              <a:gd name="T35" fmla="*/ 238 h 305"/>
              <a:gd name="T36" fmla="*/ 403 w 403"/>
              <a:gd name="T37" fmla="*/ 0 h 305"/>
              <a:gd name="T38" fmla="*/ 108 w 403"/>
              <a:gd name="T39" fmla="*/ 0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03" h="305">
                <a:moveTo>
                  <a:pt x="0" y="144"/>
                </a:moveTo>
                <a:cubicBezTo>
                  <a:pt x="0" y="161"/>
                  <a:pt x="0" y="161"/>
                  <a:pt x="0" y="161"/>
                </a:cubicBezTo>
                <a:cubicBezTo>
                  <a:pt x="108" y="161"/>
                  <a:pt x="108" y="161"/>
                  <a:pt x="108" y="161"/>
                </a:cubicBezTo>
                <a:cubicBezTo>
                  <a:pt x="108" y="144"/>
                  <a:pt x="108" y="144"/>
                  <a:pt x="108" y="144"/>
                </a:cubicBezTo>
                <a:lnTo>
                  <a:pt x="0" y="144"/>
                </a:lnTo>
                <a:close/>
                <a:moveTo>
                  <a:pt x="108" y="0"/>
                </a:moveTo>
                <a:cubicBezTo>
                  <a:pt x="108" y="144"/>
                  <a:pt x="108" y="144"/>
                  <a:pt x="108" y="144"/>
                </a:cubicBezTo>
                <a:cubicBezTo>
                  <a:pt x="195" y="144"/>
                  <a:pt x="195" y="144"/>
                  <a:pt x="195" y="144"/>
                </a:cubicBezTo>
                <a:cubicBezTo>
                  <a:pt x="154" y="103"/>
                  <a:pt x="154" y="103"/>
                  <a:pt x="154" y="103"/>
                </a:cubicBezTo>
                <a:cubicBezTo>
                  <a:pt x="166" y="91"/>
                  <a:pt x="166" y="91"/>
                  <a:pt x="166" y="91"/>
                </a:cubicBezTo>
                <a:cubicBezTo>
                  <a:pt x="228" y="153"/>
                  <a:pt x="228" y="153"/>
                  <a:pt x="228" y="153"/>
                </a:cubicBezTo>
                <a:cubicBezTo>
                  <a:pt x="166" y="214"/>
                  <a:pt x="166" y="214"/>
                  <a:pt x="166" y="214"/>
                </a:cubicBezTo>
                <a:cubicBezTo>
                  <a:pt x="154" y="202"/>
                  <a:pt x="154" y="202"/>
                  <a:pt x="154" y="202"/>
                </a:cubicBezTo>
                <a:cubicBezTo>
                  <a:pt x="195" y="161"/>
                  <a:pt x="195" y="161"/>
                  <a:pt x="195" y="161"/>
                </a:cubicBezTo>
                <a:cubicBezTo>
                  <a:pt x="108" y="161"/>
                  <a:pt x="108" y="161"/>
                  <a:pt x="108" y="161"/>
                </a:cubicBezTo>
                <a:cubicBezTo>
                  <a:pt x="108" y="305"/>
                  <a:pt x="108" y="305"/>
                  <a:pt x="108" y="305"/>
                </a:cubicBezTo>
                <a:cubicBezTo>
                  <a:pt x="336" y="305"/>
                  <a:pt x="336" y="305"/>
                  <a:pt x="336" y="305"/>
                </a:cubicBezTo>
                <a:cubicBezTo>
                  <a:pt x="372" y="305"/>
                  <a:pt x="403" y="275"/>
                  <a:pt x="403" y="238"/>
                </a:cubicBezTo>
                <a:cubicBezTo>
                  <a:pt x="403" y="0"/>
                  <a:pt x="403" y="0"/>
                  <a:pt x="403" y="0"/>
                </a:cubicBezTo>
                <a:lnTo>
                  <a:pt x="10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6" name="Freeform 22"/>
          <p:cNvSpPr>
            <a:spLocks noEditPoints="1"/>
          </p:cNvSpPr>
          <p:nvPr/>
        </p:nvSpPr>
        <p:spPr bwMode="auto">
          <a:xfrm>
            <a:off x="3039598" y="5171864"/>
            <a:ext cx="607071" cy="540006"/>
          </a:xfrm>
          <a:custGeom>
            <a:avLst/>
            <a:gdLst>
              <a:gd name="T0" fmla="*/ 287 w 343"/>
              <a:gd name="T1" fmla="*/ 3 h 305"/>
              <a:gd name="T2" fmla="*/ 280 w 343"/>
              <a:gd name="T3" fmla="*/ 0 h 305"/>
              <a:gd name="T4" fmla="*/ 59 w 343"/>
              <a:gd name="T5" fmla="*/ 0 h 305"/>
              <a:gd name="T6" fmla="*/ 52 w 343"/>
              <a:gd name="T7" fmla="*/ 4 h 305"/>
              <a:gd name="T8" fmla="*/ 4 w 343"/>
              <a:gd name="T9" fmla="*/ 66 h 305"/>
              <a:gd name="T10" fmla="*/ 339 w 343"/>
              <a:gd name="T11" fmla="*/ 66 h 305"/>
              <a:gd name="T12" fmla="*/ 287 w 343"/>
              <a:gd name="T13" fmla="*/ 3 h 305"/>
              <a:gd name="T14" fmla="*/ 0 w 343"/>
              <a:gd name="T15" fmla="*/ 82 h 305"/>
              <a:gd name="T16" fmla="*/ 0 w 343"/>
              <a:gd name="T17" fmla="*/ 116 h 305"/>
              <a:gd name="T18" fmla="*/ 7 w 343"/>
              <a:gd name="T19" fmla="*/ 125 h 305"/>
              <a:gd name="T20" fmla="*/ 336 w 343"/>
              <a:gd name="T21" fmla="*/ 125 h 305"/>
              <a:gd name="T22" fmla="*/ 343 w 343"/>
              <a:gd name="T23" fmla="*/ 116 h 305"/>
              <a:gd name="T24" fmla="*/ 343 w 343"/>
              <a:gd name="T25" fmla="*/ 82 h 305"/>
              <a:gd name="T26" fmla="*/ 0 w 343"/>
              <a:gd name="T27" fmla="*/ 82 h 305"/>
              <a:gd name="T28" fmla="*/ 21 w 343"/>
              <a:gd name="T29" fmla="*/ 305 h 305"/>
              <a:gd name="T30" fmla="*/ 282 w 343"/>
              <a:gd name="T31" fmla="*/ 305 h 305"/>
              <a:gd name="T32" fmla="*/ 322 w 343"/>
              <a:gd name="T33" fmla="*/ 265 h 305"/>
              <a:gd name="T34" fmla="*/ 322 w 343"/>
              <a:gd name="T35" fmla="*/ 140 h 305"/>
              <a:gd name="T36" fmla="*/ 21 w 343"/>
              <a:gd name="T37" fmla="*/ 140 h 305"/>
              <a:gd name="T38" fmla="*/ 21 w 343"/>
              <a:gd name="T39" fmla="*/ 305 h 305"/>
              <a:gd name="T40" fmla="*/ 125 w 343"/>
              <a:gd name="T41" fmla="*/ 152 h 305"/>
              <a:gd name="T42" fmla="*/ 218 w 343"/>
              <a:gd name="T43" fmla="*/ 152 h 305"/>
              <a:gd name="T44" fmla="*/ 218 w 343"/>
              <a:gd name="T45" fmla="*/ 194 h 305"/>
              <a:gd name="T46" fmla="*/ 125 w 343"/>
              <a:gd name="T47" fmla="*/ 194 h 305"/>
              <a:gd name="T48" fmla="*/ 125 w 343"/>
              <a:gd name="T49" fmla="*/ 152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43" h="305">
                <a:moveTo>
                  <a:pt x="287" y="3"/>
                </a:moveTo>
                <a:cubicBezTo>
                  <a:pt x="285" y="2"/>
                  <a:pt x="283" y="0"/>
                  <a:pt x="280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7" y="0"/>
                  <a:pt x="54" y="2"/>
                  <a:pt x="52" y="4"/>
                </a:cubicBezTo>
                <a:cubicBezTo>
                  <a:pt x="4" y="66"/>
                  <a:pt x="4" y="66"/>
                  <a:pt x="4" y="66"/>
                </a:cubicBezTo>
                <a:cubicBezTo>
                  <a:pt x="339" y="66"/>
                  <a:pt x="339" y="66"/>
                  <a:pt x="339" y="66"/>
                </a:cubicBezTo>
                <a:lnTo>
                  <a:pt x="287" y="3"/>
                </a:lnTo>
                <a:close/>
                <a:moveTo>
                  <a:pt x="0" y="82"/>
                </a:moveTo>
                <a:cubicBezTo>
                  <a:pt x="0" y="116"/>
                  <a:pt x="0" y="116"/>
                  <a:pt x="0" y="116"/>
                </a:cubicBezTo>
                <a:cubicBezTo>
                  <a:pt x="0" y="121"/>
                  <a:pt x="3" y="124"/>
                  <a:pt x="7" y="125"/>
                </a:cubicBezTo>
                <a:cubicBezTo>
                  <a:pt x="336" y="125"/>
                  <a:pt x="336" y="125"/>
                  <a:pt x="336" y="125"/>
                </a:cubicBezTo>
                <a:cubicBezTo>
                  <a:pt x="340" y="124"/>
                  <a:pt x="343" y="121"/>
                  <a:pt x="343" y="116"/>
                </a:cubicBezTo>
                <a:cubicBezTo>
                  <a:pt x="343" y="82"/>
                  <a:pt x="343" y="82"/>
                  <a:pt x="343" y="82"/>
                </a:cubicBezTo>
                <a:lnTo>
                  <a:pt x="0" y="82"/>
                </a:lnTo>
                <a:close/>
                <a:moveTo>
                  <a:pt x="21" y="305"/>
                </a:moveTo>
                <a:cubicBezTo>
                  <a:pt x="282" y="305"/>
                  <a:pt x="282" y="305"/>
                  <a:pt x="282" y="305"/>
                </a:cubicBezTo>
                <a:cubicBezTo>
                  <a:pt x="304" y="305"/>
                  <a:pt x="322" y="287"/>
                  <a:pt x="322" y="265"/>
                </a:cubicBezTo>
                <a:cubicBezTo>
                  <a:pt x="322" y="140"/>
                  <a:pt x="322" y="140"/>
                  <a:pt x="322" y="140"/>
                </a:cubicBezTo>
                <a:cubicBezTo>
                  <a:pt x="21" y="140"/>
                  <a:pt x="21" y="140"/>
                  <a:pt x="21" y="140"/>
                </a:cubicBezTo>
                <a:lnTo>
                  <a:pt x="21" y="305"/>
                </a:lnTo>
                <a:close/>
                <a:moveTo>
                  <a:pt x="125" y="152"/>
                </a:moveTo>
                <a:cubicBezTo>
                  <a:pt x="218" y="152"/>
                  <a:pt x="218" y="152"/>
                  <a:pt x="218" y="152"/>
                </a:cubicBezTo>
                <a:cubicBezTo>
                  <a:pt x="218" y="194"/>
                  <a:pt x="218" y="194"/>
                  <a:pt x="218" y="194"/>
                </a:cubicBezTo>
                <a:cubicBezTo>
                  <a:pt x="125" y="194"/>
                  <a:pt x="125" y="194"/>
                  <a:pt x="125" y="194"/>
                </a:cubicBezTo>
                <a:lnTo>
                  <a:pt x="125" y="15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7" name="Freeform 8"/>
          <p:cNvSpPr>
            <a:spLocks noEditPoints="1"/>
          </p:cNvSpPr>
          <p:nvPr/>
        </p:nvSpPr>
        <p:spPr bwMode="auto">
          <a:xfrm>
            <a:off x="5390159" y="5062406"/>
            <a:ext cx="578437" cy="751227"/>
          </a:xfrm>
          <a:custGeom>
            <a:avLst/>
            <a:gdLst>
              <a:gd name="T0" fmla="*/ 338 w 338"/>
              <a:gd name="T1" fmla="*/ 171 h 439"/>
              <a:gd name="T2" fmla="*/ 169 w 338"/>
              <a:gd name="T3" fmla="*/ 0 h 439"/>
              <a:gd name="T4" fmla="*/ 0 w 338"/>
              <a:gd name="T5" fmla="*/ 171 h 439"/>
              <a:gd name="T6" fmla="*/ 35 w 338"/>
              <a:gd name="T7" fmla="*/ 275 h 439"/>
              <a:gd name="T8" fmla="*/ 35 w 338"/>
              <a:gd name="T9" fmla="*/ 275 h 439"/>
              <a:gd name="T10" fmla="*/ 40 w 338"/>
              <a:gd name="T11" fmla="*/ 281 h 439"/>
              <a:gd name="T12" fmla="*/ 45 w 338"/>
              <a:gd name="T13" fmla="*/ 287 h 439"/>
              <a:gd name="T14" fmla="*/ 169 w 338"/>
              <a:gd name="T15" fmla="*/ 439 h 439"/>
              <a:gd name="T16" fmla="*/ 292 w 338"/>
              <a:gd name="T17" fmla="*/ 289 h 439"/>
              <a:gd name="T18" fmla="*/ 293 w 338"/>
              <a:gd name="T19" fmla="*/ 288 h 439"/>
              <a:gd name="T20" fmla="*/ 300 w 338"/>
              <a:gd name="T21" fmla="*/ 279 h 439"/>
              <a:gd name="T22" fmla="*/ 303 w 338"/>
              <a:gd name="T23" fmla="*/ 275 h 439"/>
              <a:gd name="T24" fmla="*/ 303 w 338"/>
              <a:gd name="T25" fmla="*/ 275 h 439"/>
              <a:gd name="T26" fmla="*/ 338 w 338"/>
              <a:gd name="T27" fmla="*/ 171 h 439"/>
              <a:gd name="T28" fmla="*/ 169 w 338"/>
              <a:gd name="T29" fmla="*/ 212 h 439"/>
              <a:gd name="T30" fmla="*/ 108 w 338"/>
              <a:gd name="T31" fmla="*/ 151 h 439"/>
              <a:gd name="T32" fmla="*/ 169 w 338"/>
              <a:gd name="T33" fmla="*/ 90 h 439"/>
              <a:gd name="T34" fmla="*/ 230 w 338"/>
              <a:gd name="T35" fmla="*/ 151 h 439"/>
              <a:gd name="T36" fmla="*/ 169 w 338"/>
              <a:gd name="T37" fmla="*/ 212 h 439"/>
              <a:gd name="T38" fmla="*/ 177 w 338"/>
              <a:gd name="T39" fmla="*/ 112 h 439"/>
              <a:gd name="T40" fmla="*/ 161 w 338"/>
              <a:gd name="T41" fmla="*/ 112 h 439"/>
              <a:gd name="T42" fmla="*/ 161 w 338"/>
              <a:gd name="T43" fmla="*/ 139 h 439"/>
              <a:gd name="T44" fmla="*/ 134 w 338"/>
              <a:gd name="T45" fmla="*/ 139 h 439"/>
              <a:gd name="T46" fmla="*/ 134 w 338"/>
              <a:gd name="T47" fmla="*/ 154 h 439"/>
              <a:gd name="T48" fmla="*/ 161 w 338"/>
              <a:gd name="T49" fmla="*/ 154 h 439"/>
              <a:gd name="T50" fmla="*/ 161 w 338"/>
              <a:gd name="T51" fmla="*/ 182 h 439"/>
              <a:gd name="T52" fmla="*/ 177 w 338"/>
              <a:gd name="T53" fmla="*/ 182 h 439"/>
              <a:gd name="T54" fmla="*/ 177 w 338"/>
              <a:gd name="T55" fmla="*/ 154 h 439"/>
              <a:gd name="T56" fmla="*/ 204 w 338"/>
              <a:gd name="T57" fmla="*/ 154 h 439"/>
              <a:gd name="T58" fmla="*/ 204 w 338"/>
              <a:gd name="T59" fmla="*/ 139 h 439"/>
              <a:gd name="T60" fmla="*/ 177 w 338"/>
              <a:gd name="T61" fmla="*/ 139 h 439"/>
              <a:gd name="T62" fmla="*/ 177 w 338"/>
              <a:gd name="T63" fmla="*/ 112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8" h="439">
                <a:moveTo>
                  <a:pt x="338" y="171"/>
                </a:moveTo>
                <a:cubicBezTo>
                  <a:pt x="338" y="77"/>
                  <a:pt x="262" y="0"/>
                  <a:pt x="169" y="0"/>
                </a:cubicBezTo>
                <a:cubicBezTo>
                  <a:pt x="76" y="0"/>
                  <a:pt x="0" y="77"/>
                  <a:pt x="0" y="171"/>
                </a:cubicBezTo>
                <a:cubicBezTo>
                  <a:pt x="0" y="208"/>
                  <a:pt x="12" y="243"/>
                  <a:pt x="35" y="275"/>
                </a:cubicBezTo>
                <a:cubicBezTo>
                  <a:pt x="35" y="275"/>
                  <a:pt x="35" y="275"/>
                  <a:pt x="35" y="275"/>
                </a:cubicBezTo>
                <a:cubicBezTo>
                  <a:pt x="40" y="281"/>
                  <a:pt x="40" y="281"/>
                  <a:pt x="40" y="281"/>
                </a:cubicBezTo>
                <a:cubicBezTo>
                  <a:pt x="41" y="283"/>
                  <a:pt x="43" y="285"/>
                  <a:pt x="45" y="287"/>
                </a:cubicBezTo>
                <a:cubicBezTo>
                  <a:pt x="169" y="439"/>
                  <a:pt x="169" y="439"/>
                  <a:pt x="169" y="439"/>
                </a:cubicBezTo>
                <a:cubicBezTo>
                  <a:pt x="292" y="289"/>
                  <a:pt x="292" y="289"/>
                  <a:pt x="292" y="289"/>
                </a:cubicBezTo>
                <a:cubicBezTo>
                  <a:pt x="293" y="288"/>
                  <a:pt x="293" y="288"/>
                  <a:pt x="293" y="288"/>
                </a:cubicBezTo>
                <a:cubicBezTo>
                  <a:pt x="295" y="285"/>
                  <a:pt x="298" y="282"/>
                  <a:pt x="300" y="279"/>
                </a:cubicBezTo>
                <a:cubicBezTo>
                  <a:pt x="303" y="275"/>
                  <a:pt x="303" y="275"/>
                  <a:pt x="303" y="275"/>
                </a:cubicBezTo>
                <a:cubicBezTo>
                  <a:pt x="303" y="275"/>
                  <a:pt x="303" y="275"/>
                  <a:pt x="303" y="275"/>
                </a:cubicBezTo>
                <a:cubicBezTo>
                  <a:pt x="326" y="243"/>
                  <a:pt x="338" y="207"/>
                  <a:pt x="338" y="171"/>
                </a:cubicBezTo>
                <a:close/>
                <a:moveTo>
                  <a:pt x="169" y="212"/>
                </a:moveTo>
                <a:cubicBezTo>
                  <a:pt x="135" y="212"/>
                  <a:pt x="108" y="185"/>
                  <a:pt x="108" y="151"/>
                </a:cubicBezTo>
                <a:cubicBezTo>
                  <a:pt x="108" y="117"/>
                  <a:pt x="135" y="90"/>
                  <a:pt x="169" y="90"/>
                </a:cubicBezTo>
                <a:cubicBezTo>
                  <a:pt x="203" y="90"/>
                  <a:pt x="230" y="117"/>
                  <a:pt x="230" y="151"/>
                </a:cubicBezTo>
                <a:cubicBezTo>
                  <a:pt x="230" y="185"/>
                  <a:pt x="203" y="212"/>
                  <a:pt x="169" y="212"/>
                </a:cubicBezTo>
                <a:close/>
                <a:moveTo>
                  <a:pt x="177" y="112"/>
                </a:moveTo>
                <a:cubicBezTo>
                  <a:pt x="161" y="112"/>
                  <a:pt x="161" y="112"/>
                  <a:pt x="161" y="112"/>
                </a:cubicBezTo>
                <a:cubicBezTo>
                  <a:pt x="161" y="139"/>
                  <a:pt x="161" y="139"/>
                  <a:pt x="161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61" y="154"/>
                  <a:pt x="161" y="154"/>
                  <a:pt x="161" y="154"/>
                </a:cubicBezTo>
                <a:cubicBezTo>
                  <a:pt x="161" y="182"/>
                  <a:pt x="161" y="182"/>
                  <a:pt x="161" y="182"/>
                </a:cubicBezTo>
                <a:cubicBezTo>
                  <a:pt x="177" y="182"/>
                  <a:pt x="177" y="182"/>
                  <a:pt x="177" y="182"/>
                </a:cubicBezTo>
                <a:cubicBezTo>
                  <a:pt x="177" y="154"/>
                  <a:pt x="177" y="154"/>
                  <a:pt x="177" y="154"/>
                </a:cubicBezTo>
                <a:cubicBezTo>
                  <a:pt x="204" y="154"/>
                  <a:pt x="204" y="154"/>
                  <a:pt x="204" y="154"/>
                </a:cubicBezTo>
                <a:cubicBezTo>
                  <a:pt x="204" y="139"/>
                  <a:pt x="204" y="139"/>
                  <a:pt x="204" y="139"/>
                </a:cubicBezTo>
                <a:cubicBezTo>
                  <a:pt x="177" y="139"/>
                  <a:pt x="177" y="139"/>
                  <a:pt x="177" y="139"/>
                </a:cubicBezTo>
                <a:lnTo>
                  <a:pt x="177" y="1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8" name="Freeform 5"/>
          <p:cNvSpPr>
            <a:spLocks noEditPoints="1"/>
          </p:cNvSpPr>
          <p:nvPr/>
        </p:nvSpPr>
        <p:spPr bwMode="auto">
          <a:xfrm>
            <a:off x="6545658" y="5064952"/>
            <a:ext cx="602224" cy="755443"/>
          </a:xfrm>
          <a:custGeom>
            <a:avLst/>
            <a:gdLst>
              <a:gd name="T0" fmla="*/ 157 w 353"/>
              <a:gd name="T1" fmla="*/ 346 h 443"/>
              <a:gd name="T2" fmla="*/ 254 w 353"/>
              <a:gd name="T3" fmla="*/ 443 h 443"/>
              <a:gd name="T4" fmla="*/ 257 w 353"/>
              <a:gd name="T5" fmla="*/ 443 h 443"/>
              <a:gd name="T6" fmla="*/ 353 w 353"/>
              <a:gd name="T7" fmla="*/ 346 h 443"/>
              <a:gd name="T8" fmla="*/ 353 w 353"/>
              <a:gd name="T9" fmla="*/ 254 h 443"/>
              <a:gd name="T10" fmla="*/ 157 w 353"/>
              <a:gd name="T11" fmla="*/ 254 h 443"/>
              <a:gd name="T12" fmla="*/ 157 w 353"/>
              <a:gd name="T13" fmla="*/ 346 h 443"/>
              <a:gd name="T14" fmla="*/ 294 w 353"/>
              <a:gd name="T15" fmla="*/ 146 h 443"/>
              <a:gd name="T16" fmla="*/ 294 w 353"/>
              <a:gd name="T17" fmla="*/ 236 h 443"/>
              <a:gd name="T18" fmla="*/ 353 w 353"/>
              <a:gd name="T19" fmla="*/ 236 h 443"/>
              <a:gd name="T20" fmla="*/ 353 w 353"/>
              <a:gd name="T21" fmla="*/ 146 h 443"/>
              <a:gd name="T22" fmla="*/ 294 w 353"/>
              <a:gd name="T23" fmla="*/ 146 h 443"/>
              <a:gd name="T24" fmla="*/ 229 w 353"/>
              <a:gd name="T25" fmla="*/ 61 h 443"/>
              <a:gd name="T26" fmla="*/ 254 w 353"/>
              <a:gd name="T27" fmla="*/ 146 h 443"/>
              <a:gd name="T28" fmla="*/ 157 w 353"/>
              <a:gd name="T29" fmla="*/ 146 h 443"/>
              <a:gd name="T30" fmla="*/ 157 w 353"/>
              <a:gd name="T31" fmla="*/ 236 h 443"/>
              <a:gd name="T32" fmla="*/ 277 w 353"/>
              <a:gd name="T33" fmla="*/ 236 h 443"/>
              <a:gd name="T34" fmla="*/ 277 w 353"/>
              <a:gd name="T35" fmla="*/ 146 h 443"/>
              <a:gd name="T36" fmla="*/ 271 w 353"/>
              <a:gd name="T37" fmla="*/ 146 h 443"/>
              <a:gd name="T38" fmla="*/ 243 w 353"/>
              <a:gd name="T39" fmla="*/ 50 h 443"/>
              <a:gd name="T40" fmla="*/ 152 w 353"/>
              <a:gd name="T41" fmla="*/ 5 h 443"/>
              <a:gd name="T42" fmla="*/ 24 w 353"/>
              <a:gd name="T43" fmla="*/ 77 h 443"/>
              <a:gd name="T44" fmla="*/ 51 w 353"/>
              <a:gd name="T45" fmla="*/ 229 h 443"/>
              <a:gd name="T46" fmla="*/ 64 w 353"/>
              <a:gd name="T47" fmla="*/ 217 h 443"/>
              <a:gd name="T48" fmla="*/ 39 w 353"/>
              <a:gd name="T49" fmla="*/ 84 h 443"/>
              <a:gd name="T50" fmla="*/ 150 w 353"/>
              <a:gd name="T51" fmla="*/ 22 h 443"/>
              <a:gd name="T52" fmla="*/ 229 w 353"/>
              <a:gd name="T53" fmla="*/ 61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53" h="443">
                <a:moveTo>
                  <a:pt x="157" y="346"/>
                </a:moveTo>
                <a:cubicBezTo>
                  <a:pt x="157" y="400"/>
                  <a:pt x="200" y="443"/>
                  <a:pt x="254" y="443"/>
                </a:cubicBezTo>
                <a:cubicBezTo>
                  <a:pt x="257" y="443"/>
                  <a:pt x="257" y="443"/>
                  <a:pt x="257" y="443"/>
                </a:cubicBezTo>
                <a:cubicBezTo>
                  <a:pt x="310" y="443"/>
                  <a:pt x="353" y="400"/>
                  <a:pt x="353" y="346"/>
                </a:cubicBezTo>
                <a:cubicBezTo>
                  <a:pt x="353" y="254"/>
                  <a:pt x="353" y="254"/>
                  <a:pt x="353" y="254"/>
                </a:cubicBezTo>
                <a:cubicBezTo>
                  <a:pt x="157" y="254"/>
                  <a:pt x="157" y="254"/>
                  <a:pt x="157" y="254"/>
                </a:cubicBezTo>
                <a:lnTo>
                  <a:pt x="157" y="346"/>
                </a:lnTo>
                <a:close/>
                <a:moveTo>
                  <a:pt x="294" y="146"/>
                </a:moveTo>
                <a:cubicBezTo>
                  <a:pt x="294" y="236"/>
                  <a:pt x="294" y="236"/>
                  <a:pt x="294" y="236"/>
                </a:cubicBezTo>
                <a:cubicBezTo>
                  <a:pt x="353" y="236"/>
                  <a:pt x="353" y="236"/>
                  <a:pt x="353" y="236"/>
                </a:cubicBezTo>
                <a:cubicBezTo>
                  <a:pt x="353" y="146"/>
                  <a:pt x="353" y="146"/>
                  <a:pt x="353" y="146"/>
                </a:cubicBezTo>
                <a:lnTo>
                  <a:pt x="294" y="146"/>
                </a:lnTo>
                <a:close/>
                <a:moveTo>
                  <a:pt x="229" y="61"/>
                </a:moveTo>
                <a:cubicBezTo>
                  <a:pt x="253" y="91"/>
                  <a:pt x="255" y="130"/>
                  <a:pt x="254" y="146"/>
                </a:cubicBezTo>
                <a:cubicBezTo>
                  <a:pt x="157" y="146"/>
                  <a:pt x="157" y="146"/>
                  <a:pt x="157" y="146"/>
                </a:cubicBezTo>
                <a:cubicBezTo>
                  <a:pt x="157" y="236"/>
                  <a:pt x="157" y="236"/>
                  <a:pt x="157" y="236"/>
                </a:cubicBezTo>
                <a:cubicBezTo>
                  <a:pt x="277" y="236"/>
                  <a:pt x="277" y="236"/>
                  <a:pt x="277" y="236"/>
                </a:cubicBezTo>
                <a:cubicBezTo>
                  <a:pt x="277" y="146"/>
                  <a:pt x="277" y="146"/>
                  <a:pt x="277" y="146"/>
                </a:cubicBezTo>
                <a:cubicBezTo>
                  <a:pt x="271" y="146"/>
                  <a:pt x="271" y="146"/>
                  <a:pt x="271" y="146"/>
                </a:cubicBezTo>
                <a:cubicBezTo>
                  <a:pt x="272" y="127"/>
                  <a:pt x="270" y="84"/>
                  <a:pt x="243" y="50"/>
                </a:cubicBezTo>
                <a:cubicBezTo>
                  <a:pt x="222" y="24"/>
                  <a:pt x="191" y="9"/>
                  <a:pt x="152" y="5"/>
                </a:cubicBezTo>
                <a:cubicBezTo>
                  <a:pt x="96" y="0"/>
                  <a:pt x="47" y="27"/>
                  <a:pt x="24" y="77"/>
                </a:cubicBezTo>
                <a:cubicBezTo>
                  <a:pt x="0" y="128"/>
                  <a:pt x="10" y="187"/>
                  <a:pt x="51" y="229"/>
                </a:cubicBezTo>
                <a:cubicBezTo>
                  <a:pt x="64" y="217"/>
                  <a:pt x="64" y="217"/>
                  <a:pt x="64" y="217"/>
                </a:cubicBezTo>
                <a:cubicBezTo>
                  <a:pt x="20" y="173"/>
                  <a:pt x="23" y="120"/>
                  <a:pt x="39" y="84"/>
                </a:cubicBezTo>
                <a:cubicBezTo>
                  <a:pt x="60" y="42"/>
                  <a:pt x="102" y="18"/>
                  <a:pt x="150" y="22"/>
                </a:cubicBezTo>
                <a:cubicBezTo>
                  <a:pt x="185" y="26"/>
                  <a:pt x="212" y="39"/>
                  <a:pt x="229" y="6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9" name="Freeform 20"/>
          <p:cNvSpPr>
            <a:spLocks noEditPoints="1"/>
          </p:cNvSpPr>
          <p:nvPr/>
        </p:nvSpPr>
        <p:spPr bwMode="auto">
          <a:xfrm>
            <a:off x="7731607" y="5150737"/>
            <a:ext cx="612227" cy="584283"/>
          </a:xfrm>
          <a:custGeom>
            <a:avLst/>
            <a:gdLst>
              <a:gd name="T0" fmla="*/ 269 w 364"/>
              <a:gd name="T1" fmla="*/ 216 h 347"/>
              <a:gd name="T2" fmla="*/ 289 w 364"/>
              <a:gd name="T3" fmla="*/ 144 h 347"/>
              <a:gd name="T4" fmla="*/ 144 w 364"/>
              <a:gd name="T5" fmla="*/ 0 h 347"/>
              <a:gd name="T6" fmla="*/ 0 w 364"/>
              <a:gd name="T7" fmla="*/ 144 h 347"/>
              <a:gd name="T8" fmla="*/ 144 w 364"/>
              <a:gd name="T9" fmla="*/ 289 h 347"/>
              <a:gd name="T10" fmla="*/ 221 w 364"/>
              <a:gd name="T11" fmla="*/ 266 h 347"/>
              <a:gd name="T12" fmla="*/ 291 w 364"/>
              <a:gd name="T13" fmla="*/ 336 h 347"/>
              <a:gd name="T14" fmla="*/ 315 w 364"/>
              <a:gd name="T15" fmla="*/ 347 h 347"/>
              <a:gd name="T16" fmla="*/ 343 w 364"/>
              <a:gd name="T17" fmla="*/ 332 h 347"/>
              <a:gd name="T18" fmla="*/ 364 w 364"/>
              <a:gd name="T19" fmla="*/ 312 h 347"/>
              <a:gd name="T20" fmla="*/ 269 w 364"/>
              <a:gd name="T21" fmla="*/ 216 h 347"/>
              <a:gd name="T22" fmla="*/ 15 w 364"/>
              <a:gd name="T23" fmla="*/ 144 h 347"/>
              <a:gd name="T24" fmla="*/ 144 w 364"/>
              <a:gd name="T25" fmla="*/ 15 h 347"/>
              <a:gd name="T26" fmla="*/ 274 w 364"/>
              <a:gd name="T27" fmla="*/ 144 h 347"/>
              <a:gd name="T28" fmla="*/ 144 w 364"/>
              <a:gd name="T29" fmla="*/ 274 h 347"/>
              <a:gd name="T30" fmla="*/ 15 w 364"/>
              <a:gd name="T31" fmla="*/ 144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4" h="347">
                <a:moveTo>
                  <a:pt x="269" y="216"/>
                </a:moveTo>
                <a:cubicBezTo>
                  <a:pt x="281" y="195"/>
                  <a:pt x="289" y="171"/>
                  <a:pt x="289" y="144"/>
                </a:cubicBezTo>
                <a:cubicBezTo>
                  <a:pt x="289" y="65"/>
                  <a:pt x="224" y="0"/>
                  <a:pt x="144" y="0"/>
                </a:cubicBezTo>
                <a:cubicBezTo>
                  <a:pt x="65" y="0"/>
                  <a:pt x="0" y="65"/>
                  <a:pt x="0" y="144"/>
                </a:cubicBezTo>
                <a:cubicBezTo>
                  <a:pt x="0" y="224"/>
                  <a:pt x="65" y="289"/>
                  <a:pt x="144" y="289"/>
                </a:cubicBezTo>
                <a:cubicBezTo>
                  <a:pt x="173" y="289"/>
                  <a:pt x="199" y="280"/>
                  <a:pt x="221" y="266"/>
                </a:cubicBezTo>
                <a:cubicBezTo>
                  <a:pt x="291" y="336"/>
                  <a:pt x="291" y="336"/>
                  <a:pt x="291" y="336"/>
                </a:cubicBezTo>
                <a:cubicBezTo>
                  <a:pt x="296" y="341"/>
                  <a:pt x="305" y="347"/>
                  <a:pt x="315" y="347"/>
                </a:cubicBezTo>
                <a:cubicBezTo>
                  <a:pt x="325" y="347"/>
                  <a:pt x="334" y="342"/>
                  <a:pt x="343" y="332"/>
                </a:cubicBezTo>
                <a:cubicBezTo>
                  <a:pt x="364" y="312"/>
                  <a:pt x="364" y="312"/>
                  <a:pt x="364" y="312"/>
                </a:cubicBezTo>
                <a:lnTo>
                  <a:pt x="269" y="216"/>
                </a:lnTo>
                <a:close/>
                <a:moveTo>
                  <a:pt x="15" y="144"/>
                </a:moveTo>
                <a:cubicBezTo>
                  <a:pt x="15" y="73"/>
                  <a:pt x="73" y="15"/>
                  <a:pt x="144" y="15"/>
                </a:cubicBezTo>
                <a:cubicBezTo>
                  <a:pt x="216" y="15"/>
                  <a:pt x="274" y="73"/>
                  <a:pt x="274" y="144"/>
                </a:cubicBezTo>
                <a:cubicBezTo>
                  <a:pt x="274" y="216"/>
                  <a:pt x="216" y="274"/>
                  <a:pt x="144" y="274"/>
                </a:cubicBezTo>
                <a:cubicBezTo>
                  <a:pt x="73" y="274"/>
                  <a:pt x="15" y="216"/>
                  <a:pt x="15" y="1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0" name="Freeform 8"/>
          <p:cNvSpPr>
            <a:spLocks noEditPoints="1"/>
          </p:cNvSpPr>
          <p:nvPr/>
        </p:nvSpPr>
        <p:spPr bwMode="auto">
          <a:xfrm>
            <a:off x="8912627" y="5125231"/>
            <a:ext cx="453021" cy="630778"/>
          </a:xfrm>
          <a:custGeom>
            <a:avLst/>
            <a:gdLst>
              <a:gd name="T0" fmla="*/ 0 w 270"/>
              <a:gd name="T1" fmla="*/ 358 h 375"/>
              <a:gd name="T2" fmla="*/ 0 w 270"/>
              <a:gd name="T3" fmla="*/ 375 h 375"/>
              <a:gd name="T4" fmla="*/ 270 w 270"/>
              <a:gd name="T5" fmla="*/ 375 h 375"/>
              <a:gd name="T6" fmla="*/ 270 w 270"/>
              <a:gd name="T7" fmla="*/ 358 h 375"/>
              <a:gd name="T8" fmla="*/ 0 w 270"/>
              <a:gd name="T9" fmla="*/ 358 h 375"/>
              <a:gd name="T10" fmla="*/ 93 w 270"/>
              <a:gd name="T11" fmla="*/ 124 h 375"/>
              <a:gd name="T12" fmla="*/ 111 w 270"/>
              <a:gd name="T13" fmla="*/ 124 h 375"/>
              <a:gd name="T14" fmla="*/ 120 w 270"/>
              <a:gd name="T15" fmla="*/ 98 h 375"/>
              <a:gd name="T16" fmla="*/ 133 w 270"/>
              <a:gd name="T17" fmla="*/ 62 h 375"/>
              <a:gd name="T18" fmla="*/ 120 w 270"/>
              <a:gd name="T19" fmla="*/ 26 h 375"/>
              <a:gd name="T20" fmla="*/ 111 w 270"/>
              <a:gd name="T21" fmla="*/ 0 h 375"/>
              <a:gd name="T22" fmla="*/ 93 w 270"/>
              <a:gd name="T23" fmla="*/ 0 h 375"/>
              <a:gd name="T24" fmla="*/ 106 w 270"/>
              <a:gd name="T25" fmla="*/ 36 h 375"/>
              <a:gd name="T26" fmla="*/ 116 w 270"/>
              <a:gd name="T27" fmla="*/ 62 h 375"/>
              <a:gd name="T28" fmla="*/ 106 w 270"/>
              <a:gd name="T29" fmla="*/ 88 h 375"/>
              <a:gd name="T30" fmla="*/ 93 w 270"/>
              <a:gd name="T31" fmla="*/ 124 h 375"/>
              <a:gd name="T32" fmla="*/ 133 w 270"/>
              <a:gd name="T33" fmla="*/ 124 h 375"/>
              <a:gd name="T34" fmla="*/ 150 w 270"/>
              <a:gd name="T35" fmla="*/ 124 h 375"/>
              <a:gd name="T36" fmla="*/ 160 w 270"/>
              <a:gd name="T37" fmla="*/ 98 h 375"/>
              <a:gd name="T38" fmla="*/ 173 w 270"/>
              <a:gd name="T39" fmla="*/ 62 h 375"/>
              <a:gd name="T40" fmla="*/ 160 w 270"/>
              <a:gd name="T41" fmla="*/ 26 h 375"/>
              <a:gd name="T42" fmla="*/ 150 w 270"/>
              <a:gd name="T43" fmla="*/ 0 h 375"/>
              <a:gd name="T44" fmla="*/ 133 w 270"/>
              <a:gd name="T45" fmla="*/ 0 h 375"/>
              <a:gd name="T46" fmla="*/ 146 w 270"/>
              <a:gd name="T47" fmla="*/ 36 h 375"/>
              <a:gd name="T48" fmla="*/ 156 w 270"/>
              <a:gd name="T49" fmla="*/ 62 h 375"/>
              <a:gd name="T50" fmla="*/ 146 w 270"/>
              <a:gd name="T51" fmla="*/ 88 h 375"/>
              <a:gd name="T52" fmla="*/ 133 w 270"/>
              <a:gd name="T53" fmla="*/ 124 h 375"/>
              <a:gd name="T54" fmla="*/ 173 w 270"/>
              <a:gd name="T55" fmla="*/ 124 h 375"/>
              <a:gd name="T56" fmla="*/ 190 w 270"/>
              <a:gd name="T57" fmla="*/ 124 h 375"/>
              <a:gd name="T58" fmla="*/ 200 w 270"/>
              <a:gd name="T59" fmla="*/ 98 h 375"/>
              <a:gd name="T60" fmla="*/ 212 w 270"/>
              <a:gd name="T61" fmla="*/ 62 h 375"/>
              <a:gd name="T62" fmla="*/ 200 w 270"/>
              <a:gd name="T63" fmla="*/ 26 h 375"/>
              <a:gd name="T64" fmla="*/ 190 w 270"/>
              <a:gd name="T65" fmla="*/ 0 h 375"/>
              <a:gd name="T66" fmla="*/ 173 w 270"/>
              <a:gd name="T67" fmla="*/ 0 h 375"/>
              <a:gd name="T68" fmla="*/ 186 w 270"/>
              <a:gd name="T69" fmla="*/ 36 h 375"/>
              <a:gd name="T70" fmla="*/ 195 w 270"/>
              <a:gd name="T71" fmla="*/ 62 h 375"/>
              <a:gd name="T72" fmla="*/ 186 w 270"/>
              <a:gd name="T73" fmla="*/ 88 h 375"/>
              <a:gd name="T74" fmla="*/ 173 w 270"/>
              <a:gd name="T75" fmla="*/ 124 h 375"/>
              <a:gd name="T76" fmla="*/ 48 w 270"/>
              <a:gd name="T77" fmla="*/ 282 h 375"/>
              <a:gd name="T78" fmla="*/ 48 w 270"/>
              <a:gd name="T79" fmla="*/ 334 h 375"/>
              <a:gd name="T80" fmla="*/ 195 w 270"/>
              <a:gd name="T81" fmla="*/ 334 h 375"/>
              <a:gd name="T82" fmla="*/ 247 w 270"/>
              <a:gd name="T83" fmla="*/ 283 h 375"/>
              <a:gd name="T84" fmla="*/ 247 w 270"/>
              <a:gd name="T85" fmla="*/ 143 h 375"/>
              <a:gd name="T86" fmla="*/ 48 w 270"/>
              <a:gd name="T87" fmla="*/ 143 h 375"/>
              <a:gd name="T88" fmla="*/ 48 w 270"/>
              <a:gd name="T89" fmla="*/ 178 h 375"/>
              <a:gd name="T90" fmla="*/ 4 w 270"/>
              <a:gd name="T91" fmla="*/ 230 h 375"/>
              <a:gd name="T92" fmla="*/ 48 w 270"/>
              <a:gd name="T93" fmla="*/ 282 h 375"/>
              <a:gd name="T94" fmla="*/ 48 w 270"/>
              <a:gd name="T95" fmla="*/ 195 h 375"/>
              <a:gd name="T96" fmla="*/ 48 w 270"/>
              <a:gd name="T97" fmla="*/ 265 h 375"/>
              <a:gd name="T98" fmla="*/ 21 w 270"/>
              <a:gd name="T99" fmla="*/ 230 h 375"/>
              <a:gd name="T100" fmla="*/ 48 w 270"/>
              <a:gd name="T101" fmla="*/ 195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70" h="375">
                <a:moveTo>
                  <a:pt x="0" y="358"/>
                </a:moveTo>
                <a:cubicBezTo>
                  <a:pt x="0" y="375"/>
                  <a:pt x="0" y="375"/>
                  <a:pt x="0" y="375"/>
                </a:cubicBezTo>
                <a:cubicBezTo>
                  <a:pt x="270" y="375"/>
                  <a:pt x="270" y="375"/>
                  <a:pt x="270" y="375"/>
                </a:cubicBezTo>
                <a:cubicBezTo>
                  <a:pt x="270" y="358"/>
                  <a:pt x="270" y="358"/>
                  <a:pt x="270" y="358"/>
                </a:cubicBezTo>
                <a:lnTo>
                  <a:pt x="0" y="358"/>
                </a:lnTo>
                <a:close/>
                <a:moveTo>
                  <a:pt x="93" y="124"/>
                </a:moveTo>
                <a:cubicBezTo>
                  <a:pt x="111" y="124"/>
                  <a:pt x="111" y="124"/>
                  <a:pt x="111" y="124"/>
                </a:cubicBezTo>
                <a:cubicBezTo>
                  <a:pt x="111" y="111"/>
                  <a:pt x="115" y="106"/>
                  <a:pt x="120" y="98"/>
                </a:cubicBezTo>
                <a:cubicBezTo>
                  <a:pt x="126" y="90"/>
                  <a:pt x="133" y="80"/>
                  <a:pt x="133" y="62"/>
                </a:cubicBezTo>
                <a:cubicBezTo>
                  <a:pt x="133" y="44"/>
                  <a:pt x="126" y="35"/>
                  <a:pt x="120" y="26"/>
                </a:cubicBezTo>
                <a:cubicBezTo>
                  <a:pt x="115" y="19"/>
                  <a:pt x="111" y="13"/>
                  <a:pt x="111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19"/>
                  <a:pt x="100" y="28"/>
                  <a:pt x="106" y="36"/>
                </a:cubicBezTo>
                <a:cubicBezTo>
                  <a:pt x="112" y="44"/>
                  <a:pt x="116" y="50"/>
                  <a:pt x="116" y="62"/>
                </a:cubicBezTo>
                <a:cubicBezTo>
                  <a:pt x="116" y="75"/>
                  <a:pt x="112" y="81"/>
                  <a:pt x="106" y="88"/>
                </a:cubicBezTo>
                <a:cubicBezTo>
                  <a:pt x="100" y="96"/>
                  <a:pt x="93" y="106"/>
                  <a:pt x="93" y="124"/>
                </a:cubicBezTo>
                <a:close/>
                <a:moveTo>
                  <a:pt x="133" y="124"/>
                </a:moveTo>
                <a:cubicBezTo>
                  <a:pt x="150" y="124"/>
                  <a:pt x="150" y="124"/>
                  <a:pt x="150" y="124"/>
                </a:cubicBezTo>
                <a:cubicBezTo>
                  <a:pt x="150" y="111"/>
                  <a:pt x="155" y="106"/>
                  <a:pt x="160" y="98"/>
                </a:cubicBezTo>
                <a:cubicBezTo>
                  <a:pt x="166" y="90"/>
                  <a:pt x="173" y="80"/>
                  <a:pt x="173" y="62"/>
                </a:cubicBezTo>
                <a:cubicBezTo>
                  <a:pt x="173" y="44"/>
                  <a:pt x="166" y="35"/>
                  <a:pt x="160" y="26"/>
                </a:cubicBezTo>
                <a:cubicBezTo>
                  <a:pt x="155" y="19"/>
                  <a:pt x="150" y="13"/>
                  <a:pt x="150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33" y="19"/>
                  <a:pt x="140" y="28"/>
                  <a:pt x="146" y="36"/>
                </a:cubicBezTo>
                <a:cubicBezTo>
                  <a:pt x="151" y="44"/>
                  <a:pt x="156" y="50"/>
                  <a:pt x="156" y="62"/>
                </a:cubicBezTo>
                <a:cubicBezTo>
                  <a:pt x="156" y="75"/>
                  <a:pt x="151" y="81"/>
                  <a:pt x="146" y="88"/>
                </a:cubicBezTo>
                <a:cubicBezTo>
                  <a:pt x="140" y="96"/>
                  <a:pt x="133" y="106"/>
                  <a:pt x="133" y="124"/>
                </a:cubicBezTo>
                <a:close/>
                <a:moveTo>
                  <a:pt x="173" y="124"/>
                </a:moveTo>
                <a:cubicBezTo>
                  <a:pt x="190" y="124"/>
                  <a:pt x="190" y="124"/>
                  <a:pt x="190" y="124"/>
                </a:cubicBezTo>
                <a:cubicBezTo>
                  <a:pt x="190" y="111"/>
                  <a:pt x="194" y="106"/>
                  <a:pt x="200" y="98"/>
                </a:cubicBezTo>
                <a:cubicBezTo>
                  <a:pt x="206" y="90"/>
                  <a:pt x="212" y="80"/>
                  <a:pt x="212" y="62"/>
                </a:cubicBezTo>
                <a:cubicBezTo>
                  <a:pt x="212" y="44"/>
                  <a:pt x="206" y="35"/>
                  <a:pt x="200" y="26"/>
                </a:cubicBezTo>
                <a:cubicBezTo>
                  <a:pt x="194" y="19"/>
                  <a:pt x="190" y="13"/>
                  <a:pt x="190" y="0"/>
                </a:cubicBezTo>
                <a:cubicBezTo>
                  <a:pt x="173" y="0"/>
                  <a:pt x="173" y="0"/>
                  <a:pt x="173" y="0"/>
                </a:cubicBezTo>
                <a:cubicBezTo>
                  <a:pt x="173" y="19"/>
                  <a:pt x="180" y="28"/>
                  <a:pt x="186" y="36"/>
                </a:cubicBezTo>
                <a:cubicBezTo>
                  <a:pt x="191" y="44"/>
                  <a:pt x="195" y="50"/>
                  <a:pt x="195" y="62"/>
                </a:cubicBezTo>
                <a:cubicBezTo>
                  <a:pt x="195" y="75"/>
                  <a:pt x="191" y="81"/>
                  <a:pt x="186" y="88"/>
                </a:cubicBezTo>
                <a:cubicBezTo>
                  <a:pt x="180" y="96"/>
                  <a:pt x="173" y="106"/>
                  <a:pt x="173" y="124"/>
                </a:cubicBezTo>
                <a:close/>
                <a:moveTo>
                  <a:pt x="48" y="282"/>
                </a:moveTo>
                <a:cubicBezTo>
                  <a:pt x="48" y="334"/>
                  <a:pt x="48" y="334"/>
                  <a:pt x="48" y="334"/>
                </a:cubicBezTo>
                <a:cubicBezTo>
                  <a:pt x="195" y="334"/>
                  <a:pt x="195" y="334"/>
                  <a:pt x="195" y="334"/>
                </a:cubicBezTo>
                <a:cubicBezTo>
                  <a:pt x="224" y="334"/>
                  <a:pt x="247" y="311"/>
                  <a:pt x="247" y="283"/>
                </a:cubicBezTo>
                <a:cubicBezTo>
                  <a:pt x="247" y="143"/>
                  <a:pt x="247" y="143"/>
                  <a:pt x="247" y="143"/>
                </a:cubicBezTo>
                <a:cubicBezTo>
                  <a:pt x="48" y="143"/>
                  <a:pt x="48" y="143"/>
                  <a:pt x="48" y="143"/>
                </a:cubicBezTo>
                <a:cubicBezTo>
                  <a:pt x="48" y="178"/>
                  <a:pt x="48" y="178"/>
                  <a:pt x="48" y="178"/>
                </a:cubicBezTo>
                <a:cubicBezTo>
                  <a:pt x="23" y="182"/>
                  <a:pt x="4" y="204"/>
                  <a:pt x="4" y="230"/>
                </a:cubicBezTo>
                <a:cubicBezTo>
                  <a:pt x="4" y="256"/>
                  <a:pt x="23" y="278"/>
                  <a:pt x="48" y="282"/>
                </a:cubicBezTo>
                <a:close/>
                <a:moveTo>
                  <a:pt x="48" y="195"/>
                </a:moveTo>
                <a:cubicBezTo>
                  <a:pt x="48" y="265"/>
                  <a:pt x="48" y="265"/>
                  <a:pt x="48" y="265"/>
                </a:cubicBezTo>
                <a:cubicBezTo>
                  <a:pt x="33" y="261"/>
                  <a:pt x="21" y="247"/>
                  <a:pt x="21" y="230"/>
                </a:cubicBezTo>
                <a:cubicBezTo>
                  <a:pt x="21" y="213"/>
                  <a:pt x="33" y="199"/>
                  <a:pt x="48" y="1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1" name="Freeform 5"/>
          <p:cNvSpPr>
            <a:spLocks noEditPoints="1"/>
          </p:cNvSpPr>
          <p:nvPr/>
        </p:nvSpPr>
        <p:spPr bwMode="auto">
          <a:xfrm>
            <a:off x="4230394" y="5191745"/>
            <a:ext cx="590972" cy="532696"/>
          </a:xfrm>
          <a:custGeom>
            <a:avLst/>
            <a:gdLst>
              <a:gd name="T0" fmla="*/ 251 w 341"/>
              <a:gd name="T1" fmla="*/ 224 h 306"/>
              <a:gd name="T2" fmla="*/ 207 w 341"/>
              <a:gd name="T3" fmla="*/ 177 h 306"/>
              <a:gd name="T4" fmla="*/ 251 w 341"/>
              <a:gd name="T5" fmla="*/ 126 h 306"/>
              <a:gd name="T6" fmla="*/ 252 w 341"/>
              <a:gd name="T7" fmla="*/ 126 h 306"/>
              <a:gd name="T8" fmla="*/ 320 w 341"/>
              <a:gd name="T9" fmla="*/ 126 h 306"/>
              <a:gd name="T10" fmla="*/ 320 w 341"/>
              <a:gd name="T11" fmla="*/ 28 h 306"/>
              <a:gd name="T12" fmla="*/ 261 w 341"/>
              <a:gd name="T13" fmla="*/ 28 h 306"/>
              <a:gd name="T14" fmla="*/ 283 w 341"/>
              <a:gd name="T15" fmla="*/ 69 h 306"/>
              <a:gd name="T16" fmla="*/ 306 w 341"/>
              <a:gd name="T17" fmla="*/ 69 h 306"/>
              <a:gd name="T18" fmla="*/ 306 w 341"/>
              <a:gd name="T19" fmla="*/ 84 h 306"/>
              <a:gd name="T20" fmla="*/ 33 w 341"/>
              <a:gd name="T21" fmla="*/ 84 h 306"/>
              <a:gd name="T22" fmla="*/ 33 w 341"/>
              <a:gd name="T23" fmla="*/ 69 h 306"/>
              <a:gd name="T24" fmla="*/ 63 w 341"/>
              <a:gd name="T25" fmla="*/ 69 h 306"/>
              <a:gd name="T26" fmla="*/ 143 w 341"/>
              <a:gd name="T27" fmla="*/ 28 h 306"/>
              <a:gd name="T28" fmla="*/ 0 w 341"/>
              <a:gd name="T29" fmla="*/ 28 h 306"/>
              <a:gd name="T30" fmla="*/ 0 w 341"/>
              <a:gd name="T31" fmla="*/ 306 h 306"/>
              <a:gd name="T32" fmla="*/ 282 w 341"/>
              <a:gd name="T33" fmla="*/ 306 h 306"/>
              <a:gd name="T34" fmla="*/ 320 w 341"/>
              <a:gd name="T35" fmla="*/ 267 h 306"/>
              <a:gd name="T36" fmla="*/ 320 w 341"/>
              <a:gd name="T37" fmla="*/ 224 h 306"/>
              <a:gd name="T38" fmla="*/ 251 w 341"/>
              <a:gd name="T39" fmla="*/ 224 h 306"/>
              <a:gd name="T40" fmla="*/ 266 w 341"/>
              <a:gd name="T41" fmla="*/ 69 h 306"/>
              <a:gd name="T42" fmla="*/ 245 w 341"/>
              <a:gd name="T43" fmla="*/ 28 h 306"/>
              <a:gd name="T44" fmla="*/ 245 w 341"/>
              <a:gd name="T45" fmla="*/ 28 h 306"/>
              <a:gd name="T46" fmla="*/ 230 w 341"/>
              <a:gd name="T47" fmla="*/ 0 h 306"/>
              <a:gd name="T48" fmla="*/ 175 w 341"/>
              <a:gd name="T49" fmla="*/ 28 h 306"/>
              <a:gd name="T50" fmla="*/ 175 w 341"/>
              <a:gd name="T51" fmla="*/ 28 h 306"/>
              <a:gd name="T52" fmla="*/ 95 w 341"/>
              <a:gd name="T53" fmla="*/ 69 h 306"/>
              <a:gd name="T54" fmla="*/ 266 w 341"/>
              <a:gd name="T55" fmla="*/ 69 h 306"/>
              <a:gd name="T56" fmla="*/ 252 w 341"/>
              <a:gd name="T57" fmla="*/ 141 h 306"/>
              <a:gd name="T58" fmla="*/ 236 w 341"/>
              <a:gd name="T59" fmla="*/ 146 h 306"/>
              <a:gd name="T60" fmla="*/ 222 w 341"/>
              <a:gd name="T61" fmla="*/ 177 h 306"/>
              <a:gd name="T62" fmla="*/ 237 w 341"/>
              <a:gd name="T63" fmla="*/ 204 h 306"/>
              <a:gd name="T64" fmla="*/ 252 w 341"/>
              <a:gd name="T65" fmla="*/ 210 h 306"/>
              <a:gd name="T66" fmla="*/ 341 w 341"/>
              <a:gd name="T67" fmla="*/ 210 h 306"/>
              <a:gd name="T68" fmla="*/ 341 w 341"/>
              <a:gd name="T69" fmla="*/ 141 h 306"/>
              <a:gd name="T70" fmla="*/ 252 w 341"/>
              <a:gd name="T71" fmla="*/ 141 h 306"/>
              <a:gd name="T72" fmla="*/ 255 w 341"/>
              <a:gd name="T73" fmla="*/ 187 h 306"/>
              <a:gd name="T74" fmla="*/ 242 w 341"/>
              <a:gd name="T75" fmla="*/ 175 h 306"/>
              <a:gd name="T76" fmla="*/ 255 w 341"/>
              <a:gd name="T77" fmla="*/ 162 h 306"/>
              <a:gd name="T78" fmla="*/ 268 w 341"/>
              <a:gd name="T79" fmla="*/ 175 h 306"/>
              <a:gd name="T80" fmla="*/ 255 w 341"/>
              <a:gd name="T81" fmla="*/ 187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41" h="306">
                <a:moveTo>
                  <a:pt x="251" y="224"/>
                </a:moveTo>
                <a:cubicBezTo>
                  <a:pt x="236" y="223"/>
                  <a:pt x="207" y="211"/>
                  <a:pt x="207" y="177"/>
                </a:cubicBezTo>
                <a:cubicBezTo>
                  <a:pt x="207" y="129"/>
                  <a:pt x="251" y="126"/>
                  <a:pt x="251" y="126"/>
                </a:cubicBezTo>
                <a:cubicBezTo>
                  <a:pt x="252" y="126"/>
                  <a:pt x="252" y="126"/>
                  <a:pt x="252" y="126"/>
                </a:cubicBezTo>
                <a:cubicBezTo>
                  <a:pt x="320" y="126"/>
                  <a:pt x="320" y="126"/>
                  <a:pt x="320" y="126"/>
                </a:cubicBezTo>
                <a:cubicBezTo>
                  <a:pt x="320" y="28"/>
                  <a:pt x="320" y="28"/>
                  <a:pt x="320" y="28"/>
                </a:cubicBezTo>
                <a:cubicBezTo>
                  <a:pt x="261" y="28"/>
                  <a:pt x="261" y="28"/>
                  <a:pt x="261" y="28"/>
                </a:cubicBezTo>
                <a:cubicBezTo>
                  <a:pt x="283" y="69"/>
                  <a:pt x="283" y="69"/>
                  <a:pt x="283" y="69"/>
                </a:cubicBezTo>
                <a:cubicBezTo>
                  <a:pt x="306" y="69"/>
                  <a:pt x="306" y="69"/>
                  <a:pt x="306" y="69"/>
                </a:cubicBezTo>
                <a:cubicBezTo>
                  <a:pt x="306" y="84"/>
                  <a:pt x="306" y="84"/>
                  <a:pt x="306" y="84"/>
                </a:cubicBezTo>
                <a:cubicBezTo>
                  <a:pt x="33" y="84"/>
                  <a:pt x="33" y="84"/>
                  <a:pt x="33" y="84"/>
                </a:cubicBezTo>
                <a:cubicBezTo>
                  <a:pt x="33" y="69"/>
                  <a:pt x="33" y="69"/>
                  <a:pt x="33" y="69"/>
                </a:cubicBezTo>
                <a:cubicBezTo>
                  <a:pt x="63" y="69"/>
                  <a:pt x="63" y="69"/>
                  <a:pt x="63" y="69"/>
                </a:cubicBezTo>
                <a:cubicBezTo>
                  <a:pt x="143" y="28"/>
                  <a:pt x="143" y="28"/>
                  <a:pt x="14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06"/>
                  <a:pt x="0" y="306"/>
                  <a:pt x="0" y="306"/>
                </a:cubicBezTo>
                <a:cubicBezTo>
                  <a:pt x="282" y="306"/>
                  <a:pt x="282" y="306"/>
                  <a:pt x="282" y="306"/>
                </a:cubicBezTo>
                <a:cubicBezTo>
                  <a:pt x="303" y="306"/>
                  <a:pt x="320" y="289"/>
                  <a:pt x="320" y="267"/>
                </a:cubicBezTo>
                <a:cubicBezTo>
                  <a:pt x="320" y="224"/>
                  <a:pt x="320" y="224"/>
                  <a:pt x="320" y="224"/>
                </a:cubicBezTo>
                <a:cubicBezTo>
                  <a:pt x="251" y="224"/>
                  <a:pt x="251" y="224"/>
                  <a:pt x="251" y="224"/>
                </a:cubicBezTo>
                <a:close/>
                <a:moveTo>
                  <a:pt x="266" y="69"/>
                </a:moveTo>
                <a:cubicBezTo>
                  <a:pt x="245" y="28"/>
                  <a:pt x="245" y="28"/>
                  <a:pt x="245" y="28"/>
                </a:cubicBezTo>
                <a:cubicBezTo>
                  <a:pt x="245" y="28"/>
                  <a:pt x="245" y="28"/>
                  <a:pt x="245" y="28"/>
                </a:cubicBezTo>
                <a:cubicBezTo>
                  <a:pt x="230" y="0"/>
                  <a:pt x="230" y="0"/>
                  <a:pt x="230" y="0"/>
                </a:cubicBezTo>
                <a:cubicBezTo>
                  <a:pt x="175" y="28"/>
                  <a:pt x="175" y="28"/>
                  <a:pt x="175" y="28"/>
                </a:cubicBezTo>
                <a:cubicBezTo>
                  <a:pt x="175" y="28"/>
                  <a:pt x="175" y="28"/>
                  <a:pt x="175" y="28"/>
                </a:cubicBezTo>
                <a:cubicBezTo>
                  <a:pt x="95" y="69"/>
                  <a:pt x="95" y="69"/>
                  <a:pt x="95" y="69"/>
                </a:cubicBezTo>
                <a:lnTo>
                  <a:pt x="266" y="69"/>
                </a:lnTo>
                <a:close/>
                <a:moveTo>
                  <a:pt x="252" y="141"/>
                </a:moveTo>
                <a:cubicBezTo>
                  <a:pt x="251" y="141"/>
                  <a:pt x="244" y="142"/>
                  <a:pt x="236" y="146"/>
                </a:cubicBezTo>
                <a:cubicBezTo>
                  <a:pt x="227" y="153"/>
                  <a:pt x="222" y="163"/>
                  <a:pt x="222" y="177"/>
                </a:cubicBezTo>
                <a:cubicBezTo>
                  <a:pt x="222" y="189"/>
                  <a:pt x="227" y="199"/>
                  <a:pt x="237" y="204"/>
                </a:cubicBezTo>
                <a:cubicBezTo>
                  <a:pt x="244" y="208"/>
                  <a:pt x="251" y="209"/>
                  <a:pt x="252" y="210"/>
                </a:cubicBezTo>
                <a:cubicBezTo>
                  <a:pt x="341" y="210"/>
                  <a:pt x="341" y="210"/>
                  <a:pt x="341" y="210"/>
                </a:cubicBezTo>
                <a:cubicBezTo>
                  <a:pt x="341" y="141"/>
                  <a:pt x="341" y="141"/>
                  <a:pt x="341" y="141"/>
                </a:cubicBezTo>
                <a:lnTo>
                  <a:pt x="252" y="141"/>
                </a:lnTo>
                <a:close/>
                <a:moveTo>
                  <a:pt x="255" y="187"/>
                </a:moveTo>
                <a:cubicBezTo>
                  <a:pt x="248" y="187"/>
                  <a:pt x="242" y="182"/>
                  <a:pt x="242" y="175"/>
                </a:cubicBezTo>
                <a:cubicBezTo>
                  <a:pt x="242" y="168"/>
                  <a:pt x="248" y="162"/>
                  <a:pt x="255" y="162"/>
                </a:cubicBezTo>
                <a:cubicBezTo>
                  <a:pt x="262" y="162"/>
                  <a:pt x="268" y="168"/>
                  <a:pt x="268" y="175"/>
                </a:cubicBezTo>
                <a:cubicBezTo>
                  <a:pt x="268" y="182"/>
                  <a:pt x="262" y="187"/>
                  <a:pt x="255" y="18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2" name="Freeform 6"/>
          <p:cNvSpPr>
            <a:spLocks noEditPoints="1"/>
          </p:cNvSpPr>
          <p:nvPr/>
        </p:nvSpPr>
        <p:spPr bwMode="auto">
          <a:xfrm>
            <a:off x="10775139" y="1561269"/>
            <a:ext cx="587415" cy="505851"/>
          </a:xfrm>
          <a:custGeom>
            <a:avLst/>
            <a:gdLst>
              <a:gd name="T0" fmla="*/ 95 w 355"/>
              <a:gd name="T1" fmla="*/ 0 h 304"/>
              <a:gd name="T2" fmla="*/ 95 w 355"/>
              <a:gd name="T3" fmla="*/ 161 h 304"/>
              <a:gd name="T4" fmla="*/ 119 w 355"/>
              <a:gd name="T5" fmla="*/ 190 h 304"/>
              <a:gd name="T6" fmla="*/ 239 w 355"/>
              <a:gd name="T7" fmla="*/ 190 h 304"/>
              <a:gd name="T8" fmla="*/ 308 w 355"/>
              <a:gd name="T9" fmla="*/ 237 h 304"/>
              <a:gd name="T10" fmla="*/ 308 w 355"/>
              <a:gd name="T11" fmla="*/ 190 h 304"/>
              <a:gd name="T12" fmla="*/ 355 w 355"/>
              <a:gd name="T13" fmla="*/ 190 h 304"/>
              <a:gd name="T14" fmla="*/ 355 w 355"/>
              <a:gd name="T15" fmla="*/ 0 h 304"/>
              <a:gd name="T16" fmla="*/ 95 w 355"/>
              <a:gd name="T17" fmla="*/ 0 h 304"/>
              <a:gd name="T18" fmla="*/ 80 w 355"/>
              <a:gd name="T19" fmla="*/ 161 h 304"/>
              <a:gd name="T20" fmla="*/ 80 w 355"/>
              <a:gd name="T21" fmla="*/ 107 h 304"/>
              <a:gd name="T22" fmla="*/ 0 w 355"/>
              <a:gd name="T23" fmla="*/ 107 h 304"/>
              <a:gd name="T24" fmla="*/ 0 w 355"/>
              <a:gd name="T25" fmla="*/ 261 h 304"/>
              <a:gd name="T26" fmla="*/ 32 w 355"/>
              <a:gd name="T27" fmla="*/ 261 h 304"/>
              <a:gd name="T28" fmla="*/ 32 w 355"/>
              <a:gd name="T29" fmla="*/ 304 h 304"/>
              <a:gd name="T30" fmla="*/ 96 w 355"/>
              <a:gd name="T31" fmla="*/ 261 h 304"/>
              <a:gd name="T32" fmla="*/ 166 w 355"/>
              <a:gd name="T33" fmla="*/ 261 h 304"/>
              <a:gd name="T34" fmla="*/ 198 w 355"/>
              <a:gd name="T35" fmla="*/ 229 h 304"/>
              <a:gd name="T36" fmla="*/ 198 w 355"/>
              <a:gd name="T37" fmla="*/ 205 h 304"/>
              <a:gd name="T38" fmla="*/ 124 w 355"/>
              <a:gd name="T39" fmla="*/ 205 h 304"/>
              <a:gd name="T40" fmla="*/ 80 w 355"/>
              <a:gd name="T41" fmla="*/ 161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55" h="304">
                <a:moveTo>
                  <a:pt x="95" y="0"/>
                </a:moveTo>
                <a:cubicBezTo>
                  <a:pt x="95" y="161"/>
                  <a:pt x="95" y="161"/>
                  <a:pt x="95" y="161"/>
                </a:cubicBezTo>
                <a:cubicBezTo>
                  <a:pt x="95" y="177"/>
                  <a:pt x="108" y="190"/>
                  <a:pt x="119" y="190"/>
                </a:cubicBezTo>
                <a:cubicBezTo>
                  <a:pt x="239" y="190"/>
                  <a:pt x="239" y="190"/>
                  <a:pt x="239" y="190"/>
                </a:cubicBezTo>
                <a:cubicBezTo>
                  <a:pt x="308" y="237"/>
                  <a:pt x="308" y="237"/>
                  <a:pt x="308" y="237"/>
                </a:cubicBezTo>
                <a:cubicBezTo>
                  <a:pt x="308" y="190"/>
                  <a:pt x="308" y="190"/>
                  <a:pt x="308" y="190"/>
                </a:cubicBezTo>
                <a:cubicBezTo>
                  <a:pt x="355" y="190"/>
                  <a:pt x="355" y="190"/>
                  <a:pt x="355" y="190"/>
                </a:cubicBezTo>
                <a:cubicBezTo>
                  <a:pt x="355" y="0"/>
                  <a:pt x="355" y="0"/>
                  <a:pt x="355" y="0"/>
                </a:cubicBezTo>
                <a:lnTo>
                  <a:pt x="95" y="0"/>
                </a:lnTo>
                <a:close/>
                <a:moveTo>
                  <a:pt x="80" y="161"/>
                </a:moveTo>
                <a:cubicBezTo>
                  <a:pt x="80" y="107"/>
                  <a:pt x="80" y="107"/>
                  <a:pt x="80" y="107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261"/>
                  <a:pt x="0" y="261"/>
                  <a:pt x="0" y="261"/>
                </a:cubicBezTo>
                <a:cubicBezTo>
                  <a:pt x="32" y="261"/>
                  <a:pt x="32" y="261"/>
                  <a:pt x="32" y="261"/>
                </a:cubicBezTo>
                <a:cubicBezTo>
                  <a:pt x="32" y="304"/>
                  <a:pt x="32" y="304"/>
                  <a:pt x="32" y="304"/>
                </a:cubicBezTo>
                <a:cubicBezTo>
                  <a:pt x="96" y="261"/>
                  <a:pt x="96" y="261"/>
                  <a:pt x="96" y="261"/>
                </a:cubicBezTo>
                <a:cubicBezTo>
                  <a:pt x="166" y="261"/>
                  <a:pt x="166" y="261"/>
                  <a:pt x="166" y="261"/>
                </a:cubicBezTo>
                <a:cubicBezTo>
                  <a:pt x="184" y="261"/>
                  <a:pt x="198" y="246"/>
                  <a:pt x="198" y="229"/>
                </a:cubicBezTo>
                <a:cubicBezTo>
                  <a:pt x="198" y="205"/>
                  <a:pt x="198" y="205"/>
                  <a:pt x="198" y="205"/>
                </a:cubicBezTo>
                <a:cubicBezTo>
                  <a:pt x="124" y="205"/>
                  <a:pt x="124" y="205"/>
                  <a:pt x="124" y="205"/>
                </a:cubicBezTo>
                <a:cubicBezTo>
                  <a:pt x="100" y="205"/>
                  <a:pt x="80" y="185"/>
                  <a:pt x="80" y="16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774227952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E8E67DD-15A1-0C42-BCA9-96FF06139AE7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100</a:t>
            </a:fld>
            <a:endParaRPr lang="en-US" dirty="0"/>
          </a:p>
        </p:txBody>
      </p:sp>
      <p:sp>
        <p:nvSpPr>
          <p:cNvPr id="115" name="Block Arc 114"/>
          <p:cNvSpPr/>
          <p:nvPr/>
        </p:nvSpPr>
        <p:spPr>
          <a:xfrm rot="5400000">
            <a:off x="880360" y="2050854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6" name="Rectangle 115"/>
          <p:cNvSpPr/>
          <p:nvPr/>
        </p:nvSpPr>
        <p:spPr>
          <a:xfrm>
            <a:off x="638910" y="4194414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TextBox 116"/>
          <p:cNvSpPr txBox="1"/>
          <p:nvPr/>
        </p:nvSpPr>
        <p:spPr>
          <a:xfrm>
            <a:off x="956162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638910" y="4483081"/>
            <a:ext cx="169334" cy="1693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TextBox 118"/>
          <p:cNvSpPr txBox="1"/>
          <p:nvPr/>
        </p:nvSpPr>
        <p:spPr>
          <a:xfrm>
            <a:off x="956162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1770795" y="4204027"/>
            <a:ext cx="169334" cy="1693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088047" y="4194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33" name="Block Arc 32"/>
          <p:cNvSpPr/>
          <p:nvPr/>
        </p:nvSpPr>
        <p:spPr>
          <a:xfrm rot="5400000">
            <a:off x="880360" y="2050854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00AE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4" name="Block Arc 33"/>
          <p:cNvSpPr/>
          <p:nvPr/>
        </p:nvSpPr>
        <p:spPr>
          <a:xfrm rot="16200000">
            <a:off x="880360" y="2055087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chemeClr val="accent5">
              <a:lumMod val="9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5" name="Block Arc 34"/>
          <p:cNvSpPr/>
          <p:nvPr/>
        </p:nvSpPr>
        <p:spPr>
          <a:xfrm rot="16200000">
            <a:off x="880360" y="2055087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1770795" y="4534227"/>
            <a:ext cx="169334" cy="169334"/>
          </a:xfrm>
          <a:prstGeom prst="rect">
            <a:avLst/>
          </a:prstGeom>
          <a:solidFill>
            <a:srgbClr val="B9B9B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2088047" y="45246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898677" y="3304970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1796147" y="330497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830855" y="2451153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814465" y="2451153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42" name="Block Arc 41"/>
          <p:cNvSpPr/>
          <p:nvPr/>
        </p:nvSpPr>
        <p:spPr>
          <a:xfrm rot="5400000">
            <a:off x="3779876" y="2050854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3538426" y="4194414"/>
            <a:ext cx="169334" cy="169334"/>
          </a:xfrm>
          <a:prstGeom prst="rect">
            <a:avLst/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/>
          <p:cNvSpPr txBox="1"/>
          <p:nvPr/>
        </p:nvSpPr>
        <p:spPr>
          <a:xfrm>
            <a:off x="3855678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45" name="Rectangle 44"/>
          <p:cNvSpPr/>
          <p:nvPr/>
        </p:nvSpPr>
        <p:spPr>
          <a:xfrm>
            <a:off x="3538426" y="4483081"/>
            <a:ext cx="169334" cy="169334"/>
          </a:xfrm>
          <a:prstGeom prst="rect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/>
          <p:cNvSpPr txBox="1"/>
          <p:nvPr/>
        </p:nvSpPr>
        <p:spPr>
          <a:xfrm>
            <a:off x="3855678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47" name="Rectangle 46"/>
          <p:cNvSpPr/>
          <p:nvPr/>
        </p:nvSpPr>
        <p:spPr>
          <a:xfrm>
            <a:off x="4670311" y="4204027"/>
            <a:ext cx="169334" cy="169334"/>
          </a:xfrm>
          <a:prstGeom prst="rect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4987563" y="4194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49" name="Block Arc 48"/>
          <p:cNvSpPr/>
          <p:nvPr/>
        </p:nvSpPr>
        <p:spPr>
          <a:xfrm rot="5400000">
            <a:off x="3779876" y="2050854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0" name="Block Arc 49"/>
          <p:cNvSpPr/>
          <p:nvPr/>
        </p:nvSpPr>
        <p:spPr>
          <a:xfrm rot="16200000">
            <a:off x="3779876" y="2055087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1" name="Block Arc 50"/>
          <p:cNvSpPr/>
          <p:nvPr/>
        </p:nvSpPr>
        <p:spPr>
          <a:xfrm rot="16200000">
            <a:off x="3779876" y="2055087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4670311" y="4534227"/>
            <a:ext cx="169334" cy="169334"/>
          </a:xfrm>
          <a:prstGeom prst="rect">
            <a:avLst/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/>
          <p:cNvSpPr txBox="1"/>
          <p:nvPr/>
        </p:nvSpPr>
        <p:spPr>
          <a:xfrm>
            <a:off x="4987563" y="45246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3798193" y="3304970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4695663" y="330497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3730371" y="2451153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4713981" y="2451153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8" name="Block Arc 57"/>
          <p:cNvSpPr/>
          <p:nvPr/>
        </p:nvSpPr>
        <p:spPr>
          <a:xfrm rot="5400000">
            <a:off x="9525318" y="2050854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9283868" y="4194414"/>
            <a:ext cx="169334" cy="169334"/>
          </a:xfrm>
          <a:prstGeom prst="rect">
            <a:avLst/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extBox 59"/>
          <p:cNvSpPr txBox="1"/>
          <p:nvPr/>
        </p:nvSpPr>
        <p:spPr>
          <a:xfrm>
            <a:off x="9601120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61" name="Rectangle 60"/>
          <p:cNvSpPr/>
          <p:nvPr/>
        </p:nvSpPr>
        <p:spPr>
          <a:xfrm>
            <a:off x="9283868" y="4483081"/>
            <a:ext cx="169334" cy="169334"/>
          </a:xfrm>
          <a:prstGeom prst="rect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TextBox 61"/>
          <p:cNvSpPr txBox="1"/>
          <p:nvPr/>
        </p:nvSpPr>
        <p:spPr>
          <a:xfrm>
            <a:off x="9601120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63" name="Rectangle 62"/>
          <p:cNvSpPr/>
          <p:nvPr/>
        </p:nvSpPr>
        <p:spPr>
          <a:xfrm>
            <a:off x="10415753" y="4204027"/>
            <a:ext cx="169334" cy="169334"/>
          </a:xfrm>
          <a:prstGeom prst="rect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/>
          <p:cNvSpPr txBox="1"/>
          <p:nvPr/>
        </p:nvSpPr>
        <p:spPr>
          <a:xfrm>
            <a:off x="10733005" y="4194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65" name="Block Arc 64"/>
          <p:cNvSpPr/>
          <p:nvPr/>
        </p:nvSpPr>
        <p:spPr>
          <a:xfrm rot="5400000">
            <a:off x="9525318" y="2050854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6" name="Block Arc 65"/>
          <p:cNvSpPr/>
          <p:nvPr/>
        </p:nvSpPr>
        <p:spPr>
          <a:xfrm rot="16200000">
            <a:off x="9525318" y="2055087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7" name="Block Arc 66"/>
          <p:cNvSpPr/>
          <p:nvPr/>
        </p:nvSpPr>
        <p:spPr>
          <a:xfrm rot="16200000">
            <a:off x="9525318" y="2055087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10415753" y="4534227"/>
            <a:ext cx="169334" cy="169334"/>
          </a:xfrm>
          <a:prstGeom prst="rect">
            <a:avLst/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TextBox 68"/>
          <p:cNvSpPr txBox="1"/>
          <p:nvPr/>
        </p:nvSpPr>
        <p:spPr>
          <a:xfrm>
            <a:off x="10733005" y="45246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9543635" y="3410003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10441105" y="3410003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9475813" y="23588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0459423" y="2358820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6" name="Donut 5"/>
          <p:cNvSpPr/>
          <p:nvPr/>
        </p:nvSpPr>
        <p:spPr>
          <a:xfrm>
            <a:off x="9935795" y="2466000"/>
            <a:ext cx="1008180" cy="1008180"/>
          </a:xfrm>
          <a:prstGeom prst="donut">
            <a:avLst/>
          </a:prstGeom>
          <a:solidFill>
            <a:schemeClr val="bg1">
              <a:alpha val="38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6" name="Block Arc 75"/>
          <p:cNvSpPr/>
          <p:nvPr/>
        </p:nvSpPr>
        <p:spPr>
          <a:xfrm rot="5400000">
            <a:off x="6688494" y="2050854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6447044" y="4194414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TextBox 77"/>
          <p:cNvSpPr txBox="1"/>
          <p:nvPr/>
        </p:nvSpPr>
        <p:spPr>
          <a:xfrm>
            <a:off x="6764296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447044" y="4483081"/>
            <a:ext cx="169334" cy="1693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6764296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81" name="Rectangle 80"/>
          <p:cNvSpPr/>
          <p:nvPr/>
        </p:nvSpPr>
        <p:spPr>
          <a:xfrm>
            <a:off x="7578929" y="4204027"/>
            <a:ext cx="169334" cy="1693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>
            <a:off x="7896181" y="4194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83" name="Block Arc 82"/>
          <p:cNvSpPr/>
          <p:nvPr/>
        </p:nvSpPr>
        <p:spPr>
          <a:xfrm rot="5400000">
            <a:off x="6688494" y="2050854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00AE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4" name="Block Arc 83"/>
          <p:cNvSpPr/>
          <p:nvPr/>
        </p:nvSpPr>
        <p:spPr>
          <a:xfrm rot="16200000">
            <a:off x="6688494" y="2055087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chemeClr val="accent5">
              <a:lumMod val="9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5" name="Block Arc 84"/>
          <p:cNvSpPr/>
          <p:nvPr/>
        </p:nvSpPr>
        <p:spPr>
          <a:xfrm rot="16200000">
            <a:off x="6688494" y="2055087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7578929" y="4534227"/>
            <a:ext cx="169334" cy="169334"/>
          </a:xfrm>
          <a:prstGeom prst="rect">
            <a:avLst/>
          </a:prstGeom>
          <a:solidFill>
            <a:srgbClr val="B9B9B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TextBox 86"/>
          <p:cNvSpPr txBox="1"/>
          <p:nvPr/>
        </p:nvSpPr>
        <p:spPr>
          <a:xfrm>
            <a:off x="7896181" y="45246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6706811" y="3406574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7604281" y="3406574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6638989" y="237495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7622599" y="2374950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2" name="Donut 91"/>
          <p:cNvSpPr/>
          <p:nvPr/>
        </p:nvSpPr>
        <p:spPr>
          <a:xfrm>
            <a:off x="7100191" y="2466000"/>
            <a:ext cx="1008180" cy="1008180"/>
          </a:xfrm>
          <a:prstGeom prst="donut">
            <a:avLst/>
          </a:prstGeom>
          <a:solidFill>
            <a:schemeClr val="bg1">
              <a:alpha val="52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42443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36A73E9-CA61-EF43-B9D0-4B77E684BB47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101</a:t>
            </a:fld>
            <a:endParaRPr lang="en-US" dirty="0"/>
          </a:p>
        </p:txBody>
      </p:sp>
      <p:sp>
        <p:nvSpPr>
          <p:cNvPr id="115" name="Block Arc 114"/>
          <p:cNvSpPr/>
          <p:nvPr/>
        </p:nvSpPr>
        <p:spPr>
          <a:xfrm rot="5400000">
            <a:off x="880360" y="2050854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F8FAC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116" name="Rectangle 115"/>
          <p:cNvSpPr/>
          <p:nvPr/>
        </p:nvSpPr>
        <p:spPr>
          <a:xfrm>
            <a:off x="638910" y="4194414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956162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A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638910" y="4483081"/>
            <a:ext cx="169334" cy="169334"/>
          </a:xfrm>
          <a:prstGeom prst="rect">
            <a:avLst/>
          </a:prstGeom>
          <a:solidFill>
            <a:srgbClr val="EAEE6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956162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B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1770795" y="4204027"/>
            <a:ext cx="169334" cy="169334"/>
          </a:xfrm>
          <a:prstGeom prst="rect">
            <a:avLst/>
          </a:prstGeom>
          <a:solidFill>
            <a:srgbClr val="F2F49B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2088047" y="4194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C</a:t>
            </a:r>
          </a:p>
        </p:txBody>
      </p:sp>
      <p:sp>
        <p:nvSpPr>
          <p:cNvPr id="33" name="Block Arc 32"/>
          <p:cNvSpPr/>
          <p:nvPr/>
        </p:nvSpPr>
        <p:spPr>
          <a:xfrm rot="5400000">
            <a:off x="880360" y="2050854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F2F49B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34" name="Block Arc 33"/>
          <p:cNvSpPr/>
          <p:nvPr/>
        </p:nvSpPr>
        <p:spPr>
          <a:xfrm rot="16200000">
            <a:off x="880360" y="2055087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EAEE6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35" name="Block Arc 34"/>
          <p:cNvSpPr/>
          <p:nvPr/>
        </p:nvSpPr>
        <p:spPr>
          <a:xfrm rot="16200000">
            <a:off x="880360" y="2055087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1770795" y="4534227"/>
            <a:ext cx="169334" cy="169334"/>
          </a:xfrm>
          <a:prstGeom prst="rect">
            <a:avLst/>
          </a:prstGeom>
          <a:solidFill>
            <a:srgbClr val="F8FAC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2088047" y="45246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D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898677" y="3304970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1796147" y="330497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830855" y="2451153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814465" y="2451153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42" name="Block Arc 41"/>
          <p:cNvSpPr/>
          <p:nvPr/>
        </p:nvSpPr>
        <p:spPr>
          <a:xfrm rot="5400000">
            <a:off x="3779876" y="2050854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3538426" y="4194414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/>
          <p:cNvSpPr txBox="1"/>
          <p:nvPr/>
        </p:nvSpPr>
        <p:spPr>
          <a:xfrm>
            <a:off x="3855678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45" name="Rectangle 44"/>
          <p:cNvSpPr/>
          <p:nvPr/>
        </p:nvSpPr>
        <p:spPr>
          <a:xfrm>
            <a:off x="3538426" y="4483081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/>
          <p:cNvSpPr txBox="1"/>
          <p:nvPr/>
        </p:nvSpPr>
        <p:spPr>
          <a:xfrm>
            <a:off x="3855678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47" name="Rectangle 46"/>
          <p:cNvSpPr/>
          <p:nvPr/>
        </p:nvSpPr>
        <p:spPr>
          <a:xfrm>
            <a:off x="4670311" y="4204027"/>
            <a:ext cx="169334" cy="169334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4987563" y="4194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49" name="Block Arc 48"/>
          <p:cNvSpPr/>
          <p:nvPr/>
        </p:nvSpPr>
        <p:spPr>
          <a:xfrm rot="5400000">
            <a:off x="3779876" y="2050854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0" name="Block Arc 49"/>
          <p:cNvSpPr/>
          <p:nvPr/>
        </p:nvSpPr>
        <p:spPr>
          <a:xfrm rot="16200000">
            <a:off x="3779876" y="2055087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1" name="Block Arc 50"/>
          <p:cNvSpPr/>
          <p:nvPr/>
        </p:nvSpPr>
        <p:spPr>
          <a:xfrm rot="16200000">
            <a:off x="3779876" y="2055087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4670311" y="4534227"/>
            <a:ext cx="169334" cy="169334"/>
          </a:xfrm>
          <a:prstGeom prst="rect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/>
          <p:cNvSpPr txBox="1"/>
          <p:nvPr/>
        </p:nvSpPr>
        <p:spPr>
          <a:xfrm>
            <a:off x="4987563" y="45246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3798193" y="3304970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4695663" y="330497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3730371" y="2451153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4713981" y="2451153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58" name="Block Arc 57"/>
          <p:cNvSpPr/>
          <p:nvPr/>
        </p:nvSpPr>
        <p:spPr>
          <a:xfrm rot="5400000">
            <a:off x="9525318" y="2050854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9283868" y="4194414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extBox 59"/>
          <p:cNvSpPr txBox="1"/>
          <p:nvPr/>
        </p:nvSpPr>
        <p:spPr>
          <a:xfrm>
            <a:off x="9601120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61" name="Rectangle 60"/>
          <p:cNvSpPr/>
          <p:nvPr/>
        </p:nvSpPr>
        <p:spPr>
          <a:xfrm>
            <a:off x="9283868" y="4483081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TextBox 61"/>
          <p:cNvSpPr txBox="1"/>
          <p:nvPr/>
        </p:nvSpPr>
        <p:spPr>
          <a:xfrm>
            <a:off x="9601120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63" name="Rectangle 62"/>
          <p:cNvSpPr/>
          <p:nvPr/>
        </p:nvSpPr>
        <p:spPr>
          <a:xfrm>
            <a:off x="10415753" y="4204027"/>
            <a:ext cx="169334" cy="169334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/>
          <p:cNvSpPr txBox="1"/>
          <p:nvPr/>
        </p:nvSpPr>
        <p:spPr>
          <a:xfrm>
            <a:off x="10733005" y="4194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65" name="Block Arc 64"/>
          <p:cNvSpPr/>
          <p:nvPr/>
        </p:nvSpPr>
        <p:spPr>
          <a:xfrm rot="5400000">
            <a:off x="9525318" y="2050854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6" name="Block Arc 65"/>
          <p:cNvSpPr/>
          <p:nvPr/>
        </p:nvSpPr>
        <p:spPr>
          <a:xfrm rot="16200000">
            <a:off x="9525318" y="2055087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7" name="Block Arc 66"/>
          <p:cNvSpPr/>
          <p:nvPr/>
        </p:nvSpPr>
        <p:spPr>
          <a:xfrm rot="16200000">
            <a:off x="9525318" y="2055087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10415753" y="4534227"/>
            <a:ext cx="169334" cy="169334"/>
          </a:xfrm>
          <a:prstGeom prst="rect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TextBox 68"/>
          <p:cNvSpPr txBox="1"/>
          <p:nvPr/>
        </p:nvSpPr>
        <p:spPr>
          <a:xfrm>
            <a:off x="10733005" y="45246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9543635" y="3410003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10441105" y="3410003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9475813" y="23588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0459423" y="2358820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6" name="Donut 5"/>
          <p:cNvSpPr/>
          <p:nvPr/>
        </p:nvSpPr>
        <p:spPr>
          <a:xfrm>
            <a:off x="9935795" y="2466000"/>
            <a:ext cx="1008180" cy="1008180"/>
          </a:xfrm>
          <a:prstGeom prst="donut">
            <a:avLst/>
          </a:prstGeom>
          <a:solidFill>
            <a:schemeClr val="bg1">
              <a:alpha val="38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6" name="Block Arc 75"/>
          <p:cNvSpPr/>
          <p:nvPr/>
        </p:nvSpPr>
        <p:spPr>
          <a:xfrm rot="5400000">
            <a:off x="6688494" y="2050854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F8FAC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6447044" y="4194414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6764296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A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447044" y="4483081"/>
            <a:ext cx="169334" cy="169334"/>
          </a:xfrm>
          <a:prstGeom prst="rect">
            <a:avLst/>
          </a:prstGeom>
          <a:solidFill>
            <a:srgbClr val="EAEE6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6764296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B</a:t>
            </a:r>
          </a:p>
        </p:txBody>
      </p:sp>
      <p:sp>
        <p:nvSpPr>
          <p:cNvPr id="81" name="Rectangle 80"/>
          <p:cNvSpPr/>
          <p:nvPr/>
        </p:nvSpPr>
        <p:spPr>
          <a:xfrm>
            <a:off x="7578929" y="4204027"/>
            <a:ext cx="169334" cy="169334"/>
          </a:xfrm>
          <a:prstGeom prst="rect">
            <a:avLst/>
          </a:prstGeom>
          <a:solidFill>
            <a:srgbClr val="F2F49B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7896181" y="4194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C</a:t>
            </a:r>
          </a:p>
        </p:txBody>
      </p:sp>
      <p:sp>
        <p:nvSpPr>
          <p:cNvPr id="83" name="Block Arc 82"/>
          <p:cNvSpPr/>
          <p:nvPr/>
        </p:nvSpPr>
        <p:spPr>
          <a:xfrm rot="5400000">
            <a:off x="6688494" y="2050854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F2F49B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84" name="Block Arc 83"/>
          <p:cNvSpPr/>
          <p:nvPr/>
        </p:nvSpPr>
        <p:spPr>
          <a:xfrm rot="16200000">
            <a:off x="6688494" y="2055087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EAEE6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85" name="Block Arc 84"/>
          <p:cNvSpPr/>
          <p:nvPr/>
        </p:nvSpPr>
        <p:spPr>
          <a:xfrm rot="16200000">
            <a:off x="6688494" y="2055087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7578929" y="4534227"/>
            <a:ext cx="169334" cy="169334"/>
          </a:xfrm>
          <a:prstGeom prst="rect">
            <a:avLst/>
          </a:prstGeom>
          <a:solidFill>
            <a:srgbClr val="F8FAC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7896181" y="45246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D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6706811" y="3406574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7604281" y="3406574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6638989" y="237495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7622599" y="2374950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2" name="Donut 91"/>
          <p:cNvSpPr/>
          <p:nvPr/>
        </p:nvSpPr>
        <p:spPr>
          <a:xfrm>
            <a:off x="7100191" y="2466000"/>
            <a:ext cx="1008180" cy="1008180"/>
          </a:xfrm>
          <a:prstGeom prst="donut">
            <a:avLst/>
          </a:prstGeom>
          <a:solidFill>
            <a:schemeClr val="bg1">
              <a:alpha val="52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3920338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A093895-D11B-2744-A88C-B15A1A32A6DE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102</a:t>
            </a:fld>
            <a:endParaRPr lang="en-US" dirty="0"/>
          </a:p>
        </p:txBody>
      </p:sp>
      <p:sp>
        <p:nvSpPr>
          <p:cNvPr id="115" name="Block Arc 114"/>
          <p:cNvSpPr/>
          <p:nvPr/>
        </p:nvSpPr>
        <p:spPr>
          <a:xfrm rot="5400000">
            <a:off x="880360" y="2050854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6" name="Rectangle 115"/>
          <p:cNvSpPr/>
          <p:nvPr/>
        </p:nvSpPr>
        <p:spPr>
          <a:xfrm>
            <a:off x="638910" y="4194414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TextBox 116"/>
          <p:cNvSpPr txBox="1"/>
          <p:nvPr/>
        </p:nvSpPr>
        <p:spPr>
          <a:xfrm>
            <a:off x="956162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638910" y="4483081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TextBox 118"/>
          <p:cNvSpPr txBox="1"/>
          <p:nvPr/>
        </p:nvSpPr>
        <p:spPr>
          <a:xfrm>
            <a:off x="956162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1770795" y="4204027"/>
            <a:ext cx="169334" cy="169334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088047" y="4194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33" name="Block Arc 32"/>
          <p:cNvSpPr/>
          <p:nvPr/>
        </p:nvSpPr>
        <p:spPr>
          <a:xfrm rot="5400000">
            <a:off x="880360" y="2050854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4" name="Block Arc 33"/>
          <p:cNvSpPr/>
          <p:nvPr/>
        </p:nvSpPr>
        <p:spPr>
          <a:xfrm rot="16200000">
            <a:off x="880360" y="2055087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5" name="Block Arc 34"/>
          <p:cNvSpPr/>
          <p:nvPr/>
        </p:nvSpPr>
        <p:spPr>
          <a:xfrm rot="16200000">
            <a:off x="880360" y="2055087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1770795" y="4534227"/>
            <a:ext cx="169334" cy="16933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2088047" y="45246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898677" y="3304970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1796147" y="330497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830855" y="2451153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814465" y="2451153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2" name="Block Arc 41"/>
          <p:cNvSpPr/>
          <p:nvPr/>
        </p:nvSpPr>
        <p:spPr>
          <a:xfrm rot="5400000">
            <a:off x="3779876" y="2050854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4366B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3538426" y="4194414"/>
            <a:ext cx="169334" cy="169334"/>
          </a:xfrm>
          <a:prstGeom prst="rect">
            <a:avLst/>
          </a:prstGeom>
          <a:solidFill>
            <a:srgbClr val="B5C2E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/>
          <p:cNvSpPr txBox="1"/>
          <p:nvPr/>
        </p:nvSpPr>
        <p:spPr>
          <a:xfrm>
            <a:off x="3855678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45" name="Rectangle 44"/>
          <p:cNvSpPr/>
          <p:nvPr/>
        </p:nvSpPr>
        <p:spPr>
          <a:xfrm>
            <a:off x="3538426" y="4483081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/>
          <p:cNvSpPr txBox="1"/>
          <p:nvPr/>
        </p:nvSpPr>
        <p:spPr>
          <a:xfrm>
            <a:off x="3855678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47" name="Rectangle 46"/>
          <p:cNvSpPr/>
          <p:nvPr/>
        </p:nvSpPr>
        <p:spPr>
          <a:xfrm>
            <a:off x="4670311" y="4204027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4987563" y="4194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49" name="Block Arc 48"/>
          <p:cNvSpPr/>
          <p:nvPr/>
        </p:nvSpPr>
        <p:spPr>
          <a:xfrm rot="5400000">
            <a:off x="3779876" y="2050854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0" name="Block Arc 49"/>
          <p:cNvSpPr/>
          <p:nvPr/>
        </p:nvSpPr>
        <p:spPr>
          <a:xfrm rot="16200000">
            <a:off x="3779876" y="2055087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1" name="Block Arc 50"/>
          <p:cNvSpPr/>
          <p:nvPr/>
        </p:nvSpPr>
        <p:spPr>
          <a:xfrm rot="16200000">
            <a:off x="3779876" y="2055087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B5C2E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4670311" y="4534227"/>
            <a:ext cx="169334" cy="169334"/>
          </a:xfrm>
          <a:prstGeom prst="rect">
            <a:avLst/>
          </a:prstGeom>
          <a:solidFill>
            <a:srgbClr val="4366B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/>
          <p:cNvSpPr txBox="1"/>
          <p:nvPr/>
        </p:nvSpPr>
        <p:spPr>
          <a:xfrm>
            <a:off x="4987563" y="45246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3798193" y="3304970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4695663" y="330497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3730371" y="2451153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4713981" y="2451153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8" name="Block Arc 57"/>
          <p:cNvSpPr/>
          <p:nvPr/>
        </p:nvSpPr>
        <p:spPr>
          <a:xfrm rot="5400000">
            <a:off x="9525318" y="2050854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4366B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9283868" y="4194414"/>
            <a:ext cx="169334" cy="169334"/>
          </a:xfrm>
          <a:prstGeom prst="rect">
            <a:avLst/>
          </a:prstGeom>
          <a:solidFill>
            <a:srgbClr val="B5C2E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extBox 59"/>
          <p:cNvSpPr txBox="1"/>
          <p:nvPr/>
        </p:nvSpPr>
        <p:spPr>
          <a:xfrm>
            <a:off x="9601120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61" name="Rectangle 60"/>
          <p:cNvSpPr/>
          <p:nvPr/>
        </p:nvSpPr>
        <p:spPr>
          <a:xfrm>
            <a:off x="9283868" y="4483081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TextBox 61"/>
          <p:cNvSpPr txBox="1"/>
          <p:nvPr/>
        </p:nvSpPr>
        <p:spPr>
          <a:xfrm>
            <a:off x="9601120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63" name="Rectangle 62"/>
          <p:cNvSpPr/>
          <p:nvPr/>
        </p:nvSpPr>
        <p:spPr>
          <a:xfrm>
            <a:off x="10415753" y="4204027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/>
          <p:cNvSpPr txBox="1"/>
          <p:nvPr/>
        </p:nvSpPr>
        <p:spPr>
          <a:xfrm>
            <a:off x="10733005" y="4194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65" name="Block Arc 64"/>
          <p:cNvSpPr/>
          <p:nvPr/>
        </p:nvSpPr>
        <p:spPr>
          <a:xfrm rot="5400000">
            <a:off x="9525318" y="2050854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6" name="Block Arc 65"/>
          <p:cNvSpPr/>
          <p:nvPr/>
        </p:nvSpPr>
        <p:spPr>
          <a:xfrm rot="16200000">
            <a:off x="9525318" y="2055087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7" name="Block Arc 66"/>
          <p:cNvSpPr/>
          <p:nvPr/>
        </p:nvSpPr>
        <p:spPr>
          <a:xfrm rot="16200000">
            <a:off x="9525318" y="2055087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B5C2E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10415753" y="4534227"/>
            <a:ext cx="169334" cy="169334"/>
          </a:xfrm>
          <a:prstGeom prst="rect">
            <a:avLst/>
          </a:prstGeom>
          <a:solidFill>
            <a:srgbClr val="4366B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TextBox 68"/>
          <p:cNvSpPr txBox="1"/>
          <p:nvPr/>
        </p:nvSpPr>
        <p:spPr>
          <a:xfrm>
            <a:off x="10733005" y="45246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9543635" y="3410003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10441105" y="3410003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9475813" y="23588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10459423" y="2358820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6" name="Donut 5"/>
          <p:cNvSpPr/>
          <p:nvPr/>
        </p:nvSpPr>
        <p:spPr>
          <a:xfrm>
            <a:off x="9935795" y="2466000"/>
            <a:ext cx="1008180" cy="1008180"/>
          </a:xfrm>
          <a:prstGeom prst="donut">
            <a:avLst/>
          </a:prstGeom>
          <a:solidFill>
            <a:schemeClr val="bg1">
              <a:alpha val="38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6" name="Block Arc 75"/>
          <p:cNvSpPr/>
          <p:nvPr/>
        </p:nvSpPr>
        <p:spPr>
          <a:xfrm rot="5400000">
            <a:off x="6688494" y="2050854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6447044" y="4194414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TextBox 77"/>
          <p:cNvSpPr txBox="1"/>
          <p:nvPr/>
        </p:nvSpPr>
        <p:spPr>
          <a:xfrm>
            <a:off x="6764296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447044" y="4483081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6764296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81" name="Rectangle 80"/>
          <p:cNvSpPr/>
          <p:nvPr/>
        </p:nvSpPr>
        <p:spPr>
          <a:xfrm>
            <a:off x="7578929" y="4204027"/>
            <a:ext cx="169334" cy="169334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>
            <a:off x="7896181" y="4194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83" name="Block Arc 82"/>
          <p:cNvSpPr/>
          <p:nvPr/>
        </p:nvSpPr>
        <p:spPr>
          <a:xfrm rot="5400000">
            <a:off x="6688494" y="2050854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4" name="Block Arc 83"/>
          <p:cNvSpPr/>
          <p:nvPr/>
        </p:nvSpPr>
        <p:spPr>
          <a:xfrm rot="16200000">
            <a:off x="6688494" y="2055087"/>
            <a:ext cx="1831574" cy="1831574"/>
          </a:xfrm>
          <a:prstGeom prst="blockArc">
            <a:avLst>
              <a:gd name="adj1" fmla="val 21596409"/>
              <a:gd name="adj2" fmla="val 5389302"/>
              <a:gd name="adj3" fmla="val 30719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5" name="Block Arc 84"/>
          <p:cNvSpPr/>
          <p:nvPr/>
        </p:nvSpPr>
        <p:spPr>
          <a:xfrm rot="16200000">
            <a:off x="6688494" y="2055087"/>
            <a:ext cx="1831574" cy="1831574"/>
          </a:xfrm>
          <a:prstGeom prst="blockArc">
            <a:avLst>
              <a:gd name="adj1" fmla="val 16205409"/>
              <a:gd name="adj2" fmla="val 6990"/>
              <a:gd name="adj3" fmla="val 30641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7578929" y="4534227"/>
            <a:ext cx="169334" cy="16933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TextBox 86"/>
          <p:cNvSpPr txBox="1"/>
          <p:nvPr/>
        </p:nvSpPr>
        <p:spPr>
          <a:xfrm>
            <a:off x="7896181" y="45246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6706811" y="3406574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7604281" y="3406574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6638989" y="237495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7622599" y="2374950"/>
            <a:ext cx="8974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2" name="Donut 91"/>
          <p:cNvSpPr/>
          <p:nvPr/>
        </p:nvSpPr>
        <p:spPr>
          <a:xfrm>
            <a:off x="7100191" y="2466000"/>
            <a:ext cx="1008180" cy="1008180"/>
          </a:xfrm>
          <a:prstGeom prst="donut">
            <a:avLst/>
          </a:prstGeom>
          <a:solidFill>
            <a:schemeClr val="bg1">
              <a:alpha val="52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9351155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AFDEDC4-3F4C-CB41-A2C5-C21BC6307D9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103</a:t>
            </a:fld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3382111" y="2961055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3699363" y="29514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2" name="Rectangle 11"/>
          <p:cNvSpPr/>
          <p:nvPr/>
        </p:nvSpPr>
        <p:spPr>
          <a:xfrm>
            <a:off x="3382111" y="3249722"/>
            <a:ext cx="169334" cy="1693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3699363" y="324010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4" name="Rectangle 13"/>
          <p:cNvSpPr/>
          <p:nvPr/>
        </p:nvSpPr>
        <p:spPr>
          <a:xfrm>
            <a:off x="3382111" y="3571455"/>
            <a:ext cx="169334" cy="1693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3699363" y="35618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6" name="Rectangle 15"/>
          <p:cNvSpPr/>
          <p:nvPr/>
        </p:nvSpPr>
        <p:spPr>
          <a:xfrm>
            <a:off x="7446111" y="3061865"/>
            <a:ext cx="169334" cy="169334"/>
          </a:xfrm>
          <a:prstGeom prst="rect">
            <a:avLst/>
          </a:prstGeom>
          <a:solidFill>
            <a:srgbClr val="7A695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763363" y="30522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8" name="Rectangle 17"/>
          <p:cNvSpPr/>
          <p:nvPr/>
        </p:nvSpPr>
        <p:spPr>
          <a:xfrm>
            <a:off x="7446111" y="3350532"/>
            <a:ext cx="169334" cy="169334"/>
          </a:xfrm>
          <a:prstGeom prst="rect">
            <a:avLst/>
          </a:prstGeom>
          <a:solidFill>
            <a:srgbClr val="77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7763363" y="334091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20" name="Rectangle 19"/>
          <p:cNvSpPr/>
          <p:nvPr/>
        </p:nvSpPr>
        <p:spPr>
          <a:xfrm>
            <a:off x="7446111" y="3672265"/>
            <a:ext cx="169334" cy="169334"/>
          </a:xfrm>
          <a:prstGeom prst="rect">
            <a:avLst/>
          </a:prstGeom>
          <a:solidFill>
            <a:srgbClr val="78A09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7763363" y="36626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26" name="Freeform 15"/>
          <p:cNvSpPr>
            <a:spLocks/>
          </p:cNvSpPr>
          <p:nvPr/>
        </p:nvSpPr>
        <p:spPr bwMode="auto">
          <a:xfrm>
            <a:off x="3862114" y="2101280"/>
            <a:ext cx="1226445" cy="1839658"/>
          </a:xfrm>
          <a:custGeom>
            <a:avLst/>
            <a:gdLst>
              <a:gd name="T0" fmla="*/ 651 w 706"/>
              <a:gd name="T1" fmla="*/ 431 h 1056"/>
              <a:gd name="T2" fmla="*/ 697 w 706"/>
              <a:gd name="T3" fmla="*/ 310 h 1056"/>
              <a:gd name="T4" fmla="*/ 570 w 706"/>
              <a:gd name="T5" fmla="*/ 291 h 1056"/>
              <a:gd name="T6" fmla="*/ 0 w 706"/>
              <a:gd name="T7" fmla="*/ 0 h 1056"/>
              <a:gd name="T8" fmla="*/ 0 w 706"/>
              <a:gd name="T9" fmla="*/ 161 h 1056"/>
              <a:gd name="T10" fmla="*/ 1 w 706"/>
              <a:gd name="T11" fmla="*/ 161 h 1056"/>
              <a:gd name="T12" fmla="*/ 545 w 706"/>
              <a:gd name="T13" fmla="*/ 704 h 1056"/>
              <a:gd name="T14" fmla="*/ 472 w 706"/>
              <a:gd name="T15" fmla="*/ 976 h 1056"/>
              <a:gd name="T16" fmla="*/ 611 w 706"/>
              <a:gd name="T17" fmla="*/ 1056 h 1056"/>
              <a:gd name="T18" fmla="*/ 706 w 706"/>
              <a:gd name="T19" fmla="*/ 704 h 1056"/>
              <a:gd name="T20" fmla="*/ 651 w 706"/>
              <a:gd name="T21" fmla="*/ 431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6" h="1056">
                <a:moveTo>
                  <a:pt x="651" y="431"/>
                </a:moveTo>
                <a:cubicBezTo>
                  <a:pt x="697" y="310"/>
                  <a:pt x="697" y="310"/>
                  <a:pt x="697" y="310"/>
                </a:cubicBezTo>
                <a:cubicBezTo>
                  <a:pt x="570" y="291"/>
                  <a:pt x="570" y="291"/>
                  <a:pt x="570" y="291"/>
                </a:cubicBezTo>
                <a:cubicBezTo>
                  <a:pt x="442" y="115"/>
                  <a:pt x="236" y="0"/>
                  <a:pt x="0" y="0"/>
                </a:cubicBezTo>
                <a:cubicBezTo>
                  <a:pt x="0" y="161"/>
                  <a:pt x="0" y="161"/>
                  <a:pt x="0" y="161"/>
                </a:cubicBezTo>
                <a:cubicBezTo>
                  <a:pt x="1" y="161"/>
                  <a:pt x="1" y="161"/>
                  <a:pt x="1" y="161"/>
                </a:cubicBezTo>
                <a:cubicBezTo>
                  <a:pt x="301" y="161"/>
                  <a:pt x="545" y="405"/>
                  <a:pt x="545" y="704"/>
                </a:cubicBezTo>
                <a:cubicBezTo>
                  <a:pt x="545" y="803"/>
                  <a:pt x="518" y="896"/>
                  <a:pt x="472" y="976"/>
                </a:cubicBezTo>
                <a:cubicBezTo>
                  <a:pt x="611" y="1056"/>
                  <a:pt x="611" y="1056"/>
                  <a:pt x="611" y="1056"/>
                </a:cubicBezTo>
                <a:cubicBezTo>
                  <a:pt x="671" y="953"/>
                  <a:pt x="706" y="833"/>
                  <a:pt x="706" y="704"/>
                </a:cubicBezTo>
                <a:cubicBezTo>
                  <a:pt x="706" y="608"/>
                  <a:pt x="686" y="515"/>
                  <a:pt x="651" y="4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6"/>
          <p:cNvSpPr>
            <a:spLocks/>
          </p:cNvSpPr>
          <p:nvPr/>
        </p:nvSpPr>
        <p:spPr bwMode="auto">
          <a:xfrm>
            <a:off x="2585949" y="2101280"/>
            <a:ext cx="1276165" cy="1839658"/>
          </a:xfrm>
          <a:custGeom>
            <a:avLst/>
            <a:gdLst>
              <a:gd name="T0" fmla="*/ 378 w 729"/>
              <a:gd name="T1" fmla="*/ 95 h 1057"/>
              <a:gd name="T2" fmla="*/ 161 w 729"/>
              <a:gd name="T3" fmla="*/ 291 h 1057"/>
              <a:gd name="T4" fmla="*/ 36 w 729"/>
              <a:gd name="T5" fmla="*/ 310 h 1057"/>
              <a:gd name="T6" fmla="*/ 82 w 729"/>
              <a:gd name="T7" fmla="*/ 431 h 1057"/>
              <a:gd name="T8" fmla="*/ 121 w 729"/>
              <a:gd name="T9" fmla="*/ 1057 h 1057"/>
              <a:gd name="T10" fmla="*/ 260 w 729"/>
              <a:gd name="T11" fmla="*/ 977 h 1057"/>
              <a:gd name="T12" fmla="*/ 260 w 729"/>
              <a:gd name="T13" fmla="*/ 977 h 1057"/>
              <a:gd name="T14" fmla="*/ 458 w 729"/>
              <a:gd name="T15" fmla="*/ 234 h 1057"/>
              <a:gd name="T16" fmla="*/ 729 w 729"/>
              <a:gd name="T17" fmla="*/ 161 h 1057"/>
              <a:gd name="T18" fmla="*/ 729 w 729"/>
              <a:gd name="T19" fmla="*/ 1 h 1057"/>
              <a:gd name="T20" fmla="*/ 378 w 729"/>
              <a:gd name="T21" fmla="*/ 95 h 1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9" h="1057">
                <a:moveTo>
                  <a:pt x="378" y="95"/>
                </a:moveTo>
                <a:cubicBezTo>
                  <a:pt x="290" y="146"/>
                  <a:pt x="217" y="213"/>
                  <a:pt x="161" y="291"/>
                </a:cubicBezTo>
                <a:cubicBezTo>
                  <a:pt x="36" y="310"/>
                  <a:pt x="36" y="310"/>
                  <a:pt x="36" y="310"/>
                </a:cubicBezTo>
                <a:cubicBezTo>
                  <a:pt x="82" y="431"/>
                  <a:pt x="82" y="431"/>
                  <a:pt x="82" y="431"/>
                </a:cubicBezTo>
                <a:cubicBezTo>
                  <a:pt x="0" y="627"/>
                  <a:pt x="7" y="859"/>
                  <a:pt x="121" y="105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110" y="717"/>
                  <a:pt x="199" y="384"/>
                  <a:pt x="458" y="234"/>
                </a:cubicBezTo>
                <a:cubicBezTo>
                  <a:pt x="544" y="185"/>
                  <a:pt x="637" y="161"/>
                  <a:pt x="729" y="161"/>
                </a:cubicBezTo>
                <a:cubicBezTo>
                  <a:pt x="729" y="1"/>
                  <a:pt x="729" y="1"/>
                  <a:pt x="729" y="1"/>
                </a:cubicBezTo>
                <a:cubicBezTo>
                  <a:pt x="613" y="0"/>
                  <a:pt x="489" y="31"/>
                  <a:pt x="378" y="9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17"/>
          <p:cNvSpPr>
            <a:spLocks/>
          </p:cNvSpPr>
          <p:nvPr/>
        </p:nvSpPr>
        <p:spPr bwMode="auto">
          <a:xfrm>
            <a:off x="2801405" y="3800066"/>
            <a:ext cx="2129707" cy="919832"/>
          </a:xfrm>
          <a:custGeom>
            <a:avLst/>
            <a:gdLst>
              <a:gd name="T0" fmla="*/ 1220 w 1220"/>
              <a:gd name="T1" fmla="*/ 81 h 527"/>
              <a:gd name="T2" fmla="*/ 1080 w 1220"/>
              <a:gd name="T3" fmla="*/ 0 h 527"/>
              <a:gd name="T4" fmla="*/ 1080 w 1220"/>
              <a:gd name="T5" fmla="*/ 0 h 527"/>
              <a:gd name="T6" fmla="*/ 338 w 1220"/>
              <a:gd name="T7" fmla="*/ 199 h 527"/>
              <a:gd name="T8" fmla="*/ 139 w 1220"/>
              <a:gd name="T9" fmla="*/ 0 h 527"/>
              <a:gd name="T10" fmla="*/ 0 w 1220"/>
              <a:gd name="T11" fmla="*/ 80 h 527"/>
              <a:gd name="T12" fmla="*/ 258 w 1220"/>
              <a:gd name="T13" fmla="*/ 338 h 527"/>
              <a:gd name="T14" fmla="*/ 536 w 1220"/>
              <a:gd name="T15" fmla="*/ 429 h 527"/>
              <a:gd name="T16" fmla="*/ 615 w 1220"/>
              <a:gd name="T17" fmla="*/ 527 h 527"/>
              <a:gd name="T18" fmla="*/ 695 w 1220"/>
              <a:gd name="T19" fmla="*/ 427 h 527"/>
              <a:gd name="T20" fmla="*/ 1220 w 1220"/>
              <a:gd name="T21" fmla="*/ 81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20" h="527">
                <a:moveTo>
                  <a:pt x="1220" y="81"/>
                </a:moveTo>
                <a:cubicBezTo>
                  <a:pt x="1080" y="0"/>
                  <a:pt x="1080" y="0"/>
                  <a:pt x="1080" y="0"/>
                </a:cubicBezTo>
                <a:cubicBezTo>
                  <a:pt x="1080" y="0"/>
                  <a:pt x="1080" y="0"/>
                  <a:pt x="1080" y="0"/>
                </a:cubicBezTo>
                <a:cubicBezTo>
                  <a:pt x="931" y="260"/>
                  <a:pt x="598" y="349"/>
                  <a:pt x="338" y="199"/>
                </a:cubicBezTo>
                <a:cubicBezTo>
                  <a:pt x="252" y="150"/>
                  <a:pt x="186" y="80"/>
                  <a:pt x="139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60" y="184"/>
                  <a:pt x="147" y="274"/>
                  <a:pt x="258" y="338"/>
                </a:cubicBezTo>
                <a:cubicBezTo>
                  <a:pt x="346" y="389"/>
                  <a:pt x="440" y="419"/>
                  <a:pt x="536" y="429"/>
                </a:cubicBezTo>
                <a:cubicBezTo>
                  <a:pt x="615" y="527"/>
                  <a:pt x="615" y="527"/>
                  <a:pt x="615" y="527"/>
                </a:cubicBezTo>
                <a:cubicBezTo>
                  <a:pt x="695" y="427"/>
                  <a:pt x="695" y="427"/>
                  <a:pt x="695" y="427"/>
                </a:cubicBezTo>
                <a:cubicBezTo>
                  <a:pt x="907" y="401"/>
                  <a:pt x="1105" y="279"/>
                  <a:pt x="1220" y="8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15"/>
          <p:cNvSpPr>
            <a:spLocks/>
          </p:cNvSpPr>
          <p:nvPr/>
        </p:nvSpPr>
        <p:spPr bwMode="auto">
          <a:xfrm rot="10800000">
            <a:off x="6754420" y="2820183"/>
            <a:ext cx="1226445" cy="1839658"/>
          </a:xfrm>
          <a:custGeom>
            <a:avLst/>
            <a:gdLst>
              <a:gd name="T0" fmla="*/ 651 w 706"/>
              <a:gd name="T1" fmla="*/ 431 h 1056"/>
              <a:gd name="T2" fmla="*/ 697 w 706"/>
              <a:gd name="T3" fmla="*/ 310 h 1056"/>
              <a:gd name="T4" fmla="*/ 570 w 706"/>
              <a:gd name="T5" fmla="*/ 291 h 1056"/>
              <a:gd name="T6" fmla="*/ 0 w 706"/>
              <a:gd name="T7" fmla="*/ 0 h 1056"/>
              <a:gd name="T8" fmla="*/ 0 w 706"/>
              <a:gd name="T9" fmla="*/ 161 h 1056"/>
              <a:gd name="T10" fmla="*/ 1 w 706"/>
              <a:gd name="T11" fmla="*/ 161 h 1056"/>
              <a:gd name="T12" fmla="*/ 545 w 706"/>
              <a:gd name="T13" fmla="*/ 704 h 1056"/>
              <a:gd name="T14" fmla="*/ 472 w 706"/>
              <a:gd name="T15" fmla="*/ 976 h 1056"/>
              <a:gd name="T16" fmla="*/ 611 w 706"/>
              <a:gd name="T17" fmla="*/ 1056 h 1056"/>
              <a:gd name="T18" fmla="*/ 706 w 706"/>
              <a:gd name="T19" fmla="*/ 704 h 1056"/>
              <a:gd name="T20" fmla="*/ 651 w 706"/>
              <a:gd name="T21" fmla="*/ 431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6" h="1056">
                <a:moveTo>
                  <a:pt x="651" y="431"/>
                </a:moveTo>
                <a:cubicBezTo>
                  <a:pt x="697" y="310"/>
                  <a:pt x="697" y="310"/>
                  <a:pt x="697" y="310"/>
                </a:cubicBezTo>
                <a:cubicBezTo>
                  <a:pt x="570" y="291"/>
                  <a:pt x="570" y="291"/>
                  <a:pt x="570" y="291"/>
                </a:cubicBezTo>
                <a:cubicBezTo>
                  <a:pt x="442" y="115"/>
                  <a:pt x="236" y="0"/>
                  <a:pt x="0" y="0"/>
                </a:cubicBezTo>
                <a:cubicBezTo>
                  <a:pt x="0" y="161"/>
                  <a:pt x="0" y="161"/>
                  <a:pt x="0" y="161"/>
                </a:cubicBezTo>
                <a:cubicBezTo>
                  <a:pt x="1" y="161"/>
                  <a:pt x="1" y="161"/>
                  <a:pt x="1" y="161"/>
                </a:cubicBezTo>
                <a:cubicBezTo>
                  <a:pt x="301" y="161"/>
                  <a:pt x="545" y="405"/>
                  <a:pt x="545" y="704"/>
                </a:cubicBezTo>
                <a:cubicBezTo>
                  <a:pt x="545" y="803"/>
                  <a:pt x="518" y="896"/>
                  <a:pt x="472" y="976"/>
                </a:cubicBezTo>
                <a:cubicBezTo>
                  <a:pt x="611" y="1056"/>
                  <a:pt x="611" y="1056"/>
                  <a:pt x="611" y="1056"/>
                </a:cubicBezTo>
                <a:cubicBezTo>
                  <a:pt x="671" y="953"/>
                  <a:pt x="706" y="833"/>
                  <a:pt x="706" y="704"/>
                </a:cubicBezTo>
                <a:cubicBezTo>
                  <a:pt x="706" y="608"/>
                  <a:pt x="686" y="515"/>
                  <a:pt x="651" y="431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16"/>
          <p:cNvSpPr>
            <a:spLocks/>
          </p:cNvSpPr>
          <p:nvPr/>
        </p:nvSpPr>
        <p:spPr bwMode="auto">
          <a:xfrm rot="10800000">
            <a:off x="7980865" y="2820183"/>
            <a:ext cx="1276165" cy="1839658"/>
          </a:xfrm>
          <a:custGeom>
            <a:avLst/>
            <a:gdLst>
              <a:gd name="T0" fmla="*/ 378 w 729"/>
              <a:gd name="T1" fmla="*/ 95 h 1057"/>
              <a:gd name="T2" fmla="*/ 161 w 729"/>
              <a:gd name="T3" fmla="*/ 291 h 1057"/>
              <a:gd name="T4" fmla="*/ 36 w 729"/>
              <a:gd name="T5" fmla="*/ 310 h 1057"/>
              <a:gd name="T6" fmla="*/ 82 w 729"/>
              <a:gd name="T7" fmla="*/ 431 h 1057"/>
              <a:gd name="T8" fmla="*/ 121 w 729"/>
              <a:gd name="T9" fmla="*/ 1057 h 1057"/>
              <a:gd name="T10" fmla="*/ 260 w 729"/>
              <a:gd name="T11" fmla="*/ 977 h 1057"/>
              <a:gd name="T12" fmla="*/ 260 w 729"/>
              <a:gd name="T13" fmla="*/ 977 h 1057"/>
              <a:gd name="T14" fmla="*/ 458 w 729"/>
              <a:gd name="T15" fmla="*/ 234 h 1057"/>
              <a:gd name="T16" fmla="*/ 729 w 729"/>
              <a:gd name="T17" fmla="*/ 161 h 1057"/>
              <a:gd name="T18" fmla="*/ 729 w 729"/>
              <a:gd name="T19" fmla="*/ 1 h 1057"/>
              <a:gd name="T20" fmla="*/ 378 w 729"/>
              <a:gd name="T21" fmla="*/ 95 h 1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9" h="1057">
                <a:moveTo>
                  <a:pt x="378" y="95"/>
                </a:moveTo>
                <a:cubicBezTo>
                  <a:pt x="290" y="146"/>
                  <a:pt x="217" y="213"/>
                  <a:pt x="161" y="291"/>
                </a:cubicBezTo>
                <a:cubicBezTo>
                  <a:pt x="36" y="310"/>
                  <a:pt x="36" y="310"/>
                  <a:pt x="36" y="310"/>
                </a:cubicBezTo>
                <a:cubicBezTo>
                  <a:pt x="82" y="431"/>
                  <a:pt x="82" y="431"/>
                  <a:pt x="82" y="431"/>
                </a:cubicBezTo>
                <a:cubicBezTo>
                  <a:pt x="0" y="627"/>
                  <a:pt x="7" y="859"/>
                  <a:pt x="121" y="105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110" y="717"/>
                  <a:pt x="199" y="384"/>
                  <a:pt x="458" y="234"/>
                </a:cubicBezTo>
                <a:cubicBezTo>
                  <a:pt x="544" y="185"/>
                  <a:pt x="637" y="161"/>
                  <a:pt x="729" y="161"/>
                </a:cubicBezTo>
                <a:cubicBezTo>
                  <a:pt x="729" y="1"/>
                  <a:pt x="729" y="1"/>
                  <a:pt x="729" y="1"/>
                </a:cubicBezTo>
                <a:cubicBezTo>
                  <a:pt x="613" y="0"/>
                  <a:pt x="489" y="31"/>
                  <a:pt x="378" y="95"/>
                </a:cubicBezTo>
                <a:close/>
              </a:path>
            </a:pathLst>
          </a:custGeom>
          <a:solidFill>
            <a:srgbClr val="75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17"/>
          <p:cNvSpPr>
            <a:spLocks/>
          </p:cNvSpPr>
          <p:nvPr/>
        </p:nvSpPr>
        <p:spPr bwMode="auto">
          <a:xfrm rot="10800000">
            <a:off x="6911867" y="2041223"/>
            <a:ext cx="2129707" cy="919832"/>
          </a:xfrm>
          <a:custGeom>
            <a:avLst/>
            <a:gdLst>
              <a:gd name="T0" fmla="*/ 1220 w 1220"/>
              <a:gd name="T1" fmla="*/ 81 h 527"/>
              <a:gd name="T2" fmla="*/ 1080 w 1220"/>
              <a:gd name="T3" fmla="*/ 0 h 527"/>
              <a:gd name="T4" fmla="*/ 1080 w 1220"/>
              <a:gd name="T5" fmla="*/ 0 h 527"/>
              <a:gd name="T6" fmla="*/ 338 w 1220"/>
              <a:gd name="T7" fmla="*/ 199 h 527"/>
              <a:gd name="T8" fmla="*/ 139 w 1220"/>
              <a:gd name="T9" fmla="*/ 0 h 527"/>
              <a:gd name="T10" fmla="*/ 0 w 1220"/>
              <a:gd name="T11" fmla="*/ 80 h 527"/>
              <a:gd name="T12" fmla="*/ 258 w 1220"/>
              <a:gd name="T13" fmla="*/ 338 h 527"/>
              <a:gd name="T14" fmla="*/ 536 w 1220"/>
              <a:gd name="T15" fmla="*/ 429 h 527"/>
              <a:gd name="T16" fmla="*/ 615 w 1220"/>
              <a:gd name="T17" fmla="*/ 527 h 527"/>
              <a:gd name="T18" fmla="*/ 695 w 1220"/>
              <a:gd name="T19" fmla="*/ 427 h 527"/>
              <a:gd name="T20" fmla="*/ 1220 w 1220"/>
              <a:gd name="T21" fmla="*/ 81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20" h="527">
                <a:moveTo>
                  <a:pt x="1220" y="81"/>
                </a:moveTo>
                <a:cubicBezTo>
                  <a:pt x="1080" y="0"/>
                  <a:pt x="1080" y="0"/>
                  <a:pt x="1080" y="0"/>
                </a:cubicBezTo>
                <a:cubicBezTo>
                  <a:pt x="1080" y="0"/>
                  <a:pt x="1080" y="0"/>
                  <a:pt x="1080" y="0"/>
                </a:cubicBezTo>
                <a:cubicBezTo>
                  <a:pt x="931" y="260"/>
                  <a:pt x="598" y="349"/>
                  <a:pt x="338" y="199"/>
                </a:cubicBezTo>
                <a:cubicBezTo>
                  <a:pt x="252" y="150"/>
                  <a:pt x="186" y="80"/>
                  <a:pt x="139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60" y="184"/>
                  <a:pt x="147" y="274"/>
                  <a:pt x="258" y="338"/>
                </a:cubicBezTo>
                <a:cubicBezTo>
                  <a:pt x="346" y="389"/>
                  <a:pt x="440" y="419"/>
                  <a:pt x="536" y="429"/>
                </a:cubicBezTo>
                <a:cubicBezTo>
                  <a:pt x="615" y="527"/>
                  <a:pt x="615" y="527"/>
                  <a:pt x="615" y="527"/>
                </a:cubicBezTo>
                <a:cubicBezTo>
                  <a:pt x="695" y="427"/>
                  <a:pt x="695" y="427"/>
                  <a:pt x="695" y="427"/>
                </a:cubicBezTo>
                <a:cubicBezTo>
                  <a:pt x="907" y="401"/>
                  <a:pt x="1105" y="279"/>
                  <a:pt x="1220" y="81"/>
                </a:cubicBezTo>
                <a:close/>
              </a:path>
            </a:pathLst>
          </a:custGeom>
          <a:solidFill>
            <a:srgbClr val="7A695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450765634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8A84E5C-3233-1D4F-BC04-D2CFB7826307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104</a:t>
            </a:fld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3382111" y="2961055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3699363" y="29514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2" name="Rectangle 11"/>
          <p:cNvSpPr/>
          <p:nvPr/>
        </p:nvSpPr>
        <p:spPr>
          <a:xfrm>
            <a:off x="3382111" y="3249722"/>
            <a:ext cx="169334" cy="169334"/>
          </a:xfrm>
          <a:prstGeom prst="rect">
            <a:avLst/>
          </a:prstGeom>
          <a:solidFill>
            <a:srgbClr val="F2F49B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3699363" y="324010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4" name="Rectangle 13"/>
          <p:cNvSpPr/>
          <p:nvPr/>
        </p:nvSpPr>
        <p:spPr>
          <a:xfrm>
            <a:off x="3382111" y="3571455"/>
            <a:ext cx="169334" cy="169334"/>
          </a:xfrm>
          <a:prstGeom prst="rect">
            <a:avLst/>
          </a:prstGeom>
          <a:solidFill>
            <a:srgbClr val="F8FAC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3699363" y="35618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6" name="Rectangle 15"/>
          <p:cNvSpPr/>
          <p:nvPr/>
        </p:nvSpPr>
        <p:spPr>
          <a:xfrm>
            <a:off x="7446111" y="3061865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763363" y="30522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8" name="Rectangle 17"/>
          <p:cNvSpPr/>
          <p:nvPr/>
        </p:nvSpPr>
        <p:spPr>
          <a:xfrm>
            <a:off x="7446111" y="3350532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7763363" y="334091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20" name="Rectangle 19"/>
          <p:cNvSpPr/>
          <p:nvPr/>
        </p:nvSpPr>
        <p:spPr>
          <a:xfrm>
            <a:off x="7446111" y="3672265"/>
            <a:ext cx="169334" cy="169334"/>
          </a:xfrm>
          <a:prstGeom prst="rect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7763363" y="36626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26" name="Freeform 15"/>
          <p:cNvSpPr>
            <a:spLocks/>
          </p:cNvSpPr>
          <p:nvPr/>
        </p:nvSpPr>
        <p:spPr bwMode="auto">
          <a:xfrm>
            <a:off x="3862114" y="2101280"/>
            <a:ext cx="1226445" cy="1839658"/>
          </a:xfrm>
          <a:custGeom>
            <a:avLst/>
            <a:gdLst>
              <a:gd name="T0" fmla="*/ 651 w 706"/>
              <a:gd name="T1" fmla="*/ 431 h 1056"/>
              <a:gd name="T2" fmla="*/ 697 w 706"/>
              <a:gd name="T3" fmla="*/ 310 h 1056"/>
              <a:gd name="T4" fmla="*/ 570 w 706"/>
              <a:gd name="T5" fmla="*/ 291 h 1056"/>
              <a:gd name="T6" fmla="*/ 0 w 706"/>
              <a:gd name="T7" fmla="*/ 0 h 1056"/>
              <a:gd name="T8" fmla="*/ 0 w 706"/>
              <a:gd name="T9" fmla="*/ 161 h 1056"/>
              <a:gd name="T10" fmla="*/ 1 w 706"/>
              <a:gd name="T11" fmla="*/ 161 h 1056"/>
              <a:gd name="T12" fmla="*/ 545 w 706"/>
              <a:gd name="T13" fmla="*/ 704 h 1056"/>
              <a:gd name="T14" fmla="*/ 472 w 706"/>
              <a:gd name="T15" fmla="*/ 976 h 1056"/>
              <a:gd name="T16" fmla="*/ 611 w 706"/>
              <a:gd name="T17" fmla="*/ 1056 h 1056"/>
              <a:gd name="T18" fmla="*/ 706 w 706"/>
              <a:gd name="T19" fmla="*/ 704 h 1056"/>
              <a:gd name="T20" fmla="*/ 651 w 706"/>
              <a:gd name="T21" fmla="*/ 431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6" h="1056">
                <a:moveTo>
                  <a:pt x="651" y="431"/>
                </a:moveTo>
                <a:cubicBezTo>
                  <a:pt x="697" y="310"/>
                  <a:pt x="697" y="310"/>
                  <a:pt x="697" y="310"/>
                </a:cubicBezTo>
                <a:cubicBezTo>
                  <a:pt x="570" y="291"/>
                  <a:pt x="570" y="291"/>
                  <a:pt x="570" y="291"/>
                </a:cubicBezTo>
                <a:cubicBezTo>
                  <a:pt x="442" y="115"/>
                  <a:pt x="236" y="0"/>
                  <a:pt x="0" y="0"/>
                </a:cubicBezTo>
                <a:cubicBezTo>
                  <a:pt x="0" y="161"/>
                  <a:pt x="0" y="161"/>
                  <a:pt x="0" y="161"/>
                </a:cubicBezTo>
                <a:cubicBezTo>
                  <a:pt x="1" y="161"/>
                  <a:pt x="1" y="161"/>
                  <a:pt x="1" y="161"/>
                </a:cubicBezTo>
                <a:cubicBezTo>
                  <a:pt x="301" y="161"/>
                  <a:pt x="545" y="405"/>
                  <a:pt x="545" y="704"/>
                </a:cubicBezTo>
                <a:cubicBezTo>
                  <a:pt x="545" y="803"/>
                  <a:pt x="518" y="896"/>
                  <a:pt x="472" y="976"/>
                </a:cubicBezTo>
                <a:cubicBezTo>
                  <a:pt x="611" y="1056"/>
                  <a:pt x="611" y="1056"/>
                  <a:pt x="611" y="1056"/>
                </a:cubicBezTo>
                <a:cubicBezTo>
                  <a:pt x="671" y="953"/>
                  <a:pt x="706" y="833"/>
                  <a:pt x="706" y="704"/>
                </a:cubicBezTo>
                <a:cubicBezTo>
                  <a:pt x="706" y="608"/>
                  <a:pt x="686" y="515"/>
                  <a:pt x="651" y="431"/>
                </a:cubicBez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6"/>
          <p:cNvSpPr>
            <a:spLocks/>
          </p:cNvSpPr>
          <p:nvPr/>
        </p:nvSpPr>
        <p:spPr bwMode="auto">
          <a:xfrm>
            <a:off x="2585949" y="2101280"/>
            <a:ext cx="1276165" cy="1839658"/>
          </a:xfrm>
          <a:custGeom>
            <a:avLst/>
            <a:gdLst>
              <a:gd name="T0" fmla="*/ 378 w 729"/>
              <a:gd name="T1" fmla="*/ 95 h 1057"/>
              <a:gd name="T2" fmla="*/ 161 w 729"/>
              <a:gd name="T3" fmla="*/ 291 h 1057"/>
              <a:gd name="T4" fmla="*/ 36 w 729"/>
              <a:gd name="T5" fmla="*/ 310 h 1057"/>
              <a:gd name="T6" fmla="*/ 82 w 729"/>
              <a:gd name="T7" fmla="*/ 431 h 1057"/>
              <a:gd name="T8" fmla="*/ 121 w 729"/>
              <a:gd name="T9" fmla="*/ 1057 h 1057"/>
              <a:gd name="T10" fmla="*/ 260 w 729"/>
              <a:gd name="T11" fmla="*/ 977 h 1057"/>
              <a:gd name="T12" fmla="*/ 260 w 729"/>
              <a:gd name="T13" fmla="*/ 977 h 1057"/>
              <a:gd name="T14" fmla="*/ 458 w 729"/>
              <a:gd name="T15" fmla="*/ 234 h 1057"/>
              <a:gd name="T16" fmla="*/ 729 w 729"/>
              <a:gd name="T17" fmla="*/ 161 h 1057"/>
              <a:gd name="T18" fmla="*/ 729 w 729"/>
              <a:gd name="T19" fmla="*/ 1 h 1057"/>
              <a:gd name="T20" fmla="*/ 378 w 729"/>
              <a:gd name="T21" fmla="*/ 95 h 1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9" h="1057">
                <a:moveTo>
                  <a:pt x="378" y="95"/>
                </a:moveTo>
                <a:cubicBezTo>
                  <a:pt x="290" y="146"/>
                  <a:pt x="217" y="213"/>
                  <a:pt x="161" y="291"/>
                </a:cubicBezTo>
                <a:cubicBezTo>
                  <a:pt x="36" y="310"/>
                  <a:pt x="36" y="310"/>
                  <a:pt x="36" y="310"/>
                </a:cubicBezTo>
                <a:cubicBezTo>
                  <a:pt x="82" y="431"/>
                  <a:pt x="82" y="431"/>
                  <a:pt x="82" y="431"/>
                </a:cubicBezTo>
                <a:cubicBezTo>
                  <a:pt x="0" y="627"/>
                  <a:pt x="7" y="859"/>
                  <a:pt x="121" y="105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110" y="717"/>
                  <a:pt x="199" y="384"/>
                  <a:pt x="458" y="234"/>
                </a:cubicBezTo>
                <a:cubicBezTo>
                  <a:pt x="544" y="185"/>
                  <a:pt x="637" y="161"/>
                  <a:pt x="729" y="161"/>
                </a:cubicBezTo>
                <a:cubicBezTo>
                  <a:pt x="729" y="1"/>
                  <a:pt x="729" y="1"/>
                  <a:pt x="729" y="1"/>
                </a:cubicBezTo>
                <a:cubicBezTo>
                  <a:pt x="613" y="0"/>
                  <a:pt x="489" y="31"/>
                  <a:pt x="378" y="95"/>
                </a:cubicBezTo>
                <a:close/>
              </a:path>
            </a:pathLst>
          </a:custGeom>
          <a:solidFill>
            <a:srgbClr val="F8FACD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17"/>
          <p:cNvSpPr>
            <a:spLocks/>
          </p:cNvSpPr>
          <p:nvPr/>
        </p:nvSpPr>
        <p:spPr bwMode="auto">
          <a:xfrm>
            <a:off x="2801405" y="3800066"/>
            <a:ext cx="2129707" cy="919832"/>
          </a:xfrm>
          <a:custGeom>
            <a:avLst/>
            <a:gdLst>
              <a:gd name="T0" fmla="*/ 1220 w 1220"/>
              <a:gd name="T1" fmla="*/ 81 h 527"/>
              <a:gd name="T2" fmla="*/ 1080 w 1220"/>
              <a:gd name="T3" fmla="*/ 0 h 527"/>
              <a:gd name="T4" fmla="*/ 1080 w 1220"/>
              <a:gd name="T5" fmla="*/ 0 h 527"/>
              <a:gd name="T6" fmla="*/ 338 w 1220"/>
              <a:gd name="T7" fmla="*/ 199 h 527"/>
              <a:gd name="T8" fmla="*/ 139 w 1220"/>
              <a:gd name="T9" fmla="*/ 0 h 527"/>
              <a:gd name="T10" fmla="*/ 0 w 1220"/>
              <a:gd name="T11" fmla="*/ 80 h 527"/>
              <a:gd name="T12" fmla="*/ 258 w 1220"/>
              <a:gd name="T13" fmla="*/ 338 h 527"/>
              <a:gd name="T14" fmla="*/ 536 w 1220"/>
              <a:gd name="T15" fmla="*/ 429 h 527"/>
              <a:gd name="T16" fmla="*/ 615 w 1220"/>
              <a:gd name="T17" fmla="*/ 527 h 527"/>
              <a:gd name="T18" fmla="*/ 695 w 1220"/>
              <a:gd name="T19" fmla="*/ 427 h 527"/>
              <a:gd name="T20" fmla="*/ 1220 w 1220"/>
              <a:gd name="T21" fmla="*/ 81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20" h="527">
                <a:moveTo>
                  <a:pt x="1220" y="81"/>
                </a:moveTo>
                <a:cubicBezTo>
                  <a:pt x="1080" y="0"/>
                  <a:pt x="1080" y="0"/>
                  <a:pt x="1080" y="0"/>
                </a:cubicBezTo>
                <a:cubicBezTo>
                  <a:pt x="1080" y="0"/>
                  <a:pt x="1080" y="0"/>
                  <a:pt x="1080" y="0"/>
                </a:cubicBezTo>
                <a:cubicBezTo>
                  <a:pt x="931" y="260"/>
                  <a:pt x="598" y="349"/>
                  <a:pt x="338" y="199"/>
                </a:cubicBezTo>
                <a:cubicBezTo>
                  <a:pt x="252" y="150"/>
                  <a:pt x="186" y="80"/>
                  <a:pt x="139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60" y="184"/>
                  <a:pt x="147" y="274"/>
                  <a:pt x="258" y="338"/>
                </a:cubicBezTo>
                <a:cubicBezTo>
                  <a:pt x="346" y="389"/>
                  <a:pt x="440" y="419"/>
                  <a:pt x="536" y="429"/>
                </a:cubicBezTo>
                <a:cubicBezTo>
                  <a:pt x="615" y="527"/>
                  <a:pt x="615" y="527"/>
                  <a:pt x="615" y="527"/>
                </a:cubicBezTo>
                <a:cubicBezTo>
                  <a:pt x="695" y="427"/>
                  <a:pt x="695" y="427"/>
                  <a:pt x="695" y="427"/>
                </a:cubicBezTo>
                <a:cubicBezTo>
                  <a:pt x="907" y="401"/>
                  <a:pt x="1105" y="279"/>
                  <a:pt x="1220" y="81"/>
                </a:cubicBezTo>
                <a:close/>
              </a:path>
            </a:pathLst>
          </a:custGeom>
          <a:solidFill>
            <a:srgbClr val="F2F49B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15"/>
          <p:cNvSpPr>
            <a:spLocks/>
          </p:cNvSpPr>
          <p:nvPr/>
        </p:nvSpPr>
        <p:spPr bwMode="auto">
          <a:xfrm rot="10800000">
            <a:off x="6754420" y="2820183"/>
            <a:ext cx="1226445" cy="1839658"/>
          </a:xfrm>
          <a:custGeom>
            <a:avLst/>
            <a:gdLst>
              <a:gd name="T0" fmla="*/ 651 w 706"/>
              <a:gd name="T1" fmla="*/ 431 h 1056"/>
              <a:gd name="T2" fmla="*/ 697 w 706"/>
              <a:gd name="T3" fmla="*/ 310 h 1056"/>
              <a:gd name="T4" fmla="*/ 570 w 706"/>
              <a:gd name="T5" fmla="*/ 291 h 1056"/>
              <a:gd name="T6" fmla="*/ 0 w 706"/>
              <a:gd name="T7" fmla="*/ 0 h 1056"/>
              <a:gd name="T8" fmla="*/ 0 w 706"/>
              <a:gd name="T9" fmla="*/ 161 h 1056"/>
              <a:gd name="T10" fmla="*/ 1 w 706"/>
              <a:gd name="T11" fmla="*/ 161 h 1056"/>
              <a:gd name="T12" fmla="*/ 545 w 706"/>
              <a:gd name="T13" fmla="*/ 704 h 1056"/>
              <a:gd name="T14" fmla="*/ 472 w 706"/>
              <a:gd name="T15" fmla="*/ 976 h 1056"/>
              <a:gd name="T16" fmla="*/ 611 w 706"/>
              <a:gd name="T17" fmla="*/ 1056 h 1056"/>
              <a:gd name="T18" fmla="*/ 706 w 706"/>
              <a:gd name="T19" fmla="*/ 704 h 1056"/>
              <a:gd name="T20" fmla="*/ 651 w 706"/>
              <a:gd name="T21" fmla="*/ 431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6" h="1056">
                <a:moveTo>
                  <a:pt x="651" y="431"/>
                </a:moveTo>
                <a:cubicBezTo>
                  <a:pt x="697" y="310"/>
                  <a:pt x="697" y="310"/>
                  <a:pt x="697" y="310"/>
                </a:cubicBezTo>
                <a:cubicBezTo>
                  <a:pt x="570" y="291"/>
                  <a:pt x="570" y="291"/>
                  <a:pt x="570" y="291"/>
                </a:cubicBezTo>
                <a:cubicBezTo>
                  <a:pt x="442" y="115"/>
                  <a:pt x="236" y="0"/>
                  <a:pt x="0" y="0"/>
                </a:cubicBezTo>
                <a:cubicBezTo>
                  <a:pt x="0" y="161"/>
                  <a:pt x="0" y="161"/>
                  <a:pt x="0" y="161"/>
                </a:cubicBezTo>
                <a:cubicBezTo>
                  <a:pt x="1" y="161"/>
                  <a:pt x="1" y="161"/>
                  <a:pt x="1" y="161"/>
                </a:cubicBezTo>
                <a:cubicBezTo>
                  <a:pt x="301" y="161"/>
                  <a:pt x="545" y="405"/>
                  <a:pt x="545" y="704"/>
                </a:cubicBezTo>
                <a:cubicBezTo>
                  <a:pt x="545" y="803"/>
                  <a:pt x="518" y="896"/>
                  <a:pt x="472" y="976"/>
                </a:cubicBezTo>
                <a:cubicBezTo>
                  <a:pt x="611" y="1056"/>
                  <a:pt x="611" y="1056"/>
                  <a:pt x="611" y="1056"/>
                </a:cubicBezTo>
                <a:cubicBezTo>
                  <a:pt x="671" y="953"/>
                  <a:pt x="706" y="833"/>
                  <a:pt x="706" y="704"/>
                </a:cubicBezTo>
                <a:cubicBezTo>
                  <a:pt x="706" y="608"/>
                  <a:pt x="686" y="515"/>
                  <a:pt x="651" y="431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16"/>
          <p:cNvSpPr>
            <a:spLocks/>
          </p:cNvSpPr>
          <p:nvPr/>
        </p:nvSpPr>
        <p:spPr bwMode="auto">
          <a:xfrm rot="10800000">
            <a:off x="7980865" y="2820183"/>
            <a:ext cx="1276165" cy="1839658"/>
          </a:xfrm>
          <a:custGeom>
            <a:avLst/>
            <a:gdLst>
              <a:gd name="T0" fmla="*/ 378 w 729"/>
              <a:gd name="T1" fmla="*/ 95 h 1057"/>
              <a:gd name="T2" fmla="*/ 161 w 729"/>
              <a:gd name="T3" fmla="*/ 291 h 1057"/>
              <a:gd name="T4" fmla="*/ 36 w 729"/>
              <a:gd name="T5" fmla="*/ 310 h 1057"/>
              <a:gd name="T6" fmla="*/ 82 w 729"/>
              <a:gd name="T7" fmla="*/ 431 h 1057"/>
              <a:gd name="T8" fmla="*/ 121 w 729"/>
              <a:gd name="T9" fmla="*/ 1057 h 1057"/>
              <a:gd name="T10" fmla="*/ 260 w 729"/>
              <a:gd name="T11" fmla="*/ 977 h 1057"/>
              <a:gd name="T12" fmla="*/ 260 w 729"/>
              <a:gd name="T13" fmla="*/ 977 h 1057"/>
              <a:gd name="T14" fmla="*/ 458 w 729"/>
              <a:gd name="T15" fmla="*/ 234 h 1057"/>
              <a:gd name="T16" fmla="*/ 729 w 729"/>
              <a:gd name="T17" fmla="*/ 161 h 1057"/>
              <a:gd name="T18" fmla="*/ 729 w 729"/>
              <a:gd name="T19" fmla="*/ 1 h 1057"/>
              <a:gd name="T20" fmla="*/ 378 w 729"/>
              <a:gd name="T21" fmla="*/ 95 h 1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9" h="1057">
                <a:moveTo>
                  <a:pt x="378" y="95"/>
                </a:moveTo>
                <a:cubicBezTo>
                  <a:pt x="290" y="146"/>
                  <a:pt x="217" y="213"/>
                  <a:pt x="161" y="291"/>
                </a:cubicBezTo>
                <a:cubicBezTo>
                  <a:pt x="36" y="310"/>
                  <a:pt x="36" y="310"/>
                  <a:pt x="36" y="310"/>
                </a:cubicBezTo>
                <a:cubicBezTo>
                  <a:pt x="82" y="431"/>
                  <a:pt x="82" y="431"/>
                  <a:pt x="82" y="431"/>
                </a:cubicBezTo>
                <a:cubicBezTo>
                  <a:pt x="0" y="627"/>
                  <a:pt x="7" y="859"/>
                  <a:pt x="121" y="105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110" y="717"/>
                  <a:pt x="199" y="384"/>
                  <a:pt x="458" y="234"/>
                </a:cubicBezTo>
                <a:cubicBezTo>
                  <a:pt x="544" y="185"/>
                  <a:pt x="637" y="161"/>
                  <a:pt x="729" y="161"/>
                </a:cubicBezTo>
                <a:cubicBezTo>
                  <a:pt x="729" y="1"/>
                  <a:pt x="729" y="1"/>
                  <a:pt x="729" y="1"/>
                </a:cubicBezTo>
                <a:cubicBezTo>
                  <a:pt x="613" y="0"/>
                  <a:pt x="489" y="31"/>
                  <a:pt x="378" y="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17"/>
          <p:cNvSpPr>
            <a:spLocks/>
          </p:cNvSpPr>
          <p:nvPr/>
        </p:nvSpPr>
        <p:spPr bwMode="auto">
          <a:xfrm rot="10800000">
            <a:off x="6911867" y="2041223"/>
            <a:ext cx="2129707" cy="919832"/>
          </a:xfrm>
          <a:custGeom>
            <a:avLst/>
            <a:gdLst>
              <a:gd name="T0" fmla="*/ 1220 w 1220"/>
              <a:gd name="T1" fmla="*/ 81 h 527"/>
              <a:gd name="T2" fmla="*/ 1080 w 1220"/>
              <a:gd name="T3" fmla="*/ 0 h 527"/>
              <a:gd name="T4" fmla="*/ 1080 w 1220"/>
              <a:gd name="T5" fmla="*/ 0 h 527"/>
              <a:gd name="T6" fmla="*/ 338 w 1220"/>
              <a:gd name="T7" fmla="*/ 199 h 527"/>
              <a:gd name="T8" fmla="*/ 139 w 1220"/>
              <a:gd name="T9" fmla="*/ 0 h 527"/>
              <a:gd name="T10" fmla="*/ 0 w 1220"/>
              <a:gd name="T11" fmla="*/ 80 h 527"/>
              <a:gd name="T12" fmla="*/ 258 w 1220"/>
              <a:gd name="T13" fmla="*/ 338 h 527"/>
              <a:gd name="T14" fmla="*/ 536 w 1220"/>
              <a:gd name="T15" fmla="*/ 429 h 527"/>
              <a:gd name="T16" fmla="*/ 615 w 1220"/>
              <a:gd name="T17" fmla="*/ 527 h 527"/>
              <a:gd name="T18" fmla="*/ 695 w 1220"/>
              <a:gd name="T19" fmla="*/ 427 h 527"/>
              <a:gd name="T20" fmla="*/ 1220 w 1220"/>
              <a:gd name="T21" fmla="*/ 81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20" h="527">
                <a:moveTo>
                  <a:pt x="1220" y="81"/>
                </a:moveTo>
                <a:cubicBezTo>
                  <a:pt x="1080" y="0"/>
                  <a:pt x="1080" y="0"/>
                  <a:pt x="1080" y="0"/>
                </a:cubicBezTo>
                <a:cubicBezTo>
                  <a:pt x="1080" y="0"/>
                  <a:pt x="1080" y="0"/>
                  <a:pt x="1080" y="0"/>
                </a:cubicBezTo>
                <a:cubicBezTo>
                  <a:pt x="931" y="260"/>
                  <a:pt x="598" y="349"/>
                  <a:pt x="338" y="199"/>
                </a:cubicBezTo>
                <a:cubicBezTo>
                  <a:pt x="252" y="150"/>
                  <a:pt x="186" y="80"/>
                  <a:pt x="139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60" y="184"/>
                  <a:pt x="147" y="274"/>
                  <a:pt x="258" y="338"/>
                </a:cubicBezTo>
                <a:cubicBezTo>
                  <a:pt x="346" y="389"/>
                  <a:pt x="440" y="419"/>
                  <a:pt x="536" y="429"/>
                </a:cubicBezTo>
                <a:cubicBezTo>
                  <a:pt x="615" y="527"/>
                  <a:pt x="615" y="527"/>
                  <a:pt x="615" y="527"/>
                </a:cubicBezTo>
                <a:cubicBezTo>
                  <a:pt x="695" y="427"/>
                  <a:pt x="695" y="427"/>
                  <a:pt x="695" y="427"/>
                </a:cubicBezTo>
                <a:cubicBezTo>
                  <a:pt x="907" y="401"/>
                  <a:pt x="1105" y="279"/>
                  <a:pt x="1220" y="81"/>
                </a:cubicBez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865390210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B243D5D-7FDD-A840-BB24-DA1202E99942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105</a:t>
            </a:fld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3382111" y="2961055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3699363" y="29514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2" name="Rectangle 11"/>
          <p:cNvSpPr/>
          <p:nvPr/>
        </p:nvSpPr>
        <p:spPr>
          <a:xfrm>
            <a:off x="3382111" y="3249722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3699363" y="324010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4" name="Rectangle 13"/>
          <p:cNvSpPr/>
          <p:nvPr/>
        </p:nvSpPr>
        <p:spPr>
          <a:xfrm>
            <a:off x="3382111" y="3571455"/>
            <a:ext cx="169334" cy="169334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3699363" y="35618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6" name="Rectangle 15"/>
          <p:cNvSpPr/>
          <p:nvPr/>
        </p:nvSpPr>
        <p:spPr>
          <a:xfrm>
            <a:off x="7446111" y="3061865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7763363" y="30522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8" name="Rectangle 17"/>
          <p:cNvSpPr/>
          <p:nvPr/>
        </p:nvSpPr>
        <p:spPr>
          <a:xfrm>
            <a:off x="7446111" y="3350532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7763363" y="334091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20" name="Rectangle 19"/>
          <p:cNvSpPr/>
          <p:nvPr/>
        </p:nvSpPr>
        <p:spPr>
          <a:xfrm>
            <a:off x="7446111" y="3672265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7763363" y="36626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26" name="Freeform 15"/>
          <p:cNvSpPr>
            <a:spLocks/>
          </p:cNvSpPr>
          <p:nvPr/>
        </p:nvSpPr>
        <p:spPr bwMode="auto">
          <a:xfrm>
            <a:off x="3862114" y="2101280"/>
            <a:ext cx="1226445" cy="1839658"/>
          </a:xfrm>
          <a:custGeom>
            <a:avLst/>
            <a:gdLst>
              <a:gd name="T0" fmla="*/ 651 w 706"/>
              <a:gd name="T1" fmla="*/ 431 h 1056"/>
              <a:gd name="T2" fmla="*/ 697 w 706"/>
              <a:gd name="T3" fmla="*/ 310 h 1056"/>
              <a:gd name="T4" fmla="*/ 570 w 706"/>
              <a:gd name="T5" fmla="*/ 291 h 1056"/>
              <a:gd name="T6" fmla="*/ 0 w 706"/>
              <a:gd name="T7" fmla="*/ 0 h 1056"/>
              <a:gd name="T8" fmla="*/ 0 w 706"/>
              <a:gd name="T9" fmla="*/ 161 h 1056"/>
              <a:gd name="T10" fmla="*/ 1 w 706"/>
              <a:gd name="T11" fmla="*/ 161 h 1056"/>
              <a:gd name="T12" fmla="*/ 545 w 706"/>
              <a:gd name="T13" fmla="*/ 704 h 1056"/>
              <a:gd name="T14" fmla="*/ 472 w 706"/>
              <a:gd name="T15" fmla="*/ 976 h 1056"/>
              <a:gd name="T16" fmla="*/ 611 w 706"/>
              <a:gd name="T17" fmla="*/ 1056 h 1056"/>
              <a:gd name="T18" fmla="*/ 706 w 706"/>
              <a:gd name="T19" fmla="*/ 704 h 1056"/>
              <a:gd name="T20" fmla="*/ 651 w 706"/>
              <a:gd name="T21" fmla="*/ 431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6" h="1056">
                <a:moveTo>
                  <a:pt x="651" y="431"/>
                </a:moveTo>
                <a:cubicBezTo>
                  <a:pt x="697" y="310"/>
                  <a:pt x="697" y="310"/>
                  <a:pt x="697" y="310"/>
                </a:cubicBezTo>
                <a:cubicBezTo>
                  <a:pt x="570" y="291"/>
                  <a:pt x="570" y="291"/>
                  <a:pt x="570" y="291"/>
                </a:cubicBezTo>
                <a:cubicBezTo>
                  <a:pt x="442" y="115"/>
                  <a:pt x="236" y="0"/>
                  <a:pt x="0" y="0"/>
                </a:cubicBezTo>
                <a:cubicBezTo>
                  <a:pt x="0" y="161"/>
                  <a:pt x="0" y="161"/>
                  <a:pt x="0" y="161"/>
                </a:cubicBezTo>
                <a:cubicBezTo>
                  <a:pt x="1" y="161"/>
                  <a:pt x="1" y="161"/>
                  <a:pt x="1" y="161"/>
                </a:cubicBezTo>
                <a:cubicBezTo>
                  <a:pt x="301" y="161"/>
                  <a:pt x="545" y="405"/>
                  <a:pt x="545" y="704"/>
                </a:cubicBezTo>
                <a:cubicBezTo>
                  <a:pt x="545" y="803"/>
                  <a:pt x="518" y="896"/>
                  <a:pt x="472" y="976"/>
                </a:cubicBezTo>
                <a:cubicBezTo>
                  <a:pt x="611" y="1056"/>
                  <a:pt x="611" y="1056"/>
                  <a:pt x="611" y="1056"/>
                </a:cubicBezTo>
                <a:cubicBezTo>
                  <a:pt x="671" y="953"/>
                  <a:pt x="706" y="833"/>
                  <a:pt x="706" y="704"/>
                </a:cubicBezTo>
                <a:cubicBezTo>
                  <a:pt x="706" y="608"/>
                  <a:pt x="686" y="515"/>
                  <a:pt x="651" y="431"/>
                </a:cubicBez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6"/>
          <p:cNvSpPr>
            <a:spLocks/>
          </p:cNvSpPr>
          <p:nvPr/>
        </p:nvSpPr>
        <p:spPr bwMode="auto">
          <a:xfrm>
            <a:off x="2585949" y="2101280"/>
            <a:ext cx="1276165" cy="1839658"/>
          </a:xfrm>
          <a:custGeom>
            <a:avLst/>
            <a:gdLst>
              <a:gd name="T0" fmla="*/ 378 w 729"/>
              <a:gd name="T1" fmla="*/ 95 h 1057"/>
              <a:gd name="T2" fmla="*/ 161 w 729"/>
              <a:gd name="T3" fmla="*/ 291 h 1057"/>
              <a:gd name="T4" fmla="*/ 36 w 729"/>
              <a:gd name="T5" fmla="*/ 310 h 1057"/>
              <a:gd name="T6" fmla="*/ 82 w 729"/>
              <a:gd name="T7" fmla="*/ 431 h 1057"/>
              <a:gd name="T8" fmla="*/ 121 w 729"/>
              <a:gd name="T9" fmla="*/ 1057 h 1057"/>
              <a:gd name="T10" fmla="*/ 260 w 729"/>
              <a:gd name="T11" fmla="*/ 977 h 1057"/>
              <a:gd name="T12" fmla="*/ 260 w 729"/>
              <a:gd name="T13" fmla="*/ 977 h 1057"/>
              <a:gd name="T14" fmla="*/ 458 w 729"/>
              <a:gd name="T15" fmla="*/ 234 h 1057"/>
              <a:gd name="T16" fmla="*/ 729 w 729"/>
              <a:gd name="T17" fmla="*/ 161 h 1057"/>
              <a:gd name="T18" fmla="*/ 729 w 729"/>
              <a:gd name="T19" fmla="*/ 1 h 1057"/>
              <a:gd name="T20" fmla="*/ 378 w 729"/>
              <a:gd name="T21" fmla="*/ 95 h 1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9" h="1057">
                <a:moveTo>
                  <a:pt x="378" y="95"/>
                </a:moveTo>
                <a:cubicBezTo>
                  <a:pt x="290" y="146"/>
                  <a:pt x="217" y="213"/>
                  <a:pt x="161" y="291"/>
                </a:cubicBezTo>
                <a:cubicBezTo>
                  <a:pt x="36" y="310"/>
                  <a:pt x="36" y="310"/>
                  <a:pt x="36" y="310"/>
                </a:cubicBezTo>
                <a:cubicBezTo>
                  <a:pt x="82" y="431"/>
                  <a:pt x="82" y="431"/>
                  <a:pt x="82" y="431"/>
                </a:cubicBezTo>
                <a:cubicBezTo>
                  <a:pt x="0" y="627"/>
                  <a:pt x="7" y="859"/>
                  <a:pt x="121" y="105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110" y="717"/>
                  <a:pt x="199" y="384"/>
                  <a:pt x="458" y="234"/>
                </a:cubicBezTo>
                <a:cubicBezTo>
                  <a:pt x="544" y="185"/>
                  <a:pt x="637" y="161"/>
                  <a:pt x="729" y="161"/>
                </a:cubicBezTo>
                <a:cubicBezTo>
                  <a:pt x="729" y="1"/>
                  <a:pt x="729" y="1"/>
                  <a:pt x="729" y="1"/>
                </a:cubicBezTo>
                <a:cubicBezTo>
                  <a:pt x="613" y="0"/>
                  <a:pt x="489" y="31"/>
                  <a:pt x="378" y="9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17"/>
          <p:cNvSpPr>
            <a:spLocks/>
          </p:cNvSpPr>
          <p:nvPr/>
        </p:nvSpPr>
        <p:spPr bwMode="auto">
          <a:xfrm>
            <a:off x="2801405" y="3800066"/>
            <a:ext cx="2129707" cy="919832"/>
          </a:xfrm>
          <a:custGeom>
            <a:avLst/>
            <a:gdLst>
              <a:gd name="T0" fmla="*/ 1220 w 1220"/>
              <a:gd name="T1" fmla="*/ 81 h 527"/>
              <a:gd name="T2" fmla="*/ 1080 w 1220"/>
              <a:gd name="T3" fmla="*/ 0 h 527"/>
              <a:gd name="T4" fmla="*/ 1080 w 1220"/>
              <a:gd name="T5" fmla="*/ 0 h 527"/>
              <a:gd name="T6" fmla="*/ 338 w 1220"/>
              <a:gd name="T7" fmla="*/ 199 h 527"/>
              <a:gd name="T8" fmla="*/ 139 w 1220"/>
              <a:gd name="T9" fmla="*/ 0 h 527"/>
              <a:gd name="T10" fmla="*/ 0 w 1220"/>
              <a:gd name="T11" fmla="*/ 80 h 527"/>
              <a:gd name="T12" fmla="*/ 258 w 1220"/>
              <a:gd name="T13" fmla="*/ 338 h 527"/>
              <a:gd name="T14" fmla="*/ 536 w 1220"/>
              <a:gd name="T15" fmla="*/ 429 h 527"/>
              <a:gd name="T16" fmla="*/ 615 w 1220"/>
              <a:gd name="T17" fmla="*/ 527 h 527"/>
              <a:gd name="T18" fmla="*/ 695 w 1220"/>
              <a:gd name="T19" fmla="*/ 427 h 527"/>
              <a:gd name="T20" fmla="*/ 1220 w 1220"/>
              <a:gd name="T21" fmla="*/ 81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20" h="527">
                <a:moveTo>
                  <a:pt x="1220" y="81"/>
                </a:moveTo>
                <a:cubicBezTo>
                  <a:pt x="1080" y="0"/>
                  <a:pt x="1080" y="0"/>
                  <a:pt x="1080" y="0"/>
                </a:cubicBezTo>
                <a:cubicBezTo>
                  <a:pt x="1080" y="0"/>
                  <a:pt x="1080" y="0"/>
                  <a:pt x="1080" y="0"/>
                </a:cubicBezTo>
                <a:cubicBezTo>
                  <a:pt x="931" y="260"/>
                  <a:pt x="598" y="349"/>
                  <a:pt x="338" y="199"/>
                </a:cubicBezTo>
                <a:cubicBezTo>
                  <a:pt x="252" y="150"/>
                  <a:pt x="186" y="80"/>
                  <a:pt x="139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60" y="184"/>
                  <a:pt x="147" y="274"/>
                  <a:pt x="258" y="338"/>
                </a:cubicBezTo>
                <a:cubicBezTo>
                  <a:pt x="346" y="389"/>
                  <a:pt x="440" y="419"/>
                  <a:pt x="536" y="429"/>
                </a:cubicBezTo>
                <a:cubicBezTo>
                  <a:pt x="615" y="527"/>
                  <a:pt x="615" y="527"/>
                  <a:pt x="615" y="527"/>
                </a:cubicBezTo>
                <a:cubicBezTo>
                  <a:pt x="695" y="427"/>
                  <a:pt x="695" y="427"/>
                  <a:pt x="695" y="427"/>
                </a:cubicBezTo>
                <a:cubicBezTo>
                  <a:pt x="907" y="401"/>
                  <a:pt x="1105" y="279"/>
                  <a:pt x="1220" y="8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15"/>
          <p:cNvSpPr>
            <a:spLocks/>
          </p:cNvSpPr>
          <p:nvPr/>
        </p:nvSpPr>
        <p:spPr bwMode="auto">
          <a:xfrm rot="10800000">
            <a:off x="6754420" y="2820183"/>
            <a:ext cx="1226445" cy="1839658"/>
          </a:xfrm>
          <a:custGeom>
            <a:avLst/>
            <a:gdLst>
              <a:gd name="T0" fmla="*/ 651 w 706"/>
              <a:gd name="T1" fmla="*/ 431 h 1056"/>
              <a:gd name="T2" fmla="*/ 697 w 706"/>
              <a:gd name="T3" fmla="*/ 310 h 1056"/>
              <a:gd name="T4" fmla="*/ 570 w 706"/>
              <a:gd name="T5" fmla="*/ 291 h 1056"/>
              <a:gd name="T6" fmla="*/ 0 w 706"/>
              <a:gd name="T7" fmla="*/ 0 h 1056"/>
              <a:gd name="T8" fmla="*/ 0 w 706"/>
              <a:gd name="T9" fmla="*/ 161 h 1056"/>
              <a:gd name="T10" fmla="*/ 1 w 706"/>
              <a:gd name="T11" fmla="*/ 161 h 1056"/>
              <a:gd name="T12" fmla="*/ 545 w 706"/>
              <a:gd name="T13" fmla="*/ 704 h 1056"/>
              <a:gd name="T14" fmla="*/ 472 w 706"/>
              <a:gd name="T15" fmla="*/ 976 h 1056"/>
              <a:gd name="T16" fmla="*/ 611 w 706"/>
              <a:gd name="T17" fmla="*/ 1056 h 1056"/>
              <a:gd name="T18" fmla="*/ 706 w 706"/>
              <a:gd name="T19" fmla="*/ 704 h 1056"/>
              <a:gd name="T20" fmla="*/ 651 w 706"/>
              <a:gd name="T21" fmla="*/ 431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6" h="1056">
                <a:moveTo>
                  <a:pt x="651" y="431"/>
                </a:moveTo>
                <a:cubicBezTo>
                  <a:pt x="697" y="310"/>
                  <a:pt x="697" y="310"/>
                  <a:pt x="697" y="310"/>
                </a:cubicBezTo>
                <a:cubicBezTo>
                  <a:pt x="570" y="291"/>
                  <a:pt x="570" y="291"/>
                  <a:pt x="570" y="291"/>
                </a:cubicBezTo>
                <a:cubicBezTo>
                  <a:pt x="442" y="115"/>
                  <a:pt x="236" y="0"/>
                  <a:pt x="0" y="0"/>
                </a:cubicBezTo>
                <a:cubicBezTo>
                  <a:pt x="0" y="161"/>
                  <a:pt x="0" y="161"/>
                  <a:pt x="0" y="161"/>
                </a:cubicBezTo>
                <a:cubicBezTo>
                  <a:pt x="1" y="161"/>
                  <a:pt x="1" y="161"/>
                  <a:pt x="1" y="161"/>
                </a:cubicBezTo>
                <a:cubicBezTo>
                  <a:pt x="301" y="161"/>
                  <a:pt x="545" y="405"/>
                  <a:pt x="545" y="704"/>
                </a:cubicBezTo>
                <a:cubicBezTo>
                  <a:pt x="545" y="803"/>
                  <a:pt x="518" y="896"/>
                  <a:pt x="472" y="976"/>
                </a:cubicBezTo>
                <a:cubicBezTo>
                  <a:pt x="611" y="1056"/>
                  <a:pt x="611" y="1056"/>
                  <a:pt x="611" y="1056"/>
                </a:cubicBezTo>
                <a:cubicBezTo>
                  <a:pt x="671" y="953"/>
                  <a:pt x="706" y="833"/>
                  <a:pt x="706" y="704"/>
                </a:cubicBezTo>
                <a:cubicBezTo>
                  <a:pt x="706" y="608"/>
                  <a:pt x="686" y="515"/>
                  <a:pt x="651" y="4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16"/>
          <p:cNvSpPr>
            <a:spLocks/>
          </p:cNvSpPr>
          <p:nvPr/>
        </p:nvSpPr>
        <p:spPr bwMode="auto">
          <a:xfrm rot="10800000">
            <a:off x="7980865" y="2820183"/>
            <a:ext cx="1276165" cy="1839658"/>
          </a:xfrm>
          <a:custGeom>
            <a:avLst/>
            <a:gdLst>
              <a:gd name="T0" fmla="*/ 378 w 729"/>
              <a:gd name="T1" fmla="*/ 95 h 1057"/>
              <a:gd name="T2" fmla="*/ 161 w 729"/>
              <a:gd name="T3" fmla="*/ 291 h 1057"/>
              <a:gd name="T4" fmla="*/ 36 w 729"/>
              <a:gd name="T5" fmla="*/ 310 h 1057"/>
              <a:gd name="T6" fmla="*/ 82 w 729"/>
              <a:gd name="T7" fmla="*/ 431 h 1057"/>
              <a:gd name="T8" fmla="*/ 121 w 729"/>
              <a:gd name="T9" fmla="*/ 1057 h 1057"/>
              <a:gd name="T10" fmla="*/ 260 w 729"/>
              <a:gd name="T11" fmla="*/ 977 h 1057"/>
              <a:gd name="T12" fmla="*/ 260 w 729"/>
              <a:gd name="T13" fmla="*/ 977 h 1057"/>
              <a:gd name="T14" fmla="*/ 458 w 729"/>
              <a:gd name="T15" fmla="*/ 234 h 1057"/>
              <a:gd name="T16" fmla="*/ 729 w 729"/>
              <a:gd name="T17" fmla="*/ 161 h 1057"/>
              <a:gd name="T18" fmla="*/ 729 w 729"/>
              <a:gd name="T19" fmla="*/ 1 h 1057"/>
              <a:gd name="T20" fmla="*/ 378 w 729"/>
              <a:gd name="T21" fmla="*/ 95 h 1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9" h="1057">
                <a:moveTo>
                  <a:pt x="378" y="95"/>
                </a:moveTo>
                <a:cubicBezTo>
                  <a:pt x="290" y="146"/>
                  <a:pt x="217" y="213"/>
                  <a:pt x="161" y="291"/>
                </a:cubicBezTo>
                <a:cubicBezTo>
                  <a:pt x="36" y="310"/>
                  <a:pt x="36" y="310"/>
                  <a:pt x="36" y="310"/>
                </a:cubicBezTo>
                <a:cubicBezTo>
                  <a:pt x="82" y="431"/>
                  <a:pt x="82" y="431"/>
                  <a:pt x="82" y="431"/>
                </a:cubicBezTo>
                <a:cubicBezTo>
                  <a:pt x="0" y="627"/>
                  <a:pt x="7" y="859"/>
                  <a:pt x="121" y="105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260" y="977"/>
                  <a:pt x="260" y="977"/>
                  <a:pt x="260" y="977"/>
                </a:cubicBezTo>
                <a:cubicBezTo>
                  <a:pt x="110" y="717"/>
                  <a:pt x="199" y="384"/>
                  <a:pt x="458" y="234"/>
                </a:cubicBezTo>
                <a:cubicBezTo>
                  <a:pt x="544" y="185"/>
                  <a:pt x="637" y="161"/>
                  <a:pt x="729" y="161"/>
                </a:cubicBezTo>
                <a:cubicBezTo>
                  <a:pt x="729" y="1"/>
                  <a:pt x="729" y="1"/>
                  <a:pt x="729" y="1"/>
                </a:cubicBezTo>
                <a:cubicBezTo>
                  <a:pt x="613" y="0"/>
                  <a:pt x="489" y="31"/>
                  <a:pt x="378" y="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17"/>
          <p:cNvSpPr>
            <a:spLocks/>
          </p:cNvSpPr>
          <p:nvPr/>
        </p:nvSpPr>
        <p:spPr bwMode="auto">
          <a:xfrm rot="10800000">
            <a:off x="6911867" y="2041223"/>
            <a:ext cx="2129707" cy="919832"/>
          </a:xfrm>
          <a:custGeom>
            <a:avLst/>
            <a:gdLst>
              <a:gd name="T0" fmla="*/ 1220 w 1220"/>
              <a:gd name="T1" fmla="*/ 81 h 527"/>
              <a:gd name="T2" fmla="*/ 1080 w 1220"/>
              <a:gd name="T3" fmla="*/ 0 h 527"/>
              <a:gd name="T4" fmla="*/ 1080 w 1220"/>
              <a:gd name="T5" fmla="*/ 0 h 527"/>
              <a:gd name="T6" fmla="*/ 338 w 1220"/>
              <a:gd name="T7" fmla="*/ 199 h 527"/>
              <a:gd name="T8" fmla="*/ 139 w 1220"/>
              <a:gd name="T9" fmla="*/ 0 h 527"/>
              <a:gd name="T10" fmla="*/ 0 w 1220"/>
              <a:gd name="T11" fmla="*/ 80 h 527"/>
              <a:gd name="T12" fmla="*/ 258 w 1220"/>
              <a:gd name="T13" fmla="*/ 338 h 527"/>
              <a:gd name="T14" fmla="*/ 536 w 1220"/>
              <a:gd name="T15" fmla="*/ 429 h 527"/>
              <a:gd name="T16" fmla="*/ 615 w 1220"/>
              <a:gd name="T17" fmla="*/ 527 h 527"/>
              <a:gd name="T18" fmla="*/ 695 w 1220"/>
              <a:gd name="T19" fmla="*/ 427 h 527"/>
              <a:gd name="T20" fmla="*/ 1220 w 1220"/>
              <a:gd name="T21" fmla="*/ 81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20" h="527">
                <a:moveTo>
                  <a:pt x="1220" y="81"/>
                </a:moveTo>
                <a:cubicBezTo>
                  <a:pt x="1080" y="0"/>
                  <a:pt x="1080" y="0"/>
                  <a:pt x="1080" y="0"/>
                </a:cubicBezTo>
                <a:cubicBezTo>
                  <a:pt x="1080" y="0"/>
                  <a:pt x="1080" y="0"/>
                  <a:pt x="1080" y="0"/>
                </a:cubicBezTo>
                <a:cubicBezTo>
                  <a:pt x="931" y="260"/>
                  <a:pt x="598" y="349"/>
                  <a:pt x="338" y="199"/>
                </a:cubicBezTo>
                <a:cubicBezTo>
                  <a:pt x="252" y="150"/>
                  <a:pt x="186" y="80"/>
                  <a:pt x="139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60" y="184"/>
                  <a:pt x="147" y="274"/>
                  <a:pt x="258" y="338"/>
                </a:cubicBezTo>
                <a:cubicBezTo>
                  <a:pt x="346" y="389"/>
                  <a:pt x="440" y="419"/>
                  <a:pt x="536" y="429"/>
                </a:cubicBezTo>
                <a:cubicBezTo>
                  <a:pt x="615" y="527"/>
                  <a:pt x="615" y="527"/>
                  <a:pt x="615" y="527"/>
                </a:cubicBezTo>
                <a:cubicBezTo>
                  <a:pt x="695" y="427"/>
                  <a:pt x="695" y="427"/>
                  <a:pt x="695" y="427"/>
                </a:cubicBezTo>
                <a:cubicBezTo>
                  <a:pt x="907" y="401"/>
                  <a:pt x="1105" y="279"/>
                  <a:pt x="1220" y="81"/>
                </a:cubicBez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119398122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8B73D24-8E88-3A42-ABF1-B6EE49915216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106</a:t>
            </a:fld>
            <a:endParaRPr lang="en-US" dirty="0"/>
          </a:p>
        </p:txBody>
      </p:sp>
      <p:sp>
        <p:nvSpPr>
          <p:cNvPr id="11" name="Freeform 5"/>
          <p:cNvSpPr>
            <a:spLocks/>
          </p:cNvSpPr>
          <p:nvPr/>
        </p:nvSpPr>
        <p:spPr bwMode="auto">
          <a:xfrm>
            <a:off x="2699470" y="3084283"/>
            <a:ext cx="275462" cy="585983"/>
          </a:xfrm>
          <a:custGeom>
            <a:avLst/>
            <a:gdLst>
              <a:gd name="T0" fmla="*/ 55 w 133"/>
              <a:gd name="T1" fmla="*/ 213 h 283"/>
              <a:gd name="T2" fmla="*/ 133 w 133"/>
              <a:gd name="T3" fmla="*/ 44 h 283"/>
              <a:gd name="T4" fmla="*/ 101 w 133"/>
              <a:gd name="T5" fmla="*/ 0 h 283"/>
              <a:gd name="T6" fmla="*/ 0 w 133"/>
              <a:gd name="T7" fmla="*/ 213 h 283"/>
              <a:gd name="T8" fmla="*/ 9 w 133"/>
              <a:gd name="T9" fmla="*/ 283 h 283"/>
              <a:gd name="T10" fmla="*/ 61 w 133"/>
              <a:gd name="T11" fmla="*/ 266 h 283"/>
              <a:gd name="T12" fmla="*/ 55 w 133"/>
              <a:gd name="T13" fmla="*/ 213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283">
                <a:moveTo>
                  <a:pt x="55" y="213"/>
                </a:moveTo>
                <a:cubicBezTo>
                  <a:pt x="55" y="145"/>
                  <a:pt x="85" y="85"/>
                  <a:pt x="133" y="44"/>
                </a:cubicBezTo>
                <a:cubicBezTo>
                  <a:pt x="101" y="0"/>
                  <a:pt x="101" y="0"/>
                  <a:pt x="101" y="0"/>
                </a:cubicBezTo>
                <a:cubicBezTo>
                  <a:pt x="39" y="50"/>
                  <a:pt x="0" y="127"/>
                  <a:pt x="0" y="213"/>
                </a:cubicBezTo>
                <a:cubicBezTo>
                  <a:pt x="0" y="237"/>
                  <a:pt x="3" y="261"/>
                  <a:pt x="9" y="283"/>
                </a:cubicBezTo>
                <a:cubicBezTo>
                  <a:pt x="61" y="266"/>
                  <a:pt x="61" y="266"/>
                  <a:pt x="61" y="266"/>
                </a:cubicBezTo>
                <a:cubicBezTo>
                  <a:pt x="57" y="249"/>
                  <a:pt x="55" y="231"/>
                  <a:pt x="55" y="2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6"/>
          <p:cNvSpPr>
            <a:spLocks/>
          </p:cNvSpPr>
          <p:nvPr/>
        </p:nvSpPr>
        <p:spPr bwMode="auto">
          <a:xfrm>
            <a:off x="3565923" y="3084283"/>
            <a:ext cx="275462" cy="585983"/>
          </a:xfrm>
          <a:custGeom>
            <a:avLst/>
            <a:gdLst>
              <a:gd name="T0" fmla="*/ 32 w 133"/>
              <a:gd name="T1" fmla="*/ 0 h 283"/>
              <a:gd name="T2" fmla="*/ 0 w 133"/>
              <a:gd name="T3" fmla="*/ 44 h 283"/>
              <a:gd name="T4" fmla="*/ 78 w 133"/>
              <a:gd name="T5" fmla="*/ 213 h 283"/>
              <a:gd name="T6" fmla="*/ 72 w 133"/>
              <a:gd name="T7" fmla="*/ 266 h 283"/>
              <a:gd name="T8" fmla="*/ 124 w 133"/>
              <a:gd name="T9" fmla="*/ 283 h 283"/>
              <a:gd name="T10" fmla="*/ 133 w 133"/>
              <a:gd name="T11" fmla="*/ 213 h 283"/>
              <a:gd name="T12" fmla="*/ 32 w 133"/>
              <a:gd name="T13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283">
                <a:moveTo>
                  <a:pt x="32" y="0"/>
                </a:moveTo>
                <a:cubicBezTo>
                  <a:pt x="0" y="44"/>
                  <a:pt x="0" y="44"/>
                  <a:pt x="0" y="44"/>
                </a:cubicBezTo>
                <a:cubicBezTo>
                  <a:pt x="48" y="85"/>
                  <a:pt x="78" y="145"/>
                  <a:pt x="78" y="213"/>
                </a:cubicBezTo>
                <a:cubicBezTo>
                  <a:pt x="78" y="231"/>
                  <a:pt x="76" y="249"/>
                  <a:pt x="72" y="266"/>
                </a:cubicBezTo>
                <a:cubicBezTo>
                  <a:pt x="124" y="283"/>
                  <a:pt x="124" y="283"/>
                  <a:pt x="124" y="283"/>
                </a:cubicBezTo>
                <a:cubicBezTo>
                  <a:pt x="130" y="261"/>
                  <a:pt x="133" y="237"/>
                  <a:pt x="133" y="213"/>
                </a:cubicBezTo>
                <a:cubicBezTo>
                  <a:pt x="133" y="127"/>
                  <a:pt x="94" y="50"/>
                  <a:pt x="3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7"/>
          <p:cNvSpPr>
            <a:spLocks/>
          </p:cNvSpPr>
          <p:nvPr/>
        </p:nvSpPr>
        <p:spPr bwMode="auto">
          <a:xfrm>
            <a:off x="2962911" y="2953063"/>
            <a:ext cx="617034" cy="184309"/>
          </a:xfrm>
          <a:custGeom>
            <a:avLst/>
            <a:gdLst>
              <a:gd name="T0" fmla="*/ 298 w 298"/>
              <a:gd name="T1" fmla="*/ 44 h 89"/>
              <a:gd name="T2" fmla="*/ 149 w 298"/>
              <a:gd name="T3" fmla="*/ 0 h 89"/>
              <a:gd name="T4" fmla="*/ 0 w 298"/>
              <a:gd name="T5" fmla="*/ 44 h 89"/>
              <a:gd name="T6" fmla="*/ 32 w 298"/>
              <a:gd name="T7" fmla="*/ 89 h 89"/>
              <a:gd name="T8" fmla="*/ 149 w 298"/>
              <a:gd name="T9" fmla="*/ 55 h 89"/>
              <a:gd name="T10" fmla="*/ 265 w 298"/>
              <a:gd name="T11" fmla="*/ 89 h 89"/>
              <a:gd name="T12" fmla="*/ 298 w 298"/>
              <a:gd name="T13" fmla="*/ 4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8" h="89">
                <a:moveTo>
                  <a:pt x="298" y="44"/>
                </a:moveTo>
                <a:cubicBezTo>
                  <a:pt x="255" y="16"/>
                  <a:pt x="204" y="0"/>
                  <a:pt x="149" y="0"/>
                </a:cubicBezTo>
                <a:cubicBezTo>
                  <a:pt x="94" y="0"/>
                  <a:pt x="43" y="16"/>
                  <a:pt x="0" y="44"/>
                </a:cubicBezTo>
                <a:cubicBezTo>
                  <a:pt x="32" y="89"/>
                  <a:pt x="32" y="89"/>
                  <a:pt x="32" y="89"/>
                </a:cubicBezTo>
                <a:cubicBezTo>
                  <a:pt x="66" y="68"/>
                  <a:pt x="106" y="55"/>
                  <a:pt x="149" y="55"/>
                </a:cubicBezTo>
                <a:cubicBezTo>
                  <a:pt x="191" y="55"/>
                  <a:pt x="231" y="68"/>
                  <a:pt x="265" y="89"/>
                </a:cubicBezTo>
                <a:lnTo>
                  <a:pt x="298" y="4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8"/>
          <p:cNvSpPr>
            <a:spLocks/>
          </p:cNvSpPr>
          <p:nvPr/>
        </p:nvSpPr>
        <p:spPr bwMode="auto">
          <a:xfrm>
            <a:off x="3304485" y="3697311"/>
            <a:ext cx="499837" cy="397667"/>
          </a:xfrm>
          <a:custGeom>
            <a:avLst/>
            <a:gdLst>
              <a:gd name="T0" fmla="*/ 0 w 241"/>
              <a:gd name="T1" fmla="*/ 137 h 192"/>
              <a:gd name="T2" fmla="*/ 0 w 241"/>
              <a:gd name="T3" fmla="*/ 192 h 192"/>
              <a:gd name="T4" fmla="*/ 241 w 241"/>
              <a:gd name="T5" fmla="*/ 17 h 192"/>
              <a:gd name="T6" fmla="*/ 188 w 241"/>
              <a:gd name="T7" fmla="*/ 0 h 192"/>
              <a:gd name="T8" fmla="*/ 0 w 241"/>
              <a:gd name="T9" fmla="*/ 137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192">
                <a:moveTo>
                  <a:pt x="0" y="137"/>
                </a:moveTo>
                <a:cubicBezTo>
                  <a:pt x="0" y="192"/>
                  <a:pt x="0" y="192"/>
                  <a:pt x="0" y="192"/>
                </a:cubicBezTo>
                <a:cubicBezTo>
                  <a:pt x="110" y="186"/>
                  <a:pt x="202" y="115"/>
                  <a:pt x="241" y="17"/>
                </a:cubicBezTo>
                <a:cubicBezTo>
                  <a:pt x="188" y="0"/>
                  <a:pt x="188" y="0"/>
                  <a:pt x="188" y="0"/>
                </a:cubicBezTo>
                <a:cubicBezTo>
                  <a:pt x="157" y="76"/>
                  <a:pt x="85" y="131"/>
                  <a:pt x="0" y="13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9"/>
          <p:cNvSpPr>
            <a:spLocks/>
          </p:cNvSpPr>
          <p:nvPr/>
        </p:nvSpPr>
        <p:spPr bwMode="auto">
          <a:xfrm>
            <a:off x="2738536" y="3697311"/>
            <a:ext cx="499837" cy="397667"/>
          </a:xfrm>
          <a:custGeom>
            <a:avLst/>
            <a:gdLst>
              <a:gd name="T0" fmla="*/ 52 w 241"/>
              <a:gd name="T1" fmla="*/ 0 h 192"/>
              <a:gd name="T2" fmla="*/ 0 w 241"/>
              <a:gd name="T3" fmla="*/ 17 h 192"/>
              <a:gd name="T4" fmla="*/ 241 w 241"/>
              <a:gd name="T5" fmla="*/ 192 h 192"/>
              <a:gd name="T6" fmla="*/ 241 w 241"/>
              <a:gd name="T7" fmla="*/ 137 h 192"/>
              <a:gd name="T8" fmla="*/ 52 w 241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192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38" y="115"/>
                  <a:pt x="131" y="186"/>
                  <a:pt x="241" y="192"/>
                </a:cubicBezTo>
                <a:cubicBezTo>
                  <a:pt x="241" y="137"/>
                  <a:pt x="241" y="137"/>
                  <a:pt x="241" y="137"/>
                </a:cubicBezTo>
                <a:cubicBezTo>
                  <a:pt x="155" y="131"/>
                  <a:pt x="83" y="76"/>
                  <a:pt x="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0"/>
          <p:cNvSpPr>
            <a:spLocks/>
          </p:cNvSpPr>
          <p:nvPr/>
        </p:nvSpPr>
        <p:spPr bwMode="auto">
          <a:xfrm>
            <a:off x="7909801" y="1351378"/>
            <a:ext cx="538903" cy="536900"/>
          </a:xfrm>
          <a:custGeom>
            <a:avLst/>
            <a:gdLst>
              <a:gd name="T0" fmla="*/ 0 w 260"/>
              <a:gd name="T1" fmla="*/ 259 h 259"/>
              <a:gd name="T2" fmla="*/ 56 w 260"/>
              <a:gd name="T3" fmla="*/ 259 h 259"/>
              <a:gd name="T4" fmla="*/ 260 w 260"/>
              <a:gd name="T5" fmla="*/ 55 h 259"/>
              <a:gd name="T6" fmla="*/ 260 w 260"/>
              <a:gd name="T7" fmla="*/ 0 h 259"/>
              <a:gd name="T8" fmla="*/ 0 w 260"/>
              <a:gd name="T9" fmla="*/ 259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259">
                <a:moveTo>
                  <a:pt x="0" y="259"/>
                </a:moveTo>
                <a:cubicBezTo>
                  <a:pt x="56" y="259"/>
                  <a:pt x="56" y="259"/>
                  <a:pt x="56" y="259"/>
                </a:cubicBezTo>
                <a:cubicBezTo>
                  <a:pt x="63" y="150"/>
                  <a:pt x="150" y="63"/>
                  <a:pt x="260" y="55"/>
                </a:cubicBezTo>
                <a:cubicBezTo>
                  <a:pt x="260" y="0"/>
                  <a:pt x="260" y="0"/>
                  <a:pt x="260" y="0"/>
                </a:cubicBezTo>
                <a:cubicBezTo>
                  <a:pt x="120" y="8"/>
                  <a:pt x="8" y="120"/>
                  <a:pt x="0" y="25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11"/>
          <p:cNvSpPr>
            <a:spLocks/>
          </p:cNvSpPr>
          <p:nvPr/>
        </p:nvSpPr>
        <p:spPr bwMode="auto">
          <a:xfrm>
            <a:off x="8514816" y="1351378"/>
            <a:ext cx="536900" cy="536900"/>
          </a:xfrm>
          <a:custGeom>
            <a:avLst/>
            <a:gdLst>
              <a:gd name="T0" fmla="*/ 203 w 259"/>
              <a:gd name="T1" fmla="*/ 259 h 259"/>
              <a:gd name="T2" fmla="*/ 259 w 259"/>
              <a:gd name="T3" fmla="*/ 259 h 259"/>
              <a:gd name="T4" fmla="*/ 0 w 259"/>
              <a:gd name="T5" fmla="*/ 0 h 259"/>
              <a:gd name="T6" fmla="*/ 0 w 259"/>
              <a:gd name="T7" fmla="*/ 55 h 259"/>
              <a:gd name="T8" fmla="*/ 203 w 259"/>
              <a:gd name="T9" fmla="*/ 259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259">
                <a:moveTo>
                  <a:pt x="203" y="259"/>
                </a:moveTo>
                <a:cubicBezTo>
                  <a:pt x="259" y="259"/>
                  <a:pt x="259" y="259"/>
                  <a:pt x="259" y="259"/>
                </a:cubicBezTo>
                <a:cubicBezTo>
                  <a:pt x="251" y="120"/>
                  <a:pt x="139" y="8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109" y="63"/>
                  <a:pt x="196" y="150"/>
                  <a:pt x="203" y="25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12"/>
          <p:cNvSpPr>
            <a:spLocks/>
          </p:cNvSpPr>
          <p:nvPr/>
        </p:nvSpPr>
        <p:spPr bwMode="auto">
          <a:xfrm>
            <a:off x="7909801" y="1954390"/>
            <a:ext cx="538903" cy="538903"/>
          </a:xfrm>
          <a:custGeom>
            <a:avLst/>
            <a:gdLst>
              <a:gd name="T0" fmla="*/ 56 w 260"/>
              <a:gd name="T1" fmla="*/ 0 h 260"/>
              <a:gd name="T2" fmla="*/ 0 w 260"/>
              <a:gd name="T3" fmla="*/ 0 h 260"/>
              <a:gd name="T4" fmla="*/ 260 w 260"/>
              <a:gd name="T5" fmla="*/ 260 h 260"/>
              <a:gd name="T6" fmla="*/ 260 w 260"/>
              <a:gd name="T7" fmla="*/ 204 h 260"/>
              <a:gd name="T8" fmla="*/ 56 w 260"/>
              <a:gd name="T9" fmla="*/ 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260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8" y="140"/>
                  <a:pt x="120" y="252"/>
                  <a:pt x="260" y="260"/>
                </a:cubicBezTo>
                <a:cubicBezTo>
                  <a:pt x="260" y="204"/>
                  <a:pt x="260" y="204"/>
                  <a:pt x="260" y="204"/>
                </a:cubicBezTo>
                <a:cubicBezTo>
                  <a:pt x="150" y="197"/>
                  <a:pt x="63" y="110"/>
                  <a:pt x="5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13"/>
          <p:cNvSpPr>
            <a:spLocks/>
          </p:cNvSpPr>
          <p:nvPr/>
        </p:nvSpPr>
        <p:spPr bwMode="auto">
          <a:xfrm>
            <a:off x="8514816" y="1954390"/>
            <a:ext cx="536900" cy="538903"/>
          </a:xfrm>
          <a:custGeom>
            <a:avLst/>
            <a:gdLst>
              <a:gd name="T0" fmla="*/ 0 w 259"/>
              <a:gd name="T1" fmla="*/ 204 h 260"/>
              <a:gd name="T2" fmla="*/ 0 w 259"/>
              <a:gd name="T3" fmla="*/ 260 h 260"/>
              <a:gd name="T4" fmla="*/ 259 w 259"/>
              <a:gd name="T5" fmla="*/ 0 h 260"/>
              <a:gd name="T6" fmla="*/ 203 w 259"/>
              <a:gd name="T7" fmla="*/ 0 h 260"/>
              <a:gd name="T8" fmla="*/ 0 w 259"/>
              <a:gd name="T9" fmla="*/ 204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260">
                <a:moveTo>
                  <a:pt x="0" y="204"/>
                </a:moveTo>
                <a:cubicBezTo>
                  <a:pt x="0" y="260"/>
                  <a:pt x="0" y="260"/>
                  <a:pt x="0" y="260"/>
                </a:cubicBezTo>
                <a:cubicBezTo>
                  <a:pt x="139" y="252"/>
                  <a:pt x="251" y="140"/>
                  <a:pt x="259" y="0"/>
                </a:cubicBezTo>
                <a:cubicBezTo>
                  <a:pt x="203" y="0"/>
                  <a:pt x="203" y="0"/>
                  <a:pt x="203" y="0"/>
                </a:cubicBezTo>
                <a:cubicBezTo>
                  <a:pt x="196" y="110"/>
                  <a:pt x="109" y="197"/>
                  <a:pt x="0" y="20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14"/>
          <p:cNvSpPr>
            <a:spLocks/>
          </p:cNvSpPr>
          <p:nvPr/>
        </p:nvSpPr>
        <p:spPr bwMode="auto">
          <a:xfrm>
            <a:off x="5231761" y="1665905"/>
            <a:ext cx="535898" cy="827386"/>
          </a:xfrm>
          <a:custGeom>
            <a:avLst/>
            <a:gdLst>
              <a:gd name="T0" fmla="*/ 55 w 259"/>
              <a:gd name="T1" fmla="*/ 123 h 399"/>
              <a:gd name="T2" fmla="*/ 77 w 259"/>
              <a:gd name="T3" fmla="*/ 27 h 399"/>
              <a:gd name="T4" fmla="*/ 29 w 259"/>
              <a:gd name="T5" fmla="*/ 0 h 399"/>
              <a:gd name="T6" fmla="*/ 0 w 259"/>
              <a:gd name="T7" fmla="*/ 123 h 399"/>
              <a:gd name="T8" fmla="*/ 259 w 259"/>
              <a:gd name="T9" fmla="*/ 399 h 399"/>
              <a:gd name="T10" fmla="*/ 259 w 259"/>
              <a:gd name="T11" fmla="*/ 343 h 399"/>
              <a:gd name="T12" fmla="*/ 55 w 259"/>
              <a:gd name="T13" fmla="*/ 123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9" h="399">
                <a:moveTo>
                  <a:pt x="55" y="123"/>
                </a:moveTo>
                <a:cubicBezTo>
                  <a:pt x="55" y="89"/>
                  <a:pt x="63" y="56"/>
                  <a:pt x="77" y="27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3"/>
                </a:cubicBezTo>
                <a:cubicBezTo>
                  <a:pt x="0" y="270"/>
                  <a:pt x="114" y="390"/>
                  <a:pt x="259" y="399"/>
                </a:cubicBezTo>
                <a:cubicBezTo>
                  <a:pt x="259" y="343"/>
                  <a:pt x="259" y="343"/>
                  <a:pt x="259" y="343"/>
                </a:cubicBezTo>
                <a:cubicBezTo>
                  <a:pt x="145" y="335"/>
                  <a:pt x="55" y="240"/>
                  <a:pt x="55" y="12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15"/>
          <p:cNvSpPr>
            <a:spLocks/>
          </p:cNvSpPr>
          <p:nvPr/>
        </p:nvSpPr>
        <p:spPr bwMode="auto">
          <a:xfrm>
            <a:off x="5324917" y="1351378"/>
            <a:ext cx="954600" cy="314527"/>
          </a:xfrm>
          <a:custGeom>
            <a:avLst/>
            <a:gdLst>
              <a:gd name="T0" fmla="*/ 413 w 461"/>
              <a:gd name="T1" fmla="*/ 152 h 152"/>
              <a:gd name="T2" fmla="*/ 461 w 461"/>
              <a:gd name="T3" fmla="*/ 124 h 152"/>
              <a:gd name="T4" fmla="*/ 230 w 461"/>
              <a:gd name="T5" fmla="*/ 0 h 152"/>
              <a:gd name="T6" fmla="*/ 0 w 461"/>
              <a:gd name="T7" fmla="*/ 124 h 152"/>
              <a:gd name="T8" fmla="*/ 48 w 461"/>
              <a:gd name="T9" fmla="*/ 152 h 152"/>
              <a:gd name="T10" fmla="*/ 230 w 461"/>
              <a:gd name="T11" fmla="*/ 55 h 152"/>
              <a:gd name="T12" fmla="*/ 413 w 461"/>
              <a:gd name="T13" fmla="*/ 15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1" h="152">
                <a:moveTo>
                  <a:pt x="413" y="152"/>
                </a:moveTo>
                <a:cubicBezTo>
                  <a:pt x="461" y="124"/>
                  <a:pt x="461" y="124"/>
                  <a:pt x="461" y="124"/>
                </a:cubicBezTo>
                <a:cubicBezTo>
                  <a:pt x="412" y="49"/>
                  <a:pt x="327" y="0"/>
                  <a:pt x="230" y="0"/>
                </a:cubicBezTo>
                <a:cubicBezTo>
                  <a:pt x="134" y="0"/>
                  <a:pt x="49" y="49"/>
                  <a:pt x="0" y="124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87" y="93"/>
                  <a:pt x="154" y="55"/>
                  <a:pt x="230" y="55"/>
                </a:cubicBezTo>
                <a:cubicBezTo>
                  <a:pt x="306" y="55"/>
                  <a:pt x="373" y="93"/>
                  <a:pt x="413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16"/>
          <p:cNvSpPr>
            <a:spLocks/>
          </p:cNvSpPr>
          <p:nvPr/>
        </p:nvSpPr>
        <p:spPr bwMode="auto">
          <a:xfrm>
            <a:off x="5834772" y="1665905"/>
            <a:ext cx="537901" cy="827386"/>
          </a:xfrm>
          <a:custGeom>
            <a:avLst/>
            <a:gdLst>
              <a:gd name="T0" fmla="*/ 231 w 260"/>
              <a:gd name="T1" fmla="*/ 0 h 399"/>
              <a:gd name="T2" fmla="*/ 183 w 260"/>
              <a:gd name="T3" fmla="*/ 27 h 399"/>
              <a:gd name="T4" fmla="*/ 205 w 260"/>
              <a:gd name="T5" fmla="*/ 123 h 399"/>
              <a:gd name="T6" fmla="*/ 0 w 260"/>
              <a:gd name="T7" fmla="*/ 343 h 399"/>
              <a:gd name="T8" fmla="*/ 0 w 260"/>
              <a:gd name="T9" fmla="*/ 399 h 399"/>
              <a:gd name="T10" fmla="*/ 260 w 260"/>
              <a:gd name="T11" fmla="*/ 123 h 399"/>
              <a:gd name="T12" fmla="*/ 231 w 260"/>
              <a:gd name="T13" fmla="*/ 0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0" h="399">
                <a:moveTo>
                  <a:pt x="231" y="0"/>
                </a:moveTo>
                <a:cubicBezTo>
                  <a:pt x="183" y="27"/>
                  <a:pt x="183" y="27"/>
                  <a:pt x="183" y="27"/>
                </a:cubicBezTo>
                <a:cubicBezTo>
                  <a:pt x="197" y="56"/>
                  <a:pt x="205" y="89"/>
                  <a:pt x="205" y="123"/>
                </a:cubicBezTo>
                <a:cubicBezTo>
                  <a:pt x="205" y="240"/>
                  <a:pt x="115" y="335"/>
                  <a:pt x="0" y="343"/>
                </a:cubicBezTo>
                <a:cubicBezTo>
                  <a:pt x="0" y="399"/>
                  <a:pt x="0" y="399"/>
                  <a:pt x="0" y="399"/>
                </a:cubicBezTo>
                <a:cubicBezTo>
                  <a:pt x="145" y="390"/>
                  <a:pt x="260" y="270"/>
                  <a:pt x="260" y="123"/>
                </a:cubicBezTo>
                <a:cubicBezTo>
                  <a:pt x="260" y="79"/>
                  <a:pt x="250" y="37"/>
                  <a:pt x="23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Freeform 17"/>
          <p:cNvSpPr>
            <a:spLocks/>
          </p:cNvSpPr>
          <p:nvPr/>
        </p:nvSpPr>
        <p:spPr bwMode="auto">
          <a:xfrm>
            <a:off x="2699470" y="1351378"/>
            <a:ext cx="538903" cy="1141915"/>
          </a:xfrm>
          <a:custGeom>
            <a:avLst/>
            <a:gdLst>
              <a:gd name="T0" fmla="*/ 0 w 260"/>
              <a:gd name="T1" fmla="*/ 275 h 551"/>
              <a:gd name="T2" fmla="*/ 260 w 260"/>
              <a:gd name="T3" fmla="*/ 551 h 551"/>
              <a:gd name="T4" fmla="*/ 260 w 260"/>
              <a:gd name="T5" fmla="*/ 495 h 551"/>
              <a:gd name="T6" fmla="*/ 55 w 260"/>
              <a:gd name="T7" fmla="*/ 275 h 551"/>
              <a:gd name="T8" fmla="*/ 260 w 260"/>
              <a:gd name="T9" fmla="*/ 55 h 551"/>
              <a:gd name="T10" fmla="*/ 260 w 260"/>
              <a:gd name="T11" fmla="*/ 0 h 551"/>
              <a:gd name="T12" fmla="*/ 0 w 260"/>
              <a:gd name="T13" fmla="*/ 275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0" h="551">
                <a:moveTo>
                  <a:pt x="0" y="275"/>
                </a:moveTo>
                <a:cubicBezTo>
                  <a:pt x="0" y="422"/>
                  <a:pt x="115" y="542"/>
                  <a:pt x="260" y="551"/>
                </a:cubicBezTo>
                <a:cubicBezTo>
                  <a:pt x="260" y="495"/>
                  <a:pt x="260" y="495"/>
                  <a:pt x="260" y="495"/>
                </a:cubicBezTo>
                <a:cubicBezTo>
                  <a:pt x="145" y="487"/>
                  <a:pt x="55" y="392"/>
                  <a:pt x="55" y="275"/>
                </a:cubicBezTo>
                <a:cubicBezTo>
                  <a:pt x="55" y="159"/>
                  <a:pt x="145" y="64"/>
                  <a:pt x="260" y="55"/>
                </a:cubicBezTo>
                <a:cubicBezTo>
                  <a:pt x="260" y="0"/>
                  <a:pt x="260" y="0"/>
                  <a:pt x="260" y="0"/>
                </a:cubicBezTo>
                <a:cubicBezTo>
                  <a:pt x="115" y="8"/>
                  <a:pt x="0" y="128"/>
                  <a:pt x="0" y="2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8"/>
          <p:cNvSpPr>
            <a:spLocks/>
          </p:cNvSpPr>
          <p:nvPr/>
        </p:nvSpPr>
        <p:spPr bwMode="auto">
          <a:xfrm>
            <a:off x="3304485" y="1351378"/>
            <a:ext cx="536900" cy="1141915"/>
          </a:xfrm>
          <a:custGeom>
            <a:avLst/>
            <a:gdLst>
              <a:gd name="T0" fmla="*/ 0 w 259"/>
              <a:gd name="T1" fmla="*/ 0 h 551"/>
              <a:gd name="T2" fmla="*/ 0 w 259"/>
              <a:gd name="T3" fmla="*/ 55 h 551"/>
              <a:gd name="T4" fmla="*/ 204 w 259"/>
              <a:gd name="T5" fmla="*/ 275 h 551"/>
              <a:gd name="T6" fmla="*/ 0 w 259"/>
              <a:gd name="T7" fmla="*/ 495 h 551"/>
              <a:gd name="T8" fmla="*/ 0 w 259"/>
              <a:gd name="T9" fmla="*/ 551 h 551"/>
              <a:gd name="T10" fmla="*/ 259 w 259"/>
              <a:gd name="T11" fmla="*/ 275 h 551"/>
              <a:gd name="T12" fmla="*/ 0 w 259"/>
              <a:gd name="T13" fmla="*/ 0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9" h="551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114" y="64"/>
                  <a:pt x="204" y="159"/>
                  <a:pt x="204" y="275"/>
                </a:cubicBezTo>
                <a:cubicBezTo>
                  <a:pt x="204" y="392"/>
                  <a:pt x="114" y="487"/>
                  <a:pt x="0" y="495"/>
                </a:cubicBezTo>
                <a:cubicBezTo>
                  <a:pt x="0" y="551"/>
                  <a:pt x="0" y="551"/>
                  <a:pt x="0" y="551"/>
                </a:cubicBezTo>
                <a:cubicBezTo>
                  <a:pt x="145" y="542"/>
                  <a:pt x="259" y="422"/>
                  <a:pt x="259" y="275"/>
                </a:cubicBezTo>
                <a:cubicBezTo>
                  <a:pt x="259" y="128"/>
                  <a:pt x="145" y="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9"/>
          <p:cNvSpPr>
            <a:spLocks/>
          </p:cNvSpPr>
          <p:nvPr/>
        </p:nvSpPr>
        <p:spPr bwMode="auto">
          <a:xfrm>
            <a:off x="5834772" y="2955066"/>
            <a:ext cx="444746" cy="313526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0"/>
          <p:cNvSpPr>
            <a:spLocks/>
          </p:cNvSpPr>
          <p:nvPr/>
        </p:nvSpPr>
        <p:spPr bwMode="auto">
          <a:xfrm>
            <a:off x="5324917" y="2955066"/>
            <a:ext cx="442742" cy="313526"/>
          </a:xfrm>
          <a:custGeom>
            <a:avLst/>
            <a:gdLst>
              <a:gd name="T0" fmla="*/ 0 w 214"/>
              <a:gd name="T1" fmla="*/ 124 h 151"/>
              <a:gd name="T2" fmla="*/ 48 w 214"/>
              <a:gd name="T3" fmla="*/ 151 h 151"/>
              <a:gd name="T4" fmla="*/ 214 w 214"/>
              <a:gd name="T5" fmla="*/ 55 h 151"/>
              <a:gd name="T6" fmla="*/ 214 w 214"/>
              <a:gd name="T7" fmla="*/ 0 h 151"/>
              <a:gd name="T8" fmla="*/ 0 w 214"/>
              <a:gd name="T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0" y="124"/>
                </a:moveTo>
                <a:cubicBezTo>
                  <a:pt x="48" y="151"/>
                  <a:pt x="48" y="151"/>
                  <a:pt x="48" y="151"/>
                </a:cubicBezTo>
                <a:cubicBezTo>
                  <a:pt x="85" y="97"/>
                  <a:pt x="145" y="60"/>
                  <a:pt x="214" y="55"/>
                </a:cubicBezTo>
                <a:cubicBezTo>
                  <a:pt x="214" y="0"/>
                  <a:pt x="214" y="0"/>
                  <a:pt x="214" y="0"/>
                </a:cubicBezTo>
                <a:cubicBezTo>
                  <a:pt x="125" y="5"/>
                  <a:pt x="46" y="53"/>
                  <a:pt x="0" y="124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21"/>
          <p:cNvSpPr>
            <a:spLocks/>
          </p:cNvSpPr>
          <p:nvPr/>
        </p:nvSpPr>
        <p:spPr bwMode="auto">
          <a:xfrm>
            <a:off x="6213406" y="3268592"/>
            <a:ext cx="159267" cy="513862"/>
          </a:xfrm>
          <a:custGeom>
            <a:avLst/>
            <a:gdLst>
              <a:gd name="T0" fmla="*/ 48 w 77"/>
              <a:gd name="T1" fmla="*/ 0 h 248"/>
              <a:gd name="T2" fmla="*/ 0 w 77"/>
              <a:gd name="T3" fmla="*/ 28 h 248"/>
              <a:gd name="T4" fmla="*/ 22 w 77"/>
              <a:gd name="T5" fmla="*/ 124 h 248"/>
              <a:gd name="T6" fmla="*/ 0 w 77"/>
              <a:gd name="T7" fmla="*/ 220 h 248"/>
              <a:gd name="T8" fmla="*/ 48 w 77"/>
              <a:gd name="T9" fmla="*/ 248 h 248"/>
              <a:gd name="T10" fmla="*/ 77 w 77"/>
              <a:gd name="T11" fmla="*/ 124 h 248"/>
              <a:gd name="T12" fmla="*/ 48 w 77"/>
              <a:gd name="T1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58"/>
                  <a:pt x="14" y="191"/>
                  <a:pt x="0" y="220"/>
                </a:cubicBezTo>
                <a:cubicBezTo>
                  <a:pt x="48" y="248"/>
                  <a:pt x="48" y="248"/>
                  <a:pt x="48" y="248"/>
                </a:cubicBezTo>
                <a:cubicBezTo>
                  <a:pt x="67" y="211"/>
                  <a:pt x="77" y="169"/>
                  <a:pt x="77" y="124"/>
                </a:cubicBezTo>
                <a:cubicBezTo>
                  <a:pt x="77" y="79"/>
                  <a:pt x="67" y="37"/>
                  <a:pt x="4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22"/>
          <p:cNvSpPr>
            <a:spLocks/>
          </p:cNvSpPr>
          <p:nvPr/>
        </p:nvSpPr>
        <p:spPr bwMode="auto">
          <a:xfrm>
            <a:off x="5231761" y="3268592"/>
            <a:ext cx="159267" cy="513862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5324917" y="3782453"/>
            <a:ext cx="442742" cy="312524"/>
          </a:xfrm>
          <a:custGeom>
            <a:avLst/>
            <a:gdLst>
              <a:gd name="T0" fmla="*/ 48 w 214"/>
              <a:gd name="T1" fmla="*/ 0 h 151"/>
              <a:gd name="T2" fmla="*/ 0 w 214"/>
              <a:gd name="T3" fmla="*/ 28 h 151"/>
              <a:gd name="T4" fmla="*/ 214 w 214"/>
              <a:gd name="T5" fmla="*/ 151 h 151"/>
              <a:gd name="T6" fmla="*/ 214 w 214"/>
              <a:gd name="T7" fmla="*/ 96 h 151"/>
              <a:gd name="T8" fmla="*/ 48 w 214"/>
              <a:gd name="T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46" y="98"/>
                  <a:pt x="125" y="146"/>
                  <a:pt x="214" y="151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145" y="91"/>
                  <a:pt x="85" y="54"/>
                  <a:pt x="48" y="0"/>
                </a:cubicBez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5834772" y="3782453"/>
            <a:ext cx="444746" cy="312524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Freeform 25"/>
          <p:cNvSpPr>
            <a:spLocks/>
          </p:cNvSpPr>
          <p:nvPr/>
        </p:nvSpPr>
        <p:spPr bwMode="auto">
          <a:xfrm>
            <a:off x="8262394" y="2953063"/>
            <a:ext cx="436732" cy="147246"/>
          </a:xfrm>
          <a:custGeom>
            <a:avLst/>
            <a:gdLst>
              <a:gd name="T0" fmla="*/ 211 w 211"/>
              <a:gd name="T1" fmla="*/ 21 h 71"/>
              <a:gd name="T2" fmla="*/ 106 w 211"/>
              <a:gd name="T3" fmla="*/ 0 h 71"/>
              <a:gd name="T4" fmla="*/ 0 w 211"/>
              <a:gd name="T5" fmla="*/ 21 h 71"/>
              <a:gd name="T6" fmla="*/ 24 w 211"/>
              <a:gd name="T7" fmla="*/ 71 h 71"/>
              <a:gd name="T8" fmla="*/ 106 w 211"/>
              <a:gd name="T9" fmla="*/ 55 h 71"/>
              <a:gd name="T10" fmla="*/ 187 w 211"/>
              <a:gd name="T11" fmla="*/ 71 h 71"/>
              <a:gd name="T12" fmla="*/ 211 w 211"/>
              <a:gd name="T13" fmla="*/ 2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1" h="71">
                <a:moveTo>
                  <a:pt x="211" y="21"/>
                </a:moveTo>
                <a:cubicBezTo>
                  <a:pt x="178" y="8"/>
                  <a:pt x="143" y="0"/>
                  <a:pt x="106" y="0"/>
                </a:cubicBezTo>
                <a:cubicBezTo>
                  <a:pt x="68" y="0"/>
                  <a:pt x="33" y="8"/>
                  <a:pt x="0" y="21"/>
                </a:cubicBezTo>
                <a:cubicBezTo>
                  <a:pt x="24" y="71"/>
                  <a:pt x="24" y="71"/>
                  <a:pt x="24" y="71"/>
                </a:cubicBezTo>
                <a:cubicBezTo>
                  <a:pt x="50" y="61"/>
                  <a:pt x="77" y="55"/>
                  <a:pt x="106" y="55"/>
                </a:cubicBezTo>
                <a:cubicBezTo>
                  <a:pt x="134" y="55"/>
                  <a:pt x="162" y="61"/>
                  <a:pt x="187" y="71"/>
                </a:cubicBezTo>
                <a:lnTo>
                  <a:pt x="211" y="2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26"/>
          <p:cNvSpPr>
            <a:spLocks/>
          </p:cNvSpPr>
          <p:nvPr/>
        </p:nvSpPr>
        <p:spPr bwMode="auto">
          <a:xfrm>
            <a:off x="8859394" y="3429862"/>
            <a:ext cx="192322" cy="424712"/>
          </a:xfrm>
          <a:custGeom>
            <a:avLst/>
            <a:gdLst>
              <a:gd name="T0" fmla="*/ 90 w 93"/>
              <a:gd name="T1" fmla="*/ 0 h 205"/>
              <a:gd name="T2" fmla="*/ 36 w 93"/>
              <a:gd name="T3" fmla="*/ 13 h 205"/>
              <a:gd name="T4" fmla="*/ 38 w 93"/>
              <a:gd name="T5" fmla="*/ 46 h 205"/>
              <a:gd name="T6" fmla="*/ 0 w 93"/>
              <a:gd name="T7" fmla="*/ 171 h 205"/>
              <a:gd name="T8" fmla="*/ 43 w 93"/>
              <a:gd name="T9" fmla="*/ 205 h 205"/>
              <a:gd name="T10" fmla="*/ 93 w 93"/>
              <a:gd name="T11" fmla="*/ 46 h 205"/>
              <a:gd name="T12" fmla="*/ 90 w 93"/>
              <a:gd name="T13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3" h="205">
                <a:moveTo>
                  <a:pt x="90" y="0"/>
                </a:moveTo>
                <a:cubicBezTo>
                  <a:pt x="36" y="13"/>
                  <a:pt x="36" y="13"/>
                  <a:pt x="36" y="13"/>
                </a:cubicBezTo>
                <a:cubicBezTo>
                  <a:pt x="37" y="24"/>
                  <a:pt x="38" y="35"/>
                  <a:pt x="38" y="46"/>
                </a:cubicBezTo>
                <a:cubicBezTo>
                  <a:pt x="38" y="92"/>
                  <a:pt x="24" y="135"/>
                  <a:pt x="0" y="171"/>
                </a:cubicBezTo>
                <a:cubicBezTo>
                  <a:pt x="43" y="205"/>
                  <a:pt x="43" y="205"/>
                  <a:pt x="43" y="205"/>
                </a:cubicBezTo>
                <a:cubicBezTo>
                  <a:pt x="75" y="160"/>
                  <a:pt x="93" y="105"/>
                  <a:pt x="93" y="46"/>
                </a:cubicBezTo>
                <a:cubicBezTo>
                  <a:pt x="93" y="30"/>
                  <a:pt x="92" y="15"/>
                  <a:pt x="9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27"/>
          <p:cNvSpPr>
            <a:spLocks/>
          </p:cNvSpPr>
          <p:nvPr/>
        </p:nvSpPr>
        <p:spPr bwMode="auto">
          <a:xfrm>
            <a:off x="8708141" y="3026185"/>
            <a:ext cx="320537" cy="364611"/>
          </a:xfrm>
          <a:custGeom>
            <a:avLst/>
            <a:gdLst>
              <a:gd name="T0" fmla="*/ 102 w 155"/>
              <a:gd name="T1" fmla="*/ 176 h 176"/>
              <a:gd name="T2" fmla="*/ 155 w 155"/>
              <a:gd name="T3" fmla="*/ 164 h 176"/>
              <a:gd name="T4" fmla="*/ 25 w 155"/>
              <a:gd name="T5" fmla="*/ 0 h 176"/>
              <a:gd name="T6" fmla="*/ 0 w 155"/>
              <a:gd name="T7" fmla="*/ 50 h 176"/>
              <a:gd name="T8" fmla="*/ 102 w 155"/>
              <a:gd name="T9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" h="176">
                <a:moveTo>
                  <a:pt x="102" y="176"/>
                </a:moveTo>
                <a:cubicBezTo>
                  <a:pt x="155" y="164"/>
                  <a:pt x="155" y="164"/>
                  <a:pt x="155" y="164"/>
                </a:cubicBezTo>
                <a:cubicBezTo>
                  <a:pt x="135" y="94"/>
                  <a:pt x="87" y="35"/>
                  <a:pt x="25" y="0"/>
                </a:cubicBezTo>
                <a:cubicBezTo>
                  <a:pt x="0" y="50"/>
                  <a:pt x="0" y="50"/>
                  <a:pt x="0" y="50"/>
                </a:cubicBezTo>
                <a:cubicBezTo>
                  <a:pt x="48" y="77"/>
                  <a:pt x="85" y="122"/>
                  <a:pt x="102" y="17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28"/>
          <p:cNvSpPr>
            <a:spLocks/>
          </p:cNvSpPr>
          <p:nvPr/>
        </p:nvSpPr>
        <p:spPr bwMode="auto">
          <a:xfrm>
            <a:off x="7909801" y="3429862"/>
            <a:ext cx="195328" cy="424712"/>
          </a:xfrm>
          <a:custGeom>
            <a:avLst/>
            <a:gdLst>
              <a:gd name="T0" fmla="*/ 55 w 94"/>
              <a:gd name="T1" fmla="*/ 46 h 205"/>
              <a:gd name="T2" fmla="*/ 58 w 94"/>
              <a:gd name="T3" fmla="*/ 13 h 205"/>
              <a:gd name="T4" fmla="*/ 4 w 94"/>
              <a:gd name="T5" fmla="*/ 0 h 205"/>
              <a:gd name="T6" fmla="*/ 0 w 94"/>
              <a:gd name="T7" fmla="*/ 46 h 205"/>
              <a:gd name="T8" fmla="*/ 50 w 94"/>
              <a:gd name="T9" fmla="*/ 205 h 205"/>
              <a:gd name="T10" fmla="*/ 94 w 94"/>
              <a:gd name="T11" fmla="*/ 171 h 205"/>
              <a:gd name="T12" fmla="*/ 55 w 94"/>
              <a:gd name="T13" fmla="*/ 46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05">
                <a:moveTo>
                  <a:pt x="55" y="46"/>
                </a:moveTo>
                <a:cubicBezTo>
                  <a:pt x="55" y="35"/>
                  <a:pt x="56" y="24"/>
                  <a:pt x="58" y="13"/>
                </a:cubicBezTo>
                <a:cubicBezTo>
                  <a:pt x="4" y="0"/>
                  <a:pt x="4" y="0"/>
                  <a:pt x="4" y="0"/>
                </a:cubicBezTo>
                <a:cubicBezTo>
                  <a:pt x="1" y="15"/>
                  <a:pt x="0" y="30"/>
                  <a:pt x="0" y="46"/>
                </a:cubicBezTo>
                <a:cubicBezTo>
                  <a:pt x="0" y="105"/>
                  <a:pt x="19" y="160"/>
                  <a:pt x="50" y="205"/>
                </a:cubicBezTo>
                <a:cubicBezTo>
                  <a:pt x="94" y="171"/>
                  <a:pt x="94" y="171"/>
                  <a:pt x="94" y="171"/>
                </a:cubicBezTo>
                <a:cubicBezTo>
                  <a:pt x="69" y="135"/>
                  <a:pt x="55" y="92"/>
                  <a:pt x="55" y="46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29"/>
          <p:cNvSpPr>
            <a:spLocks/>
          </p:cNvSpPr>
          <p:nvPr/>
        </p:nvSpPr>
        <p:spPr bwMode="auto">
          <a:xfrm>
            <a:off x="7932841" y="3026185"/>
            <a:ext cx="321539" cy="364611"/>
          </a:xfrm>
          <a:custGeom>
            <a:avLst/>
            <a:gdLst>
              <a:gd name="T0" fmla="*/ 155 w 155"/>
              <a:gd name="T1" fmla="*/ 50 h 176"/>
              <a:gd name="T2" fmla="*/ 131 w 155"/>
              <a:gd name="T3" fmla="*/ 0 h 176"/>
              <a:gd name="T4" fmla="*/ 0 w 155"/>
              <a:gd name="T5" fmla="*/ 164 h 176"/>
              <a:gd name="T6" fmla="*/ 54 w 155"/>
              <a:gd name="T7" fmla="*/ 176 h 176"/>
              <a:gd name="T8" fmla="*/ 155 w 155"/>
              <a:gd name="T9" fmla="*/ 5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" h="176">
                <a:moveTo>
                  <a:pt x="155" y="50"/>
                </a:moveTo>
                <a:cubicBezTo>
                  <a:pt x="131" y="0"/>
                  <a:pt x="131" y="0"/>
                  <a:pt x="131" y="0"/>
                </a:cubicBezTo>
                <a:cubicBezTo>
                  <a:pt x="68" y="35"/>
                  <a:pt x="20" y="94"/>
                  <a:pt x="0" y="164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70" y="122"/>
                  <a:pt x="107" y="77"/>
                  <a:pt x="155" y="50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30"/>
          <p:cNvSpPr>
            <a:spLocks/>
          </p:cNvSpPr>
          <p:nvPr/>
        </p:nvSpPr>
        <p:spPr bwMode="auto">
          <a:xfrm>
            <a:off x="8514816" y="3836544"/>
            <a:ext cx="391657" cy="258434"/>
          </a:xfrm>
          <a:custGeom>
            <a:avLst/>
            <a:gdLst>
              <a:gd name="T0" fmla="*/ 0 w 189"/>
              <a:gd name="T1" fmla="*/ 70 h 125"/>
              <a:gd name="T2" fmla="*/ 0 w 189"/>
              <a:gd name="T3" fmla="*/ 125 h 125"/>
              <a:gd name="T4" fmla="*/ 189 w 189"/>
              <a:gd name="T5" fmla="*/ 34 h 125"/>
              <a:gd name="T6" fmla="*/ 146 w 189"/>
              <a:gd name="T7" fmla="*/ 0 h 125"/>
              <a:gd name="T8" fmla="*/ 0 w 189"/>
              <a:gd name="T9" fmla="*/ 7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9" h="125">
                <a:moveTo>
                  <a:pt x="0" y="70"/>
                </a:moveTo>
                <a:cubicBezTo>
                  <a:pt x="0" y="125"/>
                  <a:pt x="0" y="125"/>
                  <a:pt x="0" y="125"/>
                </a:cubicBezTo>
                <a:cubicBezTo>
                  <a:pt x="75" y="121"/>
                  <a:pt x="142" y="87"/>
                  <a:pt x="189" y="34"/>
                </a:cubicBezTo>
                <a:cubicBezTo>
                  <a:pt x="146" y="0"/>
                  <a:pt x="146" y="0"/>
                  <a:pt x="146" y="0"/>
                </a:cubicBezTo>
                <a:cubicBezTo>
                  <a:pt x="109" y="40"/>
                  <a:pt x="57" y="66"/>
                  <a:pt x="0" y="70"/>
                </a:cubicBez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31"/>
          <p:cNvSpPr>
            <a:spLocks/>
          </p:cNvSpPr>
          <p:nvPr/>
        </p:nvSpPr>
        <p:spPr bwMode="auto">
          <a:xfrm>
            <a:off x="8055046" y="3836544"/>
            <a:ext cx="393660" cy="258434"/>
          </a:xfrm>
          <a:custGeom>
            <a:avLst/>
            <a:gdLst>
              <a:gd name="T0" fmla="*/ 44 w 190"/>
              <a:gd name="T1" fmla="*/ 0 h 125"/>
              <a:gd name="T2" fmla="*/ 0 w 190"/>
              <a:gd name="T3" fmla="*/ 34 h 125"/>
              <a:gd name="T4" fmla="*/ 190 w 190"/>
              <a:gd name="T5" fmla="*/ 125 h 125"/>
              <a:gd name="T6" fmla="*/ 190 w 190"/>
              <a:gd name="T7" fmla="*/ 70 h 125"/>
              <a:gd name="T8" fmla="*/ 44 w 190"/>
              <a:gd name="T9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125">
                <a:moveTo>
                  <a:pt x="44" y="0"/>
                </a:moveTo>
                <a:cubicBezTo>
                  <a:pt x="0" y="34"/>
                  <a:pt x="0" y="34"/>
                  <a:pt x="0" y="34"/>
                </a:cubicBezTo>
                <a:cubicBezTo>
                  <a:pt x="47" y="87"/>
                  <a:pt x="114" y="121"/>
                  <a:pt x="190" y="125"/>
                </a:cubicBezTo>
                <a:cubicBezTo>
                  <a:pt x="190" y="70"/>
                  <a:pt x="190" y="70"/>
                  <a:pt x="190" y="70"/>
                </a:cubicBezTo>
                <a:cubicBezTo>
                  <a:pt x="132" y="66"/>
                  <a:pt x="80" y="40"/>
                  <a:pt x="4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32"/>
          <p:cNvSpPr>
            <a:spLocks/>
          </p:cNvSpPr>
          <p:nvPr/>
        </p:nvSpPr>
        <p:spPr bwMode="auto">
          <a:xfrm>
            <a:off x="2699470" y="5139728"/>
            <a:ext cx="225377" cy="346581"/>
          </a:xfrm>
          <a:custGeom>
            <a:avLst/>
            <a:gdLst>
              <a:gd name="T0" fmla="*/ 56 w 109"/>
              <a:gd name="T1" fmla="*/ 0 h 167"/>
              <a:gd name="T2" fmla="*/ 0 w 109"/>
              <a:gd name="T3" fmla="*/ 0 h 167"/>
              <a:gd name="T4" fmla="*/ 70 w 109"/>
              <a:gd name="T5" fmla="*/ 167 h 167"/>
              <a:gd name="T6" fmla="*/ 109 w 109"/>
              <a:gd name="T7" fmla="*/ 128 h 167"/>
              <a:gd name="T8" fmla="*/ 56 w 109"/>
              <a:gd name="T9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4" y="64"/>
                  <a:pt x="30" y="122"/>
                  <a:pt x="70" y="167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79" y="93"/>
                  <a:pt x="59" y="49"/>
                  <a:pt x="56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33"/>
          <p:cNvSpPr>
            <a:spLocks/>
          </p:cNvSpPr>
          <p:nvPr/>
        </p:nvSpPr>
        <p:spPr bwMode="auto">
          <a:xfrm>
            <a:off x="3304485" y="5452252"/>
            <a:ext cx="345579" cy="224376"/>
          </a:xfrm>
          <a:custGeom>
            <a:avLst/>
            <a:gdLst>
              <a:gd name="T0" fmla="*/ 0 w 167"/>
              <a:gd name="T1" fmla="*/ 53 h 108"/>
              <a:gd name="T2" fmla="*/ 0 w 167"/>
              <a:gd name="T3" fmla="*/ 108 h 108"/>
              <a:gd name="T4" fmla="*/ 167 w 167"/>
              <a:gd name="T5" fmla="*/ 39 h 108"/>
              <a:gd name="T6" fmla="*/ 128 w 167"/>
              <a:gd name="T7" fmla="*/ 0 h 108"/>
              <a:gd name="T8" fmla="*/ 0 w 167"/>
              <a:gd name="T9" fmla="*/ 5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" h="108">
                <a:moveTo>
                  <a:pt x="0" y="53"/>
                </a:moveTo>
                <a:cubicBezTo>
                  <a:pt x="0" y="108"/>
                  <a:pt x="0" y="108"/>
                  <a:pt x="0" y="108"/>
                </a:cubicBezTo>
                <a:cubicBezTo>
                  <a:pt x="64" y="105"/>
                  <a:pt x="122" y="79"/>
                  <a:pt x="167" y="39"/>
                </a:cubicBezTo>
                <a:cubicBezTo>
                  <a:pt x="128" y="0"/>
                  <a:pt x="128" y="0"/>
                  <a:pt x="128" y="0"/>
                </a:cubicBezTo>
                <a:cubicBezTo>
                  <a:pt x="93" y="30"/>
                  <a:pt x="49" y="49"/>
                  <a:pt x="0" y="53"/>
                </a:cubicBez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34"/>
          <p:cNvSpPr>
            <a:spLocks/>
          </p:cNvSpPr>
          <p:nvPr/>
        </p:nvSpPr>
        <p:spPr bwMode="auto">
          <a:xfrm>
            <a:off x="2889789" y="5452252"/>
            <a:ext cx="348584" cy="224376"/>
          </a:xfrm>
          <a:custGeom>
            <a:avLst/>
            <a:gdLst>
              <a:gd name="T0" fmla="*/ 0 w 168"/>
              <a:gd name="T1" fmla="*/ 39 h 108"/>
              <a:gd name="T2" fmla="*/ 168 w 168"/>
              <a:gd name="T3" fmla="*/ 108 h 108"/>
              <a:gd name="T4" fmla="*/ 168 w 168"/>
              <a:gd name="T5" fmla="*/ 53 h 108"/>
              <a:gd name="T6" fmla="*/ 39 w 168"/>
              <a:gd name="T7" fmla="*/ 0 h 108"/>
              <a:gd name="T8" fmla="*/ 0 w 168"/>
              <a:gd name="T9" fmla="*/ 3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108">
                <a:moveTo>
                  <a:pt x="0" y="39"/>
                </a:moveTo>
                <a:cubicBezTo>
                  <a:pt x="45" y="79"/>
                  <a:pt x="104" y="105"/>
                  <a:pt x="168" y="108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19" y="49"/>
                  <a:pt x="74" y="30"/>
                  <a:pt x="39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35"/>
          <p:cNvSpPr>
            <a:spLocks/>
          </p:cNvSpPr>
          <p:nvPr/>
        </p:nvSpPr>
        <p:spPr bwMode="auto">
          <a:xfrm>
            <a:off x="3304485" y="4536717"/>
            <a:ext cx="345579" cy="223374"/>
          </a:xfrm>
          <a:custGeom>
            <a:avLst/>
            <a:gdLst>
              <a:gd name="T0" fmla="*/ 167 w 167"/>
              <a:gd name="T1" fmla="*/ 69 h 108"/>
              <a:gd name="T2" fmla="*/ 0 w 167"/>
              <a:gd name="T3" fmla="*/ 0 h 108"/>
              <a:gd name="T4" fmla="*/ 0 w 167"/>
              <a:gd name="T5" fmla="*/ 55 h 108"/>
              <a:gd name="T6" fmla="*/ 128 w 167"/>
              <a:gd name="T7" fmla="*/ 108 h 108"/>
              <a:gd name="T8" fmla="*/ 167 w 167"/>
              <a:gd name="T9" fmla="*/ 6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" h="108">
                <a:moveTo>
                  <a:pt x="167" y="69"/>
                </a:moveTo>
                <a:cubicBezTo>
                  <a:pt x="122" y="29"/>
                  <a:pt x="64" y="3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49" y="59"/>
                  <a:pt x="93" y="78"/>
                  <a:pt x="128" y="108"/>
                </a:cubicBezTo>
                <a:lnTo>
                  <a:pt x="167" y="6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36"/>
          <p:cNvSpPr>
            <a:spLocks/>
          </p:cNvSpPr>
          <p:nvPr/>
        </p:nvSpPr>
        <p:spPr bwMode="auto">
          <a:xfrm>
            <a:off x="2889789" y="4536717"/>
            <a:ext cx="348584" cy="223374"/>
          </a:xfrm>
          <a:custGeom>
            <a:avLst/>
            <a:gdLst>
              <a:gd name="T0" fmla="*/ 39 w 168"/>
              <a:gd name="T1" fmla="*/ 108 h 108"/>
              <a:gd name="T2" fmla="*/ 168 w 168"/>
              <a:gd name="T3" fmla="*/ 55 h 108"/>
              <a:gd name="T4" fmla="*/ 168 w 168"/>
              <a:gd name="T5" fmla="*/ 0 h 108"/>
              <a:gd name="T6" fmla="*/ 0 w 168"/>
              <a:gd name="T7" fmla="*/ 69 h 108"/>
              <a:gd name="T8" fmla="*/ 39 w 168"/>
              <a:gd name="T9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108">
                <a:moveTo>
                  <a:pt x="39" y="108"/>
                </a:moveTo>
                <a:cubicBezTo>
                  <a:pt x="74" y="78"/>
                  <a:pt x="119" y="59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04" y="3"/>
                  <a:pt x="45" y="29"/>
                  <a:pt x="0" y="69"/>
                </a:cubicBezTo>
                <a:lnTo>
                  <a:pt x="39" y="108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37"/>
          <p:cNvSpPr>
            <a:spLocks/>
          </p:cNvSpPr>
          <p:nvPr/>
        </p:nvSpPr>
        <p:spPr bwMode="auto">
          <a:xfrm>
            <a:off x="2699470" y="4727036"/>
            <a:ext cx="225377" cy="346581"/>
          </a:xfrm>
          <a:custGeom>
            <a:avLst/>
            <a:gdLst>
              <a:gd name="T0" fmla="*/ 109 w 109"/>
              <a:gd name="T1" fmla="*/ 39 h 167"/>
              <a:gd name="T2" fmla="*/ 70 w 109"/>
              <a:gd name="T3" fmla="*/ 0 h 167"/>
              <a:gd name="T4" fmla="*/ 0 w 109"/>
              <a:gd name="T5" fmla="*/ 167 h 167"/>
              <a:gd name="T6" fmla="*/ 56 w 109"/>
              <a:gd name="T7" fmla="*/ 167 h 167"/>
              <a:gd name="T8" fmla="*/ 109 w 109"/>
              <a:gd name="T9" fmla="*/ 39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109" y="39"/>
                </a:moveTo>
                <a:cubicBezTo>
                  <a:pt x="70" y="0"/>
                  <a:pt x="70" y="0"/>
                  <a:pt x="70" y="0"/>
                </a:cubicBezTo>
                <a:cubicBezTo>
                  <a:pt x="30" y="45"/>
                  <a:pt x="4" y="103"/>
                  <a:pt x="0" y="167"/>
                </a:cubicBezTo>
                <a:cubicBezTo>
                  <a:pt x="56" y="167"/>
                  <a:pt x="56" y="167"/>
                  <a:pt x="56" y="167"/>
                </a:cubicBezTo>
                <a:cubicBezTo>
                  <a:pt x="59" y="118"/>
                  <a:pt x="79" y="74"/>
                  <a:pt x="109" y="39"/>
                </a:cubicBezTo>
                <a:close/>
              </a:path>
            </a:pathLst>
          </a:custGeom>
          <a:solidFill>
            <a:srgbClr val="B5C2E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38"/>
          <p:cNvSpPr>
            <a:spLocks/>
          </p:cNvSpPr>
          <p:nvPr/>
        </p:nvSpPr>
        <p:spPr bwMode="auto">
          <a:xfrm>
            <a:off x="3617009" y="5139728"/>
            <a:ext cx="224376" cy="346581"/>
          </a:xfrm>
          <a:custGeom>
            <a:avLst/>
            <a:gdLst>
              <a:gd name="T0" fmla="*/ 0 w 108"/>
              <a:gd name="T1" fmla="*/ 128 h 167"/>
              <a:gd name="T2" fmla="*/ 39 w 108"/>
              <a:gd name="T3" fmla="*/ 167 h 167"/>
              <a:gd name="T4" fmla="*/ 108 w 108"/>
              <a:gd name="T5" fmla="*/ 0 h 167"/>
              <a:gd name="T6" fmla="*/ 53 w 108"/>
              <a:gd name="T7" fmla="*/ 0 h 167"/>
              <a:gd name="T8" fmla="*/ 0 w 108"/>
              <a:gd name="T9" fmla="*/ 128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167">
                <a:moveTo>
                  <a:pt x="0" y="128"/>
                </a:moveTo>
                <a:cubicBezTo>
                  <a:pt x="39" y="167"/>
                  <a:pt x="39" y="167"/>
                  <a:pt x="39" y="167"/>
                </a:cubicBezTo>
                <a:cubicBezTo>
                  <a:pt x="79" y="122"/>
                  <a:pt x="104" y="64"/>
                  <a:pt x="108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9" y="49"/>
                  <a:pt x="30" y="93"/>
                  <a:pt x="0" y="1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39"/>
          <p:cNvSpPr>
            <a:spLocks/>
          </p:cNvSpPr>
          <p:nvPr/>
        </p:nvSpPr>
        <p:spPr bwMode="auto">
          <a:xfrm>
            <a:off x="3617009" y="4727036"/>
            <a:ext cx="224376" cy="346581"/>
          </a:xfrm>
          <a:custGeom>
            <a:avLst/>
            <a:gdLst>
              <a:gd name="T0" fmla="*/ 53 w 108"/>
              <a:gd name="T1" fmla="*/ 167 h 167"/>
              <a:gd name="T2" fmla="*/ 108 w 108"/>
              <a:gd name="T3" fmla="*/ 167 h 167"/>
              <a:gd name="T4" fmla="*/ 39 w 108"/>
              <a:gd name="T5" fmla="*/ 0 h 167"/>
              <a:gd name="T6" fmla="*/ 0 w 108"/>
              <a:gd name="T7" fmla="*/ 39 h 167"/>
              <a:gd name="T8" fmla="*/ 53 w 108"/>
              <a:gd name="T9" fmla="*/ 16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167">
                <a:moveTo>
                  <a:pt x="53" y="167"/>
                </a:moveTo>
                <a:cubicBezTo>
                  <a:pt x="108" y="167"/>
                  <a:pt x="108" y="167"/>
                  <a:pt x="108" y="167"/>
                </a:cubicBezTo>
                <a:cubicBezTo>
                  <a:pt x="104" y="103"/>
                  <a:pt x="79" y="45"/>
                  <a:pt x="39" y="0"/>
                </a:cubicBezTo>
                <a:cubicBezTo>
                  <a:pt x="0" y="39"/>
                  <a:pt x="0" y="39"/>
                  <a:pt x="0" y="39"/>
                </a:cubicBezTo>
                <a:cubicBezTo>
                  <a:pt x="30" y="74"/>
                  <a:pt x="49" y="118"/>
                  <a:pt x="53" y="16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40"/>
          <p:cNvSpPr>
            <a:spLocks/>
          </p:cNvSpPr>
          <p:nvPr/>
        </p:nvSpPr>
        <p:spPr bwMode="auto">
          <a:xfrm>
            <a:off x="5979013" y="4581793"/>
            <a:ext cx="290488" cy="267448"/>
          </a:xfrm>
          <a:custGeom>
            <a:avLst/>
            <a:gdLst>
              <a:gd name="T0" fmla="*/ 92 w 140"/>
              <a:gd name="T1" fmla="*/ 129 h 129"/>
              <a:gd name="T2" fmla="*/ 140 w 140"/>
              <a:gd name="T3" fmla="*/ 102 h 129"/>
              <a:gd name="T4" fmla="*/ 19 w 140"/>
              <a:gd name="T5" fmla="*/ 0 h 129"/>
              <a:gd name="T6" fmla="*/ 0 w 140"/>
              <a:gd name="T7" fmla="*/ 52 h 129"/>
              <a:gd name="T8" fmla="*/ 92 w 140"/>
              <a:gd name="T9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0" h="129">
                <a:moveTo>
                  <a:pt x="92" y="129"/>
                </a:moveTo>
                <a:cubicBezTo>
                  <a:pt x="140" y="102"/>
                  <a:pt x="140" y="102"/>
                  <a:pt x="140" y="102"/>
                </a:cubicBezTo>
                <a:cubicBezTo>
                  <a:pt x="111" y="57"/>
                  <a:pt x="69" y="21"/>
                  <a:pt x="19" y="0"/>
                </a:cubicBezTo>
                <a:cubicBezTo>
                  <a:pt x="0" y="52"/>
                  <a:pt x="0" y="52"/>
                  <a:pt x="0" y="52"/>
                </a:cubicBezTo>
                <a:cubicBezTo>
                  <a:pt x="38" y="69"/>
                  <a:pt x="70" y="95"/>
                  <a:pt x="92" y="12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41"/>
          <p:cNvSpPr>
            <a:spLocks/>
          </p:cNvSpPr>
          <p:nvPr/>
        </p:nvSpPr>
        <p:spPr bwMode="auto">
          <a:xfrm>
            <a:off x="5451128" y="5477293"/>
            <a:ext cx="308517" cy="199335"/>
          </a:xfrm>
          <a:custGeom>
            <a:avLst/>
            <a:gdLst>
              <a:gd name="T0" fmla="*/ 0 w 149"/>
              <a:gd name="T1" fmla="*/ 42 h 96"/>
              <a:gd name="T2" fmla="*/ 149 w 149"/>
              <a:gd name="T3" fmla="*/ 96 h 96"/>
              <a:gd name="T4" fmla="*/ 149 w 149"/>
              <a:gd name="T5" fmla="*/ 41 h 96"/>
              <a:gd name="T6" fmla="*/ 36 w 149"/>
              <a:gd name="T7" fmla="*/ 0 h 96"/>
              <a:gd name="T8" fmla="*/ 0 w 149"/>
              <a:gd name="T9" fmla="*/ 4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2"/>
                </a:moveTo>
                <a:cubicBezTo>
                  <a:pt x="42" y="74"/>
                  <a:pt x="93" y="93"/>
                  <a:pt x="149" y="96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07" y="38"/>
                  <a:pt x="68" y="23"/>
                  <a:pt x="36" y="0"/>
                </a:cubicBezTo>
                <a:lnTo>
                  <a:pt x="0" y="42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Freeform 42"/>
          <p:cNvSpPr>
            <a:spLocks/>
          </p:cNvSpPr>
          <p:nvPr/>
        </p:nvSpPr>
        <p:spPr bwMode="auto">
          <a:xfrm>
            <a:off x="5629428" y="4534713"/>
            <a:ext cx="327549" cy="132221"/>
          </a:xfrm>
          <a:custGeom>
            <a:avLst/>
            <a:gdLst>
              <a:gd name="T0" fmla="*/ 158 w 158"/>
              <a:gd name="T1" fmla="*/ 12 h 64"/>
              <a:gd name="T2" fmla="*/ 79 w 158"/>
              <a:gd name="T3" fmla="*/ 0 h 64"/>
              <a:gd name="T4" fmla="*/ 0 w 158"/>
              <a:gd name="T5" fmla="*/ 12 h 64"/>
              <a:gd name="T6" fmla="*/ 19 w 158"/>
              <a:gd name="T7" fmla="*/ 64 h 64"/>
              <a:gd name="T8" fmla="*/ 79 w 158"/>
              <a:gd name="T9" fmla="*/ 55 h 64"/>
              <a:gd name="T10" fmla="*/ 139 w 158"/>
              <a:gd name="T11" fmla="*/ 64 h 64"/>
              <a:gd name="T12" fmla="*/ 158 w 158"/>
              <a:gd name="T13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8" h="64">
                <a:moveTo>
                  <a:pt x="158" y="12"/>
                </a:moveTo>
                <a:cubicBezTo>
                  <a:pt x="133" y="4"/>
                  <a:pt x="106" y="0"/>
                  <a:pt x="79" y="0"/>
                </a:cubicBezTo>
                <a:cubicBezTo>
                  <a:pt x="51" y="0"/>
                  <a:pt x="25" y="4"/>
                  <a:pt x="0" y="12"/>
                </a:cubicBezTo>
                <a:cubicBezTo>
                  <a:pt x="19" y="64"/>
                  <a:pt x="19" y="64"/>
                  <a:pt x="19" y="64"/>
                </a:cubicBezTo>
                <a:cubicBezTo>
                  <a:pt x="38" y="58"/>
                  <a:pt x="58" y="55"/>
                  <a:pt x="79" y="55"/>
                </a:cubicBezTo>
                <a:cubicBezTo>
                  <a:pt x="100" y="55"/>
                  <a:pt x="120" y="58"/>
                  <a:pt x="139" y="64"/>
                </a:cubicBezTo>
                <a:lnTo>
                  <a:pt x="158" y="1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43"/>
          <p:cNvSpPr>
            <a:spLocks/>
          </p:cNvSpPr>
          <p:nvPr/>
        </p:nvSpPr>
        <p:spPr bwMode="auto">
          <a:xfrm>
            <a:off x="6203389" y="4849242"/>
            <a:ext cx="161271" cy="323542"/>
          </a:xfrm>
          <a:custGeom>
            <a:avLst/>
            <a:gdLst>
              <a:gd name="T0" fmla="*/ 48 w 78"/>
              <a:gd name="T1" fmla="*/ 0 h 156"/>
              <a:gd name="T2" fmla="*/ 0 w 78"/>
              <a:gd name="T3" fmla="*/ 28 h 156"/>
              <a:gd name="T4" fmla="*/ 22 w 78"/>
              <a:gd name="T5" fmla="*/ 124 h 156"/>
              <a:gd name="T6" fmla="*/ 21 w 78"/>
              <a:gd name="T7" fmla="*/ 146 h 156"/>
              <a:gd name="T8" fmla="*/ 76 w 78"/>
              <a:gd name="T9" fmla="*/ 156 h 156"/>
              <a:gd name="T10" fmla="*/ 78 w 78"/>
              <a:gd name="T11" fmla="*/ 124 h 156"/>
              <a:gd name="T12" fmla="*/ 48 w 78"/>
              <a:gd name="T13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156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32"/>
                  <a:pt x="22" y="139"/>
                  <a:pt x="21" y="146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46"/>
                  <a:pt x="78" y="135"/>
                  <a:pt x="78" y="124"/>
                </a:cubicBezTo>
                <a:cubicBezTo>
                  <a:pt x="78" y="79"/>
                  <a:pt x="67" y="37"/>
                  <a:pt x="4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44"/>
          <p:cNvSpPr>
            <a:spLocks/>
          </p:cNvSpPr>
          <p:nvPr/>
        </p:nvSpPr>
        <p:spPr bwMode="auto">
          <a:xfrm>
            <a:off x="5825757" y="5477293"/>
            <a:ext cx="309519" cy="199335"/>
          </a:xfrm>
          <a:custGeom>
            <a:avLst/>
            <a:gdLst>
              <a:gd name="T0" fmla="*/ 0 w 149"/>
              <a:gd name="T1" fmla="*/ 41 h 96"/>
              <a:gd name="T2" fmla="*/ 0 w 149"/>
              <a:gd name="T3" fmla="*/ 96 h 96"/>
              <a:gd name="T4" fmla="*/ 149 w 149"/>
              <a:gd name="T5" fmla="*/ 42 h 96"/>
              <a:gd name="T6" fmla="*/ 113 w 149"/>
              <a:gd name="T7" fmla="*/ 0 h 96"/>
              <a:gd name="T8" fmla="*/ 0 w 149"/>
              <a:gd name="T9" fmla="*/ 41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1"/>
                </a:moveTo>
                <a:cubicBezTo>
                  <a:pt x="0" y="96"/>
                  <a:pt x="0" y="96"/>
                  <a:pt x="0" y="96"/>
                </a:cubicBezTo>
                <a:cubicBezTo>
                  <a:pt x="55" y="93"/>
                  <a:pt x="107" y="74"/>
                  <a:pt x="149" y="42"/>
                </a:cubicBezTo>
                <a:cubicBezTo>
                  <a:pt x="113" y="0"/>
                  <a:pt x="113" y="0"/>
                  <a:pt x="113" y="0"/>
                </a:cubicBezTo>
                <a:cubicBezTo>
                  <a:pt x="81" y="23"/>
                  <a:pt x="42" y="38"/>
                  <a:pt x="0" y="4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45"/>
          <p:cNvSpPr>
            <a:spLocks/>
          </p:cNvSpPr>
          <p:nvPr/>
        </p:nvSpPr>
        <p:spPr bwMode="auto">
          <a:xfrm>
            <a:off x="5313898" y="4581793"/>
            <a:ext cx="292491" cy="267448"/>
          </a:xfrm>
          <a:custGeom>
            <a:avLst/>
            <a:gdLst>
              <a:gd name="T0" fmla="*/ 141 w 141"/>
              <a:gd name="T1" fmla="*/ 52 h 129"/>
              <a:gd name="T2" fmla="*/ 122 w 141"/>
              <a:gd name="T3" fmla="*/ 0 h 129"/>
              <a:gd name="T4" fmla="*/ 0 w 141"/>
              <a:gd name="T5" fmla="*/ 102 h 129"/>
              <a:gd name="T6" fmla="*/ 48 w 141"/>
              <a:gd name="T7" fmla="*/ 129 h 129"/>
              <a:gd name="T8" fmla="*/ 141 w 141"/>
              <a:gd name="T9" fmla="*/ 52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129">
                <a:moveTo>
                  <a:pt x="141" y="52"/>
                </a:moveTo>
                <a:cubicBezTo>
                  <a:pt x="122" y="0"/>
                  <a:pt x="122" y="0"/>
                  <a:pt x="122" y="0"/>
                </a:cubicBezTo>
                <a:cubicBezTo>
                  <a:pt x="72" y="21"/>
                  <a:pt x="30" y="57"/>
                  <a:pt x="0" y="102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71" y="95"/>
                  <a:pt x="103" y="69"/>
                  <a:pt x="141" y="52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46"/>
          <p:cNvSpPr>
            <a:spLocks/>
          </p:cNvSpPr>
          <p:nvPr/>
        </p:nvSpPr>
        <p:spPr bwMode="auto">
          <a:xfrm>
            <a:off x="6110233" y="5218861"/>
            <a:ext cx="238399" cy="304511"/>
          </a:xfrm>
          <a:custGeom>
            <a:avLst/>
            <a:gdLst>
              <a:gd name="T0" fmla="*/ 0 w 115"/>
              <a:gd name="T1" fmla="*/ 104 h 147"/>
              <a:gd name="T2" fmla="*/ 36 w 115"/>
              <a:gd name="T3" fmla="*/ 147 h 147"/>
              <a:gd name="T4" fmla="*/ 115 w 115"/>
              <a:gd name="T5" fmla="*/ 10 h 147"/>
              <a:gd name="T6" fmla="*/ 61 w 115"/>
              <a:gd name="T7" fmla="*/ 0 h 147"/>
              <a:gd name="T8" fmla="*/ 0 w 115"/>
              <a:gd name="T9" fmla="*/ 10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147">
                <a:moveTo>
                  <a:pt x="0" y="104"/>
                </a:moveTo>
                <a:cubicBezTo>
                  <a:pt x="36" y="147"/>
                  <a:pt x="36" y="147"/>
                  <a:pt x="36" y="147"/>
                </a:cubicBezTo>
                <a:cubicBezTo>
                  <a:pt x="75" y="110"/>
                  <a:pt x="103" y="63"/>
                  <a:pt x="115" y="10"/>
                </a:cubicBezTo>
                <a:cubicBezTo>
                  <a:pt x="61" y="0"/>
                  <a:pt x="61" y="0"/>
                  <a:pt x="61" y="0"/>
                </a:cubicBezTo>
                <a:cubicBezTo>
                  <a:pt x="51" y="40"/>
                  <a:pt x="29" y="76"/>
                  <a:pt x="0" y="104"/>
                </a:cubicBez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47"/>
          <p:cNvSpPr>
            <a:spLocks/>
          </p:cNvSpPr>
          <p:nvPr/>
        </p:nvSpPr>
        <p:spPr bwMode="auto">
          <a:xfrm>
            <a:off x="5235767" y="5218861"/>
            <a:ext cx="238399" cy="304511"/>
          </a:xfrm>
          <a:custGeom>
            <a:avLst/>
            <a:gdLst>
              <a:gd name="T0" fmla="*/ 55 w 115"/>
              <a:gd name="T1" fmla="*/ 0 h 147"/>
              <a:gd name="T2" fmla="*/ 0 w 115"/>
              <a:gd name="T3" fmla="*/ 10 h 147"/>
              <a:gd name="T4" fmla="*/ 80 w 115"/>
              <a:gd name="T5" fmla="*/ 147 h 147"/>
              <a:gd name="T6" fmla="*/ 115 w 115"/>
              <a:gd name="T7" fmla="*/ 104 h 147"/>
              <a:gd name="T8" fmla="*/ 55 w 115"/>
              <a:gd name="T9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147">
                <a:moveTo>
                  <a:pt x="55" y="0"/>
                </a:moveTo>
                <a:cubicBezTo>
                  <a:pt x="0" y="10"/>
                  <a:pt x="0" y="10"/>
                  <a:pt x="0" y="10"/>
                </a:cubicBezTo>
                <a:cubicBezTo>
                  <a:pt x="13" y="63"/>
                  <a:pt x="41" y="110"/>
                  <a:pt x="80" y="14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86" y="76"/>
                  <a:pt x="65" y="40"/>
                  <a:pt x="55" y="0"/>
                </a:cubicBezTo>
                <a:close/>
              </a:path>
            </a:pathLst>
          </a:custGeom>
          <a:solidFill>
            <a:srgbClr val="B5C2E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5" name="Freeform 48"/>
          <p:cNvSpPr>
            <a:spLocks/>
          </p:cNvSpPr>
          <p:nvPr/>
        </p:nvSpPr>
        <p:spPr bwMode="auto">
          <a:xfrm>
            <a:off x="5220742" y="4849242"/>
            <a:ext cx="160268" cy="323542"/>
          </a:xfrm>
          <a:custGeom>
            <a:avLst/>
            <a:gdLst>
              <a:gd name="T0" fmla="*/ 55 w 77"/>
              <a:gd name="T1" fmla="*/ 124 h 156"/>
              <a:gd name="T2" fmla="*/ 77 w 77"/>
              <a:gd name="T3" fmla="*/ 28 h 156"/>
              <a:gd name="T4" fmla="*/ 29 w 77"/>
              <a:gd name="T5" fmla="*/ 0 h 156"/>
              <a:gd name="T6" fmla="*/ 0 w 77"/>
              <a:gd name="T7" fmla="*/ 124 h 156"/>
              <a:gd name="T8" fmla="*/ 2 w 77"/>
              <a:gd name="T9" fmla="*/ 156 h 156"/>
              <a:gd name="T10" fmla="*/ 56 w 77"/>
              <a:gd name="T11" fmla="*/ 146 h 156"/>
              <a:gd name="T12" fmla="*/ 55 w 77"/>
              <a:gd name="T13" fmla="*/ 12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156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1" y="37"/>
                  <a:pt x="0" y="79"/>
                  <a:pt x="0" y="124"/>
                </a:cubicBezTo>
                <a:cubicBezTo>
                  <a:pt x="0" y="135"/>
                  <a:pt x="1" y="146"/>
                  <a:pt x="2" y="156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6" y="139"/>
                  <a:pt x="55" y="132"/>
                  <a:pt x="55" y="124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6" name="Freeform 49"/>
          <p:cNvSpPr>
            <a:spLocks/>
          </p:cNvSpPr>
          <p:nvPr/>
        </p:nvSpPr>
        <p:spPr bwMode="auto">
          <a:xfrm>
            <a:off x="8776254" y="4664933"/>
            <a:ext cx="236396" cy="269451"/>
          </a:xfrm>
          <a:custGeom>
            <a:avLst/>
            <a:gdLst>
              <a:gd name="T0" fmla="*/ 62 w 114"/>
              <a:gd name="T1" fmla="*/ 130 h 130"/>
              <a:gd name="T2" fmla="*/ 114 w 114"/>
              <a:gd name="T3" fmla="*/ 113 h 130"/>
              <a:gd name="T4" fmla="*/ 32 w 114"/>
              <a:gd name="T5" fmla="*/ 0 h 130"/>
              <a:gd name="T6" fmla="*/ 0 w 114"/>
              <a:gd name="T7" fmla="*/ 44 h 130"/>
              <a:gd name="T8" fmla="*/ 62 w 114"/>
              <a:gd name="T9" fmla="*/ 1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62" y="130"/>
                </a:moveTo>
                <a:cubicBezTo>
                  <a:pt x="114" y="113"/>
                  <a:pt x="114" y="113"/>
                  <a:pt x="114" y="113"/>
                </a:cubicBezTo>
                <a:cubicBezTo>
                  <a:pt x="97" y="68"/>
                  <a:pt x="69" y="29"/>
                  <a:pt x="32" y="0"/>
                </a:cubicBezTo>
                <a:cubicBezTo>
                  <a:pt x="0" y="44"/>
                  <a:pt x="0" y="44"/>
                  <a:pt x="0" y="44"/>
                </a:cubicBezTo>
                <a:cubicBezTo>
                  <a:pt x="27" y="67"/>
                  <a:pt x="48" y="96"/>
                  <a:pt x="62" y="1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7" name="Freeform 50"/>
          <p:cNvSpPr>
            <a:spLocks/>
          </p:cNvSpPr>
          <p:nvPr/>
        </p:nvSpPr>
        <p:spPr bwMode="auto">
          <a:xfrm>
            <a:off x="8925505" y="4961429"/>
            <a:ext cx="126211" cy="290487"/>
          </a:xfrm>
          <a:custGeom>
            <a:avLst/>
            <a:gdLst>
              <a:gd name="T0" fmla="*/ 52 w 61"/>
              <a:gd name="T1" fmla="*/ 0 h 140"/>
              <a:gd name="T2" fmla="*/ 0 w 61"/>
              <a:gd name="T3" fmla="*/ 17 h 140"/>
              <a:gd name="T4" fmla="*/ 6 w 61"/>
              <a:gd name="T5" fmla="*/ 70 h 140"/>
              <a:gd name="T6" fmla="*/ 0 w 61"/>
              <a:gd name="T7" fmla="*/ 123 h 140"/>
              <a:gd name="T8" fmla="*/ 52 w 61"/>
              <a:gd name="T9" fmla="*/ 140 h 140"/>
              <a:gd name="T10" fmla="*/ 61 w 61"/>
              <a:gd name="T11" fmla="*/ 70 h 140"/>
              <a:gd name="T12" fmla="*/ 52 w 61"/>
              <a:gd name="T13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40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4" y="34"/>
                  <a:pt x="6" y="52"/>
                  <a:pt x="6" y="70"/>
                </a:cubicBezTo>
                <a:cubicBezTo>
                  <a:pt x="6" y="88"/>
                  <a:pt x="4" y="106"/>
                  <a:pt x="0" y="123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8" y="118"/>
                  <a:pt x="61" y="94"/>
                  <a:pt x="61" y="70"/>
                </a:cubicBezTo>
                <a:cubicBezTo>
                  <a:pt x="61" y="46"/>
                  <a:pt x="58" y="22"/>
                  <a:pt x="52" y="0"/>
                </a:cubicBezTo>
                <a:close/>
              </a:path>
            </a:pathLst>
          </a:custGeom>
          <a:solidFill>
            <a:schemeClr val="accent5">
              <a:lumMod val="9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51"/>
          <p:cNvSpPr>
            <a:spLocks/>
          </p:cNvSpPr>
          <p:nvPr/>
        </p:nvSpPr>
        <p:spPr bwMode="auto">
          <a:xfrm>
            <a:off x="8173244" y="5494322"/>
            <a:ext cx="275462" cy="182306"/>
          </a:xfrm>
          <a:custGeom>
            <a:avLst/>
            <a:gdLst>
              <a:gd name="T0" fmla="*/ 0 w 133"/>
              <a:gd name="T1" fmla="*/ 45 h 88"/>
              <a:gd name="T2" fmla="*/ 133 w 133"/>
              <a:gd name="T3" fmla="*/ 88 h 88"/>
              <a:gd name="T4" fmla="*/ 133 w 133"/>
              <a:gd name="T5" fmla="*/ 33 h 88"/>
              <a:gd name="T6" fmla="*/ 32 w 133"/>
              <a:gd name="T7" fmla="*/ 0 h 88"/>
              <a:gd name="T8" fmla="*/ 0 w 133"/>
              <a:gd name="T9" fmla="*/ 45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0" y="45"/>
                </a:moveTo>
                <a:cubicBezTo>
                  <a:pt x="38" y="70"/>
                  <a:pt x="84" y="85"/>
                  <a:pt x="133" y="88"/>
                </a:cubicBezTo>
                <a:cubicBezTo>
                  <a:pt x="133" y="33"/>
                  <a:pt x="133" y="33"/>
                  <a:pt x="133" y="33"/>
                </a:cubicBezTo>
                <a:cubicBezTo>
                  <a:pt x="96" y="30"/>
                  <a:pt x="62" y="19"/>
                  <a:pt x="32" y="0"/>
                </a:cubicBezTo>
                <a:lnTo>
                  <a:pt x="0" y="45"/>
                </a:lnTo>
                <a:close/>
              </a:path>
            </a:pathLst>
          </a:custGeom>
          <a:solidFill>
            <a:srgbClr val="B5C2E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9" name="Freeform 52"/>
          <p:cNvSpPr>
            <a:spLocks/>
          </p:cNvSpPr>
          <p:nvPr/>
        </p:nvSpPr>
        <p:spPr bwMode="auto">
          <a:xfrm>
            <a:off x="8514816" y="5494322"/>
            <a:ext cx="273459" cy="182306"/>
          </a:xfrm>
          <a:custGeom>
            <a:avLst/>
            <a:gdLst>
              <a:gd name="T0" fmla="*/ 0 w 132"/>
              <a:gd name="T1" fmla="*/ 33 h 88"/>
              <a:gd name="T2" fmla="*/ 0 w 132"/>
              <a:gd name="T3" fmla="*/ 88 h 88"/>
              <a:gd name="T4" fmla="*/ 132 w 132"/>
              <a:gd name="T5" fmla="*/ 45 h 88"/>
              <a:gd name="T6" fmla="*/ 100 w 132"/>
              <a:gd name="T7" fmla="*/ 0 h 88"/>
              <a:gd name="T8" fmla="*/ 0 w 132"/>
              <a:gd name="T9" fmla="*/ 3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8">
                <a:moveTo>
                  <a:pt x="0" y="33"/>
                </a:moveTo>
                <a:cubicBezTo>
                  <a:pt x="0" y="88"/>
                  <a:pt x="0" y="88"/>
                  <a:pt x="0" y="88"/>
                </a:cubicBezTo>
                <a:cubicBezTo>
                  <a:pt x="48" y="85"/>
                  <a:pt x="94" y="70"/>
                  <a:pt x="132" y="45"/>
                </a:cubicBezTo>
                <a:cubicBezTo>
                  <a:pt x="100" y="0"/>
                  <a:pt x="100" y="0"/>
                  <a:pt x="100" y="0"/>
                </a:cubicBezTo>
                <a:cubicBezTo>
                  <a:pt x="70" y="19"/>
                  <a:pt x="36" y="30"/>
                  <a:pt x="0" y="33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0" name="Freeform 53"/>
          <p:cNvSpPr>
            <a:spLocks/>
          </p:cNvSpPr>
          <p:nvPr/>
        </p:nvSpPr>
        <p:spPr bwMode="auto">
          <a:xfrm>
            <a:off x="8173244" y="4536717"/>
            <a:ext cx="275462" cy="182306"/>
          </a:xfrm>
          <a:custGeom>
            <a:avLst/>
            <a:gdLst>
              <a:gd name="T0" fmla="*/ 32 w 133"/>
              <a:gd name="T1" fmla="*/ 88 h 88"/>
              <a:gd name="T2" fmla="*/ 133 w 133"/>
              <a:gd name="T3" fmla="*/ 55 h 88"/>
              <a:gd name="T4" fmla="*/ 133 w 133"/>
              <a:gd name="T5" fmla="*/ 0 h 88"/>
              <a:gd name="T6" fmla="*/ 0 w 133"/>
              <a:gd name="T7" fmla="*/ 43 h 88"/>
              <a:gd name="T8" fmla="*/ 32 w 133"/>
              <a:gd name="T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32" y="88"/>
                </a:moveTo>
                <a:cubicBezTo>
                  <a:pt x="62" y="69"/>
                  <a:pt x="96" y="58"/>
                  <a:pt x="133" y="55"/>
                </a:cubicBezTo>
                <a:cubicBezTo>
                  <a:pt x="133" y="0"/>
                  <a:pt x="133" y="0"/>
                  <a:pt x="133" y="0"/>
                </a:cubicBezTo>
                <a:cubicBezTo>
                  <a:pt x="84" y="3"/>
                  <a:pt x="38" y="18"/>
                  <a:pt x="0" y="43"/>
                </a:cubicBezTo>
                <a:lnTo>
                  <a:pt x="32" y="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1" name="Freeform 54"/>
          <p:cNvSpPr>
            <a:spLocks/>
          </p:cNvSpPr>
          <p:nvPr/>
        </p:nvSpPr>
        <p:spPr bwMode="auto">
          <a:xfrm>
            <a:off x="8514816" y="4536717"/>
            <a:ext cx="273459" cy="182306"/>
          </a:xfrm>
          <a:custGeom>
            <a:avLst/>
            <a:gdLst>
              <a:gd name="T0" fmla="*/ 132 w 132"/>
              <a:gd name="T1" fmla="*/ 43 h 88"/>
              <a:gd name="T2" fmla="*/ 0 w 132"/>
              <a:gd name="T3" fmla="*/ 0 h 88"/>
              <a:gd name="T4" fmla="*/ 0 w 132"/>
              <a:gd name="T5" fmla="*/ 55 h 88"/>
              <a:gd name="T6" fmla="*/ 100 w 132"/>
              <a:gd name="T7" fmla="*/ 88 h 88"/>
              <a:gd name="T8" fmla="*/ 132 w 132"/>
              <a:gd name="T9" fmla="*/ 4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8">
                <a:moveTo>
                  <a:pt x="132" y="43"/>
                </a:moveTo>
                <a:cubicBezTo>
                  <a:pt x="94" y="18"/>
                  <a:pt x="48" y="3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36" y="58"/>
                  <a:pt x="70" y="69"/>
                  <a:pt x="100" y="88"/>
                </a:cubicBezTo>
                <a:lnTo>
                  <a:pt x="132" y="4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55"/>
          <p:cNvSpPr>
            <a:spLocks/>
          </p:cNvSpPr>
          <p:nvPr/>
        </p:nvSpPr>
        <p:spPr bwMode="auto">
          <a:xfrm>
            <a:off x="7949869" y="4664933"/>
            <a:ext cx="235395" cy="269451"/>
          </a:xfrm>
          <a:custGeom>
            <a:avLst/>
            <a:gdLst>
              <a:gd name="T0" fmla="*/ 114 w 114"/>
              <a:gd name="T1" fmla="*/ 44 h 130"/>
              <a:gd name="T2" fmla="*/ 82 w 114"/>
              <a:gd name="T3" fmla="*/ 0 h 130"/>
              <a:gd name="T4" fmla="*/ 0 w 114"/>
              <a:gd name="T5" fmla="*/ 113 h 130"/>
              <a:gd name="T6" fmla="*/ 52 w 114"/>
              <a:gd name="T7" fmla="*/ 130 h 130"/>
              <a:gd name="T8" fmla="*/ 114 w 114"/>
              <a:gd name="T9" fmla="*/ 44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114" y="44"/>
                </a:moveTo>
                <a:cubicBezTo>
                  <a:pt x="82" y="0"/>
                  <a:pt x="82" y="0"/>
                  <a:pt x="82" y="0"/>
                </a:cubicBezTo>
                <a:cubicBezTo>
                  <a:pt x="45" y="29"/>
                  <a:pt x="17" y="68"/>
                  <a:pt x="0" y="113"/>
                </a:cubicBezTo>
                <a:cubicBezTo>
                  <a:pt x="52" y="130"/>
                  <a:pt x="52" y="130"/>
                  <a:pt x="52" y="130"/>
                </a:cubicBezTo>
                <a:cubicBezTo>
                  <a:pt x="66" y="96"/>
                  <a:pt x="87" y="67"/>
                  <a:pt x="114" y="44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Freeform 56"/>
          <p:cNvSpPr>
            <a:spLocks/>
          </p:cNvSpPr>
          <p:nvPr/>
        </p:nvSpPr>
        <p:spPr bwMode="auto">
          <a:xfrm>
            <a:off x="8776254" y="5278961"/>
            <a:ext cx="236396" cy="269451"/>
          </a:xfrm>
          <a:custGeom>
            <a:avLst/>
            <a:gdLst>
              <a:gd name="T0" fmla="*/ 0 w 114"/>
              <a:gd name="T1" fmla="*/ 86 h 130"/>
              <a:gd name="T2" fmla="*/ 32 w 114"/>
              <a:gd name="T3" fmla="*/ 130 h 130"/>
              <a:gd name="T4" fmla="*/ 114 w 114"/>
              <a:gd name="T5" fmla="*/ 17 h 130"/>
              <a:gd name="T6" fmla="*/ 62 w 114"/>
              <a:gd name="T7" fmla="*/ 0 h 130"/>
              <a:gd name="T8" fmla="*/ 0 w 114"/>
              <a:gd name="T9" fmla="*/ 86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0" y="86"/>
                </a:moveTo>
                <a:cubicBezTo>
                  <a:pt x="32" y="130"/>
                  <a:pt x="32" y="130"/>
                  <a:pt x="32" y="130"/>
                </a:cubicBezTo>
                <a:cubicBezTo>
                  <a:pt x="69" y="101"/>
                  <a:pt x="97" y="62"/>
                  <a:pt x="114" y="17"/>
                </a:cubicBezTo>
                <a:cubicBezTo>
                  <a:pt x="62" y="0"/>
                  <a:pt x="62" y="0"/>
                  <a:pt x="62" y="0"/>
                </a:cubicBezTo>
                <a:cubicBezTo>
                  <a:pt x="48" y="34"/>
                  <a:pt x="27" y="63"/>
                  <a:pt x="0" y="8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57"/>
          <p:cNvSpPr>
            <a:spLocks/>
          </p:cNvSpPr>
          <p:nvPr/>
        </p:nvSpPr>
        <p:spPr bwMode="auto">
          <a:xfrm>
            <a:off x="7909801" y="4961429"/>
            <a:ext cx="126211" cy="290487"/>
          </a:xfrm>
          <a:custGeom>
            <a:avLst/>
            <a:gdLst>
              <a:gd name="T0" fmla="*/ 55 w 61"/>
              <a:gd name="T1" fmla="*/ 70 h 140"/>
              <a:gd name="T2" fmla="*/ 61 w 61"/>
              <a:gd name="T3" fmla="*/ 17 h 140"/>
              <a:gd name="T4" fmla="*/ 9 w 61"/>
              <a:gd name="T5" fmla="*/ 0 h 140"/>
              <a:gd name="T6" fmla="*/ 0 w 61"/>
              <a:gd name="T7" fmla="*/ 70 h 140"/>
              <a:gd name="T8" fmla="*/ 9 w 61"/>
              <a:gd name="T9" fmla="*/ 140 h 140"/>
              <a:gd name="T10" fmla="*/ 61 w 61"/>
              <a:gd name="T11" fmla="*/ 123 h 140"/>
              <a:gd name="T12" fmla="*/ 55 w 61"/>
              <a:gd name="T13" fmla="*/ 7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40">
                <a:moveTo>
                  <a:pt x="55" y="70"/>
                </a:moveTo>
                <a:cubicBezTo>
                  <a:pt x="55" y="52"/>
                  <a:pt x="57" y="34"/>
                  <a:pt x="61" y="17"/>
                </a:cubicBezTo>
                <a:cubicBezTo>
                  <a:pt x="9" y="0"/>
                  <a:pt x="9" y="0"/>
                  <a:pt x="9" y="0"/>
                </a:cubicBezTo>
                <a:cubicBezTo>
                  <a:pt x="3" y="22"/>
                  <a:pt x="0" y="46"/>
                  <a:pt x="0" y="70"/>
                </a:cubicBezTo>
                <a:cubicBezTo>
                  <a:pt x="0" y="94"/>
                  <a:pt x="3" y="118"/>
                  <a:pt x="9" y="140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57" y="106"/>
                  <a:pt x="55" y="88"/>
                  <a:pt x="55" y="70"/>
                </a:cubicBezTo>
                <a:close/>
              </a:path>
            </a:pathLst>
          </a:custGeom>
          <a:solidFill>
            <a:srgbClr val="A6A088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58"/>
          <p:cNvSpPr>
            <a:spLocks/>
          </p:cNvSpPr>
          <p:nvPr/>
        </p:nvSpPr>
        <p:spPr bwMode="auto">
          <a:xfrm>
            <a:off x="7949869" y="5278961"/>
            <a:ext cx="235395" cy="269451"/>
          </a:xfrm>
          <a:custGeom>
            <a:avLst/>
            <a:gdLst>
              <a:gd name="T0" fmla="*/ 52 w 114"/>
              <a:gd name="T1" fmla="*/ 0 h 130"/>
              <a:gd name="T2" fmla="*/ 0 w 114"/>
              <a:gd name="T3" fmla="*/ 17 h 130"/>
              <a:gd name="T4" fmla="*/ 82 w 114"/>
              <a:gd name="T5" fmla="*/ 130 h 130"/>
              <a:gd name="T6" fmla="*/ 114 w 114"/>
              <a:gd name="T7" fmla="*/ 86 h 130"/>
              <a:gd name="T8" fmla="*/ 52 w 114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17" y="62"/>
                  <a:pt x="45" y="101"/>
                  <a:pt x="82" y="130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87" y="63"/>
                  <a:pt x="66" y="34"/>
                  <a:pt x="52" y="0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646594798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0F995EE-4CEF-B64E-8941-CB57DF976BB9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107</a:t>
            </a:fld>
            <a:endParaRPr lang="en-US" dirty="0"/>
          </a:p>
        </p:txBody>
      </p:sp>
      <p:sp>
        <p:nvSpPr>
          <p:cNvPr id="14" name="Freeform 8"/>
          <p:cNvSpPr>
            <a:spLocks/>
          </p:cNvSpPr>
          <p:nvPr/>
        </p:nvSpPr>
        <p:spPr bwMode="auto">
          <a:xfrm>
            <a:off x="3304485" y="3697311"/>
            <a:ext cx="499837" cy="397667"/>
          </a:xfrm>
          <a:custGeom>
            <a:avLst/>
            <a:gdLst>
              <a:gd name="T0" fmla="*/ 0 w 241"/>
              <a:gd name="T1" fmla="*/ 137 h 192"/>
              <a:gd name="T2" fmla="*/ 0 w 241"/>
              <a:gd name="T3" fmla="*/ 192 h 192"/>
              <a:gd name="T4" fmla="*/ 241 w 241"/>
              <a:gd name="T5" fmla="*/ 17 h 192"/>
              <a:gd name="T6" fmla="*/ 188 w 241"/>
              <a:gd name="T7" fmla="*/ 0 h 192"/>
              <a:gd name="T8" fmla="*/ 0 w 241"/>
              <a:gd name="T9" fmla="*/ 137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192">
                <a:moveTo>
                  <a:pt x="0" y="137"/>
                </a:moveTo>
                <a:cubicBezTo>
                  <a:pt x="0" y="192"/>
                  <a:pt x="0" y="192"/>
                  <a:pt x="0" y="192"/>
                </a:cubicBezTo>
                <a:cubicBezTo>
                  <a:pt x="110" y="186"/>
                  <a:pt x="202" y="115"/>
                  <a:pt x="241" y="17"/>
                </a:cubicBezTo>
                <a:cubicBezTo>
                  <a:pt x="188" y="0"/>
                  <a:pt x="188" y="0"/>
                  <a:pt x="188" y="0"/>
                </a:cubicBezTo>
                <a:cubicBezTo>
                  <a:pt x="157" y="76"/>
                  <a:pt x="85" y="131"/>
                  <a:pt x="0" y="137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0"/>
          <p:cNvSpPr>
            <a:spLocks/>
          </p:cNvSpPr>
          <p:nvPr/>
        </p:nvSpPr>
        <p:spPr bwMode="auto">
          <a:xfrm>
            <a:off x="7909801" y="1351378"/>
            <a:ext cx="538903" cy="536900"/>
          </a:xfrm>
          <a:custGeom>
            <a:avLst/>
            <a:gdLst>
              <a:gd name="T0" fmla="*/ 0 w 260"/>
              <a:gd name="T1" fmla="*/ 259 h 259"/>
              <a:gd name="T2" fmla="*/ 56 w 260"/>
              <a:gd name="T3" fmla="*/ 259 h 259"/>
              <a:gd name="T4" fmla="*/ 260 w 260"/>
              <a:gd name="T5" fmla="*/ 55 h 259"/>
              <a:gd name="T6" fmla="*/ 260 w 260"/>
              <a:gd name="T7" fmla="*/ 0 h 259"/>
              <a:gd name="T8" fmla="*/ 0 w 260"/>
              <a:gd name="T9" fmla="*/ 259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259">
                <a:moveTo>
                  <a:pt x="0" y="259"/>
                </a:moveTo>
                <a:cubicBezTo>
                  <a:pt x="56" y="259"/>
                  <a:pt x="56" y="259"/>
                  <a:pt x="56" y="259"/>
                </a:cubicBezTo>
                <a:cubicBezTo>
                  <a:pt x="63" y="150"/>
                  <a:pt x="150" y="63"/>
                  <a:pt x="260" y="55"/>
                </a:cubicBezTo>
                <a:cubicBezTo>
                  <a:pt x="260" y="0"/>
                  <a:pt x="260" y="0"/>
                  <a:pt x="260" y="0"/>
                </a:cubicBezTo>
                <a:cubicBezTo>
                  <a:pt x="120" y="8"/>
                  <a:pt x="8" y="120"/>
                  <a:pt x="0" y="259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5834772" y="3782453"/>
            <a:ext cx="444746" cy="312524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26"/>
          <p:cNvSpPr>
            <a:spLocks/>
          </p:cNvSpPr>
          <p:nvPr/>
        </p:nvSpPr>
        <p:spPr bwMode="auto">
          <a:xfrm>
            <a:off x="8859394" y="3429862"/>
            <a:ext cx="192322" cy="424712"/>
          </a:xfrm>
          <a:custGeom>
            <a:avLst/>
            <a:gdLst>
              <a:gd name="T0" fmla="*/ 90 w 93"/>
              <a:gd name="T1" fmla="*/ 0 h 205"/>
              <a:gd name="T2" fmla="*/ 36 w 93"/>
              <a:gd name="T3" fmla="*/ 13 h 205"/>
              <a:gd name="T4" fmla="*/ 38 w 93"/>
              <a:gd name="T5" fmla="*/ 46 h 205"/>
              <a:gd name="T6" fmla="*/ 0 w 93"/>
              <a:gd name="T7" fmla="*/ 171 h 205"/>
              <a:gd name="T8" fmla="*/ 43 w 93"/>
              <a:gd name="T9" fmla="*/ 205 h 205"/>
              <a:gd name="T10" fmla="*/ 93 w 93"/>
              <a:gd name="T11" fmla="*/ 46 h 205"/>
              <a:gd name="T12" fmla="*/ 90 w 93"/>
              <a:gd name="T13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3" h="205">
                <a:moveTo>
                  <a:pt x="90" y="0"/>
                </a:moveTo>
                <a:cubicBezTo>
                  <a:pt x="36" y="13"/>
                  <a:pt x="36" y="13"/>
                  <a:pt x="36" y="13"/>
                </a:cubicBezTo>
                <a:cubicBezTo>
                  <a:pt x="37" y="24"/>
                  <a:pt x="38" y="35"/>
                  <a:pt x="38" y="46"/>
                </a:cubicBezTo>
                <a:cubicBezTo>
                  <a:pt x="38" y="92"/>
                  <a:pt x="24" y="135"/>
                  <a:pt x="0" y="171"/>
                </a:cubicBezTo>
                <a:cubicBezTo>
                  <a:pt x="43" y="205"/>
                  <a:pt x="43" y="205"/>
                  <a:pt x="43" y="205"/>
                </a:cubicBezTo>
                <a:cubicBezTo>
                  <a:pt x="75" y="160"/>
                  <a:pt x="93" y="105"/>
                  <a:pt x="93" y="46"/>
                </a:cubicBezTo>
                <a:cubicBezTo>
                  <a:pt x="93" y="30"/>
                  <a:pt x="92" y="15"/>
                  <a:pt x="90" y="0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38"/>
          <p:cNvSpPr>
            <a:spLocks/>
          </p:cNvSpPr>
          <p:nvPr/>
        </p:nvSpPr>
        <p:spPr bwMode="auto">
          <a:xfrm>
            <a:off x="3617009" y="5139728"/>
            <a:ext cx="224376" cy="346581"/>
          </a:xfrm>
          <a:custGeom>
            <a:avLst/>
            <a:gdLst>
              <a:gd name="T0" fmla="*/ 0 w 108"/>
              <a:gd name="T1" fmla="*/ 128 h 167"/>
              <a:gd name="T2" fmla="*/ 39 w 108"/>
              <a:gd name="T3" fmla="*/ 167 h 167"/>
              <a:gd name="T4" fmla="*/ 108 w 108"/>
              <a:gd name="T5" fmla="*/ 0 h 167"/>
              <a:gd name="T6" fmla="*/ 53 w 108"/>
              <a:gd name="T7" fmla="*/ 0 h 167"/>
              <a:gd name="T8" fmla="*/ 0 w 108"/>
              <a:gd name="T9" fmla="*/ 128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167">
                <a:moveTo>
                  <a:pt x="0" y="128"/>
                </a:moveTo>
                <a:cubicBezTo>
                  <a:pt x="39" y="167"/>
                  <a:pt x="39" y="167"/>
                  <a:pt x="39" y="167"/>
                </a:cubicBezTo>
                <a:cubicBezTo>
                  <a:pt x="79" y="122"/>
                  <a:pt x="104" y="64"/>
                  <a:pt x="108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9" y="49"/>
                  <a:pt x="30" y="93"/>
                  <a:pt x="0" y="128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43"/>
          <p:cNvSpPr>
            <a:spLocks/>
          </p:cNvSpPr>
          <p:nvPr/>
        </p:nvSpPr>
        <p:spPr bwMode="auto">
          <a:xfrm>
            <a:off x="6203389" y="4849242"/>
            <a:ext cx="161271" cy="323542"/>
          </a:xfrm>
          <a:custGeom>
            <a:avLst/>
            <a:gdLst>
              <a:gd name="T0" fmla="*/ 48 w 78"/>
              <a:gd name="T1" fmla="*/ 0 h 156"/>
              <a:gd name="T2" fmla="*/ 0 w 78"/>
              <a:gd name="T3" fmla="*/ 28 h 156"/>
              <a:gd name="T4" fmla="*/ 22 w 78"/>
              <a:gd name="T5" fmla="*/ 124 h 156"/>
              <a:gd name="T6" fmla="*/ 21 w 78"/>
              <a:gd name="T7" fmla="*/ 146 h 156"/>
              <a:gd name="T8" fmla="*/ 76 w 78"/>
              <a:gd name="T9" fmla="*/ 156 h 156"/>
              <a:gd name="T10" fmla="*/ 78 w 78"/>
              <a:gd name="T11" fmla="*/ 124 h 156"/>
              <a:gd name="T12" fmla="*/ 48 w 78"/>
              <a:gd name="T13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156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32"/>
                  <a:pt x="22" y="139"/>
                  <a:pt x="21" y="146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46"/>
                  <a:pt x="78" y="135"/>
                  <a:pt x="78" y="124"/>
                </a:cubicBezTo>
                <a:cubicBezTo>
                  <a:pt x="78" y="79"/>
                  <a:pt x="67" y="37"/>
                  <a:pt x="48" y="0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6" name="Freeform 49"/>
          <p:cNvSpPr>
            <a:spLocks/>
          </p:cNvSpPr>
          <p:nvPr/>
        </p:nvSpPr>
        <p:spPr bwMode="auto">
          <a:xfrm>
            <a:off x="8776254" y="4664933"/>
            <a:ext cx="236396" cy="269451"/>
          </a:xfrm>
          <a:custGeom>
            <a:avLst/>
            <a:gdLst>
              <a:gd name="T0" fmla="*/ 62 w 114"/>
              <a:gd name="T1" fmla="*/ 130 h 130"/>
              <a:gd name="T2" fmla="*/ 114 w 114"/>
              <a:gd name="T3" fmla="*/ 113 h 130"/>
              <a:gd name="T4" fmla="*/ 32 w 114"/>
              <a:gd name="T5" fmla="*/ 0 h 130"/>
              <a:gd name="T6" fmla="*/ 0 w 114"/>
              <a:gd name="T7" fmla="*/ 44 h 130"/>
              <a:gd name="T8" fmla="*/ 62 w 114"/>
              <a:gd name="T9" fmla="*/ 1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62" y="130"/>
                </a:moveTo>
                <a:cubicBezTo>
                  <a:pt x="114" y="113"/>
                  <a:pt x="114" y="113"/>
                  <a:pt x="114" y="113"/>
                </a:cubicBezTo>
                <a:cubicBezTo>
                  <a:pt x="97" y="68"/>
                  <a:pt x="69" y="29"/>
                  <a:pt x="32" y="0"/>
                </a:cubicBezTo>
                <a:cubicBezTo>
                  <a:pt x="0" y="44"/>
                  <a:pt x="0" y="44"/>
                  <a:pt x="0" y="44"/>
                </a:cubicBezTo>
                <a:cubicBezTo>
                  <a:pt x="27" y="67"/>
                  <a:pt x="48" y="96"/>
                  <a:pt x="62" y="130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9"/>
          <p:cNvSpPr>
            <a:spLocks/>
          </p:cNvSpPr>
          <p:nvPr/>
        </p:nvSpPr>
        <p:spPr bwMode="auto">
          <a:xfrm>
            <a:off x="2738536" y="3697311"/>
            <a:ext cx="499837" cy="397667"/>
          </a:xfrm>
          <a:custGeom>
            <a:avLst/>
            <a:gdLst>
              <a:gd name="T0" fmla="*/ 52 w 241"/>
              <a:gd name="T1" fmla="*/ 0 h 192"/>
              <a:gd name="T2" fmla="*/ 0 w 241"/>
              <a:gd name="T3" fmla="*/ 17 h 192"/>
              <a:gd name="T4" fmla="*/ 241 w 241"/>
              <a:gd name="T5" fmla="*/ 192 h 192"/>
              <a:gd name="T6" fmla="*/ 241 w 241"/>
              <a:gd name="T7" fmla="*/ 137 h 192"/>
              <a:gd name="T8" fmla="*/ 52 w 241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192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38" y="115"/>
                  <a:pt x="131" y="186"/>
                  <a:pt x="241" y="192"/>
                </a:cubicBezTo>
                <a:cubicBezTo>
                  <a:pt x="241" y="137"/>
                  <a:pt x="241" y="137"/>
                  <a:pt x="241" y="137"/>
                </a:cubicBezTo>
                <a:cubicBezTo>
                  <a:pt x="155" y="131"/>
                  <a:pt x="83" y="76"/>
                  <a:pt x="52" y="0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5324917" y="3782453"/>
            <a:ext cx="442742" cy="312524"/>
          </a:xfrm>
          <a:custGeom>
            <a:avLst/>
            <a:gdLst>
              <a:gd name="T0" fmla="*/ 48 w 214"/>
              <a:gd name="T1" fmla="*/ 0 h 151"/>
              <a:gd name="T2" fmla="*/ 0 w 214"/>
              <a:gd name="T3" fmla="*/ 28 h 151"/>
              <a:gd name="T4" fmla="*/ 214 w 214"/>
              <a:gd name="T5" fmla="*/ 151 h 151"/>
              <a:gd name="T6" fmla="*/ 214 w 214"/>
              <a:gd name="T7" fmla="*/ 96 h 151"/>
              <a:gd name="T8" fmla="*/ 48 w 214"/>
              <a:gd name="T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46" y="98"/>
                  <a:pt x="125" y="146"/>
                  <a:pt x="214" y="151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145" y="91"/>
                  <a:pt x="85" y="54"/>
                  <a:pt x="48" y="0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30"/>
          <p:cNvSpPr>
            <a:spLocks/>
          </p:cNvSpPr>
          <p:nvPr/>
        </p:nvSpPr>
        <p:spPr bwMode="auto">
          <a:xfrm>
            <a:off x="8514816" y="3836544"/>
            <a:ext cx="391657" cy="258434"/>
          </a:xfrm>
          <a:custGeom>
            <a:avLst/>
            <a:gdLst>
              <a:gd name="T0" fmla="*/ 0 w 189"/>
              <a:gd name="T1" fmla="*/ 70 h 125"/>
              <a:gd name="T2" fmla="*/ 0 w 189"/>
              <a:gd name="T3" fmla="*/ 125 h 125"/>
              <a:gd name="T4" fmla="*/ 189 w 189"/>
              <a:gd name="T5" fmla="*/ 34 h 125"/>
              <a:gd name="T6" fmla="*/ 146 w 189"/>
              <a:gd name="T7" fmla="*/ 0 h 125"/>
              <a:gd name="T8" fmla="*/ 0 w 189"/>
              <a:gd name="T9" fmla="*/ 7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9" h="125">
                <a:moveTo>
                  <a:pt x="0" y="70"/>
                </a:moveTo>
                <a:cubicBezTo>
                  <a:pt x="0" y="125"/>
                  <a:pt x="0" y="125"/>
                  <a:pt x="0" y="125"/>
                </a:cubicBezTo>
                <a:cubicBezTo>
                  <a:pt x="75" y="121"/>
                  <a:pt x="142" y="87"/>
                  <a:pt x="189" y="34"/>
                </a:cubicBezTo>
                <a:cubicBezTo>
                  <a:pt x="146" y="0"/>
                  <a:pt x="146" y="0"/>
                  <a:pt x="146" y="0"/>
                </a:cubicBezTo>
                <a:cubicBezTo>
                  <a:pt x="109" y="40"/>
                  <a:pt x="57" y="66"/>
                  <a:pt x="0" y="70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33"/>
          <p:cNvSpPr>
            <a:spLocks/>
          </p:cNvSpPr>
          <p:nvPr/>
        </p:nvSpPr>
        <p:spPr bwMode="auto">
          <a:xfrm>
            <a:off x="3304485" y="5452252"/>
            <a:ext cx="345579" cy="224376"/>
          </a:xfrm>
          <a:custGeom>
            <a:avLst/>
            <a:gdLst>
              <a:gd name="T0" fmla="*/ 0 w 167"/>
              <a:gd name="T1" fmla="*/ 53 h 108"/>
              <a:gd name="T2" fmla="*/ 0 w 167"/>
              <a:gd name="T3" fmla="*/ 108 h 108"/>
              <a:gd name="T4" fmla="*/ 167 w 167"/>
              <a:gd name="T5" fmla="*/ 39 h 108"/>
              <a:gd name="T6" fmla="*/ 128 w 167"/>
              <a:gd name="T7" fmla="*/ 0 h 108"/>
              <a:gd name="T8" fmla="*/ 0 w 167"/>
              <a:gd name="T9" fmla="*/ 5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" h="108">
                <a:moveTo>
                  <a:pt x="0" y="53"/>
                </a:moveTo>
                <a:cubicBezTo>
                  <a:pt x="0" y="108"/>
                  <a:pt x="0" y="108"/>
                  <a:pt x="0" y="108"/>
                </a:cubicBezTo>
                <a:cubicBezTo>
                  <a:pt x="64" y="105"/>
                  <a:pt x="122" y="79"/>
                  <a:pt x="167" y="39"/>
                </a:cubicBezTo>
                <a:cubicBezTo>
                  <a:pt x="128" y="0"/>
                  <a:pt x="128" y="0"/>
                  <a:pt x="128" y="0"/>
                </a:cubicBezTo>
                <a:cubicBezTo>
                  <a:pt x="93" y="30"/>
                  <a:pt x="49" y="49"/>
                  <a:pt x="0" y="53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46"/>
          <p:cNvSpPr>
            <a:spLocks/>
          </p:cNvSpPr>
          <p:nvPr/>
        </p:nvSpPr>
        <p:spPr bwMode="auto">
          <a:xfrm>
            <a:off x="6110233" y="5218861"/>
            <a:ext cx="238399" cy="304511"/>
          </a:xfrm>
          <a:custGeom>
            <a:avLst/>
            <a:gdLst>
              <a:gd name="T0" fmla="*/ 0 w 115"/>
              <a:gd name="T1" fmla="*/ 104 h 147"/>
              <a:gd name="T2" fmla="*/ 36 w 115"/>
              <a:gd name="T3" fmla="*/ 147 h 147"/>
              <a:gd name="T4" fmla="*/ 115 w 115"/>
              <a:gd name="T5" fmla="*/ 10 h 147"/>
              <a:gd name="T6" fmla="*/ 61 w 115"/>
              <a:gd name="T7" fmla="*/ 0 h 147"/>
              <a:gd name="T8" fmla="*/ 0 w 115"/>
              <a:gd name="T9" fmla="*/ 10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147">
                <a:moveTo>
                  <a:pt x="0" y="104"/>
                </a:moveTo>
                <a:cubicBezTo>
                  <a:pt x="36" y="147"/>
                  <a:pt x="36" y="147"/>
                  <a:pt x="36" y="147"/>
                </a:cubicBezTo>
                <a:cubicBezTo>
                  <a:pt x="75" y="110"/>
                  <a:pt x="103" y="63"/>
                  <a:pt x="115" y="10"/>
                </a:cubicBezTo>
                <a:cubicBezTo>
                  <a:pt x="61" y="0"/>
                  <a:pt x="61" y="0"/>
                  <a:pt x="61" y="0"/>
                </a:cubicBezTo>
                <a:cubicBezTo>
                  <a:pt x="51" y="40"/>
                  <a:pt x="29" y="76"/>
                  <a:pt x="0" y="104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7" name="Freeform 50"/>
          <p:cNvSpPr>
            <a:spLocks/>
          </p:cNvSpPr>
          <p:nvPr/>
        </p:nvSpPr>
        <p:spPr bwMode="auto">
          <a:xfrm>
            <a:off x="8925505" y="4961429"/>
            <a:ext cx="126211" cy="290487"/>
          </a:xfrm>
          <a:custGeom>
            <a:avLst/>
            <a:gdLst>
              <a:gd name="T0" fmla="*/ 52 w 61"/>
              <a:gd name="T1" fmla="*/ 0 h 140"/>
              <a:gd name="T2" fmla="*/ 0 w 61"/>
              <a:gd name="T3" fmla="*/ 17 h 140"/>
              <a:gd name="T4" fmla="*/ 6 w 61"/>
              <a:gd name="T5" fmla="*/ 70 h 140"/>
              <a:gd name="T6" fmla="*/ 0 w 61"/>
              <a:gd name="T7" fmla="*/ 123 h 140"/>
              <a:gd name="T8" fmla="*/ 52 w 61"/>
              <a:gd name="T9" fmla="*/ 140 h 140"/>
              <a:gd name="T10" fmla="*/ 61 w 61"/>
              <a:gd name="T11" fmla="*/ 70 h 140"/>
              <a:gd name="T12" fmla="*/ 52 w 61"/>
              <a:gd name="T13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40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4" y="34"/>
                  <a:pt x="6" y="52"/>
                  <a:pt x="6" y="70"/>
                </a:cubicBezTo>
                <a:cubicBezTo>
                  <a:pt x="6" y="88"/>
                  <a:pt x="4" y="106"/>
                  <a:pt x="0" y="123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8" y="118"/>
                  <a:pt x="61" y="94"/>
                  <a:pt x="61" y="70"/>
                </a:cubicBezTo>
                <a:cubicBezTo>
                  <a:pt x="61" y="46"/>
                  <a:pt x="58" y="22"/>
                  <a:pt x="52" y="0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37"/>
          <p:cNvSpPr>
            <a:spLocks/>
          </p:cNvSpPr>
          <p:nvPr/>
        </p:nvSpPr>
        <p:spPr bwMode="auto">
          <a:xfrm>
            <a:off x="2699470" y="4727036"/>
            <a:ext cx="225377" cy="346581"/>
          </a:xfrm>
          <a:custGeom>
            <a:avLst/>
            <a:gdLst>
              <a:gd name="T0" fmla="*/ 109 w 109"/>
              <a:gd name="T1" fmla="*/ 39 h 167"/>
              <a:gd name="T2" fmla="*/ 70 w 109"/>
              <a:gd name="T3" fmla="*/ 0 h 167"/>
              <a:gd name="T4" fmla="*/ 0 w 109"/>
              <a:gd name="T5" fmla="*/ 167 h 167"/>
              <a:gd name="T6" fmla="*/ 56 w 109"/>
              <a:gd name="T7" fmla="*/ 167 h 167"/>
              <a:gd name="T8" fmla="*/ 109 w 109"/>
              <a:gd name="T9" fmla="*/ 39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109" y="39"/>
                </a:moveTo>
                <a:cubicBezTo>
                  <a:pt x="70" y="0"/>
                  <a:pt x="70" y="0"/>
                  <a:pt x="70" y="0"/>
                </a:cubicBezTo>
                <a:cubicBezTo>
                  <a:pt x="30" y="45"/>
                  <a:pt x="4" y="103"/>
                  <a:pt x="0" y="167"/>
                </a:cubicBezTo>
                <a:cubicBezTo>
                  <a:pt x="56" y="167"/>
                  <a:pt x="56" y="167"/>
                  <a:pt x="56" y="167"/>
                </a:cubicBezTo>
                <a:cubicBezTo>
                  <a:pt x="59" y="118"/>
                  <a:pt x="79" y="74"/>
                  <a:pt x="109" y="39"/>
                </a:cubicBezTo>
                <a:close/>
              </a:path>
            </a:pathLst>
          </a:custGeom>
          <a:solidFill>
            <a:srgbClr val="DCC0A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47"/>
          <p:cNvSpPr>
            <a:spLocks/>
          </p:cNvSpPr>
          <p:nvPr/>
        </p:nvSpPr>
        <p:spPr bwMode="auto">
          <a:xfrm>
            <a:off x="5235767" y="5218861"/>
            <a:ext cx="238399" cy="304511"/>
          </a:xfrm>
          <a:custGeom>
            <a:avLst/>
            <a:gdLst>
              <a:gd name="T0" fmla="*/ 55 w 115"/>
              <a:gd name="T1" fmla="*/ 0 h 147"/>
              <a:gd name="T2" fmla="*/ 0 w 115"/>
              <a:gd name="T3" fmla="*/ 10 h 147"/>
              <a:gd name="T4" fmla="*/ 80 w 115"/>
              <a:gd name="T5" fmla="*/ 147 h 147"/>
              <a:gd name="T6" fmla="*/ 115 w 115"/>
              <a:gd name="T7" fmla="*/ 104 h 147"/>
              <a:gd name="T8" fmla="*/ 55 w 115"/>
              <a:gd name="T9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147">
                <a:moveTo>
                  <a:pt x="55" y="0"/>
                </a:moveTo>
                <a:cubicBezTo>
                  <a:pt x="0" y="10"/>
                  <a:pt x="0" y="10"/>
                  <a:pt x="0" y="10"/>
                </a:cubicBezTo>
                <a:cubicBezTo>
                  <a:pt x="13" y="63"/>
                  <a:pt x="41" y="110"/>
                  <a:pt x="80" y="14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86" y="76"/>
                  <a:pt x="65" y="40"/>
                  <a:pt x="55" y="0"/>
                </a:cubicBezTo>
                <a:close/>
              </a:path>
            </a:pathLst>
          </a:custGeom>
          <a:solidFill>
            <a:srgbClr val="DCC0A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51"/>
          <p:cNvSpPr>
            <a:spLocks/>
          </p:cNvSpPr>
          <p:nvPr/>
        </p:nvSpPr>
        <p:spPr bwMode="auto">
          <a:xfrm>
            <a:off x="8173244" y="5494322"/>
            <a:ext cx="275462" cy="182306"/>
          </a:xfrm>
          <a:custGeom>
            <a:avLst/>
            <a:gdLst>
              <a:gd name="T0" fmla="*/ 0 w 133"/>
              <a:gd name="T1" fmla="*/ 45 h 88"/>
              <a:gd name="T2" fmla="*/ 133 w 133"/>
              <a:gd name="T3" fmla="*/ 88 h 88"/>
              <a:gd name="T4" fmla="*/ 133 w 133"/>
              <a:gd name="T5" fmla="*/ 33 h 88"/>
              <a:gd name="T6" fmla="*/ 32 w 133"/>
              <a:gd name="T7" fmla="*/ 0 h 88"/>
              <a:gd name="T8" fmla="*/ 0 w 133"/>
              <a:gd name="T9" fmla="*/ 45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0" y="45"/>
                </a:moveTo>
                <a:cubicBezTo>
                  <a:pt x="38" y="70"/>
                  <a:pt x="84" y="85"/>
                  <a:pt x="133" y="88"/>
                </a:cubicBezTo>
                <a:cubicBezTo>
                  <a:pt x="133" y="33"/>
                  <a:pt x="133" y="33"/>
                  <a:pt x="133" y="33"/>
                </a:cubicBezTo>
                <a:cubicBezTo>
                  <a:pt x="96" y="30"/>
                  <a:pt x="62" y="19"/>
                  <a:pt x="32" y="0"/>
                </a:cubicBezTo>
                <a:lnTo>
                  <a:pt x="0" y="45"/>
                </a:lnTo>
                <a:close/>
              </a:path>
            </a:pathLst>
          </a:custGeom>
          <a:solidFill>
            <a:srgbClr val="DCC0A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28"/>
          <p:cNvSpPr>
            <a:spLocks/>
          </p:cNvSpPr>
          <p:nvPr/>
        </p:nvSpPr>
        <p:spPr bwMode="auto">
          <a:xfrm>
            <a:off x="7909801" y="3429862"/>
            <a:ext cx="195328" cy="424712"/>
          </a:xfrm>
          <a:custGeom>
            <a:avLst/>
            <a:gdLst>
              <a:gd name="T0" fmla="*/ 55 w 94"/>
              <a:gd name="T1" fmla="*/ 46 h 205"/>
              <a:gd name="T2" fmla="*/ 58 w 94"/>
              <a:gd name="T3" fmla="*/ 13 h 205"/>
              <a:gd name="T4" fmla="*/ 4 w 94"/>
              <a:gd name="T5" fmla="*/ 0 h 205"/>
              <a:gd name="T6" fmla="*/ 0 w 94"/>
              <a:gd name="T7" fmla="*/ 46 h 205"/>
              <a:gd name="T8" fmla="*/ 50 w 94"/>
              <a:gd name="T9" fmla="*/ 205 h 205"/>
              <a:gd name="T10" fmla="*/ 94 w 94"/>
              <a:gd name="T11" fmla="*/ 171 h 205"/>
              <a:gd name="T12" fmla="*/ 55 w 94"/>
              <a:gd name="T13" fmla="*/ 46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05">
                <a:moveTo>
                  <a:pt x="55" y="46"/>
                </a:moveTo>
                <a:cubicBezTo>
                  <a:pt x="55" y="35"/>
                  <a:pt x="56" y="24"/>
                  <a:pt x="58" y="13"/>
                </a:cubicBezTo>
                <a:cubicBezTo>
                  <a:pt x="4" y="0"/>
                  <a:pt x="4" y="0"/>
                  <a:pt x="4" y="0"/>
                </a:cubicBezTo>
                <a:cubicBezTo>
                  <a:pt x="1" y="15"/>
                  <a:pt x="0" y="30"/>
                  <a:pt x="0" y="46"/>
                </a:cubicBezTo>
                <a:cubicBezTo>
                  <a:pt x="0" y="105"/>
                  <a:pt x="19" y="160"/>
                  <a:pt x="50" y="205"/>
                </a:cubicBezTo>
                <a:cubicBezTo>
                  <a:pt x="94" y="171"/>
                  <a:pt x="94" y="171"/>
                  <a:pt x="94" y="171"/>
                </a:cubicBezTo>
                <a:cubicBezTo>
                  <a:pt x="69" y="135"/>
                  <a:pt x="55" y="92"/>
                  <a:pt x="55" y="46"/>
                </a:cubicBez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32"/>
          <p:cNvSpPr>
            <a:spLocks/>
          </p:cNvSpPr>
          <p:nvPr/>
        </p:nvSpPr>
        <p:spPr bwMode="auto">
          <a:xfrm>
            <a:off x="2699470" y="5139728"/>
            <a:ext cx="225377" cy="346581"/>
          </a:xfrm>
          <a:custGeom>
            <a:avLst/>
            <a:gdLst>
              <a:gd name="T0" fmla="*/ 56 w 109"/>
              <a:gd name="T1" fmla="*/ 0 h 167"/>
              <a:gd name="T2" fmla="*/ 0 w 109"/>
              <a:gd name="T3" fmla="*/ 0 h 167"/>
              <a:gd name="T4" fmla="*/ 70 w 109"/>
              <a:gd name="T5" fmla="*/ 167 h 167"/>
              <a:gd name="T6" fmla="*/ 109 w 109"/>
              <a:gd name="T7" fmla="*/ 128 h 167"/>
              <a:gd name="T8" fmla="*/ 56 w 109"/>
              <a:gd name="T9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4" y="64"/>
                  <a:pt x="30" y="122"/>
                  <a:pt x="70" y="167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79" y="93"/>
                  <a:pt x="59" y="49"/>
                  <a:pt x="56" y="0"/>
                </a:cubicBez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41"/>
          <p:cNvSpPr>
            <a:spLocks/>
          </p:cNvSpPr>
          <p:nvPr/>
        </p:nvSpPr>
        <p:spPr bwMode="auto">
          <a:xfrm>
            <a:off x="5451128" y="5477293"/>
            <a:ext cx="308517" cy="199335"/>
          </a:xfrm>
          <a:custGeom>
            <a:avLst/>
            <a:gdLst>
              <a:gd name="T0" fmla="*/ 0 w 149"/>
              <a:gd name="T1" fmla="*/ 42 h 96"/>
              <a:gd name="T2" fmla="*/ 149 w 149"/>
              <a:gd name="T3" fmla="*/ 96 h 96"/>
              <a:gd name="T4" fmla="*/ 149 w 149"/>
              <a:gd name="T5" fmla="*/ 41 h 96"/>
              <a:gd name="T6" fmla="*/ 36 w 149"/>
              <a:gd name="T7" fmla="*/ 0 h 96"/>
              <a:gd name="T8" fmla="*/ 0 w 149"/>
              <a:gd name="T9" fmla="*/ 4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2"/>
                </a:moveTo>
                <a:cubicBezTo>
                  <a:pt x="42" y="74"/>
                  <a:pt x="93" y="93"/>
                  <a:pt x="149" y="96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07" y="38"/>
                  <a:pt x="68" y="23"/>
                  <a:pt x="36" y="0"/>
                </a:cubicBezTo>
                <a:lnTo>
                  <a:pt x="0" y="42"/>
                </a:ln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9" name="Freeform 52"/>
          <p:cNvSpPr>
            <a:spLocks/>
          </p:cNvSpPr>
          <p:nvPr/>
        </p:nvSpPr>
        <p:spPr bwMode="auto">
          <a:xfrm>
            <a:off x="8514816" y="5494322"/>
            <a:ext cx="273459" cy="182306"/>
          </a:xfrm>
          <a:custGeom>
            <a:avLst/>
            <a:gdLst>
              <a:gd name="T0" fmla="*/ 0 w 132"/>
              <a:gd name="T1" fmla="*/ 33 h 88"/>
              <a:gd name="T2" fmla="*/ 0 w 132"/>
              <a:gd name="T3" fmla="*/ 88 h 88"/>
              <a:gd name="T4" fmla="*/ 132 w 132"/>
              <a:gd name="T5" fmla="*/ 45 h 88"/>
              <a:gd name="T6" fmla="*/ 100 w 132"/>
              <a:gd name="T7" fmla="*/ 0 h 88"/>
              <a:gd name="T8" fmla="*/ 0 w 132"/>
              <a:gd name="T9" fmla="*/ 3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8">
                <a:moveTo>
                  <a:pt x="0" y="33"/>
                </a:moveTo>
                <a:cubicBezTo>
                  <a:pt x="0" y="88"/>
                  <a:pt x="0" y="88"/>
                  <a:pt x="0" y="88"/>
                </a:cubicBezTo>
                <a:cubicBezTo>
                  <a:pt x="48" y="85"/>
                  <a:pt x="94" y="70"/>
                  <a:pt x="132" y="45"/>
                </a:cubicBezTo>
                <a:cubicBezTo>
                  <a:pt x="100" y="0"/>
                  <a:pt x="100" y="0"/>
                  <a:pt x="100" y="0"/>
                </a:cubicBezTo>
                <a:cubicBezTo>
                  <a:pt x="70" y="19"/>
                  <a:pt x="36" y="30"/>
                  <a:pt x="0" y="33"/>
                </a:cubicBez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7"/>
          <p:cNvSpPr>
            <a:spLocks/>
          </p:cNvSpPr>
          <p:nvPr/>
        </p:nvSpPr>
        <p:spPr bwMode="auto">
          <a:xfrm>
            <a:off x="2962911" y="2953063"/>
            <a:ext cx="617034" cy="184309"/>
          </a:xfrm>
          <a:custGeom>
            <a:avLst/>
            <a:gdLst>
              <a:gd name="T0" fmla="*/ 298 w 298"/>
              <a:gd name="T1" fmla="*/ 44 h 89"/>
              <a:gd name="T2" fmla="*/ 149 w 298"/>
              <a:gd name="T3" fmla="*/ 0 h 89"/>
              <a:gd name="T4" fmla="*/ 0 w 298"/>
              <a:gd name="T5" fmla="*/ 44 h 89"/>
              <a:gd name="T6" fmla="*/ 32 w 298"/>
              <a:gd name="T7" fmla="*/ 89 h 89"/>
              <a:gd name="T8" fmla="*/ 149 w 298"/>
              <a:gd name="T9" fmla="*/ 55 h 89"/>
              <a:gd name="T10" fmla="*/ 265 w 298"/>
              <a:gd name="T11" fmla="*/ 89 h 89"/>
              <a:gd name="T12" fmla="*/ 298 w 298"/>
              <a:gd name="T13" fmla="*/ 4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8" h="89">
                <a:moveTo>
                  <a:pt x="298" y="44"/>
                </a:moveTo>
                <a:cubicBezTo>
                  <a:pt x="255" y="16"/>
                  <a:pt x="204" y="0"/>
                  <a:pt x="149" y="0"/>
                </a:cubicBezTo>
                <a:cubicBezTo>
                  <a:pt x="94" y="0"/>
                  <a:pt x="43" y="16"/>
                  <a:pt x="0" y="44"/>
                </a:cubicBezTo>
                <a:cubicBezTo>
                  <a:pt x="32" y="89"/>
                  <a:pt x="32" y="89"/>
                  <a:pt x="32" y="89"/>
                </a:cubicBezTo>
                <a:cubicBezTo>
                  <a:pt x="66" y="68"/>
                  <a:pt x="106" y="55"/>
                  <a:pt x="149" y="55"/>
                </a:cubicBezTo>
                <a:cubicBezTo>
                  <a:pt x="191" y="55"/>
                  <a:pt x="231" y="68"/>
                  <a:pt x="265" y="89"/>
                </a:cubicBezTo>
                <a:lnTo>
                  <a:pt x="298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13"/>
          <p:cNvSpPr>
            <a:spLocks/>
          </p:cNvSpPr>
          <p:nvPr/>
        </p:nvSpPr>
        <p:spPr bwMode="auto">
          <a:xfrm>
            <a:off x="8514816" y="1954390"/>
            <a:ext cx="536900" cy="538903"/>
          </a:xfrm>
          <a:custGeom>
            <a:avLst/>
            <a:gdLst>
              <a:gd name="T0" fmla="*/ 0 w 259"/>
              <a:gd name="T1" fmla="*/ 204 h 260"/>
              <a:gd name="T2" fmla="*/ 0 w 259"/>
              <a:gd name="T3" fmla="*/ 260 h 260"/>
              <a:gd name="T4" fmla="*/ 259 w 259"/>
              <a:gd name="T5" fmla="*/ 0 h 260"/>
              <a:gd name="T6" fmla="*/ 203 w 259"/>
              <a:gd name="T7" fmla="*/ 0 h 260"/>
              <a:gd name="T8" fmla="*/ 0 w 259"/>
              <a:gd name="T9" fmla="*/ 204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260">
                <a:moveTo>
                  <a:pt x="0" y="204"/>
                </a:moveTo>
                <a:cubicBezTo>
                  <a:pt x="0" y="260"/>
                  <a:pt x="0" y="260"/>
                  <a:pt x="0" y="260"/>
                </a:cubicBezTo>
                <a:cubicBezTo>
                  <a:pt x="139" y="252"/>
                  <a:pt x="251" y="140"/>
                  <a:pt x="259" y="0"/>
                </a:cubicBezTo>
                <a:cubicBezTo>
                  <a:pt x="203" y="0"/>
                  <a:pt x="203" y="0"/>
                  <a:pt x="203" y="0"/>
                </a:cubicBezTo>
                <a:cubicBezTo>
                  <a:pt x="196" y="110"/>
                  <a:pt x="109" y="197"/>
                  <a:pt x="0" y="2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16"/>
          <p:cNvSpPr>
            <a:spLocks/>
          </p:cNvSpPr>
          <p:nvPr/>
        </p:nvSpPr>
        <p:spPr bwMode="auto">
          <a:xfrm>
            <a:off x="5834772" y="1665905"/>
            <a:ext cx="537901" cy="827386"/>
          </a:xfrm>
          <a:custGeom>
            <a:avLst/>
            <a:gdLst>
              <a:gd name="T0" fmla="*/ 231 w 260"/>
              <a:gd name="T1" fmla="*/ 0 h 399"/>
              <a:gd name="T2" fmla="*/ 183 w 260"/>
              <a:gd name="T3" fmla="*/ 27 h 399"/>
              <a:gd name="T4" fmla="*/ 205 w 260"/>
              <a:gd name="T5" fmla="*/ 123 h 399"/>
              <a:gd name="T6" fmla="*/ 0 w 260"/>
              <a:gd name="T7" fmla="*/ 343 h 399"/>
              <a:gd name="T8" fmla="*/ 0 w 260"/>
              <a:gd name="T9" fmla="*/ 399 h 399"/>
              <a:gd name="T10" fmla="*/ 260 w 260"/>
              <a:gd name="T11" fmla="*/ 123 h 399"/>
              <a:gd name="T12" fmla="*/ 231 w 260"/>
              <a:gd name="T13" fmla="*/ 0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0" h="399">
                <a:moveTo>
                  <a:pt x="231" y="0"/>
                </a:moveTo>
                <a:cubicBezTo>
                  <a:pt x="183" y="27"/>
                  <a:pt x="183" y="27"/>
                  <a:pt x="183" y="27"/>
                </a:cubicBezTo>
                <a:cubicBezTo>
                  <a:pt x="197" y="56"/>
                  <a:pt x="205" y="89"/>
                  <a:pt x="205" y="123"/>
                </a:cubicBezTo>
                <a:cubicBezTo>
                  <a:pt x="205" y="240"/>
                  <a:pt x="115" y="335"/>
                  <a:pt x="0" y="343"/>
                </a:cubicBezTo>
                <a:cubicBezTo>
                  <a:pt x="0" y="399"/>
                  <a:pt x="0" y="399"/>
                  <a:pt x="0" y="399"/>
                </a:cubicBezTo>
                <a:cubicBezTo>
                  <a:pt x="145" y="390"/>
                  <a:pt x="260" y="270"/>
                  <a:pt x="260" y="123"/>
                </a:cubicBezTo>
                <a:cubicBezTo>
                  <a:pt x="260" y="79"/>
                  <a:pt x="250" y="37"/>
                  <a:pt x="23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8"/>
          <p:cNvSpPr>
            <a:spLocks/>
          </p:cNvSpPr>
          <p:nvPr/>
        </p:nvSpPr>
        <p:spPr bwMode="auto">
          <a:xfrm>
            <a:off x="3304485" y="1351378"/>
            <a:ext cx="536900" cy="1141915"/>
          </a:xfrm>
          <a:custGeom>
            <a:avLst/>
            <a:gdLst>
              <a:gd name="T0" fmla="*/ 0 w 259"/>
              <a:gd name="T1" fmla="*/ 0 h 551"/>
              <a:gd name="T2" fmla="*/ 0 w 259"/>
              <a:gd name="T3" fmla="*/ 55 h 551"/>
              <a:gd name="T4" fmla="*/ 204 w 259"/>
              <a:gd name="T5" fmla="*/ 275 h 551"/>
              <a:gd name="T6" fmla="*/ 0 w 259"/>
              <a:gd name="T7" fmla="*/ 495 h 551"/>
              <a:gd name="T8" fmla="*/ 0 w 259"/>
              <a:gd name="T9" fmla="*/ 551 h 551"/>
              <a:gd name="T10" fmla="*/ 259 w 259"/>
              <a:gd name="T11" fmla="*/ 275 h 551"/>
              <a:gd name="T12" fmla="*/ 0 w 259"/>
              <a:gd name="T13" fmla="*/ 0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9" h="551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114" y="64"/>
                  <a:pt x="204" y="159"/>
                  <a:pt x="204" y="275"/>
                </a:cubicBezTo>
                <a:cubicBezTo>
                  <a:pt x="204" y="392"/>
                  <a:pt x="114" y="487"/>
                  <a:pt x="0" y="495"/>
                </a:cubicBezTo>
                <a:cubicBezTo>
                  <a:pt x="0" y="551"/>
                  <a:pt x="0" y="551"/>
                  <a:pt x="0" y="551"/>
                </a:cubicBezTo>
                <a:cubicBezTo>
                  <a:pt x="145" y="542"/>
                  <a:pt x="259" y="422"/>
                  <a:pt x="259" y="275"/>
                </a:cubicBezTo>
                <a:cubicBezTo>
                  <a:pt x="259" y="128"/>
                  <a:pt x="145" y="8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9"/>
          <p:cNvSpPr>
            <a:spLocks/>
          </p:cNvSpPr>
          <p:nvPr/>
        </p:nvSpPr>
        <p:spPr bwMode="auto">
          <a:xfrm>
            <a:off x="5834772" y="2955066"/>
            <a:ext cx="444746" cy="313526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Freeform 25"/>
          <p:cNvSpPr>
            <a:spLocks/>
          </p:cNvSpPr>
          <p:nvPr/>
        </p:nvSpPr>
        <p:spPr bwMode="auto">
          <a:xfrm>
            <a:off x="8262394" y="2953063"/>
            <a:ext cx="436732" cy="147246"/>
          </a:xfrm>
          <a:custGeom>
            <a:avLst/>
            <a:gdLst>
              <a:gd name="T0" fmla="*/ 211 w 211"/>
              <a:gd name="T1" fmla="*/ 21 h 71"/>
              <a:gd name="T2" fmla="*/ 106 w 211"/>
              <a:gd name="T3" fmla="*/ 0 h 71"/>
              <a:gd name="T4" fmla="*/ 0 w 211"/>
              <a:gd name="T5" fmla="*/ 21 h 71"/>
              <a:gd name="T6" fmla="*/ 24 w 211"/>
              <a:gd name="T7" fmla="*/ 71 h 71"/>
              <a:gd name="T8" fmla="*/ 106 w 211"/>
              <a:gd name="T9" fmla="*/ 55 h 71"/>
              <a:gd name="T10" fmla="*/ 187 w 211"/>
              <a:gd name="T11" fmla="*/ 71 h 71"/>
              <a:gd name="T12" fmla="*/ 211 w 211"/>
              <a:gd name="T13" fmla="*/ 2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1" h="71">
                <a:moveTo>
                  <a:pt x="211" y="21"/>
                </a:moveTo>
                <a:cubicBezTo>
                  <a:pt x="178" y="8"/>
                  <a:pt x="143" y="0"/>
                  <a:pt x="106" y="0"/>
                </a:cubicBezTo>
                <a:cubicBezTo>
                  <a:pt x="68" y="0"/>
                  <a:pt x="33" y="8"/>
                  <a:pt x="0" y="21"/>
                </a:cubicBezTo>
                <a:cubicBezTo>
                  <a:pt x="24" y="71"/>
                  <a:pt x="24" y="71"/>
                  <a:pt x="24" y="71"/>
                </a:cubicBezTo>
                <a:cubicBezTo>
                  <a:pt x="50" y="61"/>
                  <a:pt x="77" y="55"/>
                  <a:pt x="106" y="55"/>
                </a:cubicBezTo>
                <a:cubicBezTo>
                  <a:pt x="134" y="55"/>
                  <a:pt x="162" y="61"/>
                  <a:pt x="187" y="71"/>
                </a:cubicBezTo>
                <a:lnTo>
                  <a:pt x="211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35"/>
          <p:cNvSpPr>
            <a:spLocks/>
          </p:cNvSpPr>
          <p:nvPr/>
        </p:nvSpPr>
        <p:spPr bwMode="auto">
          <a:xfrm>
            <a:off x="3304485" y="4536717"/>
            <a:ext cx="345579" cy="223374"/>
          </a:xfrm>
          <a:custGeom>
            <a:avLst/>
            <a:gdLst>
              <a:gd name="T0" fmla="*/ 167 w 167"/>
              <a:gd name="T1" fmla="*/ 69 h 108"/>
              <a:gd name="T2" fmla="*/ 0 w 167"/>
              <a:gd name="T3" fmla="*/ 0 h 108"/>
              <a:gd name="T4" fmla="*/ 0 w 167"/>
              <a:gd name="T5" fmla="*/ 55 h 108"/>
              <a:gd name="T6" fmla="*/ 128 w 167"/>
              <a:gd name="T7" fmla="*/ 108 h 108"/>
              <a:gd name="T8" fmla="*/ 167 w 167"/>
              <a:gd name="T9" fmla="*/ 6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" h="108">
                <a:moveTo>
                  <a:pt x="167" y="69"/>
                </a:moveTo>
                <a:cubicBezTo>
                  <a:pt x="122" y="29"/>
                  <a:pt x="64" y="3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49" y="59"/>
                  <a:pt x="93" y="78"/>
                  <a:pt x="128" y="108"/>
                </a:cubicBezTo>
                <a:lnTo>
                  <a:pt x="167" y="6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Freeform 42"/>
          <p:cNvSpPr>
            <a:spLocks/>
          </p:cNvSpPr>
          <p:nvPr/>
        </p:nvSpPr>
        <p:spPr bwMode="auto">
          <a:xfrm>
            <a:off x="5629428" y="4534713"/>
            <a:ext cx="327549" cy="132221"/>
          </a:xfrm>
          <a:custGeom>
            <a:avLst/>
            <a:gdLst>
              <a:gd name="T0" fmla="*/ 158 w 158"/>
              <a:gd name="T1" fmla="*/ 12 h 64"/>
              <a:gd name="T2" fmla="*/ 79 w 158"/>
              <a:gd name="T3" fmla="*/ 0 h 64"/>
              <a:gd name="T4" fmla="*/ 0 w 158"/>
              <a:gd name="T5" fmla="*/ 12 h 64"/>
              <a:gd name="T6" fmla="*/ 19 w 158"/>
              <a:gd name="T7" fmla="*/ 64 h 64"/>
              <a:gd name="T8" fmla="*/ 79 w 158"/>
              <a:gd name="T9" fmla="*/ 55 h 64"/>
              <a:gd name="T10" fmla="*/ 139 w 158"/>
              <a:gd name="T11" fmla="*/ 64 h 64"/>
              <a:gd name="T12" fmla="*/ 158 w 158"/>
              <a:gd name="T13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8" h="64">
                <a:moveTo>
                  <a:pt x="158" y="12"/>
                </a:moveTo>
                <a:cubicBezTo>
                  <a:pt x="133" y="4"/>
                  <a:pt x="106" y="0"/>
                  <a:pt x="79" y="0"/>
                </a:cubicBezTo>
                <a:cubicBezTo>
                  <a:pt x="51" y="0"/>
                  <a:pt x="25" y="4"/>
                  <a:pt x="0" y="12"/>
                </a:cubicBezTo>
                <a:cubicBezTo>
                  <a:pt x="19" y="64"/>
                  <a:pt x="19" y="64"/>
                  <a:pt x="19" y="64"/>
                </a:cubicBezTo>
                <a:cubicBezTo>
                  <a:pt x="38" y="58"/>
                  <a:pt x="58" y="55"/>
                  <a:pt x="79" y="55"/>
                </a:cubicBezTo>
                <a:cubicBezTo>
                  <a:pt x="100" y="55"/>
                  <a:pt x="120" y="58"/>
                  <a:pt x="139" y="64"/>
                </a:cubicBezTo>
                <a:lnTo>
                  <a:pt x="158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0" name="Freeform 53"/>
          <p:cNvSpPr>
            <a:spLocks/>
          </p:cNvSpPr>
          <p:nvPr/>
        </p:nvSpPr>
        <p:spPr bwMode="auto">
          <a:xfrm>
            <a:off x="8173244" y="4536717"/>
            <a:ext cx="275462" cy="182306"/>
          </a:xfrm>
          <a:custGeom>
            <a:avLst/>
            <a:gdLst>
              <a:gd name="T0" fmla="*/ 32 w 133"/>
              <a:gd name="T1" fmla="*/ 88 h 88"/>
              <a:gd name="T2" fmla="*/ 133 w 133"/>
              <a:gd name="T3" fmla="*/ 55 h 88"/>
              <a:gd name="T4" fmla="*/ 133 w 133"/>
              <a:gd name="T5" fmla="*/ 0 h 88"/>
              <a:gd name="T6" fmla="*/ 0 w 133"/>
              <a:gd name="T7" fmla="*/ 43 h 88"/>
              <a:gd name="T8" fmla="*/ 32 w 133"/>
              <a:gd name="T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32" y="88"/>
                </a:moveTo>
                <a:cubicBezTo>
                  <a:pt x="62" y="69"/>
                  <a:pt x="96" y="58"/>
                  <a:pt x="133" y="55"/>
                </a:cubicBezTo>
                <a:cubicBezTo>
                  <a:pt x="133" y="0"/>
                  <a:pt x="133" y="0"/>
                  <a:pt x="133" y="0"/>
                </a:cubicBezTo>
                <a:cubicBezTo>
                  <a:pt x="84" y="3"/>
                  <a:pt x="38" y="18"/>
                  <a:pt x="0" y="43"/>
                </a:cubicBezTo>
                <a:lnTo>
                  <a:pt x="32" y="8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6"/>
          <p:cNvSpPr>
            <a:spLocks/>
          </p:cNvSpPr>
          <p:nvPr/>
        </p:nvSpPr>
        <p:spPr bwMode="auto">
          <a:xfrm>
            <a:off x="3565923" y="3084283"/>
            <a:ext cx="275462" cy="585983"/>
          </a:xfrm>
          <a:custGeom>
            <a:avLst/>
            <a:gdLst>
              <a:gd name="T0" fmla="*/ 32 w 133"/>
              <a:gd name="T1" fmla="*/ 0 h 283"/>
              <a:gd name="T2" fmla="*/ 0 w 133"/>
              <a:gd name="T3" fmla="*/ 44 h 283"/>
              <a:gd name="T4" fmla="*/ 78 w 133"/>
              <a:gd name="T5" fmla="*/ 213 h 283"/>
              <a:gd name="T6" fmla="*/ 72 w 133"/>
              <a:gd name="T7" fmla="*/ 266 h 283"/>
              <a:gd name="T8" fmla="*/ 124 w 133"/>
              <a:gd name="T9" fmla="*/ 283 h 283"/>
              <a:gd name="T10" fmla="*/ 133 w 133"/>
              <a:gd name="T11" fmla="*/ 213 h 283"/>
              <a:gd name="T12" fmla="*/ 32 w 133"/>
              <a:gd name="T13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283">
                <a:moveTo>
                  <a:pt x="32" y="0"/>
                </a:moveTo>
                <a:cubicBezTo>
                  <a:pt x="0" y="44"/>
                  <a:pt x="0" y="44"/>
                  <a:pt x="0" y="44"/>
                </a:cubicBezTo>
                <a:cubicBezTo>
                  <a:pt x="48" y="85"/>
                  <a:pt x="78" y="145"/>
                  <a:pt x="78" y="213"/>
                </a:cubicBezTo>
                <a:cubicBezTo>
                  <a:pt x="78" y="231"/>
                  <a:pt x="76" y="249"/>
                  <a:pt x="72" y="266"/>
                </a:cubicBezTo>
                <a:cubicBezTo>
                  <a:pt x="124" y="283"/>
                  <a:pt x="124" y="283"/>
                  <a:pt x="124" y="283"/>
                </a:cubicBezTo>
                <a:cubicBezTo>
                  <a:pt x="130" y="261"/>
                  <a:pt x="133" y="237"/>
                  <a:pt x="133" y="213"/>
                </a:cubicBezTo>
                <a:cubicBezTo>
                  <a:pt x="133" y="127"/>
                  <a:pt x="94" y="50"/>
                  <a:pt x="32" y="0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12"/>
          <p:cNvSpPr>
            <a:spLocks/>
          </p:cNvSpPr>
          <p:nvPr/>
        </p:nvSpPr>
        <p:spPr bwMode="auto">
          <a:xfrm>
            <a:off x="7909801" y="1954390"/>
            <a:ext cx="538903" cy="538903"/>
          </a:xfrm>
          <a:custGeom>
            <a:avLst/>
            <a:gdLst>
              <a:gd name="T0" fmla="*/ 56 w 260"/>
              <a:gd name="T1" fmla="*/ 0 h 260"/>
              <a:gd name="T2" fmla="*/ 0 w 260"/>
              <a:gd name="T3" fmla="*/ 0 h 260"/>
              <a:gd name="T4" fmla="*/ 260 w 260"/>
              <a:gd name="T5" fmla="*/ 260 h 260"/>
              <a:gd name="T6" fmla="*/ 260 w 260"/>
              <a:gd name="T7" fmla="*/ 204 h 260"/>
              <a:gd name="T8" fmla="*/ 56 w 260"/>
              <a:gd name="T9" fmla="*/ 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260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8" y="140"/>
                  <a:pt x="120" y="252"/>
                  <a:pt x="260" y="260"/>
                </a:cubicBezTo>
                <a:cubicBezTo>
                  <a:pt x="260" y="204"/>
                  <a:pt x="260" y="204"/>
                  <a:pt x="260" y="204"/>
                </a:cubicBezTo>
                <a:cubicBezTo>
                  <a:pt x="150" y="197"/>
                  <a:pt x="63" y="110"/>
                  <a:pt x="56" y="0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14"/>
          <p:cNvSpPr>
            <a:spLocks/>
          </p:cNvSpPr>
          <p:nvPr/>
        </p:nvSpPr>
        <p:spPr bwMode="auto">
          <a:xfrm>
            <a:off x="5231761" y="1665905"/>
            <a:ext cx="535898" cy="827386"/>
          </a:xfrm>
          <a:custGeom>
            <a:avLst/>
            <a:gdLst>
              <a:gd name="T0" fmla="*/ 55 w 259"/>
              <a:gd name="T1" fmla="*/ 123 h 399"/>
              <a:gd name="T2" fmla="*/ 77 w 259"/>
              <a:gd name="T3" fmla="*/ 27 h 399"/>
              <a:gd name="T4" fmla="*/ 29 w 259"/>
              <a:gd name="T5" fmla="*/ 0 h 399"/>
              <a:gd name="T6" fmla="*/ 0 w 259"/>
              <a:gd name="T7" fmla="*/ 123 h 399"/>
              <a:gd name="T8" fmla="*/ 259 w 259"/>
              <a:gd name="T9" fmla="*/ 399 h 399"/>
              <a:gd name="T10" fmla="*/ 259 w 259"/>
              <a:gd name="T11" fmla="*/ 343 h 399"/>
              <a:gd name="T12" fmla="*/ 55 w 259"/>
              <a:gd name="T13" fmla="*/ 123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9" h="399">
                <a:moveTo>
                  <a:pt x="55" y="123"/>
                </a:moveTo>
                <a:cubicBezTo>
                  <a:pt x="55" y="89"/>
                  <a:pt x="63" y="56"/>
                  <a:pt x="77" y="27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3"/>
                </a:cubicBezTo>
                <a:cubicBezTo>
                  <a:pt x="0" y="270"/>
                  <a:pt x="114" y="390"/>
                  <a:pt x="259" y="399"/>
                </a:cubicBezTo>
                <a:cubicBezTo>
                  <a:pt x="259" y="343"/>
                  <a:pt x="259" y="343"/>
                  <a:pt x="259" y="343"/>
                </a:cubicBezTo>
                <a:cubicBezTo>
                  <a:pt x="145" y="335"/>
                  <a:pt x="55" y="240"/>
                  <a:pt x="55" y="123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21"/>
          <p:cNvSpPr>
            <a:spLocks/>
          </p:cNvSpPr>
          <p:nvPr/>
        </p:nvSpPr>
        <p:spPr bwMode="auto">
          <a:xfrm>
            <a:off x="6213406" y="3268592"/>
            <a:ext cx="159267" cy="513862"/>
          </a:xfrm>
          <a:custGeom>
            <a:avLst/>
            <a:gdLst>
              <a:gd name="T0" fmla="*/ 48 w 77"/>
              <a:gd name="T1" fmla="*/ 0 h 248"/>
              <a:gd name="T2" fmla="*/ 0 w 77"/>
              <a:gd name="T3" fmla="*/ 28 h 248"/>
              <a:gd name="T4" fmla="*/ 22 w 77"/>
              <a:gd name="T5" fmla="*/ 124 h 248"/>
              <a:gd name="T6" fmla="*/ 0 w 77"/>
              <a:gd name="T7" fmla="*/ 220 h 248"/>
              <a:gd name="T8" fmla="*/ 48 w 77"/>
              <a:gd name="T9" fmla="*/ 248 h 248"/>
              <a:gd name="T10" fmla="*/ 77 w 77"/>
              <a:gd name="T11" fmla="*/ 124 h 248"/>
              <a:gd name="T12" fmla="*/ 48 w 77"/>
              <a:gd name="T1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58"/>
                  <a:pt x="14" y="191"/>
                  <a:pt x="0" y="220"/>
                </a:cubicBezTo>
                <a:cubicBezTo>
                  <a:pt x="48" y="248"/>
                  <a:pt x="48" y="248"/>
                  <a:pt x="48" y="248"/>
                </a:cubicBezTo>
                <a:cubicBezTo>
                  <a:pt x="67" y="211"/>
                  <a:pt x="77" y="169"/>
                  <a:pt x="77" y="124"/>
                </a:cubicBezTo>
                <a:cubicBezTo>
                  <a:pt x="77" y="79"/>
                  <a:pt x="67" y="37"/>
                  <a:pt x="48" y="0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27"/>
          <p:cNvSpPr>
            <a:spLocks/>
          </p:cNvSpPr>
          <p:nvPr/>
        </p:nvSpPr>
        <p:spPr bwMode="auto">
          <a:xfrm>
            <a:off x="8708141" y="3026185"/>
            <a:ext cx="320537" cy="364611"/>
          </a:xfrm>
          <a:custGeom>
            <a:avLst/>
            <a:gdLst>
              <a:gd name="T0" fmla="*/ 102 w 155"/>
              <a:gd name="T1" fmla="*/ 176 h 176"/>
              <a:gd name="T2" fmla="*/ 155 w 155"/>
              <a:gd name="T3" fmla="*/ 164 h 176"/>
              <a:gd name="T4" fmla="*/ 25 w 155"/>
              <a:gd name="T5" fmla="*/ 0 h 176"/>
              <a:gd name="T6" fmla="*/ 0 w 155"/>
              <a:gd name="T7" fmla="*/ 50 h 176"/>
              <a:gd name="T8" fmla="*/ 102 w 155"/>
              <a:gd name="T9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" h="176">
                <a:moveTo>
                  <a:pt x="102" y="176"/>
                </a:moveTo>
                <a:cubicBezTo>
                  <a:pt x="155" y="164"/>
                  <a:pt x="155" y="164"/>
                  <a:pt x="155" y="164"/>
                </a:cubicBezTo>
                <a:cubicBezTo>
                  <a:pt x="135" y="94"/>
                  <a:pt x="87" y="35"/>
                  <a:pt x="25" y="0"/>
                </a:cubicBezTo>
                <a:cubicBezTo>
                  <a:pt x="0" y="50"/>
                  <a:pt x="0" y="50"/>
                  <a:pt x="0" y="50"/>
                </a:cubicBezTo>
                <a:cubicBezTo>
                  <a:pt x="48" y="77"/>
                  <a:pt x="85" y="122"/>
                  <a:pt x="102" y="176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39"/>
          <p:cNvSpPr>
            <a:spLocks/>
          </p:cNvSpPr>
          <p:nvPr/>
        </p:nvSpPr>
        <p:spPr bwMode="auto">
          <a:xfrm>
            <a:off x="3617009" y="4727036"/>
            <a:ext cx="224376" cy="346581"/>
          </a:xfrm>
          <a:custGeom>
            <a:avLst/>
            <a:gdLst>
              <a:gd name="T0" fmla="*/ 53 w 108"/>
              <a:gd name="T1" fmla="*/ 167 h 167"/>
              <a:gd name="T2" fmla="*/ 108 w 108"/>
              <a:gd name="T3" fmla="*/ 167 h 167"/>
              <a:gd name="T4" fmla="*/ 39 w 108"/>
              <a:gd name="T5" fmla="*/ 0 h 167"/>
              <a:gd name="T6" fmla="*/ 0 w 108"/>
              <a:gd name="T7" fmla="*/ 39 h 167"/>
              <a:gd name="T8" fmla="*/ 53 w 108"/>
              <a:gd name="T9" fmla="*/ 16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167">
                <a:moveTo>
                  <a:pt x="53" y="167"/>
                </a:moveTo>
                <a:cubicBezTo>
                  <a:pt x="108" y="167"/>
                  <a:pt x="108" y="167"/>
                  <a:pt x="108" y="167"/>
                </a:cubicBezTo>
                <a:cubicBezTo>
                  <a:pt x="104" y="103"/>
                  <a:pt x="79" y="45"/>
                  <a:pt x="39" y="0"/>
                </a:cubicBezTo>
                <a:cubicBezTo>
                  <a:pt x="0" y="39"/>
                  <a:pt x="0" y="39"/>
                  <a:pt x="0" y="39"/>
                </a:cubicBezTo>
                <a:cubicBezTo>
                  <a:pt x="30" y="74"/>
                  <a:pt x="49" y="118"/>
                  <a:pt x="53" y="167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40"/>
          <p:cNvSpPr>
            <a:spLocks/>
          </p:cNvSpPr>
          <p:nvPr/>
        </p:nvSpPr>
        <p:spPr bwMode="auto">
          <a:xfrm>
            <a:off x="5979013" y="4581793"/>
            <a:ext cx="290488" cy="267448"/>
          </a:xfrm>
          <a:custGeom>
            <a:avLst/>
            <a:gdLst>
              <a:gd name="T0" fmla="*/ 92 w 140"/>
              <a:gd name="T1" fmla="*/ 129 h 129"/>
              <a:gd name="T2" fmla="*/ 140 w 140"/>
              <a:gd name="T3" fmla="*/ 102 h 129"/>
              <a:gd name="T4" fmla="*/ 19 w 140"/>
              <a:gd name="T5" fmla="*/ 0 h 129"/>
              <a:gd name="T6" fmla="*/ 0 w 140"/>
              <a:gd name="T7" fmla="*/ 52 h 129"/>
              <a:gd name="T8" fmla="*/ 92 w 140"/>
              <a:gd name="T9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0" h="129">
                <a:moveTo>
                  <a:pt x="92" y="129"/>
                </a:moveTo>
                <a:cubicBezTo>
                  <a:pt x="140" y="102"/>
                  <a:pt x="140" y="102"/>
                  <a:pt x="140" y="102"/>
                </a:cubicBezTo>
                <a:cubicBezTo>
                  <a:pt x="111" y="57"/>
                  <a:pt x="69" y="21"/>
                  <a:pt x="19" y="0"/>
                </a:cubicBezTo>
                <a:cubicBezTo>
                  <a:pt x="0" y="52"/>
                  <a:pt x="0" y="52"/>
                  <a:pt x="0" y="52"/>
                </a:cubicBezTo>
                <a:cubicBezTo>
                  <a:pt x="38" y="69"/>
                  <a:pt x="70" y="95"/>
                  <a:pt x="92" y="129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1" name="Freeform 54"/>
          <p:cNvSpPr>
            <a:spLocks/>
          </p:cNvSpPr>
          <p:nvPr/>
        </p:nvSpPr>
        <p:spPr bwMode="auto">
          <a:xfrm>
            <a:off x="8514816" y="4536717"/>
            <a:ext cx="273459" cy="182306"/>
          </a:xfrm>
          <a:custGeom>
            <a:avLst/>
            <a:gdLst>
              <a:gd name="T0" fmla="*/ 132 w 132"/>
              <a:gd name="T1" fmla="*/ 43 h 88"/>
              <a:gd name="T2" fmla="*/ 0 w 132"/>
              <a:gd name="T3" fmla="*/ 0 h 88"/>
              <a:gd name="T4" fmla="*/ 0 w 132"/>
              <a:gd name="T5" fmla="*/ 55 h 88"/>
              <a:gd name="T6" fmla="*/ 100 w 132"/>
              <a:gd name="T7" fmla="*/ 88 h 88"/>
              <a:gd name="T8" fmla="*/ 132 w 132"/>
              <a:gd name="T9" fmla="*/ 4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8">
                <a:moveTo>
                  <a:pt x="132" y="43"/>
                </a:moveTo>
                <a:cubicBezTo>
                  <a:pt x="94" y="18"/>
                  <a:pt x="48" y="3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36" y="58"/>
                  <a:pt x="70" y="69"/>
                  <a:pt x="100" y="88"/>
                </a:cubicBezTo>
                <a:lnTo>
                  <a:pt x="132" y="43"/>
                </a:ln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5"/>
          <p:cNvSpPr>
            <a:spLocks/>
          </p:cNvSpPr>
          <p:nvPr/>
        </p:nvSpPr>
        <p:spPr bwMode="auto">
          <a:xfrm>
            <a:off x="2699470" y="3084283"/>
            <a:ext cx="275462" cy="585983"/>
          </a:xfrm>
          <a:custGeom>
            <a:avLst/>
            <a:gdLst>
              <a:gd name="T0" fmla="*/ 55 w 133"/>
              <a:gd name="T1" fmla="*/ 213 h 283"/>
              <a:gd name="T2" fmla="*/ 133 w 133"/>
              <a:gd name="T3" fmla="*/ 44 h 283"/>
              <a:gd name="T4" fmla="*/ 101 w 133"/>
              <a:gd name="T5" fmla="*/ 0 h 283"/>
              <a:gd name="T6" fmla="*/ 0 w 133"/>
              <a:gd name="T7" fmla="*/ 213 h 283"/>
              <a:gd name="T8" fmla="*/ 9 w 133"/>
              <a:gd name="T9" fmla="*/ 283 h 283"/>
              <a:gd name="T10" fmla="*/ 61 w 133"/>
              <a:gd name="T11" fmla="*/ 266 h 283"/>
              <a:gd name="T12" fmla="*/ 55 w 133"/>
              <a:gd name="T13" fmla="*/ 213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283">
                <a:moveTo>
                  <a:pt x="55" y="213"/>
                </a:moveTo>
                <a:cubicBezTo>
                  <a:pt x="55" y="145"/>
                  <a:pt x="85" y="85"/>
                  <a:pt x="133" y="44"/>
                </a:cubicBezTo>
                <a:cubicBezTo>
                  <a:pt x="101" y="0"/>
                  <a:pt x="101" y="0"/>
                  <a:pt x="101" y="0"/>
                </a:cubicBezTo>
                <a:cubicBezTo>
                  <a:pt x="39" y="50"/>
                  <a:pt x="0" y="127"/>
                  <a:pt x="0" y="213"/>
                </a:cubicBezTo>
                <a:cubicBezTo>
                  <a:pt x="0" y="237"/>
                  <a:pt x="3" y="261"/>
                  <a:pt x="9" y="283"/>
                </a:cubicBezTo>
                <a:cubicBezTo>
                  <a:pt x="61" y="266"/>
                  <a:pt x="61" y="266"/>
                  <a:pt x="61" y="266"/>
                </a:cubicBezTo>
                <a:cubicBezTo>
                  <a:pt x="57" y="249"/>
                  <a:pt x="55" y="231"/>
                  <a:pt x="55" y="213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11"/>
          <p:cNvSpPr>
            <a:spLocks/>
          </p:cNvSpPr>
          <p:nvPr/>
        </p:nvSpPr>
        <p:spPr bwMode="auto">
          <a:xfrm>
            <a:off x="8514816" y="1351378"/>
            <a:ext cx="536900" cy="536900"/>
          </a:xfrm>
          <a:custGeom>
            <a:avLst/>
            <a:gdLst>
              <a:gd name="T0" fmla="*/ 203 w 259"/>
              <a:gd name="T1" fmla="*/ 259 h 259"/>
              <a:gd name="T2" fmla="*/ 259 w 259"/>
              <a:gd name="T3" fmla="*/ 259 h 259"/>
              <a:gd name="T4" fmla="*/ 0 w 259"/>
              <a:gd name="T5" fmla="*/ 0 h 259"/>
              <a:gd name="T6" fmla="*/ 0 w 259"/>
              <a:gd name="T7" fmla="*/ 55 h 259"/>
              <a:gd name="T8" fmla="*/ 203 w 259"/>
              <a:gd name="T9" fmla="*/ 259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259">
                <a:moveTo>
                  <a:pt x="203" y="259"/>
                </a:moveTo>
                <a:cubicBezTo>
                  <a:pt x="259" y="259"/>
                  <a:pt x="259" y="259"/>
                  <a:pt x="259" y="259"/>
                </a:cubicBezTo>
                <a:cubicBezTo>
                  <a:pt x="251" y="120"/>
                  <a:pt x="139" y="8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109" y="63"/>
                  <a:pt x="196" y="150"/>
                  <a:pt x="203" y="259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15"/>
          <p:cNvSpPr>
            <a:spLocks/>
          </p:cNvSpPr>
          <p:nvPr/>
        </p:nvSpPr>
        <p:spPr bwMode="auto">
          <a:xfrm>
            <a:off x="5324917" y="1351378"/>
            <a:ext cx="954600" cy="314527"/>
          </a:xfrm>
          <a:custGeom>
            <a:avLst/>
            <a:gdLst>
              <a:gd name="T0" fmla="*/ 413 w 461"/>
              <a:gd name="T1" fmla="*/ 152 h 152"/>
              <a:gd name="T2" fmla="*/ 461 w 461"/>
              <a:gd name="T3" fmla="*/ 124 h 152"/>
              <a:gd name="T4" fmla="*/ 230 w 461"/>
              <a:gd name="T5" fmla="*/ 0 h 152"/>
              <a:gd name="T6" fmla="*/ 0 w 461"/>
              <a:gd name="T7" fmla="*/ 124 h 152"/>
              <a:gd name="T8" fmla="*/ 48 w 461"/>
              <a:gd name="T9" fmla="*/ 152 h 152"/>
              <a:gd name="T10" fmla="*/ 230 w 461"/>
              <a:gd name="T11" fmla="*/ 55 h 152"/>
              <a:gd name="T12" fmla="*/ 413 w 461"/>
              <a:gd name="T13" fmla="*/ 15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1" h="152">
                <a:moveTo>
                  <a:pt x="413" y="152"/>
                </a:moveTo>
                <a:cubicBezTo>
                  <a:pt x="461" y="124"/>
                  <a:pt x="461" y="124"/>
                  <a:pt x="461" y="124"/>
                </a:cubicBezTo>
                <a:cubicBezTo>
                  <a:pt x="412" y="49"/>
                  <a:pt x="327" y="0"/>
                  <a:pt x="230" y="0"/>
                </a:cubicBezTo>
                <a:cubicBezTo>
                  <a:pt x="134" y="0"/>
                  <a:pt x="49" y="49"/>
                  <a:pt x="0" y="124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87" y="93"/>
                  <a:pt x="154" y="55"/>
                  <a:pt x="230" y="55"/>
                </a:cubicBezTo>
                <a:cubicBezTo>
                  <a:pt x="306" y="55"/>
                  <a:pt x="373" y="93"/>
                  <a:pt x="413" y="152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Freeform 17"/>
          <p:cNvSpPr>
            <a:spLocks/>
          </p:cNvSpPr>
          <p:nvPr/>
        </p:nvSpPr>
        <p:spPr bwMode="auto">
          <a:xfrm>
            <a:off x="2699470" y="1351378"/>
            <a:ext cx="538903" cy="1141915"/>
          </a:xfrm>
          <a:custGeom>
            <a:avLst/>
            <a:gdLst>
              <a:gd name="T0" fmla="*/ 0 w 260"/>
              <a:gd name="T1" fmla="*/ 275 h 551"/>
              <a:gd name="T2" fmla="*/ 260 w 260"/>
              <a:gd name="T3" fmla="*/ 551 h 551"/>
              <a:gd name="T4" fmla="*/ 260 w 260"/>
              <a:gd name="T5" fmla="*/ 495 h 551"/>
              <a:gd name="T6" fmla="*/ 55 w 260"/>
              <a:gd name="T7" fmla="*/ 275 h 551"/>
              <a:gd name="T8" fmla="*/ 260 w 260"/>
              <a:gd name="T9" fmla="*/ 55 h 551"/>
              <a:gd name="T10" fmla="*/ 260 w 260"/>
              <a:gd name="T11" fmla="*/ 0 h 551"/>
              <a:gd name="T12" fmla="*/ 0 w 260"/>
              <a:gd name="T13" fmla="*/ 275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0" h="551">
                <a:moveTo>
                  <a:pt x="0" y="275"/>
                </a:moveTo>
                <a:cubicBezTo>
                  <a:pt x="0" y="422"/>
                  <a:pt x="115" y="542"/>
                  <a:pt x="260" y="551"/>
                </a:cubicBezTo>
                <a:cubicBezTo>
                  <a:pt x="260" y="495"/>
                  <a:pt x="260" y="495"/>
                  <a:pt x="260" y="495"/>
                </a:cubicBezTo>
                <a:cubicBezTo>
                  <a:pt x="145" y="487"/>
                  <a:pt x="55" y="392"/>
                  <a:pt x="55" y="275"/>
                </a:cubicBezTo>
                <a:cubicBezTo>
                  <a:pt x="55" y="159"/>
                  <a:pt x="145" y="64"/>
                  <a:pt x="260" y="55"/>
                </a:cubicBezTo>
                <a:cubicBezTo>
                  <a:pt x="260" y="0"/>
                  <a:pt x="260" y="0"/>
                  <a:pt x="260" y="0"/>
                </a:cubicBezTo>
                <a:cubicBezTo>
                  <a:pt x="115" y="8"/>
                  <a:pt x="0" y="128"/>
                  <a:pt x="0" y="275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0"/>
          <p:cNvSpPr>
            <a:spLocks/>
          </p:cNvSpPr>
          <p:nvPr/>
        </p:nvSpPr>
        <p:spPr bwMode="auto">
          <a:xfrm>
            <a:off x="5324917" y="2955066"/>
            <a:ext cx="442742" cy="313526"/>
          </a:xfrm>
          <a:custGeom>
            <a:avLst/>
            <a:gdLst>
              <a:gd name="T0" fmla="*/ 0 w 214"/>
              <a:gd name="T1" fmla="*/ 124 h 151"/>
              <a:gd name="T2" fmla="*/ 48 w 214"/>
              <a:gd name="T3" fmla="*/ 151 h 151"/>
              <a:gd name="T4" fmla="*/ 214 w 214"/>
              <a:gd name="T5" fmla="*/ 55 h 151"/>
              <a:gd name="T6" fmla="*/ 214 w 214"/>
              <a:gd name="T7" fmla="*/ 0 h 151"/>
              <a:gd name="T8" fmla="*/ 0 w 214"/>
              <a:gd name="T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0" y="124"/>
                </a:moveTo>
                <a:cubicBezTo>
                  <a:pt x="48" y="151"/>
                  <a:pt x="48" y="151"/>
                  <a:pt x="48" y="151"/>
                </a:cubicBezTo>
                <a:cubicBezTo>
                  <a:pt x="85" y="97"/>
                  <a:pt x="145" y="60"/>
                  <a:pt x="214" y="55"/>
                </a:cubicBezTo>
                <a:cubicBezTo>
                  <a:pt x="214" y="0"/>
                  <a:pt x="214" y="0"/>
                  <a:pt x="214" y="0"/>
                </a:cubicBezTo>
                <a:cubicBezTo>
                  <a:pt x="125" y="5"/>
                  <a:pt x="46" y="53"/>
                  <a:pt x="0" y="124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29"/>
          <p:cNvSpPr>
            <a:spLocks/>
          </p:cNvSpPr>
          <p:nvPr/>
        </p:nvSpPr>
        <p:spPr bwMode="auto">
          <a:xfrm>
            <a:off x="7932841" y="3026185"/>
            <a:ext cx="321539" cy="364611"/>
          </a:xfrm>
          <a:custGeom>
            <a:avLst/>
            <a:gdLst>
              <a:gd name="T0" fmla="*/ 155 w 155"/>
              <a:gd name="T1" fmla="*/ 50 h 176"/>
              <a:gd name="T2" fmla="*/ 131 w 155"/>
              <a:gd name="T3" fmla="*/ 0 h 176"/>
              <a:gd name="T4" fmla="*/ 0 w 155"/>
              <a:gd name="T5" fmla="*/ 164 h 176"/>
              <a:gd name="T6" fmla="*/ 54 w 155"/>
              <a:gd name="T7" fmla="*/ 176 h 176"/>
              <a:gd name="T8" fmla="*/ 155 w 155"/>
              <a:gd name="T9" fmla="*/ 5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" h="176">
                <a:moveTo>
                  <a:pt x="155" y="50"/>
                </a:moveTo>
                <a:cubicBezTo>
                  <a:pt x="131" y="0"/>
                  <a:pt x="131" y="0"/>
                  <a:pt x="131" y="0"/>
                </a:cubicBezTo>
                <a:cubicBezTo>
                  <a:pt x="68" y="35"/>
                  <a:pt x="20" y="94"/>
                  <a:pt x="0" y="164"/>
                </a:cubicBezTo>
                <a:cubicBezTo>
                  <a:pt x="54" y="176"/>
                  <a:pt x="54" y="176"/>
                  <a:pt x="54" y="176"/>
                </a:cubicBezTo>
                <a:cubicBezTo>
                  <a:pt x="70" y="122"/>
                  <a:pt x="107" y="77"/>
                  <a:pt x="155" y="50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36"/>
          <p:cNvSpPr>
            <a:spLocks/>
          </p:cNvSpPr>
          <p:nvPr/>
        </p:nvSpPr>
        <p:spPr bwMode="auto">
          <a:xfrm>
            <a:off x="2889789" y="4536717"/>
            <a:ext cx="348584" cy="223374"/>
          </a:xfrm>
          <a:custGeom>
            <a:avLst/>
            <a:gdLst>
              <a:gd name="T0" fmla="*/ 39 w 168"/>
              <a:gd name="T1" fmla="*/ 108 h 108"/>
              <a:gd name="T2" fmla="*/ 168 w 168"/>
              <a:gd name="T3" fmla="*/ 55 h 108"/>
              <a:gd name="T4" fmla="*/ 168 w 168"/>
              <a:gd name="T5" fmla="*/ 0 h 108"/>
              <a:gd name="T6" fmla="*/ 0 w 168"/>
              <a:gd name="T7" fmla="*/ 69 h 108"/>
              <a:gd name="T8" fmla="*/ 39 w 168"/>
              <a:gd name="T9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108">
                <a:moveTo>
                  <a:pt x="39" y="108"/>
                </a:moveTo>
                <a:cubicBezTo>
                  <a:pt x="74" y="78"/>
                  <a:pt x="119" y="59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04" y="3"/>
                  <a:pt x="45" y="29"/>
                  <a:pt x="0" y="69"/>
                </a:cubicBezTo>
                <a:lnTo>
                  <a:pt x="39" y="108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45"/>
          <p:cNvSpPr>
            <a:spLocks/>
          </p:cNvSpPr>
          <p:nvPr/>
        </p:nvSpPr>
        <p:spPr bwMode="auto">
          <a:xfrm>
            <a:off x="5313898" y="4581793"/>
            <a:ext cx="292491" cy="267448"/>
          </a:xfrm>
          <a:custGeom>
            <a:avLst/>
            <a:gdLst>
              <a:gd name="T0" fmla="*/ 141 w 141"/>
              <a:gd name="T1" fmla="*/ 52 h 129"/>
              <a:gd name="T2" fmla="*/ 122 w 141"/>
              <a:gd name="T3" fmla="*/ 0 h 129"/>
              <a:gd name="T4" fmla="*/ 0 w 141"/>
              <a:gd name="T5" fmla="*/ 102 h 129"/>
              <a:gd name="T6" fmla="*/ 48 w 141"/>
              <a:gd name="T7" fmla="*/ 129 h 129"/>
              <a:gd name="T8" fmla="*/ 141 w 141"/>
              <a:gd name="T9" fmla="*/ 52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129">
                <a:moveTo>
                  <a:pt x="141" y="52"/>
                </a:moveTo>
                <a:cubicBezTo>
                  <a:pt x="122" y="0"/>
                  <a:pt x="122" y="0"/>
                  <a:pt x="122" y="0"/>
                </a:cubicBezTo>
                <a:cubicBezTo>
                  <a:pt x="72" y="21"/>
                  <a:pt x="30" y="57"/>
                  <a:pt x="0" y="102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71" y="95"/>
                  <a:pt x="103" y="69"/>
                  <a:pt x="141" y="52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55"/>
          <p:cNvSpPr>
            <a:spLocks/>
          </p:cNvSpPr>
          <p:nvPr/>
        </p:nvSpPr>
        <p:spPr bwMode="auto">
          <a:xfrm>
            <a:off x="7949869" y="4664933"/>
            <a:ext cx="235395" cy="269451"/>
          </a:xfrm>
          <a:custGeom>
            <a:avLst/>
            <a:gdLst>
              <a:gd name="T0" fmla="*/ 114 w 114"/>
              <a:gd name="T1" fmla="*/ 44 h 130"/>
              <a:gd name="T2" fmla="*/ 82 w 114"/>
              <a:gd name="T3" fmla="*/ 0 h 130"/>
              <a:gd name="T4" fmla="*/ 0 w 114"/>
              <a:gd name="T5" fmla="*/ 113 h 130"/>
              <a:gd name="T6" fmla="*/ 52 w 114"/>
              <a:gd name="T7" fmla="*/ 130 h 130"/>
              <a:gd name="T8" fmla="*/ 114 w 114"/>
              <a:gd name="T9" fmla="*/ 44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114" y="44"/>
                </a:moveTo>
                <a:cubicBezTo>
                  <a:pt x="82" y="0"/>
                  <a:pt x="82" y="0"/>
                  <a:pt x="82" y="0"/>
                </a:cubicBezTo>
                <a:cubicBezTo>
                  <a:pt x="45" y="29"/>
                  <a:pt x="17" y="68"/>
                  <a:pt x="0" y="113"/>
                </a:cubicBezTo>
                <a:cubicBezTo>
                  <a:pt x="52" y="130"/>
                  <a:pt x="52" y="130"/>
                  <a:pt x="52" y="130"/>
                </a:cubicBezTo>
                <a:cubicBezTo>
                  <a:pt x="66" y="96"/>
                  <a:pt x="87" y="67"/>
                  <a:pt x="114" y="44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22"/>
          <p:cNvSpPr>
            <a:spLocks/>
          </p:cNvSpPr>
          <p:nvPr/>
        </p:nvSpPr>
        <p:spPr bwMode="auto">
          <a:xfrm>
            <a:off x="5231761" y="3268592"/>
            <a:ext cx="159267" cy="513862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rgbClr val="7B685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31"/>
          <p:cNvSpPr>
            <a:spLocks/>
          </p:cNvSpPr>
          <p:nvPr/>
        </p:nvSpPr>
        <p:spPr bwMode="auto">
          <a:xfrm>
            <a:off x="8055046" y="3836544"/>
            <a:ext cx="393660" cy="258434"/>
          </a:xfrm>
          <a:custGeom>
            <a:avLst/>
            <a:gdLst>
              <a:gd name="T0" fmla="*/ 44 w 190"/>
              <a:gd name="T1" fmla="*/ 0 h 125"/>
              <a:gd name="T2" fmla="*/ 0 w 190"/>
              <a:gd name="T3" fmla="*/ 34 h 125"/>
              <a:gd name="T4" fmla="*/ 190 w 190"/>
              <a:gd name="T5" fmla="*/ 125 h 125"/>
              <a:gd name="T6" fmla="*/ 190 w 190"/>
              <a:gd name="T7" fmla="*/ 70 h 125"/>
              <a:gd name="T8" fmla="*/ 44 w 190"/>
              <a:gd name="T9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125">
                <a:moveTo>
                  <a:pt x="44" y="0"/>
                </a:moveTo>
                <a:cubicBezTo>
                  <a:pt x="0" y="34"/>
                  <a:pt x="0" y="34"/>
                  <a:pt x="0" y="34"/>
                </a:cubicBezTo>
                <a:cubicBezTo>
                  <a:pt x="47" y="87"/>
                  <a:pt x="114" y="121"/>
                  <a:pt x="190" y="125"/>
                </a:cubicBezTo>
                <a:cubicBezTo>
                  <a:pt x="190" y="70"/>
                  <a:pt x="190" y="70"/>
                  <a:pt x="190" y="70"/>
                </a:cubicBezTo>
                <a:cubicBezTo>
                  <a:pt x="132" y="66"/>
                  <a:pt x="80" y="40"/>
                  <a:pt x="44" y="0"/>
                </a:cubicBezTo>
                <a:close/>
              </a:path>
            </a:pathLst>
          </a:custGeom>
          <a:solidFill>
            <a:srgbClr val="7B685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34"/>
          <p:cNvSpPr>
            <a:spLocks/>
          </p:cNvSpPr>
          <p:nvPr/>
        </p:nvSpPr>
        <p:spPr bwMode="auto">
          <a:xfrm>
            <a:off x="2889789" y="5452252"/>
            <a:ext cx="348584" cy="224376"/>
          </a:xfrm>
          <a:custGeom>
            <a:avLst/>
            <a:gdLst>
              <a:gd name="T0" fmla="*/ 0 w 168"/>
              <a:gd name="T1" fmla="*/ 39 h 108"/>
              <a:gd name="T2" fmla="*/ 168 w 168"/>
              <a:gd name="T3" fmla="*/ 108 h 108"/>
              <a:gd name="T4" fmla="*/ 168 w 168"/>
              <a:gd name="T5" fmla="*/ 53 h 108"/>
              <a:gd name="T6" fmla="*/ 39 w 168"/>
              <a:gd name="T7" fmla="*/ 0 h 108"/>
              <a:gd name="T8" fmla="*/ 0 w 168"/>
              <a:gd name="T9" fmla="*/ 3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108">
                <a:moveTo>
                  <a:pt x="0" y="39"/>
                </a:moveTo>
                <a:cubicBezTo>
                  <a:pt x="45" y="79"/>
                  <a:pt x="104" y="105"/>
                  <a:pt x="168" y="108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19" y="49"/>
                  <a:pt x="74" y="30"/>
                  <a:pt x="39" y="0"/>
                </a:cubicBezTo>
                <a:lnTo>
                  <a:pt x="0" y="39"/>
                </a:lnTo>
                <a:close/>
              </a:path>
            </a:pathLst>
          </a:custGeom>
          <a:solidFill>
            <a:srgbClr val="7B685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44"/>
          <p:cNvSpPr>
            <a:spLocks/>
          </p:cNvSpPr>
          <p:nvPr/>
        </p:nvSpPr>
        <p:spPr bwMode="auto">
          <a:xfrm>
            <a:off x="5825757" y="5477293"/>
            <a:ext cx="309519" cy="199335"/>
          </a:xfrm>
          <a:custGeom>
            <a:avLst/>
            <a:gdLst>
              <a:gd name="T0" fmla="*/ 0 w 149"/>
              <a:gd name="T1" fmla="*/ 41 h 96"/>
              <a:gd name="T2" fmla="*/ 0 w 149"/>
              <a:gd name="T3" fmla="*/ 96 h 96"/>
              <a:gd name="T4" fmla="*/ 149 w 149"/>
              <a:gd name="T5" fmla="*/ 42 h 96"/>
              <a:gd name="T6" fmla="*/ 113 w 149"/>
              <a:gd name="T7" fmla="*/ 0 h 96"/>
              <a:gd name="T8" fmla="*/ 0 w 149"/>
              <a:gd name="T9" fmla="*/ 41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1"/>
                </a:moveTo>
                <a:cubicBezTo>
                  <a:pt x="0" y="96"/>
                  <a:pt x="0" y="96"/>
                  <a:pt x="0" y="96"/>
                </a:cubicBezTo>
                <a:cubicBezTo>
                  <a:pt x="55" y="93"/>
                  <a:pt x="107" y="74"/>
                  <a:pt x="149" y="42"/>
                </a:cubicBezTo>
                <a:cubicBezTo>
                  <a:pt x="113" y="0"/>
                  <a:pt x="113" y="0"/>
                  <a:pt x="113" y="0"/>
                </a:cubicBezTo>
                <a:cubicBezTo>
                  <a:pt x="81" y="23"/>
                  <a:pt x="42" y="38"/>
                  <a:pt x="0" y="41"/>
                </a:cubicBezTo>
                <a:close/>
              </a:path>
            </a:pathLst>
          </a:custGeom>
          <a:solidFill>
            <a:srgbClr val="7B685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Freeform 56"/>
          <p:cNvSpPr>
            <a:spLocks/>
          </p:cNvSpPr>
          <p:nvPr/>
        </p:nvSpPr>
        <p:spPr bwMode="auto">
          <a:xfrm>
            <a:off x="8776254" y="5278961"/>
            <a:ext cx="236396" cy="269451"/>
          </a:xfrm>
          <a:custGeom>
            <a:avLst/>
            <a:gdLst>
              <a:gd name="T0" fmla="*/ 0 w 114"/>
              <a:gd name="T1" fmla="*/ 86 h 130"/>
              <a:gd name="T2" fmla="*/ 32 w 114"/>
              <a:gd name="T3" fmla="*/ 130 h 130"/>
              <a:gd name="T4" fmla="*/ 114 w 114"/>
              <a:gd name="T5" fmla="*/ 17 h 130"/>
              <a:gd name="T6" fmla="*/ 62 w 114"/>
              <a:gd name="T7" fmla="*/ 0 h 130"/>
              <a:gd name="T8" fmla="*/ 0 w 114"/>
              <a:gd name="T9" fmla="*/ 86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0" y="86"/>
                </a:moveTo>
                <a:cubicBezTo>
                  <a:pt x="32" y="130"/>
                  <a:pt x="32" y="130"/>
                  <a:pt x="32" y="130"/>
                </a:cubicBezTo>
                <a:cubicBezTo>
                  <a:pt x="69" y="101"/>
                  <a:pt x="97" y="62"/>
                  <a:pt x="114" y="17"/>
                </a:cubicBezTo>
                <a:cubicBezTo>
                  <a:pt x="62" y="0"/>
                  <a:pt x="62" y="0"/>
                  <a:pt x="62" y="0"/>
                </a:cubicBezTo>
                <a:cubicBezTo>
                  <a:pt x="48" y="34"/>
                  <a:pt x="27" y="63"/>
                  <a:pt x="0" y="86"/>
                </a:cubicBezTo>
                <a:close/>
              </a:path>
            </a:pathLst>
          </a:custGeom>
          <a:solidFill>
            <a:srgbClr val="7B685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57"/>
          <p:cNvSpPr>
            <a:spLocks/>
          </p:cNvSpPr>
          <p:nvPr/>
        </p:nvSpPr>
        <p:spPr bwMode="auto">
          <a:xfrm>
            <a:off x="7909801" y="4961429"/>
            <a:ext cx="126211" cy="290487"/>
          </a:xfrm>
          <a:custGeom>
            <a:avLst/>
            <a:gdLst>
              <a:gd name="T0" fmla="*/ 55 w 61"/>
              <a:gd name="T1" fmla="*/ 70 h 140"/>
              <a:gd name="T2" fmla="*/ 61 w 61"/>
              <a:gd name="T3" fmla="*/ 17 h 140"/>
              <a:gd name="T4" fmla="*/ 9 w 61"/>
              <a:gd name="T5" fmla="*/ 0 h 140"/>
              <a:gd name="T6" fmla="*/ 0 w 61"/>
              <a:gd name="T7" fmla="*/ 70 h 140"/>
              <a:gd name="T8" fmla="*/ 9 w 61"/>
              <a:gd name="T9" fmla="*/ 140 h 140"/>
              <a:gd name="T10" fmla="*/ 61 w 61"/>
              <a:gd name="T11" fmla="*/ 123 h 140"/>
              <a:gd name="T12" fmla="*/ 55 w 61"/>
              <a:gd name="T13" fmla="*/ 7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40">
                <a:moveTo>
                  <a:pt x="55" y="70"/>
                </a:moveTo>
                <a:cubicBezTo>
                  <a:pt x="55" y="52"/>
                  <a:pt x="57" y="34"/>
                  <a:pt x="61" y="17"/>
                </a:cubicBezTo>
                <a:cubicBezTo>
                  <a:pt x="9" y="0"/>
                  <a:pt x="9" y="0"/>
                  <a:pt x="9" y="0"/>
                </a:cubicBezTo>
                <a:cubicBezTo>
                  <a:pt x="3" y="22"/>
                  <a:pt x="0" y="46"/>
                  <a:pt x="0" y="70"/>
                </a:cubicBezTo>
                <a:cubicBezTo>
                  <a:pt x="0" y="94"/>
                  <a:pt x="3" y="118"/>
                  <a:pt x="9" y="140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57" y="106"/>
                  <a:pt x="55" y="88"/>
                  <a:pt x="55" y="70"/>
                </a:cubicBezTo>
                <a:close/>
              </a:path>
            </a:pathLst>
          </a:custGeom>
          <a:solidFill>
            <a:srgbClr val="B8CEC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5" name="Freeform 48"/>
          <p:cNvSpPr>
            <a:spLocks/>
          </p:cNvSpPr>
          <p:nvPr/>
        </p:nvSpPr>
        <p:spPr bwMode="auto">
          <a:xfrm>
            <a:off x="5220742" y="4849242"/>
            <a:ext cx="160268" cy="323542"/>
          </a:xfrm>
          <a:custGeom>
            <a:avLst/>
            <a:gdLst>
              <a:gd name="T0" fmla="*/ 55 w 77"/>
              <a:gd name="T1" fmla="*/ 124 h 156"/>
              <a:gd name="T2" fmla="*/ 77 w 77"/>
              <a:gd name="T3" fmla="*/ 28 h 156"/>
              <a:gd name="T4" fmla="*/ 29 w 77"/>
              <a:gd name="T5" fmla="*/ 0 h 156"/>
              <a:gd name="T6" fmla="*/ 0 w 77"/>
              <a:gd name="T7" fmla="*/ 124 h 156"/>
              <a:gd name="T8" fmla="*/ 2 w 77"/>
              <a:gd name="T9" fmla="*/ 156 h 156"/>
              <a:gd name="T10" fmla="*/ 56 w 77"/>
              <a:gd name="T11" fmla="*/ 146 h 156"/>
              <a:gd name="T12" fmla="*/ 55 w 77"/>
              <a:gd name="T13" fmla="*/ 12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156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1" y="37"/>
                  <a:pt x="0" y="79"/>
                  <a:pt x="0" y="124"/>
                </a:cubicBezTo>
                <a:cubicBezTo>
                  <a:pt x="0" y="135"/>
                  <a:pt x="1" y="146"/>
                  <a:pt x="2" y="156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6" y="139"/>
                  <a:pt x="55" y="132"/>
                  <a:pt x="55" y="12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58"/>
          <p:cNvSpPr>
            <a:spLocks/>
          </p:cNvSpPr>
          <p:nvPr/>
        </p:nvSpPr>
        <p:spPr bwMode="auto">
          <a:xfrm>
            <a:off x="7949869" y="5278961"/>
            <a:ext cx="235395" cy="269451"/>
          </a:xfrm>
          <a:custGeom>
            <a:avLst/>
            <a:gdLst>
              <a:gd name="T0" fmla="*/ 52 w 114"/>
              <a:gd name="T1" fmla="*/ 0 h 130"/>
              <a:gd name="T2" fmla="*/ 0 w 114"/>
              <a:gd name="T3" fmla="*/ 17 h 130"/>
              <a:gd name="T4" fmla="*/ 82 w 114"/>
              <a:gd name="T5" fmla="*/ 130 h 130"/>
              <a:gd name="T6" fmla="*/ 114 w 114"/>
              <a:gd name="T7" fmla="*/ 86 h 130"/>
              <a:gd name="T8" fmla="*/ 52 w 114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17" y="62"/>
                  <a:pt x="45" y="101"/>
                  <a:pt x="82" y="130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87" y="63"/>
                  <a:pt x="66" y="34"/>
                  <a:pt x="52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180146953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D6589A5-5540-D743-B33B-22D77DB18F90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108</a:t>
            </a:fld>
            <a:endParaRPr lang="en-US" dirty="0"/>
          </a:p>
        </p:txBody>
      </p:sp>
      <p:sp>
        <p:nvSpPr>
          <p:cNvPr id="14" name="Freeform 8"/>
          <p:cNvSpPr>
            <a:spLocks/>
          </p:cNvSpPr>
          <p:nvPr/>
        </p:nvSpPr>
        <p:spPr bwMode="auto">
          <a:xfrm>
            <a:off x="3304485" y="3697311"/>
            <a:ext cx="499837" cy="397667"/>
          </a:xfrm>
          <a:custGeom>
            <a:avLst/>
            <a:gdLst>
              <a:gd name="T0" fmla="*/ 0 w 241"/>
              <a:gd name="T1" fmla="*/ 137 h 192"/>
              <a:gd name="T2" fmla="*/ 0 w 241"/>
              <a:gd name="T3" fmla="*/ 192 h 192"/>
              <a:gd name="T4" fmla="*/ 241 w 241"/>
              <a:gd name="T5" fmla="*/ 17 h 192"/>
              <a:gd name="T6" fmla="*/ 188 w 241"/>
              <a:gd name="T7" fmla="*/ 0 h 192"/>
              <a:gd name="T8" fmla="*/ 0 w 241"/>
              <a:gd name="T9" fmla="*/ 137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192">
                <a:moveTo>
                  <a:pt x="0" y="137"/>
                </a:moveTo>
                <a:cubicBezTo>
                  <a:pt x="0" y="192"/>
                  <a:pt x="0" y="192"/>
                  <a:pt x="0" y="192"/>
                </a:cubicBezTo>
                <a:cubicBezTo>
                  <a:pt x="110" y="186"/>
                  <a:pt x="202" y="115"/>
                  <a:pt x="241" y="17"/>
                </a:cubicBezTo>
                <a:cubicBezTo>
                  <a:pt x="188" y="0"/>
                  <a:pt x="188" y="0"/>
                  <a:pt x="188" y="0"/>
                </a:cubicBezTo>
                <a:cubicBezTo>
                  <a:pt x="157" y="76"/>
                  <a:pt x="85" y="131"/>
                  <a:pt x="0" y="137"/>
                </a:cubicBezTo>
                <a:close/>
              </a:path>
            </a:pathLst>
          </a:custGeom>
          <a:solidFill>
            <a:srgbClr val="F5F6B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0"/>
          <p:cNvSpPr>
            <a:spLocks/>
          </p:cNvSpPr>
          <p:nvPr/>
        </p:nvSpPr>
        <p:spPr bwMode="auto">
          <a:xfrm>
            <a:off x="7909801" y="1351378"/>
            <a:ext cx="538903" cy="536900"/>
          </a:xfrm>
          <a:custGeom>
            <a:avLst/>
            <a:gdLst>
              <a:gd name="T0" fmla="*/ 0 w 260"/>
              <a:gd name="T1" fmla="*/ 259 h 259"/>
              <a:gd name="T2" fmla="*/ 56 w 260"/>
              <a:gd name="T3" fmla="*/ 259 h 259"/>
              <a:gd name="T4" fmla="*/ 260 w 260"/>
              <a:gd name="T5" fmla="*/ 55 h 259"/>
              <a:gd name="T6" fmla="*/ 260 w 260"/>
              <a:gd name="T7" fmla="*/ 0 h 259"/>
              <a:gd name="T8" fmla="*/ 0 w 260"/>
              <a:gd name="T9" fmla="*/ 259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259">
                <a:moveTo>
                  <a:pt x="0" y="259"/>
                </a:moveTo>
                <a:cubicBezTo>
                  <a:pt x="56" y="259"/>
                  <a:pt x="56" y="259"/>
                  <a:pt x="56" y="259"/>
                </a:cubicBezTo>
                <a:cubicBezTo>
                  <a:pt x="63" y="150"/>
                  <a:pt x="150" y="63"/>
                  <a:pt x="260" y="55"/>
                </a:cubicBezTo>
                <a:cubicBezTo>
                  <a:pt x="260" y="0"/>
                  <a:pt x="260" y="0"/>
                  <a:pt x="260" y="0"/>
                </a:cubicBezTo>
                <a:cubicBezTo>
                  <a:pt x="120" y="8"/>
                  <a:pt x="8" y="120"/>
                  <a:pt x="0" y="259"/>
                </a:cubicBezTo>
                <a:close/>
              </a:path>
            </a:pathLst>
          </a:custGeom>
          <a:solidFill>
            <a:srgbClr val="F8FACD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5834772" y="3782453"/>
            <a:ext cx="444746" cy="312524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rgbClr val="E4E829">
              <a:alpha val="4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26"/>
          <p:cNvSpPr>
            <a:spLocks/>
          </p:cNvSpPr>
          <p:nvPr/>
        </p:nvSpPr>
        <p:spPr bwMode="auto">
          <a:xfrm>
            <a:off x="8859394" y="3429862"/>
            <a:ext cx="192322" cy="424712"/>
          </a:xfrm>
          <a:custGeom>
            <a:avLst/>
            <a:gdLst>
              <a:gd name="T0" fmla="*/ 90 w 93"/>
              <a:gd name="T1" fmla="*/ 0 h 205"/>
              <a:gd name="T2" fmla="*/ 36 w 93"/>
              <a:gd name="T3" fmla="*/ 13 h 205"/>
              <a:gd name="T4" fmla="*/ 38 w 93"/>
              <a:gd name="T5" fmla="*/ 46 h 205"/>
              <a:gd name="T6" fmla="*/ 0 w 93"/>
              <a:gd name="T7" fmla="*/ 171 h 205"/>
              <a:gd name="T8" fmla="*/ 43 w 93"/>
              <a:gd name="T9" fmla="*/ 205 h 205"/>
              <a:gd name="T10" fmla="*/ 93 w 93"/>
              <a:gd name="T11" fmla="*/ 46 h 205"/>
              <a:gd name="T12" fmla="*/ 90 w 93"/>
              <a:gd name="T13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3" h="205">
                <a:moveTo>
                  <a:pt x="90" y="0"/>
                </a:moveTo>
                <a:cubicBezTo>
                  <a:pt x="36" y="13"/>
                  <a:pt x="36" y="13"/>
                  <a:pt x="36" y="13"/>
                </a:cubicBezTo>
                <a:cubicBezTo>
                  <a:pt x="37" y="24"/>
                  <a:pt x="38" y="35"/>
                  <a:pt x="38" y="46"/>
                </a:cubicBezTo>
                <a:cubicBezTo>
                  <a:pt x="38" y="92"/>
                  <a:pt x="24" y="135"/>
                  <a:pt x="0" y="171"/>
                </a:cubicBezTo>
                <a:cubicBezTo>
                  <a:pt x="43" y="205"/>
                  <a:pt x="43" y="205"/>
                  <a:pt x="43" y="205"/>
                </a:cubicBezTo>
                <a:cubicBezTo>
                  <a:pt x="75" y="160"/>
                  <a:pt x="93" y="105"/>
                  <a:pt x="93" y="46"/>
                </a:cubicBezTo>
                <a:cubicBezTo>
                  <a:pt x="93" y="30"/>
                  <a:pt x="92" y="15"/>
                  <a:pt x="90" y="0"/>
                </a:cubicBezTo>
                <a:close/>
              </a:path>
            </a:pathLst>
          </a:custGeom>
          <a:solidFill>
            <a:srgbClr val="E3E829">
              <a:alpha val="4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38"/>
          <p:cNvSpPr>
            <a:spLocks/>
          </p:cNvSpPr>
          <p:nvPr/>
        </p:nvSpPr>
        <p:spPr bwMode="auto">
          <a:xfrm>
            <a:off x="3617009" y="5139728"/>
            <a:ext cx="224376" cy="346581"/>
          </a:xfrm>
          <a:custGeom>
            <a:avLst/>
            <a:gdLst>
              <a:gd name="T0" fmla="*/ 0 w 108"/>
              <a:gd name="T1" fmla="*/ 128 h 167"/>
              <a:gd name="T2" fmla="*/ 39 w 108"/>
              <a:gd name="T3" fmla="*/ 167 h 167"/>
              <a:gd name="T4" fmla="*/ 108 w 108"/>
              <a:gd name="T5" fmla="*/ 0 h 167"/>
              <a:gd name="T6" fmla="*/ 53 w 108"/>
              <a:gd name="T7" fmla="*/ 0 h 167"/>
              <a:gd name="T8" fmla="*/ 0 w 108"/>
              <a:gd name="T9" fmla="*/ 128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167">
                <a:moveTo>
                  <a:pt x="0" y="128"/>
                </a:moveTo>
                <a:cubicBezTo>
                  <a:pt x="39" y="167"/>
                  <a:pt x="39" y="167"/>
                  <a:pt x="39" y="167"/>
                </a:cubicBezTo>
                <a:cubicBezTo>
                  <a:pt x="79" y="122"/>
                  <a:pt x="104" y="64"/>
                  <a:pt x="108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9" y="49"/>
                  <a:pt x="30" y="93"/>
                  <a:pt x="0" y="128"/>
                </a:cubicBezTo>
                <a:close/>
              </a:path>
            </a:pathLst>
          </a:custGeom>
          <a:solidFill>
            <a:srgbClr val="E3E829">
              <a:alpha val="4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43"/>
          <p:cNvSpPr>
            <a:spLocks/>
          </p:cNvSpPr>
          <p:nvPr/>
        </p:nvSpPr>
        <p:spPr bwMode="auto">
          <a:xfrm>
            <a:off x="6203389" y="4849242"/>
            <a:ext cx="161271" cy="323542"/>
          </a:xfrm>
          <a:custGeom>
            <a:avLst/>
            <a:gdLst>
              <a:gd name="T0" fmla="*/ 48 w 78"/>
              <a:gd name="T1" fmla="*/ 0 h 156"/>
              <a:gd name="T2" fmla="*/ 0 w 78"/>
              <a:gd name="T3" fmla="*/ 28 h 156"/>
              <a:gd name="T4" fmla="*/ 22 w 78"/>
              <a:gd name="T5" fmla="*/ 124 h 156"/>
              <a:gd name="T6" fmla="*/ 21 w 78"/>
              <a:gd name="T7" fmla="*/ 146 h 156"/>
              <a:gd name="T8" fmla="*/ 76 w 78"/>
              <a:gd name="T9" fmla="*/ 156 h 156"/>
              <a:gd name="T10" fmla="*/ 78 w 78"/>
              <a:gd name="T11" fmla="*/ 124 h 156"/>
              <a:gd name="T12" fmla="*/ 48 w 78"/>
              <a:gd name="T13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156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32"/>
                  <a:pt x="22" y="139"/>
                  <a:pt x="21" y="146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46"/>
                  <a:pt x="78" y="135"/>
                  <a:pt x="78" y="124"/>
                </a:cubicBezTo>
                <a:cubicBezTo>
                  <a:pt x="78" y="79"/>
                  <a:pt x="67" y="37"/>
                  <a:pt x="48" y="0"/>
                </a:cubicBezTo>
                <a:close/>
              </a:path>
            </a:pathLst>
          </a:custGeom>
          <a:solidFill>
            <a:srgbClr val="E3E829">
              <a:alpha val="6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6" name="Freeform 49"/>
          <p:cNvSpPr>
            <a:spLocks/>
          </p:cNvSpPr>
          <p:nvPr/>
        </p:nvSpPr>
        <p:spPr bwMode="auto">
          <a:xfrm>
            <a:off x="8776254" y="4664933"/>
            <a:ext cx="236396" cy="269451"/>
          </a:xfrm>
          <a:custGeom>
            <a:avLst/>
            <a:gdLst>
              <a:gd name="T0" fmla="*/ 62 w 114"/>
              <a:gd name="T1" fmla="*/ 130 h 130"/>
              <a:gd name="T2" fmla="*/ 114 w 114"/>
              <a:gd name="T3" fmla="*/ 113 h 130"/>
              <a:gd name="T4" fmla="*/ 32 w 114"/>
              <a:gd name="T5" fmla="*/ 0 h 130"/>
              <a:gd name="T6" fmla="*/ 0 w 114"/>
              <a:gd name="T7" fmla="*/ 44 h 130"/>
              <a:gd name="T8" fmla="*/ 62 w 114"/>
              <a:gd name="T9" fmla="*/ 1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62" y="130"/>
                </a:moveTo>
                <a:cubicBezTo>
                  <a:pt x="114" y="113"/>
                  <a:pt x="114" y="113"/>
                  <a:pt x="114" y="113"/>
                </a:cubicBezTo>
                <a:cubicBezTo>
                  <a:pt x="97" y="68"/>
                  <a:pt x="69" y="29"/>
                  <a:pt x="32" y="0"/>
                </a:cubicBezTo>
                <a:cubicBezTo>
                  <a:pt x="0" y="44"/>
                  <a:pt x="0" y="44"/>
                  <a:pt x="0" y="44"/>
                </a:cubicBezTo>
                <a:cubicBezTo>
                  <a:pt x="27" y="67"/>
                  <a:pt x="48" y="96"/>
                  <a:pt x="62" y="130"/>
                </a:cubicBezTo>
                <a:close/>
              </a:path>
            </a:pathLst>
          </a:custGeom>
          <a:solidFill>
            <a:srgbClr val="E4E829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9"/>
          <p:cNvSpPr>
            <a:spLocks/>
          </p:cNvSpPr>
          <p:nvPr/>
        </p:nvSpPr>
        <p:spPr bwMode="auto">
          <a:xfrm>
            <a:off x="2738536" y="3697311"/>
            <a:ext cx="499837" cy="397667"/>
          </a:xfrm>
          <a:custGeom>
            <a:avLst/>
            <a:gdLst>
              <a:gd name="T0" fmla="*/ 52 w 241"/>
              <a:gd name="T1" fmla="*/ 0 h 192"/>
              <a:gd name="T2" fmla="*/ 0 w 241"/>
              <a:gd name="T3" fmla="*/ 17 h 192"/>
              <a:gd name="T4" fmla="*/ 241 w 241"/>
              <a:gd name="T5" fmla="*/ 192 h 192"/>
              <a:gd name="T6" fmla="*/ 241 w 241"/>
              <a:gd name="T7" fmla="*/ 137 h 192"/>
              <a:gd name="T8" fmla="*/ 52 w 241"/>
              <a:gd name="T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192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38" y="115"/>
                  <a:pt x="131" y="186"/>
                  <a:pt x="241" y="192"/>
                </a:cubicBezTo>
                <a:cubicBezTo>
                  <a:pt x="241" y="137"/>
                  <a:pt x="241" y="137"/>
                  <a:pt x="241" y="137"/>
                </a:cubicBezTo>
                <a:cubicBezTo>
                  <a:pt x="155" y="131"/>
                  <a:pt x="83" y="76"/>
                  <a:pt x="52" y="0"/>
                </a:cubicBezTo>
                <a:close/>
              </a:path>
            </a:pathLst>
          </a:custGeom>
          <a:solidFill>
            <a:srgbClr val="F8FACD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23"/>
          <p:cNvSpPr>
            <a:spLocks/>
          </p:cNvSpPr>
          <p:nvPr/>
        </p:nvSpPr>
        <p:spPr bwMode="auto">
          <a:xfrm>
            <a:off x="5324917" y="3782453"/>
            <a:ext cx="442742" cy="312524"/>
          </a:xfrm>
          <a:custGeom>
            <a:avLst/>
            <a:gdLst>
              <a:gd name="T0" fmla="*/ 48 w 214"/>
              <a:gd name="T1" fmla="*/ 0 h 151"/>
              <a:gd name="T2" fmla="*/ 0 w 214"/>
              <a:gd name="T3" fmla="*/ 28 h 151"/>
              <a:gd name="T4" fmla="*/ 214 w 214"/>
              <a:gd name="T5" fmla="*/ 151 h 151"/>
              <a:gd name="T6" fmla="*/ 214 w 214"/>
              <a:gd name="T7" fmla="*/ 96 h 151"/>
              <a:gd name="T8" fmla="*/ 48 w 214"/>
              <a:gd name="T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46" y="98"/>
                  <a:pt x="125" y="146"/>
                  <a:pt x="214" y="151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145" y="91"/>
                  <a:pt x="85" y="54"/>
                  <a:pt x="48" y="0"/>
                </a:cubicBezTo>
                <a:close/>
              </a:path>
            </a:pathLst>
          </a:custGeom>
          <a:solidFill>
            <a:srgbClr val="E4E829">
              <a:alpha val="2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30"/>
          <p:cNvSpPr>
            <a:spLocks/>
          </p:cNvSpPr>
          <p:nvPr/>
        </p:nvSpPr>
        <p:spPr bwMode="auto">
          <a:xfrm>
            <a:off x="8514816" y="3836544"/>
            <a:ext cx="391657" cy="258434"/>
          </a:xfrm>
          <a:custGeom>
            <a:avLst/>
            <a:gdLst>
              <a:gd name="T0" fmla="*/ 0 w 189"/>
              <a:gd name="T1" fmla="*/ 70 h 125"/>
              <a:gd name="T2" fmla="*/ 0 w 189"/>
              <a:gd name="T3" fmla="*/ 125 h 125"/>
              <a:gd name="T4" fmla="*/ 189 w 189"/>
              <a:gd name="T5" fmla="*/ 34 h 125"/>
              <a:gd name="T6" fmla="*/ 146 w 189"/>
              <a:gd name="T7" fmla="*/ 0 h 125"/>
              <a:gd name="T8" fmla="*/ 0 w 189"/>
              <a:gd name="T9" fmla="*/ 7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9" h="125">
                <a:moveTo>
                  <a:pt x="0" y="70"/>
                </a:moveTo>
                <a:cubicBezTo>
                  <a:pt x="0" y="125"/>
                  <a:pt x="0" y="125"/>
                  <a:pt x="0" y="125"/>
                </a:cubicBezTo>
                <a:cubicBezTo>
                  <a:pt x="75" y="121"/>
                  <a:pt x="142" y="87"/>
                  <a:pt x="189" y="34"/>
                </a:cubicBezTo>
                <a:cubicBezTo>
                  <a:pt x="146" y="0"/>
                  <a:pt x="146" y="0"/>
                  <a:pt x="146" y="0"/>
                </a:cubicBezTo>
                <a:cubicBezTo>
                  <a:pt x="109" y="40"/>
                  <a:pt x="57" y="66"/>
                  <a:pt x="0" y="70"/>
                </a:cubicBezTo>
                <a:close/>
              </a:path>
            </a:pathLst>
          </a:custGeom>
          <a:solidFill>
            <a:srgbClr val="E3E829">
              <a:alpha val="2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33"/>
          <p:cNvSpPr>
            <a:spLocks/>
          </p:cNvSpPr>
          <p:nvPr/>
        </p:nvSpPr>
        <p:spPr bwMode="auto">
          <a:xfrm>
            <a:off x="3304485" y="5452252"/>
            <a:ext cx="345579" cy="224376"/>
          </a:xfrm>
          <a:custGeom>
            <a:avLst/>
            <a:gdLst>
              <a:gd name="T0" fmla="*/ 0 w 167"/>
              <a:gd name="T1" fmla="*/ 53 h 108"/>
              <a:gd name="T2" fmla="*/ 0 w 167"/>
              <a:gd name="T3" fmla="*/ 108 h 108"/>
              <a:gd name="T4" fmla="*/ 167 w 167"/>
              <a:gd name="T5" fmla="*/ 39 h 108"/>
              <a:gd name="T6" fmla="*/ 128 w 167"/>
              <a:gd name="T7" fmla="*/ 0 h 108"/>
              <a:gd name="T8" fmla="*/ 0 w 167"/>
              <a:gd name="T9" fmla="*/ 5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" h="108">
                <a:moveTo>
                  <a:pt x="0" y="53"/>
                </a:moveTo>
                <a:cubicBezTo>
                  <a:pt x="0" y="108"/>
                  <a:pt x="0" y="108"/>
                  <a:pt x="0" y="108"/>
                </a:cubicBezTo>
                <a:cubicBezTo>
                  <a:pt x="64" y="105"/>
                  <a:pt x="122" y="79"/>
                  <a:pt x="167" y="39"/>
                </a:cubicBezTo>
                <a:cubicBezTo>
                  <a:pt x="128" y="0"/>
                  <a:pt x="128" y="0"/>
                  <a:pt x="128" y="0"/>
                </a:cubicBezTo>
                <a:cubicBezTo>
                  <a:pt x="93" y="30"/>
                  <a:pt x="49" y="49"/>
                  <a:pt x="0" y="53"/>
                </a:cubicBezTo>
                <a:close/>
              </a:path>
            </a:pathLst>
          </a:custGeom>
          <a:solidFill>
            <a:srgbClr val="E3E829">
              <a:alpha val="2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46"/>
          <p:cNvSpPr>
            <a:spLocks/>
          </p:cNvSpPr>
          <p:nvPr/>
        </p:nvSpPr>
        <p:spPr bwMode="auto">
          <a:xfrm>
            <a:off x="6110233" y="5218861"/>
            <a:ext cx="238399" cy="304511"/>
          </a:xfrm>
          <a:custGeom>
            <a:avLst/>
            <a:gdLst>
              <a:gd name="T0" fmla="*/ 0 w 115"/>
              <a:gd name="T1" fmla="*/ 104 h 147"/>
              <a:gd name="T2" fmla="*/ 36 w 115"/>
              <a:gd name="T3" fmla="*/ 147 h 147"/>
              <a:gd name="T4" fmla="*/ 115 w 115"/>
              <a:gd name="T5" fmla="*/ 10 h 147"/>
              <a:gd name="T6" fmla="*/ 61 w 115"/>
              <a:gd name="T7" fmla="*/ 0 h 147"/>
              <a:gd name="T8" fmla="*/ 0 w 115"/>
              <a:gd name="T9" fmla="*/ 10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147">
                <a:moveTo>
                  <a:pt x="0" y="104"/>
                </a:moveTo>
                <a:cubicBezTo>
                  <a:pt x="36" y="147"/>
                  <a:pt x="36" y="147"/>
                  <a:pt x="36" y="147"/>
                </a:cubicBezTo>
                <a:cubicBezTo>
                  <a:pt x="75" y="110"/>
                  <a:pt x="103" y="63"/>
                  <a:pt x="115" y="10"/>
                </a:cubicBezTo>
                <a:cubicBezTo>
                  <a:pt x="61" y="0"/>
                  <a:pt x="61" y="0"/>
                  <a:pt x="61" y="0"/>
                </a:cubicBezTo>
                <a:cubicBezTo>
                  <a:pt x="51" y="40"/>
                  <a:pt x="29" y="76"/>
                  <a:pt x="0" y="104"/>
                </a:cubicBezTo>
                <a:close/>
              </a:path>
            </a:pathLst>
          </a:custGeom>
          <a:solidFill>
            <a:srgbClr val="E3E829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7" name="Freeform 50"/>
          <p:cNvSpPr>
            <a:spLocks/>
          </p:cNvSpPr>
          <p:nvPr/>
        </p:nvSpPr>
        <p:spPr bwMode="auto">
          <a:xfrm>
            <a:off x="8925505" y="4961429"/>
            <a:ext cx="126211" cy="290487"/>
          </a:xfrm>
          <a:custGeom>
            <a:avLst/>
            <a:gdLst>
              <a:gd name="T0" fmla="*/ 52 w 61"/>
              <a:gd name="T1" fmla="*/ 0 h 140"/>
              <a:gd name="T2" fmla="*/ 0 w 61"/>
              <a:gd name="T3" fmla="*/ 17 h 140"/>
              <a:gd name="T4" fmla="*/ 6 w 61"/>
              <a:gd name="T5" fmla="*/ 70 h 140"/>
              <a:gd name="T6" fmla="*/ 0 w 61"/>
              <a:gd name="T7" fmla="*/ 123 h 140"/>
              <a:gd name="T8" fmla="*/ 52 w 61"/>
              <a:gd name="T9" fmla="*/ 140 h 140"/>
              <a:gd name="T10" fmla="*/ 61 w 61"/>
              <a:gd name="T11" fmla="*/ 70 h 140"/>
              <a:gd name="T12" fmla="*/ 52 w 61"/>
              <a:gd name="T13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40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4" y="34"/>
                  <a:pt x="6" y="52"/>
                  <a:pt x="6" y="70"/>
                </a:cubicBezTo>
                <a:cubicBezTo>
                  <a:pt x="6" y="88"/>
                  <a:pt x="4" y="106"/>
                  <a:pt x="0" y="123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8" y="118"/>
                  <a:pt x="61" y="94"/>
                  <a:pt x="61" y="70"/>
                </a:cubicBezTo>
                <a:cubicBezTo>
                  <a:pt x="61" y="46"/>
                  <a:pt x="58" y="22"/>
                  <a:pt x="52" y="0"/>
                </a:cubicBezTo>
                <a:close/>
              </a:path>
            </a:pathLst>
          </a:custGeom>
          <a:solidFill>
            <a:srgbClr val="E4E829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37"/>
          <p:cNvSpPr>
            <a:spLocks/>
          </p:cNvSpPr>
          <p:nvPr/>
        </p:nvSpPr>
        <p:spPr bwMode="auto">
          <a:xfrm>
            <a:off x="2699470" y="4727036"/>
            <a:ext cx="225377" cy="346581"/>
          </a:xfrm>
          <a:custGeom>
            <a:avLst/>
            <a:gdLst>
              <a:gd name="T0" fmla="*/ 109 w 109"/>
              <a:gd name="T1" fmla="*/ 39 h 167"/>
              <a:gd name="T2" fmla="*/ 70 w 109"/>
              <a:gd name="T3" fmla="*/ 0 h 167"/>
              <a:gd name="T4" fmla="*/ 0 w 109"/>
              <a:gd name="T5" fmla="*/ 167 h 167"/>
              <a:gd name="T6" fmla="*/ 56 w 109"/>
              <a:gd name="T7" fmla="*/ 167 h 167"/>
              <a:gd name="T8" fmla="*/ 109 w 109"/>
              <a:gd name="T9" fmla="*/ 39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109" y="39"/>
                </a:moveTo>
                <a:cubicBezTo>
                  <a:pt x="70" y="0"/>
                  <a:pt x="70" y="0"/>
                  <a:pt x="70" y="0"/>
                </a:cubicBezTo>
                <a:cubicBezTo>
                  <a:pt x="30" y="45"/>
                  <a:pt x="4" y="103"/>
                  <a:pt x="0" y="167"/>
                </a:cubicBezTo>
                <a:cubicBezTo>
                  <a:pt x="56" y="167"/>
                  <a:pt x="56" y="167"/>
                  <a:pt x="56" y="167"/>
                </a:cubicBezTo>
                <a:cubicBezTo>
                  <a:pt x="59" y="118"/>
                  <a:pt x="79" y="74"/>
                  <a:pt x="109" y="39"/>
                </a:cubicBezTo>
                <a:close/>
              </a:path>
            </a:pathLst>
          </a:custGeom>
          <a:solidFill>
            <a:srgbClr val="B5B914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47"/>
          <p:cNvSpPr>
            <a:spLocks/>
          </p:cNvSpPr>
          <p:nvPr/>
        </p:nvSpPr>
        <p:spPr bwMode="auto">
          <a:xfrm>
            <a:off x="5235767" y="5218861"/>
            <a:ext cx="238399" cy="304511"/>
          </a:xfrm>
          <a:custGeom>
            <a:avLst/>
            <a:gdLst>
              <a:gd name="T0" fmla="*/ 55 w 115"/>
              <a:gd name="T1" fmla="*/ 0 h 147"/>
              <a:gd name="T2" fmla="*/ 0 w 115"/>
              <a:gd name="T3" fmla="*/ 10 h 147"/>
              <a:gd name="T4" fmla="*/ 80 w 115"/>
              <a:gd name="T5" fmla="*/ 147 h 147"/>
              <a:gd name="T6" fmla="*/ 115 w 115"/>
              <a:gd name="T7" fmla="*/ 104 h 147"/>
              <a:gd name="T8" fmla="*/ 55 w 115"/>
              <a:gd name="T9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147">
                <a:moveTo>
                  <a:pt x="55" y="0"/>
                </a:moveTo>
                <a:cubicBezTo>
                  <a:pt x="0" y="10"/>
                  <a:pt x="0" y="10"/>
                  <a:pt x="0" y="10"/>
                </a:cubicBezTo>
                <a:cubicBezTo>
                  <a:pt x="13" y="63"/>
                  <a:pt x="41" y="110"/>
                  <a:pt x="80" y="14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86" y="76"/>
                  <a:pt x="65" y="40"/>
                  <a:pt x="55" y="0"/>
                </a:cubicBezTo>
                <a:close/>
              </a:path>
            </a:pathLst>
          </a:custGeom>
          <a:solidFill>
            <a:srgbClr val="E3E829">
              <a:alpha val="2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51"/>
          <p:cNvSpPr>
            <a:spLocks/>
          </p:cNvSpPr>
          <p:nvPr/>
        </p:nvSpPr>
        <p:spPr bwMode="auto">
          <a:xfrm>
            <a:off x="8173244" y="5494322"/>
            <a:ext cx="275462" cy="182306"/>
          </a:xfrm>
          <a:custGeom>
            <a:avLst/>
            <a:gdLst>
              <a:gd name="T0" fmla="*/ 0 w 133"/>
              <a:gd name="T1" fmla="*/ 45 h 88"/>
              <a:gd name="T2" fmla="*/ 133 w 133"/>
              <a:gd name="T3" fmla="*/ 88 h 88"/>
              <a:gd name="T4" fmla="*/ 133 w 133"/>
              <a:gd name="T5" fmla="*/ 33 h 88"/>
              <a:gd name="T6" fmla="*/ 32 w 133"/>
              <a:gd name="T7" fmla="*/ 0 h 88"/>
              <a:gd name="T8" fmla="*/ 0 w 133"/>
              <a:gd name="T9" fmla="*/ 45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0" y="45"/>
                </a:moveTo>
                <a:cubicBezTo>
                  <a:pt x="38" y="70"/>
                  <a:pt x="84" y="85"/>
                  <a:pt x="133" y="88"/>
                </a:cubicBezTo>
                <a:cubicBezTo>
                  <a:pt x="133" y="33"/>
                  <a:pt x="133" y="33"/>
                  <a:pt x="133" y="33"/>
                </a:cubicBezTo>
                <a:cubicBezTo>
                  <a:pt x="96" y="30"/>
                  <a:pt x="62" y="19"/>
                  <a:pt x="32" y="0"/>
                </a:cubicBezTo>
                <a:lnTo>
                  <a:pt x="0" y="45"/>
                </a:lnTo>
                <a:close/>
              </a:path>
            </a:pathLst>
          </a:custGeom>
          <a:solidFill>
            <a:srgbClr val="E4E829">
              <a:alpha val="2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28"/>
          <p:cNvSpPr>
            <a:spLocks/>
          </p:cNvSpPr>
          <p:nvPr/>
        </p:nvSpPr>
        <p:spPr bwMode="auto">
          <a:xfrm>
            <a:off x="7909801" y="3429862"/>
            <a:ext cx="195328" cy="424712"/>
          </a:xfrm>
          <a:custGeom>
            <a:avLst/>
            <a:gdLst>
              <a:gd name="T0" fmla="*/ 55 w 94"/>
              <a:gd name="T1" fmla="*/ 46 h 205"/>
              <a:gd name="T2" fmla="*/ 58 w 94"/>
              <a:gd name="T3" fmla="*/ 13 h 205"/>
              <a:gd name="T4" fmla="*/ 4 w 94"/>
              <a:gd name="T5" fmla="*/ 0 h 205"/>
              <a:gd name="T6" fmla="*/ 0 w 94"/>
              <a:gd name="T7" fmla="*/ 46 h 205"/>
              <a:gd name="T8" fmla="*/ 50 w 94"/>
              <a:gd name="T9" fmla="*/ 205 h 205"/>
              <a:gd name="T10" fmla="*/ 94 w 94"/>
              <a:gd name="T11" fmla="*/ 171 h 205"/>
              <a:gd name="T12" fmla="*/ 55 w 94"/>
              <a:gd name="T13" fmla="*/ 46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05">
                <a:moveTo>
                  <a:pt x="55" y="46"/>
                </a:moveTo>
                <a:cubicBezTo>
                  <a:pt x="55" y="35"/>
                  <a:pt x="56" y="24"/>
                  <a:pt x="58" y="13"/>
                </a:cubicBezTo>
                <a:cubicBezTo>
                  <a:pt x="4" y="0"/>
                  <a:pt x="4" y="0"/>
                  <a:pt x="4" y="0"/>
                </a:cubicBezTo>
                <a:cubicBezTo>
                  <a:pt x="1" y="15"/>
                  <a:pt x="0" y="30"/>
                  <a:pt x="0" y="46"/>
                </a:cubicBezTo>
                <a:cubicBezTo>
                  <a:pt x="0" y="105"/>
                  <a:pt x="19" y="160"/>
                  <a:pt x="50" y="205"/>
                </a:cubicBezTo>
                <a:cubicBezTo>
                  <a:pt x="94" y="171"/>
                  <a:pt x="94" y="171"/>
                  <a:pt x="94" y="171"/>
                </a:cubicBezTo>
                <a:cubicBezTo>
                  <a:pt x="69" y="135"/>
                  <a:pt x="55" y="92"/>
                  <a:pt x="55" y="46"/>
                </a:cubicBezTo>
                <a:close/>
              </a:path>
            </a:pathLst>
          </a:custGeom>
          <a:solidFill>
            <a:srgbClr val="B5B914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32"/>
          <p:cNvSpPr>
            <a:spLocks/>
          </p:cNvSpPr>
          <p:nvPr/>
        </p:nvSpPr>
        <p:spPr bwMode="auto">
          <a:xfrm>
            <a:off x="2699470" y="5139728"/>
            <a:ext cx="225377" cy="346581"/>
          </a:xfrm>
          <a:custGeom>
            <a:avLst/>
            <a:gdLst>
              <a:gd name="T0" fmla="*/ 56 w 109"/>
              <a:gd name="T1" fmla="*/ 0 h 167"/>
              <a:gd name="T2" fmla="*/ 0 w 109"/>
              <a:gd name="T3" fmla="*/ 0 h 167"/>
              <a:gd name="T4" fmla="*/ 70 w 109"/>
              <a:gd name="T5" fmla="*/ 167 h 167"/>
              <a:gd name="T6" fmla="*/ 109 w 109"/>
              <a:gd name="T7" fmla="*/ 128 h 167"/>
              <a:gd name="T8" fmla="*/ 56 w 109"/>
              <a:gd name="T9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4" y="64"/>
                  <a:pt x="30" y="122"/>
                  <a:pt x="70" y="167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79" y="93"/>
                  <a:pt x="59" y="49"/>
                  <a:pt x="56" y="0"/>
                </a:cubicBezTo>
                <a:close/>
              </a:path>
            </a:pathLst>
          </a:custGeom>
          <a:solidFill>
            <a:srgbClr val="B5B91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41"/>
          <p:cNvSpPr>
            <a:spLocks/>
          </p:cNvSpPr>
          <p:nvPr/>
        </p:nvSpPr>
        <p:spPr bwMode="auto">
          <a:xfrm>
            <a:off x="5451128" y="5477293"/>
            <a:ext cx="308517" cy="199335"/>
          </a:xfrm>
          <a:custGeom>
            <a:avLst/>
            <a:gdLst>
              <a:gd name="T0" fmla="*/ 0 w 149"/>
              <a:gd name="T1" fmla="*/ 42 h 96"/>
              <a:gd name="T2" fmla="*/ 149 w 149"/>
              <a:gd name="T3" fmla="*/ 96 h 96"/>
              <a:gd name="T4" fmla="*/ 149 w 149"/>
              <a:gd name="T5" fmla="*/ 41 h 96"/>
              <a:gd name="T6" fmla="*/ 36 w 149"/>
              <a:gd name="T7" fmla="*/ 0 h 96"/>
              <a:gd name="T8" fmla="*/ 0 w 149"/>
              <a:gd name="T9" fmla="*/ 4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2"/>
                </a:moveTo>
                <a:cubicBezTo>
                  <a:pt x="42" y="74"/>
                  <a:pt x="93" y="93"/>
                  <a:pt x="149" y="96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07" y="38"/>
                  <a:pt x="68" y="23"/>
                  <a:pt x="36" y="0"/>
                </a:cubicBezTo>
                <a:lnTo>
                  <a:pt x="0" y="42"/>
                </a:lnTo>
                <a:close/>
              </a:path>
            </a:pathLst>
          </a:custGeom>
          <a:solidFill>
            <a:srgbClr val="E3E829">
              <a:alpha val="4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9" name="Freeform 52"/>
          <p:cNvSpPr>
            <a:spLocks/>
          </p:cNvSpPr>
          <p:nvPr/>
        </p:nvSpPr>
        <p:spPr bwMode="auto">
          <a:xfrm>
            <a:off x="8514816" y="5494322"/>
            <a:ext cx="273459" cy="182306"/>
          </a:xfrm>
          <a:custGeom>
            <a:avLst/>
            <a:gdLst>
              <a:gd name="T0" fmla="*/ 0 w 132"/>
              <a:gd name="T1" fmla="*/ 33 h 88"/>
              <a:gd name="T2" fmla="*/ 0 w 132"/>
              <a:gd name="T3" fmla="*/ 88 h 88"/>
              <a:gd name="T4" fmla="*/ 132 w 132"/>
              <a:gd name="T5" fmla="*/ 45 h 88"/>
              <a:gd name="T6" fmla="*/ 100 w 132"/>
              <a:gd name="T7" fmla="*/ 0 h 88"/>
              <a:gd name="T8" fmla="*/ 0 w 132"/>
              <a:gd name="T9" fmla="*/ 3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8">
                <a:moveTo>
                  <a:pt x="0" y="33"/>
                </a:moveTo>
                <a:cubicBezTo>
                  <a:pt x="0" y="88"/>
                  <a:pt x="0" y="88"/>
                  <a:pt x="0" y="88"/>
                </a:cubicBezTo>
                <a:cubicBezTo>
                  <a:pt x="48" y="85"/>
                  <a:pt x="94" y="70"/>
                  <a:pt x="132" y="45"/>
                </a:cubicBezTo>
                <a:cubicBezTo>
                  <a:pt x="100" y="0"/>
                  <a:pt x="100" y="0"/>
                  <a:pt x="100" y="0"/>
                </a:cubicBezTo>
                <a:cubicBezTo>
                  <a:pt x="70" y="19"/>
                  <a:pt x="36" y="30"/>
                  <a:pt x="0" y="33"/>
                </a:cubicBezTo>
                <a:close/>
              </a:path>
            </a:pathLst>
          </a:custGeom>
          <a:solidFill>
            <a:srgbClr val="E4E829">
              <a:alpha val="2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7"/>
          <p:cNvSpPr>
            <a:spLocks/>
          </p:cNvSpPr>
          <p:nvPr/>
        </p:nvSpPr>
        <p:spPr bwMode="auto">
          <a:xfrm>
            <a:off x="2962911" y="2953063"/>
            <a:ext cx="617034" cy="184309"/>
          </a:xfrm>
          <a:custGeom>
            <a:avLst/>
            <a:gdLst>
              <a:gd name="T0" fmla="*/ 298 w 298"/>
              <a:gd name="T1" fmla="*/ 44 h 89"/>
              <a:gd name="T2" fmla="*/ 149 w 298"/>
              <a:gd name="T3" fmla="*/ 0 h 89"/>
              <a:gd name="T4" fmla="*/ 0 w 298"/>
              <a:gd name="T5" fmla="*/ 44 h 89"/>
              <a:gd name="T6" fmla="*/ 32 w 298"/>
              <a:gd name="T7" fmla="*/ 89 h 89"/>
              <a:gd name="T8" fmla="*/ 149 w 298"/>
              <a:gd name="T9" fmla="*/ 55 h 89"/>
              <a:gd name="T10" fmla="*/ 265 w 298"/>
              <a:gd name="T11" fmla="*/ 89 h 89"/>
              <a:gd name="T12" fmla="*/ 298 w 298"/>
              <a:gd name="T13" fmla="*/ 4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8" h="89">
                <a:moveTo>
                  <a:pt x="298" y="44"/>
                </a:moveTo>
                <a:cubicBezTo>
                  <a:pt x="255" y="16"/>
                  <a:pt x="204" y="0"/>
                  <a:pt x="149" y="0"/>
                </a:cubicBezTo>
                <a:cubicBezTo>
                  <a:pt x="94" y="0"/>
                  <a:pt x="43" y="16"/>
                  <a:pt x="0" y="44"/>
                </a:cubicBezTo>
                <a:cubicBezTo>
                  <a:pt x="32" y="89"/>
                  <a:pt x="32" y="89"/>
                  <a:pt x="32" y="89"/>
                </a:cubicBezTo>
                <a:cubicBezTo>
                  <a:pt x="66" y="68"/>
                  <a:pt x="106" y="55"/>
                  <a:pt x="149" y="55"/>
                </a:cubicBezTo>
                <a:cubicBezTo>
                  <a:pt x="191" y="55"/>
                  <a:pt x="231" y="68"/>
                  <a:pt x="265" y="89"/>
                </a:cubicBezTo>
                <a:lnTo>
                  <a:pt x="298" y="44"/>
                </a:lnTo>
                <a:close/>
              </a:path>
            </a:pathLst>
          </a:custGeom>
          <a:solidFill>
            <a:srgbClr val="E9ED5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13"/>
          <p:cNvSpPr>
            <a:spLocks/>
          </p:cNvSpPr>
          <p:nvPr/>
        </p:nvSpPr>
        <p:spPr bwMode="auto">
          <a:xfrm>
            <a:off x="8514816" y="1954390"/>
            <a:ext cx="536900" cy="538903"/>
          </a:xfrm>
          <a:custGeom>
            <a:avLst/>
            <a:gdLst>
              <a:gd name="T0" fmla="*/ 0 w 259"/>
              <a:gd name="T1" fmla="*/ 204 h 260"/>
              <a:gd name="T2" fmla="*/ 0 w 259"/>
              <a:gd name="T3" fmla="*/ 260 h 260"/>
              <a:gd name="T4" fmla="*/ 259 w 259"/>
              <a:gd name="T5" fmla="*/ 0 h 260"/>
              <a:gd name="T6" fmla="*/ 203 w 259"/>
              <a:gd name="T7" fmla="*/ 0 h 260"/>
              <a:gd name="T8" fmla="*/ 0 w 259"/>
              <a:gd name="T9" fmla="*/ 204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260">
                <a:moveTo>
                  <a:pt x="0" y="204"/>
                </a:moveTo>
                <a:cubicBezTo>
                  <a:pt x="0" y="260"/>
                  <a:pt x="0" y="260"/>
                  <a:pt x="0" y="260"/>
                </a:cubicBezTo>
                <a:cubicBezTo>
                  <a:pt x="139" y="252"/>
                  <a:pt x="251" y="140"/>
                  <a:pt x="259" y="0"/>
                </a:cubicBezTo>
                <a:cubicBezTo>
                  <a:pt x="203" y="0"/>
                  <a:pt x="203" y="0"/>
                  <a:pt x="203" y="0"/>
                </a:cubicBezTo>
                <a:cubicBezTo>
                  <a:pt x="196" y="110"/>
                  <a:pt x="109" y="197"/>
                  <a:pt x="0" y="204"/>
                </a:cubicBezTo>
                <a:close/>
              </a:path>
            </a:pathLst>
          </a:custGeom>
          <a:solidFill>
            <a:srgbClr val="F2F49B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16"/>
          <p:cNvSpPr>
            <a:spLocks/>
          </p:cNvSpPr>
          <p:nvPr/>
        </p:nvSpPr>
        <p:spPr bwMode="auto">
          <a:xfrm>
            <a:off x="5834772" y="1665905"/>
            <a:ext cx="537901" cy="827386"/>
          </a:xfrm>
          <a:custGeom>
            <a:avLst/>
            <a:gdLst>
              <a:gd name="T0" fmla="*/ 231 w 260"/>
              <a:gd name="T1" fmla="*/ 0 h 399"/>
              <a:gd name="T2" fmla="*/ 183 w 260"/>
              <a:gd name="T3" fmla="*/ 27 h 399"/>
              <a:gd name="T4" fmla="*/ 205 w 260"/>
              <a:gd name="T5" fmla="*/ 123 h 399"/>
              <a:gd name="T6" fmla="*/ 0 w 260"/>
              <a:gd name="T7" fmla="*/ 343 h 399"/>
              <a:gd name="T8" fmla="*/ 0 w 260"/>
              <a:gd name="T9" fmla="*/ 399 h 399"/>
              <a:gd name="T10" fmla="*/ 260 w 260"/>
              <a:gd name="T11" fmla="*/ 123 h 399"/>
              <a:gd name="T12" fmla="*/ 231 w 260"/>
              <a:gd name="T13" fmla="*/ 0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0" h="399">
                <a:moveTo>
                  <a:pt x="231" y="0"/>
                </a:moveTo>
                <a:cubicBezTo>
                  <a:pt x="183" y="27"/>
                  <a:pt x="183" y="27"/>
                  <a:pt x="183" y="27"/>
                </a:cubicBezTo>
                <a:cubicBezTo>
                  <a:pt x="197" y="56"/>
                  <a:pt x="205" y="89"/>
                  <a:pt x="205" y="123"/>
                </a:cubicBezTo>
                <a:cubicBezTo>
                  <a:pt x="205" y="240"/>
                  <a:pt x="115" y="335"/>
                  <a:pt x="0" y="343"/>
                </a:cubicBezTo>
                <a:cubicBezTo>
                  <a:pt x="0" y="399"/>
                  <a:pt x="0" y="399"/>
                  <a:pt x="0" y="399"/>
                </a:cubicBezTo>
                <a:cubicBezTo>
                  <a:pt x="145" y="390"/>
                  <a:pt x="260" y="270"/>
                  <a:pt x="260" y="123"/>
                </a:cubicBezTo>
                <a:cubicBezTo>
                  <a:pt x="260" y="79"/>
                  <a:pt x="250" y="37"/>
                  <a:pt x="231" y="0"/>
                </a:cubicBezTo>
                <a:close/>
              </a:path>
            </a:pathLst>
          </a:custGeom>
          <a:solidFill>
            <a:srgbClr val="EEF28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8"/>
          <p:cNvSpPr>
            <a:spLocks/>
          </p:cNvSpPr>
          <p:nvPr/>
        </p:nvSpPr>
        <p:spPr bwMode="auto">
          <a:xfrm>
            <a:off x="3304485" y="1351378"/>
            <a:ext cx="536900" cy="1141915"/>
          </a:xfrm>
          <a:custGeom>
            <a:avLst/>
            <a:gdLst>
              <a:gd name="T0" fmla="*/ 0 w 259"/>
              <a:gd name="T1" fmla="*/ 0 h 551"/>
              <a:gd name="T2" fmla="*/ 0 w 259"/>
              <a:gd name="T3" fmla="*/ 55 h 551"/>
              <a:gd name="T4" fmla="*/ 204 w 259"/>
              <a:gd name="T5" fmla="*/ 275 h 551"/>
              <a:gd name="T6" fmla="*/ 0 w 259"/>
              <a:gd name="T7" fmla="*/ 495 h 551"/>
              <a:gd name="T8" fmla="*/ 0 w 259"/>
              <a:gd name="T9" fmla="*/ 551 h 551"/>
              <a:gd name="T10" fmla="*/ 259 w 259"/>
              <a:gd name="T11" fmla="*/ 275 h 551"/>
              <a:gd name="T12" fmla="*/ 0 w 259"/>
              <a:gd name="T13" fmla="*/ 0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9" h="551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114" y="64"/>
                  <a:pt x="204" y="159"/>
                  <a:pt x="204" y="275"/>
                </a:cubicBezTo>
                <a:cubicBezTo>
                  <a:pt x="204" y="392"/>
                  <a:pt x="114" y="487"/>
                  <a:pt x="0" y="495"/>
                </a:cubicBezTo>
                <a:cubicBezTo>
                  <a:pt x="0" y="551"/>
                  <a:pt x="0" y="551"/>
                  <a:pt x="0" y="551"/>
                </a:cubicBezTo>
                <a:cubicBezTo>
                  <a:pt x="145" y="542"/>
                  <a:pt x="259" y="422"/>
                  <a:pt x="259" y="275"/>
                </a:cubicBezTo>
                <a:cubicBezTo>
                  <a:pt x="259" y="128"/>
                  <a:pt x="145" y="8"/>
                  <a:pt x="0" y="0"/>
                </a:cubicBezTo>
                <a:close/>
              </a:path>
            </a:pathLst>
          </a:custGeom>
          <a:solidFill>
            <a:srgbClr val="F2F49B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9"/>
          <p:cNvSpPr>
            <a:spLocks/>
          </p:cNvSpPr>
          <p:nvPr/>
        </p:nvSpPr>
        <p:spPr bwMode="auto">
          <a:xfrm>
            <a:off x="5834772" y="2955066"/>
            <a:ext cx="444746" cy="313526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rgbClr val="E4E829">
              <a:alpha val="8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Freeform 25"/>
          <p:cNvSpPr>
            <a:spLocks/>
          </p:cNvSpPr>
          <p:nvPr/>
        </p:nvSpPr>
        <p:spPr bwMode="auto">
          <a:xfrm>
            <a:off x="8262394" y="2953063"/>
            <a:ext cx="436732" cy="147246"/>
          </a:xfrm>
          <a:custGeom>
            <a:avLst/>
            <a:gdLst>
              <a:gd name="T0" fmla="*/ 211 w 211"/>
              <a:gd name="T1" fmla="*/ 21 h 71"/>
              <a:gd name="T2" fmla="*/ 106 w 211"/>
              <a:gd name="T3" fmla="*/ 0 h 71"/>
              <a:gd name="T4" fmla="*/ 0 w 211"/>
              <a:gd name="T5" fmla="*/ 21 h 71"/>
              <a:gd name="T6" fmla="*/ 24 w 211"/>
              <a:gd name="T7" fmla="*/ 71 h 71"/>
              <a:gd name="T8" fmla="*/ 106 w 211"/>
              <a:gd name="T9" fmla="*/ 55 h 71"/>
              <a:gd name="T10" fmla="*/ 187 w 211"/>
              <a:gd name="T11" fmla="*/ 71 h 71"/>
              <a:gd name="T12" fmla="*/ 211 w 211"/>
              <a:gd name="T13" fmla="*/ 2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1" h="71">
                <a:moveTo>
                  <a:pt x="211" y="21"/>
                </a:moveTo>
                <a:cubicBezTo>
                  <a:pt x="178" y="8"/>
                  <a:pt x="143" y="0"/>
                  <a:pt x="106" y="0"/>
                </a:cubicBezTo>
                <a:cubicBezTo>
                  <a:pt x="68" y="0"/>
                  <a:pt x="33" y="8"/>
                  <a:pt x="0" y="21"/>
                </a:cubicBezTo>
                <a:cubicBezTo>
                  <a:pt x="24" y="71"/>
                  <a:pt x="24" y="71"/>
                  <a:pt x="24" y="71"/>
                </a:cubicBezTo>
                <a:cubicBezTo>
                  <a:pt x="50" y="61"/>
                  <a:pt x="77" y="55"/>
                  <a:pt x="106" y="55"/>
                </a:cubicBezTo>
                <a:cubicBezTo>
                  <a:pt x="134" y="55"/>
                  <a:pt x="162" y="61"/>
                  <a:pt x="187" y="71"/>
                </a:cubicBezTo>
                <a:lnTo>
                  <a:pt x="211" y="21"/>
                </a:lnTo>
                <a:close/>
              </a:path>
            </a:pathLst>
          </a:custGeom>
          <a:solidFill>
            <a:srgbClr val="E3E829">
              <a:alpha val="8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35"/>
          <p:cNvSpPr>
            <a:spLocks/>
          </p:cNvSpPr>
          <p:nvPr/>
        </p:nvSpPr>
        <p:spPr bwMode="auto">
          <a:xfrm>
            <a:off x="3304485" y="4536717"/>
            <a:ext cx="345579" cy="223374"/>
          </a:xfrm>
          <a:custGeom>
            <a:avLst/>
            <a:gdLst>
              <a:gd name="T0" fmla="*/ 167 w 167"/>
              <a:gd name="T1" fmla="*/ 69 h 108"/>
              <a:gd name="T2" fmla="*/ 0 w 167"/>
              <a:gd name="T3" fmla="*/ 0 h 108"/>
              <a:gd name="T4" fmla="*/ 0 w 167"/>
              <a:gd name="T5" fmla="*/ 55 h 108"/>
              <a:gd name="T6" fmla="*/ 128 w 167"/>
              <a:gd name="T7" fmla="*/ 108 h 108"/>
              <a:gd name="T8" fmla="*/ 167 w 167"/>
              <a:gd name="T9" fmla="*/ 6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" h="108">
                <a:moveTo>
                  <a:pt x="167" y="69"/>
                </a:moveTo>
                <a:cubicBezTo>
                  <a:pt x="122" y="29"/>
                  <a:pt x="64" y="3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49" y="59"/>
                  <a:pt x="93" y="78"/>
                  <a:pt x="128" y="108"/>
                </a:cubicBezTo>
                <a:lnTo>
                  <a:pt x="167" y="69"/>
                </a:lnTo>
                <a:close/>
              </a:path>
            </a:pathLst>
          </a:custGeom>
          <a:solidFill>
            <a:srgbClr val="E4E829">
              <a:alpha val="8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Freeform 42"/>
          <p:cNvSpPr>
            <a:spLocks/>
          </p:cNvSpPr>
          <p:nvPr/>
        </p:nvSpPr>
        <p:spPr bwMode="auto">
          <a:xfrm>
            <a:off x="5629428" y="4534713"/>
            <a:ext cx="327549" cy="132221"/>
          </a:xfrm>
          <a:custGeom>
            <a:avLst/>
            <a:gdLst>
              <a:gd name="T0" fmla="*/ 158 w 158"/>
              <a:gd name="T1" fmla="*/ 12 h 64"/>
              <a:gd name="T2" fmla="*/ 79 w 158"/>
              <a:gd name="T3" fmla="*/ 0 h 64"/>
              <a:gd name="T4" fmla="*/ 0 w 158"/>
              <a:gd name="T5" fmla="*/ 12 h 64"/>
              <a:gd name="T6" fmla="*/ 19 w 158"/>
              <a:gd name="T7" fmla="*/ 64 h 64"/>
              <a:gd name="T8" fmla="*/ 79 w 158"/>
              <a:gd name="T9" fmla="*/ 55 h 64"/>
              <a:gd name="T10" fmla="*/ 139 w 158"/>
              <a:gd name="T11" fmla="*/ 64 h 64"/>
              <a:gd name="T12" fmla="*/ 158 w 158"/>
              <a:gd name="T13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8" h="64">
                <a:moveTo>
                  <a:pt x="158" y="12"/>
                </a:moveTo>
                <a:cubicBezTo>
                  <a:pt x="133" y="4"/>
                  <a:pt x="106" y="0"/>
                  <a:pt x="79" y="0"/>
                </a:cubicBezTo>
                <a:cubicBezTo>
                  <a:pt x="51" y="0"/>
                  <a:pt x="25" y="4"/>
                  <a:pt x="0" y="12"/>
                </a:cubicBezTo>
                <a:cubicBezTo>
                  <a:pt x="19" y="64"/>
                  <a:pt x="19" y="64"/>
                  <a:pt x="19" y="64"/>
                </a:cubicBezTo>
                <a:cubicBezTo>
                  <a:pt x="38" y="58"/>
                  <a:pt x="58" y="55"/>
                  <a:pt x="79" y="55"/>
                </a:cubicBezTo>
                <a:cubicBezTo>
                  <a:pt x="100" y="55"/>
                  <a:pt x="120" y="58"/>
                  <a:pt x="139" y="64"/>
                </a:cubicBezTo>
                <a:lnTo>
                  <a:pt x="158" y="12"/>
                </a:lnTo>
                <a:close/>
              </a:path>
            </a:pathLst>
          </a:custGeom>
          <a:solidFill>
            <a:srgbClr val="E3E829">
              <a:alpha val="8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0" name="Freeform 53"/>
          <p:cNvSpPr>
            <a:spLocks/>
          </p:cNvSpPr>
          <p:nvPr/>
        </p:nvSpPr>
        <p:spPr bwMode="auto">
          <a:xfrm>
            <a:off x="8173244" y="4536717"/>
            <a:ext cx="275462" cy="182306"/>
          </a:xfrm>
          <a:custGeom>
            <a:avLst/>
            <a:gdLst>
              <a:gd name="T0" fmla="*/ 32 w 133"/>
              <a:gd name="T1" fmla="*/ 88 h 88"/>
              <a:gd name="T2" fmla="*/ 133 w 133"/>
              <a:gd name="T3" fmla="*/ 55 h 88"/>
              <a:gd name="T4" fmla="*/ 133 w 133"/>
              <a:gd name="T5" fmla="*/ 0 h 88"/>
              <a:gd name="T6" fmla="*/ 0 w 133"/>
              <a:gd name="T7" fmla="*/ 43 h 88"/>
              <a:gd name="T8" fmla="*/ 32 w 133"/>
              <a:gd name="T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32" y="88"/>
                </a:moveTo>
                <a:cubicBezTo>
                  <a:pt x="62" y="69"/>
                  <a:pt x="96" y="58"/>
                  <a:pt x="133" y="55"/>
                </a:cubicBezTo>
                <a:cubicBezTo>
                  <a:pt x="133" y="0"/>
                  <a:pt x="133" y="0"/>
                  <a:pt x="133" y="0"/>
                </a:cubicBezTo>
                <a:cubicBezTo>
                  <a:pt x="84" y="3"/>
                  <a:pt x="38" y="18"/>
                  <a:pt x="0" y="43"/>
                </a:cubicBezTo>
                <a:lnTo>
                  <a:pt x="32" y="88"/>
                </a:lnTo>
                <a:close/>
              </a:path>
            </a:pathLst>
          </a:custGeom>
          <a:solidFill>
            <a:srgbClr val="E4E829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6"/>
          <p:cNvSpPr>
            <a:spLocks/>
          </p:cNvSpPr>
          <p:nvPr/>
        </p:nvSpPr>
        <p:spPr bwMode="auto">
          <a:xfrm>
            <a:off x="3565923" y="3084283"/>
            <a:ext cx="275462" cy="585983"/>
          </a:xfrm>
          <a:custGeom>
            <a:avLst/>
            <a:gdLst>
              <a:gd name="T0" fmla="*/ 32 w 133"/>
              <a:gd name="T1" fmla="*/ 0 h 283"/>
              <a:gd name="T2" fmla="*/ 0 w 133"/>
              <a:gd name="T3" fmla="*/ 44 h 283"/>
              <a:gd name="T4" fmla="*/ 78 w 133"/>
              <a:gd name="T5" fmla="*/ 213 h 283"/>
              <a:gd name="T6" fmla="*/ 72 w 133"/>
              <a:gd name="T7" fmla="*/ 266 h 283"/>
              <a:gd name="T8" fmla="*/ 124 w 133"/>
              <a:gd name="T9" fmla="*/ 283 h 283"/>
              <a:gd name="T10" fmla="*/ 133 w 133"/>
              <a:gd name="T11" fmla="*/ 213 h 283"/>
              <a:gd name="T12" fmla="*/ 32 w 133"/>
              <a:gd name="T13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" h="283">
                <a:moveTo>
                  <a:pt x="32" y="0"/>
                </a:moveTo>
                <a:cubicBezTo>
                  <a:pt x="0" y="44"/>
                  <a:pt x="0" y="44"/>
                  <a:pt x="0" y="44"/>
                </a:cubicBezTo>
                <a:cubicBezTo>
                  <a:pt x="48" y="85"/>
                  <a:pt x="78" y="145"/>
                  <a:pt x="78" y="213"/>
                </a:cubicBezTo>
                <a:cubicBezTo>
                  <a:pt x="78" y="231"/>
                  <a:pt x="76" y="249"/>
                  <a:pt x="72" y="266"/>
                </a:cubicBezTo>
                <a:cubicBezTo>
                  <a:pt x="124" y="283"/>
                  <a:pt x="124" y="283"/>
                  <a:pt x="124" y="283"/>
                </a:cubicBezTo>
                <a:cubicBezTo>
                  <a:pt x="130" y="261"/>
                  <a:pt x="133" y="237"/>
                  <a:pt x="133" y="213"/>
                </a:cubicBezTo>
                <a:cubicBezTo>
                  <a:pt x="133" y="127"/>
                  <a:pt x="94" y="50"/>
                  <a:pt x="32" y="0"/>
                </a:cubicBezTo>
                <a:close/>
              </a:path>
            </a:pathLst>
          </a:custGeom>
          <a:solidFill>
            <a:srgbClr val="F2F49B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12"/>
          <p:cNvSpPr>
            <a:spLocks/>
          </p:cNvSpPr>
          <p:nvPr/>
        </p:nvSpPr>
        <p:spPr bwMode="auto">
          <a:xfrm>
            <a:off x="7909801" y="1954390"/>
            <a:ext cx="538903" cy="538903"/>
          </a:xfrm>
          <a:custGeom>
            <a:avLst/>
            <a:gdLst>
              <a:gd name="T0" fmla="*/ 56 w 260"/>
              <a:gd name="T1" fmla="*/ 0 h 260"/>
              <a:gd name="T2" fmla="*/ 0 w 260"/>
              <a:gd name="T3" fmla="*/ 0 h 260"/>
              <a:gd name="T4" fmla="*/ 260 w 260"/>
              <a:gd name="T5" fmla="*/ 260 h 260"/>
              <a:gd name="T6" fmla="*/ 260 w 260"/>
              <a:gd name="T7" fmla="*/ 204 h 260"/>
              <a:gd name="T8" fmla="*/ 56 w 260"/>
              <a:gd name="T9" fmla="*/ 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260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8" y="140"/>
                  <a:pt x="120" y="252"/>
                  <a:pt x="260" y="260"/>
                </a:cubicBezTo>
                <a:cubicBezTo>
                  <a:pt x="260" y="204"/>
                  <a:pt x="260" y="204"/>
                  <a:pt x="260" y="204"/>
                </a:cubicBezTo>
                <a:cubicBezTo>
                  <a:pt x="150" y="197"/>
                  <a:pt x="63" y="110"/>
                  <a:pt x="56" y="0"/>
                </a:cubicBezTo>
                <a:close/>
              </a:path>
            </a:pathLst>
          </a:custGeom>
          <a:solidFill>
            <a:srgbClr val="EAEE6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14"/>
          <p:cNvSpPr>
            <a:spLocks/>
          </p:cNvSpPr>
          <p:nvPr/>
        </p:nvSpPr>
        <p:spPr bwMode="auto">
          <a:xfrm>
            <a:off x="5231761" y="1665905"/>
            <a:ext cx="535898" cy="827386"/>
          </a:xfrm>
          <a:custGeom>
            <a:avLst/>
            <a:gdLst>
              <a:gd name="T0" fmla="*/ 55 w 259"/>
              <a:gd name="T1" fmla="*/ 123 h 399"/>
              <a:gd name="T2" fmla="*/ 77 w 259"/>
              <a:gd name="T3" fmla="*/ 27 h 399"/>
              <a:gd name="T4" fmla="*/ 29 w 259"/>
              <a:gd name="T5" fmla="*/ 0 h 399"/>
              <a:gd name="T6" fmla="*/ 0 w 259"/>
              <a:gd name="T7" fmla="*/ 123 h 399"/>
              <a:gd name="T8" fmla="*/ 259 w 259"/>
              <a:gd name="T9" fmla="*/ 399 h 399"/>
              <a:gd name="T10" fmla="*/ 259 w 259"/>
              <a:gd name="T11" fmla="*/ 343 h 399"/>
              <a:gd name="T12" fmla="*/ 55 w 259"/>
              <a:gd name="T13" fmla="*/ 123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9" h="399">
                <a:moveTo>
                  <a:pt x="55" y="123"/>
                </a:moveTo>
                <a:cubicBezTo>
                  <a:pt x="55" y="89"/>
                  <a:pt x="63" y="56"/>
                  <a:pt x="77" y="27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3"/>
                </a:cubicBezTo>
                <a:cubicBezTo>
                  <a:pt x="0" y="270"/>
                  <a:pt x="114" y="390"/>
                  <a:pt x="259" y="399"/>
                </a:cubicBezTo>
                <a:cubicBezTo>
                  <a:pt x="259" y="343"/>
                  <a:pt x="259" y="343"/>
                  <a:pt x="259" y="343"/>
                </a:cubicBezTo>
                <a:cubicBezTo>
                  <a:pt x="145" y="335"/>
                  <a:pt x="55" y="240"/>
                  <a:pt x="55" y="123"/>
                </a:cubicBezTo>
                <a:close/>
              </a:path>
            </a:pathLst>
          </a:custGeom>
          <a:solidFill>
            <a:srgbClr val="F8FACD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21"/>
          <p:cNvSpPr>
            <a:spLocks/>
          </p:cNvSpPr>
          <p:nvPr/>
        </p:nvSpPr>
        <p:spPr bwMode="auto">
          <a:xfrm>
            <a:off x="6213406" y="3268592"/>
            <a:ext cx="159267" cy="513862"/>
          </a:xfrm>
          <a:custGeom>
            <a:avLst/>
            <a:gdLst>
              <a:gd name="T0" fmla="*/ 48 w 77"/>
              <a:gd name="T1" fmla="*/ 0 h 248"/>
              <a:gd name="T2" fmla="*/ 0 w 77"/>
              <a:gd name="T3" fmla="*/ 28 h 248"/>
              <a:gd name="T4" fmla="*/ 22 w 77"/>
              <a:gd name="T5" fmla="*/ 124 h 248"/>
              <a:gd name="T6" fmla="*/ 0 w 77"/>
              <a:gd name="T7" fmla="*/ 220 h 248"/>
              <a:gd name="T8" fmla="*/ 48 w 77"/>
              <a:gd name="T9" fmla="*/ 248 h 248"/>
              <a:gd name="T10" fmla="*/ 77 w 77"/>
              <a:gd name="T11" fmla="*/ 124 h 248"/>
              <a:gd name="T12" fmla="*/ 48 w 77"/>
              <a:gd name="T1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58"/>
                  <a:pt x="14" y="191"/>
                  <a:pt x="0" y="220"/>
                </a:cubicBezTo>
                <a:cubicBezTo>
                  <a:pt x="48" y="248"/>
                  <a:pt x="48" y="248"/>
                  <a:pt x="48" y="248"/>
                </a:cubicBezTo>
                <a:cubicBezTo>
                  <a:pt x="67" y="211"/>
                  <a:pt x="77" y="169"/>
                  <a:pt x="77" y="124"/>
                </a:cubicBezTo>
                <a:cubicBezTo>
                  <a:pt x="77" y="79"/>
                  <a:pt x="67" y="37"/>
                  <a:pt x="48" y="0"/>
                </a:cubicBezTo>
                <a:close/>
              </a:path>
            </a:pathLst>
          </a:custGeom>
          <a:solidFill>
            <a:srgbClr val="E4E829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27"/>
          <p:cNvSpPr>
            <a:spLocks/>
          </p:cNvSpPr>
          <p:nvPr/>
        </p:nvSpPr>
        <p:spPr bwMode="auto">
          <a:xfrm>
            <a:off x="8708141" y="3026185"/>
            <a:ext cx="320537" cy="364611"/>
          </a:xfrm>
          <a:custGeom>
            <a:avLst/>
            <a:gdLst>
              <a:gd name="T0" fmla="*/ 102 w 155"/>
              <a:gd name="T1" fmla="*/ 176 h 176"/>
              <a:gd name="T2" fmla="*/ 155 w 155"/>
              <a:gd name="T3" fmla="*/ 164 h 176"/>
              <a:gd name="T4" fmla="*/ 25 w 155"/>
              <a:gd name="T5" fmla="*/ 0 h 176"/>
              <a:gd name="T6" fmla="*/ 0 w 155"/>
              <a:gd name="T7" fmla="*/ 50 h 176"/>
              <a:gd name="T8" fmla="*/ 102 w 155"/>
              <a:gd name="T9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" h="176">
                <a:moveTo>
                  <a:pt x="102" y="176"/>
                </a:moveTo>
                <a:cubicBezTo>
                  <a:pt x="155" y="164"/>
                  <a:pt x="155" y="164"/>
                  <a:pt x="155" y="164"/>
                </a:cubicBezTo>
                <a:cubicBezTo>
                  <a:pt x="135" y="94"/>
                  <a:pt x="87" y="35"/>
                  <a:pt x="25" y="0"/>
                </a:cubicBezTo>
                <a:cubicBezTo>
                  <a:pt x="0" y="50"/>
                  <a:pt x="0" y="50"/>
                  <a:pt x="0" y="50"/>
                </a:cubicBezTo>
                <a:cubicBezTo>
                  <a:pt x="48" y="77"/>
                  <a:pt x="85" y="122"/>
                  <a:pt x="102" y="176"/>
                </a:cubicBezTo>
                <a:close/>
              </a:path>
            </a:pathLst>
          </a:custGeom>
          <a:solidFill>
            <a:srgbClr val="E3E829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39"/>
          <p:cNvSpPr>
            <a:spLocks/>
          </p:cNvSpPr>
          <p:nvPr/>
        </p:nvSpPr>
        <p:spPr bwMode="auto">
          <a:xfrm>
            <a:off x="3617009" y="4727036"/>
            <a:ext cx="224376" cy="346581"/>
          </a:xfrm>
          <a:custGeom>
            <a:avLst/>
            <a:gdLst>
              <a:gd name="T0" fmla="*/ 53 w 108"/>
              <a:gd name="T1" fmla="*/ 167 h 167"/>
              <a:gd name="T2" fmla="*/ 108 w 108"/>
              <a:gd name="T3" fmla="*/ 167 h 167"/>
              <a:gd name="T4" fmla="*/ 39 w 108"/>
              <a:gd name="T5" fmla="*/ 0 h 167"/>
              <a:gd name="T6" fmla="*/ 0 w 108"/>
              <a:gd name="T7" fmla="*/ 39 h 167"/>
              <a:gd name="T8" fmla="*/ 53 w 108"/>
              <a:gd name="T9" fmla="*/ 16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167">
                <a:moveTo>
                  <a:pt x="53" y="167"/>
                </a:moveTo>
                <a:cubicBezTo>
                  <a:pt x="108" y="167"/>
                  <a:pt x="108" y="167"/>
                  <a:pt x="108" y="167"/>
                </a:cubicBezTo>
                <a:cubicBezTo>
                  <a:pt x="104" y="103"/>
                  <a:pt x="79" y="45"/>
                  <a:pt x="39" y="0"/>
                </a:cubicBezTo>
                <a:cubicBezTo>
                  <a:pt x="0" y="39"/>
                  <a:pt x="0" y="39"/>
                  <a:pt x="0" y="39"/>
                </a:cubicBezTo>
                <a:cubicBezTo>
                  <a:pt x="30" y="74"/>
                  <a:pt x="49" y="118"/>
                  <a:pt x="53" y="167"/>
                </a:cubicBezTo>
                <a:close/>
              </a:path>
            </a:pathLst>
          </a:custGeom>
          <a:solidFill>
            <a:srgbClr val="E3E829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40"/>
          <p:cNvSpPr>
            <a:spLocks/>
          </p:cNvSpPr>
          <p:nvPr/>
        </p:nvSpPr>
        <p:spPr bwMode="auto">
          <a:xfrm>
            <a:off x="5979013" y="4581793"/>
            <a:ext cx="290488" cy="267448"/>
          </a:xfrm>
          <a:custGeom>
            <a:avLst/>
            <a:gdLst>
              <a:gd name="T0" fmla="*/ 92 w 140"/>
              <a:gd name="T1" fmla="*/ 129 h 129"/>
              <a:gd name="T2" fmla="*/ 140 w 140"/>
              <a:gd name="T3" fmla="*/ 102 h 129"/>
              <a:gd name="T4" fmla="*/ 19 w 140"/>
              <a:gd name="T5" fmla="*/ 0 h 129"/>
              <a:gd name="T6" fmla="*/ 0 w 140"/>
              <a:gd name="T7" fmla="*/ 52 h 129"/>
              <a:gd name="T8" fmla="*/ 92 w 140"/>
              <a:gd name="T9" fmla="*/ 129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0" h="129">
                <a:moveTo>
                  <a:pt x="92" y="129"/>
                </a:moveTo>
                <a:cubicBezTo>
                  <a:pt x="140" y="102"/>
                  <a:pt x="140" y="102"/>
                  <a:pt x="140" y="102"/>
                </a:cubicBezTo>
                <a:cubicBezTo>
                  <a:pt x="111" y="57"/>
                  <a:pt x="69" y="21"/>
                  <a:pt x="19" y="0"/>
                </a:cubicBezTo>
                <a:cubicBezTo>
                  <a:pt x="0" y="52"/>
                  <a:pt x="0" y="52"/>
                  <a:pt x="0" y="52"/>
                </a:cubicBezTo>
                <a:cubicBezTo>
                  <a:pt x="38" y="69"/>
                  <a:pt x="70" y="95"/>
                  <a:pt x="92" y="129"/>
                </a:cubicBezTo>
                <a:close/>
              </a:path>
            </a:pathLst>
          </a:custGeom>
          <a:solidFill>
            <a:srgbClr val="E3E829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1" name="Freeform 54"/>
          <p:cNvSpPr>
            <a:spLocks/>
          </p:cNvSpPr>
          <p:nvPr/>
        </p:nvSpPr>
        <p:spPr bwMode="auto">
          <a:xfrm>
            <a:off x="8514816" y="4536717"/>
            <a:ext cx="273459" cy="182306"/>
          </a:xfrm>
          <a:custGeom>
            <a:avLst/>
            <a:gdLst>
              <a:gd name="T0" fmla="*/ 132 w 132"/>
              <a:gd name="T1" fmla="*/ 43 h 88"/>
              <a:gd name="T2" fmla="*/ 0 w 132"/>
              <a:gd name="T3" fmla="*/ 0 h 88"/>
              <a:gd name="T4" fmla="*/ 0 w 132"/>
              <a:gd name="T5" fmla="*/ 55 h 88"/>
              <a:gd name="T6" fmla="*/ 100 w 132"/>
              <a:gd name="T7" fmla="*/ 88 h 88"/>
              <a:gd name="T8" fmla="*/ 132 w 132"/>
              <a:gd name="T9" fmla="*/ 4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8">
                <a:moveTo>
                  <a:pt x="132" y="43"/>
                </a:moveTo>
                <a:cubicBezTo>
                  <a:pt x="94" y="18"/>
                  <a:pt x="48" y="3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36" y="58"/>
                  <a:pt x="70" y="69"/>
                  <a:pt x="100" y="88"/>
                </a:cubicBezTo>
                <a:lnTo>
                  <a:pt x="132" y="43"/>
                </a:lnTo>
                <a:close/>
              </a:path>
            </a:pathLst>
          </a:custGeom>
          <a:solidFill>
            <a:srgbClr val="E4E829">
              <a:alpha val="6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6" name="Group 5"/>
          <p:cNvGrpSpPr/>
          <p:nvPr/>
        </p:nvGrpSpPr>
        <p:grpSpPr>
          <a:xfrm>
            <a:off x="2699470" y="1351378"/>
            <a:ext cx="6352246" cy="3583006"/>
            <a:chOff x="2699470" y="1351378"/>
            <a:chExt cx="6352246" cy="3583006"/>
          </a:xfrm>
          <a:solidFill>
            <a:srgbClr val="E4E829"/>
          </a:solidFill>
        </p:grpSpPr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2699470" y="3084283"/>
              <a:ext cx="275462" cy="585983"/>
            </a:xfrm>
            <a:custGeom>
              <a:avLst/>
              <a:gdLst>
                <a:gd name="T0" fmla="*/ 55 w 133"/>
                <a:gd name="T1" fmla="*/ 213 h 283"/>
                <a:gd name="T2" fmla="*/ 133 w 133"/>
                <a:gd name="T3" fmla="*/ 44 h 283"/>
                <a:gd name="T4" fmla="*/ 101 w 133"/>
                <a:gd name="T5" fmla="*/ 0 h 283"/>
                <a:gd name="T6" fmla="*/ 0 w 133"/>
                <a:gd name="T7" fmla="*/ 213 h 283"/>
                <a:gd name="T8" fmla="*/ 9 w 133"/>
                <a:gd name="T9" fmla="*/ 283 h 283"/>
                <a:gd name="T10" fmla="*/ 61 w 133"/>
                <a:gd name="T11" fmla="*/ 266 h 283"/>
                <a:gd name="T12" fmla="*/ 55 w 133"/>
                <a:gd name="T13" fmla="*/ 21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283">
                  <a:moveTo>
                    <a:pt x="55" y="213"/>
                  </a:moveTo>
                  <a:cubicBezTo>
                    <a:pt x="55" y="145"/>
                    <a:pt x="85" y="85"/>
                    <a:pt x="133" y="44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39" y="50"/>
                    <a:pt x="0" y="127"/>
                    <a:pt x="0" y="213"/>
                  </a:cubicBezTo>
                  <a:cubicBezTo>
                    <a:pt x="0" y="237"/>
                    <a:pt x="3" y="261"/>
                    <a:pt x="9" y="283"/>
                  </a:cubicBezTo>
                  <a:cubicBezTo>
                    <a:pt x="61" y="266"/>
                    <a:pt x="61" y="266"/>
                    <a:pt x="61" y="266"/>
                  </a:cubicBezTo>
                  <a:cubicBezTo>
                    <a:pt x="57" y="249"/>
                    <a:pt x="55" y="231"/>
                    <a:pt x="55" y="21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8514816" y="1351378"/>
              <a:ext cx="536900" cy="536900"/>
            </a:xfrm>
            <a:custGeom>
              <a:avLst/>
              <a:gdLst>
                <a:gd name="T0" fmla="*/ 203 w 259"/>
                <a:gd name="T1" fmla="*/ 259 h 259"/>
                <a:gd name="T2" fmla="*/ 259 w 259"/>
                <a:gd name="T3" fmla="*/ 259 h 259"/>
                <a:gd name="T4" fmla="*/ 0 w 259"/>
                <a:gd name="T5" fmla="*/ 0 h 259"/>
                <a:gd name="T6" fmla="*/ 0 w 259"/>
                <a:gd name="T7" fmla="*/ 55 h 259"/>
                <a:gd name="T8" fmla="*/ 203 w 259"/>
                <a:gd name="T9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259">
                  <a:moveTo>
                    <a:pt x="203" y="259"/>
                  </a:moveTo>
                  <a:cubicBezTo>
                    <a:pt x="259" y="259"/>
                    <a:pt x="259" y="259"/>
                    <a:pt x="259" y="259"/>
                  </a:cubicBezTo>
                  <a:cubicBezTo>
                    <a:pt x="251" y="120"/>
                    <a:pt x="139" y="8"/>
                    <a:pt x="0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09" y="63"/>
                    <a:pt x="196" y="150"/>
                    <a:pt x="203" y="25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5324917" y="1351378"/>
              <a:ext cx="954600" cy="314527"/>
            </a:xfrm>
            <a:custGeom>
              <a:avLst/>
              <a:gdLst>
                <a:gd name="T0" fmla="*/ 413 w 461"/>
                <a:gd name="T1" fmla="*/ 152 h 152"/>
                <a:gd name="T2" fmla="*/ 461 w 461"/>
                <a:gd name="T3" fmla="*/ 124 h 152"/>
                <a:gd name="T4" fmla="*/ 230 w 461"/>
                <a:gd name="T5" fmla="*/ 0 h 152"/>
                <a:gd name="T6" fmla="*/ 0 w 461"/>
                <a:gd name="T7" fmla="*/ 124 h 152"/>
                <a:gd name="T8" fmla="*/ 48 w 461"/>
                <a:gd name="T9" fmla="*/ 152 h 152"/>
                <a:gd name="T10" fmla="*/ 230 w 461"/>
                <a:gd name="T11" fmla="*/ 55 h 152"/>
                <a:gd name="T12" fmla="*/ 413 w 461"/>
                <a:gd name="T13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152">
                  <a:moveTo>
                    <a:pt x="413" y="152"/>
                  </a:moveTo>
                  <a:cubicBezTo>
                    <a:pt x="461" y="124"/>
                    <a:pt x="461" y="124"/>
                    <a:pt x="461" y="124"/>
                  </a:cubicBezTo>
                  <a:cubicBezTo>
                    <a:pt x="412" y="49"/>
                    <a:pt x="327" y="0"/>
                    <a:pt x="230" y="0"/>
                  </a:cubicBezTo>
                  <a:cubicBezTo>
                    <a:pt x="134" y="0"/>
                    <a:pt x="49" y="49"/>
                    <a:pt x="0" y="124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87" y="93"/>
                    <a:pt x="154" y="55"/>
                    <a:pt x="230" y="55"/>
                  </a:cubicBezTo>
                  <a:cubicBezTo>
                    <a:pt x="306" y="55"/>
                    <a:pt x="373" y="93"/>
                    <a:pt x="413" y="15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2699470" y="1351378"/>
              <a:ext cx="538903" cy="1141915"/>
            </a:xfrm>
            <a:custGeom>
              <a:avLst/>
              <a:gdLst>
                <a:gd name="T0" fmla="*/ 0 w 260"/>
                <a:gd name="T1" fmla="*/ 275 h 551"/>
                <a:gd name="T2" fmla="*/ 260 w 260"/>
                <a:gd name="T3" fmla="*/ 551 h 551"/>
                <a:gd name="T4" fmla="*/ 260 w 260"/>
                <a:gd name="T5" fmla="*/ 495 h 551"/>
                <a:gd name="T6" fmla="*/ 55 w 260"/>
                <a:gd name="T7" fmla="*/ 275 h 551"/>
                <a:gd name="T8" fmla="*/ 260 w 260"/>
                <a:gd name="T9" fmla="*/ 55 h 551"/>
                <a:gd name="T10" fmla="*/ 260 w 260"/>
                <a:gd name="T11" fmla="*/ 0 h 551"/>
                <a:gd name="T12" fmla="*/ 0 w 260"/>
                <a:gd name="T13" fmla="*/ 275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" h="551">
                  <a:moveTo>
                    <a:pt x="0" y="275"/>
                  </a:moveTo>
                  <a:cubicBezTo>
                    <a:pt x="0" y="422"/>
                    <a:pt x="115" y="542"/>
                    <a:pt x="260" y="551"/>
                  </a:cubicBezTo>
                  <a:cubicBezTo>
                    <a:pt x="260" y="495"/>
                    <a:pt x="260" y="495"/>
                    <a:pt x="260" y="495"/>
                  </a:cubicBezTo>
                  <a:cubicBezTo>
                    <a:pt x="145" y="487"/>
                    <a:pt x="55" y="392"/>
                    <a:pt x="55" y="275"/>
                  </a:cubicBezTo>
                  <a:cubicBezTo>
                    <a:pt x="55" y="159"/>
                    <a:pt x="145" y="64"/>
                    <a:pt x="260" y="55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115" y="8"/>
                    <a:pt x="0" y="128"/>
                    <a:pt x="0" y="27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5324917" y="2955066"/>
              <a:ext cx="442742" cy="313526"/>
            </a:xfrm>
            <a:custGeom>
              <a:avLst/>
              <a:gdLst>
                <a:gd name="T0" fmla="*/ 0 w 214"/>
                <a:gd name="T1" fmla="*/ 124 h 151"/>
                <a:gd name="T2" fmla="*/ 48 w 214"/>
                <a:gd name="T3" fmla="*/ 151 h 151"/>
                <a:gd name="T4" fmla="*/ 214 w 214"/>
                <a:gd name="T5" fmla="*/ 55 h 151"/>
                <a:gd name="T6" fmla="*/ 214 w 214"/>
                <a:gd name="T7" fmla="*/ 0 h 151"/>
                <a:gd name="T8" fmla="*/ 0 w 214"/>
                <a:gd name="T9" fmla="*/ 12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151">
                  <a:moveTo>
                    <a:pt x="0" y="124"/>
                  </a:moveTo>
                  <a:cubicBezTo>
                    <a:pt x="48" y="151"/>
                    <a:pt x="48" y="151"/>
                    <a:pt x="48" y="151"/>
                  </a:cubicBezTo>
                  <a:cubicBezTo>
                    <a:pt x="85" y="97"/>
                    <a:pt x="145" y="60"/>
                    <a:pt x="214" y="55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125" y="5"/>
                    <a:pt x="46" y="53"/>
                    <a:pt x="0" y="12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6" name="Freeform 29"/>
            <p:cNvSpPr>
              <a:spLocks/>
            </p:cNvSpPr>
            <p:nvPr/>
          </p:nvSpPr>
          <p:spPr bwMode="auto">
            <a:xfrm>
              <a:off x="7932841" y="3026185"/>
              <a:ext cx="321539" cy="364611"/>
            </a:xfrm>
            <a:custGeom>
              <a:avLst/>
              <a:gdLst>
                <a:gd name="T0" fmla="*/ 155 w 155"/>
                <a:gd name="T1" fmla="*/ 50 h 176"/>
                <a:gd name="T2" fmla="*/ 131 w 155"/>
                <a:gd name="T3" fmla="*/ 0 h 176"/>
                <a:gd name="T4" fmla="*/ 0 w 155"/>
                <a:gd name="T5" fmla="*/ 164 h 176"/>
                <a:gd name="T6" fmla="*/ 54 w 155"/>
                <a:gd name="T7" fmla="*/ 176 h 176"/>
                <a:gd name="T8" fmla="*/ 155 w 155"/>
                <a:gd name="T9" fmla="*/ 5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76">
                  <a:moveTo>
                    <a:pt x="155" y="50"/>
                  </a:moveTo>
                  <a:cubicBezTo>
                    <a:pt x="131" y="0"/>
                    <a:pt x="131" y="0"/>
                    <a:pt x="131" y="0"/>
                  </a:cubicBezTo>
                  <a:cubicBezTo>
                    <a:pt x="68" y="35"/>
                    <a:pt x="20" y="94"/>
                    <a:pt x="0" y="164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70" y="122"/>
                    <a:pt x="107" y="77"/>
                    <a:pt x="155" y="5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3" name="Freeform 36"/>
            <p:cNvSpPr>
              <a:spLocks/>
            </p:cNvSpPr>
            <p:nvPr/>
          </p:nvSpPr>
          <p:spPr bwMode="auto">
            <a:xfrm>
              <a:off x="2889789" y="4536717"/>
              <a:ext cx="348584" cy="223374"/>
            </a:xfrm>
            <a:custGeom>
              <a:avLst/>
              <a:gdLst>
                <a:gd name="T0" fmla="*/ 39 w 168"/>
                <a:gd name="T1" fmla="*/ 108 h 108"/>
                <a:gd name="T2" fmla="*/ 168 w 168"/>
                <a:gd name="T3" fmla="*/ 55 h 108"/>
                <a:gd name="T4" fmla="*/ 168 w 168"/>
                <a:gd name="T5" fmla="*/ 0 h 108"/>
                <a:gd name="T6" fmla="*/ 0 w 168"/>
                <a:gd name="T7" fmla="*/ 69 h 108"/>
                <a:gd name="T8" fmla="*/ 39 w 168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08">
                  <a:moveTo>
                    <a:pt x="39" y="108"/>
                  </a:moveTo>
                  <a:cubicBezTo>
                    <a:pt x="74" y="78"/>
                    <a:pt x="119" y="59"/>
                    <a:pt x="168" y="55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04" y="3"/>
                    <a:pt x="45" y="29"/>
                    <a:pt x="0" y="69"/>
                  </a:cubicBezTo>
                  <a:lnTo>
                    <a:pt x="39" y="10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52" name="Freeform 45"/>
            <p:cNvSpPr>
              <a:spLocks/>
            </p:cNvSpPr>
            <p:nvPr/>
          </p:nvSpPr>
          <p:spPr bwMode="auto">
            <a:xfrm>
              <a:off x="5313898" y="4581793"/>
              <a:ext cx="292491" cy="267448"/>
            </a:xfrm>
            <a:custGeom>
              <a:avLst/>
              <a:gdLst>
                <a:gd name="T0" fmla="*/ 141 w 141"/>
                <a:gd name="T1" fmla="*/ 52 h 129"/>
                <a:gd name="T2" fmla="*/ 122 w 141"/>
                <a:gd name="T3" fmla="*/ 0 h 129"/>
                <a:gd name="T4" fmla="*/ 0 w 141"/>
                <a:gd name="T5" fmla="*/ 102 h 129"/>
                <a:gd name="T6" fmla="*/ 48 w 141"/>
                <a:gd name="T7" fmla="*/ 129 h 129"/>
                <a:gd name="T8" fmla="*/ 141 w 141"/>
                <a:gd name="T9" fmla="*/ 5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29">
                  <a:moveTo>
                    <a:pt x="141" y="52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72" y="21"/>
                    <a:pt x="30" y="57"/>
                    <a:pt x="0" y="102"/>
                  </a:cubicBezTo>
                  <a:cubicBezTo>
                    <a:pt x="48" y="129"/>
                    <a:pt x="48" y="129"/>
                    <a:pt x="48" y="129"/>
                  </a:cubicBezTo>
                  <a:cubicBezTo>
                    <a:pt x="71" y="95"/>
                    <a:pt x="103" y="69"/>
                    <a:pt x="141" y="5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62" name="Freeform 55"/>
            <p:cNvSpPr>
              <a:spLocks/>
            </p:cNvSpPr>
            <p:nvPr/>
          </p:nvSpPr>
          <p:spPr bwMode="auto">
            <a:xfrm>
              <a:off x="7949869" y="4664933"/>
              <a:ext cx="235395" cy="269451"/>
            </a:xfrm>
            <a:custGeom>
              <a:avLst/>
              <a:gdLst>
                <a:gd name="T0" fmla="*/ 114 w 114"/>
                <a:gd name="T1" fmla="*/ 44 h 130"/>
                <a:gd name="T2" fmla="*/ 82 w 114"/>
                <a:gd name="T3" fmla="*/ 0 h 130"/>
                <a:gd name="T4" fmla="*/ 0 w 114"/>
                <a:gd name="T5" fmla="*/ 113 h 130"/>
                <a:gd name="T6" fmla="*/ 52 w 114"/>
                <a:gd name="T7" fmla="*/ 130 h 130"/>
                <a:gd name="T8" fmla="*/ 114 w 114"/>
                <a:gd name="T9" fmla="*/ 4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30">
                  <a:moveTo>
                    <a:pt x="114" y="44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45" y="29"/>
                    <a:pt x="17" y="68"/>
                    <a:pt x="0" y="113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66" y="96"/>
                    <a:pt x="87" y="67"/>
                    <a:pt x="114" y="4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29" name="Freeform 22"/>
          <p:cNvSpPr>
            <a:spLocks/>
          </p:cNvSpPr>
          <p:nvPr/>
        </p:nvSpPr>
        <p:spPr bwMode="auto">
          <a:xfrm>
            <a:off x="5231761" y="3268592"/>
            <a:ext cx="159267" cy="513862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rgbClr val="E4E829">
              <a:alpha val="1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31"/>
          <p:cNvSpPr>
            <a:spLocks/>
          </p:cNvSpPr>
          <p:nvPr/>
        </p:nvSpPr>
        <p:spPr bwMode="auto">
          <a:xfrm>
            <a:off x="8055046" y="3836544"/>
            <a:ext cx="393660" cy="258434"/>
          </a:xfrm>
          <a:custGeom>
            <a:avLst/>
            <a:gdLst>
              <a:gd name="T0" fmla="*/ 44 w 190"/>
              <a:gd name="T1" fmla="*/ 0 h 125"/>
              <a:gd name="T2" fmla="*/ 0 w 190"/>
              <a:gd name="T3" fmla="*/ 34 h 125"/>
              <a:gd name="T4" fmla="*/ 190 w 190"/>
              <a:gd name="T5" fmla="*/ 125 h 125"/>
              <a:gd name="T6" fmla="*/ 190 w 190"/>
              <a:gd name="T7" fmla="*/ 70 h 125"/>
              <a:gd name="T8" fmla="*/ 44 w 190"/>
              <a:gd name="T9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125">
                <a:moveTo>
                  <a:pt x="44" y="0"/>
                </a:moveTo>
                <a:cubicBezTo>
                  <a:pt x="0" y="34"/>
                  <a:pt x="0" y="34"/>
                  <a:pt x="0" y="34"/>
                </a:cubicBezTo>
                <a:cubicBezTo>
                  <a:pt x="47" y="87"/>
                  <a:pt x="114" y="121"/>
                  <a:pt x="190" y="125"/>
                </a:cubicBezTo>
                <a:cubicBezTo>
                  <a:pt x="190" y="70"/>
                  <a:pt x="190" y="70"/>
                  <a:pt x="190" y="70"/>
                </a:cubicBezTo>
                <a:cubicBezTo>
                  <a:pt x="132" y="66"/>
                  <a:pt x="80" y="40"/>
                  <a:pt x="44" y="0"/>
                </a:cubicBezTo>
                <a:close/>
              </a:path>
            </a:pathLst>
          </a:custGeom>
          <a:solidFill>
            <a:srgbClr val="E3E829">
              <a:alpha val="1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34"/>
          <p:cNvSpPr>
            <a:spLocks/>
          </p:cNvSpPr>
          <p:nvPr/>
        </p:nvSpPr>
        <p:spPr bwMode="auto">
          <a:xfrm>
            <a:off x="2889789" y="5452252"/>
            <a:ext cx="348584" cy="224376"/>
          </a:xfrm>
          <a:custGeom>
            <a:avLst/>
            <a:gdLst>
              <a:gd name="T0" fmla="*/ 0 w 168"/>
              <a:gd name="T1" fmla="*/ 39 h 108"/>
              <a:gd name="T2" fmla="*/ 168 w 168"/>
              <a:gd name="T3" fmla="*/ 108 h 108"/>
              <a:gd name="T4" fmla="*/ 168 w 168"/>
              <a:gd name="T5" fmla="*/ 53 h 108"/>
              <a:gd name="T6" fmla="*/ 39 w 168"/>
              <a:gd name="T7" fmla="*/ 0 h 108"/>
              <a:gd name="T8" fmla="*/ 0 w 168"/>
              <a:gd name="T9" fmla="*/ 3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108">
                <a:moveTo>
                  <a:pt x="0" y="39"/>
                </a:moveTo>
                <a:cubicBezTo>
                  <a:pt x="45" y="79"/>
                  <a:pt x="104" y="105"/>
                  <a:pt x="168" y="108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19" y="49"/>
                  <a:pt x="74" y="30"/>
                  <a:pt x="39" y="0"/>
                </a:cubicBezTo>
                <a:lnTo>
                  <a:pt x="0" y="39"/>
                </a:lnTo>
                <a:close/>
              </a:path>
            </a:pathLst>
          </a:custGeom>
          <a:solidFill>
            <a:srgbClr val="E3E829">
              <a:alpha val="1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44"/>
          <p:cNvSpPr>
            <a:spLocks/>
          </p:cNvSpPr>
          <p:nvPr/>
        </p:nvSpPr>
        <p:spPr bwMode="auto">
          <a:xfrm>
            <a:off x="5825757" y="5477293"/>
            <a:ext cx="309519" cy="199335"/>
          </a:xfrm>
          <a:custGeom>
            <a:avLst/>
            <a:gdLst>
              <a:gd name="T0" fmla="*/ 0 w 149"/>
              <a:gd name="T1" fmla="*/ 41 h 96"/>
              <a:gd name="T2" fmla="*/ 0 w 149"/>
              <a:gd name="T3" fmla="*/ 96 h 96"/>
              <a:gd name="T4" fmla="*/ 149 w 149"/>
              <a:gd name="T5" fmla="*/ 42 h 96"/>
              <a:gd name="T6" fmla="*/ 113 w 149"/>
              <a:gd name="T7" fmla="*/ 0 h 96"/>
              <a:gd name="T8" fmla="*/ 0 w 149"/>
              <a:gd name="T9" fmla="*/ 41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1"/>
                </a:moveTo>
                <a:cubicBezTo>
                  <a:pt x="0" y="96"/>
                  <a:pt x="0" y="96"/>
                  <a:pt x="0" y="96"/>
                </a:cubicBezTo>
                <a:cubicBezTo>
                  <a:pt x="55" y="93"/>
                  <a:pt x="107" y="74"/>
                  <a:pt x="149" y="42"/>
                </a:cubicBezTo>
                <a:cubicBezTo>
                  <a:pt x="113" y="0"/>
                  <a:pt x="113" y="0"/>
                  <a:pt x="113" y="0"/>
                </a:cubicBezTo>
                <a:cubicBezTo>
                  <a:pt x="81" y="23"/>
                  <a:pt x="42" y="38"/>
                  <a:pt x="0" y="41"/>
                </a:cubicBezTo>
                <a:close/>
              </a:path>
            </a:pathLst>
          </a:custGeom>
          <a:solidFill>
            <a:srgbClr val="E3E829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Freeform 56"/>
          <p:cNvSpPr>
            <a:spLocks/>
          </p:cNvSpPr>
          <p:nvPr/>
        </p:nvSpPr>
        <p:spPr bwMode="auto">
          <a:xfrm>
            <a:off x="8776254" y="5278961"/>
            <a:ext cx="236396" cy="269451"/>
          </a:xfrm>
          <a:custGeom>
            <a:avLst/>
            <a:gdLst>
              <a:gd name="T0" fmla="*/ 0 w 114"/>
              <a:gd name="T1" fmla="*/ 86 h 130"/>
              <a:gd name="T2" fmla="*/ 32 w 114"/>
              <a:gd name="T3" fmla="*/ 130 h 130"/>
              <a:gd name="T4" fmla="*/ 114 w 114"/>
              <a:gd name="T5" fmla="*/ 17 h 130"/>
              <a:gd name="T6" fmla="*/ 62 w 114"/>
              <a:gd name="T7" fmla="*/ 0 h 130"/>
              <a:gd name="T8" fmla="*/ 0 w 114"/>
              <a:gd name="T9" fmla="*/ 86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0" y="86"/>
                </a:moveTo>
                <a:cubicBezTo>
                  <a:pt x="32" y="130"/>
                  <a:pt x="32" y="130"/>
                  <a:pt x="32" y="130"/>
                </a:cubicBezTo>
                <a:cubicBezTo>
                  <a:pt x="69" y="101"/>
                  <a:pt x="97" y="62"/>
                  <a:pt x="114" y="17"/>
                </a:cubicBezTo>
                <a:cubicBezTo>
                  <a:pt x="62" y="0"/>
                  <a:pt x="62" y="0"/>
                  <a:pt x="62" y="0"/>
                </a:cubicBezTo>
                <a:cubicBezTo>
                  <a:pt x="48" y="34"/>
                  <a:pt x="27" y="63"/>
                  <a:pt x="0" y="86"/>
                </a:cubicBezTo>
                <a:close/>
              </a:path>
            </a:pathLst>
          </a:custGeom>
          <a:solidFill>
            <a:srgbClr val="E4E829">
              <a:alpha val="4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57"/>
          <p:cNvSpPr>
            <a:spLocks/>
          </p:cNvSpPr>
          <p:nvPr/>
        </p:nvSpPr>
        <p:spPr bwMode="auto">
          <a:xfrm>
            <a:off x="7909801" y="4961429"/>
            <a:ext cx="126211" cy="290487"/>
          </a:xfrm>
          <a:custGeom>
            <a:avLst/>
            <a:gdLst>
              <a:gd name="T0" fmla="*/ 55 w 61"/>
              <a:gd name="T1" fmla="*/ 70 h 140"/>
              <a:gd name="T2" fmla="*/ 61 w 61"/>
              <a:gd name="T3" fmla="*/ 17 h 140"/>
              <a:gd name="T4" fmla="*/ 9 w 61"/>
              <a:gd name="T5" fmla="*/ 0 h 140"/>
              <a:gd name="T6" fmla="*/ 0 w 61"/>
              <a:gd name="T7" fmla="*/ 70 h 140"/>
              <a:gd name="T8" fmla="*/ 9 w 61"/>
              <a:gd name="T9" fmla="*/ 140 h 140"/>
              <a:gd name="T10" fmla="*/ 61 w 61"/>
              <a:gd name="T11" fmla="*/ 123 h 140"/>
              <a:gd name="T12" fmla="*/ 55 w 61"/>
              <a:gd name="T13" fmla="*/ 7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40">
                <a:moveTo>
                  <a:pt x="55" y="70"/>
                </a:moveTo>
                <a:cubicBezTo>
                  <a:pt x="55" y="52"/>
                  <a:pt x="57" y="34"/>
                  <a:pt x="61" y="17"/>
                </a:cubicBezTo>
                <a:cubicBezTo>
                  <a:pt x="9" y="0"/>
                  <a:pt x="9" y="0"/>
                  <a:pt x="9" y="0"/>
                </a:cubicBezTo>
                <a:cubicBezTo>
                  <a:pt x="3" y="22"/>
                  <a:pt x="0" y="46"/>
                  <a:pt x="0" y="70"/>
                </a:cubicBezTo>
                <a:cubicBezTo>
                  <a:pt x="0" y="94"/>
                  <a:pt x="3" y="118"/>
                  <a:pt x="9" y="140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57" y="106"/>
                  <a:pt x="55" y="88"/>
                  <a:pt x="55" y="70"/>
                </a:cubicBezTo>
                <a:close/>
              </a:path>
            </a:pathLst>
          </a:custGeom>
          <a:solidFill>
            <a:srgbClr val="B5B914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5" name="Freeform 48"/>
          <p:cNvSpPr>
            <a:spLocks/>
          </p:cNvSpPr>
          <p:nvPr/>
        </p:nvSpPr>
        <p:spPr bwMode="auto">
          <a:xfrm>
            <a:off x="5220742" y="4849242"/>
            <a:ext cx="160268" cy="323542"/>
          </a:xfrm>
          <a:custGeom>
            <a:avLst/>
            <a:gdLst>
              <a:gd name="T0" fmla="*/ 55 w 77"/>
              <a:gd name="T1" fmla="*/ 124 h 156"/>
              <a:gd name="T2" fmla="*/ 77 w 77"/>
              <a:gd name="T3" fmla="*/ 28 h 156"/>
              <a:gd name="T4" fmla="*/ 29 w 77"/>
              <a:gd name="T5" fmla="*/ 0 h 156"/>
              <a:gd name="T6" fmla="*/ 0 w 77"/>
              <a:gd name="T7" fmla="*/ 124 h 156"/>
              <a:gd name="T8" fmla="*/ 2 w 77"/>
              <a:gd name="T9" fmla="*/ 156 h 156"/>
              <a:gd name="T10" fmla="*/ 56 w 77"/>
              <a:gd name="T11" fmla="*/ 146 h 156"/>
              <a:gd name="T12" fmla="*/ 55 w 77"/>
              <a:gd name="T13" fmla="*/ 12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156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1" y="37"/>
                  <a:pt x="0" y="79"/>
                  <a:pt x="0" y="124"/>
                </a:cubicBezTo>
                <a:cubicBezTo>
                  <a:pt x="0" y="135"/>
                  <a:pt x="1" y="146"/>
                  <a:pt x="2" y="156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6" y="139"/>
                  <a:pt x="55" y="132"/>
                  <a:pt x="55" y="124"/>
                </a:cubicBezTo>
                <a:close/>
              </a:path>
            </a:pathLst>
          </a:custGeom>
          <a:solidFill>
            <a:srgbClr val="E3E829">
              <a:alpha val="2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58"/>
          <p:cNvSpPr>
            <a:spLocks/>
          </p:cNvSpPr>
          <p:nvPr/>
        </p:nvSpPr>
        <p:spPr bwMode="auto">
          <a:xfrm>
            <a:off x="7949869" y="5278961"/>
            <a:ext cx="235395" cy="269451"/>
          </a:xfrm>
          <a:custGeom>
            <a:avLst/>
            <a:gdLst>
              <a:gd name="T0" fmla="*/ 52 w 114"/>
              <a:gd name="T1" fmla="*/ 0 h 130"/>
              <a:gd name="T2" fmla="*/ 0 w 114"/>
              <a:gd name="T3" fmla="*/ 17 h 130"/>
              <a:gd name="T4" fmla="*/ 82 w 114"/>
              <a:gd name="T5" fmla="*/ 130 h 130"/>
              <a:gd name="T6" fmla="*/ 114 w 114"/>
              <a:gd name="T7" fmla="*/ 86 h 130"/>
              <a:gd name="T8" fmla="*/ 52 w 114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17" y="62"/>
                  <a:pt x="45" y="101"/>
                  <a:pt x="82" y="130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87" y="63"/>
                  <a:pt x="66" y="34"/>
                  <a:pt x="52" y="0"/>
                </a:cubicBezTo>
                <a:close/>
              </a:path>
            </a:pathLst>
          </a:custGeom>
          <a:solidFill>
            <a:srgbClr val="E4E829">
              <a:alpha val="1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220000747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BDC7D5E-0859-FA48-983C-643EC47E03DC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109</a:t>
            </a:fld>
            <a:endParaRPr lang="en-US" dirty="0"/>
          </a:p>
        </p:txBody>
      </p:sp>
      <p:sp>
        <p:nvSpPr>
          <p:cNvPr id="35" name="Freeform 28"/>
          <p:cNvSpPr>
            <a:spLocks/>
          </p:cNvSpPr>
          <p:nvPr/>
        </p:nvSpPr>
        <p:spPr bwMode="auto">
          <a:xfrm>
            <a:off x="7909801" y="3429862"/>
            <a:ext cx="195328" cy="424712"/>
          </a:xfrm>
          <a:custGeom>
            <a:avLst/>
            <a:gdLst>
              <a:gd name="T0" fmla="*/ 55 w 94"/>
              <a:gd name="T1" fmla="*/ 46 h 205"/>
              <a:gd name="T2" fmla="*/ 58 w 94"/>
              <a:gd name="T3" fmla="*/ 13 h 205"/>
              <a:gd name="T4" fmla="*/ 4 w 94"/>
              <a:gd name="T5" fmla="*/ 0 h 205"/>
              <a:gd name="T6" fmla="*/ 0 w 94"/>
              <a:gd name="T7" fmla="*/ 46 h 205"/>
              <a:gd name="T8" fmla="*/ 50 w 94"/>
              <a:gd name="T9" fmla="*/ 205 h 205"/>
              <a:gd name="T10" fmla="*/ 94 w 94"/>
              <a:gd name="T11" fmla="*/ 171 h 205"/>
              <a:gd name="T12" fmla="*/ 55 w 94"/>
              <a:gd name="T13" fmla="*/ 46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05">
                <a:moveTo>
                  <a:pt x="55" y="46"/>
                </a:moveTo>
                <a:cubicBezTo>
                  <a:pt x="55" y="35"/>
                  <a:pt x="56" y="24"/>
                  <a:pt x="58" y="13"/>
                </a:cubicBezTo>
                <a:cubicBezTo>
                  <a:pt x="4" y="0"/>
                  <a:pt x="4" y="0"/>
                  <a:pt x="4" y="0"/>
                </a:cubicBezTo>
                <a:cubicBezTo>
                  <a:pt x="1" y="15"/>
                  <a:pt x="0" y="30"/>
                  <a:pt x="0" y="46"/>
                </a:cubicBezTo>
                <a:cubicBezTo>
                  <a:pt x="0" y="105"/>
                  <a:pt x="19" y="160"/>
                  <a:pt x="50" y="205"/>
                </a:cubicBezTo>
                <a:cubicBezTo>
                  <a:pt x="94" y="171"/>
                  <a:pt x="94" y="171"/>
                  <a:pt x="94" y="171"/>
                </a:cubicBezTo>
                <a:cubicBezTo>
                  <a:pt x="69" y="135"/>
                  <a:pt x="55" y="92"/>
                  <a:pt x="55" y="46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32"/>
          <p:cNvSpPr>
            <a:spLocks/>
          </p:cNvSpPr>
          <p:nvPr/>
        </p:nvSpPr>
        <p:spPr bwMode="auto">
          <a:xfrm>
            <a:off x="2699470" y="5139728"/>
            <a:ext cx="225377" cy="346581"/>
          </a:xfrm>
          <a:custGeom>
            <a:avLst/>
            <a:gdLst>
              <a:gd name="T0" fmla="*/ 56 w 109"/>
              <a:gd name="T1" fmla="*/ 0 h 167"/>
              <a:gd name="T2" fmla="*/ 0 w 109"/>
              <a:gd name="T3" fmla="*/ 0 h 167"/>
              <a:gd name="T4" fmla="*/ 70 w 109"/>
              <a:gd name="T5" fmla="*/ 167 h 167"/>
              <a:gd name="T6" fmla="*/ 109 w 109"/>
              <a:gd name="T7" fmla="*/ 128 h 167"/>
              <a:gd name="T8" fmla="*/ 56 w 109"/>
              <a:gd name="T9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4" y="64"/>
                  <a:pt x="30" y="122"/>
                  <a:pt x="70" y="167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79" y="93"/>
                  <a:pt x="59" y="49"/>
                  <a:pt x="56" y="0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37"/>
          <p:cNvSpPr>
            <a:spLocks/>
          </p:cNvSpPr>
          <p:nvPr/>
        </p:nvSpPr>
        <p:spPr bwMode="auto">
          <a:xfrm>
            <a:off x="2699470" y="4727036"/>
            <a:ext cx="225377" cy="346581"/>
          </a:xfrm>
          <a:custGeom>
            <a:avLst/>
            <a:gdLst>
              <a:gd name="T0" fmla="*/ 109 w 109"/>
              <a:gd name="T1" fmla="*/ 39 h 167"/>
              <a:gd name="T2" fmla="*/ 70 w 109"/>
              <a:gd name="T3" fmla="*/ 0 h 167"/>
              <a:gd name="T4" fmla="*/ 0 w 109"/>
              <a:gd name="T5" fmla="*/ 167 h 167"/>
              <a:gd name="T6" fmla="*/ 56 w 109"/>
              <a:gd name="T7" fmla="*/ 167 h 167"/>
              <a:gd name="T8" fmla="*/ 109 w 109"/>
              <a:gd name="T9" fmla="*/ 39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109" y="39"/>
                </a:moveTo>
                <a:cubicBezTo>
                  <a:pt x="70" y="0"/>
                  <a:pt x="70" y="0"/>
                  <a:pt x="70" y="0"/>
                </a:cubicBezTo>
                <a:cubicBezTo>
                  <a:pt x="30" y="45"/>
                  <a:pt x="4" y="103"/>
                  <a:pt x="0" y="167"/>
                </a:cubicBezTo>
                <a:cubicBezTo>
                  <a:pt x="56" y="167"/>
                  <a:pt x="56" y="167"/>
                  <a:pt x="56" y="167"/>
                </a:cubicBezTo>
                <a:cubicBezTo>
                  <a:pt x="59" y="118"/>
                  <a:pt x="79" y="74"/>
                  <a:pt x="109" y="39"/>
                </a:cubicBezTo>
                <a:close/>
              </a:path>
            </a:pathLst>
          </a:custGeom>
          <a:solidFill>
            <a:srgbClr val="778692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41"/>
          <p:cNvSpPr>
            <a:spLocks/>
          </p:cNvSpPr>
          <p:nvPr/>
        </p:nvSpPr>
        <p:spPr bwMode="auto">
          <a:xfrm>
            <a:off x="5451128" y="5477293"/>
            <a:ext cx="308517" cy="199335"/>
          </a:xfrm>
          <a:custGeom>
            <a:avLst/>
            <a:gdLst>
              <a:gd name="T0" fmla="*/ 0 w 149"/>
              <a:gd name="T1" fmla="*/ 42 h 96"/>
              <a:gd name="T2" fmla="*/ 149 w 149"/>
              <a:gd name="T3" fmla="*/ 96 h 96"/>
              <a:gd name="T4" fmla="*/ 149 w 149"/>
              <a:gd name="T5" fmla="*/ 41 h 96"/>
              <a:gd name="T6" fmla="*/ 36 w 149"/>
              <a:gd name="T7" fmla="*/ 0 h 96"/>
              <a:gd name="T8" fmla="*/ 0 w 149"/>
              <a:gd name="T9" fmla="*/ 4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2"/>
                </a:moveTo>
                <a:cubicBezTo>
                  <a:pt x="42" y="74"/>
                  <a:pt x="93" y="93"/>
                  <a:pt x="149" y="96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07" y="38"/>
                  <a:pt x="68" y="23"/>
                  <a:pt x="36" y="0"/>
                </a:cubicBezTo>
                <a:lnTo>
                  <a:pt x="0" y="42"/>
                </a:ln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47"/>
          <p:cNvSpPr>
            <a:spLocks/>
          </p:cNvSpPr>
          <p:nvPr/>
        </p:nvSpPr>
        <p:spPr bwMode="auto">
          <a:xfrm>
            <a:off x="5235767" y="5218861"/>
            <a:ext cx="238399" cy="304511"/>
          </a:xfrm>
          <a:custGeom>
            <a:avLst/>
            <a:gdLst>
              <a:gd name="T0" fmla="*/ 55 w 115"/>
              <a:gd name="T1" fmla="*/ 0 h 147"/>
              <a:gd name="T2" fmla="*/ 0 w 115"/>
              <a:gd name="T3" fmla="*/ 10 h 147"/>
              <a:gd name="T4" fmla="*/ 80 w 115"/>
              <a:gd name="T5" fmla="*/ 147 h 147"/>
              <a:gd name="T6" fmla="*/ 115 w 115"/>
              <a:gd name="T7" fmla="*/ 104 h 147"/>
              <a:gd name="T8" fmla="*/ 55 w 115"/>
              <a:gd name="T9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147">
                <a:moveTo>
                  <a:pt x="55" y="0"/>
                </a:moveTo>
                <a:cubicBezTo>
                  <a:pt x="0" y="10"/>
                  <a:pt x="0" y="10"/>
                  <a:pt x="0" y="10"/>
                </a:cubicBezTo>
                <a:cubicBezTo>
                  <a:pt x="13" y="63"/>
                  <a:pt x="41" y="110"/>
                  <a:pt x="80" y="14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86" y="76"/>
                  <a:pt x="65" y="40"/>
                  <a:pt x="55" y="0"/>
                </a:cubicBezTo>
                <a:close/>
              </a:path>
            </a:pathLst>
          </a:custGeom>
          <a:solidFill>
            <a:srgbClr val="778692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5" name="Freeform 48"/>
          <p:cNvSpPr>
            <a:spLocks/>
          </p:cNvSpPr>
          <p:nvPr/>
        </p:nvSpPr>
        <p:spPr bwMode="auto">
          <a:xfrm>
            <a:off x="5220742" y="4849242"/>
            <a:ext cx="160268" cy="323542"/>
          </a:xfrm>
          <a:custGeom>
            <a:avLst/>
            <a:gdLst>
              <a:gd name="T0" fmla="*/ 55 w 77"/>
              <a:gd name="T1" fmla="*/ 124 h 156"/>
              <a:gd name="T2" fmla="*/ 77 w 77"/>
              <a:gd name="T3" fmla="*/ 28 h 156"/>
              <a:gd name="T4" fmla="*/ 29 w 77"/>
              <a:gd name="T5" fmla="*/ 0 h 156"/>
              <a:gd name="T6" fmla="*/ 0 w 77"/>
              <a:gd name="T7" fmla="*/ 124 h 156"/>
              <a:gd name="T8" fmla="*/ 2 w 77"/>
              <a:gd name="T9" fmla="*/ 156 h 156"/>
              <a:gd name="T10" fmla="*/ 56 w 77"/>
              <a:gd name="T11" fmla="*/ 146 h 156"/>
              <a:gd name="T12" fmla="*/ 55 w 77"/>
              <a:gd name="T13" fmla="*/ 12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156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1" y="37"/>
                  <a:pt x="0" y="79"/>
                  <a:pt x="0" y="124"/>
                </a:cubicBezTo>
                <a:cubicBezTo>
                  <a:pt x="0" y="135"/>
                  <a:pt x="1" y="146"/>
                  <a:pt x="2" y="156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6" y="139"/>
                  <a:pt x="55" y="132"/>
                  <a:pt x="55" y="124"/>
                </a:cubicBezTo>
                <a:close/>
              </a:path>
            </a:pathLst>
          </a:custGeom>
          <a:solidFill>
            <a:srgbClr val="7B685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9" name="Group 8"/>
          <p:cNvGrpSpPr/>
          <p:nvPr/>
        </p:nvGrpSpPr>
        <p:grpSpPr>
          <a:xfrm>
            <a:off x="3304485" y="1351378"/>
            <a:ext cx="5747231" cy="4134931"/>
            <a:chOff x="3304485" y="1351378"/>
            <a:chExt cx="5747231" cy="4134931"/>
          </a:xfrm>
          <a:solidFill>
            <a:srgbClr val="EEF286"/>
          </a:solidFill>
        </p:grpSpPr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3304485" y="3697311"/>
              <a:ext cx="499837" cy="397667"/>
            </a:xfrm>
            <a:custGeom>
              <a:avLst/>
              <a:gdLst>
                <a:gd name="T0" fmla="*/ 0 w 241"/>
                <a:gd name="T1" fmla="*/ 137 h 192"/>
                <a:gd name="T2" fmla="*/ 0 w 241"/>
                <a:gd name="T3" fmla="*/ 192 h 192"/>
                <a:gd name="T4" fmla="*/ 241 w 241"/>
                <a:gd name="T5" fmla="*/ 17 h 192"/>
                <a:gd name="T6" fmla="*/ 188 w 241"/>
                <a:gd name="T7" fmla="*/ 0 h 192"/>
                <a:gd name="T8" fmla="*/ 0 w 241"/>
                <a:gd name="T9" fmla="*/ 13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92">
                  <a:moveTo>
                    <a:pt x="0" y="137"/>
                  </a:moveTo>
                  <a:cubicBezTo>
                    <a:pt x="0" y="192"/>
                    <a:pt x="0" y="192"/>
                    <a:pt x="0" y="192"/>
                  </a:cubicBezTo>
                  <a:cubicBezTo>
                    <a:pt x="110" y="186"/>
                    <a:pt x="202" y="115"/>
                    <a:pt x="241" y="17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57" y="76"/>
                    <a:pt x="85" y="131"/>
                    <a:pt x="0" y="13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7909801" y="1351378"/>
              <a:ext cx="538903" cy="536900"/>
            </a:xfrm>
            <a:custGeom>
              <a:avLst/>
              <a:gdLst>
                <a:gd name="T0" fmla="*/ 0 w 260"/>
                <a:gd name="T1" fmla="*/ 259 h 259"/>
                <a:gd name="T2" fmla="*/ 56 w 260"/>
                <a:gd name="T3" fmla="*/ 259 h 259"/>
                <a:gd name="T4" fmla="*/ 260 w 260"/>
                <a:gd name="T5" fmla="*/ 55 h 259"/>
                <a:gd name="T6" fmla="*/ 260 w 260"/>
                <a:gd name="T7" fmla="*/ 0 h 259"/>
                <a:gd name="T8" fmla="*/ 0 w 260"/>
                <a:gd name="T9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259">
                  <a:moveTo>
                    <a:pt x="0" y="259"/>
                  </a:moveTo>
                  <a:cubicBezTo>
                    <a:pt x="56" y="259"/>
                    <a:pt x="56" y="259"/>
                    <a:pt x="56" y="259"/>
                  </a:cubicBezTo>
                  <a:cubicBezTo>
                    <a:pt x="63" y="150"/>
                    <a:pt x="150" y="63"/>
                    <a:pt x="260" y="55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120" y="8"/>
                    <a:pt x="8" y="120"/>
                    <a:pt x="0" y="25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1" name="Freeform 24"/>
            <p:cNvSpPr>
              <a:spLocks/>
            </p:cNvSpPr>
            <p:nvPr/>
          </p:nvSpPr>
          <p:spPr bwMode="auto">
            <a:xfrm>
              <a:off x="5834772" y="3782453"/>
              <a:ext cx="444746" cy="312524"/>
            </a:xfrm>
            <a:custGeom>
              <a:avLst/>
              <a:gdLst>
                <a:gd name="T0" fmla="*/ 0 w 215"/>
                <a:gd name="T1" fmla="*/ 96 h 151"/>
                <a:gd name="T2" fmla="*/ 0 w 215"/>
                <a:gd name="T3" fmla="*/ 151 h 151"/>
                <a:gd name="T4" fmla="*/ 215 w 215"/>
                <a:gd name="T5" fmla="*/ 28 h 151"/>
                <a:gd name="T6" fmla="*/ 167 w 215"/>
                <a:gd name="T7" fmla="*/ 0 h 151"/>
                <a:gd name="T8" fmla="*/ 0 w 215"/>
                <a:gd name="T9" fmla="*/ 9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151">
                  <a:moveTo>
                    <a:pt x="0" y="96"/>
                  </a:moveTo>
                  <a:cubicBezTo>
                    <a:pt x="0" y="151"/>
                    <a:pt x="0" y="151"/>
                    <a:pt x="0" y="151"/>
                  </a:cubicBezTo>
                  <a:cubicBezTo>
                    <a:pt x="90" y="146"/>
                    <a:pt x="168" y="98"/>
                    <a:pt x="215" y="28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30" y="54"/>
                    <a:pt x="70" y="91"/>
                    <a:pt x="0" y="9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3" name="Freeform 26"/>
            <p:cNvSpPr>
              <a:spLocks/>
            </p:cNvSpPr>
            <p:nvPr/>
          </p:nvSpPr>
          <p:spPr bwMode="auto">
            <a:xfrm>
              <a:off x="8859394" y="3429862"/>
              <a:ext cx="192322" cy="424712"/>
            </a:xfrm>
            <a:custGeom>
              <a:avLst/>
              <a:gdLst>
                <a:gd name="T0" fmla="*/ 90 w 93"/>
                <a:gd name="T1" fmla="*/ 0 h 205"/>
                <a:gd name="T2" fmla="*/ 36 w 93"/>
                <a:gd name="T3" fmla="*/ 13 h 205"/>
                <a:gd name="T4" fmla="*/ 38 w 93"/>
                <a:gd name="T5" fmla="*/ 46 h 205"/>
                <a:gd name="T6" fmla="*/ 0 w 93"/>
                <a:gd name="T7" fmla="*/ 171 h 205"/>
                <a:gd name="T8" fmla="*/ 43 w 93"/>
                <a:gd name="T9" fmla="*/ 205 h 205"/>
                <a:gd name="T10" fmla="*/ 93 w 93"/>
                <a:gd name="T11" fmla="*/ 46 h 205"/>
                <a:gd name="T12" fmla="*/ 90 w 93"/>
                <a:gd name="T13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205">
                  <a:moveTo>
                    <a:pt x="90" y="0"/>
                  </a:moveTo>
                  <a:cubicBezTo>
                    <a:pt x="36" y="13"/>
                    <a:pt x="36" y="13"/>
                    <a:pt x="36" y="13"/>
                  </a:cubicBezTo>
                  <a:cubicBezTo>
                    <a:pt x="37" y="24"/>
                    <a:pt x="38" y="35"/>
                    <a:pt x="38" y="46"/>
                  </a:cubicBezTo>
                  <a:cubicBezTo>
                    <a:pt x="38" y="92"/>
                    <a:pt x="24" y="135"/>
                    <a:pt x="0" y="171"/>
                  </a:cubicBezTo>
                  <a:cubicBezTo>
                    <a:pt x="43" y="205"/>
                    <a:pt x="43" y="205"/>
                    <a:pt x="43" y="205"/>
                  </a:cubicBezTo>
                  <a:cubicBezTo>
                    <a:pt x="75" y="160"/>
                    <a:pt x="93" y="105"/>
                    <a:pt x="93" y="46"/>
                  </a:cubicBezTo>
                  <a:cubicBezTo>
                    <a:pt x="93" y="30"/>
                    <a:pt x="92" y="15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5" name="Freeform 38"/>
            <p:cNvSpPr>
              <a:spLocks/>
            </p:cNvSpPr>
            <p:nvPr/>
          </p:nvSpPr>
          <p:spPr bwMode="auto">
            <a:xfrm>
              <a:off x="3617009" y="5139728"/>
              <a:ext cx="224376" cy="346581"/>
            </a:xfrm>
            <a:custGeom>
              <a:avLst/>
              <a:gdLst>
                <a:gd name="T0" fmla="*/ 0 w 108"/>
                <a:gd name="T1" fmla="*/ 128 h 167"/>
                <a:gd name="T2" fmla="*/ 39 w 108"/>
                <a:gd name="T3" fmla="*/ 167 h 167"/>
                <a:gd name="T4" fmla="*/ 108 w 108"/>
                <a:gd name="T5" fmla="*/ 0 h 167"/>
                <a:gd name="T6" fmla="*/ 53 w 108"/>
                <a:gd name="T7" fmla="*/ 0 h 167"/>
                <a:gd name="T8" fmla="*/ 0 w 108"/>
                <a:gd name="T9" fmla="*/ 12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67">
                  <a:moveTo>
                    <a:pt x="0" y="128"/>
                  </a:moveTo>
                  <a:cubicBezTo>
                    <a:pt x="39" y="167"/>
                    <a:pt x="39" y="167"/>
                    <a:pt x="39" y="167"/>
                  </a:cubicBezTo>
                  <a:cubicBezTo>
                    <a:pt x="79" y="122"/>
                    <a:pt x="104" y="64"/>
                    <a:pt x="108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9" y="49"/>
                    <a:pt x="30" y="93"/>
                    <a:pt x="0" y="128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50" name="Freeform 43"/>
            <p:cNvSpPr>
              <a:spLocks/>
            </p:cNvSpPr>
            <p:nvPr/>
          </p:nvSpPr>
          <p:spPr bwMode="auto">
            <a:xfrm>
              <a:off x="6203389" y="4849242"/>
              <a:ext cx="161271" cy="323542"/>
            </a:xfrm>
            <a:custGeom>
              <a:avLst/>
              <a:gdLst>
                <a:gd name="T0" fmla="*/ 48 w 78"/>
                <a:gd name="T1" fmla="*/ 0 h 156"/>
                <a:gd name="T2" fmla="*/ 0 w 78"/>
                <a:gd name="T3" fmla="*/ 28 h 156"/>
                <a:gd name="T4" fmla="*/ 22 w 78"/>
                <a:gd name="T5" fmla="*/ 124 h 156"/>
                <a:gd name="T6" fmla="*/ 21 w 78"/>
                <a:gd name="T7" fmla="*/ 146 h 156"/>
                <a:gd name="T8" fmla="*/ 76 w 78"/>
                <a:gd name="T9" fmla="*/ 156 h 156"/>
                <a:gd name="T10" fmla="*/ 78 w 78"/>
                <a:gd name="T11" fmla="*/ 124 h 156"/>
                <a:gd name="T12" fmla="*/ 48 w 78"/>
                <a:gd name="T13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156">
                  <a:moveTo>
                    <a:pt x="48" y="0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14" y="57"/>
                    <a:pt x="22" y="90"/>
                    <a:pt x="22" y="124"/>
                  </a:cubicBezTo>
                  <a:cubicBezTo>
                    <a:pt x="22" y="132"/>
                    <a:pt x="22" y="139"/>
                    <a:pt x="21" y="146"/>
                  </a:cubicBezTo>
                  <a:cubicBezTo>
                    <a:pt x="76" y="156"/>
                    <a:pt x="76" y="156"/>
                    <a:pt x="76" y="156"/>
                  </a:cubicBezTo>
                  <a:cubicBezTo>
                    <a:pt x="77" y="146"/>
                    <a:pt x="78" y="135"/>
                    <a:pt x="78" y="124"/>
                  </a:cubicBezTo>
                  <a:cubicBezTo>
                    <a:pt x="78" y="79"/>
                    <a:pt x="67" y="37"/>
                    <a:pt x="48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56" name="Freeform 49"/>
            <p:cNvSpPr>
              <a:spLocks/>
            </p:cNvSpPr>
            <p:nvPr/>
          </p:nvSpPr>
          <p:spPr bwMode="auto">
            <a:xfrm>
              <a:off x="8776254" y="4664933"/>
              <a:ext cx="236396" cy="269451"/>
            </a:xfrm>
            <a:custGeom>
              <a:avLst/>
              <a:gdLst>
                <a:gd name="T0" fmla="*/ 62 w 114"/>
                <a:gd name="T1" fmla="*/ 130 h 130"/>
                <a:gd name="T2" fmla="*/ 114 w 114"/>
                <a:gd name="T3" fmla="*/ 113 h 130"/>
                <a:gd name="T4" fmla="*/ 32 w 114"/>
                <a:gd name="T5" fmla="*/ 0 h 130"/>
                <a:gd name="T6" fmla="*/ 0 w 114"/>
                <a:gd name="T7" fmla="*/ 44 h 130"/>
                <a:gd name="T8" fmla="*/ 62 w 114"/>
                <a:gd name="T9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30">
                  <a:moveTo>
                    <a:pt x="62" y="130"/>
                  </a:moveTo>
                  <a:cubicBezTo>
                    <a:pt x="114" y="113"/>
                    <a:pt x="114" y="113"/>
                    <a:pt x="114" y="113"/>
                  </a:cubicBezTo>
                  <a:cubicBezTo>
                    <a:pt x="97" y="68"/>
                    <a:pt x="69" y="29"/>
                    <a:pt x="32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7" y="67"/>
                    <a:pt x="48" y="96"/>
                    <a:pt x="62" y="13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2738536" y="3697311"/>
            <a:ext cx="6313180" cy="1979317"/>
            <a:chOff x="2738536" y="3697311"/>
            <a:chExt cx="6313180" cy="1979317"/>
          </a:xfrm>
          <a:solidFill>
            <a:srgbClr val="A6A188"/>
          </a:solidFill>
        </p:grpSpPr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2738536" y="3697311"/>
              <a:ext cx="499837" cy="397667"/>
            </a:xfrm>
            <a:custGeom>
              <a:avLst/>
              <a:gdLst>
                <a:gd name="T0" fmla="*/ 52 w 241"/>
                <a:gd name="T1" fmla="*/ 0 h 192"/>
                <a:gd name="T2" fmla="*/ 0 w 241"/>
                <a:gd name="T3" fmla="*/ 17 h 192"/>
                <a:gd name="T4" fmla="*/ 241 w 241"/>
                <a:gd name="T5" fmla="*/ 192 h 192"/>
                <a:gd name="T6" fmla="*/ 241 w 241"/>
                <a:gd name="T7" fmla="*/ 137 h 192"/>
                <a:gd name="T8" fmla="*/ 52 w 241"/>
                <a:gd name="T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92">
                  <a:moveTo>
                    <a:pt x="52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38" y="115"/>
                    <a:pt x="131" y="186"/>
                    <a:pt x="241" y="192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155" y="131"/>
                    <a:pt x="83" y="76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5324917" y="3782453"/>
              <a:ext cx="442742" cy="312524"/>
            </a:xfrm>
            <a:custGeom>
              <a:avLst/>
              <a:gdLst>
                <a:gd name="T0" fmla="*/ 48 w 214"/>
                <a:gd name="T1" fmla="*/ 0 h 151"/>
                <a:gd name="T2" fmla="*/ 0 w 214"/>
                <a:gd name="T3" fmla="*/ 28 h 151"/>
                <a:gd name="T4" fmla="*/ 214 w 214"/>
                <a:gd name="T5" fmla="*/ 151 h 151"/>
                <a:gd name="T6" fmla="*/ 214 w 214"/>
                <a:gd name="T7" fmla="*/ 96 h 151"/>
                <a:gd name="T8" fmla="*/ 48 w 214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151">
                  <a:moveTo>
                    <a:pt x="48" y="0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46" y="98"/>
                    <a:pt x="125" y="146"/>
                    <a:pt x="214" y="151"/>
                  </a:cubicBezTo>
                  <a:cubicBezTo>
                    <a:pt x="214" y="96"/>
                    <a:pt x="214" y="96"/>
                    <a:pt x="214" y="96"/>
                  </a:cubicBezTo>
                  <a:cubicBezTo>
                    <a:pt x="145" y="91"/>
                    <a:pt x="85" y="54"/>
                    <a:pt x="48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7" name="Freeform 30"/>
            <p:cNvSpPr>
              <a:spLocks/>
            </p:cNvSpPr>
            <p:nvPr/>
          </p:nvSpPr>
          <p:spPr bwMode="auto">
            <a:xfrm>
              <a:off x="8514816" y="3836544"/>
              <a:ext cx="391657" cy="258434"/>
            </a:xfrm>
            <a:custGeom>
              <a:avLst/>
              <a:gdLst>
                <a:gd name="T0" fmla="*/ 0 w 189"/>
                <a:gd name="T1" fmla="*/ 70 h 125"/>
                <a:gd name="T2" fmla="*/ 0 w 189"/>
                <a:gd name="T3" fmla="*/ 125 h 125"/>
                <a:gd name="T4" fmla="*/ 189 w 189"/>
                <a:gd name="T5" fmla="*/ 34 h 125"/>
                <a:gd name="T6" fmla="*/ 146 w 189"/>
                <a:gd name="T7" fmla="*/ 0 h 125"/>
                <a:gd name="T8" fmla="*/ 0 w 189"/>
                <a:gd name="T9" fmla="*/ 7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5">
                  <a:moveTo>
                    <a:pt x="0" y="70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75" y="121"/>
                    <a:pt x="142" y="87"/>
                    <a:pt x="189" y="34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09" y="40"/>
                    <a:pt x="57" y="66"/>
                    <a:pt x="0" y="7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0" name="Freeform 33"/>
            <p:cNvSpPr>
              <a:spLocks/>
            </p:cNvSpPr>
            <p:nvPr/>
          </p:nvSpPr>
          <p:spPr bwMode="auto">
            <a:xfrm>
              <a:off x="3304485" y="5452252"/>
              <a:ext cx="345579" cy="224376"/>
            </a:xfrm>
            <a:custGeom>
              <a:avLst/>
              <a:gdLst>
                <a:gd name="T0" fmla="*/ 0 w 167"/>
                <a:gd name="T1" fmla="*/ 53 h 108"/>
                <a:gd name="T2" fmla="*/ 0 w 167"/>
                <a:gd name="T3" fmla="*/ 108 h 108"/>
                <a:gd name="T4" fmla="*/ 167 w 167"/>
                <a:gd name="T5" fmla="*/ 39 h 108"/>
                <a:gd name="T6" fmla="*/ 128 w 167"/>
                <a:gd name="T7" fmla="*/ 0 h 108"/>
                <a:gd name="T8" fmla="*/ 0 w 167"/>
                <a:gd name="T9" fmla="*/ 5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108">
                  <a:moveTo>
                    <a:pt x="0" y="53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64" y="105"/>
                    <a:pt x="122" y="79"/>
                    <a:pt x="167" y="39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93" y="30"/>
                    <a:pt x="49" y="49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53" name="Freeform 46"/>
            <p:cNvSpPr>
              <a:spLocks/>
            </p:cNvSpPr>
            <p:nvPr/>
          </p:nvSpPr>
          <p:spPr bwMode="auto">
            <a:xfrm>
              <a:off x="6110233" y="5218861"/>
              <a:ext cx="238399" cy="304511"/>
            </a:xfrm>
            <a:custGeom>
              <a:avLst/>
              <a:gdLst>
                <a:gd name="T0" fmla="*/ 0 w 115"/>
                <a:gd name="T1" fmla="*/ 104 h 147"/>
                <a:gd name="T2" fmla="*/ 36 w 115"/>
                <a:gd name="T3" fmla="*/ 147 h 147"/>
                <a:gd name="T4" fmla="*/ 115 w 115"/>
                <a:gd name="T5" fmla="*/ 10 h 147"/>
                <a:gd name="T6" fmla="*/ 61 w 115"/>
                <a:gd name="T7" fmla="*/ 0 h 147"/>
                <a:gd name="T8" fmla="*/ 0 w 115"/>
                <a:gd name="T9" fmla="*/ 10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47">
                  <a:moveTo>
                    <a:pt x="0" y="104"/>
                  </a:moveTo>
                  <a:cubicBezTo>
                    <a:pt x="36" y="147"/>
                    <a:pt x="36" y="147"/>
                    <a:pt x="36" y="147"/>
                  </a:cubicBezTo>
                  <a:cubicBezTo>
                    <a:pt x="75" y="110"/>
                    <a:pt x="103" y="63"/>
                    <a:pt x="115" y="1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1" y="40"/>
                    <a:pt x="29" y="76"/>
                    <a:pt x="0" y="10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57" name="Freeform 50"/>
            <p:cNvSpPr>
              <a:spLocks/>
            </p:cNvSpPr>
            <p:nvPr/>
          </p:nvSpPr>
          <p:spPr bwMode="auto">
            <a:xfrm>
              <a:off x="8925505" y="4961429"/>
              <a:ext cx="126211" cy="290487"/>
            </a:xfrm>
            <a:custGeom>
              <a:avLst/>
              <a:gdLst>
                <a:gd name="T0" fmla="*/ 52 w 61"/>
                <a:gd name="T1" fmla="*/ 0 h 140"/>
                <a:gd name="T2" fmla="*/ 0 w 61"/>
                <a:gd name="T3" fmla="*/ 17 h 140"/>
                <a:gd name="T4" fmla="*/ 6 w 61"/>
                <a:gd name="T5" fmla="*/ 70 h 140"/>
                <a:gd name="T6" fmla="*/ 0 w 61"/>
                <a:gd name="T7" fmla="*/ 123 h 140"/>
                <a:gd name="T8" fmla="*/ 52 w 61"/>
                <a:gd name="T9" fmla="*/ 140 h 140"/>
                <a:gd name="T10" fmla="*/ 61 w 61"/>
                <a:gd name="T11" fmla="*/ 70 h 140"/>
                <a:gd name="T12" fmla="*/ 52 w 61"/>
                <a:gd name="T13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40">
                  <a:moveTo>
                    <a:pt x="52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4" y="34"/>
                    <a:pt x="6" y="52"/>
                    <a:pt x="6" y="70"/>
                  </a:cubicBezTo>
                  <a:cubicBezTo>
                    <a:pt x="6" y="88"/>
                    <a:pt x="4" y="106"/>
                    <a:pt x="0" y="123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8" y="118"/>
                    <a:pt x="61" y="94"/>
                    <a:pt x="61" y="70"/>
                  </a:cubicBezTo>
                  <a:cubicBezTo>
                    <a:pt x="61" y="46"/>
                    <a:pt x="58" y="22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58" name="Freeform 51"/>
          <p:cNvSpPr>
            <a:spLocks/>
          </p:cNvSpPr>
          <p:nvPr/>
        </p:nvSpPr>
        <p:spPr bwMode="auto">
          <a:xfrm>
            <a:off x="8173244" y="5494322"/>
            <a:ext cx="275462" cy="182306"/>
          </a:xfrm>
          <a:custGeom>
            <a:avLst/>
            <a:gdLst>
              <a:gd name="T0" fmla="*/ 0 w 133"/>
              <a:gd name="T1" fmla="*/ 45 h 88"/>
              <a:gd name="T2" fmla="*/ 133 w 133"/>
              <a:gd name="T3" fmla="*/ 88 h 88"/>
              <a:gd name="T4" fmla="*/ 133 w 133"/>
              <a:gd name="T5" fmla="*/ 33 h 88"/>
              <a:gd name="T6" fmla="*/ 32 w 133"/>
              <a:gd name="T7" fmla="*/ 0 h 88"/>
              <a:gd name="T8" fmla="*/ 0 w 133"/>
              <a:gd name="T9" fmla="*/ 45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0" y="45"/>
                </a:moveTo>
                <a:cubicBezTo>
                  <a:pt x="38" y="70"/>
                  <a:pt x="84" y="85"/>
                  <a:pt x="133" y="88"/>
                </a:cubicBezTo>
                <a:cubicBezTo>
                  <a:pt x="133" y="33"/>
                  <a:pt x="133" y="33"/>
                  <a:pt x="133" y="33"/>
                </a:cubicBezTo>
                <a:cubicBezTo>
                  <a:pt x="96" y="30"/>
                  <a:pt x="62" y="19"/>
                  <a:pt x="32" y="0"/>
                </a:cubicBezTo>
                <a:lnTo>
                  <a:pt x="0" y="45"/>
                </a:lnTo>
                <a:close/>
              </a:path>
            </a:pathLst>
          </a:custGeom>
          <a:solidFill>
            <a:srgbClr val="778692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9" name="Freeform 52"/>
          <p:cNvSpPr>
            <a:spLocks/>
          </p:cNvSpPr>
          <p:nvPr/>
        </p:nvSpPr>
        <p:spPr bwMode="auto">
          <a:xfrm>
            <a:off x="8514816" y="5494322"/>
            <a:ext cx="273459" cy="182306"/>
          </a:xfrm>
          <a:custGeom>
            <a:avLst/>
            <a:gdLst>
              <a:gd name="T0" fmla="*/ 0 w 132"/>
              <a:gd name="T1" fmla="*/ 33 h 88"/>
              <a:gd name="T2" fmla="*/ 0 w 132"/>
              <a:gd name="T3" fmla="*/ 88 h 88"/>
              <a:gd name="T4" fmla="*/ 132 w 132"/>
              <a:gd name="T5" fmla="*/ 45 h 88"/>
              <a:gd name="T6" fmla="*/ 100 w 132"/>
              <a:gd name="T7" fmla="*/ 0 h 88"/>
              <a:gd name="T8" fmla="*/ 0 w 132"/>
              <a:gd name="T9" fmla="*/ 3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8">
                <a:moveTo>
                  <a:pt x="0" y="33"/>
                </a:moveTo>
                <a:cubicBezTo>
                  <a:pt x="0" y="88"/>
                  <a:pt x="0" y="88"/>
                  <a:pt x="0" y="88"/>
                </a:cubicBezTo>
                <a:cubicBezTo>
                  <a:pt x="48" y="85"/>
                  <a:pt x="94" y="70"/>
                  <a:pt x="132" y="45"/>
                </a:cubicBezTo>
                <a:cubicBezTo>
                  <a:pt x="100" y="0"/>
                  <a:pt x="100" y="0"/>
                  <a:pt x="100" y="0"/>
                </a:cubicBezTo>
                <a:cubicBezTo>
                  <a:pt x="70" y="19"/>
                  <a:pt x="36" y="30"/>
                  <a:pt x="0" y="33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7" name="Group 6"/>
          <p:cNvGrpSpPr/>
          <p:nvPr/>
        </p:nvGrpSpPr>
        <p:grpSpPr>
          <a:xfrm>
            <a:off x="2962911" y="1351378"/>
            <a:ext cx="6088805" cy="3408713"/>
            <a:chOff x="2962911" y="1351378"/>
            <a:chExt cx="6088805" cy="3408713"/>
          </a:xfrm>
          <a:solidFill>
            <a:schemeClr val="tx1"/>
          </a:solidFill>
        </p:grpSpPr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2962911" y="2953063"/>
              <a:ext cx="617034" cy="184309"/>
            </a:xfrm>
            <a:custGeom>
              <a:avLst/>
              <a:gdLst>
                <a:gd name="T0" fmla="*/ 298 w 298"/>
                <a:gd name="T1" fmla="*/ 44 h 89"/>
                <a:gd name="T2" fmla="*/ 149 w 298"/>
                <a:gd name="T3" fmla="*/ 0 h 89"/>
                <a:gd name="T4" fmla="*/ 0 w 298"/>
                <a:gd name="T5" fmla="*/ 44 h 89"/>
                <a:gd name="T6" fmla="*/ 32 w 298"/>
                <a:gd name="T7" fmla="*/ 89 h 89"/>
                <a:gd name="T8" fmla="*/ 149 w 298"/>
                <a:gd name="T9" fmla="*/ 55 h 89"/>
                <a:gd name="T10" fmla="*/ 265 w 298"/>
                <a:gd name="T11" fmla="*/ 89 h 89"/>
                <a:gd name="T12" fmla="*/ 298 w 298"/>
                <a:gd name="T13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8" h="89">
                  <a:moveTo>
                    <a:pt x="298" y="44"/>
                  </a:moveTo>
                  <a:cubicBezTo>
                    <a:pt x="255" y="16"/>
                    <a:pt x="204" y="0"/>
                    <a:pt x="149" y="0"/>
                  </a:cubicBezTo>
                  <a:cubicBezTo>
                    <a:pt x="94" y="0"/>
                    <a:pt x="43" y="16"/>
                    <a:pt x="0" y="44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66" y="68"/>
                    <a:pt x="106" y="55"/>
                    <a:pt x="149" y="55"/>
                  </a:cubicBezTo>
                  <a:cubicBezTo>
                    <a:pt x="191" y="55"/>
                    <a:pt x="231" y="68"/>
                    <a:pt x="265" y="89"/>
                  </a:cubicBezTo>
                  <a:lnTo>
                    <a:pt x="298" y="44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8514816" y="1954390"/>
              <a:ext cx="536900" cy="538903"/>
            </a:xfrm>
            <a:custGeom>
              <a:avLst/>
              <a:gdLst>
                <a:gd name="T0" fmla="*/ 0 w 259"/>
                <a:gd name="T1" fmla="*/ 204 h 260"/>
                <a:gd name="T2" fmla="*/ 0 w 259"/>
                <a:gd name="T3" fmla="*/ 260 h 260"/>
                <a:gd name="T4" fmla="*/ 259 w 259"/>
                <a:gd name="T5" fmla="*/ 0 h 260"/>
                <a:gd name="T6" fmla="*/ 203 w 259"/>
                <a:gd name="T7" fmla="*/ 0 h 260"/>
                <a:gd name="T8" fmla="*/ 0 w 259"/>
                <a:gd name="T9" fmla="*/ 204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260">
                  <a:moveTo>
                    <a:pt x="0" y="204"/>
                  </a:moveTo>
                  <a:cubicBezTo>
                    <a:pt x="0" y="260"/>
                    <a:pt x="0" y="260"/>
                    <a:pt x="0" y="260"/>
                  </a:cubicBezTo>
                  <a:cubicBezTo>
                    <a:pt x="139" y="252"/>
                    <a:pt x="251" y="140"/>
                    <a:pt x="259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96" y="110"/>
                    <a:pt x="109" y="197"/>
                    <a:pt x="0" y="20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5834772" y="1665905"/>
              <a:ext cx="537901" cy="827386"/>
            </a:xfrm>
            <a:custGeom>
              <a:avLst/>
              <a:gdLst>
                <a:gd name="T0" fmla="*/ 231 w 260"/>
                <a:gd name="T1" fmla="*/ 0 h 399"/>
                <a:gd name="T2" fmla="*/ 183 w 260"/>
                <a:gd name="T3" fmla="*/ 27 h 399"/>
                <a:gd name="T4" fmla="*/ 205 w 260"/>
                <a:gd name="T5" fmla="*/ 123 h 399"/>
                <a:gd name="T6" fmla="*/ 0 w 260"/>
                <a:gd name="T7" fmla="*/ 343 h 399"/>
                <a:gd name="T8" fmla="*/ 0 w 260"/>
                <a:gd name="T9" fmla="*/ 399 h 399"/>
                <a:gd name="T10" fmla="*/ 260 w 260"/>
                <a:gd name="T11" fmla="*/ 123 h 399"/>
                <a:gd name="T12" fmla="*/ 231 w 260"/>
                <a:gd name="T13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" h="399">
                  <a:moveTo>
                    <a:pt x="231" y="0"/>
                  </a:moveTo>
                  <a:cubicBezTo>
                    <a:pt x="183" y="27"/>
                    <a:pt x="183" y="27"/>
                    <a:pt x="183" y="27"/>
                  </a:cubicBezTo>
                  <a:cubicBezTo>
                    <a:pt x="197" y="56"/>
                    <a:pt x="205" y="89"/>
                    <a:pt x="205" y="123"/>
                  </a:cubicBezTo>
                  <a:cubicBezTo>
                    <a:pt x="205" y="240"/>
                    <a:pt x="115" y="335"/>
                    <a:pt x="0" y="343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145" y="390"/>
                    <a:pt x="260" y="270"/>
                    <a:pt x="260" y="123"/>
                  </a:cubicBezTo>
                  <a:cubicBezTo>
                    <a:pt x="260" y="79"/>
                    <a:pt x="250" y="37"/>
                    <a:pt x="231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3304485" y="1351378"/>
              <a:ext cx="536900" cy="1141915"/>
            </a:xfrm>
            <a:custGeom>
              <a:avLst/>
              <a:gdLst>
                <a:gd name="T0" fmla="*/ 0 w 259"/>
                <a:gd name="T1" fmla="*/ 0 h 551"/>
                <a:gd name="T2" fmla="*/ 0 w 259"/>
                <a:gd name="T3" fmla="*/ 55 h 551"/>
                <a:gd name="T4" fmla="*/ 204 w 259"/>
                <a:gd name="T5" fmla="*/ 275 h 551"/>
                <a:gd name="T6" fmla="*/ 0 w 259"/>
                <a:gd name="T7" fmla="*/ 495 h 551"/>
                <a:gd name="T8" fmla="*/ 0 w 259"/>
                <a:gd name="T9" fmla="*/ 551 h 551"/>
                <a:gd name="T10" fmla="*/ 259 w 259"/>
                <a:gd name="T11" fmla="*/ 275 h 551"/>
                <a:gd name="T12" fmla="*/ 0 w 259"/>
                <a:gd name="T13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9" h="551">
                  <a:moveTo>
                    <a:pt x="0" y="0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14" y="64"/>
                    <a:pt x="204" y="159"/>
                    <a:pt x="204" y="275"/>
                  </a:cubicBezTo>
                  <a:cubicBezTo>
                    <a:pt x="204" y="392"/>
                    <a:pt x="114" y="487"/>
                    <a:pt x="0" y="495"/>
                  </a:cubicBezTo>
                  <a:cubicBezTo>
                    <a:pt x="0" y="551"/>
                    <a:pt x="0" y="551"/>
                    <a:pt x="0" y="551"/>
                  </a:cubicBezTo>
                  <a:cubicBezTo>
                    <a:pt x="145" y="542"/>
                    <a:pt x="259" y="422"/>
                    <a:pt x="259" y="275"/>
                  </a:cubicBezTo>
                  <a:cubicBezTo>
                    <a:pt x="259" y="128"/>
                    <a:pt x="145" y="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5834772" y="2955066"/>
              <a:ext cx="444746" cy="313526"/>
            </a:xfrm>
            <a:custGeom>
              <a:avLst/>
              <a:gdLst>
                <a:gd name="T0" fmla="*/ 167 w 215"/>
                <a:gd name="T1" fmla="*/ 151 h 151"/>
                <a:gd name="T2" fmla="*/ 215 w 215"/>
                <a:gd name="T3" fmla="*/ 123 h 151"/>
                <a:gd name="T4" fmla="*/ 0 w 215"/>
                <a:gd name="T5" fmla="*/ 0 h 151"/>
                <a:gd name="T6" fmla="*/ 0 w 215"/>
                <a:gd name="T7" fmla="*/ 55 h 151"/>
                <a:gd name="T8" fmla="*/ 167 w 215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151">
                  <a:moveTo>
                    <a:pt x="167" y="151"/>
                  </a:moveTo>
                  <a:cubicBezTo>
                    <a:pt x="215" y="123"/>
                    <a:pt x="215" y="123"/>
                    <a:pt x="215" y="123"/>
                  </a:cubicBezTo>
                  <a:cubicBezTo>
                    <a:pt x="168" y="53"/>
                    <a:pt x="90" y="5"/>
                    <a:pt x="0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70" y="60"/>
                    <a:pt x="130" y="97"/>
                    <a:pt x="167" y="15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2" name="Freeform 25"/>
            <p:cNvSpPr>
              <a:spLocks/>
            </p:cNvSpPr>
            <p:nvPr/>
          </p:nvSpPr>
          <p:spPr bwMode="auto">
            <a:xfrm>
              <a:off x="8262394" y="2953063"/>
              <a:ext cx="436732" cy="147246"/>
            </a:xfrm>
            <a:custGeom>
              <a:avLst/>
              <a:gdLst>
                <a:gd name="T0" fmla="*/ 211 w 211"/>
                <a:gd name="T1" fmla="*/ 21 h 71"/>
                <a:gd name="T2" fmla="*/ 106 w 211"/>
                <a:gd name="T3" fmla="*/ 0 h 71"/>
                <a:gd name="T4" fmla="*/ 0 w 211"/>
                <a:gd name="T5" fmla="*/ 21 h 71"/>
                <a:gd name="T6" fmla="*/ 24 w 211"/>
                <a:gd name="T7" fmla="*/ 71 h 71"/>
                <a:gd name="T8" fmla="*/ 106 w 211"/>
                <a:gd name="T9" fmla="*/ 55 h 71"/>
                <a:gd name="T10" fmla="*/ 187 w 211"/>
                <a:gd name="T11" fmla="*/ 71 h 71"/>
                <a:gd name="T12" fmla="*/ 211 w 211"/>
                <a:gd name="T13" fmla="*/ 2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71">
                  <a:moveTo>
                    <a:pt x="211" y="21"/>
                  </a:moveTo>
                  <a:cubicBezTo>
                    <a:pt x="178" y="8"/>
                    <a:pt x="143" y="0"/>
                    <a:pt x="106" y="0"/>
                  </a:cubicBezTo>
                  <a:cubicBezTo>
                    <a:pt x="68" y="0"/>
                    <a:pt x="33" y="8"/>
                    <a:pt x="0" y="2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50" y="61"/>
                    <a:pt x="77" y="55"/>
                    <a:pt x="106" y="55"/>
                  </a:cubicBezTo>
                  <a:cubicBezTo>
                    <a:pt x="134" y="55"/>
                    <a:pt x="162" y="61"/>
                    <a:pt x="187" y="71"/>
                  </a:cubicBezTo>
                  <a:lnTo>
                    <a:pt x="211" y="2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2" name="Freeform 35"/>
            <p:cNvSpPr>
              <a:spLocks/>
            </p:cNvSpPr>
            <p:nvPr/>
          </p:nvSpPr>
          <p:spPr bwMode="auto">
            <a:xfrm>
              <a:off x="3304485" y="4536717"/>
              <a:ext cx="345579" cy="223374"/>
            </a:xfrm>
            <a:custGeom>
              <a:avLst/>
              <a:gdLst>
                <a:gd name="T0" fmla="*/ 167 w 167"/>
                <a:gd name="T1" fmla="*/ 69 h 108"/>
                <a:gd name="T2" fmla="*/ 0 w 167"/>
                <a:gd name="T3" fmla="*/ 0 h 108"/>
                <a:gd name="T4" fmla="*/ 0 w 167"/>
                <a:gd name="T5" fmla="*/ 55 h 108"/>
                <a:gd name="T6" fmla="*/ 128 w 167"/>
                <a:gd name="T7" fmla="*/ 108 h 108"/>
                <a:gd name="T8" fmla="*/ 167 w 167"/>
                <a:gd name="T9" fmla="*/ 6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108">
                  <a:moveTo>
                    <a:pt x="167" y="69"/>
                  </a:moveTo>
                  <a:cubicBezTo>
                    <a:pt x="122" y="29"/>
                    <a:pt x="64" y="3"/>
                    <a:pt x="0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9" y="59"/>
                    <a:pt x="93" y="78"/>
                    <a:pt x="128" y="108"/>
                  </a:cubicBezTo>
                  <a:lnTo>
                    <a:pt x="167" y="69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9" name="Freeform 42"/>
            <p:cNvSpPr>
              <a:spLocks/>
            </p:cNvSpPr>
            <p:nvPr/>
          </p:nvSpPr>
          <p:spPr bwMode="auto">
            <a:xfrm>
              <a:off x="5629428" y="4534713"/>
              <a:ext cx="327549" cy="132221"/>
            </a:xfrm>
            <a:custGeom>
              <a:avLst/>
              <a:gdLst>
                <a:gd name="T0" fmla="*/ 158 w 158"/>
                <a:gd name="T1" fmla="*/ 12 h 64"/>
                <a:gd name="T2" fmla="*/ 79 w 158"/>
                <a:gd name="T3" fmla="*/ 0 h 64"/>
                <a:gd name="T4" fmla="*/ 0 w 158"/>
                <a:gd name="T5" fmla="*/ 12 h 64"/>
                <a:gd name="T6" fmla="*/ 19 w 158"/>
                <a:gd name="T7" fmla="*/ 64 h 64"/>
                <a:gd name="T8" fmla="*/ 79 w 158"/>
                <a:gd name="T9" fmla="*/ 55 h 64"/>
                <a:gd name="T10" fmla="*/ 139 w 158"/>
                <a:gd name="T11" fmla="*/ 64 h 64"/>
                <a:gd name="T12" fmla="*/ 158 w 158"/>
                <a:gd name="T13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64">
                  <a:moveTo>
                    <a:pt x="158" y="12"/>
                  </a:moveTo>
                  <a:cubicBezTo>
                    <a:pt x="133" y="4"/>
                    <a:pt x="106" y="0"/>
                    <a:pt x="79" y="0"/>
                  </a:cubicBezTo>
                  <a:cubicBezTo>
                    <a:pt x="51" y="0"/>
                    <a:pt x="25" y="4"/>
                    <a:pt x="0" y="12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38" y="58"/>
                    <a:pt x="58" y="55"/>
                    <a:pt x="79" y="55"/>
                  </a:cubicBezTo>
                  <a:cubicBezTo>
                    <a:pt x="100" y="55"/>
                    <a:pt x="120" y="58"/>
                    <a:pt x="139" y="64"/>
                  </a:cubicBezTo>
                  <a:lnTo>
                    <a:pt x="158" y="12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60" name="Freeform 53"/>
            <p:cNvSpPr>
              <a:spLocks/>
            </p:cNvSpPr>
            <p:nvPr/>
          </p:nvSpPr>
          <p:spPr bwMode="auto">
            <a:xfrm>
              <a:off x="8173244" y="4536717"/>
              <a:ext cx="275462" cy="182306"/>
            </a:xfrm>
            <a:custGeom>
              <a:avLst/>
              <a:gdLst>
                <a:gd name="T0" fmla="*/ 32 w 133"/>
                <a:gd name="T1" fmla="*/ 88 h 88"/>
                <a:gd name="T2" fmla="*/ 133 w 133"/>
                <a:gd name="T3" fmla="*/ 55 h 88"/>
                <a:gd name="T4" fmla="*/ 133 w 133"/>
                <a:gd name="T5" fmla="*/ 0 h 88"/>
                <a:gd name="T6" fmla="*/ 0 w 133"/>
                <a:gd name="T7" fmla="*/ 43 h 88"/>
                <a:gd name="T8" fmla="*/ 32 w 133"/>
                <a:gd name="T9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88">
                  <a:moveTo>
                    <a:pt x="32" y="88"/>
                  </a:moveTo>
                  <a:cubicBezTo>
                    <a:pt x="62" y="69"/>
                    <a:pt x="96" y="58"/>
                    <a:pt x="133" y="55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84" y="3"/>
                    <a:pt x="38" y="18"/>
                    <a:pt x="0" y="43"/>
                  </a:cubicBezTo>
                  <a:lnTo>
                    <a:pt x="32" y="8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3565923" y="1665905"/>
            <a:ext cx="5462755" cy="3407712"/>
            <a:chOff x="3565923" y="1665905"/>
            <a:chExt cx="5462755" cy="3407712"/>
          </a:xfrm>
          <a:solidFill>
            <a:schemeClr val="bg1">
              <a:lumMod val="75000"/>
            </a:schemeClr>
          </a:solidFill>
        </p:grpSpPr>
        <p:sp>
          <p:nvSpPr>
            <p:cNvPr id="12" name="Freeform 6"/>
            <p:cNvSpPr>
              <a:spLocks/>
            </p:cNvSpPr>
            <p:nvPr/>
          </p:nvSpPr>
          <p:spPr bwMode="auto">
            <a:xfrm>
              <a:off x="3565923" y="3084283"/>
              <a:ext cx="275462" cy="585983"/>
            </a:xfrm>
            <a:custGeom>
              <a:avLst/>
              <a:gdLst>
                <a:gd name="T0" fmla="*/ 32 w 133"/>
                <a:gd name="T1" fmla="*/ 0 h 283"/>
                <a:gd name="T2" fmla="*/ 0 w 133"/>
                <a:gd name="T3" fmla="*/ 44 h 283"/>
                <a:gd name="T4" fmla="*/ 78 w 133"/>
                <a:gd name="T5" fmla="*/ 213 h 283"/>
                <a:gd name="T6" fmla="*/ 72 w 133"/>
                <a:gd name="T7" fmla="*/ 266 h 283"/>
                <a:gd name="T8" fmla="*/ 124 w 133"/>
                <a:gd name="T9" fmla="*/ 283 h 283"/>
                <a:gd name="T10" fmla="*/ 133 w 133"/>
                <a:gd name="T11" fmla="*/ 213 h 283"/>
                <a:gd name="T12" fmla="*/ 32 w 133"/>
                <a:gd name="T1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283">
                  <a:moveTo>
                    <a:pt x="32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48" y="85"/>
                    <a:pt x="78" y="145"/>
                    <a:pt x="78" y="213"/>
                  </a:cubicBezTo>
                  <a:cubicBezTo>
                    <a:pt x="78" y="231"/>
                    <a:pt x="76" y="249"/>
                    <a:pt x="72" y="266"/>
                  </a:cubicBezTo>
                  <a:cubicBezTo>
                    <a:pt x="124" y="283"/>
                    <a:pt x="124" y="283"/>
                    <a:pt x="124" y="283"/>
                  </a:cubicBezTo>
                  <a:cubicBezTo>
                    <a:pt x="130" y="261"/>
                    <a:pt x="133" y="237"/>
                    <a:pt x="133" y="213"/>
                  </a:cubicBezTo>
                  <a:cubicBezTo>
                    <a:pt x="133" y="127"/>
                    <a:pt x="94" y="5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7909801" y="1954390"/>
              <a:ext cx="538903" cy="538903"/>
            </a:xfrm>
            <a:custGeom>
              <a:avLst/>
              <a:gdLst>
                <a:gd name="T0" fmla="*/ 56 w 260"/>
                <a:gd name="T1" fmla="*/ 0 h 260"/>
                <a:gd name="T2" fmla="*/ 0 w 260"/>
                <a:gd name="T3" fmla="*/ 0 h 260"/>
                <a:gd name="T4" fmla="*/ 260 w 260"/>
                <a:gd name="T5" fmla="*/ 260 h 260"/>
                <a:gd name="T6" fmla="*/ 260 w 260"/>
                <a:gd name="T7" fmla="*/ 204 h 260"/>
                <a:gd name="T8" fmla="*/ 56 w 260"/>
                <a:gd name="T9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260">
                  <a:moveTo>
                    <a:pt x="5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40"/>
                    <a:pt x="120" y="252"/>
                    <a:pt x="260" y="260"/>
                  </a:cubicBezTo>
                  <a:cubicBezTo>
                    <a:pt x="260" y="204"/>
                    <a:pt x="260" y="204"/>
                    <a:pt x="260" y="204"/>
                  </a:cubicBezTo>
                  <a:cubicBezTo>
                    <a:pt x="150" y="197"/>
                    <a:pt x="63" y="110"/>
                    <a:pt x="56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5231761" y="1665905"/>
              <a:ext cx="535898" cy="827386"/>
            </a:xfrm>
            <a:custGeom>
              <a:avLst/>
              <a:gdLst>
                <a:gd name="T0" fmla="*/ 55 w 259"/>
                <a:gd name="T1" fmla="*/ 123 h 399"/>
                <a:gd name="T2" fmla="*/ 77 w 259"/>
                <a:gd name="T3" fmla="*/ 27 h 399"/>
                <a:gd name="T4" fmla="*/ 29 w 259"/>
                <a:gd name="T5" fmla="*/ 0 h 399"/>
                <a:gd name="T6" fmla="*/ 0 w 259"/>
                <a:gd name="T7" fmla="*/ 123 h 399"/>
                <a:gd name="T8" fmla="*/ 259 w 259"/>
                <a:gd name="T9" fmla="*/ 399 h 399"/>
                <a:gd name="T10" fmla="*/ 259 w 259"/>
                <a:gd name="T11" fmla="*/ 343 h 399"/>
                <a:gd name="T12" fmla="*/ 55 w 259"/>
                <a:gd name="T13" fmla="*/ 123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9" h="399">
                  <a:moveTo>
                    <a:pt x="55" y="123"/>
                  </a:moveTo>
                  <a:cubicBezTo>
                    <a:pt x="55" y="89"/>
                    <a:pt x="63" y="56"/>
                    <a:pt x="77" y="2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0" y="37"/>
                    <a:pt x="0" y="79"/>
                    <a:pt x="0" y="123"/>
                  </a:cubicBezTo>
                  <a:cubicBezTo>
                    <a:pt x="0" y="270"/>
                    <a:pt x="114" y="390"/>
                    <a:pt x="259" y="399"/>
                  </a:cubicBezTo>
                  <a:cubicBezTo>
                    <a:pt x="259" y="343"/>
                    <a:pt x="259" y="343"/>
                    <a:pt x="259" y="343"/>
                  </a:cubicBezTo>
                  <a:cubicBezTo>
                    <a:pt x="145" y="335"/>
                    <a:pt x="55" y="240"/>
                    <a:pt x="55" y="12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6213406" y="3268592"/>
              <a:ext cx="159267" cy="513862"/>
            </a:xfrm>
            <a:custGeom>
              <a:avLst/>
              <a:gdLst>
                <a:gd name="T0" fmla="*/ 48 w 77"/>
                <a:gd name="T1" fmla="*/ 0 h 248"/>
                <a:gd name="T2" fmla="*/ 0 w 77"/>
                <a:gd name="T3" fmla="*/ 28 h 248"/>
                <a:gd name="T4" fmla="*/ 22 w 77"/>
                <a:gd name="T5" fmla="*/ 124 h 248"/>
                <a:gd name="T6" fmla="*/ 0 w 77"/>
                <a:gd name="T7" fmla="*/ 220 h 248"/>
                <a:gd name="T8" fmla="*/ 48 w 77"/>
                <a:gd name="T9" fmla="*/ 248 h 248"/>
                <a:gd name="T10" fmla="*/ 77 w 77"/>
                <a:gd name="T11" fmla="*/ 124 h 248"/>
                <a:gd name="T12" fmla="*/ 48 w 77"/>
                <a:gd name="T13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248">
                  <a:moveTo>
                    <a:pt x="48" y="0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14" y="57"/>
                    <a:pt x="22" y="90"/>
                    <a:pt x="22" y="124"/>
                  </a:cubicBezTo>
                  <a:cubicBezTo>
                    <a:pt x="22" y="158"/>
                    <a:pt x="14" y="191"/>
                    <a:pt x="0" y="220"/>
                  </a:cubicBezTo>
                  <a:cubicBezTo>
                    <a:pt x="48" y="248"/>
                    <a:pt x="48" y="248"/>
                    <a:pt x="48" y="248"/>
                  </a:cubicBezTo>
                  <a:cubicBezTo>
                    <a:pt x="67" y="211"/>
                    <a:pt x="77" y="169"/>
                    <a:pt x="77" y="124"/>
                  </a:cubicBezTo>
                  <a:cubicBezTo>
                    <a:pt x="77" y="79"/>
                    <a:pt x="67" y="37"/>
                    <a:pt x="48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4" name="Freeform 27"/>
            <p:cNvSpPr>
              <a:spLocks/>
            </p:cNvSpPr>
            <p:nvPr/>
          </p:nvSpPr>
          <p:spPr bwMode="auto">
            <a:xfrm>
              <a:off x="8708141" y="3026185"/>
              <a:ext cx="320537" cy="364611"/>
            </a:xfrm>
            <a:custGeom>
              <a:avLst/>
              <a:gdLst>
                <a:gd name="T0" fmla="*/ 102 w 155"/>
                <a:gd name="T1" fmla="*/ 176 h 176"/>
                <a:gd name="T2" fmla="*/ 155 w 155"/>
                <a:gd name="T3" fmla="*/ 164 h 176"/>
                <a:gd name="T4" fmla="*/ 25 w 155"/>
                <a:gd name="T5" fmla="*/ 0 h 176"/>
                <a:gd name="T6" fmla="*/ 0 w 155"/>
                <a:gd name="T7" fmla="*/ 50 h 176"/>
                <a:gd name="T8" fmla="*/ 102 w 155"/>
                <a:gd name="T9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76">
                  <a:moveTo>
                    <a:pt x="102" y="176"/>
                  </a:moveTo>
                  <a:cubicBezTo>
                    <a:pt x="155" y="164"/>
                    <a:pt x="155" y="164"/>
                    <a:pt x="155" y="164"/>
                  </a:cubicBezTo>
                  <a:cubicBezTo>
                    <a:pt x="135" y="94"/>
                    <a:pt x="87" y="35"/>
                    <a:pt x="25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8" y="77"/>
                    <a:pt x="85" y="122"/>
                    <a:pt x="102" y="17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6" name="Freeform 39"/>
            <p:cNvSpPr>
              <a:spLocks/>
            </p:cNvSpPr>
            <p:nvPr/>
          </p:nvSpPr>
          <p:spPr bwMode="auto">
            <a:xfrm>
              <a:off x="3617009" y="4727036"/>
              <a:ext cx="224376" cy="346581"/>
            </a:xfrm>
            <a:custGeom>
              <a:avLst/>
              <a:gdLst>
                <a:gd name="T0" fmla="*/ 53 w 108"/>
                <a:gd name="T1" fmla="*/ 167 h 167"/>
                <a:gd name="T2" fmla="*/ 108 w 108"/>
                <a:gd name="T3" fmla="*/ 167 h 167"/>
                <a:gd name="T4" fmla="*/ 39 w 108"/>
                <a:gd name="T5" fmla="*/ 0 h 167"/>
                <a:gd name="T6" fmla="*/ 0 w 108"/>
                <a:gd name="T7" fmla="*/ 39 h 167"/>
                <a:gd name="T8" fmla="*/ 53 w 108"/>
                <a:gd name="T9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67">
                  <a:moveTo>
                    <a:pt x="53" y="167"/>
                  </a:moveTo>
                  <a:cubicBezTo>
                    <a:pt x="108" y="167"/>
                    <a:pt x="108" y="167"/>
                    <a:pt x="108" y="167"/>
                  </a:cubicBezTo>
                  <a:cubicBezTo>
                    <a:pt x="104" y="103"/>
                    <a:pt x="79" y="45"/>
                    <a:pt x="39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0" y="74"/>
                    <a:pt x="49" y="118"/>
                    <a:pt x="53" y="16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7" name="Freeform 40"/>
            <p:cNvSpPr>
              <a:spLocks/>
            </p:cNvSpPr>
            <p:nvPr/>
          </p:nvSpPr>
          <p:spPr bwMode="auto">
            <a:xfrm>
              <a:off x="5979013" y="4581793"/>
              <a:ext cx="290488" cy="267448"/>
            </a:xfrm>
            <a:custGeom>
              <a:avLst/>
              <a:gdLst>
                <a:gd name="T0" fmla="*/ 92 w 140"/>
                <a:gd name="T1" fmla="*/ 129 h 129"/>
                <a:gd name="T2" fmla="*/ 140 w 140"/>
                <a:gd name="T3" fmla="*/ 102 h 129"/>
                <a:gd name="T4" fmla="*/ 19 w 140"/>
                <a:gd name="T5" fmla="*/ 0 h 129"/>
                <a:gd name="T6" fmla="*/ 0 w 140"/>
                <a:gd name="T7" fmla="*/ 52 h 129"/>
                <a:gd name="T8" fmla="*/ 92 w 140"/>
                <a:gd name="T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29">
                  <a:moveTo>
                    <a:pt x="92" y="129"/>
                  </a:moveTo>
                  <a:cubicBezTo>
                    <a:pt x="140" y="102"/>
                    <a:pt x="140" y="102"/>
                    <a:pt x="140" y="102"/>
                  </a:cubicBezTo>
                  <a:cubicBezTo>
                    <a:pt x="111" y="57"/>
                    <a:pt x="69" y="21"/>
                    <a:pt x="19" y="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38" y="69"/>
                    <a:pt x="70" y="95"/>
                    <a:pt x="92" y="12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61" name="Freeform 54"/>
            <p:cNvSpPr>
              <a:spLocks/>
            </p:cNvSpPr>
            <p:nvPr/>
          </p:nvSpPr>
          <p:spPr bwMode="auto">
            <a:xfrm>
              <a:off x="8514816" y="4536717"/>
              <a:ext cx="273459" cy="182306"/>
            </a:xfrm>
            <a:custGeom>
              <a:avLst/>
              <a:gdLst>
                <a:gd name="T0" fmla="*/ 132 w 132"/>
                <a:gd name="T1" fmla="*/ 43 h 88"/>
                <a:gd name="T2" fmla="*/ 0 w 132"/>
                <a:gd name="T3" fmla="*/ 0 h 88"/>
                <a:gd name="T4" fmla="*/ 0 w 132"/>
                <a:gd name="T5" fmla="*/ 55 h 88"/>
                <a:gd name="T6" fmla="*/ 100 w 132"/>
                <a:gd name="T7" fmla="*/ 88 h 88"/>
                <a:gd name="T8" fmla="*/ 132 w 132"/>
                <a:gd name="T9" fmla="*/ 4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88">
                  <a:moveTo>
                    <a:pt x="132" y="43"/>
                  </a:moveTo>
                  <a:cubicBezTo>
                    <a:pt x="94" y="18"/>
                    <a:pt x="48" y="3"/>
                    <a:pt x="0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36" y="58"/>
                    <a:pt x="70" y="69"/>
                    <a:pt x="100" y="88"/>
                  </a:cubicBezTo>
                  <a:lnTo>
                    <a:pt x="132" y="4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699470" y="1351378"/>
            <a:ext cx="6352246" cy="3583006"/>
            <a:chOff x="2699470" y="1351378"/>
            <a:chExt cx="6352246" cy="3583006"/>
          </a:xfrm>
          <a:solidFill>
            <a:srgbClr val="E4E829"/>
          </a:solidFill>
        </p:grpSpPr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2699470" y="3084283"/>
              <a:ext cx="275462" cy="585983"/>
            </a:xfrm>
            <a:custGeom>
              <a:avLst/>
              <a:gdLst>
                <a:gd name="T0" fmla="*/ 55 w 133"/>
                <a:gd name="T1" fmla="*/ 213 h 283"/>
                <a:gd name="T2" fmla="*/ 133 w 133"/>
                <a:gd name="T3" fmla="*/ 44 h 283"/>
                <a:gd name="T4" fmla="*/ 101 w 133"/>
                <a:gd name="T5" fmla="*/ 0 h 283"/>
                <a:gd name="T6" fmla="*/ 0 w 133"/>
                <a:gd name="T7" fmla="*/ 213 h 283"/>
                <a:gd name="T8" fmla="*/ 9 w 133"/>
                <a:gd name="T9" fmla="*/ 283 h 283"/>
                <a:gd name="T10" fmla="*/ 61 w 133"/>
                <a:gd name="T11" fmla="*/ 266 h 283"/>
                <a:gd name="T12" fmla="*/ 55 w 133"/>
                <a:gd name="T13" fmla="*/ 21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283">
                  <a:moveTo>
                    <a:pt x="55" y="213"/>
                  </a:moveTo>
                  <a:cubicBezTo>
                    <a:pt x="55" y="145"/>
                    <a:pt x="85" y="85"/>
                    <a:pt x="133" y="44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39" y="50"/>
                    <a:pt x="0" y="127"/>
                    <a:pt x="0" y="213"/>
                  </a:cubicBezTo>
                  <a:cubicBezTo>
                    <a:pt x="0" y="237"/>
                    <a:pt x="3" y="261"/>
                    <a:pt x="9" y="283"/>
                  </a:cubicBezTo>
                  <a:cubicBezTo>
                    <a:pt x="61" y="266"/>
                    <a:pt x="61" y="266"/>
                    <a:pt x="61" y="266"/>
                  </a:cubicBezTo>
                  <a:cubicBezTo>
                    <a:pt x="57" y="249"/>
                    <a:pt x="55" y="231"/>
                    <a:pt x="55" y="21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8514816" y="1351378"/>
              <a:ext cx="536900" cy="536900"/>
            </a:xfrm>
            <a:custGeom>
              <a:avLst/>
              <a:gdLst>
                <a:gd name="T0" fmla="*/ 203 w 259"/>
                <a:gd name="T1" fmla="*/ 259 h 259"/>
                <a:gd name="T2" fmla="*/ 259 w 259"/>
                <a:gd name="T3" fmla="*/ 259 h 259"/>
                <a:gd name="T4" fmla="*/ 0 w 259"/>
                <a:gd name="T5" fmla="*/ 0 h 259"/>
                <a:gd name="T6" fmla="*/ 0 w 259"/>
                <a:gd name="T7" fmla="*/ 55 h 259"/>
                <a:gd name="T8" fmla="*/ 203 w 259"/>
                <a:gd name="T9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259">
                  <a:moveTo>
                    <a:pt x="203" y="259"/>
                  </a:moveTo>
                  <a:cubicBezTo>
                    <a:pt x="259" y="259"/>
                    <a:pt x="259" y="259"/>
                    <a:pt x="259" y="259"/>
                  </a:cubicBezTo>
                  <a:cubicBezTo>
                    <a:pt x="251" y="120"/>
                    <a:pt x="139" y="8"/>
                    <a:pt x="0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09" y="63"/>
                    <a:pt x="196" y="150"/>
                    <a:pt x="203" y="25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5324917" y="1351378"/>
              <a:ext cx="954600" cy="314527"/>
            </a:xfrm>
            <a:custGeom>
              <a:avLst/>
              <a:gdLst>
                <a:gd name="T0" fmla="*/ 413 w 461"/>
                <a:gd name="T1" fmla="*/ 152 h 152"/>
                <a:gd name="T2" fmla="*/ 461 w 461"/>
                <a:gd name="T3" fmla="*/ 124 h 152"/>
                <a:gd name="T4" fmla="*/ 230 w 461"/>
                <a:gd name="T5" fmla="*/ 0 h 152"/>
                <a:gd name="T6" fmla="*/ 0 w 461"/>
                <a:gd name="T7" fmla="*/ 124 h 152"/>
                <a:gd name="T8" fmla="*/ 48 w 461"/>
                <a:gd name="T9" fmla="*/ 152 h 152"/>
                <a:gd name="T10" fmla="*/ 230 w 461"/>
                <a:gd name="T11" fmla="*/ 55 h 152"/>
                <a:gd name="T12" fmla="*/ 413 w 461"/>
                <a:gd name="T13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152">
                  <a:moveTo>
                    <a:pt x="413" y="152"/>
                  </a:moveTo>
                  <a:cubicBezTo>
                    <a:pt x="461" y="124"/>
                    <a:pt x="461" y="124"/>
                    <a:pt x="461" y="124"/>
                  </a:cubicBezTo>
                  <a:cubicBezTo>
                    <a:pt x="412" y="49"/>
                    <a:pt x="327" y="0"/>
                    <a:pt x="230" y="0"/>
                  </a:cubicBezTo>
                  <a:cubicBezTo>
                    <a:pt x="134" y="0"/>
                    <a:pt x="49" y="49"/>
                    <a:pt x="0" y="124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87" y="93"/>
                    <a:pt x="154" y="55"/>
                    <a:pt x="230" y="55"/>
                  </a:cubicBezTo>
                  <a:cubicBezTo>
                    <a:pt x="306" y="55"/>
                    <a:pt x="373" y="93"/>
                    <a:pt x="413" y="15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2699470" y="1351378"/>
              <a:ext cx="538903" cy="1141915"/>
            </a:xfrm>
            <a:custGeom>
              <a:avLst/>
              <a:gdLst>
                <a:gd name="T0" fmla="*/ 0 w 260"/>
                <a:gd name="T1" fmla="*/ 275 h 551"/>
                <a:gd name="T2" fmla="*/ 260 w 260"/>
                <a:gd name="T3" fmla="*/ 551 h 551"/>
                <a:gd name="T4" fmla="*/ 260 w 260"/>
                <a:gd name="T5" fmla="*/ 495 h 551"/>
                <a:gd name="T6" fmla="*/ 55 w 260"/>
                <a:gd name="T7" fmla="*/ 275 h 551"/>
                <a:gd name="T8" fmla="*/ 260 w 260"/>
                <a:gd name="T9" fmla="*/ 55 h 551"/>
                <a:gd name="T10" fmla="*/ 260 w 260"/>
                <a:gd name="T11" fmla="*/ 0 h 551"/>
                <a:gd name="T12" fmla="*/ 0 w 260"/>
                <a:gd name="T13" fmla="*/ 275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" h="551">
                  <a:moveTo>
                    <a:pt x="0" y="275"/>
                  </a:moveTo>
                  <a:cubicBezTo>
                    <a:pt x="0" y="422"/>
                    <a:pt x="115" y="542"/>
                    <a:pt x="260" y="551"/>
                  </a:cubicBezTo>
                  <a:cubicBezTo>
                    <a:pt x="260" y="495"/>
                    <a:pt x="260" y="495"/>
                    <a:pt x="260" y="495"/>
                  </a:cubicBezTo>
                  <a:cubicBezTo>
                    <a:pt x="145" y="487"/>
                    <a:pt x="55" y="392"/>
                    <a:pt x="55" y="275"/>
                  </a:cubicBezTo>
                  <a:cubicBezTo>
                    <a:pt x="55" y="159"/>
                    <a:pt x="145" y="64"/>
                    <a:pt x="260" y="55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115" y="8"/>
                    <a:pt x="0" y="128"/>
                    <a:pt x="0" y="27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5324917" y="2955066"/>
              <a:ext cx="442742" cy="313526"/>
            </a:xfrm>
            <a:custGeom>
              <a:avLst/>
              <a:gdLst>
                <a:gd name="T0" fmla="*/ 0 w 214"/>
                <a:gd name="T1" fmla="*/ 124 h 151"/>
                <a:gd name="T2" fmla="*/ 48 w 214"/>
                <a:gd name="T3" fmla="*/ 151 h 151"/>
                <a:gd name="T4" fmla="*/ 214 w 214"/>
                <a:gd name="T5" fmla="*/ 55 h 151"/>
                <a:gd name="T6" fmla="*/ 214 w 214"/>
                <a:gd name="T7" fmla="*/ 0 h 151"/>
                <a:gd name="T8" fmla="*/ 0 w 214"/>
                <a:gd name="T9" fmla="*/ 12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151">
                  <a:moveTo>
                    <a:pt x="0" y="124"/>
                  </a:moveTo>
                  <a:cubicBezTo>
                    <a:pt x="48" y="151"/>
                    <a:pt x="48" y="151"/>
                    <a:pt x="48" y="151"/>
                  </a:cubicBezTo>
                  <a:cubicBezTo>
                    <a:pt x="85" y="97"/>
                    <a:pt x="145" y="60"/>
                    <a:pt x="214" y="55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125" y="5"/>
                    <a:pt x="46" y="53"/>
                    <a:pt x="0" y="12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6" name="Freeform 29"/>
            <p:cNvSpPr>
              <a:spLocks/>
            </p:cNvSpPr>
            <p:nvPr/>
          </p:nvSpPr>
          <p:spPr bwMode="auto">
            <a:xfrm>
              <a:off x="7932841" y="3026185"/>
              <a:ext cx="321539" cy="364611"/>
            </a:xfrm>
            <a:custGeom>
              <a:avLst/>
              <a:gdLst>
                <a:gd name="T0" fmla="*/ 155 w 155"/>
                <a:gd name="T1" fmla="*/ 50 h 176"/>
                <a:gd name="T2" fmla="*/ 131 w 155"/>
                <a:gd name="T3" fmla="*/ 0 h 176"/>
                <a:gd name="T4" fmla="*/ 0 w 155"/>
                <a:gd name="T5" fmla="*/ 164 h 176"/>
                <a:gd name="T6" fmla="*/ 54 w 155"/>
                <a:gd name="T7" fmla="*/ 176 h 176"/>
                <a:gd name="T8" fmla="*/ 155 w 155"/>
                <a:gd name="T9" fmla="*/ 5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76">
                  <a:moveTo>
                    <a:pt x="155" y="50"/>
                  </a:moveTo>
                  <a:cubicBezTo>
                    <a:pt x="131" y="0"/>
                    <a:pt x="131" y="0"/>
                    <a:pt x="131" y="0"/>
                  </a:cubicBezTo>
                  <a:cubicBezTo>
                    <a:pt x="68" y="35"/>
                    <a:pt x="20" y="94"/>
                    <a:pt x="0" y="164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70" y="122"/>
                    <a:pt x="107" y="77"/>
                    <a:pt x="155" y="5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3" name="Freeform 36"/>
            <p:cNvSpPr>
              <a:spLocks/>
            </p:cNvSpPr>
            <p:nvPr/>
          </p:nvSpPr>
          <p:spPr bwMode="auto">
            <a:xfrm>
              <a:off x="2889789" y="4536717"/>
              <a:ext cx="348584" cy="223374"/>
            </a:xfrm>
            <a:custGeom>
              <a:avLst/>
              <a:gdLst>
                <a:gd name="T0" fmla="*/ 39 w 168"/>
                <a:gd name="T1" fmla="*/ 108 h 108"/>
                <a:gd name="T2" fmla="*/ 168 w 168"/>
                <a:gd name="T3" fmla="*/ 55 h 108"/>
                <a:gd name="T4" fmla="*/ 168 w 168"/>
                <a:gd name="T5" fmla="*/ 0 h 108"/>
                <a:gd name="T6" fmla="*/ 0 w 168"/>
                <a:gd name="T7" fmla="*/ 69 h 108"/>
                <a:gd name="T8" fmla="*/ 39 w 168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08">
                  <a:moveTo>
                    <a:pt x="39" y="108"/>
                  </a:moveTo>
                  <a:cubicBezTo>
                    <a:pt x="74" y="78"/>
                    <a:pt x="119" y="59"/>
                    <a:pt x="168" y="55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04" y="3"/>
                    <a:pt x="45" y="29"/>
                    <a:pt x="0" y="69"/>
                  </a:cubicBezTo>
                  <a:lnTo>
                    <a:pt x="39" y="10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52" name="Freeform 45"/>
            <p:cNvSpPr>
              <a:spLocks/>
            </p:cNvSpPr>
            <p:nvPr/>
          </p:nvSpPr>
          <p:spPr bwMode="auto">
            <a:xfrm>
              <a:off x="5313898" y="4581793"/>
              <a:ext cx="292491" cy="267448"/>
            </a:xfrm>
            <a:custGeom>
              <a:avLst/>
              <a:gdLst>
                <a:gd name="T0" fmla="*/ 141 w 141"/>
                <a:gd name="T1" fmla="*/ 52 h 129"/>
                <a:gd name="T2" fmla="*/ 122 w 141"/>
                <a:gd name="T3" fmla="*/ 0 h 129"/>
                <a:gd name="T4" fmla="*/ 0 w 141"/>
                <a:gd name="T5" fmla="*/ 102 h 129"/>
                <a:gd name="T6" fmla="*/ 48 w 141"/>
                <a:gd name="T7" fmla="*/ 129 h 129"/>
                <a:gd name="T8" fmla="*/ 141 w 141"/>
                <a:gd name="T9" fmla="*/ 5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29">
                  <a:moveTo>
                    <a:pt x="141" y="52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72" y="21"/>
                    <a:pt x="30" y="57"/>
                    <a:pt x="0" y="102"/>
                  </a:cubicBezTo>
                  <a:cubicBezTo>
                    <a:pt x="48" y="129"/>
                    <a:pt x="48" y="129"/>
                    <a:pt x="48" y="129"/>
                  </a:cubicBezTo>
                  <a:cubicBezTo>
                    <a:pt x="71" y="95"/>
                    <a:pt x="103" y="69"/>
                    <a:pt x="141" y="5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62" name="Freeform 55"/>
            <p:cNvSpPr>
              <a:spLocks/>
            </p:cNvSpPr>
            <p:nvPr/>
          </p:nvSpPr>
          <p:spPr bwMode="auto">
            <a:xfrm>
              <a:off x="7949869" y="4664933"/>
              <a:ext cx="235395" cy="269451"/>
            </a:xfrm>
            <a:custGeom>
              <a:avLst/>
              <a:gdLst>
                <a:gd name="T0" fmla="*/ 114 w 114"/>
                <a:gd name="T1" fmla="*/ 44 h 130"/>
                <a:gd name="T2" fmla="*/ 82 w 114"/>
                <a:gd name="T3" fmla="*/ 0 h 130"/>
                <a:gd name="T4" fmla="*/ 0 w 114"/>
                <a:gd name="T5" fmla="*/ 113 h 130"/>
                <a:gd name="T6" fmla="*/ 52 w 114"/>
                <a:gd name="T7" fmla="*/ 130 h 130"/>
                <a:gd name="T8" fmla="*/ 114 w 114"/>
                <a:gd name="T9" fmla="*/ 4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30">
                  <a:moveTo>
                    <a:pt x="114" y="44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45" y="29"/>
                    <a:pt x="17" y="68"/>
                    <a:pt x="0" y="113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66" y="96"/>
                    <a:pt x="87" y="67"/>
                    <a:pt x="114" y="4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889789" y="3268592"/>
            <a:ext cx="6122861" cy="2408036"/>
            <a:chOff x="2889789" y="3268592"/>
            <a:chExt cx="6122861" cy="2408036"/>
          </a:xfrm>
          <a:solidFill>
            <a:srgbClr val="D3CCBF"/>
          </a:solidFill>
        </p:grpSpPr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5231761" y="3268592"/>
              <a:ext cx="159267" cy="513862"/>
            </a:xfrm>
            <a:custGeom>
              <a:avLst/>
              <a:gdLst>
                <a:gd name="T0" fmla="*/ 55 w 77"/>
                <a:gd name="T1" fmla="*/ 124 h 248"/>
                <a:gd name="T2" fmla="*/ 77 w 77"/>
                <a:gd name="T3" fmla="*/ 28 h 248"/>
                <a:gd name="T4" fmla="*/ 29 w 77"/>
                <a:gd name="T5" fmla="*/ 0 h 248"/>
                <a:gd name="T6" fmla="*/ 0 w 77"/>
                <a:gd name="T7" fmla="*/ 124 h 248"/>
                <a:gd name="T8" fmla="*/ 29 w 77"/>
                <a:gd name="T9" fmla="*/ 248 h 248"/>
                <a:gd name="T10" fmla="*/ 77 w 77"/>
                <a:gd name="T11" fmla="*/ 220 h 248"/>
                <a:gd name="T12" fmla="*/ 55 w 77"/>
                <a:gd name="T13" fmla="*/ 12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248">
                  <a:moveTo>
                    <a:pt x="55" y="124"/>
                  </a:moveTo>
                  <a:cubicBezTo>
                    <a:pt x="55" y="90"/>
                    <a:pt x="63" y="57"/>
                    <a:pt x="77" y="28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0" y="37"/>
                    <a:pt x="0" y="79"/>
                    <a:pt x="0" y="124"/>
                  </a:cubicBezTo>
                  <a:cubicBezTo>
                    <a:pt x="0" y="169"/>
                    <a:pt x="10" y="211"/>
                    <a:pt x="29" y="248"/>
                  </a:cubicBezTo>
                  <a:cubicBezTo>
                    <a:pt x="77" y="220"/>
                    <a:pt x="77" y="220"/>
                    <a:pt x="77" y="220"/>
                  </a:cubicBezTo>
                  <a:cubicBezTo>
                    <a:pt x="63" y="191"/>
                    <a:pt x="55" y="158"/>
                    <a:pt x="55" y="12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8" name="Freeform 31"/>
            <p:cNvSpPr>
              <a:spLocks/>
            </p:cNvSpPr>
            <p:nvPr/>
          </p:nvSpPr>
          <p:spPr bwMode="auto">
            <a:xfrm>
              <a:off x="8055046" y="3836544"/>
              <a:ext cx="393660" cy="258434"/>
            </a:xfrm>
            <a:custGeom>
              <a:avLst/>
              <a:gdLst>
                <a:gd name="T0" fmla="*/ 44 w 190"/>
                <a:gd name="T1" fmla="*/ 0 h 125"/>
                <a:gd name="T2" fmla="*/ 0 w 190"/>
                <a:gd name="T3" fmla="*/ 34 h 125"/>
                <a:gd name="T4" fmla="*/ 190 w 190"/>
                <a:gd name="T5" fmla="*/ 125 h 125"/>
                <a:gd name="T6" fmla="*/ 190 w 190"/>
                <a:gd name="T7" fmla="*/ 70 h 125"/>
                <a:gd name="T8" fmla="*/ 44 w 190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125">
                  <a:moveTo>
                    <a:pt x="44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47" y="87"/>
                    <a:pt x="114" y="121"/>
                    <a:pt x="190" y="125"/>
                  </a:cubicBezTo>
                  <a:cubicBezTo>
                    <a:pt x="190" y="70"/>
                    <a:pt x="190" y="70"/>
                    <a:pt x="190" y="70"/>
                  </a:cubicBezTo>
                  <a:cubicBezTo>
                    <a:pt x="132" y="66"/>
                    <a:pt x="80" y="40"/>
                    <a:pt x="44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1" name="Freeform 34"/>
            <p:cNvSpPr>
              <a:spLocks/>
            </p:cNvSpPr>
            <p:nvPr/>
          </p:nvSpPr>
          <p:spPr bwMode="auto">
            <a:xfrm>
              <a:off x="2889789" y="5452252"/>
              <a:ext cx="348584" cy="224376"/>
            </a:xfrm>
            <a:custGeom>
              <a:avLst/>
              <a:gdLst>
                <a:gd name="T0" fmla="*/ 0 w 168"/>
                <a:gd name="T1" fmla="*/ 39 h 108"/>
                <a:gd name="T2" fmla="*/ 168 w 168"/>
                <a:gd name="T3" fmla="*/ 108 h 108"/>
                <a:gd name="T4" fmla="*/ 168 w 168"/>
                <a:gd name="T5" fmla="*/ 53 h 108"/>
                <a:gd name="T6" fmla="*/ 39 w 168"/>
                <a:gd name="T7" fmla="*/ 0 h 108"/>
                <a:gd name="T8" fmla="*/ 0 w 168"/>
                <a:gd name="T9" fmla="*/ 3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08">
                  <a:moveTo>
                    <a:pt x="0" y="39"/>
                  </a:moveTo>
                  <a:cubicBezTo>
                    <a:pt x="45" y="79"/>
                    <a:pt x="104" y="105"/>
                    <a:pt x="168" y="108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19" y="49"/>
                    <a:pt x="74" y="30"/>
                    <a:pt x="39" y="0"/>
                  </a:cubicBezTo>
                  <a:lnTo>
                    <a:pt x="0" y="39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51" name="Freeform 44"/>
            <p:cNvSpPr>
              <a:spLocks/>
            </p:cNvSpPr>
            <p:nvPr/>
          </p:nvSpPr>
          <p:spPr bwMode="auto">
            <a:xfrm>
              <a:off x="5825757" y="5477293"/>
              <a:ext cx="309519" cy="199335"/>
            </a:xfrm>
            <a:custGeom>
              <a:avLst/>
              <a:gdLst>
                <a:gd name="T0" fmla="*/ 0 w 149"/>
                <a:gd name="T1" fmla="*/ 41 h 96"/>
                <a:gd name="T2" fmla="*/ 0 w 149"/>
                <a:gd name="T3" fmla="*/ 96 h 96"/>
                <a:gd name="T4" fmla="*/ 149 w 149"/>
                <a:gd name="T5" fmla="*/ 42 h 96"/>
                <a:gd name="T6" fmla="*/ 113 w 149"/>
                <a:gd name="T7" fmla="*/ 0 h 96"/>
                <a:gd name="T8" fmla="*/ 0 w 149"/>
                <a:gd name="T9" fmla="*/ 4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96">
                  <a:moveTo>
                    <a:pt x="0" y="41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55" y="93"/>
                    <a:pt x="107" y="74"/>
                    <a:pt x="149" y="42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81" y="23"/>
                    <a:pt x="42" y="38"/>
                    <a:pt x="0" y="4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63" name="Freeform 56"/>
            <p:cNvSpPr>
              <a:spLocks/>
            </p:cNvSpPr>
            <p:nvPr/>
          </p:nvSpPr>
          <p:spPr bwMode="auto">
            <a:xfrm>
              <a:off x="8776254" y="5278961"/>
              <a:ext cx="236396" cy="269451"/>
            </a:xfrm>
            <a:custGeom>
              <a:avLst/>
              <a:gdLst>
                <a:gd name="T0" fmla="*/ 0 w 114"/>
                <a:gd name="T1" fmla="*/ 86 h 130"/>
                <a:gd name="T2" fmla="*/ 32 w 114"/>
                <a:gd name="T3" fmla="*/ 130 h 130"/>
                <a:gd name="T4" fmla="*/ 114 w 114"/>
                <a:gd name="T5" fmla="*/ 17 h 130"/>
                <a:gd name="T6" fmla="*/ 62 w 114"/>
                <a:gd name="T7" fmla="*/ 0 h 130"/>
                <a:gd name="T8" fmla="*/ 0 w 114"/>
                <a:gd name="T9" fmla="*/ 8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30">
                  <a:moveTo>
                    <a:pt x="0" y="86"/>
                  </a:moveTo>
                  <a:cubicBezTo>
                    <a:pt x="32" y="130"/>
                    <a:pt x="32" y="130"/>
                    <a:pt x="32" y="130"/>
                  </a:cubicBezTo>
                  <a:cubicBezTo>
                    <a:pt x="69" y="101"/>
                    <a:pt x="97" y="62"/>
                    <a:pt x="114" y="17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48" y="34"/>
                    <a:pt x="27" y="63"/>
                    <a:pt x="0" y="8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64" name="Freeform 57"/>
          <p:cNvSpPr>
            <a:spLocks/>
          </p:cNvSpPr>
          <p:nvPr/>
        </p:nvSpPr>
        <p:spPr bwMode="auto">
          <a:xfrm>
            <a:off x="7909801" y="4961429"/>
            <a:ext cx="126211" cy="290487"/>
          </a:xfrm>
          <a:custGeom>
            <a:avLst/>
            <a:gdLst>
              <a:gd name="T0" fmla="*/ 55 w 61"/>
              <a:gd name="T1" fmla="*/ 70 h 140"/>
              <a:gd name="T2" fmla="*/ 61 w 61"/>
              <a:gd name="T3" fmla="*/ 17 h 140"/>
              <a:gd name="T4" fmla="*/ 9 w 61"/>
              <a:gd name="T5" fmla="*/ 0 h 140"/>
              <a:gd name="T6" fmla="*/ 0 w 61"/>
              <a:gd name="T7" fmla="*/ 70 h 140"/>
              <a:gd name="T8" fmla="*/ 9 w 61"/>
              <a:gd name="T9" fmla="*/ 140 h 140"/>
              <a:gd name="T10" fmla="*/ 61 w 61"/>
              <a:gd name="T11" fmla="*/ 123 h 140"/>
              <a:gd name="T12" fmla="*/ 55 w 61"/>
              <a:gd name="T13" fmla="*/ 7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40">
                <a:moveTo>
                  <a:pt x="55" y="70"/>
                </a:moveTo>
                <a:cubicBezTo>
                  <a:pt x="55" y="52"/>
                  <a:pt x="57" y="34"/>
                  <a:pt x="61" y="17"/>
                </a:cubicBezTo>
                <a:cubicBezTo>
                  <a:pt x="9" y="0"/>
                  <a:pt x="9" y="0"/>
                  <a:pt x="9" y="0"/>
                </a:cubicBezTo>
                <a:cubicBezTo>
                  <a:pt x="3" y="22"/>
                  <a:pt x="0" y="46"/>
                  <a:pt x="0" y="70"/>
                </a:cubicBezTo>
                <a:cubicBezTo>
                  <a:pt x="0" y="94"/>
                  <a:pt x="3" y="118"/>
                  <a:pt x="9" y="140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57" y="106"/>
                  <a:pt x="55" y="88"/>
                  <a:pt x="55" y="70"/>
                </a:cubicBezTo>
                <a:close/>
              </a:path>
            </a:pathLst>
          </a:custGeom>
          <a:solidFill>
            <a:srgbClr val="7B6854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58"/>
          <p:cNvSpPr>
            <a:spLocks/>
          </p:cNvSpPr>
          <p:nvPr/>
        </p:nvSpPr>
        <p:spPr bwMode="auto">
          <a:xfrm>
            <a:off x="7949869" y="5278961"/>
            <a:ext cx="235395" cy="269451"/>
          </a:xfrm>
          <a:custGeom>
            <a:avLst/>
            <a:gdLst>
              <a:gd name="T0" fmla="*/ 52 w 114"/>
              <a:gd name="T1" fmla="*/ 0 h 130"/>
              <a:gd name="T2" fmla="*/ 0 w 114"/>
              <a:gd name="T3" fmla="*/ 17 h 130"/>
              <a:gd name="T4" fmla="*/ 82 w 114"/>
              <a:gd name="T5" fmla="*/ 130 h 130"/>
              <a:gd name="T6" fmla="*/ 114 w 114"/>
              <a:gd name="T7" fmla="*/ 86 h 130"/>
              <a:gd name="T8" fmla="*/ 52 w 114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17" y="62"/>
                  <a:pt x="45" y="101"/>
                  <a:pt x="82" y="130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87" y="63"/>
                  <a:pt x="66" y="34"/>
                  <a:pt x="52" y="0"/>
                </a:cubicBezTo>
                <a:close/>
              </a:path>
            </a:pathLst>
          </a:custGeom>
          <a:solidFill>
            <a:srgbClr val="7B685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61841910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sólido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C207902-4FB4-8D43-BC9D-C25B9598E14C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37" name="Freeform 26"/>
          <p:cNvSpPr>
            <a:spLocks noEditPoints="1"/>
          </p:cNvSpPr>
          <p:nvPr/>
        </p:nvSpPr>
        <p:spPr bwMode="auto">
          <a:xfrm>
            <a:off x="638910" y="1469149"/>
            <a:ext cx="930670" cy="547117"/>
          </a:xfrm>
          <a:custGeom>
            <a:avLst/>
            <a:gdLst>
              <a:gd name="T0" fmla="*/ 427 w 560"/>
              <a:gd name="T1" fmla="*/ 49 h 329"/>
              <a:gd name="T2" fmla="*/ 369 w 560"/>
              <a:gd name="T3" fmla="*/ 0 h 329"/>
              <a:gd name="T4" fmla="*/ 322 w 560"/>
              <a:gd name="T5" fmla="*/ 0 h 329"/>
              <a:gd name="T6" fmla="*/ 322 w 560"/>
              <a:gd name="T7" fmla="*/ 101 h 329"/>
              <a:gd name="T8" fmla="*/ 447 w 560"/>
              <a:gd name="T9" fmla="*/ 101 h 329"/>
              <a:gd name="T10" fmla="*/ 427 w 560"/>
              <a:gd name="T11" fmla="*/ 49 h 329"/>
              <a:gd name="T12" fmla="*/ 304 w 560"/>
              <a:gd name="T13" fmla="*/ 0 h 329"/>
              <a:gd name="T14" fmla="*/ 161 w 560"/>
              <a:gd name="T15" fmla="*/ 0 h 329"/>
              <a:gd name="T16" fmla="*/ 161 w 560"/>
              <a:gd name="T17" fmla="*/ 101 h 329"/>
              <a:gd name="T18" fmla="*/ 304 w 560"/>
              <a:gd name="T19" fmla="*/ 101 h 329"/>
              <a:gd name="T20" fmla="*/ 304 w 560"/>
              <a:gd name="T21" fmla="*/ 0 h 329"/>
              <a:gd name="T22" fmla="*/ 144 w 560"/>
              <a:gd name="T23" fmla="*/ 0 h 329"/>
              <a:gd name="T24" fmla="*/ 84 w 560"/>
              <a:gd name="T25" fmla="*/ 0 h 329"/>
              <a:gd name="T26" fmla="*/ 0 w 560"/>
              <a:gd name="T27" fmla="*/ 84 h 329"/>
              <a:gd name="T28" fmla="*/ 0 w 560"/>
              <a:gd name="T29" fmla="*/ 101 h 329"/>
              <a:gd name="T30" fmla="*/ 144 w 560"/>
              <a:gd name="T31" fmla="*/ 101 h 329"/>
              <a:gd name="T32" fmla="*/ 144 w 560"/>
              <a:gd name="T33" fmla="*/ 0 h 329"/>
              <a:gd name="T34" fmla="*/ 514 w 560"/>
              <a:gd name="T35" fmla="*/ 118 h 329"/>
              <a:gd name="T36" fmla="*/ 453 w 560"/>
              <a:gd name="T37" fmla="*/ 118 h 329"/>
              <a:gd name="T38" fmla="*/ 453 w 560"/>
              <a:gd name="T39" fmla="*/ 118 h 329"/>
              <a:gd name="T40" fmla="*/ 0 w 560"/>
              <a:gd name="T41" fmla="*/ 118 h 329"/>
              <a:gd name="T42" fmla="*/ 0 w 560"/>
              <a:gd name="T43" fmla="*/ 275 h 329"/>
              <a:gd name="T44" fmla="*/ 75 w 560"/>
              <a:gd name="T45" fmla="*/ 275 h 329"/>
              <a:gd name="T46" fmla="*/ 139 w 560"/>
              <a:gd name="T47" fmla="*/ 329 h 329"/>
              <a:gd name="T48" fmla="*/ 203 w 560"/>
              <a:gd name="T49" fmla="*/ 273 h 329"/>
              <a:gd name="T50" fmla="*/ 368 w 560"/>
              <a:gd name="T51" fmla="*/ 273 h 329"/>
              <a:gd name="T52" fmla="*/ 433 w 560"/>
              <a:gd name="T53" fmla="*/ 329 h 329"/>
              <a:gd name="T54" fmla="*/ 497 w 560"/>
              <a:gd name="T55" fmla="*/ 273 h 329"/>
              <a:gd name="T56" fmla="*/ 560 w 560"/>
              <a:gd name="T57" fmla="*/ 273 h 329"/>
              <a:gd name="T58" fmla="*/ 560 w 560"/>
              <a:gd name="T59" fmla="*/ 169 h 329"/>
              <a:gd name="T60" fmla="*/ 514 w 560"/>
              <a:gd name="T61" fmla="*/ 118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60" h="329">
                <a:moveTo>
                  <a:pt x="427" y="49"/>
                </a:moveTo>
                <a:cubicBezTo>
                  <a:pt x="426" y="45"/>
                  <a:pt x="409" y="0"/>
                  <a:pt x="369" y="0"/>
                </a:cubicBezTo>
                <a:cubicBezTo>
                  <a:pt x="322" y="0"/>
                  <a:pt x="322" y="0"/>
                  <a:pt x="322" y="0"/>
                </a:cubicBezTo>
                <a:cubicBezTo>
                  <a:pt x="322" y="101"/>
                  <a:pt x="322" y="101"/>
                  <a:pt x="322" y="101"/>
                </a:cubicBezTo>
                <a:cubicBezTo>
                  <a:pt x="447" y="101"/>
                  <a:pt x="447" y="101"/>
                  <a:pt x="447" y="101"/>
                </a:cubicBezTo>
                <a:lnTo>
                  <a:pt x="427" y="49"/>
                </a:lnTo>
                <a:close/>
                <a:moveTo>
                  <a:pt x="304" y="0"/>
                </a:moveTo>
                <a:cubicBezTo>
                  <a:pt x="161" y="0"/>
                  <a:pt x="161" y="0"/>
                  <a:pt x="161" y="0"/>
                </a:cubicBezTo>
                <a:cubicBezTo>
                  <a:pt x="161" y="101"/>
                  <a:pt x="161" y="101"/>
                  <a:pt x="161" y="101"/>
                </a:cubicBezTo>
                <a:cubicBezTo>
                  <a:pt x="304" y="101"/>
                  <a:pt x="304" y="101"/>
                  <a:pt x="304" y="101"/>
                </a:cubicBezTo>
                <a:lnTo>
                  <a:pt x="304" y="0"/>
                </a:lnTo>
                <a:close/>
                <a:moveTo>
                  <a:pt x="144" y="0"/>
                </a:moveTo>
                <a:cubicBezTo>
                  <a:pt x="84" y="0"/>
                  <a:pt x="84" y="0"/>
                  <a:pt x="84" y="0"/>
                </a:cubicBezTo>
                <a:cubicBezTo>
                  <a:pt x="35" y="0"/>
                  <a:pt x="0" y="36"/>
                  <a:pt x="0" y="84"/>
                </a:cubicBezTo>
                <a:cubicBezTo>
                  <a:pt x="0" y="101"/>
                  <a:pt x="0" y="101"/>
                  <a:pt x="0" y="101"/>
                </a:cubicBezTo>
                <a:cubicBezTo>
                  <a:pt x="144" y="101"/>
                  <a:pt x="144" y="101"/>
                  <a:pt x="144" y="101"/>
                </a:cubicBezTo>
                <a:lnTo>
                  <a:pt x="144" y="0"/>
                </a:lnTo>
                <a:close/>
                <a:moveTo>
                  <a:pt x="514" y="118"/>
                </a:moveTo>
                <a:cubicBezTo>
                  <a:pt x="453" y="118"/>
                  <a:pt x="453" y="118"/>
                  <a:pt x="453" y="118"/>
                </a:cubicBezTo>
                <a:cubicBezTo>
                  <a:pt x="453" y="118"/>
                  <a:pt x="453" y="118"/>
                  <a:pt x="453" y="118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275"/>
                  <a:pt x="0" y="275"/>
                  <a:pt x="0" y="275"/>
                </a:cubicBezTo>
                <a:cubicBezTo>
                  <a:pt x="75" y="275"/>
                  <a:pt x="75" y="275"/>
                  <a:pt x="75" y="275"/>
                </a:cubicBezTo>
                <a:cubicBezTo>
                  <a:pt x="80" y="306"/>
                  <a:pt x="107" y="329"/>
                  <a:pt x="139" y="329"/>
                </a:cubicBezTo>
                <a:cubicBezTo>
                  <a:pt x="172" y="329"/>
                  <a:pt x="199" y="304"/>
                  <a:pt x="203" y="273"/>
                </a:cubicBezTo>
                <a:cubicBezTo>
                  <a:pt x="368" y="273"/>
                  <a:pt x="368" y="273"/>
                  <a:pt x="368" y="273"/>
                </a:cubicBezTo>
                <a:cubicBezTo>
                  <a:pt x="373" y="304"/>
                  <a:pt x="400" y="329"/>
                  <a:pt x="433" y="329"/>
                </a:cubicBezTo>
                <a:cubicBezTo>
                  <a:pt x="466" y="329"/>
                  <a:pt x="493" y="304"/>
                  <a:pt x="497" y="273"/>
                </a:cubicBezTo>
                <a:cubicBezTo>
                  <a:pt x="560" y="273"/>
                  <a:pt x="560" y="273"/>
                  <a:pt x="560" y="273"/>
                </a:cubicBezTo>
                <a:cubicBezTo>
                  <a:pt x="560" y="169"/>
                  <a:pt x="560" y="169"/>
                  <a:pt x="560" y="169"/>
                </a:cubicBezTo>
                <a:cubicBezTo>
                  <a:pt x="560" y="140"/>
                  <a:pt x="540" y="118"/>
                  <a:pt x="514" y="1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s-CO"/>
              <a:t> </a:t>
            </a:r>
          </a:p>
        </p:txBody>
      </p:sp>
      <p:sp>
        <p:nvSpPr>
          <p:cNvPr id="38" name="Freeform 12"/>
          <p:cNvSpPr>
            <a:spLocks noEditPoints="1"/>
          </p:cNvSpPr>
          <p:nvPr/>
        </p:nvSpPr>
        <p:spPr bwMode="auto">
          <a:xfrm>
            <a:off x="2151400" y="1450447"/>
            <a:ext cx="855452" cy="582077"/>
          </a:xfrm>
          <a:custGeom>
            <a:avLst/>
            <a:gdLst>
              <a:gd name="T0" fmla="*/ 494 w 522"/>
              <a:gd name="T1" fmla="*/ 71 h 355"/>
              <a:gd name="T2" fmla="*/ 372 w 522"/>
              <a:gd name="T3" fmla="*/ 71 h 355"/>
              <a:gd name="T4" fmla="*/ 372 w 522"/>
              <a:gd name="T5" fmla="*/ 0 h 355"/>
              <a:gd name="T6" fmla="*/ 0 w 522"/>
              <a:gd name="T7" fmla="*/ 0 h 355"/>
              <a:gd name="T8" fmla="*/ 0 w 522"/>
              <a:gd name="T9" fmla="*/ 235 h 355"/>
              <a:gd name="T10" fmla="*/ 48 w 522"/>
              <a:gd name="T11" fmla="*/ 235 h 355"/>
              <a:gd name="T12" fmla="*/ 48 w 522"/>
              <a:gd name="T13" fmla="*/ 316 h 355"/>
              <a:gd name="T14" fmla="*/ 103 w 522"/>
              <a:gd name="T15" fmla="*/ 316 h 355"/>
              <a:gd name="T16" fmla="*/ 151 w 522"/>
              <a:gd name="T17" fmla="*/ 355 h 355"/>
              <a:gd name="T18" fmla="*/ 200 w 522"/>
              <a:gd name="T19" fmla="*/ 314 h 355"/>
              <a:gd name="T20" fmla="*/ 356 w 522"/>
              <a:gd name="T21" fmla="*/ 314 h 355"/>
              <a:gd name="T22" fmla="*/ 405 w 522"/>
              <a:gd name="T23" fmla="*/ 355 h 355"/>
              <a:gd name="T24" fmla="*/ 454 w 522"/>
              <a:gd name="T25" fmla="*/ 314 h 355"/>
              <a:gd name="T26" fmla="*/ 459 w 522"/>
              <a:gd name="T27" fmla="*/ 314 h 355"/>
              <a:gd name="T28" fmla="*/ 522 w 522"/>
              <a:gd name="T29" fmla="*/ 251 h 355"/>
              <a:gd name="T30" fmla="*/ 522 w 522"/>
              <a:gd name="T31" fmla="*/ 184 h 355"/>
              <a:gd name="T32" fmla="*/ 494 w 522"/>
              <a:gd name="T33" fmla="*/ 71 h 355"/>
              <a:gd name="T34" fmla="*/ 503 w 522"/>
              <a:gd name="T35" fmla="*/ 176 h 355"/>
              <a:gd name="T36" fmla="*/ 425 w 522"/>
              <a:gd name="T37" fmla="*/ 176 h 355"/>
              <a:gd name="T38" fmla="*/ 425 w 522"/>
              <a:gd name="T39" fmla="*/ 88 h 355"/>
              <a:gd name="T40" fmla="*/ 481 w 522"/>
              <a:gd name="T41" fmla="*/ 88 h 355"/>
              <a:gd name="T42" fmla="*/ 503 w 522"/>
              <a:gd name="T43" fmla="*/ 176 h 355"/>
              <a:gd name="T44" fmla="*/ 65 w 522"/>
              <a:gd name="T45" fmla="*/ 235 h 355"/>
              <a:gd name="T46" fmla="*/ 354 w 522"/>
              <a:gd name="T47" fmla="*/ 235 h 355"/>
              <a:gd name="T48" fmla="*/ 354 w 522"/>
              <a:gd name="T49" fmla="*/ 297 h 355"/>
              <a:gd name="T50" fmla="*/ 200 w 522"/>
              <a:gd name="T51" fmla="*/ 297 h 355"/>
              <a:gd name="T52" fmla="*/ 151 w 522"/>
              <a:gd name="T53" fmla="*/ 256 h 355"/>
              <a:gd name="T54" fmla="*/ 102 w 522"/>
              <a:gd name="T55" fmla="*/ 299 h 355"/>
              <a:gd name="T56" fmla="*/ 65 w 522"/>
              <a:gd name="T57" fmla="*/ 299 h 355"/>
              <a:gd name="T58" fmla="*/ 65 w 522"/>
              <a:gd name="T59" fmla="*/ 235 h 355"/>
              <a:gd name="T60" fmla="*/ 459 w 522"/>
              <a:gd name="T61" fmla="*/ 297 h 355"/>
              <a:gd name="T62" fmla="*/ 454 w 522"/>
              <a:gd name="T63" fmla="*/ 297 h 355"/>
              <a:gd name="T64" fmla="*/ 405 w 522"/>
              <a:gd name="T65" fmla="*/ 256 h 355"/>
              <a:gd name="T66" fmla="*/ 372 w 522"/>
              <a:gd name="T67" fmla="*/ 269 h 355"/>
              <a:gd name="T68" fmla="*/ 372 w 522"/>
              <a:gd name="T69" fmla="*/ 88 h 355"/>
              <a:gd name="T70" fmla="*/ 408 w 522"/>
              <a:gd name="T71" fmla="*/ 88 h 355"/>
              <a:gd name="T72" fmla="*/ 408 w 522"/>
              <a:gd name="T73" fmla="*/ 193 h 355"/>
              <a:gd name="T74" fmla="*/ 505 w 522"/>
              <a:gd name="T75" fmla="*/ 193 h 355"/>
              <a:gd name="T76" fmla="*/ 505 w 522"/>
              <a:gd name="T77" fmla="*/ 251 h 355"/>
              <a:gd name="T78" fmla="*/ 459 w 522"/>
              <a:gd name="T79" fmla="*/ 297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22" h="355">
                <a:moveTo>
                  <a:pt x="494" y="71"/>
                </a:moveTo>
                <a:cubicBezTo>
                  <a:pt x="372" y="71"/>
                  <a:pt x="372" y="71"/>
                  <a:pt x="372" y="71"/>
                </a:cubicBezTo>
                <a:cubicBezTo>
                  <a:pt x="372" y="0"/>
                  <a:pt x="372" y="0"/>
                  <a:pt x="37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5"/>
                  <a:pt x="0" y="235"/>
                  <a:pt x="0" y="235"/>
                </a:cubicBezTo>
                <a:cubicBezTo>
                  <a:pt x="48" y="235"/>
                  <a:pt x="48" y="235"/>
                  <a:pt x="48" y="235"/>
                </a:cubicBezTo>
                <a:cubicBezTo>
                  <a:pt x="48" y="316"/>
                  <a:pt x="48" y="316"/>
                  <a:pt x="48" y="316"/>
                </a:cubicBezTo>
                <a:cubicBezTo>
                  <a:pt x="103" y="316"/>
                  <a:pt x="103" y="316"/>
                  <a:pt x="103" y="316"/>
                </a:cubicBezTo>
                <a:cubicBezTo>
                  <a:pt x="108" y="338"/>
                  <a:pt x="127" y="355"/>
                  <a:pt x="151" y="355"/>
                </a:cubicBezTo>
                <a:cubicBezTo>
                  <a:pt x="176" y="355"/>
                  <a:pt x="196" y="337"/>
                  <a:pt x="200" y="314"/>
                </a:cubicBezTo>
                <a:cubicBezTo>
                  <a:pt x="356" y="314"/>
                  <a:pt x="356" y="314"/>
                  <a:pt x="356" y="314"/>
                </a:cubicBezTo>
                <a:cubicBezTo>
                  <a:pt x="360" y="337"/>
                  <a:pt x="380" y="355"/>
                  <a:pt x="405" y="355"/>
                </a:cubicBezTo>
                <a:cubicBezTo>
                  <a:pt x="429" y="355"/>
                  <a:pt x="449" y="338"/>
                  <a:pt x="454" y="314"/>
                </a:cubicBezTo>
                <a:cubicBezTo>
                  <a:pt x="459" y="314"/>
                  <a:pt x="459" y="314"/>
                  <a:pt x="459" y="314"/>
                </a:cubicBezTo>
                <a:cubicBezTo>
                  <a:pt x="494" y="314"/>
                  <a:pt x="522" y="286"/>
                  <a:pt x="522" y="251"/>
                </a:cubicBezTo>
                <a:cubicBezTo>
                  <a:pt x="522" y="184"/>
                  <a:pt x="522" y="184"/>
                  <a:pt x="522" y="184"/>
                </a:cubicBezTo>
                <a:lnTo>
                  <a:pt x="494" y="71"/>
                </a:lnTo>
                <a:close/>
                <a:moveTo>
                  <a:pt x="503" y="176"/>
                </a:moveTo>
                <a:cubicBezTo>
                  <a:pt x="425" y="176"/>
                  <a:pt x="425" y="176"/>
                  <a:pt x="425" y="176"/>
                </a:cubicBezTo>
                <a:cubicBezTo>
                  <a:pt x="425" y="88"/>
                  <a:pt x="425" y="88"/>
                  <a:pt x="425" y="88"/>
                </a:cubicBezTo>
                <a:cubicBezTo>
                  <a:pt x="481" y="88"/>
                  <a:pt x="481" y="88"/>
                  <a:pt x="481" y="88"/>
                </a:cubicBezTo>
                <a:lnTo>
                  <a:pt x="503" y="176"/>
                </a:lnTo>
                <a:close/>
                <a:moveTo>
                  <a:pt x="65" y="235"/>
                </a:moveTo>
                <a:cubicBezTo>
                  <a:pt x="354" y="235"/>
                  <a:pt x="354" y="235"/>
                  <a:pt x="354" y="235"/>
                </a:cubicBezTo>
                <a:cubicBezTo>
                  <a:pt x="354" y="297"/>
                  <a:pt x="354" y="297"/>
                  <a:pt x="354" y="297"/>
                </a:cubicBezTo>
                <a:cubicBezTo>
                  <a:pt x="200" y="297"/>
                  <a:pt x="200" y="297"/>
                  <a:pt x="200" y="297"/>
                </a:cubicBezTo>
                <a:cubicBezTo>
                  <a:pt x="196" y="274"/>
                  <a:pt x="176" y="256"/>
                  <a:pt x="151" y="256"/>
                </a:cubicBezTo>
                <a:cubicBezTo>
                  <a:pt x="126" y="256"/>
                  <a:pt x="105" y="275"/>
                  <a:pt x="102" y="299"/>
                </a:cubicBezTo>
                <a:cubicBezTo>
                  <a:pt x="65" y="299"/>
                  <a:pt x="65" y="299"/>
                  <a:pt x="65" y="299"/>
                </a:cubicBezTo>
                <a:lnTo>
                  <a:pt x="65" y="235"/>
                </a:lnTo>
                <a:close/>
                <a:moveTo>
                  <a:pt x="459" y="297"/>
                </a:moveTo>
                <a:cubicBezTo>
                  <a:pt x="454" y="297"/>
                  <a:pt x="454" y="297"/>
                  <a:pt x="454" y="297"/>
                </a:cubicBezTo>
                <a:cubicBezTo>
                  <a:pt x="450" y="274"/>
                  <a:pt x="429" y="256"/>
                  <a:pt x="405" y="256"/>
                </a:cubicBezTo>
                <a:cubicBezTo>
                  <a:pt x="392" y="256"/>
                  <a:pt x="380" y="261"/>
                  <a:pt x="372" y="269"/>
                </a:cubicBezTo>
                <a:cubicBezTo>
                  <a:pt x="372" y="88"/>
                  <a:pt x="372" y="88"/>
                  <a:pt x="372" y="88"/>
                </a:cubicBezTo>
                <a:cubicBezTo>
                  <a:pt x="408" y="88"/>
                  <a:pt x="408" y="88"/>
                  <a:pt x="408" y="88"/>
                </a:cubicBezTo>
                <a:cubicBezTo>
                  <a:pt x="408" y="193"/>
                  <a:pt x="408" y="193"/>
                  <a:pt x="408" y="193"/>
                </a:cubicBezTo>
                <a:cubicBezTo>
                  <a:pt x="505" y="193"/>
                  <a:pt x="505" y="193"/>
                  <a:pt x="505" y="193"/>
                </a:cubicBezTo>
                <a:cubicBezTo>
                  <a:pt x="505" y="251"/>
                  <a:pt x="505" y="251"/>
                  <a:pt x="505" y="251"/>
                </a:cubicBezTo>
                <a:cubicBezTo>
                  <a:pt x="505" y="277"/>
                  <a:pt x="485" y="297"/>
                  <a:pt x="459" y="2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17"/>
          <p:cNvSpPr>
            <a:spLocks noEditPoints="1"/>
          </p:cNvSpPr>
          <p:nvPr/>
        </p:nvSpPr>
        <p:spPr bwMode="auto">
          <a:xfrm>
            <a:off x="3579348" y="1469148"/>
            <a:ext cx="856457" cy="551817"/>
          </a:xfrm>
          <a:custGeom>
            <a:avLst/>
            <a:gdLst>
              <a:gd name="T0" fmla="*/ 383 w 514"/>
              <a:gd name="T1" fmla="*/ 111 h 331"/>
              <a:gd name="T2" fmla="*/ 411 w 514"/>
              <a:gd name="T3" fmla="*/ 17 h 331"/>
              <a:gd name="T4" fmla="*/ 411 w 514"/>
              <a:gd name="T5" fmla="*/ 0 h 331"/>
              <a:gd name="T6" fmla="*/ 340 w 514"/>
              <a:gd name="T7" fmla="*/ 3 h 331"/>
              <a:gd name="T8" fmla="*/ 350 w 514"/>
              <a:gd name="T9" fmla="*/ 55 h 331"/>
              <a:gd name="T10" fmla="*/ 201 w 514"/>
              <a:gd name="T11" fmla="*/ 32 h 331"/>
              <a:gd name="T12" fmla="*/ 225 w 514"/>
              <a:gd name="T13" fmla="*/ 14 h 331"/>
              <a:gd name="T14" fmla="*/ 154 w 514"/>
              <a:gd name="T15" fmla="*/ 32 h 331"/>
              <a:gd name="T16" fmla="*/ 192 w 514"/>
              <a:gd name="T17" fmla="*/ 64 h 331"/>
              <a:gd name="T18" fmla="*/ 110 w 514"/>
              <a:gd name="T19" fmla="*/ 110 h 331"/>
              <a:gd name="T20" fmla="*/ 110 w 514"/>
              <a:gd name="T21" fmla="*/ 331 h 331"/>
              <a:gd name="T22" fmla="*/ 243 w 514"/>
              <a:gd name="T23" fmla="*/ 229 h 331"/>
              <a:gd name="T24" fmla="*/ 243 w 514"/>
              <a:gd name="T25" fmla="*/ 229 h 331"/>
              <a:gd name="T26" fmla="*/ 245 w 514"/>
              <a:gd name="T27" fmla="*/ 228 h 331"/>
              <a:gd name="T28" fmla="*/ 247 w 514"/>
              <a:gd name="T29" fmla="*/ 228 h 331"/>
              <a:gd name="T30" fmla="*/ 249 w 514"/>
              <a:gd name="T31" fmla="*/ 226 h 331"/>
              <a:gd name="T32" fmla="*/ 250 w 514"/>
              <a:gd name="T33" fmla="*/ 225 h 331"/>
              <a:gd name="T34" fmla="*/ 367 w 514"/>
              <a:gd name="T35" fmla="*/ 116 h 331"/>
              <a:gd name="T36" fmla="*/ 403 w 514"/>
              <a:gd name="T37" fmla="*/ 331 h 331"/>
              <a:gd name="T38" fmla="*/ 403 w 514"/>
              <a:gd name="T39" fmla="*/ 110 h 331"/>
              <a:gd name="T40" fmla="*/ 92 w 514"/>
              <a:gd name="T41" fmla="*/ 220 h 331"/>
              <a:gd name="T42" fmla="*/ 111 w 514"/>
              <a:gd name="T43" fmla="*/ 202 h 331"/>
              <a:gd name="T44" fmla="*/ 103 w 514"/>
              <a:gd name="T45" fmla="*/ 224 h 331"/>
              <a:gd name="T46" fmla="*/ 126 w 514"/>
              <a:gd name="T47" fmla="*/ 229 h 331"/>
              <a:gd name="T48" fmla="*/ 220 w 514"/>
              <a:gd name="T49" fmla="*/ 212 h 331"/>
              <a:gd name="T50" fmla="*/ 198 w 514"/>
              <a:gd name="T51" fmla="*/ 88 h 331"/>
              <a:gd name="T52" fmla="*/ 220 w 514"/>
              <a:gd name="T53" fmla="*/ 212 h 331"/>
              <a:gd name="T54" fmla="*/ 212 w 514"/>
              <a:gd name="T55" fmla="*/ 72 h 331"/>
              <a:gd name="T56" fmla="*/ 247 w 514"/>
              <a:gd name="T57" fmla="*/ 201 h 331"/>
              <a:gd name="T58" fmla="*/ 381 w 514"/>
              <a:gd name="T59" fmla="*/ 220 h 331"/>
              <a:gd name="T60" fmla="*/ 395 w 514"/>
              <a:gd name="T61" fmla="*/ 222 h 331"/>
              <a:gd name="T62" fmla="*/ 406 w 514"/>
              <a:gd name="T63" fmla="*/ 228 h 331"/>
              <a:gd name="T64" fmla="*/ 407 w 514"/>
              <a:gd name="T65" fmla="*/ 199 h 331"/>
              <a:gd name="T66" fmla="*/ 402 w 514"/>
              <a:gd name="T67" fmla="*/ 242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14" h="331">
                <a:moveTo>
                  <a:pt x="403" y="110"/>
                </a:moveTo>
                <a:cubicBezTo>
                  <a:pt x="397" y="110"/>
                  <a:pt x="390" y="110"/>
                  <a:pt x="383" y="111"/>
                </a:cubicBezTo>
                <a:cubicBezTo>
                  <a:pt x="358" y="17"/>
                  <a:pt x="358" y="17"/>
                  <a:pt x="358" y="17"/>
                </a:cubicBezTo>
                <a:cubicBezTo>
                  <a:pt x="411" y="17"/>
                  <a:pt x="411" y="17"/>
                  <a:pt x="411" y="17"/>
                </a:cubicBezTo>
                <a:cubicBezTo>
                  <a:pt x="415" y="17"/>
                  <a:pt x="419" y="13"/>
                  <a:pt x="419" y="8"/>
                </a:cubicBezTo>
                <a:cubicBezTo>
                  <a:pt x="419" y="4"/>
                  <a:pt x="415" y="0"/>
                  <a:pt x="411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44" y="0"/>
                  <a:pt x="342" y="1"/>
                  <a:pt x="340" y="3"/>
                </a:cubicBezTo>
                <a:cubicBezTo>
                  <a:pt x="338" y="5"/>
                  <a:pt x="338" y="8"/>
                  <a:pt x="339" y="11"/>
                </a:cubicBezTo>
                <a:cubicBezTo>
                  <a:pt x="350" y="55"/>
                  <a:pt x="350" y="55"/>
                  <a:pt x="350" y="55"/>
                </a:cubicBezTo>
                <a:cubicBezTo>
                  <a:pt x="207" y="55"/>
                  <a:pt x="207" y="55"/>
                  <a:pt x="207" y="55"/>
                </a:cubicBezTo>
                <a:cubicBezTo>
                  <a:pt x="201" y="32"/>
                  <a:pt x="201" y="32"/>
                  <a:pt x="201" y="32"/>
                </a:cubicBezTo>
                <a:cubicBezTo>
                  <a:pt x="225" y="32"/>
                  <a:pt x="225" y="32"/>
                  <a:pt x="225" y="32"/>
                </a:cubicBezTo>
                <a:cubicBezTo>
                  <a:pt x="225" y="14"/>
                  <a:pt x="225" y="14"/>
                  <a:pt x="225" y="14"/>
                </a:cubicBezTo>
                <a:cubicBezTo>
                  <a:pt x="154" y="14"/>
                  <a:pt x="154" y="14"/>
                  <a:pt x="154" y="14"/>
                </a:cubicBezTo>
                <a:cubicBezTo>
                  <a:pt x="154" y="32"/>
                  <a:pt x="154" y="32"/>
                  <a:pt x="154" y="32"/>
                </a:cubicBezTo>
                <a:cubicBezTo>
                  <a:pt x="183" y="32"/>
                  <a:pt x="183" y="32"/>
                  <a:pt x="183" y="32"/>
                </a:cubicBezTo>
                <a:cubicBezTo>
                  <a:pt x="192" y="64"/>
                  <a:pt x="192" y="64"/>
                  <a:pt x="192" y="64"/>
                </a:cubicBezTo>
                <a:cubicBezTo>
                  <a:pt x="159" y="121"/>
                  <a:pt x="159" y="121"/>
                  <a:pt x="159" y="121"/>
                </a:cubicBezTo>
                <a:cubicBezTo>
                  <a:pt x="144" y="114"/>
                  <a:pt x="128" y="110"/>
                  <a:pt x="110" y="110"/>
                </a:cubicBezTo>
                <a:cubicBezTo>
                  <a:pt x="49" y="110"/>
                  <a:pt x="0" y="159"/>
                  <a:pt x="0" y="220"/>
                </a:cubicBezTo>
                <a:cubicBezTo>
                  <a:pt x="0" y="281"/>
                  <a:pt x="49" y="331"/>
                  <a:pt x="110" y="331"/>
                </a:cubicBezTo>
                <a:cubicBezTo>
                  <a:pt x="168" y="331"/>
                  <a:pt x="216" y="286"/>
                  <a:pt x="220" y="229"/>
                </a:cubicBezTo>
                <a:cubicBezTo>
                  <a:pt x="243" y="229"/>
                  <a:pt x="243" y="229"/>
                  <a:pt x="243" y="229"/>
                </a:cubicBezTo>
                <a:cubicBezTo>
                  <a:pt x="243" y="229"/>
                  <a:pt x="243" y="229"/>
                  <a:pt x="243" y="229"/>
                </a:cubicBezTo>
                <a:cubicBezTo>
                  <a:pt x="243" y="229"/>
                  <a:pt x="243" y="229"/>
                  <a:pt x="243" y="229"/>
                </a:cubicBezTo>
                <a:cubicBezTo>
                  <a:pt x="244" y="229"/>
                  <a:pt x="244" y="229"/>
                  <a:pt x="245" y="228"/>
                </a:cubicBezTo>
                <a:cubicBezTo>
                  <a:pt x="245" y="228"/>
                  <a:pt x="245" y="228"/>
                  <a:pt x="245" y="228"/>
                </a:cubicBezTo>
                <a:cubicBezTo>
                  <a:pt x="246" y="228"/>
                  <a:pt x="246" y="228"/>
                  <a:pt x="247" y="228"/>
                </a:cubicBezTo>
                <a:cubicBezTo>
                  <a:pt x="247" y="228"/>
                  <a:pt x="247" y="228"/>
                  <a:pt x="247" y="228"/>
                </a:cubicBezTo>
                <a:cubicBezTo>
                  <a:pt x="247" y="227"/>
                  <a:pt x="248" y="227"/>
                  <a:pt x="248" y="227"/>
                </a:cubicBezTo>
                <a:cubicBezTo>
                  <a:pt x="249" y="227"/>
                  <a:pt x="249" y="227"/>
                  <a:pt x="249" y="226"/>
                </a:cubicBezTo>
                <a:cubicBezTo>
                  <a:pt x="249" y="226"/>
                  <a:pt x="249" y="226"/>
                  <a:pt x="250" y="225"/>
                </a:cubicBezTo>
                <a:cubicBezTo>
                  <a:pt x="250" y="225"/>
                  <a:pt x="250" y="225"/>
                  <a:pt x="250" y="225"/>
                </a:cubicBezTo>
                <a:cubicBezTo>
                  <a:pt x="358" y="82"/>
                  <a:pt x="358" y="82"/>
                  <a:pt x="358" y="82"/>
                </a:cubicBezTo>
                <a:cubicBezTo>
                  <a:pt x="367" y="116"/>
                  <a:pt x="367" y="116"/>
                  <a:pt x="367" y="116"/>
                </a:cubicBezTo>
                <a:cubicBezTo>
                  <a:pt x="324" y="131"/>
                  <a:pt x="293" y="172"/>
                  <a:pt x="293" y="220"/>
                </a:cubicBezTo>
                <a:cubicBezTo>
                  <a:pt x="293" y="281"/>
                  <a:pt x="342" y="331"/>
                  <a:pt x="403" y="331"/>
                </a:cubicBezTo>
                <a:cubicBezTo>
                  <a:pt x="464" y="331"/>
                  <a:pt x="514" y="281"/>
                  <a:pt x="514" y="220"/>
                </a:cubicBezTo>
                <a:cubicBezTo>
                  <a:pt x="514" y="159"/>
                  <a:pt x="464" y="110"/>
                  <a:pt x="403" y="110"/>
                </a:cubicBezTo>
                <a:close/>
                <a:moveTo>
                  <a:pt x="110" y="238"/>
                </a:moveTo>
                <a:cubicBezTo>
                  <a:pt x="100" y="238"/>
                  <a:pt x="92" y="230"/>
                  <a:pt x="92" y="220"/>
                </a:cubicBezTo>
                <a:cubicBezTo>
                  <a:pt x="92" y="210"/>
                  <a:pt x="100" y="202"/>
                  <a:pt x="110" y="202"/>
                </a:cubicBezTo>
                <a:cubicBezTo>
                  <a:pt x="110" y="202"/>
                  <a:pt x="111" y="202"/>
                  <a:pt x="111" y="202"/>
                </a:cubicBezTo>
                <a:cubicBezTo>
                  <a:pt x="103" y="216"/>
                  <a:pt x="103" y="216"/>
                  <a:pt x="103" y="216"/>
                </a:cubicBezTo>
                <a:cubicBezTo>
                  <a:pt x="101" y="218"/>
                  <a:pt x="101" y="222"/>
                  <a:pt x="103" y="224"/>
                </a:cubicBezTo>
                <a:cubicBezTo>
                  <a:pt x="104" y="227"/>
                  <a:pt x="107" y="229"/>
                  <a:pt x="110" y="229"/>
                </a:cubicBezTo>
                <a:cubicBezTo>
                  <a:pt x="126" y="229"/>
                  <a:pt x="126" y="229"/>
                  <a:pt x="126" y="229"/>
                </a:cubicBezTo>
                <a:cubicBezTo>
                  <a:pt x="123" y="234"/>
                  <a:pt x="117" y="238"/>
                  <a:pt x="110" y="238"/>
                </a:cubicBezTo>
                <a:close/>
                <a:moveTo>
                  <a:pt x="220" y="212"/>
                </a:moveTo>
                <a:cubicBezTo>
                  <a:pt x="218" y="178"/>
                  <a:pt x="200" y="148"/>
                  <a:pt x="173" y="130"/>
                </a:cubicBezTo>
                <a:cubicBezTo>
                  <a:pt x="198" y="88"/>
                  <a:pt x="198" y="88"/>
                  <a:pt x="198" y="88"/>
                </a:cubicBezTo>
                <a:cubicBezTo>
                  <a:pt x="232" y="212"/>
                  <a:pt x="232" y="212"/>
                  <a:pt x="232" y="212"/>
                </a:cubicBezTo>
                <a:lnTo>
                  <a:pt x="220" y="212"/>
                </a:lnTo>
                <a:close/>
                <a:moveTo>
                  <a:pt x="247" y="201"/>
                </a:moveTo>
                <a:cubicBezTo>
                  <a:pt x="212" y="72"/>
                  <a:pt x="212" y="72"/>
                  <a:pt x="212" y="72"/>
                </a:cubicBezTo>
                <a:cubicBezTo>
                  <a:pt x="343" y="72"/>
                  <a:pt x="343" y="72"/>
                  <a:pt x="343" y="72"/>
                </a:cubicBezTo>
                <a:lnTo>
                  <a:pt x="247" y="201"/>
                </a:lnTo>
                <a:close/>
                <a:moveTo>
                  <a:pt x="402" y="242"/>
                </a:moveTo>
                <a:cubicBezTo>
                  <a:pt x="390" y="242"/>
                  <a:pt x="381" y="232"/>
                  <a:pt x="381" y="220"/>
                </a:cubicBezTo>
                <a:cubicBezTo>
                  <a:pt x="381" y="213"/>
                  <a:pt x="384" y="206"/>
                  <a:pt x="390" y="202"/>
                </a:cubicBezTo>
                <a:cubicBezTo>
                  <a:pt x="395" y="222"/>
                  <a:pt x="395" y="222"/>
                  <a:pt x="395" y="222"/>
                </a:cubicBezTo>
                <a:cubicBezTo>
                  <a:pt x="396" y="226"/>
                  <a:pt x="400" y="229"/>
                  <a:pt x="403" y="229"/>
                </a:cubicBezTo>
                <a:cubicBezTo>
                  <a:pt x="404" y="229"/>
                  <a:pt x="405" y="229"/>
                  <a:pt x="406" y="228"/>
                </a:cubicBezTo>
                <a:cubicBezTo>
                  <a:pt x="410" y="227"/>
                  <a:pt x="413" y="222"/>
                  <a:pt x="412" y="218"/>
                </a:cubicBezTo>
                <a:cubicBezTo>
                  <a:pt x="407" y="199"/>
                  <a:pt x="407" y="199"/>
                  <a:pt x="407" y="199"/>
                </a:cubicBezTo>
                <a:cubicBezTo>
                  <a:pt x="417" y="201"/>
                  <a:pt x="424" y="210"/>
                  <a:pt x="424" y="220"/>
                </a:cubicBezTo>
                <a:cubicBezTo>
                  <a:pt x="424" y="232"/>
                  <a:pt x="414" y="242"/>
                  <a:pt x="402" y="2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19"/>
          <p:cNvSpPr>
            <a:spLocks noEditPoints="1"/>
          </p:cNvSpPr>
          <p:nvPr/>
        </p:nvSpPr>
        <p:spPr bwMode="auto">
          <a:xfrm>
            <a:off x="5015365" y="1521764"/>
            <a:ext cx="992188" cy="447675"/>
          </a:xfrm>
          <a:custGeom>
            <a:avLst/>
            <a:gdLst>
              <a:gd name="T0" fmla="*/ 558 w 601"/>
              <a:gd name="T1" fmla="*/ 93 h 271"/>
              <a:gd name="T2" fmla="*/ 431 w 601"/>
              <a:gd name="T3" fmla="*/ 63 h 271"/>
              <a:gd name="T4" fmla="*/ 287 w 601"/>
              <a:gd name="T5" fmla="*/ 0 h 271"/>
              <a:gd name="T6" fmla="*/ 200 w 601"/>
              <a:gd name="T7" fmla="*/ 0 h 271"/>
              <a:gd name="T8" fmla="*/ 73 w 601"/>
              <a:gd name="T9" fmla="*/ 63 h 271"/>
              <a:gd name="T10" fmla="*/ 0 w 601"/>
              <a:gd name="T11" fmla="*/ 63 h 271"/>
              <a:gd name="T12" fmla="*/ 0 w 601"/>
              <a:gd name="T13" fmla="*/ 157 h 271"/>
              <a:gd name="T14" fmla="*/ 61 w 601"/>
              <a:gd name="T15" fmla="*/ 220 h 271"/>
              <a:gd name="T16" fmla="*/ 77 w 601"/>
              <a:gd name="T17" fmla="*/ 220 h 271"/>
              <a:gd name="T18" fmla="*/ 136 w 601"/>
              <a:gd name="T19" fmla="*/ 271 h 271"/>
              <a:gd name="T20" fmla="*/ 194 w 601"/>
              <a:gd name="T21" fmla="*/ 220 h 271"/>
              <a:gd name="T22" fmla="*/ 301 w 601"/>
              <a:gd name="T23" fmla="*/ 220 h 271"/>
              <a:gd name="T24" fmla="*/ 392 w 601"/>
              <a:gd name="T25" fmla="*/ 220 h 271"/>
              <a:gd name="T26" fmla="*/ 407 w 601"/>
              <a:gd name="T27" fmla="*/ 220 h 271"/>
              <a:gd name="T28" fmla="*/ 465 w 601"/>
              <a:gd name="T29" fmla="*/ 271 h 271"/>
              <a:gd name="T30" fmla="*/ 524 w 601"/>
              <a:gd name="T31" fmla="*/ 220 h 271"/>
              <a:gd name="T32" fmla="*/ 601 w 601"/>
              <a:gd name="T33" fmla="*/ 220 h 271"/>
              <a:gd name="T34" fmla="*/ 601 w 601"/>
              <a:gd name="T35" fmla="*/ 148 h 271"/>
              <a:gd name="T36" fmla="*/ 558 w 601"/>
              <a:gd name="T37" fmla="*/ 93 h 271"/>
              <a:gd name="T38" fmla="*/ 367 w 601"/>
              <a:gd name="T39" fmla="*/ 106 h 271"/>
              <a:gd name="T40" fmla="*/ 159 w 601"/>
              <a:gd name="T41" fmla="*/ 106 h 271"/>
              <a:gd name="T42" fmla="*/ 130 w 601"/>
              <a:gd name="T43" fmla="*/ 78 h 271"/>
              <a:gd name="T44" fmla="*/ 142 w 601"/>
              <a:gd name="T45" fmla="*/ 66 h 271"/>
              <a:gd name="T46" fmla="*/ 166 w 601"/>
              <a:gd name="T47" fmla="*/ 89 h 271"/>
              <a:gd name="T48" fmla="*/ 364 w 601"/>
              <a:gd name="T49" fmla="*/ 89 h 271"/>
              <a:gd name="T50" fmla="*/ 387 w 601"/>
              <a:gd name="T51" fmla="*/ 79 h 271"/>
              <a:gd name="T52" fmla="*/ 394 w 601"/>
              <a:gd name="T53" fmla="*/ 95 h 271"/>
              <a:gd name="T54" fmla="*/ 367 w 601"/>
              <a:gd name="T55" fmla="*/ 106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01" h="271">
                <a:moveTo>
                  <a:pt x="558" y="93"/>
                </a:moveTo>
                <a:cubicBezTo>
                  <a:pt x="528" y="75"/>
                  <a:pt x="484" y="65"/>
                  <a:pt x="431" y="63"/>
                </a:cubicBezTo>
                <a:cubicBezTo>
                  <a:pt x="384" y="20"/>
                  <a:pt x="340" y="0"/>
                  <a:pt x="287" y="0"/>
                </a:cubicBezTo>
                <a:cubicBezTo>
                  <a:pt x="200" y="0"/>
                  <a:pt x="200" y="0"/>
                  <a:pt x="200" y="0"/>
                </a:cubicBezTo>
                <a:cubicBezTo>
                  <a:pt x="150" y="0"/>
                  <a:pt x="86" y="52"/>
                  <a:pt x="73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98"/>
                  <a:pt x="22" y="220"/>
                  <a:pt x="61" y="220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81" y="249"/>
                  <a:pt x="106" y="271"/>
                  <a:pt x="136" y="271"/>
                </a:cubicBezTo>
                <a:cubicBezTo>
                  <a:pt x="166" y="271"/>
                  <a:pt x="190" y="249"/>
                  <a:pt x="194" y="220"/>
                </a:cubicBezTo>
                <a:cubicBezTo>
                  <a:pt x="225" y="220"/>
                  <a:pt x="263" y="220"/>
                  <a:pt x="301" y="220"/>
                </a:cubicBezTo>
                <a:cubicBezTo>
                  <a:pt x="332" y="220"/>
                  <a:pt x="364" y="220"/>
                  <a:pt x="392" y="220"/>
                </a:cubicBezTo>
                <a:cubicBezTo>
                  <a:pt x="397" y="220"/>
                  <a:pt x="402" y="220"/>
                  <a:pt x="407" y="220"/>
                </a:cubicBezTo>
                <a:cubicBezTo>
                  <a:pt x="411" y="249"/>
                  <a:pt x="436" y="271"/>
                  <a:pt x="465" y="271"/>
                </a:cubicBezTo>
                <a:cubicBezTo>
                  <a:pt x="495" y="271"/>
                  <a:pt x="520" y="249"/>
                  <a:pt x="524" y="220"/>
                </a:cubicBezTo>
                <a:cubicBezTo>
                  <a:pt x="601" y="220"/>
                  <a:pt x="601" y="220"/>
                  <a:pt x="601" y="220"/>
                </a:cubicBezTo>
                <a:cubicBezTo>
                  <a:pt x="601" y="148"/>
                  <a:pt x="601" y="148"/>
                  <a:pt x="601" y="148"/>
                </a:cubicBezTo>
                <a:cubicBezTo>
                  <a:pt x="601" y="128"/>
                  <a:pt x="585" y="108"/>
                  <a:pt x="558" y="93"/>
                </a:cubicBezTo>
                <a:close/>
                <a:moveTo>
                  <a:pt x="367" y="106"/>
                </a:moveTo>
                <a:cubicBezTo>
                  <a:pt x="159" y="106"/>
                  <a:pt x="159" y="106"/>
                  <a:pt x="159" y="106"/>
                </a:cubicBezTo>
                <a:cubicBezTo>
                  <a:pt x="130" y="78"/>
                  <a:pt x="130" y="78"/>
                  <a:pt x="130" y="78"/>
                </a:cubicBezTo>
                <a:cubicBezTo>
                  <a:pt x="142" y="66"/>
                  <a:pt x="142" y="66"/>
                  <a:pt x="142" y="66"/>
                </a:cubicBezTo>
                <a:cubicBezTo>
                  <a:pt x="166" y="89"/>
                  <a:pt x="166" y="89"/>
                  <a:pt x="166" y="89"/>
                </a:cubicBezTo>
                <a:cubicBezTo>
                  <a:pt x="364" y="89"/>
                  <a:pt x="364" y="89"/>
                  <a:pt x="364" y="89"/>
                </a:cubicBezTo>
                <a:cubicBezTo>
                  <a:pt x="387" y="79"/>
                  <a:pt x="387" y="79"/>
                  <a:pt x="387" y="79"/>
                </a:cubicBezTo>
                <a:cubicBezTo>
                  <a:pt x="394" y="95"/>
                  <a:pt x="394" y="95"/>
                  <a:pt x="394" y="95"/>
                </a:cubicBezTo>
                <a:lnTo>
                  <a:pt x="367" y="1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14"/>
          <p:cNvSpPr>
            <a:spLocks noEditPoints="1"/>
          </p:cNvSpPr>
          <p:nvPr/>
        </p:nvSpPr>
        <p:spPr bwMode="auto">
          <a:xfrm>
            <a:off x="6587113" y="1481971"/>
            <a:ext cx="915371" cy="506872"/>
          </a:xfrm>
          <a:custGeom>
            <a:avLst/>
            <a:gdLst>
              <a:gd name="T0" fmla="*/ 482 w 564"/>
              <a:gd name="T1" fmla="*/ 148 h 312"/>
              <a:gd name="T2" fmla="*/ 465 w 564"/>
              <a:gd name="T3" fmla="*/ 150 h 312"/>
              <a:gd name="T4" fmla="*/ 457 w 564"/>
              <a:gd name="T5" fmla="*/ 126 h 312"/>
              <a:gd name="T6" fmla="*/ 457 w 564"/>
              <a:gd name="T7" fmla="*/ 125 h 312"/>
              <a:gd name="T8" fmla="*/ 457 w 564"/>
              <a:gd name="T9" fmla="*/ 125 h 312"/>
              <a:gd name="T10" fmla="*/ 455 w 564"/>
              <a:gd name="T11" fmla="*/ 118 h 312"/>
              <a:gd name="T12" fmla="*/ 482 w 564"/>
              <a:gd name="T13" fmla="*/ 115 h 312"/>
              <a:gd name="T14" fmla="*/ 537 w 564"/>
              <a:gd name="T15" fmla="*/ 129 h 312"/>
              <a:gd name="T16" fmla="*/ 541 w 564"/>
              <a:gd name="T17" fmla="*/ 130 h 312"/>
              <a:gd name="T18" fmla="*/ 548 w 564"/>
              <a:gd name="T19" fmla="*/ 125 h 312"/>
              <a:gd name="T20" fmla="*/ 545 w 564"/>
              <a:gd name="T21" fmla="*/ 114 h 312"/>
              <a:gd name="T22" fmla="*/ 482 w 564"/>
              <a:gd name="T23" fmla="*/ 98 h 312"/>
              <a:gd name="T24" fmla="*/ 449 w 564"/>
              <a:gd name="T25" fmla="*/ 102 h 312"/>
              <a:gd name="T26" fmla="*/ 413 w 564"/>
              <a:gd name="T27" fmla="*/ 0 h 312"/>
              <a:gd name="T28" fmla="*/ 368 w 564"/>
              <a:gd name="T29" fmla="*/ 6 h 312"/>
              <a:gd name="T30" fmla="*/ 370 w 564"/>
              <a:gd name="T31" fmla="*/ 23 h 312"/>
              <a:gd name="T32" fmla="*/ 401 w 564"/>
              <a:gd name="T33" fmla="*/ 19 h 312"/>
              <a:gd name="T34" fmla="*/ 433 w 564"/>
              <a:gd name="T35" fmla="*/ 107 h 312"/>
              <a:gd name="T36" fmla="*/ 427 w 564"/>
              <a:gd name="T37" fmla="*/ 109 h 312"/>
              <a:gd name="T38" fmla="*/ 351 w 564"/>
              <a:gd name="T39" fmla="*/ 56 h 312"/>
              <a:gd name="T40" fmla="*/ 268 w 564"/>
              <a:gd name="T41" fmla="*/ 74 h 312"/>
              <a:gd name="T42" fmla="*/ 16 w 564"/>
              <a:gd name="T43" fmla="*/ 48 h 312"/>
              <a:gd name="T44" fmla="*/ 0 w 564"/>
              <a:gd name="T45" fmla="*/ 50 h 312"/>
              <a:gd name="T46" fmla="*/ 63 w 564"/>
              <a:gd name="T47" fmla="*/ 124 h 312"/>
              <a:gd name="T48" fmla="*/ 69 w 564"/>
              <a:gd name="T49" fmla="*/ 122 h 312"/>
              <a:gd name="T50" fmla="*/ 108 w 564"/>
              <a:gd name="T51" fmla="*/ 115 h 312"/>
              <a:gd name="T52" fmla="*/ 181 w 564"/>
              <a:gd name="T53" fmla="*/ 141 h 312"/>
              <a:gd name="T54" fmla="*/ 156 w 564"/>
              <a:gd name="T55" fmla="*/ 166 h 312"/>
              <a:gd name="T56" fmla="*/ 105 w 564"/>
              <a:gd name="T57" fmla="*/ 148 h 312"/>
              <a:gd name="T58" fmla="*/ 23 w 564"/>
              <a:gd name="T59" fmla="*/ 230 h 312"/>
              <a:gd name="T60" fmla="*/ 105 w 564"/>
              <a:gd name="T61" fmla="*/ 312 h 312"/>
              <a:gd name="T62" fmla="*/ 187 w 564"/>
              <a:gd name="T63" fmla="*/ 230 h 312"/>
              <a:gd name="T64" fmla="*/ 168 w 564"/>
              <a:gd name="T65" fmla="*/ 178 h 312"/>
              <a:gd name="T66" fmla="*/ 194 w 564"/>
              <a:gd name="T67" fmla="*/ 153 h 312"/>
              <a:gd name="T68" fmla="*/ 224 w 564"/>
              <a:gd name="T69" fmla="*/ 230 h 312"/>
              <a:gd name="T70" fmla="*/ 224 w 564"/>
              <a:gd name="T71" fmla="*/ 239 h 312"/>
              <a:gd name="T72" fmla="*/ 366 w 564"/>
              <a:gd name="T73" fmla="*/ 239 h 312"/>
              <a:gd name="T74" fmla="*/ 366 w 564"/>
              <a:gd name="T75" fmla="*/ 230 h 312"/>
              <a:gd name="T76" fmla="*/ 428 w 564"/>
              <a:gd name="T77" fmla="*/ 128 h 312"/>
              <a:gd name="T78" fmla="*/ 438 w 564"/>
              <a:gd name="T79" fmla="*/ 123 h 312"/>
              <a:gd name="T80" fmla="*/ 441 w 564"/>
              <a:gd name="T81" fmla="*/ 131 h 312"/>
              <a:gd name="T82" fmla="*/ 449 w 564"/>
              <a:gd name="T83" fmla="*/ 155 h 312"/>
              <a:gd name="T84" fmla="*/ 400 w 564"/>
              <a:gd name="T85" fmla="*/ 230 h 312"/>
              <a:gd name="T86" fmla="*/ 482 w 564"/>
              <a:gd name="T87" fmla="*/ 312 h 312"/>
              <a:gd name="T88" fmla="*/ 564 w 564"/>
              <a:gd name="T89" fmla="*/ 230 h 312"/>
              <a:gd name="T90" fmla="*/ 482 w 564"/>
              <a:gd name="T91" fmla="*/ 148 h 312"/>
              <a:gd name="T92" fmla="*/ 109 w 564"/>
              <a:gd name="T93" fmla="*/ 237 h 312"/>
              <a:gd name="T94" fmla="*/ 97 w 564"/>
              <a:gd name="T95" fmla="*/ 225 h 312"/>
              <a:gd name="T96" fmla="*/ 154 w 564"/>
              <a:gd name="T97" fmla="*/ 168 h 312"/>
              <a:gd name="T98" fmla="*/ 166 w 564"/>
              <a:gd name="T99" fmla="*/ 180 h 312"/>
              <a:gd name="T100" fmla="*/ 109 w 564"/>
              <a:gd name="T101" fmla="*/ 237 h 312"/>
              <a:gd name="T102" fmla="*/ 473 w 564"/>
              <a:gd name="T103" fmla="*/ 232 h 312"/>
              <a:gd name="T104" fmla="*/ 449 w 564"/>
              <a:gd name="T105" fmla="*/ 156 h 312"/>
              <a:gd name="T106" fmla="*/ 466 w 564"/>
              <a:gd name="T107" fmla="*/ 151 h 312"/>
              <a:gd name="T108" fmla="*/ 490 w 564"/>
              <a:gd name="T109" fmla="*/ 227 h 312"/>
              <a:gd name="T110" fmla="*/ 473 w 564"/>
              <a:gd name="T111" fmla="*/ 23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64" h="312">
                <a:moveTo>
                  <a:pt x="482" y="148"/>
                </a:moveTo>
                <a:cubicBezTo>
                  <a:pt x="476" y="148"/>
                  <a:pt x="470" y="149"/>
                  <a:pt x="465" y="150"/>
                </a:cubicBezTo>
                <a:cubicBezTo>
                  <a:pt x="457" y="126"/>
                  <a:pt x="457" y="126"/>
                  <a:pt x="457" y="126"/>
                </a:cubicBezTo>
                <a:cubicBezTo>
                  <a:pt x="457" y="126"/>
                  <a:pt x="457" y="125"/>
                  <a:pt x="457" y="125"/>
                </a:cubicBezTo>
                <a:cubicBezTo>
                  <a:pt x="457" y="125"/>
                  <a:pt x="457" y="125"/>
                  <a:pt x="457" y="125"/>
                </a:cubicBezTo>
                <a:cubicBezTo>
                  <a:pt x="455" y="118"/>
                  <a:pt x="455" y="118"/>
                  <a:pt x="455" y="118"/>
                </a:cubicBezTo>
                <a:cubicBezTo>
                  <a:pt x="463" y="116"/>
                  <a:pt x="473" y="115"/>
                  <a:pt x="482" y="115"/>
                </a:cubicBezTo>
                <a:cubicBezTo>
                  <a:pt x="501" y="115"/>
                  <a:pt x="520" y="120"/>
                  <a:pt x="537" y="129"/>
                </a:cubicBezTo>
                <a:cubicBezTo>
                  <a:pt x="538" y="129"/>
                  <a:pt x="539" y="130"/>
                  <a:pt x="541" y="130"/>
                </a:cubicBezTo>
                <a:cubicBezTo>
                  <a:pt x="544" y="130"/>
                  <a:pt x="547" y="128"/>
                  <a:pt x="548" y="125"/>
                </a:cubicBezTo>
                <a:cubicBezTo>
                  <a:pt x="550" y="121"/>
                  <a:pt x="549" y="116"/>
                  <a:pt x="545" y="114"/>
                </a:cubicBezTo>
                <a:cubicBezTo>
                  <a:pt x="526" y="103"/>
                  <a:pt x="504" y="98"/>
                  <a:pt x="482" y="98"/>
                </a:cubicBezTo>
                <a:cubicBezTo>
                  <a:pt x="471" y="98"/>
                  <a:pt x="460" y="99"/>
                  <a:pt x="449" y="102"/>
                </a:cubicBezTo>
                <a:cubicBezTo>
                  <a:pt x="413" y="0"/>
                  <a:pt x="413" y="0"/>
                  <a:pt x="413" y="0"/>
                </a:cubicBezTo>
                <a:cubicBezTo>
                  <a:pt x="368" y="6"/>
                  <a:pt x="368" y="6"/>
                  <a:pt x="368" y="6"/>
                </a:cubicBezTo>
                <a:cubicBezTo>
                  <a:pt x="370" y="23"/>
                  <a:pt x="370" y="23"/>
                  <a:pt x="370" y="23"/>
                </a:cubicBezTo>
                <a:cubicBezTo>
                  <a:pt x="401" y="19"/>
                  <a:pt x="401" y="19"/>
                  <a:pt x="401" y="19"/>
                </a:cubicBezTo>
                <a:cubicBezTo>
                  <a:pt x="433" y="107"/>
                  <a:pt x="433" y="107"/>
                  <a:pt x="433" y="107"/>
                </a:cubicBezTo>
                <a:cubicBezTo>
                  <a:pt x="431" y="108"/>
                  <a:pt x="429" y="109"/>
                  <a:pt x="427" y="109"/>
                </a:cubicBezTo>
                <a:cubicBezTo>
                  <a:pt x="419" y="99"/>
                  <a:pt x="397" y="72"/>
                  <a:pt x="351" y="56"/>
                </a:cubicBezTo>
                <a:cubicBezTo>
                  <a:pt x="312" y="41"/>
                  <a:pt x="279" y="65"/>
                  <a:pt x="268" y="74"/>
                </a:cubicBezTo>
                <a:cubicBezTo>
                  <a:pt x="143" y="32"/>
                  <a:pt x="21" y="48"/>
                  <a:pt x="16" y="48"/>
                </a:cubicBezTo>
                <a:cubicBezTo>
                  <a:pt x="0" y="50"/>
                  <a:pt x="0" y="50"/>
                  <a:pt x="0" y="50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81" y="117"/>
                  <a:pt x="95" y="115"/>
                  <a:pt x="108" y="115"/>
                </a:cubicBezTo>
                <a:cubicBezTo>
                  <a:pt x="136" y="115"/>
                  <a:pt x="161" y="125"/>
                  <a:pt x="181" y="141"/>
                </a:cubicBezTo>
                <a:cubicBezTo>
                  <a:pt x="156" y="166"/>
                  <a:pt x="156" y="166"/>
                  <a:pt x="156" y="166"/>
                </a:cubicBezTo>
                <a:cubicBezTo>
                  <a:pt x="142" y="155"/>
                  <a:pt x="124" y="148"/>
                  <a:pt x="105" y="148"/>
                </a:cubicBezTo>
                <a:cubicBezTo>
                  <a:pt x="60" y="148"/>
                  <a:pt x="23" y="185"/>
                  <a:pt x="23" y="230"/>
                </a:cubicBezTo>
                <a:cubicBezTo>
                  <a:pt x="23" y="275"/>
                  <a:pt x="60" y="312"/>
                  <a:pt x="105" y="312"/>
                </a:cubicBezTo>
                <a:cubicBezTo>
                  <a:pt x="150" y="312"/>
                  <a:pt x="187" y="275"/>
                  <a:pt x="187" y="230"/>
                </a:cubicBezTo>
                <a:cubicBezTo>
                  <a:pt x="187" y="210"/>
                  <a:pt x="180" y="192"/>
                  <a:pt x="168" y="178"/>
                </a:cubicBezTo>
                <a:cubicBezTo>
                  <a:pt x="194" y="153"/>
                  <a:pt x="194" y="153"/>
                  <a:pt x="194" y="153"/>
                </a:cubicBezTo>
                <a:cubicBezTo>
                  <a:pt x="212" y="173"/>
                  <a:pt x="224" y="200"/>
                  <a:pt x="224" y="230"/>
                </a:cubicBezTo>
                <a:cubicBezTo>
                  <a:pt x="224" y="239"/>
                  <a:pt x="224" y="239"/>
                  <a:pt x="224" y="239"/>
                </a:cubicBezTo>
                <a:cubicBezTo>
                  <a:pt x="366" y="239"/>
                  <a:pt x="366" y="239"/>
                  <a:pt x="366" y="239"/>
                </a:cubicBezTo>
                <a:cubicBezTo>
                  <a:pt x="366" y="230"/>
                  <a:pt x="366" y="230"/>
                  <a:pt x="366" y="230"/>
                </a:cubicBezTo>
                <a:cubicBezTo>
                  <a:pt x="366" y="187"/>
                  <a:pt x="390" y="148"/>
                  <a:pt x="428" y="128"/>
                </a:cubicBezTo>
                <a:cubicBezTo>
                  <a:pt x="431" y="126"/>
                  <a:pt x="435" y="125"/>
                  <a:pt x="438" y="123"/>
                </a:cubicBezTo>
                <a:cubicBezTo>
                  <a:pt x="441" y="131"/>
                  <a:pt x="441" y="131"/>
                  <a:pt x="441" y="131"/>
                </a:cubicBezTo>
                <a:cubicBezTo>
                  <a:pt x="449" y="155"/>
                  <a:pt x="449" y="155"/>
                  <a:pt x="449" y="155"/>
                </a:cubicBezTo>
                <a:cubicBezTo>
                  <a:pt x="420" y="168"/>
                  <a:pt x="400" y="197"/>
                  <a:pt x="400" y="230"/>
                </a:cubicBezTo>
                <a:cubicBezTo>
                  <a:pt x="400" y="275"/>
                  <a:pt x="436" y="312"/>
                  <a:pt x="482" y="312"/>
                </a:cubicBezTo>
                <a:cubicBezTo>
                  <a:pt x="527" y="312"/>
                  <a:pt x="564" y="275"/>
                  <a:pt x="564" y="230"/>
                </a:cubicBezTo>
                <a:cubicBezTo>
                  <a:pt x="564" y="185"/>
                  <a:pt x="527" y="148"/>
                  <a:pt x="482" y="148"/>
                </a:cubicBezTo>
                <a:close/>
                <a:moveTo>
                  <a:pt x="109" y="237"/>
                </a:moveTo>
                <a:cubicBezTo>
                  <a:pt x="97" y="225"/>
                  <a:pt x="97" y="225"/>
                  <a:pt x="97" y="225"/>
                </a:cubicBezTo>
                <a:cubicBezTo>
                  <a:pt x="154" y="168"/>
                  <a:pt x="154" y="168"/>
                  <a:pt x="154" y="168"/>
                </a:cubicBezTo>
                <a:cubicBezTo>
                  <a:pt x="166" y="180"/>
                  <a:pt x="166" y="180"/>
                  <a:pt x="166" y="180"/>
                </a:cubicBezTo>
                <a:lnTo>
                  <a:pt x="109" y="237"/>
                </a:lnTo>
                <a:close/>
                <a:moveTo>
                  <a:pt x="473" y="232"/>
                </a:moveTo>
                <a:cubicBezTo>
                  <a:pt x="449" y="156"/>
                  <a:pt x="449" y="156"/>
                  <a:pt x="449" y="156"/>
                </a:cubicBezTo>
                <a:cubicBezTo>
                  <a:pt x="466" y="151"/>
                  <a:pt x="466" y="151"/>
                  <a:pt x="466" y="151"/>
                </a:cubicBezTo>
                <a:cubicBezTo>
                  <a:pt x="490" y="227"/>
                  <a:pt x="490" y="227"/>
                  <a:pt x="490" y="227"/>
                </a:cubicBezTo>
                <a:lnTo>
                  <a:pt x="473" y="2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11"/>
          <p:cNvSpPr>
            <a:spLocks noEditPoints="1"/>
          </p:cNvSpPr>
          <p:nvPr/>
        </p:nvSpPr>
        <p:spPr bwMode="auto">
          <a:xfrm>
            <a:off x="8083903" y="1469148"/>
            <a:ext cx="624564" cy="547118"/>
          </a:xfrm>
          <a:custGeom>
            <a:avLst/>
            <a:gdLst>
              <a:gd name="T0" fmla="*/ 357 w 385"/>
              <a:gd name="T1" fmla="*/ 126 h 337"/>
              <a:gd name="T2" fmla="*/ 326 w 385"/>
              <a:gd name="T3" fmla="*/ 7 h 337"/>
              <a:gd name="T4" fmla="*/ 318 w 385"/>
              <a:gd name="T5" fmla="*/ 0 h 337"/>
              <a:gd name="T6" fmla="*/ 70 w 385"/>
              <a:gd name="T7" fmla="*/ 0 h 337"/>
              <a:gd name="T8" fmla="*/ 62 w 385"/>
              <a:gd name="T9" fmla="*/ 7 h 337"/>
              <a:gd name="T10" fmla="*/ 29 w 385"/>
              <a:gd name="T11" fmla="*/ 126 h 337"/>
              <a:gd name="T12" fmla="*/ 0 w 385"/>
              <a:gd name="T13" fmla="*/ 160 h 337"/>
              <a:gd name="T14" fmla="*/ 0 w 385"/>
              <a:gd name="T15" fmla="*/ 241 h 337"/>
              <a:gd name="T16" fmla="*/ 35 w 385"/>
              <a:gd name="T17" fmla="*/ 276 h 337"/>
              <a:gd name="T18" fmla="*/ 39 w 385"/>
              <a:gd name="T19" fmla="*/ 276 h 337"/>
              <a:gd name="T20" fmla="*/ 39 w 385"/>
              <a:gd name="T21" fmla="*/ 305 h 337"/>
              <a:gd name="T22" fmla="*/ 70 w 385"/>
              <a:gd name="T23" fmla="*/ 337 h 337"/>
              <a:gd name="T24" fmla="*/ 84 w 385"/>
              <a:gd name="T25" fmla="*/ 337 h 337"/>
              <a:gd name="T26" fmla="*/ 115 w 385"/>
              <a:gd name="T27" fmla="*/ 305 h 337"/>
              <a:gd name="T28" fmla="*/ 115 w 385"/>
              <a:gd name="T29" fmla="*/ 276 h 337"/>
              <a:gd name="T30" fmla="*/ 271 w 385"/>
              <a:gd name="T31" fmla="*/ 276 h 337"/>
              <a:gd name="T32" fmla="*/ 271 w 385"/>
              <a:gd name="T33" fmla="*/ 305 h 337"/>
              <a:gd name="T34" fmla="*/ 302 w 385"/>
              <a:gd name="T35" fmla="*/ 337 h 337"/>
              <a:gd name="T36" fmla="*/ 316 w 385"/>
              <a:gd name="T37" fmla="*/ 337 h 337"/>
              <a:gd name="T38" fmla="*/ 347 w 385"/>
              <a:gd name="T39" fmla="*/ 305 h 337"/>
              <a:gd name="T40" fmla="*/ 347 w 385"/>
              <a:gd name="T41" fmla="*/ 276 h 337"/>
              <a:gd name="T42" fmla="*/ 351 w 385"/>
              <a:gd name="T43" fmla="*/ 276 h 337"/>
              <a:gd name="T44" fmla="*/ 385 w 385"/>
              <a:gd name="T45" fmla="*/ 241 h 337"/>
              <a:gd name="T46" fmla="*/ 385 w 385"/>
              <a:gd name="T47" fmla="*/ 160 h 337"/>
              <a:gd name="T48" fmla="*/ 357 w 385"/>
              <a:gd name="T49" fmla="*/ 126 h 337"/>
              <a:gd name="T50" fmla="*/ 98 w 385"/>
              <a:gd name="T51" fmla="*/ 305 h 337"/>
              <a:gd name="T52" fmla="*/ 84 w 385"/>
              <a:gd name="T53" fmla="*/ 319 h 337"/>
              <a:gd name="T54" fmla="*/ 70 w 385"/>
              <a:gd name="T55" fmla="*/ 319 h 337"/>
              <a:gd name="T56" fmla="*/ 56 w 385"/>
              <a:gd name="T57" fmla="*/ 305 h 337"/>
              <a:gd name="T58" fmla="*/ 56 w 385"/>
              <a:gd name="T59" fmla="*/ 276 h 337"/>
              <a:gd name="T60" fmla="*/ 98 w 385"/>
              <a:gd name="T61" fmla="*/ 276 h 337"/>
              <a:gd name="T62" fmla="*/ 98 w 385"/>
              <a:gd name="T63" fmla="*/ 305 h 337"/>
              <a:gd name="T64" fmla="*/ 77 w 385"/>
              <a:gd name="T65" fmla="*/ 226 h 337"/>
              <a:gd name="T66" fmla="*/ 51 w 385"/>
              <a:gd name="T67" fmla="*/ 200 h 337"/>
              <a:gd name="T68" fmla="*/ 77 w 385"/>
              <a:gd name="T69" fmla="*/ 175 h 337"/>
              <a:gd name="T70" fmla="*/ 103 w 385"/>
              <a:gd name="T71" fmla="*/ 200 h 337"/>
              <a:gd name="T72" fmla="*/ 77 w 385"/>
              <a:gd name="T73" fmla="*/ 226 h 337"/>
              <a:gd name="T74" fmla="*/ 244 w 385"/>
              <a:gd name="T75" fmla="*/ 226 h 337"/>
              <a:gd name="T76" fmla="*/ 142 w 385"/>
              <a:gd name="T77" fmla="*/ 226 h 337"/>
              <a:gd name="T78" fmla="*/ 142 w 385"/>
              <a:gd name="T79" fmla="*/ 174 h 337"/>
              <a:gd name="T80" fmla="*/ 192 w 385"/>
              <a:gd name="T81" fmla="*/ 167 h 337"/>
              <a:gd name="T82" fmla="*/ 244 w 385"/>
              <a:gd name="T83" fmla="*/ 174 h 337"/>
              <a:gd name="T84" fmla="*/ 244 w 385"/>
              <a:gd name="T85" fmla="*/ 226 h 337"/>
              <a:gd name="T86" fmla="*/ 78 w 385"/>
              <a:gd name="T87" fmla="*/ 117 h 337"/>
              <a:gd name="T88" fmla="*/ 94 w 385"/>
              <a:gd name="T89" fmla="*/ 50 h 337"/>
              <a:gd name="T90" fmla="*/ 292 w 385"/>
              <a:gd name="T91" fmla="*/ 50 h 337"/>
              <a:gd name="T92" fmla="*/ 308 w 385"/>
              <a:gd name="T93" fmla="*/ 117 h 337"/>
              <a:gd name="T94" fmla="*/ 78 w 385"/>
              <a:gd name="T95" fmla="*/ 117 h 337"/>
              <a:gd name="T96" fmla="*/ 330 w 385"/>
              <a:gd name="T97" fmla="*/ 305 h 337"/>
              <a:gd name="T98" fmla="*/ 316 w 385"/>
              <a:gd name="T99" fmla="*/ 319 h 337"/>
              <a:gd name="T100" fmla="*/ 302 w 385"/>
              <a:gd name="T101" fmla="*/ 319 h 337"/>
              <a:gd name="T102" fmla="*/ 288 w 385"/>
              <a:gd name="T103" fmla="*/ 305 h 337"/>
              <a:gd name="T104" fmla="*/ 288 w 385"/>
              <a:gd name="T105" fmla="*/ 276 h 337"/>
              <a:gd name="T106" fmla="*/ 330 w 385"/>
              <a:gd name="T107" fmla="*/ 276 h 337"/>
              <a:gd name="T108" fmla="*/ 330 w 385"/>
              <a:gd name="T109" fmla="*/ 305 h 337"/>
              <a:gd name="T110" fmla="*/ 309 w 385"/>
              <a:gd name="T111" fmla="*/ 226 h 337"/>
              <a:gd name="T112" fmla="*/ 283 w 385"/>
              <a:gd name="T113" fmla="*/ 200 h 337"/>
              <a:gd name="T114" fmla="*/ 309 w 385"/>
              <a:gd name="T115" fmla="*/ 175 h 337"/>
              <a:gd name="T116" fmla="*/ 334 w 385"/>
              <a:gd name="T117" fmla="*/ 200 h 337"/>
              <a:gd name="T118" fmla="*/ 309 w 385"/>
              <a:gd name="T119" fmla="*/ 226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85" h="337">
                <a:moveTo>
                  <a:pt x="357" y="126"/>
                </a:moveTo>
                <a:cubicBezTo>
                  <a:pt x="326" y="7"/>
                  <a:pt x="326" y="7"/>
                  <a:pt x="326" y="7"/>
                </a:cubicBezTo>
                <a:cubicBezTo>
                  <a:pt x="325" y="3"/>
                  <a:pt x="322" y="0"/>
                  <a:pt x="318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6" y="0"/>
                  <a:pt x="63" y="3"/>
                  <a:pt x="62" y="7"/>
                </a:cubicBezTo>
                <a:cubicBezTo>
                  <a:pt x="29" y="126"/>
                  <a:pt x="29" y="126"/>
                  <a:pt x="29" y="126"/>
                </a:cubicBezTo>
                <a:cubicBezTo>
                  <a:pt x="12" y="129"/>
                  <a:pt x="0" y="143"/>
                  <a:pt x="0" y="160"/>
                </a:cubicBezTo>
                <a:cubicBezTo>
                  <a:pt x="0" y="241"/>
                  <a:pt x="0" y="241"/>
                  <a:pt x="0" y="241"/>
                </a:cubicBezTo>
                <a:cubicBezTo>
                  <a:pt x="0" y="260"/>
                  <a:pt x="16" y="276"/>
                  <a:pt x="35" y="276"/>
                </a:cubicBezTo>
                <a:cubicBezTo>
                  <a:pt x="39" y="276"/>
                  <a:pt x="39" y="276"/>
                  <a:pt x="39" y="276"/>
                </a:cubicBezTo>
                <a:cubicBezTo>
                  <a:pt x="39" y="305"/>
                  <a:pt x="39" y="305"/>
                  <a:pt x="39" y="305"/>
                </a:cubicBezTo>
                <a:cubicBezTo>
                  <a:pt x="39" y="323"/>
                  <a:pt x="53" y="337"/>
                  <a:pt x="70" y="337"/>
                </a:cubicBezTo>
                <a:cubicBezTo>
                  <a:pt x="84" y="337"/>
                  <a:pt x="84" y="337"/>
                  <a:pt x="84" y="337"/>
                </a:cubicBezTo>
                <a:cubicBezTo>
                  <a:pt x="101" y="337"/>
                  <a:pt x="115" y="323"/>
                  <a:pt x="115" y="305"/>
                </a:cubicBezTo>
                <a:cubicBezTo>
                  <a:pt x="115" y="276"/>
                  <a:pt x="115" y="276"/>
                  <a:pt x="115" y="276"/>
                </a:cubicBezTo>
                <a:cubicBezTo>
                  <a:pt x="271" y="276"/>
                  <a:pt x="271" y="276"/>
                  <a:pt x="271" y="276"/>
                </a:cubicBezTo>
                <a:cubicBezTo>
                  <a:pt x="271" y="305"/>
                  <a:pt x="271" y="305"/>
                  <a:pt x="271" y="305"/>
                </a:cubicBezTo>
                <a:cubicBezTo>
                  <a:pt x="271" y="323"/>
                  <a:pt x="284" y="337"/>
                  <a:pt x="302" y="337"/>
                </a:cubicBezTo>
                <a:cubicBezTo>
                  <a:pt x="316" y="337"/>
                  <a:pt x="316" y="337"/>
                  <a:pt x="316" y="337"/>
                </a:cubicBezTo>
                <a:cubicBezTo>
                  <a:pt x="333" y="337"/>
                  <a:pt x="347" y="323"/>
                  <a:pt x="347" y="305"/>
                </a:cubicBezTo>
                <a:cubicBezTo>
                  <a:pt x="347" y="276"/>
                  <a:pt x="347" y="276"/>
                  <a:pt x="347" y="276"/>
                </a:cubicBezTo>
                <a:cubicBezTo>
                  <a:pt x="351" y="276"/>
                  <a:pt x="351" y="276"/>
                  <a:pt x="351" y="276"/>
                </a:cubicBezTo>
                <a:cubicBezTo>
                  <a:pt x="370" y="276"/>
                  <a:pt x="385" y="260"/>
                  <a:pt x="385" y="241"/>
                </a:cubicBezTo>
                <a:cubicBezTo>
                  <a:pt x="385" y="160"/>
                  <a:pt x="385" y="160"/>
                  <a:pt x="385" y="160"/>
                </a:cubicBezTo>
                <a:cubicBezTo>
                  <a:pt x="385" y="143"/>
                  <a:pt x="373" y="129"/>
                  <a:pt x="357" y="126"/>
                </a:cubicBezTo>
                <a:close/>
                <a:moveTo>
                  <a:pt x="98" y="305"/>
                </a:moveTo>
                <a:cubicBezTo>
                  <a:pt x="98" y="313"/>
                  <a:pt x="92" y="319"/>
                  <a:pt x="84" y="319"/>
                </a:cubicBezTo>
                <a:cubicBezTo>
                  <a:pt x="70" y="319"/>
                  <a:pt x="70" y="319"/>
                  <a:pt x="70" y="319"/>
                </a:cubicBezTo>
                <a:cubicBezTo>
                  <a:pt x="62" y="319"/>
                  <a:pt x="56" y="313"/>
                  <a:pt x="56" y="305"/>
                </a:cubicBezTo>
                <a:cubicBezTo>
                  <a:pt x="56" y="276"/>
                  <a:pt x="56" y="276"/>
                  <a:pt x="56" y="276"/>
                </a:cubicBezTo>
                <a:cubicBezTo>
                  <a:pt x="98" y="276"/>
                  <a:pt x="98" y="276"/>
                  <a:pt x="98" y="276"/>
                </a:cubicBezTo>
                <a:lnTo>
                  <a:pt x="98" y="305"/>
                </a:lnTo>
                <a:close/>
                <a:moveTo>
                  <a:pt x="77" y="226"/>
                </a:moveTo>
                <a:cubicBezTo>
                  <a:pt x="63" y="226"/>
                  <a:pt x="51" y="214"/>
                  <a:pt x="51" y="200"/>
                </a:cubicBezTo>
                <a:cubicBezTo>
                  <a:pt x="51" y="186"/>
                  <a:pt x="63" y="175"/>
                  <a:pt x="77" y="175"/>
                </a:cubicBezTo>
                <a:cubicBezTo>
                  <a:pt x="91" y="175"/>
                  <a:pt x="103" y="186"/>
                  <a:pt x="103" y="200"/>
                </a:cubicBezTo>
                <a:cubicBezTo>
                  <a:pt x="103" y="214"/>
                  <a:pt x="91" y="226"/>
                  <a:pt x="77" y="226"/>
                </a:cubicBezTo>
                <a:close/>
                <a:moveTo>
                  <a:pt x="244" y="226"/>
                </a:moveTo>
                <a:cubicBezTo>
                  <a:pt x="142" y="226"/>
                  <a:pt x="142" y="226"/>
                  <a:pt x="142" y="226"/>
                </a:cubicBezTo>
                <a:cubicBezTo>
                  <a:pt x="142" y="174"/>
                  <a:pt x="142" y="174"/>
                  <a:pt x="142" y="174"/>
                </a:cubicBezTo>
                <a:cubicBezTo>
                  <a:pt x="192" y="167"/>
                  <a:pt x="192" y="167"/>
                  <a:pt x="192" y="167"/>
                </a:cubicBezTo>
                <a:cubicBezTo>
                  <a:pt x="244" y="174"/>
                  <a:pt x="244" y="174"/>
                  <a:pt x="244" y="174"/>
                </a:cubicBezTo>
                <a:lnTo>
                  <a:pt x="244" y="226"/>
                </a:lnTo>
                <a:close/>
                <a:moveTo>
                  <a:pt x="78" y="117"/>
                </a:moveTo>
                <a:cubicBezTo>
                  <a:pt x="94" y="50"/>
                  <a:pt x="94" y="50"/>
                  <a:pt x="94" y="50"/>
                </a:cubicBezTo>
                <a:cubicBezTo>
                  <a:pt x="292" y="50"/>
                  <a:pt x="292" y="50"/>
                  <a:pt x="292" y="50"/>
                </a:cubicBezTo>
                <a:cubicBezTo>
                  <a:pt x="308" y="117"/>
                  <a:pt x="308" y="117"/>
                  <a:pt x="308" y="117"/>
                </a:cubicBezTo>
                <a:lnTo>
                  <a:pt x="78" y="117"/>
                </a:lnTo>
                <a:close/>
                <a:moveTo>
                  <a:pt x="330" y="305"/>
                </a:moveTo>
                <a:cubicBezTo>
                  <a:pt x="330" y="313"/>
                  <a:pt x="324" y="319"/>
                  <a:pt x="316" y="319"/>
                </a:cubicBezTo>
                <a:cubicBezTo>
                  <a:pt x="302" y="319"/>
                  <a:pt x="302" y="319"/>
                  <a:pt x="302" y="319"/>
                </a:cubicBezTo>
                <a:cubicBezTo>
                  <a:pt x="294" y="319"/>
                  <a:pt x="288" y="313"/>
                  <a:pt x="288" y="305"/>
                </a:cubicBezTo>
                <a:cubicBezTo>
                  <a:pt x="288" y="276"/>
                  <a:pt x="288" y="276"/>
                  <a:pt x="288" y="276"/>
                </a:cubicBezTo>
                <a:cubicBezTo>
                  <a:pt x="330" y="276"/>
                  <a:pt x="330" y="276"/>
                  <a:pt x="330" y="276"/>
                </a:cubicBezTo>
                <a:lnTo>
                  <a:pt x="330" y="305"/>
                </a:lnTo>
                <a:close/>
                <a:moveTo>
                  <a:pt x="309" y="226"/>
                </a:moveTo>
                <a:cubicBezTo>
                  <a:pt x="295" y="226"/>
                  <a:pt x="283" y="214"/>
                  <a:pt x="283" y="200"/>
                </a:cubicBezTo>
                <a:cubicBezTo>
                  <a:pt x="283" y="186"/>
                  <a:pt x="295" y="175"/>
                  <a:pt x="309" y="175"/>
                </a:cubicBezTo>
                <a:cubicBezTo>
                  <a:pt x="323" y="175"/>
                  <a:pt x="334" y="186"/>
                  <a:pt x="334" y="200"/>
                </a:cubicBezTo>
                <a:cubicBezTo>
                  <a:pt x="334" y="214"/>
                  <a:pt x="323" y="226"/>
                  <a:pt x="309" y="22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13"/>
          <p:cNvSpPr>
            <a:spLocks noEditPoints="1"/>
          </p:cNvSpPr>
          <p:nvPr/>
        </p:nvSpPr>
        <p:spPr bwMode="auto">
          <a:xfrm>
            <a:off x="10594393" y="1450447"/>
            <a:ext cx="788705" cy="585491"/>
          </a:xfrm>
          <a:custGeom>
            <a:avLst/>
            <a:gdLst>
              <a:gd name="T0" fmla="*/ 457 w 486"/>
              <a:gd name="T1" fmla="*/ 77 h 361"/>
              <a:gd name="T2" fmla="*/ 318 w 486"/>
              <a:gd name="T3" fmla="*/ 77 h 361"/>
              <a:gd name="T4" fmla="*/ 318 w 486"/>
              <a:gd name="T5" fmla="*/ 224 h 361"/>
              <a:gd name="T6" fmla="*/ 272 w 486"/>
              <a:gd name="T7" fmla="*/ 224 h 361"/>
              <a:gd name="T8" fmla="*/ 272 w 486"/>
              <a:gd name="T9" fmla="*/ 140 h 361"/>
              <a:gd name="T10" fmla="*/ 269 w 486"/>
              <a:gd name="T11" fmla="*/ 134 h 361"/>
              <a:gd name="T12" fmla="*/ 109 w 486"/>
              <a:gd name="T13" fmla="*/ 1 h 361"/>
              <a:gd name="T14" fmla="*/ 103 w 486"/>
              <a:gd name="T15" fmla="*/ 0 h 361"/>
              <a:gd name="T16" fmla="*/ 41 w 486"/>
              <a:gd name="T17" fmla="*/ 0 h 361"/>
              <a:gd name="T18" fmla="*/ 33 w 486"/>
              <a:gd name="T19" fmla="*/ 5 h 361"/>
              <a:gd name="T20" fmla="*/ 33 w 486"/>
              <a:gd name="T21" fmla="*/ 9 h 361"/>
              <a:gd name="T22" fmla="*/ 33 w 486"/>
              <a:gd name="T23" fmla="*/ 64 h 361"/>
              <a:gd name="T24" fmla="*/ 62 w 486"/>
              <a:gd name="T25" fmla="*/ 116 h 361"/>
              <a:gd name="T26" fmla="*/ 75 w 486"/>
              <a:gd name="T27" fmla="*/ 141 h 361"/>
              <a:gd name="T28" fmla="*/ 46 w 486"/>
              <a:gd name="T29" fmla="*/ 169 h 361"/>
              <a:gd name="T30" fmla="*/ 17 w 486"/>
              <a:gd name="T31" fmla="*/ 141 h 361"/>
              <a:gd name="T32" fmla="*/ 0 w 486"/>
              <a:gd name="T33" fmla="*/ 141 h 361"/>
              <a:gd name="T34" fmla="*/ 46 w 486"/>
              <a:gd name="T35" fmla="*/ 187 h 361"/>
              <a:gd name="T36" fmla="*/ 92 w 486"/>
              <a:gd name="T37" fmla="*/ 141 h 361"/>
              <a:gd name="T38" fmla="*/ 71 w 486"/>
              <a:gd name="T39" fmla="*/ 102 h 361"/>
              <a:gd name="T40" fmla="*/ 70 w 486"/>
              <a:gd name="T41" fmla="*/ 101 h 361"/>
              <a:gd name="T42" fmla="*/ 50 w 486"/>
              <a:gd name="T43" fmla="*/ 64 h 361"/>
              <a:gd name="T44" fmla="*/ 50 w 486"/>
              <a:gd name="T45" fmla="*/ 29 h 361"/>
              <a:gd name="T46" fmla="*/ 161 w 486"/>
              <a:gd name="T47" fmla="*/ 141 h 361"/>
              <a:gd name="T48" fmla="*/ 161 w 486"/>
              <a:gd name="T49" fmla="*/ 224 h 361"/>
              <a:gd name="T50" fmla="*/ 11 w 486"/>
              <a:gd name="T51" fmla="*/ 224 h 361"/>
              <a:gd name="T52" fmla="*/ 11 w 486"/>
              <a:gd name="T53" fmla="*/ 322 h 361"/>
              <a:gd name="T54" fmla="*/ 66 w 486"/>
              <a:gd name="T55" fmla="*/ 322 h 361"/>
              <a:gd name="T56" fmla="*/ 115 w 486"/>
              <a:gd name="T57" fmla="*/ 361 h 361"/>
              <a:gd name="T58" fmla="*/ 164 w 486"/>
              <a:gd name="T59" fmla="*/ 320 h 361"/>
              <a:gd name="T60" fmla="*/ 320 w 486"/>
              <a:gd name="T61" fmla="*/ 320 h 361"/>
              <a:gd name="T62" fmla="*/ 368 w 486"/>
              <a:gd name="T63" fmla="*/ 361 h 361"/>
              <a:gd name="T64" fmla="*/ 417 w 486"/>
              <a:gd name="T65" fmla="*/ 321 h 361"/>
              <a:gd name="T66" fmla="*/ 423 w 486"/>
              <a:gd name="T67" fmla="*/ 321 h 361"/>
              <a:gd name="T68" fmla="*/ 486 w 486"/>
              <a:gd name="T69" fmla="*/ 258 h 361"/>
              <a:gd name="T70" fmla="*/ 486 w 486"/>
              <a:gd name="T71" fmla="*/ 190 h 361"/>
              <a:gd name="T72" fmla="*/ 457 w 486"/>
              <a:gd name="T73" fmla="*/ 77 h 361"/>
              <a:gd name="T74" fmla="*/ 466 w 486"/>
              <a:gd name="T75" fmla="*/ 182 h 361"/>
              <a:gd name="T76" fmla="*/ 389 w 486"/>
              <a:gd name="T77" fmla="*/ 182 h 361"/>
              <a:gd name="T78" fmla="*/ 389 w 486"/>
              <a:gd name="T79" fmla="*/ 94 h 361"/>
              <a:gd name="T80" fmla="*/ 444 w 486"/>
              <a:gd name="T81" fmla="*/ 94 h 361"/>
              <a:gd name="T82" fmla="*/ 466 w 486"/>
              <a:gd name="T83" fmla="*/ 182 h 361"/>
              <a:gd name="T84" fmla="*/ 29 w 486"/>
              <a:gd name="T85" fmla="*/ 241 h 361"/>
              <a:gd name="T86" fmla="*/ 318 w 486"/>
              <a:gd name="T87" fmla="*/ 241 h 361"/>
              <a:gd name="T88" fmla="*/ 318 w 486"/>
              <a:gd name="T89" fmla="*/ 303 h 361"/>
              <a:gd name="T90" fmla="*/ 164 w 486"/>
              <a:gd name="T91" fmla="*/ 303 h 361"/>
              <a:gd name="T92" fmla="*/ 115 w 486"/>
              <a:gd name="T93" fmla="*/ 262 h 361"/>
              <a:gd name="T94" fmla="*/ 66 w 486"/>
              <a:gd name="T95" fmla="*/ 305 h 361"/>
              <a:gd name="T96" fmla="*/ 29 w 486"/>
              <a:gd name="T97" fmla="*/ 305 h 361"/>
              <a:gd name="T98" fmla="*/ 29 w 486"/>
              <a:gd name="T99" fmla="*/ 241 h 361"/>
              <a:gd name="T100" fmla="*/ 423 w 486"/>
              <a:gd name="T101" fmla="*/ 304 h 361"/>
              <a:gd name="T102" fmla="*/ 417 w 486"/>
              <a:gd name="T103" fmla="*/ 304 h 361"/>
              <a:gd name="T104" fmla="*/ 368 w 486"/>
              <a:gd name="T105" fmla="*/ 262 h 361"/>
              <a:gd name="T106" fmla="*/ 335 w 486"/>
              <a:gd name="T107" fmla="*/ 275 h 361"/>
              <a:gd name="T108" fmla="*/ 335 w 486"/>
              <a:gd name="T109" fmla="*/ 94 h 361"/>
              <a:gd name="T110" fmla="*/ 372 w 486"/>
              <a:gd name="T111" fmla="*/ 94 h 361"/>
              <a:gd name="T112" fmla="*/ 372 w 486"/>
              <a:gd name="T113" fmla="*/ 199 h 361"/>
              <a:gd name="T114" fmla="*/ 469 w 486"/>
              <a:gd name="T115" fmla="*/ 199 h 361"/>
              <a:gd name="T116" fmla="*/ 469 w 486"/>
              <a:gd name="T117" fmla="*/ 258 h 361"/>
              <a:gd name="T118" fmla="*/ 423 w 486"/>
              <a:gd name="T119" fmla="*/ 304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86" h="361">
                <a:moveTo>
                  <a:pt x="457" y="77"/>
                </a:moveTo>
                <a:cubicBezTo>
                  <a:pt x="318" y="77"/>
                  <a:pt x="318" y="77"/>
                  <a:pt x="318" y="77"/>
                </a:cubicBezTo>
                <a:cubicBezTo>
                  <a:pt x="318" y="224"/>
                  <a:pt x="318" y="224"/>
                  <a:pt x="318" y="224"/>
                </a:cubicBezTo>
                <a:cubicBezTo>
                  <a:pt x="272" y="224"/>
                  <a:pt x="272" y="224"/>
                  <a:pt x="272" y="224"/>
                </a:cubicBezTo>
                <a:cubicBezTo>
                  <a:pt x="272" y="140"/>
                  <a:pt x="272" y="140"/>
                  <a:pt x="272" y="140"/>
                </a:cubicBezTo>
                <a:cubicBezTo>
                  <a:pt x="272" y="138"/>
                  <a:pt x="271" y="135"/>
                  <a:pt x="269" y="134"/>
                </a:cubicBezTo>
                <a:cubicBezTo>
                  <a:pt x="109" y="1"/>
                  <a:pt x="109" y="1"/>
                  <a:pt x="109" y="1"/>
                </a:cubicBezTo>
                <a:cubicBezTo>
                  <a:pt x="107" y="0"/>
                  <a:pt x="105" y="0"/>
                  <a:pt x="103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8" y="0"/>
                  <a:pt x="34" y="2"/>
                  <a:pt x="33" y="5"/>
                </a:cubicBezTo>
                <a:cubicBezTo>
                  <a:pt x="33" y="6"/>
                  <a:pt x="32" y="8"/>
                  <a:pt x="33" y="9"/>
                </a:cubicBezTo>
                <a:cubicBezTo>
                  <a:pt x="33" y="64"/>
                  <a:pt x="33" y="64"/>
                  <a:pt x="33" y="64"/>
                </a:cubicBezTo>
                <a:cubicBezTo>
                  <a:pt x="33" y="99"/>
                  <a:pt x="58" y="114"/>
                  <a:pt x="62" y="116"/>
                </a:cubicBezTo>
                <a:cubicBezTo>
                  <a:pt x="70" y="122"/>
                  <a:pt x="75" y="131"/>
                  <a:pt x="75" y="141"/>
                </a:cubicBezTo>
                <a:cubicBezTo>
                  <a:pt x="75" y="157"/>
                  <a:pt x="62" y="169"/>
                  <a:pt x="46" y="169"/>
                </a:cubicBezTo>
                <a:cubicBezTo>
                  <a:pt x="30" y="169"/>
                  <a:pt x="17" y="157"/>
                  <a:pt x="17" y="141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66"/>
                  <a:pt x="21" y="187"/>
                  <a:pt x="46" y="187"/>
                </a:cubicBezTo>
                <a:cubicBezTo>
                  <a:pt x="71" y="187"/>
                  <a:pt x="92" y="166"/>
                  <a:pt x="92" y="141"/>
                </a:cubicBezTo>
                <a:cubicBezTo>
                  <a:pt x="92" y="125"/>
                  <a:pt x="84" y="110"/>
                  <a:pt x="71" y="102"/>
                </a:cubicBezTo>
                <a:cubicBezTo>
                  <a:pt x="70" y="101"/>
                  <a:pt x="70" y="101"/>
                  <a:pt x="70" y="101"/>
                </a:cubicBezTo>
                <a:cubicBezTo>
                  <a:pt x="69" y="101"/>
                  <a:pt x="50" y="90"/>
                  <a:pt x="50" y="64"/>
                </a:cubicBezTo>
                <a:cubicBezTo>
                  <a:pt x="50" y="29"/>
                  <a:pt x="50" y="29"/>
                  <a:pt x="50" y="29"/>
                </a:cubicBezTo>
                <a:cubicBezTo>
                  <a:pt x="161" y="141"/>
                  <a:pt x="161" y="141"/>
                  <a:pt x="161" y="141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1" y="224"/>
                  <a:pt x="11" y="224"/>
                  <a:pt x="11" y="224"/>
                </a:cubicBezTo>
                <a:cubicBezTo>
                  <a:pt x="11" y="322"/>
                  <a:pt x="11" y="322"/>
                  <a:pt x="11" y="322"/>
                </a:cubicBezTo>
                <a:cubicBezTo>
                  <a:pt x="66" y="322"/>
                  <a:pt x="66" y="322"/>
                  <a:pt x="66" y="322"/>
                </a:cubicBezTo>
                <a:cubicBezTo>
                  <a:pt x="71" y="345"/>
                  <a:pt x="91" y="361"/>
                  <a:pt x="115" y="361"/>
                </a:cubicBezTo>
                <a:cubicBezTo>
                  <a:pt x="139" y="361"/>
                  <a:pt x="159" y="344"/>
                  <a:pt x="164" y="320"/>
                </a:cubicBezTo>
                <a:cubicBezTo>
                  <a:pt x="320" y="320"/>
                  <a:pt x="320" y="320"/>
                  <a:pt x="320" y="320"/>
                </a:cubicBezTo>
                <a:cubicBezTo>
                  <a:pt x="324" y="344"/>
                  <a:pt x="344" y="361"/>
                  <a:pt x="368" y="361"/>
                </a:cubicBezTo>
                <a:cubicBezTo>
                  <a:pt x="393" y="361"/>
                  <a:pt x="413" y="344"/>
                  <a:pt x="417" y="321"/>
                </a:cubicBezTo>
                <a:cubicBezTo>
                  <a:pt x="423" y="321"/>
                  <a:pt x="423" y="321"/>
                  <a:pt x="423" y="321"/>
                </a:cubicBezTo>
                <a:cubicBezTo>
                  <a:pt x="458" y="321"/>
                  <a:pt x="486" y="292"/>
                  <a:pt x="486" y="258"/>
                </a:cubicBezTo>
                <a:cubicBezTo>
                  <a:pt x="486" y="190"/>
                  <a:pt x="486" y="190"/>
                  <a:pt x="486" y="190"/>
                </a:cubicBezTo>
                <a:lnTo>
                  <a:pt x="457" y="77"/>
                </a:lnTo>
                <a:close/>
                <a:moveTo>
                  <a:pt x="466" y="182"/>
                </a:moveTo>
                <a:cubicBezTo>
                  <a:pt x="389" y="182"/>
                  <a:pt x="389" y="182"/>
                  <a:pt x="389" y="182"/>
                </a:cubicBezTo>
                <a:cubicBezTo>
                  <a:pt x="389" y="94"/>
                  <a:pt x="389" y="94"/>
                  <a:pt x="389" y="94"/>
                </a:cubicBezTo>
                <a:cubicBezTo>
                  <a:pt x="444" y="94"/>
                  <a:pt x="444" y="94"/>
                  <a:pt x="444" y="94"/>
                </a:cubicBezTo>
                <a:lnTo>
                  <a:pt x="466" y="182"/>
                </a:lnTo>
                <a:close/>
                <a:moveTo>
                  <a:pt x="29" y="241"/>
                </a:moveTo>
                <a:cubicBezTo>
                  <a:pt x="318" y="241"/>
                  <a:pt x="318" y="241"/>
                  <a:pt x="318" y="241"/>
                </a:cubicBezTo>
                <a:cubicBezTo>
                  <a:pt x="318" y="303"/>
                  <a:pt x="318" y="303"/>
                  <a:pt x="318" y="303"/>
                </a:cubicBezTo>
                <a:cubicBezTo>
                  <a:pt x="164" y="303"/>
                  <a:pt x="164" y="303"/>
                  <a:pt x="164" y="303"/>
                </a:cubicBezTo>
                <a:cubicBezTo>
                  <a:pt x="159" y="280"/>
                  <a:pt x="139" y="262"/>
                  <a:pt x="115" y="262"/>
                </a:cubicBezTo>
                <a:cubicBezTo>
                  <a:pt x="90" y="262"/>
                  <a:pt x="69" y="281"/>
                  <a:pt x="66" y="305"/>
                </a:cubicBezTo>
                <a:cubicBezTo>
                  <a:pt x="29" y="305"/>
                  <a:pt x="29" y="305"/>
                  <a:pt x="29" y="305"/>
                </a:cubicBezTo>
                <a:lnTo>
                  <a:pt x="29" y="241"/>
                </a:lnTo>
                <a:close/>
                <a:moveTo>
                  <a:pt x="423" y="304"/>
                </a:moveTo>
                <a:cubicBezTo>
                  <a:pt x="417" y="304"/>
                  <a:pt x="417" y="304"/>
                  <a:pt x="417" y="304"/>
                </a:cubicBezTo>
                <a:cubicBezTo>
                  <a:pt x="413" y="280"/>
                  <a:pt x="393" y="262"/>
                  <a:pt x="368" y="262"/>
                </a:cubicBezTo>
                <a:cubicBezTo>
                  <a:pt x="356" y="262"/>
                  <a:pt x="344" y="267"/>
                  <a:pt x="335" y="275"/>
                </a:cubicBezTo>
                <a:cubicBezTo>
                  <a:pt x="335" y="94"/>
                  <a:pt x="335" y="94"/>
                  <a:pt x="335" y="94"/>
                </a:cubicBezTo>
                <a:cubicBezTo>
                  <a:pt x="372" y="94"/>
                  <a:pt x="372" y="94"/>
                  <a:pt x="372" y="94"/>
                </a:cubicBezTo>
                <a:cubicBezTo>
                  <a:pt x="372" y="199"/>
                  <a:pt x="372" y="199"/>
                  <a:pt x="372" y="199"/>
                </a:cubicBezTo>
                <a:cubicBezTo>
                  <a:pt x="469" y="199"/>
                  <a:pt x="469" y="199"/>
                  <a:pt x="469" y="199"/>
                </a:cubicBezTo>
                <a:cubicBezTo>
                  <a:pt x="469" y="258"/>
                  <a:pt x="469" y="258"/>
                  <a:pt x="469" y="258"/>
                </a:cubicBezTo>
                <a:cubicBezTo>
                  <a:pt x="469" y="283"/>
                  <a:pt x="448" y="304"/>
                  <a:pt x="423" y="30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21"/>
          <p:cNvSpPr>
            <a:spLocks noEditPoints="1"/>
          </p:cNvSpPr>
          <p:nvPr/>
        </p:nvSpPr>
        <p:spPr bwMode="auto">
          <a:xfrm>
            <a:off x="9289827" y="1433790"/>
            <a:ext cx="723206" cy="615404"/>
          </a:xfrm>
          <a:custGeom>
            <a:avLst/>
            <a:gdLst>
              <a:gd name="T0" fmla="*/ 436 w 436"/>
              <a:gd name="T1" fmla="*/ 152 h 371"/>
              <a:gd name="T2" fmla="*/ 421 w 436"/>
              <a:gd name="T3" fmla="*/ 114 h 371"/>
              <a:gd name="T4" fmla="*/ 384 w 436"/>
              <a:gd name="T5" fmla="*/ 101 h 371"/>
              <a:gd name="T6" fmla="*/ 342 w 436"/>
              <a:gd name="T7" fmla="*/ 101 h 371"/>
              <a:gd name="T8" fmla="*/ 342 w 436"/>
              <a:gd name="T9" fmla="*/ 62 h 371"/>
              <a:gd name="T10" fmla="*/ 352 w 436"/>
              <a:gd name="T11" fmla="*/ 55 h 371"/>
              <a:gd name="T12" fmla="*/ 343 w 436"/>
              <a:gd name="T13" fmla="*/ 41 h 371"/>
              <a:gd name="T14" fmla="*/ 325 w 436"/>
              <a:gd name="T15" fmla="*/ 52 h 371"/>
              <a:gd name="T16" fmla="*/ 325 w 436"/>
              <a:gd name="T17" fmla="*/ 101 h 371"/>
              <a:gd name="T18" fmla="*/ 303 w 436"/>
              <a:gd name="T19" fmla="*/ 101 h 371"/>
              <a:gd name="T20" fmla="*/ 303 w 436"/>
              <a:gd name="T21" fmla="*/ 83 h 371"/>
              <a:gd name="T22" fmla="*/ 286 w 436"/>
              <a:gd name="T23" fmla="*/ 83 h 371"/>
              <a:gd name="T24" fmla="*/ 286 w 436"/>
              <a:gd name="T25" fmla="*/ 101 h 371"/>
              <a:gd name="T26" fmla="*/ 257 w 436"/>
              <a:gd name="T27" fmla="*/ 101 h 371"/>
              <a:gd name="T28" fmla="*/ 225 w 436"/>
              <a:gd name="T29" fmla="*/ 0 h 371"/>
              <a:gd name="T30" fmla="*/ 36 w 436"/>
              <a:gd name="T31" fmla="*/ 0 h 371"/>
              <a:gd name="T32" fmla="*/ 36 w 436"/>
              <a:gd name="T33" fmla="*/ 175 h 371"/>
              <a:gd name="T34" fmla="*/ 0 w 436"/>
              <a:gd name="T35" fmla="*/ 258 h 371"/>
              <a:gd name="T36" fmla="*/ 113 w 436"/>
              <a:gd name="T37" fmla="*/ 371 h 371"/>
              <a:gd name="T38" fmla="*/ 200 w 436"/>
              <a:gd name="T39" fmla="*/ 330 h 371"/>
              <a:gd name="T40" fmla="*/ 302 w 436"/>
              <a:gd name="T41" fmla="*/ 330 h 371"/>
              <a:gd name="T42" fmla="*/ 366 w 436"/>
              <a:gd name="T43" fmla="*/ 371 h 371"/>
              <a:gd name="T44" fmla="*/ 436 w 436"/>
              <a:gd name="T45" fmla="*/ 301 h 371"/>
              <a:gd name="T46" fmla="*/ 435 w 436"/>
              <a:gd name="T47" fmla="*/ 296 h 371"/>
              <a:gd name="T48" fmla="*/ 436 w 436"/>
              <a:gd name="T49" fmla="*/ 296 h 371"/>
              <a:gd name="T50" fmla="*/ 436 w 436"/>
              <a:gd name="T51" fmla="*/ 152 h 371"/>
              <a:gd name="T52" fmla="*/ 113 w 436"/>
              <a:gd name="T53" fmla="*/ 309 h 371"/>
              <a:gd name="T54" fmla="*/ 62 w 436"/>
              <a:gd name="T55" fmla="*/ 258 h 371"/>
              <a:gd name="T56" fmla="*/ 113 w 436"/>
              <a:gd name="T57" fmla="*/ 206 h 371"/>
              <a:gd name="T58" fmla="*/ 164 w 436"/>
              <a:gd name="T59" fmla="*/ 258 h 371"/>
              <a:gd name="T60" fmla="*/ 113 w 436"/>
              <a:gd name="T61" fmla="*/ 309 h 371"/>
              <a:gd name="T62" fmla="*/ 79 w 436"/>
              <a:gd name="T63" fmla="*/ 123 h 371"/>
              <a:gd name="T64" fmla="*/ 79 w 436"/>
              <a:gd name="T65" fmla="*/ 42 h 371"/>
              <a:gd name="T66" fmla="*/ 187 w 436"/>
              <a:gd name="T67" fmla="*/ 42 h 371"/>
              <a:gd name="T68" fmla="*/ 212 w 436"/>
              <a:gd name="T69" fmla="*/ 123 h 371"/>
              <a:gd name="T70" fmla="*/ 79 w 436"/>
              <a:gd name="T71" fmla="*/ 123 h 371"/>
              <a:gd name="T72" fmla="*/ 366 w 436"/>
              <a:gd name="T73" fmla="*/ 330 h 371"/>
              <a:gd name="T74" fmla="*/ 337 w 436"/>
              <a:gd name="T75" fmla="*/ 301 h 371"/>
              <a:gd name="T76" fmla="*/ 366 w 436"/>
              <a:gd name="T77" fmla="*/ 272 h 371"/>
              <a:gd name="T78" fmla="*/ 395 w 436"/>
              <a:gd name="T79" fmla="*/ 301 h 371"/>
              <a:gd name="T80" fmla="*/ 366 w 436"/>
              <a:gd name="T81" fmla="*/ 330 h 371"/>
              <a:gd name="T82" fmla="*/ 397 w 436"/>
              <a:gd name="T83" fmla="*/ 194 h 371"/>
              <a:gd name="T84" fmla="*/ 334 w 436"/>
              <a:gd name="T85" fmla="*/ 194 h 371"/>
              <a:gd name="T86" fmla="*/ 334 w 436"/>
              <a:gd name="T87" fmla="*/ 177 h 371"/>
              <a:gd name="T88" fmla="*/ 397 w 436"/>
              <a:gd name="T89" fmla="*/ 177 h 371"/>
              <a:gd name="T90" fmla="*/ 397 w 436"/>
              <a:gd name="T91" fmla="*/ 194 h 371"/>
              <a:gd name="T92" fmla="*/ 397 w 436"/>
              <a:gd name="T93" fmla="*/ 171 h 371"/>
              <a:gd name="T94" fmla="*/ 334 w 436"/>
              <a:gd name="T95" fmla="*/ 171 h 371"/>
              <a:gd name="T96" fmla="*/ 334 w 436"/>
              <a:gd name="T97" fmla="*/ 154 h 371"/>
              <a:gd name="T98" fmla="*/ 397 w 436"/>
              <a:gd name="T99" fmla="*/ 154 h 371"/>
              <a:gd name="T100" fmla="*/ 397 w 436"/>
              <a:gd name="T101" fmla="*/ 171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36" h="371">
                <a:moveTo>
                  <a:pt x="436" y="152"/>
                </a:moveTo>
                <a:cubicBezTo>
                  <a:pt x="436" y="135"/>
                  <a:pt x="431" y="122"/>
                  <a:pt x="421" y="114"/>
                </a:cubicBezTo>
                <a:cubicBezTo>
                  <a:pt x="407" y="100"/>
                  <a:pt x="387" y="101"/>
                  <a:pt x="384" y="101"/>
                </a:cubicBezTo>
                <a:cubicBezTo>
                  <a:pt x="342" y="101"/>
                  <a:pt x="342" y="101"/>
                  <a:pt x="342" y="101"/>
                </a:cubicBezTo>
                <a:cubicBezTo>
                  <a:pt x="342" y="62"/>
                  <a:pt x="342" y="62"/>
                  <a:pt x="342" y="62"/>
                </a:cubicBezTo>
                <a:cubicBezTo>
                  <a:pt x="352" y="55"/>
                  <a:pt x="352" y="55"/>
                  <a:pt x="352" y="55"/>
                </a:cubicBezTo>
                <a:cubicBezTo>
                  <a:pt x="343" y="41"/>
                  <a:pt x="343" y="41"/>
                  <a:pt x="343" y="41"/>
                </a:cubicBezTo>
                <a:cubicBezTo>
                  <a:pt x="325" y="52"/>
                  <a:pt x="325" y="52"/>
                  <a:pt x="325" y="52"/>
                </a:cubicBezTo>
                <a:cubicBezTo>
                  <a:pt x="325" y="101"/>
                  <a:pt x="325" y="101"/>
                  <a:pt x="325" y="101"/>
                </a:cubicBezTo>
                <a:cubicBezTo>
                  <a:pt x="303" y="101"/>
                  <a:pt x="303" y="101"/>
                  <a:pt x="303" y="101"/>
                </a:cubicBezTo>
                <a:cubicBezTo>
                  <a:pt x="303" y="83"/>
                  <a:pt x="303" y="83"/>
                  <a:pt x="303" y="83"/>
                </a:cubicBezTo>
                <a:cubicBezTo>
                  <a:pt x="286" y="83"/>
                  <a:pt x="286" y="83"/>
                  <a:pt x="286" y="83"/>
                </a:cubicBezTo>
                <a:cubicBezTo>
                  <a:pt x="286" y="101"/>
                  <a:pt x="286" y="101"/>
                  <a:pt x="286" y="101"/>
                </a:cubicBezTo>
                <a:cubicBezTo>
                  <a:pt x="257" y="101"/>
                  <a:pt x="257" y="101"/>
                  <a:pt x="257" y="101"/>
                </a:cubicBezTo>
                <a:cubicBezTo>
                  <a:pt x="225" y="0"/>
                  <a:pt x="225" y="0"/>
                  <a:pt x="22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75"/>
                  <a:pt x="36" y="175"/>
                  <a:pt x="36" y="175"/>
                </a:cubicBezTo>
                <a:cubicBezTo>
                  <a:pt x="14" y="195"/>
                  <a:pt x="0" y="225"/>
                  <a:pt x="0" y="258"/>
                </a:cubicBezTo>
                <a:cubicBezTo>
                  <a:pt x="0" y="320"/>
                  <a:pt x="51" y="371"/>
                  <a:pt x="113" y="371"/>
                </a:cubicBezTo>
                <a:cubicBezTo>
                  <a:pt x="148" y="371"/>
                  <a:pt x="179" y="355"/>
                  <a:pt x="200" y="330"/>
                </a:cubicBezTo>
                <a:cubicBezTo>
                  <a:pt x="302" y="330"/>
                  <a:pt x="302" y="330"/>
                  <a:pt x="302" y="330"/>
                </a:cubicBezTo>
                <a:cubicBezTo>
                  <a:pt x="313" y="354"/>
                  <a:pt x="338" y="371"/>
                  <a:pt x="366" y="371"/>
                </a:cubicBezTo>
                <a:cubicBezTo>
                  <a:pt x="404" y="371"/>
                  <a:pt x="436" y="339"/>
                  <a:pt x="436" y="301"/>
                </a:cubicBezTo>
                <a:cubicBezTo>
                  <a:pt x="436" y="299"/>
                  <a:pt x="436" y="298"/>
                  <a:pt x="435" y="296"/>
                </a:cubicBezTo>
                <a:cubicBezTo>
                  <a:pt x="436" y="296"/>
                  <a:pt x="436" y="296"/>
                  <a:pt x="436" y="296"/>
                </a:cubicBezTo>
                <a:lnTo>
                  <a:pt x="436" y="152"/>
                </a:lnTo>
                <a:close/>
                <a:moveTo>
                  <a:pt x="113" y="309"/>
                </a:moveTo>
                <a:cubicBezTo>
                  <a:pt x="85" y="309"/>
                  <a:pt x="62" y="286"/>
                  <a:pt x="62" y="258"/>
                </a:cubicBezTo>
                <a:cubicBezTo>
                  <a:pt x="62" y="229"/>
                  <a:pt x="85" y="206"/>
                  <a:pt x="113" y="206"/>
                </a:cubicBezTo>
                <a:cubicBezTo>
                  <a:pt x="141" y="206"/>
                  <a:pt x="164" y="229"/>
                  <a:pt x="164" y="258"/>
                </a:cubicBezTo>
                <a:cubicBezTo>
                  <a:pt x="164" y="286"/>
                  <a:pt x="141" y="309"/>
                  <a:pt x="113" y="309"/>
                </a:cubicBezTo>
                <a:close/>
                <a:moveTo>
                  <a:pt x="79" y="123"/>
                </a:moveTo>
                <a:cubicBezTo>
                  <a:pt x="79" y="42"/>
                  <a:pt x="79" y="42"/>
                  <a:pt x="79" y="42"/>
                </a:cubicBezTo>
                <a:cubicBezTo>
                  <a:pt x="187" y="42"/>
                  <a:pt x="187" y="42"/>
                  <a:pt x="187" y="42"/>
                </a:cubicBezTo>
                <a:cubicBezTo>
                  <a:pt x="212" y="123"/>
                  <a:pt x="212" y="123"/>
                  <a:pt x="212" y="123"/>
                </a:cubicBezTo>
                <a:lnTo>
                  <a:pt x="79" y="123"/>
                </a:lnTo>
                <a:close/>
                <a:moveTo>
                  <a:pt x="366" y="330"/>
                </a:moveTo>
                <a:cubicBezTo>
                  <a:pt x="350" y="330"/>
                  <a:pt x="337" y="317"/>
                  <a:pt x="337" y="301"/>
                </a:cubicBezTo>
                <a:cubicBezTo>
                  <a:pt x="337" y="285"/>
                  <a:pt x="350" y="272"/>
                  <a:pt x="366" y="272"/>
                </a:cubicBezTo>
                <a:cubicBezTo>
                  <a:pt x="382" y="272"/>
                  <a:pt x="395" y="285"/>
                  <a:pt x="395" y="301"/>
                </a:cubicBezTo>
                <a:cubicBezTo>
                  <a:pt x="395" y="317"/>
                  <a:pt x="382" y="330"/>
                  <a:pt x="366" y="330"/>
                </a:cubicBezTo>
                <a:close/>
                <a:moveTo>
                  <a:pt x="397" y="194"/>
                </a:moveTo>
                <a:cubicBezTo>
                  <a:pt x="334" y="194"/>
                  <a:pt x="334" y="194"/>
                  <a:pt x="334" y="194"/>
                </a:cubicBezTo>
                <a:cubicBezTo>
                  <a:pt x="334" y="177"/>
                  <a:pt x="334" y="177"/>
                  <a:pt x="334" y="177"/>
                </a:cubicBezTo>
                <a:cubicBezTo>
                  <a:pt x="397" y="177"/>
                  <a:pt x="397" y="177"/>
                  <a:pt x="397" y="177"/>
                </a:cubicBezTo>
                <a:lnTo>
                  <a:pt x="397" y="194"/>
                </a:lnTo>
                <a:close/>
                <a:moveTo>
                  <a:pt x="397" y="171"/>
                </a:moveTo>
                <a:cubicBezTo>
                  <a:pt x="334" y="171"/>
                  <a:pt x="334" y="171"/>
                  <a:pt x="334" y="171"/>
                </a:cubicBezTo>
                <a:cubicBezTo>
                  <a:pt x="334" y="154"/>
                  <a:pt x="334" y="154"/>
                  <a:pt x="334" y="154"/>
                </a:cubicBezTo>
                <a:cubicBezTo>
                  <a:pt x="397" y="154"/>
                  <a:pt x="397" y="154"/>
                  <a:pt x="397" y="154"/>
                </a:cubicBezTo>
                <a:lnTo>
                  <a:pt x="397" y="17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9"/>
          <p:cNvSpPr>
            <a:spLocks noEditPoints="1"/>
          </p:cNvSpPr>
          <p:nvPr/>
        </p:nvSpPr>
        <p:spPr bwMode="auto">
          <a:xfrm>
            <a:off x="10661077" y="2507699"/>
            <a:ext cx="671278" cy="552520"/>
          </a:xfrm>
          <a:custGeom>
            <a:avLst/>
            <a:gdLst>
              <a:gd name="T0" fmla="*/ 393 w 409"/>
              <a:gd name="T1" fmla="*/ 251 h 337"/>
              <a:gd name="T2" fmla="*/ 260 w 409"/>
              <a:gd name="T3" fmla="*/ 35 h 337"/>
              <a:gd name="T4" fmla="*/ 207 w 409"/>
              <a:gd name="T5" fmla="*/ 0 h 337"/>
              <a:gd name="T6" fmla="*/ 155 w 409"/>
              <a:gd name="T7" fmla="*/ 34 h 337"/>
              <a:gd name="T8" fmla="*/ 16 w 409"/>
              <a:gd name="T9" fmla="*/ 252 h 337"/>
              <a:gd name="T10" fmla="*/ 9 w 409"/>
              <a:gd name="T11" fmla="*/ 311 h 337"/>
              <a:gd name="T12" fmla="*/ 63 w 409"/>
              <a:gd name="T13" fmla="*/ 337 h 337"/>
              <a:gd name="T14" fmla="*/ 345 w 409"/>
              <a:gd name="T15" fmla="*/ 337 h 337"/>
              <a:gd name="T16" fmla="*/ 400 w 409"/>
              <a:gd name="T17" fmla="*/ 311 h 337"/>
              <a:gd name="T18" fmla="*/ 393 w 409"/>
              <a:gd name="T19" fmla="*/ 251 h 337"/>
              <a:gd name="T20" fmla="*/ 222 w 409"/>
              <a:gd name="T21" fmla="*/ 290 h 337"/>
              <a:gd name="T22" fmla="*/ 186 w 409"/>
              <a:gd name="T23" fmla="*/ 290 h 337"/>
              <a:gd name="T24" fmla="*/ 186 w 409"/>
              <a:gd name="T25" fmla="*/ 256 h 337"/>
              <a:gd name="T26" fmla="*/ 222 w 409"/>
              <a:gd name="T27" fmla="*/ 256 h 337"/>
              <a:gd name="T28" fmla="*/ 222 w 409"/>
              <a:gd name="T29" fmla="*/ 290 h 337"/>
              <a:gd name="T30" fmla="*/ 217 w 409"/>
              <a:gd name="T31" fmla="*/ 232 h 337"/>
              <a:gd name="T32" fmla="*/ 192 w 409"/>
              <a:gd name="T33" fmla="*/ 232 h 337"/>
              <a:gd name="T34" fmla="*/ 184 w 409"/>
              <a:gd name="T35" fmla="*/ 106 h 337"/>
              <a:gd name="T36" fmla="*/ 225 w 409"/>
              <a:gd name="T37" fmla="*/ 106 h 337"/>
              <a:gd name="T38" fmla="*/ 217 w 409"/>
              <a:gd name="T39" fmla="*/ 232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09" h="337">
                <a:moveTo>
                  <a:pt x="393" y="251"/>
                </a:moveTo>
                <a:cubicBezTo>
                  <a:pt x="260" y="35"/>
                  <a:pt x="260" y="35"/>
                  <a:pt x="260" y="35"/>
                </a:cubicBezTo>
                <a:cubicBezTo>
                  <a:pt x="247" y="13"/>
                  <a:pt x="228" y="0"/>
                  <a:pt x="207" y="0"/>
                </a:cubicBezTo>
                <a:cubicBezTo>
                  <a:pt x="187" y="0"/>
                  <a:pt x="169" y="12"/>
                  <a:pt x="155" y="34"/>
                </a:cubicBezTo>
                <a:cubicBezTo>
                  <a:pt x="16" y="252"/>
                  <a:pt x="16" y="252"/>
                  <a:pt x="16" y="252"/>
                </a:cubicBezTo>
                <a:cubicBezTo>
                  <a:pt x="2" y="274"/>
                  <a:pt x="0" y="295"/>
                  <a:pt x="9" y="311"/>
                </a:cubicBezTo>
                <a:cubicBezTo>
                  <a:pt x="18" y="328"/>
                  <a:pt x="37" y="337"/>
                  <a:pt x="63" y="337"/>
                </a:cubicBezTo>
                <a:cubicBezTo>
                  <a:pt x="345" y="337"/>
                  <a:pt x="345" y="337"/>
                  <a:pt x="345" y="337"/>
                </a:cubicBezTo>
                <a:cubicBezTo>
                  <a:pt x="371" y="337"/>
                  <a:pt x="391" y="328"/>
                  <a:pt x="400" y="311"/>
                </a:cubicBezTo>
                <a:cubicBezTo>
                  <a:pt x="409" y="295"/>
                  <a:pt x="407" y="273"/>
                  <a:pt x="393" y="251"/>
                </a:cubicBezTo>
                <a:close/>
                <a:moveTo>
                  <a:pt x="222" y="290"/>
                </a:moveTo>
                <a:cubicBezTo>
                  <a:pt x="186" y="290"/>
                  <a:pt x="186" y="290"/>
                  <a:pt x="186" y="290"/>
                </a:cubicBezTo>
                <a:cubicBezTo>
                  <a:pt x="186" y="256"/>
                  <a:pt x="186" y="256"/>
                  <a:pt x="186" y="256"/>
                </a:cubicBezTo>
                <a:cubicBezTo>
                  <a:pt x="222" y="256"/>
                  <a:pt x="222" y="256"/>
                  <a:pt x="222" y="256"/>
                </a:cubicBezTo>
                <a:lnTo>
                  <a:pt x="222" y="290"/>
                </a:lnTo>
                <a:close/>
                <a:moveTo>
                  <a:pt x="217" y="232"/>
                </a:moveTo>
                <a:cubicBezTo>
                  <a:pt x="192" y="232"/>
                  <a:pt x="192" y="232"/>
                  <a:pt x="192" y="232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225" y="106"/>
                  <a:pt x="225" y="106"/>
                  <a:pt x="225" y="106"/>
                </a:cubicBezTo>
                <a:lnTo>
                  <a:pt x="217" y="2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7"/>
          <p:cNvSpPr>
            <a:spLocks noEditPoints="1"/>
          </p:cNvSpPr>
          <p:nvPr/>
        </p:nvSpPr>
        <p:spPr bwMode="auto">
          <a:xfrm>
            <a:off x="9358168" y="2523958"/>
            <a:ext cx="648811" cy="647113"/>
          </a:xfrm>
          <a:custGeom>
            <a:avLst/>
            <a:gdLst>
              <a:gd name="T0" fmla="*/ 196 w 392"/>
              <a:gd name="T1" fmla="*/ 0 h 391"/>
              <a:gd name="T2" fmla="*/ 61 w 392"/>
              <a:gd name="T3" fmla="*/ 54 h 391"/>
              <a:gd name="T4" fmla="*/ 343 w 392"/>
              <a:gd name="T5" fmla="*/ 324 h 391"/>
              <a:gd name="T6" fmla="*/ 392 w 392"/>
              <a:gd name="T7" fmla="*/ 195 h 391"/>
              <a:gd name="T8" fmla="*/ 196 w 392"/>
              <a:gd name="T9" fmla="*/ 0 h 391"/>
              <a:gd name="T10" fmla="*/ 0 w 392"/>
              <a:gd name="T11" fmla="*/ 195 h 391"/>
              <a:gd name="T12" fmla="*/ 196 w 392"/>
              <a:gd name="T13" fmla="*/ 391 h 391"/>
              <a:gd name="T14" fmla="*/ 331 w 392"/>
              <a:gd name="T15" fmla="*/ 337 h 391"/>
              <a:gd name="T16" fmla="*/ 49 w 392"/>
              <a:gd name="T17" fmla="*/ 66 h 391"/>
              <a:gd name="T18" fmla="*/ 0 w 392"/>
              <a:gd name="T19" fmla="*/ 195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92" h="391">
                <a:moveTo>
                  <a:pt x="196" y="0"/>
                </a:moveTo>
                <a:cubicBezTo>
                  <a:pt x="144" y="0"/>
                  <a:pt x="96" y="20"/>
                  <a:pt x="61" y="54"/>
                </a:cubicBezTo>
                <a:cubicBezTo>
                  <a:pt x="343" y="324"/>
                  <a:pt x="343" y="324"/>
                  <a:pt x="343" y="324"/>
                </a:cubicBezTo>
                <a:cubicBezTo>
                  <a:pt x="373" y="290"/>
                  <a:pt x="392" y="245"/>
                  <a:pt x="392" y="195"/>
                </a:cubicBezTo>
                <a:cubicBezTo>
                  <a:pt x="392" y="87"/>
                  <a:pt x="304" y="0"/>
                  <a:pt x="196" y="0"/>
                </a:cubicBezTo>
                <a:close/>
                <a:moveTo>
                  <a:pt x="0" y="195"/>
                </a:moveTo>
                <a:cubicBezTo>
                  <a:pt x="0" y="303"/>
                  <a:pt x="88" y="391"/>
                  <a:pt x="196" y="391"/>
                </a:cubicBezTo>
                <a:cubicBezTo>
                  <a:pt x="248" y="391"/>
                  <a:pt x="296" y="371"/>
                  <a:pt x="331" y="337"/>
                </a:cubicBezTo>
                <a:cubicBezTo>
                  <a:pt x="49" y="66"/>
                  <a:pt x="49" y="66"/>
                  <a:pt x="49" y="66"/>
                </a:cubicBezTo>
                <a:cubicBezTo>
                  <a:pt x="19" y="100"/>
                  <a:pt x="0" y="146"/>
                  <a:pt x="0" y="1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5"/>
          <p:cNvSpPr>
            <a:spLocks noEditPoints="1"/>
          </p:cNvSpPr>
          <p:nvPr/>
        </p:nvSpPr>
        <p:spPr bwMode="auto">
          <a:xfrm>
            <a:off x="8208835" y="2434219"/>
            <a:ext cx="445756" cy="727108"/>
          </a:xfrm>
          <a:custGeom>
            <a:avLst/>
            <a:gdLst>
              <a:gd name="T0" fmla="*/ 267 w 270"/>
              <a:gd name="T1" fmla="*/ 2 h 440"/>
              <a:gd name="T2" fmla="*/ 259 w 270"/>
              <a:gd name="T3" fmla="*/ 0 h 440"/>
              <a:gd name="T4" fmla="*/ 162 w 270"/>
              <a:gd name="T5" fmla="*/ 24 h 440"/>
              <a:gd name="T6" fmla="*/ 162 w 270"/>
              <a:gd name="T7" fmla="*/ 6 h 440"/>
              <a:gd name="T8" fmla="*/ 145 w 270"/>
              <a:gd name="T9" fmla="*/ 6 h 440"/>
              <a:gd name="T10" fmla="*/ 145 w 270"/>
              <a:gd name="T11" fmla="*/ 47 h 440"/>
              <a:gd name="T12" fmla="*/ 90 w 270"/>
              <a:gd name="T13" fmla="*/ 47 h 440"/>
              <a:gd name="T14" fmla="*/ 0 w 270"/>
              <a:gd name="T15" fmla="*/ 124 h 440"/>
              <a:gd name="T16" fmla="*/ 0 w 270"/>
              <a:gd name="T17" fmla="*/ 237 h 440"/>
              <a:gd name="T18" fmla="*/ 17 w 270"/>
              <a:gd name="T19" fmla="*/ 237 h 440"/>
              <a:gd name="T20" fmla="*/ 17 w 270"/>
              <a:gd name="T21" fmla="*/ 124 h 440"/>
              <a:gd name="T22" fmla="*/ 90 w 270"/>
              <a:gd name="T23" fmla="*/ 64 h 440"/>
              <a:gd name="T24" fmla="*/ 145 w 270"/>
              <a:gd name="T25" fmla="*/ 64 h 440"/>
              <a:gd name="T26" fmla="*/ 145 w 270"/>
              <a:gd name="T27" fmla="*/ 116 h 440"/>
              <a:gd name="T28" fmla="*/ 58 w 270"/>
              <a:gd name="T29" fmla="*/ 116 h 440"/>
              <a:gd name="T30" fmla="*/ 58 w 270"/>
              <a:gd name="T31" fmla="*/ 440 h 440"/>
              <a:gd name="T32" fmla="*/ 250 w 270"/>
              <a:gd name="T33" fmla="*/ 440 h 440"/>
              <a:gd name="T34" fmla="*/ 250 w 270"/>
              <a:gd name="T35" fmla="*/ 208 h 440"/>
              <a:gd name="T36" fmla="*/ 162 w 270"/>
              <a:gd name="T37" fmla="*/ 116 h 440"/>
              <a:gd name="T38" fmla="*/ 162 w 270"/>
              <a:gd name="T39" fmla="*/ 81 h 440"/>
              <a:gd name="T40" fmla="*/ 259 w 270"/>
              <a:gd name="T41" fmla="*/ 106 h 440"/>
              <a:gd name="T42" fmla="*/ 261 w 270"/>
              <a:gd name="T43" fmla="*/ 107 h 440"/>
              <a:gd name="T44" fmla="*/ 267 w 270"/>
              <a:gd name="T45" fmla="*/ 105 h 440"/>
              <a:gd name="T46" fmla="*/ 270 w 270"/>
              <a:gd name="T47" fmla="*/ 98 h 440"/>
              <a:gd name="T48" fmla="*/ 270 w 270"/>
              <a:gd name="T49" fmla="*/ 9 h 440"/>
              <a:gd name="T50" fmla="*/ 267 w 270"/>
              <a:gd name="T51" fmla="*/ 2 h 440"/>
              <a:gd name="T52" fmla="*/ 202 w 270"/>
              <a:gd name="T53" fmla="*/ 248 h 440"/>
              <a:gd name="T54" fmla="*/ 202 w 270"/>
              <a:gd name="T55" fmla="*/ 326 h 440"/>
              <a:gd name="T56" fmla="*/ 109 w 270"/>
              <a:gd name="T57" fmla="*/ 326 h 440"/>
              <a:gd name="T58" fmla="*/ 109 w 270"/>
              <a:gd name="T59" fmla="*/ 248 h 440"/>
              <a:gd name="T60" fmla="*/ 202 w 270"/>
              <a:gd name="T61" fmla="*/ 248 h 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70" h="440">
                <a:moveTo>
                  <a:pt x="267" y="2"/>
                </a:moveTo>
                <a:cubicBezTo>
                  <a:pt x="265" y="0"/>
                  <a:pt x="262" y="0"/>
                  <a:pt x="259" y="0"/>
                </a:cubicBezTo>
                <a:cubicBezTo>
                  <a:pt x="162" y="24"/>
                  <a:pt x="162" y="24"/>
                  <a:pt x="162" y="24"/>
                </a:cubicBezTo>
                <a:cubicBezTo>
                  <a:pt x="162" y="6"/>
                  <a:pt x="162" y="6"/>
                  <a:pt x="162" y="6"/>
                </a:cubicBezTo>
                <a:cubicBezTo>
                  <a:pt x="145" y="6"/>
                  <a:pt x="145" y="6"/>
                  <a:pt x="145" y="6"/>
                </a:cubicBezTo>
                <a:cubicBezTo>
                  <a:pt x="145" y="47"/>
                  <a:pt x="145" y="47"/>
                  <a:pt x="145" y="47"/>
                </a:cubicBezTo>
                <a:cubicBezTo>
                  <a:pt x="90" y="47"/>
                  <a:pt x="90" y="47"/>
                  <a:pt x="90" y="47"/>
                </a:cubicBezTo>
                <a:cubicBezTo>
                  <a:pt x="1" y="47"/>
                  <a:pt x="0" y="124"/>
                  <a:pt x="0" y="124"/>
                </a:cubicBezTo>
                <a:cubicBezTo>
                  <a:pt x="0" y="237"/>
                  <a:pt x="0" y="237"/>
                  <a:pt x="0" y="237"/>
                </a:cubicBezTo>
                <a:cubicBezTo>
                  <a:pt x="17" y="237"/>
                  <a:pt x="17" y="237"/>
                  <a:pt x="17" y="237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2"/>
                  <a:pt x="18" y="64"/>
                  <a:pt x="90" y="64"/>
                </a:cubicBezTo>
                <a:cubicBezTo>
                  <a:pt x="145" y="64"/>
                  <a:pt x="145" y="64"/>
                  <a:pt x="145" y="64"/>
                </a:cubicBezTo>
                <a:cubicBezTo>
                  <a:pt x="145" y="116"/>
                  <a:pt x="145" y="116"/>
                  <a:pt x="145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440"/>
                  <a:pt x="58" y="440"/>
                  <a:pt x="58" y="440"/>
                </a:cubicBezTo>
                <a:cubicBezTo>
                  <a:pt x="250" y="440"/>
                  <a:pt x="250" y="440"/>
                  <a:pt x="250" y="440"/>
                </a:cubicBezTo>
                <a:cubicBezTo>
                  <a:pt x="250" y="208"/>
                  <a:pt x="250" y="208"/>
                  <a:pt x="250" y="208"/>
                </a:cubicBezTo>
                <a:cubicBezTo>
                  <a:pt x="250" y="159"/>
                  <a:pt x="211" y="118"/>
                  <a:pt x="162" y="116"/>
                </a:cubicBezTo>
                <a:cubicBezTo>
                  <a:pt x="162" y="81"/>
                  <a:pt x="162" y="81"/>
                  <a:pt x="162" y="81"/>
                </a:cubicBezTo>
                <a:cubicBezTo>
                  <a:pt x="259" y="106"/>
                  <a:pt x="259" y="106"/>
                  <a:pt x="259" y="106"/>
                </a:cubicBezTo>
                <a:cubicBezTo>
                  <a:pt x="260" y="107"/>
                  <a:pt x="261" y="107"/>
                  <a:pt x="261" y="107"/>
                </a:cubicBezTo>
                <a:cubicBezTo>
                  <a:pt x="263" y="107"/>
                  <a:pt x="265" y="106"/>
                  <a:pt x="267" y="105"/>
                </a:cubicBezTo>
                <a:cubicBezTo>
                  <a:pt x="269" y="103"/>
                  <a:pt x="270" y="101"/>
                  <a:pt x="270" y="98"/>
                </a:cubicBezTo>
                <a:cubicBezTo>
                  <a:pt x="270" y="9"/>
                  <a:pt x="270" y="9"/>
                  <a:pt x="270" y="9"/>
                </a:cubicBezTo>
                <a:cubicBezTo>
                  <a:pt x="270" y="6"/>
                  <a:pt x="269" y="3"/>
                  <a:pt x="267" y="2"/>
                </a:cubicBezTo>
                <a:close/>
                <a:moveTo>
                  <a:pt x="202" y="248"/>
                </a:moveTo>
                <a:cubicBezTo>
                  <a:pt x="202" y="326"/>
                  <a:pt x="202" y="326"/>
                  <a:pt x="202" y="326"/>
                </a:cubicBezTo>
                <a:cubicBezTo>
                  <a:pt x="109" y="326"/>
                  <a:pt x="109" y="326"/>
                  <a:pt x="109" y="326"/>
                </a:cubicBezTo>
                <a:cubicBezTo>
                  <a:pt x="109" y="248"/>
                  <a:pt x="109" y="248"/>
                  <a:pt x="109" y="248"/>
                </a:cubicBezTo>
                <a:lnTo>
                  <a:pt x="202" y="24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20"/>
          <p:cNvSpPr>
            <a:spLocks noEditPoints="1"/>
          </p:cNvSpPr>
          <p:nvPr/>
        </p:nvSpPr>
        <p:spPr bwMode="auto">
          <a:xfrm>
            <a:off x="6643406" y="2470742"/>
            <a:ext cx="894658" cy="746838"/>
          </a:xfrm>
          <a:custGeom>
            <a:avLst/>
            <a:gdLst>
              <a:gd name="T0" fmla="*/ 200 w 533"/>
              <a:gd name="T1" fmla="*/ 182 h 445"/>
              <a:gd name="T2" fmla="*/ 87 w 533"/>
              <a:gd name="T3" fmla="*/ 269 h 445"/>
              <a:gd name="T4" fmla="*/ 100 w 533"/>
              <a:gd name="T5" fmla="*/ 287 h 445"/>
              <a:gd name="T6" fmla="*/ 0 w 533"/>
              <a:gd name="T7" fmla="*/ 364 h 445"/>
              <a:gd name="T8" fmla="*/ 62 w 533"/>
              <a:gd name="T9" fmla="*/ 445 h 445"/>
              <a:gd name="T10" fmla="*/ 162 w 533"/>
              <a:gd name="T11" fmla="*/ 367 h 445"/>
              <a:gd name="T12" fmla="*/ 176 w 533"/>
              <a:gd name="T13" fmla="*/ 384 h 445"/>
              <a:gd name="T14" fmla="*/ 254 w 533"/>
              <a:gd name="T15" fmla="*/ 324 h 445"/>
              <a:gd name="T16" fmla="*/ 262 w 533"/>
              <a:gd name="T17" fmla="*/ 262 h 445"/>
              <a:gd name="T18" fmla="*/ 200 w 533"/>
              <a:gd name="T19" fmla="*/ 182 h 445"/>
              <a:gd name="T20" fmla="*/ 244 w 533"/>
              <a:gd name="T21" fmla="*/ 310 h 445"/>
              <a:gd name="T22" fmla="*/ 179 w 533"/>
              <a:gd name="T23" fmla="*/ 360 h 445"/>
              <a:gd name="T24" fmla="*/ 111 w 533"/>
              <a:gd name="T25" fmla="*/ 272 h 445"/>
              <a:gd name="T26" fmla="*/ 197 w 533"/>
              <a:gd name="T27" fmla="*/ 206 h 445"/>
              <a:gd name="T28" fmla="*/ 249 w 533"/>
              <a:gd name="T29" fmla="*/ 272 h 445"/>
              <a:gd name="T30" fmla="*/ 244 w 533"/>
              <a:gd name="T31" fmla="*/ 310 h 445"/>
              <a:gd name="T32" fmla="*/ 533 w 533"/>
              <a:gd name="T33" fmla="*/ 81 h 445"/>
              <a:gd name="T34" fmla="*/ 471 w 533"/>
              <a:gd name="T35" fmla="*/ 0 h 445"/>
              <a:gd name="T36" fmla="*/ 370 w 533"/>
              <a:gd name="T37" fmla="*/ 78 h 445"/>
              <a:gd name="T38" fmla="*/ 354 w 533"/>
              <a:gd name="T39" fmla="*/ 57 h 445"/>
              <a:gd name="T40" fmla="*/ 285 w 533"/>
              <a:gd name="T41" fmla="*/ 111 h 445"/>
              <a:gd name="T42" fmla="*/ 296 w 533"/>
              <a:gd name="T43" fmla="*/ 126 h 445"/>
              <a:gd name="T44" fmla="*/ 244 w 533"/>
              <a:gd name="T45" fmla="*/ 186 h 445"/>
              <a:gd name="T46" fmla="*/ 296 w 533"/>
              <a:gd name="T47" fmla="*/ 253 h 445"/>
              <a:gd name="T48" fmla="*/ 367 w 533"/>
              <a:gd name="T49" fmla="*/ 218 h 445"/>
              <a:gd name="T50" fmla="*/ 379 w 533"/>
              <a:gd name="T51" fmla="*/ 233 h 445"/>
              <a:gd name="T52" fmla="*/ 448 w 533"/>
              <a:gd name="T53" fmla="*/ 179 h 445"/>
              <a:gd name="T54" fmla="*/ 433 w 533"/>
              <a:gd name="T55" fmla="*/ 158 h 445"/>
              <a:gd name="T56" fmla="*/ 533 w 533"/>
              <a:gd name="T57" fmla="*/ 81 h 445"/>
              <a:gd name="T58" fmla="*/ 382 w 533"/>
              <a:gd name="T59" fmla="*/ 209 h 445"/>
              <a:gd name="T60" fmla="*/ 352 w 533"/>
              <a:gd name="T61" fmla="*/ 171 h 445"/>
              <a:gd name="T62" fmla="*/ 309 w 533"/>
              <a:gd name="T63" fmla="*/ 114 h 445"/>
              <a:gd name="T64" fmla="*/ 351 w 533"/>
              <a:gd name="T65" fmla="*/ 81 h 445"/>
              <a:gd name="T66" fmla="*/ 424 w 533"/>
              <a:gd name="T67" fmla="*/ 176 h 445"/>
              <a:gd name="T68" fmla="*/ 382 w 533"/>
              <a:gd name="T69" fmla="*/ 209 h 445"/>
              <a:gd name="T70" fmla="*/ 138 w 533"/>
              <a:gd name="T71" fmla="*/ 276 h 445"/>
              <a:gd name="T72" fmla="*/ 182 w 533"/>
              <a:gd name="T73" fmla="*/ 333 h 445"/>
              <a:gd name="T74" fmla="*/ 237 w 533"/>
              <a:gd name="T75" fmla="*/ 291 h 445"/>
              <a:gd name="T76" fmla="*/ 193 w 533"/>
              <a:gd name="T77" fmla="*/ 234 h 445"/>
              <a:gd name="T78" fmla="*/ 138 w 533"/>
              <a:gd name="T79" fmla="*/ 276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33" h="445">
                <a:moveTo>
                  <a:pt x="200" y="182"/>
                </a:moveTo>
                <a:cubicBezTo>
                  <a:pt x="87" y="269"/>
                  <a:pt x="87" y="269"/>
                  <a:pt x="87" y="269"/>
                </a:cubicBezTo>
                <a:cubicBezTo>
                  <a:pt x="100" y="287"/>
                  <a:pt x="100" y="287"/>
                  <a:pt x="100" y="287"/>
                </a:cubicBezTo>
                <a:cubicBezTo>
                  <a:pt x="0" y="364"/>
                  <a:pt x="0" y="364"/>
                  <a:pt x="0" y="364"/>
                </a:cubicBezTo>
                <a:cubicBezTo>
                  <a:pt x="62" y="445"/>
                  <a:pt x="62" y="445"/>
                  <a:pt x="62" y="445"/>
                </a:cubicBezTo>
                <a:cubicBezTo>
                  <a:pt x="162" y="367"/>
                  <a:pt x="162" y="367"/>
                  <a:pt x="162" y="367"/>
                </a:cubicBezTo>
                <a:cubicBezTo>
                  <a:pt x="176" y="384"/>
                  <a:pt x="176" y="384"/>
                  <a:pt x="176" y="384"/>
                </a:cubicBezTo>
                <a:cubicBezTo>
                  <a:pt x="254" y="324"/>
                  <a:pt x="254" y="324"/>
                  <a:pt x="254" y="324"/>
                </a:cubicBezTo>
                <a:cubicBezTo>
                  <a:pt x="273" y="309"/>
                  <a:pt x="277" y="281"/>
                  <a:pt x="262" y="262"/>
                </a:cubicBezTo>
                <a:lnTo>
                  <a:pt x="200" y="182"/>
                </a:lnTo>
                <a:close/>
                <a:moveTo>
                  <a:pt x="244" y="310"/>
                </a:moveTo>
                <a:cubicBezTo>
                  <a:pt x="179" y="360"/>
                  <a:pt x="179" y="360"/>
                  <a:pt x="179" y="360"/>
                </a:cubicBezTo>
                <a:cubicBezTo>
                  <a:pt x="111" y="272"/>
                  <a:pt x="111" y="272"/>
                  <a:pt x="111" y="272"/>
                </a:cubicBezTo>
                <a:cubicBezTo>
                  <a:pt x="197" y="206"/>
                  <a:pt x="197" y="206"/>
                  <a:pt x="197" y="206"/>
                </a:cubicBezTo>
                <a:cubicBezTo>
                  <a:pt x="249" y="272"/>
                  <a:pt x="249" y="272"/>
                  <a:pt x="249" y="272"/>
                </a:cubicBezTo>
                <a:cubicBezTo>
                  <a:pt x="258" y="284"/>
                  <a:pt x="255" y="301"/>
                  <a:pt x="244" y="310"/>
                </a:cubicBezTo>
                <a:close/>
                <a:moveTo>
                  <a:pt x="533" y="81"/>
                </a:moveTo>
                <a:cubicBezTo>
                  <a:pt x="471" y="0"/>
                  <a:pt x="471" y="0"/>
                  <a:pt x="471" y="0"/>
                </a:cubicBezTo>
                <a:cubicBezTo>
                  <a:pt x="370" y="78"/>
                  <a:pt x="370" y="78"/>
                  <a:pt x="370" y="78"/>
                </a:cubicBezTo>
                <a:cubicBezTo>
                  <a:pt x="354" y="57"/>
                  <a:pt x="354" y="57"/>
                  <a:pt x="354" y="57"/>
                </a:cubicBezTo>
                <a:cubicBezTo>
                  <a:pt x="285" y="111"/>
                  <a:pt x="285" y="111"/>
                  <a:pt x="285" y="111"/>
                </a:cubicBezTo>
                <a:cubicBezTo>
                  <a:pt x="296" y="126"/>
                  <a:pt x="296" y="126"/>
                  <a:pt x="296" y="126"/>
                </a:cubicBezTo>
                <a:cubicBezTo>
                  <a:pt x="244" y="186"/>
                  <a:pt x="244" y="186"/>
                  <a:pt x="244" y="186"/>
                </a:cubicBezTo>
                <a:cubicBezTo>
                  <a:pt x="296" y="253"/>
                  <a:pt x="296" y="253"/>
                  <a:pt x="296" y="253"/>
                </a:cubicBezTo>
                <a:cubicBezTo>
                  <a:pt x="367" y="218"/>
                  <a:pt x="367" y="218"/>
                  <a:pt x="367" y="218"/>
                </a:cubicBezTo>
                <a:cubicBezTo>
                  <a:pt x="379" y="233"/>
                  <a:pt x="379" y="233"/>
                  <a:pt x="379" y="233"/>
                </a:cubicBezTo>
                <a:cubicBezTo>
                  <a:pt x="448" y="179"/>
                  <a:pt x="448" y="179"/>
                  <a:pt x="448" y="179"/>
                </a:cubicBezTo>
                <a:cubicBezTo>
                  <a:pt x="433" y="158"/>
                  <a:pt x="433" y="158"/>
                  <a:pt x="433" y="158"/>
                </a:cubicBezTo>
                <a:lnTo>
                  <a:pt x="533" y="81"/>
                </a:lnTo>
                <a:close/>
                <a:moveTo>
                  <a:pt x="382" y="209"/>
                </a:moveTo>
                <a:cubicBezTo>
                  <a:pt x="352" y="171"/>
                  <a:pt x="352" y="171"/>
                  <a:pt x="352" y="171"/>
                </a:cubicBezTo>
                <a:cubicBezTo>
                  <a:pt x="309" y="114"/>
                  <a:pt x="309" y="114"/>
                  <a:pt x="309" y="114"/>
                </a:cubicBezTo>
                <a:cubicBezTo>
                  <a:pt x="351" y="81"/>
                  <a:pt x="351" y="81"/>
                  <a:pt x="351" y="81"/>
                </a:cubicBezTo>
                <a:cubicBezTo>
                  <a:pt x="424" y="176"/>
                  <a:pt x="424" y="176"/>
                  <a:pt x="424" y="176"/>
                </a:cubicBezTo>
                <a:lnTo>
                  <a:pt x="382" y="209"/>
                </a:lnTo>
                <a:close/>
                <a:moveTo>
                  <a:pt x="138" y="276"/>
                </a:moveTo>
                <a:cubicBezTo>
                  <a:pt x="182" y="333"/>
                  <a:pt x="182" y="333"/>
                  <a:pt x="182" y="333"/>
                </a:cubicBezTo>
                <a:cubicBezTo>
                  <a:pt x="237" y="291"/>
                  <a:pt x="237" y="291"/>
                  <a:pt x="237" y="291"/>
                </a:cubicBezTo>
                <a:cubicBezTo>
                  <a:pt x="193" y="234"/>
                  <a:pt x="193" y="234"/>
                  <a:pt x="193" y="234"/>
                </a:cubicBezTo>
                <a:lnTo>
                  <a:pt x="138" y="27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Freeform 10"/>
          <p:cNvSpPr>
            <a:spLocks/>
          </p:cNvSpPr>
          <p:nvPr/>
        </p:nvSpPr>
        <p:spPr bwMode="auto">
          <a:xfrm>
            <a:off x="5442504" y="2577938"/>
            <a:ext cx="540586" cy="526577"/>
          </a:xfrm>
          <a:custGeom>
            <a:avLst/>
            <a:gdLst>
              <a:gd name="T0" fmla="*/ 243 w 330"/>
              <a:gd name="T1" fmla="*/ 193 h 321"/>
              <a:gd name="T2" fmla="*/ 237 w 330"/>
              <a:gd name="T3" fmla="*/ 190 h 321"/>
              <a:gd name="T4" fmla="*/ 231 w 330"/>
              <a:gd name="T5" fmla="*/ 193 h 321"/>
              <a:gd name="T6" fmla="*/ 213 w 330"/>
              <a:gd name="T7" fmla="*/ 211 h 321"/>
              <a:gd name="T8" fmla="*/ 194 w 330"/>
              <a:gd name="T9" fmla="*/ 192 h 321"/>
              <a:gd name="T10" fmla="*/ 236 w 330"/>
              <a:gd name="T11" fmla="*/ 150 h 321"/>
              <a:gd name="T12" fmla="*/ 249 w 330"/>
              <a:gd name="T13" fmla="*/ 151 h 321"/>
              <a:gd name="T14" fmla="*/ 303 w 330"/>
              <a:gd name="T15" fmla="*/ 129 h 321"/>
              <a:gd name="T16" fmla="*/ 322 w 330"/>
              <a:gd name="T17" fmla="*/ 54 h 321"/>
              <a:gd name="T18" fmla="*/ 316 w 330"/>
              <a:gd name="T19" fmla="*/ 48 h 321"/>
              <a:gd name="T20" fmla="*/ 308 w 330"/>
              <a:gd name="T21" fmla="*/ 50 h 321"/>
              <a:gd name="T22" fmla="*/ 277 w 330"/>
              <a:gd name="T23" fmla="*/ 81 h 321"/>
              <a:gd name="T24" fmla="*/ 251 w 330"/>
              <a:gd name="T25" fmla="*/ 74 h 321"/>
              <a:gd name="T26" fmla="*/ 244 w 330"/>
              <a:gd name="T27" fmla="*/ 48 h 321"/>
              <a:gd name="T28" fmla="*/ 275 w 330"/>
              <a:gd name="T29" fmla="*/ 17 h 321"/>
              <a:gd name="T30" fmla="*/ 277 w 330"/>
              <a:gd name="T31" fmla="*/ 9 h 321"/>
              <a:gd name="T32" fmla="*/ 271 w 330"/>
              <a:gd name="T33" fmla="*/ 3 h 321"/>
              <a:gd name="T34" fmla="*/ 249 w 330"/>
              <a:gd name="T35" fmla="*/ 0 h 321"/>
              <a:gd name="T36" fmla="*/ 196 w 330"/>
              <a:gd name="T37" fmla="*/ 22 h 321"/>
              <a:gd name="T38" fmla="*/ 175 w 330"/>
              <a:gd name="T39" fmla="*/ 89 h 321"/>
              <a:gd name="T40" fmla="*/ 133 w 330"/>
              <a:gd name="T41" fmla="*/ 131 h 321"/>
              <a:gd name="T42" fmla="*/ 71 w 330"/>
              <a:gd name="T43" fmla="*/ 69 h 321"/>
              <a:gd name="T44" fmla="*/ 87 w 330"/>
              <a:gd name="T45" fmla="*/ 53 h 321"/>
              <a:gd name="T46" fmla="*/ 89 w 330"/>
              <a:gd name="T47" fmla="*/ 46 h 321"/>
              <a:gd name="T48" fmla="*/ 85 w 330"/>
              <a:gd name="T49" fmla="*/ 39 h 321"/>
              <a:gd name="T50" fmla="*/ 35 w 330"/>
              <a:gd name="T51" fmla="*/ 9 h 321"/>
              <a:gd name="T52" fmla="*/ 25 w 330"/>
              <a:gd name="T53" fmla="*/ 10 h 321"/>
              <a:gd name="T54" fmla="*/ 3 w 330"/>
              <a:gd name="T55" fmla="*/ 32 h 321"/>
              <a:gd name="T56" fmla="*/ 2 w 330"/>
              <a:gd name="T57" fmla="*/ 42 h 321"/>
              <a:gd name="T58" fmla="*/ 32 w 330"/>
              <a:gd name="T59" fmla="*/ 92 h 321"/>
              <a:gd name="T60" fmla="*/ 39 w 330"/>
              <a:gd name="T61" fmla="*/ 96 h 321"/>
              <a:gd name="T62" fmla="*/ 40 w 330"/>
              <a:gd name="T63" fmla="*/ 96 h 321"/>
              <a:gd name="T64" fmla="*/ 46 w 330"/>
              <a:gd name="T65" fmla="*/ 94 h 321"/>
              <a:gd name="T66" fmla="*/ 58 w 330"/>
              <a:gd name="T67" fmla="*/ 81 h 321"/>
              <a:gd name="T68" fmla="*/ 121 w 330"/>
              <a:gd name="T69" fmla="*/ 143 h 321"/>
              <a:gd name="T70" fmla="*/ 17 w 330"/>
              <a:gd name="T71" fmla="*/ 247 h 321"/>
              <a:gd name="T72" fmla="*/ 17 w 330"/>
              <a:gd name="T73" fmla="*/ 308 h 321"/>
              <a:gd name="T74" fmla="*/ 47 w 330"/>
              <a:gd name="T75" fmla="*/ 321 h 321"/>
              <a:gd name="T76" fmla="*/ 78 w 330"/>
              <a:gd name="T77" fmla="*/ 308 h 321"/>
              <a:gd name="T78" fmla="*/ 182 w 330"/>
              <a:gd name="T79" fmla="*/ 204 h 321"/>
              <a:gd name="T80" fmla="*/ 201 w 330"/>
              <a:gd name="T81" fmla="*/ 223 h 321"/>
              <a:gd name="T82" fmla="*/ 182 w 330"/>
              <a:gd name="T83" fmla="*/ 242 h 321"/>
              <a:gd name="T84" fmla="*/ 182 w 330"/>
              <a:gd name="T85" fmla="*/ 254 h 321"/>
              <a:gd name="T86" fmla="*/ 237 w 330"/>
              <a:gd name="T87" fmla="*/ 308 h 321"/>
              <a:gd name="T88" fmla="*/ 267 w 330"/>
              <a:gd name="T89" fmla="*/ 321 h 321"/>
              <a:gd name="T90" fmla="*/ 298 w 330"/>
              <a:gd name="T91" fmla="*/ 308 h 321"/>
              <a:gd name="T92" fmla="*/ 298 w 330"/>
              <a:gd name="T93" fmla="*/ 247 h 321"/>
              <a:gd name="T94" fmla="*/ 243 w 330"/>
              <a:gd name="T95" fmla="*/ 193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0" h="321">
                <a:moveTo>
                  <a:pt x="243" y="193"/>
                </a:moveTo>
                <a:cubicBezTo>
                  <a:pt x="242" y="191"/>
                  <a:pt x="240" y="190"/>
                  <a:pt x="237" y="190"/>
                </a:cubicBezTo>
                <a:cubicBezTo>
                  <a:pt x="235" y="190"/>
                  <a:pt x="233" y="191"/>
                  <a:pt x="231" y="193"/>
                </a:cubicBezTo>
                <a:cubicBezTo>
                  <a:pt x="213" y="211"/>
                  <a:pt x="213" y="211"/>
                  <a:pt x="213" y="211"/>
                </a:cubicBezTo>
                <a:cubicBezTo>
                  <a:pt x="194" y="192"/>
                  <a:pt x="194" y="192"/>
                  <a:pt x="194" y="192"/>
                </a:cubicBezTo>
                <a:cubicBezTo>
                  <a:pt x="236" y="150"/>
                  <a:pt x="236" y="150"/>
                  <a:pt x="236" y="150"/>
                </a:cubicBezTo>
                <a:cubicBezTo>
                  <a:pt x="240" y="151"/>
                  <a:pt x="245" y="151"/>
                  <a:pt x="249" y="151"/>
                </a:cubicBezTo>
                <a:cubicBezTo>
                  <a:pt x="270" y="151"/>
                  <a:pt x="289" y="144"/>
                  <a:pt x="303" y="129"/>
                </a:cubicBezTo>
                <a:cubicBezTo>
                  <a:pt x="323" y="110"/>
                  <a:pt x="330" y="81"/>
                  <a:pt x="322" y="54"/>
                </a:cubicBezTo>
                <a:cubicBezTo>
                  <a:pt x="321" y="51"/>
                  <a:pt x="319" y="49"/>
                  <a:pt x="316" y="48"/>
                </a:cubicBezTo>
                <a:cubicBezTo>
                  <a:pt x="313" y="47"/>
                  <a:pt x="310" y="48"/>
                  <a:pt x="308" y="50"/>
                </a:cubicBezTo>
                <a:cubicBezTo>
                  <a:pt x="277" y="81"/>
                  <a:pt x="277" y="81"/>
                  <a:pt x="277" y="81"/>
                </a:cubicBezTo>
                <a:cubicBezTo>
                  <a:pt x="251" y="74"/>
                  <a:pt x="251" y="74"/>
                  <a:pt x="251" y="74"/>
                </a:cubicBezTo>
                <a:cubicBezTo>
                  <a:pt x="244" y="48"/>
                  <a:pt x="244" y="48"/>
                  <a:pt x="244" y="48"/>
                </a:cubicBezTo>
                <a:cubicBezTo>
                  <a:pt x="275" y="17"/>
                  <a:pt x="275" y="17"/>
                  <a:pt x="275" y="17"/>
                </a:cubicBezTo>
                <a:cubicBezTo>
                  <a:pt x="277" y="15"/>
                  <a:pt x="278" y="12"/>
                  <a:pt x="277" y="9"/>
                </a:cubicBezTo>
                <a:cubicBezTo>
                  <a:pt x="276" y="6"/>
                  <a:pt x="274" y="4"/>
                  <a:pt x="271" y="3"/>
                </a:cubicBezTo>
                <a:cubicBezTo>
                  <a:pt x="264" y="1"/>
                  <a:pt x="257" y="0"/>
                  <a:pt x="249" y="0"/>
                </a:cubicBezTo>
                <a:cubicBezTo>
                  <a:pt x="229" y="0"/>
                  <a:pt x="210" y="8"/>
                  <a:pt x="196" y="22"/>
                </a:cubicBezTo>
                <a:cubicBezTo>
                  <a:pt x="178" y="40"/>
                  <a:pt x="170" y="65"/>
                  <a:pt x="175" y="89"/>
                </a:cubicBezTo>
                <a:cubicBezTo>
                  <a:pt x="133" y="131"/>
                  <a:pt x="133" y="131"/>
                  <a:pt x="133" y="131"/>
                </a:cubicBezTo>
                <a:cubicBezTo>
                  <a:pt x="71" y="69"/>
                  <a:pt x="71" y="69"/>
                  <a:pt x="71" y="69"/>
                </a:cubicBezTo>
                <a:cubicBezTo>
                  <a:pt x="87" y="53"/>
                  <a:pt x="87" y="53"/>
                  <a:pt x="87" y="53"/>
                </a:cubicBezTo>
                <a:cubicBezTo>
                  <a:pt x="89" y="51"/>
                  <a:pt x="90" y="48"/>
                  <a:pt x="89" y="46"/>
                </a:cubicBezTo>
                <a:cubicBezTo>
                  <a:pt x="89" y="43"/>
                  <a:pt x="87" y="41"/>
                  <a:pt x="85" y="39"/>
                </a:cubicBezTo>
                <a:cubicBezTo>
                  <a:pt x="35" y="9"/>
                  <a:pt x="35" y="9"/>
                  <a:pt x="35" y="9"/>
                </a:cubicBezTo>
                <a:cubicBezTo>
                  <a:pt x="32" y="7"/>
                  <a:pt x="27" y="7"/>
                  <a:pt x="25" y="10"/>
                </a:cubicBezTo>
                <a:cubicBezTo>
                  <a:pt x="3" y="32"/>
                  <a:pt x="3" y="32"/>
                  <a:pt x="3" y="32"/>
                </a:cubicBezTo>
                <a:cubicBezTo>
                  <a:pt x="0" y="34"/>
                  <a:pt x="0" y="39"/>
                  <a:pt x="2" y="4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94"/>
                  <a:pt x="36" y="96"/>
                  <a:pt x="39" y="96"/>
                </a:cubicBezTo>
                <a:cubicBezTo>
                  <a:pt x="39" y="96"/>
                  <a:pt x="39" y="96"/>
                  <a:pt x="40" y="96"/>
                </a:cubicBezTo>
                <a:cubicBezTo>
                  <a:pt x="42" y="96"/>
                  <a:pt x="44" y="95"/>
                  <a:pt x="46" y="94"/>
                </a:cubicBezTo>
                <a:cubicBezTo>
                  <a:pt x="58" y="81"/>
                  <a:pt x="58" y="81"/>
                  <a:pt x="58" y="81"/>
                </a:cubicBezTo>
                <a:cubicBezTo>
                  <a:pt x="121" y="143"/>
                  <a:pt x="121" y="143"/>
                  <a:pt x="121" y="143"/>
                </a:cubicBezTo>
                <a:cubicBezTo>
                  <a:pt x="17" y="247"/>
                  <a:pt x="17" y="247"/>
                  <a:pt x="17" y="247"/>
                </a:cubicBezTo>
                <a:cubicBezTo>
                  <a:pt x="0" y="264"/>
                  <a:pt x="0" y="292"/>
                  <a:pt x="17" y="308"/>
                </a:cubicBezTo>
                <a:cubicBezTo>
                  <a:pt x="25" y="317"/>
                  <a:pt x="36" y="321"/>
                  <a:pt x="47" y="321"/>
                </a:cubicBezTo>
                <a:cubicBezTo>
                  <a:pt x="59" y="321"/>
                  <a:pt x="70" y="317"/>
                  <a:pt x="78" y="308"/>
                </a:cubicBezTo>
                <a:cubicBezTo>
                  <a:pt x="182" y="204"/>
                  <a:pt x="182" y="204"/>
                  <a:pt x="182" y="204"/>
                </a:cubicBezTo>
                <a:cubicBezTo>
                  <a:pt x="201" y="223"/>
                  <a:pt x="201" y="223"/>
                  <a:pt x="201" y="223"/>
                </a:cubicBezTo>
                <a:cubicBezTo>
                  <a:pt x="182" y="242"/>
                  <a:pt x="182" y="242"/>
                  <a:pt x="182" y="242"/>
                </a:cubicBezTo>
                <a:cubicBezTo>
                  <a:pt x="179" y="245"/>
                  <a:pt x="179" y="251"/>
                  <a:pt x="182" y="254"/>
                </a:cubicBezTo>
                <a:cubicBezTo>
                  <a:pt x="237" y="308"/>
                  <a:pt x="237" y="308"/>
                  <a:pt x="237" y="308"/>
                </a:cubicBezTo>
                <a:cubicBezTo>
                  <a:pt x="245" y="317"/>
                  <a:pt x="256" y="321"/>
                  <a:pt x="267" y="321"/>
                </a:cubicBezTo>
                <a:cubicBezTo>
                  <a:pt x="279" y="321"/>
                  <a:pt x="290" y="317"/>
                  <a:pt x="298" y="308"/>
                </a:cubicBezTo>
                <a:cubicBezTo>
                  <a:pt x="315" y="292"/>
                  <a:pt x="315" y="264"/>
                  <a:pt x="298" y="247"/>
                </a:cubicBezTo>
                <a:lnTo>
                  <a:pt x="243" y="19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6"/>
          <p:cNvSpPr>
            <a:spLocks noEditPoints="1"/>
          </p:cNvSpPr>
          <p:nvPr/>
        </p:nvSpPr>
        <p:spPr bwMode="auto">
          <a:xfrm>
            <a:off x="3718536" y="2497292"/>
            <a:ext cx="749791" cy="687859"/>
          </a:xfrm>
          <a:custGeom>
            <a:avLst/>
            <a:gdLst>
              <a:gd name="T0" fmla="*/ 399 w 457"/>
              <a:gd name="T1" fmla="*/ 219 h 419"/>
              <a:gd name="T2" fmla="*/ 284 w 457"/>
              <a:gd name="T3" fmla="*/ 219 h 419"/>
              <a:gd name="T4" fmla="*/ 226 w 457"/>
              <a:gd name="T5" fmla="*/ 319 h 419"/>
              <a:gd name="T6" fmla="*/ 284 w 457"/>
              <a:gd name="T7" fmla="*/ 419 h 419"/>
              <a:gd name="T8" fmla="*/ 399 w 457"/>
              <a:gd name="T9" fmla="*/ 419 h 419"/>
              <a:gd name="T10" fmla="*/ 457 w 457"/>
              <a:gd name="T11" fmla="*/ 319 h 419"/>
              <a:gd name="T12" fmla="*/ 399 w 457"/>
              <a:gd name="T13" fmla="*/ 219 h 419"/>
              <a:gd name="T14" fmla="*/ 342 w 457"/>
              <a:gd name="T15" fmla="*/ 349 h 419"/>
              <a:gd name="T16" fmla="*/ 312 w 457"/>
              <a:gd name="T17" fmla="*/ 319 h 419"/>
              <a:gd name="T18" fmla="*/ 342 w 457"/>
              <a:gd name="T19" fmla="*/ 289 h 419"/>
              <a:gd name="T20" fmla="*/ 371 w 457"/>
              <a:gd name="T21" fmla="*/ 319 h 419"/>
              <a:gd name="T22" fmla="*/ 342 w 457"/>
              <a:gd name="T23" fmla="*/ 349 h 419"/>
              <a:gd name="T24" fmla="*/ 293 w 457"/>
              <a:gd name="T25" fmla="*/ 156 h 419"/>
              <a:gd name="T26" fmla="*/ 301 w 457"/>
              <a:gd name="T27" fmla="*/ 55 h 419"/>
              <a:gd name="T28" fmla="*/ 295 w 457"/>
              <a:gd name="T29" fmla="*/ 42 h 419"/>
              <a:gd name="T30" fmla="*/ 241 w 457"/>
              <a:gd name="T31" fmla="*/ 116 h 419"/>
              <a:gd name="T32" fmla="*/ 187 w 457"/>
              <a:gd name="T33" fmla="*/ 77 h 419"/>
              <a:gd name="T34" fmla="*/ 241 w 457"/>
              <a:gd name="T35" fmla="*/ 3 h 419"/>
              <a:gd name="T36" fmla="*/ 227 w 457"/>
              <a:gd name="T37" fmla="*/ 1 h 419"/>
              <a:gd name="T38" fmla="*/ 213 w 457"/>
              <a:gd name="T39" fmla="*/ 0 h 419"/>
              <a:gd name="T40" fmla="*/ 134 w 457"/>
              <a:gd name="T41" fmla="*/ 40 h 419"/>
              <a:gd name="T42" fmla="*/ 131 w 457"/>
              <a:gd name="T43" fmla="*/ 152 h 419"/>
              <a:gd name="T44" fmla="*/ 13 w 457"/>
              <a:gd name="T45" fmla="*/ 315 h 419"/>
              <a:gd name="T46" fmla="*/ 20 w 457"/>
              <a:gd name="T47" fmla="*/ 371 h 419"/>
              <a:gd name="T48" fmla="*/ 41 w 457"/>
              <a:gd name="T49" fmla="*/ 378 h 419"/>
              <a:gd name="T50" fmla="*/ 75 w 457"/>
              <a:gd name="T51" fmla="*/ 360 h 419"/>
              <a:gd name="T52" fmla="*/ 195 w 457"/>
              <a:gd name="T53" fmla="*/ 195 h 419"/>
              <a:gd name="T54" fmla="*/ 213 w 457"/>
              <a:gd name="T55" fmla="*/ 196 h 419"/>
              <a:gd name="T56" fmla="*/ 213 w 457"/>
              <a:gd name="T57" fmla="*/ 196 h 419"/>
              <a:gd name="T58" fmla="*/ 293 w 457"/>
              <a:gd name="T59" fmla="*/ 156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57" h="419">
                <a:moveTo>
                  <a:pt x="399" y="219"/>
                </a:moveTo>
                <a:cubicBezTo>
                  <a:pt x="284" y="219"/>
                  <a:pt x="284" y="219"/>
                  <a:pt x="284" y="219"/>
                </a:cubicBezTo>
                <a:cubicBezTo>
                  <a:pt x="226" y="319"/>
                  <a:pt x="226" y="319"/>
                  <a:pt x="226" y="319"/>
                </a:cubicBezTo>
                <a:cubicBezTo>
                  <a:pt x="284" y="419"/>
                  <a:pt x="284" y="419"/>
                  <a:pt x="284" y="419"/>
                </a:cubicBezTo>
                <a:cubicBezTo>
                  <a:pt x="399" y="419"/>
                  <a:pt x="399" y="419"/>
                  <a:pt x="399" y="419"/>
                </a:cubicBezTo>
                <a:cubicBezTo>
                  <a:pt x="457" y="319"/>
                  <a:pt x="457" y="319"/>
                  <a:pt x="457" y="319"/>
                </a:cubicBezTo>
                <a:lnTo>
                  <a:pt x="399" y="219"/>
                </a:lnTo>
                <a:close/>
                <a:moveTo>
                  <a:pt x="342" y="349"/>
                </a:moveTo>
                <a:cubicBezTo>
                  <a:pt x="325" y="349"/>
                  <a:pt x="312" y="335"/>
                  <a:pt x="312" y="319"/>
                </a:cubicBezTo>
                <a:cubicBezTo>
                  <a:pt x="312" y="303"/>
                  <a:pt x="325" y="289"/>
                  <a:pt x="342" y="289"/>
                </a:cubicBezTo>
                <a:cubicBezTo>
                  <a:pt x="358" y="289"/>
                  <a:pt x="371" y="303"/>
                  <a:pt x="371" y="319"/>
                </a:cubicBezTo>
                <a:cubicBezTo>
                  <a:pt x="371" y="335"/>
                  <a:pt x="358" y="349"/>
                  <a:pt x="342" y="349"/>
                </a:cubicBezTo>
                <a:close/>
                <a:moveTo>
                  <a:pt x="293" y="156"/>
                </a:moveTo>
                <a:cubicBezTo>
                  <a:pt x="314" y="126"/>
                  <a:pt x="317" y="88"/>
                  <a:pt x="301" y="55"/>
                </a:cubicBezTo>
                <a:cubicBezTo>
                  <a:pt x="295" y="42"/>
                  <a:pt x="295" y="42"/>
                  <a:pt x="295" y="42"/>
                </a:cubicBezTo>
                <a:cubicBezTo>
                  <a:pt x="241" y="116"/>
                  <a:pt x="241" y="116"/>
                  <a:pt x="241" y="116"/>
                </a:cubicBezTo>
                <a:cubicBezTo>
                  <a:pt x="187" y="77"/>
                  <a:pt x="187" y="77"/>
                  <a:pt x="187" y="77"/>
                </a:cubicBezTo>
                <a:cubicBezTo>
                  <a:pt x="241" y="3"/>
                  <a:pt x="241" y="3"/>
                  <a:pt x="241" y="3"/>
                </a:cubicBezTo>
                <a:cubicBezTo>
                  <a:pt x="227" y="1"/>
                  <a:pt x="227" y="1"/>
                  <a:pt x="227" y="1"/>
                </a:cubicBezTo>
                <a:cubicBezTo>
                  <a:pt x="222" y="0"/>
                  <a:pt x="218" y="0"/>
                  <a:pt x="213" y="0"/>
                </a:cubicBezTo>
                <a:cubicBezTo>
                  <a:pt x="181" y="0"/>
                  <a:pt x="152" y="15"/>
                  <a:pt x="134" y="40"/>
                </a:cubicBezTo>
                <a:cubicBezTo>
                  <a:pt x="109" y="73"/>
                  <a:pt x="109" y="117"/>
                  <a:pt x="131" y="152"/>
                </a:cubicBezTo>
                <a:cubicBezTo>
                  <a:pt x="13" y="315"/>
                  <a:pt x="13" y="315"/>
                  <a:pt x="13" y="315"/>
                </a:cubicBezTo>
                <a:cubicBezTo>
                  <a:pt x="0" y="333"/>
                  <a:pt x="3" y="358"/>
                  <a:pt x="20" y="371"/>
                </a:cubicBezTo>
                <a:cubicBezTo>
                  <a:pt x="26" y="375"/>
                  <a:pt x="33" y="378"/>
                  <a:pt x="41" y="378"/>
                </a:cubicBezTo>
                <a:cubicBezTo>
                  <a:pt x="54" y="378"/>
                  <a:pt x="67" y="371"/>
                  <a:pt x="75" y="360"/>
                </a:cubicBezTo>
                <a:cubicBezTo>
                  <a:pt x="195" y="195"/>
                  <a:pt x="195" y="195"/>
                  <a:pt x="195" y="195"/>
                </a:cubicBezTo>
                <a:cubicBezTo>
                  <a:pt x="201" y="196"/>
                  <a:pt x="207" y="196"/>
                  <a:pt x="213" y="196"/>
                </a:cubicBezTo>
                <a:cubicBezTo>
                  <a:pt x="213" y="196"/>
                  <a:pt x="213" y="196"/>
                  <a:pt x="213" y="196"/>
                </a:cubicBezTo>
                <a:cubicBezTo>
                  <a:pt x="245" y="196"/>
                  <a:pt x="275" y="181"/>
                  <a:pt x="293" y="1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19"/>
          <p:cNvSpPr>
            <a:spLocks noEditPoints="1"/>
          </p:cNvSpPr>
          <p:nvPr/>
        </p:nvSpPr>
        <p:spPr bwMode="auto">
          <a:xfrm>
            <a:off x="2344745" y="2516152"/>
            <a:ext cx="412998" cy="658749"/>
          </a:xfrm>
          <a:custGeom>
            <a:avLst/>
            <a:gdLst>
              <a:gd name="T0" fmla="*/ 0 w 248"/>
              <a:gd name="T1" fmla="*/ 0 h 395"/>
              <a:gd name="T2" fmla="*/ 0 w 248"/>
              <a:gd name="T3" fmla="*/ 395 h 395"/>
              <a:gd name="T4" fmla="*/ 204 w 248"/>
              <a:gd name="T5" fmla="*/ 395 h 395"/>
              <a:gd name="T6" fmla="*/ 248 w 248"/>
              <a:gd name="T7" fmla="*/ 350 h 395"/>
              <a:gd name="T8" fmla="*/ 248 w 248"/>
              <a:gd name="T9" fmla="*/ 0 h 395"/>
              <a:gd name="T10" fmla="*/ 0 w 248"/>
              <a:gd name="T11" fmla="*/ 0 h 395"/>
              <a:gd name="T12" fmla="*/ 97 w 248"/>
              <a:gd name="T13" fmla="*/ 25 h 395"/>
              <a:gd name="T14" fmla="*/ 151 w 248"/>
              <a:gd name="T15" fmla="*/ 25 h 395"/>
              <a:gd name="T16" fmla="*/ 159 w 248"/>
              <a:gd name="T17" fmla="*/ 34 h 395"/>
              <a:gd name="T18" fmla="*/ 151 w 248"/>
              <a:gd name="T19" fmla="*/ 42 h 395"/>
              <a:gd name="T20" fmla="*/ 97 w 248"/>
              <a:gd name="T21" fmla="*/ 42 h 395"/>
              <a:gd name="T22" fmla="*/ 88 w 248"/>
              <a:gd name="T23" fmla="*/ 34 h 395"/>
              <a:gd name="T24" fmla="*/ 97 w 248"/>
              <a:gd name="T25" fmla="*/ 25 h 395"/>
              <a:gd name="T26" fmla="*/ 72 w 248"/>
              <a:gd name="T27" fmla="*/ 363 h 395"/>
              <a:gd name="T28" fmla="*/ 44 w 248"/>
              <a:gd name="T29" fmla="*/ 363 h 395"/>
              <a:gd name="T30" fmla="*/ 36 w 248"/>
              <a:gd name="T31" fmla="*/ 354 h 395"/>
              <a:gd name="T32" fmla="*/ 44 w 248"/>
              <a:gd name="T33" fmla="*/ 346 h 395"/>
              <a:gd name="T34" fmla="*/ 72 w 248"/>
              <a:gd name="T35" fmla="*/ 346 h 395"/>
              <a:gd name="T36" fmla="*/ 80 w 248"/>
              <a:gd name="T37" fmla="*/ 354 h 395"/>
              <a:gd name="T38" fmla="*/ 72 w 248"/>
              <a:gd name="T39" fmla="*/ 363 h 395"/>
              <a:gd name="T40" fmla="*/ 123 w 248"/>
              <a:gd name="T41" fmla="*/ 369 h 395"/>
              <a:gd name="T42" fmla="*/ 110 w 248"/>
              <a:gd name="T43" fmla="*/ 356 h 395"/>
              <a:gd name="T44" fmla="*/ 123 w 248"/>
              <a:gd name="T45" fmla="*/ 342 h 395"/>
              <a:gd name="T46" fmla="*/ 137 w 248"/>
              <a:gd name="T47" fmla="*/ 356 h 395"/>
              <a:gd name="T48" fmla="*/ 123 w 248"/>
              <a:gd name="T49" fmla="*/ 369 h 395"/>
              <a:gd name="T50" fmla="*/ 202 w 248"/>
              <a:gd name="T51" fmla="*/ 363 h 395"/>
              <a:gd name="T52" fmla="*/ 175 w 248"/>
              <a:gd name="T53" fmla="*/ 363 h 395"/>
              <a:gd name="T54" fmla="*/ 166 w 248"/>
              <a:gd name="T55" fmla="*/ 354 h 395"/>
              <a:gd name="T56" fmla="*/ 175 w 248"/>
              <a:gd name="T57" fmla="*/ 346 h 395"/>
              <a:gd name="T58" fmla="*/ 202 w 248"/>
              <a:gd name="T59" fmla="*/ 346 h 395"/>
              <a:gd name="T60" fmla="*/ 211 w 248"/>
              <a:gd name="T61" fmla="*/ 354 h 395"/>
              <a:gd name="T62" fmla="*/ 202 w 248"/>
              <a:gd name="T63" fmla="*/ 363 h 395"/>
              <a:gd name="T64" fmla="*/ 230 w 248"/>
              <a:gd name="T65" fmla="*/ 332 h 395"/>
              <a:gd name="T66" fmla="*/ 19 w 248"/>
              <a:gd name="T67" fmla="*/ 332 h 395"/>
              <a:gd name="T68" fmla="*/ 19 w 248"/>
              <a:gd name="T69" fmla="*/ 315 h 395"/>
              <a:gd name="T70" fmla="*/ 230 w 248"/>
              <a:gd name="T71" fmla="*/ 315 h 395"/>
              <a:gd name="T72" fmla="*/ 230 w 248"/>
              <a:gd name="T73" fmla="*/ 332 h 395"/>
              <a:gd name="T74" fmla="*/ 230 w 248"/>
              <a:gd name="T75" fmla="*/ 74 h 395"/>
              <a:gd name="T76" fmla="*/ 19 w 248"/>
              <a:gd name="T77" fmla="*/ 74 h 395"/>
              <a:gd name="T78" fmla="*/ 19 w 248"/>
              <a:gd name="T79" fmla="*/ 57 h 395"/>
              <a:gd name="T80" fmla="*/ 230 w 248"/>
              <a:gd name="T81" fmla="*/ 57 h 395"/>
              <a:gd name="T82" fmla="*/ 230 w 248"/>
              <a:gd name="T83" fmla="*/ 74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8" h="395">
                <a:moveTo>
                  <a:pt x="0" y="0"/>
                </a:moveTo>
                <a:cubicBezTo>
                  <a:pt x="0" y="395"/>
                  <a:pt x="0" y="395"/>
                  <a:pt x="0" y="395"/>
                </a:cubicBezTo>
                <a:cubicBezTo>
                  <a:pt x="204" y="395"/>
                  <a:pt x="204" y="395"/>
                  <a:pt x="204" y="395"/>
                </a:cubicBezTo>
                <a:cubicBezTo>
                  <a:pt x="228" y="395"/>
                  <a:pt x="248" y="375"/>
                  <a:pt x="248" y="350"/>
                </a:cubicBezTo>
                <a:cubicBezTo>
                  <a:pt x="248" y="0"/>
                  <a:pt x="248" y="0"/>
                  <a:pt x="248" y="0"/>
                </a:cubicBezTo>
                <a:lnTo>
                  <a:pt x="0" y="0"/>
                </a:lnTo>
                <a:close/>
                <a:moveTo>
                  <a:pt x="97" y="25"/>
                </a:moveTo>
                <a:cubicBezTo>
                  <a:pt x="151" y="25"/>
                  <a:pt x="151" y="25"/>
                  <a:pt x="151" y="25"/>
                </a:cubicBezTo>
                <a:cubicBezTo>
                  <a:pt x="156" y="25"/>
                  <a:pt x="159" y="29"/>
                  <a:pt x="159" y="34"/>
                </a:cubicBezTo>
                <a:cubicBezTo>
                  <a:pt x="159" y="39"/>
                  <a:pt x="156" y="42"/>
                  <a:pt x="151" y="42"/>
                </a:cubicBezTo>
                <a:cubicBezTo>
                  <a:pt x="97" y="42"/>
                  <a:pt x="97" y="42"/>
                  <a:pt x="97" y="42"/>
                </a:cubicBezTo>
                <a:cubicBezTo>
                  <a:pt x="92" y="42"/>
                  <a:pt x="88" y="39"/>
                  <a:pt x="88" y="34"/>
                </a:cubicBezTo>
                <a:cubicBezTo>
                  <a:pt x="88" y="29"/>
                  <a:pt x="92" y="25"/>
                  <a:pt x="97" y="25"/>
                </a:cubicBezTo>
                <a:close/>
                <a:moveTo>
                  <a:pt x="72" y="363"/>
                </a:moveTo>
                <a:cubicBezTo>
                  <a:pt x="44" y="363"/>
                  <a:pt x="44" y="363"/>
                  <a:pt x="44" y="363"/>
                </a:cubicBezTo>
                <a:cubicBezTo>
                  <a:pt x="40" y="363"/>
                  <a:pt x="36" y="359"/>
                  <a:pt x="36" y="354"/>
                </a:cubicBezTo>
                <a:cubicBezTo>
                  <a:pt x="36" y="350"/>
                  <a:pt x="40" y="346"/>
                  <a:pt x="44" y="346"/>
                </a:cubicBezTo>
                <a:cubicBezTo>
                  <a:pt x="72" y="346"/>
                  <a:pt x="72" y="346"/>
                  <a:pt x="72" y="346"/>
                </a:cubicBezTo>
                <a:cubicBezTo>
                  <a:pt x="76" y="346"/>
                  <a:pt x="80" y="350"/>
                  <a:pt x="80" y="354"/>
                </a:cubicBezTo>
                <a:cubicBezTo>
                  <a:pt x="80" y="359"/>
                  <a:pt x="76" y="363"/>
                  <a:pt x="72" y="363"/>
                </a:cubicBezTo>
                <a:close/>
                <a:moveTo>
                  <a:pt x="123" y="369"/>
                </a:moveTo>
                <a:cubicBezTo>
                  <a:pt x="116" y="369"/>
                  <a:pt x="110" y="363"/>
                  <a:pt x="110" y="356"/>
                </a:cubicBezTo>
                <a:cubicBezTo>
                  <a:pt x="110" y="348"/>
                  <a:pt x="116" y="342"/>
                  <a:pt x="123" y="342"/>
                </a:cubicBezTo>
                <a:cubicBezTo>
                  <a:pt x="131" y="342"/>
                  <a:pt x="137" y="348"/>
                  <a:pt x="137" y="356"/>
                </a:cubicBezTo>
                <a:cubicBezTo>
                  <a:pt x="137" y="363"/>
                  <a:pt x="131" y="369"/>
                  <a:pt x="123" y="369"/>
                </a:cubicBezTo>
                <a:close/>
                <a:moveTo>
                  <a:pt x="202" y="363"/>
                </a:moveTo>
                <a:cubicBezTo>
                  <a:pt x="175" y="363"/>
                  <a:pt x="175" y="363"/>
                  <a:pt x="175" y="363"/>
                </a:cubicBezTo>
                <a:cubicBezTo>
                  <a:pt x="170" y="363"/>
                  <a:pt x="166" y="359"/>
                  <a:pt x="166" y="354"/>
                </a:cubicBezTo>
                <a:cubicBezTo>
                  <a:pt x="166" y="350"/>
                  <a:pt x="170" y="346"/>
                  <a:pt x="175" y="346"/>
                </a:cubicBezTo>
                <a:cubicBezTo>
                  <a:pt x="202" y="346"/>
                  <a:pt x="202" y="346"/>
                  <a:pt x="202" y="346"/>
                </a:cubicBezTo>
                <a:cubicBezTo>
                  <a:pt x="207" y="346"/>
                  <a:pt x="211" y="350"/>
                  <a:pt x="211" y="354"/>
                </a:cubicBezTo>
                <a:cubicBezTo>
                  <a:pt x="211" y="359"/>
                  <a:pt x="207" y="363"/>
                  <a:pt x="202" y="363"/>
                </a:cubicBezTo>
                <a:close/>
                <a:moveTo>
                  <a:pt x="230" y="332"/>
                </a:moveTo>
                <a:cubicBezTo>
                  <a:pt x="19" y="332"/>
                  <a:pt x="19" y="332"/>
                  <a:pt x="19" y="332"/>
                </a:cubicBezTo>
                <a:cubicBezTo>
                  <a:pt x="19" y="315"/>
                  <a:pt x="19" y="315"/>
                  <a:pt x="19" y="315"/>
                </a:cubicBezTo>
                <a:cubicBezTo>
                  <a:pt x="230" y="315"/>
                  <a:pt x="230" y="315"/>
                  <a:pt x="230" y="315"/>
                </a:cubicBezTo>
                <a:lnTo>
                  <a:pt x="230" y="332"/>
                </a:lnTo>
                <a:close/>
                <a:moveTo>
                  <a:pt x="230" y="74"/>
                </a:moveTo>
                <a:cubicBezTo>
                  <a:pt x="19" y="74"/>
                  <a:pt x="19" y="74"/>
                  <a:pt x="19" y="74"/>
                </a:cubicBezTo>
                <a:cubicBezTo>
                  <a:pt x="19" y="57"/>
                  <a:pt x="19" y="57"/>
                  <a:pt x="19" y="57"/>
                </a:cubicBezTo>
                <a:cubicBezTo>
                  <a:pt x="230" y="57"/>
                  <a:pt x="230" y="57"/>
                  <a:pt x="230" y="57"/>
                </a:cubicBezTo>
                <a:lnTo>
                  <a:pt x="230" y="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22"/>
          <p:cNvSpPr>
            <a:spLocks noEditPoints="1"/>
          </p:cNvSpPr>
          <p:nvPr/>
        </p:nvSpPr>
        <p:spPr bwMode="auto">
          <a:xfrm>
            <a:off x="609600" y="2507698"/>
            <a:ext cx="788440" cy="671828"/>
          </a:xfrm>
          <a:custGeom>
            <a:avLst/>
            <a:gdLst>
              <a:gd name="T0" fmla="*/ 391 w 464"/>
              <a:gd name="T1" fmla="*/ 134 h 395"/>
              <a:gd name="T2" fmla="*/ 381 w 464"/>
              <a:gd name="T3" fmla="*/ 142 h 395"/>
              <a:gd name="T4" fmla="*/ 385 w 464"/>
              <a:gd name="T5" fmla="*/ 253 h 395"/>
              <a:gd name="T6" fmla="*/ 387 w 464"/>
              <a:gd name="T7" fmla="*/ 266 h 395"/>
              <a:gd name="T8" fmla="*/ 398 w 464"/>
              <a:gd name="T9" fmla="*/ 138 h 395"/>
              <a:gd name="T10" fmla="*/ 419 w 464"/>
              <a:gd name="T11" fmla="*/ 118 h 395"/>
              <a:gd name="T12" fmla="*/ 410 w 464"/>
              <a:gd name="T13" fmla="*/ 126 h 395"/>
              <a:gd name="T14" fmla="*/ 436 w 464"/>
              <a:gd name="T15" fmla="*/ 201 h 395"/>
              <a:gd name="T16" fmla="*/ 416 w 464"/>
              <a:gd name="T17" fmla="*/ 281 h 395"/>
              <a:gd name="T18" fmla="*/ 427 w 464"/>
              <a:gd name="T19" fmla="*/ 122 h 395"/>
              <a:gd name="T20" fmla="*/ 80 w 464"/>
              <a:gd name="T21" fmla="*/ 141 h 395"/>
              <a:gd name="T22" fmla="*/ 71 w 464"/>
              <a:gd name="T23" fmla="*/ 133 h 395"/>
              <a:gd name="T24" fmla="*/ 66 w 464"/>
              <a:gd name="T25" fmla="*/ 264 h 395"/>
              <a:gd name="T26" fmla="*/ 82 w 464"/>
              <a:gd name="T27" fmla="*/ 259 h 395"/>
              <a:gd name="T28" fmla="*/ 79 w 464"/>
              <a:gd name="T29" fmla="*/ 148 h 395"/>
              <a:gd name="T30" fmla="*/ 50 w 464"/>
              <a:gd name="T31" fmla="*/ 133 h 395"/>
              <a:gd name="T32" fmla="*/ 42 w 464"/>
              <a:gd name="T33" fmla="*/ 118 h 395"/>
              <a:gd name="T34" fmla="*/ 37 w 464"/>
              <a:gd name="T35" fmla="*/ 279 h 395"/>
              <a:gd name="T36" fmla="*/ 54 w 464"/>
              <a:gd name="T37" fmla="*/ 275 h 395"/>
              <a:gd name="T38" fmla="*/ 28 w 464"/>
              <a:gd name="T39" fmla="*/ 201 h 395"/>
              <a:gd name="T40" fmla="*/ 312 w 464"/>
              <a:gd name="T41" fmla="*/ 395 h 395"/>
              <a:gd name="T42" fmla="*/ 356 w 464"/>
              <a:gd name="T43" fmla="*/ 0 h 395"/>
              <a:gd name="T44" fmla="*/ 108 w 464"/>
              <a:gd name="T45" fmla="*/ 395 h 395"/>
              <a:gd name="T46" fmla="*/ 152 w 464"/>
              <a:gd name="T47" fmla="*/ 363 h 395"/>
              <a:gd name="T48" fmla="*/ 152 w 464"/>
              <a:gd name="T49" fmla="*/ 346 h 395"/>
              <a:gd name="T50" fmla="*/ 188 w 464"/>
              <a:gd name="T51" fmla="*/ 354 h 395"/>
              <a:gd name="T52" fmla="*/ 231 w 464"/>
              <a:gd name="T53" fmla="*/ 369 h 395"/>
              <a:gd name="T54" fmla="*/ 231 w 464"/>
              <a:gd name="T55" fmla="*/ 342 h 395"/>
              <a:gd name="T56" fmla="*/ 231 w 464"/>
              <a:gd name="T57" fmla="*/ 369 h 395"/>
              <a:gd name="T58" fmla="*/ 283 w 464"/>
              <a:gd name="T59" fmla="*/ 363 h 395"/>
              <a:gd name="T60" fmla="*/ 283 w 464"/>
              <a:gd name="T61" fmla="*/ 346 h 395"/>
              <a:gd name="T62" fmla="*/ 319 w 464"/>
              <a:gd name="T63" fmla="*/ 354 h 395"/>
              <a:gd name="T64" fmla="*/ 205 w 464"/>
              <a:gd name="T65" fmla="*/ 25 h 395"/>
              <a:gd name="T66" fmla="*/ 267 w 464"/>
              <a:gd name="T67" fmla="*/ 34 h 395"/>
              <a:gd name="T68" fmla="*/ 205 w 464"/>
              <a:gd name="T69" fmla="*/ 42 h 395"/>
              <a:gd name="T70" fmla="*/ 205 w 464"/>
              <a:gd name="T71" fmla="*/ 25 h 395"/>
              <a:gd name="T72" fmla="*/ 338 w 464"/>
              <a:gd name="T73" fmla="*/ 57 h 395"/>
              <a:gd name="T74" fmla="*/ 127 w 464"/>
              <a:gd name="T75" fmla="*/ 74 h 395"/>
              <a:gd name="T76" fmla="*/ 127 w 464"/>
              <a:gd name="T77" fmla="*/ 315 h 395"/>
              <a:gd name="T78" fmla="*/ 338 w 464"/>
              <a:gd name="T79" fmla="*/ 332 h 395"/>
              <a:gd name="T80" fmla="*/ 127 w 464"/>
              <a:gd name="T81" fmla="*/ 315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64" h="395">
                <a:moveTo>
                  <a:pt x="398" y="138"/>
                </a:moveTo>
                <a:cubicBezTo>
                  <a:pt x="396" y="135"/>
                  <a:pt x="394" y="134"/>
                  <a:pt x="391" y="134"/>
                </a:cubicBezTo>
                <a:cubicBezTo>
                  <a:pt x="389" y="134"/>
                  <a:pt x="387" y="135"/>
                  <a:pt x="385" y="136"/>
                </a:cubicBezTo>
                <a:cubicBezTo>
                  <a:pt x="383" y="138"/>
                  <a:pt x="382" y="140"/>
                  <a:pt x="381" y="142"/>
                </a:cubicBezTo>
                <a:cubicBezTo>
                  <a:pt x="381" y="145"/>
                  <a:pt x="382" y="147"/>
                  <a:pt x="383" y="149"/>
                </a:cubicBezTo>
                <a:cubicBezTo>
                  <a:pt x="407" y="180"/>
                  <a:pt x="408" y="222"/>
                  <a:pt x="385" y="253"/>
                </a:cubicBezTo>
                <a:cubicBezTo>
                  <a:pt x="384" y="255"/>
                  <a:pt x="383" y="258"/>
                  <a:pt x="383" y="260"/>
                </a:cubicBezTo>
                <a:cubicBezTo>
                  <a:pt x="384" y="263"/>
                  <a:pt x="385" y="265"/>
                  <a:pt x="387" y="266"/>
                </a:cubicBezTo>
                <a:cubicBezTo>
                  <a:pt x="391" y="269"/>
                  <a:pt x="397" y="268"/>
                  <a:pt x="400" y="264"/>
                </a:cubicBezTo>
                <a:cubicBezTo>
                  <a:pt x="428" y="226"/>
                  <a:pt x="427" y="175"/>
                  <a:pt x="398" y="138"/>
                </a:cubicBezTo>
                <a:close/>
                <a:moveTo>
                  <a:pt x="427" y="122"/>
                </a:moveTo>
                <a:cubicBezTo>
                  <a:pt x="425" y="120"/>
                  <a:pt x="422" y="118"/>
                  <a:pt x="419" y="118"/>
                </a:cubicBezTo>
                <a:cubicBezTo>
                  <a:pt x="417" y="118"/>
                  <a:pt x="415" y="119"/>
                  <a:pt x="414" y="120"/>
                </a:cubicBezTo>
                <a:cubicBezTo>
                  <a:pt x="412" y="122"/>
                  <a:pt x="410" y="124"/>
                  <a:pt x="410" y="126"/>
                </a:cubicBezTo>
                <a:cubicBezTo>
                  <a:pt x="410" y="129"/>
                  <a:pt x="410" y="131"/>
                  <a:pt x="412" y="133"/>
                </a:cubicBezTo>
                <a:cubicBezTo>
                  <a:pt x="427" y="153"/>
                  <a:pt x="435" y="176"/>
                  <a:pt x="436" y="201"/>
                </a:cubicBezTo>
                <a:cubicBezTo>
                  <a:pt x="436" y="225"/>
                  <a:pt x="428" y="248"/>
                  <a:pt x="414" y="268"/>
                </a:cubicBezTo>
                <a:cubicBezTo>
                  <a:pt x="411" y="272"/>
                  <a:pt x="412" y="278"/>
                  <a:pt x="416" y="281"/>
                </a:cubicBezTo>
                <a:cubicBezTo>
                  <a:pt x="420" y="284"/>
                  <a:pt x="426" y="283"/>
                  <a:pt x="429" y="279"/>
                </a:cubicBezTo>
                <a:cubicBezTo>
                  <a:pt x="464" y="232"/>
                  <a:pt x="463" y="169"/>
                  <a:pt x="427" y="122"/>
                </a:cubicBezTo>
                <a:close/>
                <a:moveTo>
                  <a:pt x="79" y="148"/>
                </a:moveTo>
                <a:cubicBezTo>
                  <a:pt x="80" y="146"/>
                  <a:pt x="81" y="144"/>
                  <a:pt x="80" y="141"/>
                </a:cubicBezTo>
                <a:cubicBezTo>
                  <a:pt x="80" y="139"/>
                  <a:pt x="79" y="137"/>
                  <a:pt x="77" y="135"/>
                </a:cubicBezTo>
                <a:cubicBezTo>
                  <a:pt x="75" y="134"/>
                  <a:pt x="73" y="133"/>
                  <a:pt x="71" y="133"/>
                </a:cubicBezTo>
                <a:cubicBezTo>
                  <a:pt x="68" y="133"/>
                  <a:pt x="65" y="135"/>
                  <a:pt x="64" y="137"/>
                </a:cubicBezTo>
                <a:cubicBezTo>
                  <a:pt x="36" y="176"/>
                  <a:pt x="37" y="226"/>
                  <a:pt x="66" y="264"/>
                </a:cubicBezTo>
                <a:cubicBezTo>
                  <a:pt x="69" y="268"/>
                  <a:pt x="75" y="268"/>
                  <a:pt x="79" y="265"/>
                </a:cubicBezTo>
                <a:cubicBezTo>
                  <a:pt x="81" y="264"/>
                  <a:pt x="82" y="262"/>
                  <a:pt x="82" y="259"/>
                </a:cubicBezTo>
                <a:cubicBezTo>
                  <a:pt x="83" y="257"/>
                  <a:pt x="82" y="254"/>
                  <a:pt x="80" y="252"/>
                </a:cubicBezTo>
                <a:cubicBezTo>
                  <a:pt x="57" y="221"/>
                  <a:pt x="56" y="180"/>
                  <a:pt x="79" y="148"/>
                </a:cubicBezTo>
                <a:close/>
                <a:moveTo>
                  <a:pt x="28" y="201"/>
                </a:moveTo>
                <a:cubicBezTo>
                  <a:pt x="28" y="177"/>
                  <a:pt x="35" y="153"/>
                  <a:pt x="50" y="133"/>
                </a:cubicBezTo>
                <a:cubicBezTo>
                  <a:pt x="53" y="129"/>
                  <a:pt x="52" y="123"/>
                  <a:pt x="48" y="120"/>
                </a:cubicBezTo>
                <a:cubicBezTo>
                  <a:pt x="46" y="119"/>
                  <a:pt x="44" y="118"/>
                  <a:pt x="42" y="118"/>
                </a:cubicBezTo>
                <a:cubicBezTo>
                  <a:pt x="39" y="118"/>
                  <a:pt x="37" y="120"/>
                  <a:pt x="35" y="122"/>
                </a:cubicBezTo>
                <a:cubicBezTo>
                  <a:pt x="0" y="170"/>
                  <a:pt x="1" y="233"/>
                  <a:pt x="37" y="279"/>
                </a:cubicBezTo>
                <a:cubicBezTo>
                  <a:pt x="40" y="283"/>
                  <a:pt x="46" y="284"/>
                  <a:pt x="50" y="281"/>
                </a:cubicBezTo>
                <a:cubicBezTo>
                  <a:pt x="52" y="280"/>
                  <a:pt x="53" y="277"/>
                  <a:pt x="54" y="275"/>
                </a:cubicBezTo>
                <a:cubicBezTo>
                  <a:pt x="54" y="273"/>
                  <a:pt x="53" y="270"/>
                  <a:pt x="52" y="268"/>
                </a:cubicBezTo>
                <a:cubicBezTo>
                  <a:pt x="37" y="248"/>
                  <a:pt x="28" y="225"/>
                  <a:pt x="28" y="201"/>
                </a:cubicBezTo>
                <a:close/>
                <a:moveTo>
                  <a:pt x="108" y="395"/>
                </a:moveTo>
                <a:cubicBezTo>
                  <a:pt x="312" y="395"/>
                  <a:pt x="312" y="395"/>
                  <a:pt x="312" y="395"/>
                </a:cubicBezTo>
                <a:cubicBezTo>
                  <a:pt x="336" y="395"/>
                  <a:pt x="356" y="375"/>
                  <a:pt x="356" y="350"/>
                </a:cubicBezTo>
                <a:cubicBezTo>
                  <a:pt x="356" y="0"/>
                  <a:pt x="356" y="0"/>
                  <a:pt x="356" y="0"/>
                </a:cubicBezTo>
                <a:cubicBezTo>
                  <a:pt x="108" y="0"/>
                  <a:pt x="108" y="0"/>
                  <a:pt x="108" y="0"/>
                </a:cubicBezTo>
                <a:lnTo>
                  <a:pt x="108" y="395"/>
                </a:lnTo>
                <a:close/>
                <a:moveTo>
                  <a:pt x="180" y="363"/>
                </a:moveTo>
                <a:cubicBezTo>
                  <a:pt x="152" y="363"/>
                  <a:pt x="152" y="363"/>
                  <a:pt x="152" y="363"/>
                </a:cubicBezTo>
                <a:cubicBezTo>
                  <a:pt x="148" y="363"/>
                  <a:pt x="144" y="359"/>
                  <a:pt x="144" y="354"/>
                </a:cubicBezTo>
                <a:cubicBezTo>
                  <a:pt x="144" y="350"/>
                  <a:pt x="148" y="346"/>
                  <a:pt x="152" y="346"/>
                </a:cubicBezTo>
                <a:cubicBezTo>
                  <a:pt x="180" y="346"/>
                  <a:pt x="180" y="346"/>
                  <a:pt x="180" y="346"/>
                </a:cubicBezTo>
                <a:cubicBezTo>
                  <a:pt x="184" y="346"/>
                  <a:pt x="188" y="350"/>
                  <a:pt x="188" y="354"/>
                </a:cubicBezTo>
                <a:cubicBezTo>
                  <a:pt x="188" y="359"/>
                  <a:pt x="184" y="363"/>
                  <a:pt x="180" y="363"/>
                </a:cubicBezTo>
                <a:close/>
                <a:moveTo>
                  <a:pt x="231" y="369"/>
                </a:moveTo>
                <a:cubicBezTo>
                  <a:pt x="224" y="369"/>
                  <a:pt x="218" y="363"/>
                  <a:pt x="218" y="356"/>
                </a:cubicBezTo>
                <a:cubicBezTo>
                  <a:pt x="218" y="348"/>
                  <a:pt x="224" y="342"/>
                  <a:pt x="231" y="342"/>
                </a:cubicBezTo>
                <a:cubicBezTo>
                  <a:pt x="239" y="342"/>
                  <a:pt x="245" y="348"/>
                  <a:pt x="245" y="356"/>
                </a:cubicBezTo>
                <a:cubicBezTo>
                  <a:pt x="245" y="363"/>
                  <a:pt x="239" y="369"/>
                  <a:pt x="231" y="369"/>
                </a:cubicBezTo>
                <a:close/>
                <a:moveTo>
                  <a:pt x="310" y="363"/>
                </a:moveTo>
                <a:cubicBezTo>
                  <a:pt x="283" y="363"/>
                  <a:pt x="283" y="363"/>
                  <a:pt x="283" y="363"/>
                </a:cubicBezTo>
                <a:cubicBezTo>
                  <a:pt x="278" y="363"/>
                  <a:pt x="274" y="359"/>
                  <a:pt x="274" y="354"/>
                </a:cubicBezTo>
                <a:cubicBezTo>
                  <a:pt x="274" y="350"/>
                  <a:pt x="278" y="346"/>
                  <a:pt x="283" y="346"/>
                </a:cubicBezTo>
                <a:cubicBezTo>
                  <a:pt x="310" y="346"/>
                  <a:pt x="310" y="346"/>
                  <a:pt x="310" y="346"/>
                </a:cubicBezTo>
                <a:cubicBezTo>
                  <a:pt x="315" y="346"/>
                  <a:pt x="319" y="350"/>
                  <a:pt x="319" y="354"/>
                </a:cubicBezTo>
                <a:cubicBezTo>
                  <a:pt x="319" y="359"/>
                  <a:pt x="315" y="363"/>
                  <a:pt x="310" y="363"/>
                </a:cubicBezTo>
                <a:close/>
                <a:moveTo>
                  <a:pt x="205" y="25"/>
                </a:moveTo>
                <a:cubicBezTo>
                  <a:pt x="259" y="25"/>
                  <a:pt x="259" y="25"/>
                  <a:pt x="259" y="25"/>
                </a:cubicBezTo>
                <a:cubicBezTo>
                  <a:pt x="264" y="25"/>
                  <a:pt x="267" y="29"/>
                  <a:pt x="267" y="34"/>
                </a:cubicBezTo>
                <a:cubicBezTo>
                  <a:pt x="267" y="39"/>
                  <a:pt x="264" y="42"/>
                  <a:pt x="259" y="42"/>
                </a:cubicBezTo>
                <a:cubicBezTo>
                  <a:pt x="205" y="42"/>
                  <a:pt x="205" y="42"/>
                  <a:pt x="205" y="42"/>
                </a:cubicBezTo>
                <a:cubicBezTo>
                  <a:pt x="200" y="42"/>
                  <a:pt x="196" y="39"/>
                  <a:pt x="196" y="34"/>
                </a:cubicBezTo>
                <a:cubicBezTo>
                  <a:pt x="196" y="29"/>
                  <a:pt x="200" y="25"/>
                  <a:pt x="205" y="25"/>
                </a:cubicBezTo>
                <a:close/>
                <a:moveTo>
                  <a:pt x="127" y="57"/>
                </a:moveTo>
                <a:cubicBezTo>
                  <a:pt x="338" y="57"/>
                  <a:pt x="338" y="57"/>
                  <a:pt x="338" y="57"/>
                </a:cubicBezTo>
                <a:cubicBezTo>
                  <a:pt x="338" y="74"/>
                  <a:pt x="338" y="74"/>
                  <a:pt x="338" y="74"/>
                </a:cubicBezTo>
                <a:cubicBezTo>
                  <a:pt x="127" y="74"/>
                  <a:pt x="127" y="74"/>
                  <a:pt x="127" y="74"/>
                </a:cubicBezTo>
                <a:lnTo>
                  <a:pt x="127" y="57"/>
                </a:lnTo>
                <a:close/>
                <a:moveTo>
                  <a:pt x="127" y="315"/>
                </a:moveTo>
                <a:cubicBezTo>
                  <a:pt x="338" y="315"/>
                  <a:pt x="338" y="315"/>
                  <a:pt x="338" y="315"/>
                </a:cubicBezTo>
                <a:cubicBezTo>
                  <a:pt x="338" y="332"/>
                  <a:pt x="338" y="332"/>
                  <a:pt x="338" y="332"/>
                </a:cubicBezTo>
                <a:cubicBezTo>
                  <a:pt x="127" y="332"/>
                  <a:pt x="127" y="332"/>
                  <a:pt x="127" y="332"/>
                </a:cubicBezTo>
                <a:lnTo>
                  <a:pt x="127" y="31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17"/>
          <p:cNvSpPr>
            <a:spLocks noEditPoints="1"/>
          </p:cNvSpPr>
          <p:nvPr/>
        </p:nvSpPr>
        <p:spPr bwMode="auto">
          <a:xfrm>
            <a:off x="693022" y="4001308"/>
            <a:ext cx="816376" cy="649065"/>
          </a:xfrm>
          <a:custGeom>
            <a:avLst/>
            <a:gdLst>
              <a:gd name="T0" fmla="*/ 29 w 497"/>
              <a:gd name="T1" fmla="*/ 123 h 395"/>
              <a:gd name="T2" fmla="*/ 140 w 497"/>
              <a:gd name="T3" fmla="*/ 195 h 395"/>
              <a:gd name="T4" fmla="*/ 273 w 497"/>
              <a:gd name="T5" fmla="*/ 328 h 395"/>
              <a:gd name="T6" fmla="*/ 474 w 497"/>
              <a:gd name="T7" fmla="*/ 227 h 395"/>
              <a:gd name="T8" fmla="*/ 423 w 497"/>
              <a:gd name="T9" fmla="*/ 204 h 395"/>
              <a:gd name="T10" fmla="*/ 322 w 497"/>
              <a:gd name="T11" fmla="*/ 195 h 395"/>
              <a:gd name="T12" fmla="*/ 313 w 497"/>
              <a:gd name="T13" fmla="*/ 193 h 395"/>
              <a:gd name="T14" fmla="*/ 287 w 497"/>
              <a:gd name="T15" fmla="*/ 234 h 395"/>
              <a:gd name="T16" fmla="*/ 273 w 497"/>
              <a:gd name="T17" fmla="*/ 177 h 395"/>
              <a:gd name="T18" fmla="*/ 230 w 497"/>
              <a:gd name="T19" fmla="*/ 209 h 395"/>
              <a:gd name="T20" fmla="*/ 247 w 497"/>
              <a:gd name="T21" fmla="*/ 146 h 395"/>
              <a:gd name="T22" fmla="*/ 192 w 497"/>
              <a:gd name="T23" fmla="*/ 158 h 395"/>
              <a:gd name="T24" fmla="*/ 238 w 497"/>
              <a:gd name="T25" fmla="*/ 102 h 395"/>
              <a:gd name="T26" fmla="*/ 180 w 497"/>
              <a:gd name="T27" fmla="*/ 100 h 395"/>
              <a:gd name="T28" fmla="*/ 231 w 497"/>
              <a:gd name="T29" fmla="*/ 64 h 395"/>
              <a:gd name="T30" fmla="*/ 173 w 497"/>
              <a:gd name="T31" fmla="*/ 53 h 395"/>
              <a:gd name="T32" fmla="*/ 219 w 497"/>
              <a:gd name="T33" fmla="*/ 0 h 395"/>
              <a:gd name="T34" fmla="*/ 160 w 497"/>
              <a:gd name="T35" fmla="*/ 64 h 395"/>
              <a:gd name="T36" fmla="*/ 129 w 497"/>
              <a:gd name="T37" fmla="*/ 82 h 395"/>
              <a:gd name="T38" fmla="*/ 154 w 497"/>
              <a:gd name="T39" fmla="*/ 0 h 395"/>
              <a:gd name="T40" fmla="*/ 29 w 497"/>
              <a:gd name="T41" fmla="*/ 8 h 395"/>
              <a:gd name="T42" fmla="*/ 22 w 497"/>
              <a:gd name="T43" fmla="*/ 107 h 395"/>
              <a:gd name="T44" fmla="*/ 492 w 497"/>
              <a:gd name="T45" fmla="*/ 323 h 395"/>
              <a:gd name="T46" fmla="*/ 272 w 497"/>
              <a:gd name="T47" fmla="*/ 345 h 395"/>
              <a:gd name="T48" fmla="*/ 4 w 497"/>
              <a:gd name="T49" fmla="*/ 351 h 395"/>
              <a:gd name="T50" fmla="*/ 25 w 497"/>
              <a:gd name="T51" fmla="*/ 388 h 395"/>
              <a:gd name="T52" fmla="*/ 170 w 497"/>
              <a:gd name="T53" fmla="*/ 368 h 395"/>
              <a:gd name="T54" fmla="*/ 265 w 497"/>
              <a:gd name="T55" fmla="*/ 394 h 395"/>
              <a:gd name="T56" fmla="*/ 331 w 497"/>
              <a:gd name="T57" fmla="*/ 395 h 395"/>
              <a:gd name="T58" fmla="*/ 490 w 497"/>
              <a:gd name="T59" fmla="*/ 360 h 395"/>
              <a:gd name="T60" fmla="*/ 158 w 497"/>
              <a:gd name="T61" fmla="*/ 311 h 395"/>
              <a:gd name="T62" fmla="*/ 30 w 497"/>
              <a:gd name="T63" fmla="*/ 177 h 395"/>
              <a:gd name="T64" fmla="*/ 11 w 497"/>
              <a:gd name="T65" fmla="*/ 229 h 395"/>
              <a:gd name="T66" fmla="*/ 158 w 497"/>
              <a:gd name="T67" fmla="*/ 311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7" h="395">
                <a:moveTo>
                  <a:pt x="132" y="99"/>
                </a:moveTo>
                <a:cubicBezTo>
                  <a:pt x="29" y="123"/>
                  <a:pt x="29" y="123"/>
                  <a:pt x="29" y="123"/>
                </a:cubicBezTo>
                <a:cubicBezTo>
                  <a:pt x="29" y="133"/>
                  <a:pt x="30" y="147"/>
                  <a:pt x="30" y="160"/>
                </a:cubicBezTo>
                <a:cubicBezTo>
                  <a:pt x="49" y="159"/>
                  <a:pt x="103" y="159"/>
                  <a:pt x="140" y="195"/>
                </a:cubicBezTo>
                <a:cubicBezTo>
                  <a:pt x="168" y="222"/>
                  <a:pt x="179" y="262"/>
                  <a:pt x="175" y="314"/>
                </a:cubicBezTo>
                <a:cubicBezTo>
                  <a:pt x="213" y="321"/>
                  <a:pt x="250" y="326"/>
                  <a:pt x="273" y="328"/>
                </a:cubicBezTo>
                <a:cubicBezTo>
                  <a:pt x="334" y="331"/>
                  <a:pt x="424" y="327"/>
                  <a:pt x="493" y="304"/>
                </a:cubicBezTo>
                <a:cubicBezTo>
                  <a:pt x="495" y="271"/>
                  <a:pt x="489" y="244"/>
                  <a:pt x="474" y="227"/>
                </a:cubicBezTo>
                <a:cubicBezTo>
                  <a:pt x="456" y="206"/>
                  <a:pt x="431" y="204"/>
                  <a:pt x="424" y="204"/>
                </a:cubicBezTo>
                <a:cubicBezTo>
                  <a:pt x="423" y="204"/>
                  <a:pt x="423" y="204"/>
                  <a:pt x="423" y="204"/>
                </a:cubicBezTo>
                <a:cubicBezTo>
                  <a:pt x="419" y="204"/>
                  <a:pt x="416" y="204"/>
                  <a:pt x="412" y="204"/>
                </a:cubicBezTo>
                <a:cubicBezTo>
                  <a:pt x="373" y="204"/>
                  <a:pt x="322" y="195"/>
                  <a:pt x="322" y="195"/>
                </a:cubicBezTo>
                <a:cubicBezTo>
                  <a:pt x="321" y="195"/>
                  <a:pt x="321" y="195"/>
                  <a:pt x="321" y="195"/>
                </a:cubicBezTo>
                <a:cubicBezTo>
                  <a:pt x="318" y="194"/>
                  <a:pt x="316" y="194"/>
                  <a:pt x="313" y="193"/>
                </a:cubicBezTo>
                <a:cubicBezTo>
                  <a:pt x="303" y="238"/>
                  <a:pt x="303" y="238"/>
                  <a:pt x="303" y="238"/>
                </a:cubicBezTo>
                <a:cubicBezTo>
                  <a:pt x="287" y="234"/>
                  <a:pt x="287" y="234"/>
                  <a:pt x="287" y="234"/>
                </a:cubicBezTo>
                <a:cubicBezTo>
                  <a:pt x="297" y="189"/>
                  <a:pt x="297" y="189"/>
                  <a:pt x="297" y="189"/>
                </a:cubicBezTo>
                <a:cubicBezTo>
                  <a:pt x="287" y="185"/>
                  <a:pt x="279" y="181"/>
                  <a:pt x="273" y="177"/>
                </a:cubicBezTo>
                <a:cubicBezTo>
                  <a:pt x="244" y="219"/>
                  <a:pt x="244" y="219"/>
                  <a:pt x="244" y="219"/>
                </a:cubicBezTo>
                <a:cubicBezTo>
                  <a:pt x="230" y="209"/>
                  <a:pt x="230" y="209"/>
                  <a:pt x="230" y="209"/>
                </a:cubicBezTo>
                <a:cubicBezTo>
                  <a:pt x="260" y="165"/>
                  <a:pt x="260" y="165"/>
                  <a:pt x="260" y="165"/>
                </a:cubicBezTo>
                <a:cubicBezTo>
                  <a:pt x="254" y="158"/>
                  <a:pt x="250" y="151"/>
                  <a:pt x="247" y="146"/>
                </a:cubicBezTo>
                <a:cubicBezTo>
                  <a:pt x="201" y="173"/>
                  <a:pt x="201" y="173"/>
                  <a:pt x="201" y="173"/>
                </a:cubicBezTo>
                <a:cubicBezTo>
                  <a:pt x="192" y="158"/>
                  <a:pt x="192" y="158"/>
                  <a:pt x="192" y="158"/>
                </a:cubicBezTo>
                <a:cubicBezTo>
                  <a:pt x="243" y="129"/>
                  <a:pt x="243" y="129"/>
                  <a:pt x="243" y="129"/>
                </a:cubicBezTo>
                <a:cubicBezTo>
                  <a:pt x="238" y="102"/>
                  <a:pt x="238" y="102"/>
                  <a:pt x="238" y="102"/>
                </a:cubicBezTo>
                <a:cubicBezTo>
                  <a:pt x="184" y="116"/>
                  <a:pt x="184" y="116"/>
                  <a:pt x="184" y="116"/>
                </a:cubicBezTo>
                <a:cubicBezTo>
                  <a:pt x="180" y="100"/>
                  <a:pt x="180" y="100"/>
                  <a:pt x="180" y="100"/>
                </a:cubicBezTo>
                <a:cubicBezTo>
                  <a:pt x="235" y="86"/>
                  <a:pt x="235" y="86"/>
                  <a:pt x="235" y="86"/>
                </a:cubicBezTo>
                <a:cubicBezTo>
                  <a:pt x="231" y="64"/>
                  <a:pt x="231" y="64"/>
                  <a:pt x="231" y="64"/>
                </a:cubicBezTo>
                <a:cubicBezTo>
                  <a:pt x="175" y="70"/>
                  <a:pt x="175" y="70"/>
                  <a:pt x="175" y="70"/>
                </a:cubicBezTo>
                <a:cubicBezTo>
                  <a:pt x="173" y="53"/>
                  <a:pt x="173" y="53"/>
                  <a:pt x="173" y="53"/>
                </a:cubicBezTo>
                <a:cubicBezTo>
                  <a:pt x="227" y="47"/>
                  <a:pt x="227" y="47"/>
                  <a:pt x="227" y="47"/>
                </a:cubicBezTo>
                <a:cubicBezTo>
                  <a:pt x="219" y="0"/>
                  <a:pt x="219" y="0"/>
                  <a:pt x="219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69" y="12"/>
                  <a:pt x="162" y="44"/>
                  <a:pt x="160" y="64"/>
                </a:cubicBezTo>
                <a:cubicBezTo>
                  <a:pt x="156" y="93"/>
                  <a:pt x="136" y="98"/>
                  <a:pt x="132" y="99"/>
                </a:cubicBezTo>
                <a:close/>
                <a:moveTo>
                  <a:pt x="129" y="82"/>
                </a:moveTo>
                <a:cubicBezTo>
                  <a:pt x="130" y="82"/>
                  <a:pt x="140" y="79"/>
                  <a:pt x="143" y="62"/>
                </a:cubicBezTo>
                <a:cubicBezTo>
                  <a:pt x="145" y="43"/>
                  <a:pt x="151" y="14"/>
                  <a:pt x="15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5" y="36"/>
                  <a:pt x="17" y="66"/>
                </a:cubicBezTo>
                <a:cubicBezTo>
                  <a:pt x="12" y="85"/>
                  <a:pt x="16" y="99"/>
                  <a:pt x="22" y="107"/>
                </a:cubicBezTo>
                <a:lnTo>
                  <a:pt x="129" y="82"/>
                </a:lnTo>
                <a:close/>
                <a:moveTo>
                  <a:pt x="492" y="323"/>
                </a:moveTo>
                <a:cubicBezTo>
                  <a:pt x="437" y="340"/>
                  <a:pt x="370" y="346"/>
                  <a:pt x="315" y="346"/>
                </a:cubicBezTo>
                <a:cubicBezTo>
                  <a:pt x="299" y="346"/>
                  <a:pt x="285" y="346"/>
                  <a:pt x="272" y="345"/>
                </a:cubicBezTo>
                <a:cubicBezTo>
                  <a:pt x="205" y="341"/>
                  <a:pt x="34" y="304"/>
                  <a:pt x="12" y="299"/>
                </a:cubicBezTo>
                <a:cubicBezTo>
                  <a:pt x="0" y="316"/>
                  <a:pt x="3" y="345"/>
                  <a:pt x="4" y="351"/>
                </a:cubicBezTo>
                <a:cubicBezTo>
                  <a:pt x="3" y="376"/>
                  <a:pt x="23" y="387"/>
                  <a:pt x="24" y="387"/>
                </a:cubicBezTo>
                <a:cubicBezTo>
                  <a:pt x="25" y="388"/>
                  <a:pt x="25" y="388"/>
                  <a:pt x="25" y="388"/>
                </a:cubicBezTo>
                <a:cubicBezTo>
                  <a:pt x="153" y="394"/>
                  <a:pt x="153" y="394"/>
                  <a:pt x="153" y="394"/>
                </a:cubicBezTo>
                <a:cubicBezTo>
                  <a:pt x="170" y="368"/>
                  <a:pt x="170" y="368"/>
                  <a:pt x="170" y="368"/>
                </a:cubicBezTo>
                <a:cubicBezTo>
                  <a:pt x="247" y="375"/>
                  <a:pt x="247" y="375"/>
                  <a:pt x="247" y="375"/>
                </a:cubicBezTo>
                <a:cubicBezTo>
                  <a:pt x="265" y="394"/>
                  <a:pt x="265" y="394"/>
                  <a:pt x="265" y="394"/>
                </a:cubicBezTo>
                <a:cubicBezTo>
                  <a:pt x="270" y="394"/>
                  <a:pt x="270" y="394"/>
                  <a:pt x="270" y="394"/>
                </a:cubicBezTo>
                <a:cubicBezTo>
                  <a:pt x="283" y="394"/>
                  <a:pt x="305" y="395"/>
                  <a:pt x="331" y="395"/>
                </a:cubicBezTo>
                <a:cubicBezTo>
                  <a:pt x="386" y="395"/>
                  <a:pt x="427" y="392"/>
                  <a:pt x="452" y="385"/>
                </a:cubicBezTo>
                <a:cubicBezTo>
                  <a:pt x="471" y="381"/>
                  <a:pt x="483" y="372"/>
                  <a:pt x="490" y="360"/>
                </a:cubicBezTo>
                <a:cubicBezTo>
                  <a:pt x="497" y="345"/>
                  <a:pt x="494" y="330"/>
                  <a:pt x="492" y="323"/>
                </a:cubicBezTo>
                <a:close/>
                <a:moveTo>
                  <a:pt x="158" y="311"/>
                </a:moveTo>
                <a:cubicBezTo>
                  <a:pt x="162" y="265"/>
                  <a:pt x="152" y="230"/>
                  <a:pt x="128" y="207"/>
                </a:cubicBezTo>
                <a:cubicBezTo>
                  <a:pt x="96" y="175"/>
                  <a:pt x="45" y="176"/>
                  <a:pt x="30" y="177"/>
                </a:cubicBezTo>
                <a:cubicBezTo>
                  <a:pt x="29" y="187"/>
                  <a:pt x="25" y="196"/>
                  <a:pt x="21" y="204"/>
                </a:cubicBezTo>
                <a:cubicBezTo>
                  <a:pt x="17" y="212"/>
                  <a:pt x="13" y="220"/>
                  <a:pt x="11" y="229"/>
                </a:cubicBezTo>
                <a:cubicBezTo>
                  <a:pt x="8" y="244"/>
                  <a:pt x="13" y="267"/>
                  <a:pt x="17" y="283"/>
                </a:cubicBezTo>
                <a:cubicBezTo>
                  <a:pt x="32" y="286"/>
                  <a:pt x="95" y="299"/>
                  <a:pt x="158" y="3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18"/>
          <p:cNvSpPr>
            <a:spLocks noEditPoints="1"/>
          </p:cNvSpPr>
          <p:nvPr/>
        </p:nvSpPr>
        <p:spPr bwMode="auto">
          <a:xfrm>
            <a:off x="2151381" y="4029275"/>
            <a:ext cx="998453" cy="591832"/>
          </a:xfrm>
          <a:custGeom>
            <a:avLst/>
            <a:gdLst>
              <a:gd name="T0" fmla="*/ 417 w 607"/>
              <a:gd name="T1" fmla="*/ 6 h 360"/>
              <a:gd name="T2" fmla="*/ 399 w 607"/>
              <a:gd name="T3" fmla="*/ 0 h 360"/>
              <a:gd name="T4" fmla="*/ 375 w 607"/>
              <a:gd name="T5" fmla="*/ 11 h 360"/>
              <a:gd name="T6" fmla="*/ 380 w 607"/>
              <a:gd name="T7" fmla="*/ 53 h 360"/>
              <a:gd name="T8" fmla="*/ 508 w 607"/>
              <a:gd name="T9" fmla="*/ 152 h 360"/>
              <a:gd name="T10" fmla="*/ 304 w 607"/>
              <a:gd name="T11" fmla="*/ 135 h 360"/>
              <a:gd name="T12" fmla="*/ 100 w 607"/>
              <a:gd name="T13" fmla="*/ 152 h 360"/>
              <a:gd name="T14" fmla="*/ 227 w 607"/>
              <a:gd name="T15" fmla="*/ 53 h 360"/>
              <a:gd name="T16" fmla="*/ 238 w 607"/>
              <a:gd name="T17" fmla="*/ 33 h 360"/>
              <a:gd name="T18" fmla="*/ 232 w 607"/>
              <a:gd name="T19" fmla="*/ 11 h 360"/>
              <a:gd name="T20" fmla="*/ 208 w 607"/>
              <a:gd name="T21" fmla="*/ 0 h 360"/>
              <a:gd name="T22" fmla="*/ 190 w 607"/>
              <a:gd name="T23" fmla="*/ 6 h 360"/>
              <a:gd name="T24" fmla="*/ 0 w 607"/>
              <a:gd name="T25" fmla="*/ 152 h 360"/>
              <a:gd name="T26" fmla="*/ 0 w 607"/>
              <a:gd name="T27" fmla="*/ 174 h 360"/>
              <a:gd name="T28" fmla="*/ 0 w 607"/>
              <a:gd name="T29" fmla="*/ 269 h 360"/>
              <a:gd name="T30" fmla="*/ 31 w 607"/>
              <a:gd name="T31" fmla="*/ 305 h 360"/>
              <a:gd name="T32" fmla="*/ 61 w 607"/>
              <a:gd name="T33" fmla="*/ 305 h 360"/>
              <a:gd name="T34" fmla="*/ 128 w 607"/>
              <a:gd name="T35" fmla="*/ 360 h 360"/>
              <a:gd name="T36" fmla="*/ 261 w 607"/>
              <a:gd name="T37" fmla="*/ 360 h 360"/>
              <a:gd name="T38" fmla="*/ 301 w 607"/>
              <a:gd name="T39" fmla="*/ 276 h 360"/>
              <a:gd name="T40" fmla="*/ 304 w 607"/>
              <a:gd name="T41" fmla="*/ 274 h 360"/>
              <a:gd name="T42" fmla="*/ 306 w 607"/>
              <a:gd name="T43" fmla="*/ 276 h 360"/>
              <a:gd name="T44" fmla="*/ 347 w 607"/>
              <a:gd name="T45" fmla="*/ 360 h 360"/>
              <a:gd name="T46" fmla="*/ 479 w 607"/>
              <a:gd name="T47" fmla="*/ 360 h 360"/>
              <a:gd name="T48" fmla="*/ 546 w 607"/>
              <a:gd name="T49" fmla="*/ 305 h 360"/>
              <a:gd name="T50" fmla="*/ 576 w 607"/>
              <a:gd name="T51" fmla="*/ 305 h 360"/>
              <a:gd name="T52" fmla="*/ 607 w 607"/>
              <a:gd name="T53" fmla="*/ 268 h 360"/>
              <a:gd name="T54" fmla="*/ 607 w 607"/>
              <a:gd name="T55" fmla="*/ 152 h 360"/>
              <a:gd name="T56" fmla="*/ 417 w 607"/>
              <a:gd name="T57" fmla="*/ 6 h 360"/>
              <a:gd name="T58" fmla="*/ 60 w 607"/>
              <a:gd name="T59" fmla="*/ 288 h 360"/>
              <a:gd name="T60" fmla="*/ 31 w 607"/>
              <a:gd name="T61" fmla="*/ 288 h 360"/>
              <a:gd name="T62" fmla="*/ 17 w 607"/>
              <a:gd name="T63" fmla="*/ 268 h 360"/>
              <a:gd name="T64" fmla="*/ 17 w 607"/>
              <a:gd name="T65" fmla="*/ 174 h 360"/>
              <a:gd name="T66" fmla="*/ 60 w 607"/>
              <a:gd name="T67" fmla="*/ 174 h 360"/>
              <a:gd name="T68" fmla="*/ 60 w 607"/>
              <a:gd name="T69" fmla="*/ 288 h 360"/>
              <a:gd name="T70" fmla="*/ 122 w 607"/>
              <a:gd name="T71" fmla="*/ 311 h 360"/>
              <a:gd name="T72" fmla="*/ 105 w 607"/>
              <a:gd name="T73" fmla="*/ 311 h 360"/>
              <a:gd name="T74" fmla="*/ 105 w 607"/>
              <a:gd name="T75" fmla="*/ 206 h 360"/>
              <a:gd name="T76" fmla="*/ 122 w 607"/>
              <a:gd name="T77" fmla="*/ 206 h 360"/>
              <a:gd name="T78" fmla="*/ 122 w 607"/>
              <a:gd name="T79" fmla="*/ 311 h 360"/>
              <a:gd name="T80" fmla="*/ 161 w 607"/>
              <a:gd name="T81" fmla="*/ 311 h 360"/>
              <a:gd name="T82" fmla="*/ 144 w 607"/>
              <a:gd name="T83" fmla="*/ 311 h 360"/>
              <a:gd name="T84" fmla="*/ 144 w 607"/>
              <a:gd name="T85" fmla="*/ 247 h 360"/>
              <a:gd name="T86" fmla="*/ 161 w 607"/>
              <a:gd name="T87" fmla="*/ 247 h 360"/>
              <a:gd name="T88" fmla="*/ 161 w 607"/>
              <a:gd name="T89" fmla="*/ 311 h 360"/>
              <a:gd name="T90" fmla="*/ 576 w 607"/>
              <a:gd name="T91" fmla="*/ 288 h 360"/>
              <a:gd name="T92" fmla="*/ 547 w 607"/>
              <a:gd name="T93" fmla="*/ 288 h 360"/>
              <a:gd name="T94" fmla="*/ 547 w 607"/>
              <a:gd name="T95" fmla="*/ 174 h 360"/>
              <a:gd name="T96" fmla="*/ 590 w 607"/>
              <a:gd name="T97" fmla="*/ 174 h 360"/>
              <a:gd name="T98" fmla="*/ 590 w 607"/>
              <a:gd name="T99" fmla="*/ 268 h 360"/>
              <a:gd name="T100" fmla="*/ 576 w 607"/>
              <a:gd name="T101" fmla="*/ 288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07" h="360">
                <a:moveTo>
                  <a:pt x="417" y="6"/>
                </a:moveTo>
                <a:cubicBezTo>
                  <a:pt x="412" y="2"/>
                  <a:pt x="406" y="0"/>
                  <a:pt x="399" y="0"/>
                </a:cubicBezTo>
                <a:cubicBezTo>
                  <a:pt x="390" y="0"/>
                  <a:pt x="381" y="4"/>
                  <a:pt x="375" y="11"/>
                </a:cubicBezTo>
                <a:cubicBezTo>
                  <a:pt x="365" y="24"/>
                  <a:pt x="367" y="43"/>
                  <a:pt x="380" y="53"/>
                </a:cubicBezTo>
                <a:cubicBezTo>
                  <a:pt x="508" y="152"/>
                  <a:pt x="508" y="152"/>
                  <a:pt x="508" y="152"/>
                </a:cubicBezTo>
                <a:cubicBezTo>
                  <a:pt x="461" y="146"/>
                  <a:pt x="372" y="135"/>
                  <a:pt x="304" y="135"/>
                </a:cubicBezTo>
                <a:cubicBezTo>
                  <a:pt x="236" y="135"/>
                  <a:pt x="147" y="146"/>
                  <a:pt x="100" y="152"/>
                </a:cubicBezTo>
                <a:cubicBezTo>
                  <a:pt x="227" y="53"/>
                  <a:pt x="227" y="53"/>
                  <a:pt x="227" y="53"/>
                </a:cubicBezTo>
                <a:cubicBezTo>
                  <a:pt x="233" y="48"/>
                  <a:pt x="237" y="41"/>
                  <a:pt x="238" y="33"/>
                </a:cubicBezTo>
                <a:cubicBezTo>
                  <a:pt x="239" y="25"/>
                  <a:pt x="237" y="17"/>
                  <a:pt x="232" y="11"/>
                </a:cubicBezTo>
                <a:cubicBezTo>
                  <a:pt x="226" y="4"/>
                  <a:pt x="218" y="0"/>
                  <a:pt x="208" y="0"/>
                </a:cubicBezTo>
                <a:cubicBezTo>
                  <a:pt x="202" y="0"/>
                  <a:pt x="195" y="2"/>
                  <a:pt x="190" y="6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74"/>
                  <a:pt x="0" y="174"/>
                  <a:pt x="0" y="174"/>
                </a:cubicBezTo>
                <a:cubicBezTo>
                  <a:pt x="0" y="269"/>
                  <a:pt x="0" y="269"/>
                  <a:pt x="0" y="269"/>
                </a:cubicBezTo>
                <a:cubicBezTo>
                  <a:pt x="1" y="281"/>
                  <a:pt x="8" y="305"/>
                  <a:pt x="31" y="305"/>
                </a:cubicBezTo>
                <a:cubicBezTo>
                  <a:pt x="61" y="305"/>
                  <a:pt x="61" y="305"/>
                  <a:pt x="61" y="305"/>
                </a:cubicBezTo>
                <a:cubicBezTo>
                  <a:pt x="64" y="323"/>
                  <a:pt x="77" y="360"/>
                  <a:pt x="128" y="360"/>
                </a:cubicBezTo>
                <a:cubicBezTo>
                  <a:pt x="261" y="360"/>
                  <a:pt x="261" y="360"/>
                  <a:pt x="261" y="360"/>
                </a:cubicBezTo>
                <a:cubicBezTo>
                  <a:pt x="301" y="276"/>
                  <a:pt x="301" y="276"/>
                  <a:pt x="301" y="276"/>
                </a:cubicBezTo>
                <a:cubicBezTo>
                  <a:pt x="301" y="276"/>
                  <a:pt x="302" y="274"/>
                  <a:pt x="304" y="274"/>
                </a:cubicBezTo>
                <a:cubicBezTo>
                  <a:pt x="305" y="274"/>
                  <a:pt x="306" y="275"/>
                  <a:pt x="306" y="276"/>
                </a:cubicBezTo>
                <a:cubicBezTo>
                  <a:pt x="347" y="360"/>
                  <a:pt x="347" y="360"/>
                  <a:pt x="347" y="360"/>
                </a:cubicBezTo>
                <a:cubicBezTo>
                  <a:pt x="479" y="360"/>
                  <a:pt x="479" y="360"/>
                  <a:pt x="479" y="360"/>
                </a:cubicBezTo>
                <a:cubicBezTo>
                  <a:pt x="530" y="360"/>
                  <a:pt x="543" y="323"/>
                  <a:pt x="546" y="305"/>
                </a:cubicBezTo>
                <a:cubicBezTo>
                  <a:pt x="576" y="305"/>
                  <a:pt x="576" y="305"/>
                  <a:pt x="576" y="305"/>
                </a:cubicBezTo>
                <a:cubicBezTo>
                  <a:pt x="600" y="305"/>
                  <a:pt x="607" y="281"/>
                  <a:pt x="607" y="268"/>
                </a:cubicBezTo>
                <a:cubicBezTo>
                  <a:pt x="607" y="152"/>
                  <a:pt x="607" y="152"/>
                  <a:pt x="607" y="152"/>
                </a:cubicBezTo>
                <a:lnTo>
                  <a:pt x="417" y="6"/>
                </a:lnTo>
                <a:close/>
                <a:moveTo>
                  <a:pt x="60" y="288"/>
                </a:moveTo>
                <a:cubicBezTo>
                  <a:pt x="31" y="288"/>
                  <a:pt x="31" y="288"/>
                  <a:pt x="31" y="288"/>
                </a:cubicBezTo>
                <a:cubicBezTo>
                  <a:pt x="18" y="288"/>
                  <a:pt x="17" y="269"/>
                  <a:pt x="17" y="268"/>
                </a:cubicBezTo>
                <a:cubicBezTo>
                  <a:pt x="17" y="174"/>
                  <a:pt x="17" y="174"/>
                  <a:pt x="17" y="174"/>
                </a:cubicBezTo>
                <a:cubicBezTo>
                  <a:pt x="60" y="174"/>
                  <a:pt x="60" y="174"/>
                  <a:pt x="60" y="174"/>
                </a:cubicBezTo>
                <a:lnTo>
                  <a:pt x="60" y="288"/>
                </a:lnTo>
                <a:close/>
                <a:moveTo>
                  <a:pt x="122" y="311"/>
                </a:moveTo>
                <a:cubicBezTo>
                  <a:pt x="105" y="311"/>
                  <a:pt x="105" y="311"/>
                  <a:pt x="105" y="311"/>
                </a:cubicBezTo>
                <a:cubicBezTo>
                  <a:pt x="105" y="206"/>
                  <a:pt x="105" y="206"/>
                  <a:pt x="105" y="206"/>
                </a:cubicBezTo>
                <a:cubicBezTo>
                  <a:pt x="122" y="206"/>
                  <a:pt x="122" y="206"/>
                  <a:pt x="122" y="206"/>
                </a:cubicBezTo>
                <a:lnTo>
                  <a:pt x="122" y="311"/>
                </a:lnTo>
                <a:close/>
                <a:moveTo>
                  <a:pt x="161" y="311"/>
                </a:moveTo>
                <a:cubicBezTo>
                  <a:pt x="144" y="311"/>
                  <a:pt x="144" y="311"/>
                  <a:pt x="144" y="311"/>
                </a:cubicBezTo>
                <a:cubicBezTo>
                  <a:pt x="144" y="247"/>
                  <a:pt x="144" y="247"/>
                  <a:pt x="144" y="247"/>
                </a:cubicBezTo>
                <a:cubicBezTo>
                  <a:pt x="161" y="247"/>
                  <a:pt x="161" y="247"/>
                  <a:pt x="161" y="247"/>
                </a:cubicBezTo>
                <a:lnTo>
                  <a:pt x="161" y="311"/>
                </a:lnTo>
                <a:close/>
                <a:moveTo>
                  <a:pt x="576" y="288"/>
                </a:moveTo>
                <a:cubicBezTo>
                  <a:pt x="547" y="288"/>
                  <a:pt x="547" y="288"/>
                  <a:pt x="547" y="288"/>
                </a:cubicBezTo>
                <a:cubicBezTo>
                  <a:pt x="547" y="174"/>
                  <a:pt x="547" y="174"/>
                  <a:pt x="547" y="174"/>
                </a:cubicBezTo>
                <a:cubicBezTo>
                  <a:pt x="590" y="174"/>
                  <a:pt x="590" y="174"/>
                  <a:pt x="590" y="174"/>
                </a:cubicBezTo>
                <a:cubicBezTo>
                  <a:pt x="590" y="268"/>
                  <a:pt x="590" y="268"/>
                  <a:pt x="590" y="268"/>
                </a:cubicBezTo>
                <a:cubicBezTo>
                  <a:pt x="590" y="269"/>
                  <a:pt x="589" y="288"/>
                  <a:pt x="576" y="2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5" name="Freeform 26"/>
          <p:cNvSpPr>
            <a:spLocks noEditPoints="1"/>
          </p:cNvSpPr>
          <p:nvPr/>
        </p:nvSpPr>
        <p:spPr bwMode="auto">
          <a:xfrm>
            <a:off x="3791818" y="3962287"/>
            <a:ext cx="501103" cy="727108"/>
          </a:xfrm>
          <a:custGeom>
            <a:avLst/>
            <a:gdLst>
              <a:gd name="T0" fmla="*/ 291 w 304"/>
              <a:gd name="T1" fmla="*/ 171 h 441"/>
              <a:gd name="T2" fmla="*/ 270 w 304"/>
              <a:gd name="T3" fmla="*/ 58 h 441"/>
              <a:gd name="T4" fmla="*/ 203 w 304"/>
              <a:gd name="T5" fmla="*/ 25 h 441"/>
              <a:gd name="T6" fmla="*/ 198 w 304"/>
              <a:gd name="T7" fmla="*/ 25 h 441"/>
              <a:gd name="T8" fmla="*/ 88 w 304"/>
              <a:gd name="T9" fmla="*/ 4 h 441"/>
              <a:gd name="T10" fmla="*/ 87 w 304"/>
              <a:gd name="T11" fmla="*/ 4 h 441"/>
              <a:gd name="T12" fmla="*/ 23 w 304"/>
              <a:gd name="T13" fmla="*/ 24 h 441"/>
              <a:gd name="T14" fmla="*/ 2 w 304"/>
              <a:gd name="T15" fmla="*/ 89 h 441"/>
              <a:gd name="T16" fmla="*/ 8 w 304"/>
              <a:gd name="T17" fmla="*/ 195 h 441"/>
              <a:gd name="T18" fmla="*/ 18 w 304"/>
              <a:gd name="T19" fmla="*/ 374 h 441"/>
              <a:gd name="T20" fmla="*/ 80 w 304"/>
              <a:gd name="T21" fmla="*/ 441 h 441"/>
              <a:gd name="T22" fmla="*/ 103 w 304"/>
              <a:gd name="T23" fmla="*/ 441 h 441"/>
              <a:gd name="T24" fmla="*/ 226 w 304"/>
              <a:gd name="T25" fmla="*/ 403 h 441"/>
              <a:gd name="T26" fmla="*/ 256 w 304"/>
              <a:gd name="T27" fmla="*/ 334 h 441"/>
              <a:gd name="T28" fmla="*/ 282 w 304"/>
              <a:gd name="T29" fmla="*/ 304 h 441"/>
              <a:gd name="T30" fmla="*/ 304 w 304"/>
              <a:gd name="T31" fmla="*/ 173 h 441"/>
              <a:gd name="T32" fmla="*/ 291 w 304"/>
              <a:gd name="T33" fmla="*/ 171 h 441"/>
              <a:gd name="T34" fmla="*/ 92 w 304"/>
              <a:gd name="T35" fmla="*/ 399 h 441"/>
              <a:gd name="T36" fmla="*/ 54 w 304"/>
              <a:gd name="T37" fmla="*/ 354 h 441"/>
              <a:gd name="T38" fmla="*/ 41 w 304"/>
              <a:gd name="T39" fmla="*/ 100 h 441"/>
              <a:gd name="T40" fmla="*/ 96 w 304"/>
              <a:gd name="T41" fmla="*/ 48 h 441"/>
              <a:gd name="T42" fmla="*/ 188 w 304"/>
              <a:gd name="T43" fmla="*/ 65 h 441"/>
              <a:gd name="T44" fmla="*/ 239 w 304"/>
              <a:gd name="T45" fmla="*/ 88 h 441"/>
              <a:gd name="T46" fmla="*/ 250 w 304"/>
              <a:gd name="T47" fmla="*/ 164 h 441"/>
              <a:gd name="T48" fmla="*/ 222 w 304"/>
              <a:gd name="T49" fmla="*/ 160 h 441"/>
              <a:gd name="T50" fmla="*/ 194 w 304"/>
              <a:gd name="T51" fmla="*/ 328 h 441"/>
              <a:gd name="T52" fmla="*/ 217 w 304"/>
              <a:gd name="T53" fmla="*/ 332 h 441"/>
              <a:gd name="T54" fmla="*/ 200 w 304"/>
              <a:gd name="T55" fmla="*/ 370 h 441"/>
              <a:gd name="T56" fmla="*/ 92 w 304"/>
              <a:gd name="T57" fmla="*/ 399 h 441"/>
              <a:gd name="T58" fmla="*/ 253 w 304"/>
              <a:gd name="T59" fmla="*/ 293 h 441"/>
              <a:gd name="T60" fmla="*/ 240 w 304"/>
              <a:gd name="T61" fmla="*/ 302 h 441"/>
              <a:gd name="T62" fmla="*/ 231 w 304"/>
              <a:gd name="T63" fmla="*/ 289 h 441"/>
              <a:gd name="T64" fmla="*/ 244 w 304"/>
              <a:gd name="T65" fmla="*/ 280 h 441"/>
              <a:gd name="T66" fmla="*/ 253 w 304"/>
              <a:gd name="T67" fmla="*/ 293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4" h="441">
                <a:moveTo>
                  <a:pt x="291" y="171"/>
                </a:moveTo>
                <a:cubicBezTo>
                  <a:pt x="293" y="150"/>
                  <a:pt x="297" y="96"/>
                  <a:pt x="270" y="58"/>
                </a:cubicBezTo>
                <a:cubicBezTo>
                  <a:pt x="251" y="31"/>
                  <a:pt x="218" y="27"/>
                  <a:pt x="203" y="25"/>
                </a:cubicBezTo>
                <a:cubicBezTo>
                  <a:pt x="201" y="25"/>
                  <a:pt x="199" y="25"/>
                  <a:pt x="198" y="25"/>
                </a:cubicBezTo>
                <a:cubicBezTo>
                  <a:pt x="88" y="4"/>
                  <a:pt x="88" y="4"/>
                  <a:pt x="88" y="4"/>
                </a:cubicBezTo>
                <a:cubicBezTo>
                  <a:pt x="87" y="4"/>
                  <a:pt x="87" y="4"/>
                  <a:pt x="87" y="4"/>
                </a:cubicBezTo>
                <a:cubicBezTo>
                  <a:pt x="86" y="4"/>
                  <a:pt x="48" y="0"/>
                  <a:pt x="23" y="24"/>
                </a:cubicBezTo>
                <a:cubicBezTo>
                  <a:pt x="7" y="39"/>
                  <a:pt x="0" y="61"/>
                  <a:pt x="2" y="89"/>
                </a:cubicBezTo>
                <a:cubicBezTo>
                  <a:pt x="3" y="113"/>
                  <a:pt x="5" y="153"/>
                  <a:pt x="8" y="195"/>
                </a:cubicBezTo>
                <a:cubicBezTo>
                  <a:pt x="12" y="279"/>
                  <a:pt x="17" y="366"/>
                  <a:pt x="18" y="374"/>
                </a:cubicBezTo>
                <a:cubicBezTo>
                  <a:pt x="22" y="414"/>
                  <a:pt x="44" y="438"/>
                  <a:pt x="80" y="441"/>
                </a:cubicBezTo>
                <a:cubicBezTo>
                  <a:pt x="87" y="441"/>
                  <a:pt x="95" y="441"/>
                  <a:pt x="103" y="441"/>
                </a:cubicBezTo>
                <a:cubicBezTo>
                  <a:pt x="146" y="441"/>
                  <a:pt x="203" y="433"/>
                  <a:pt x="226" y="403"/>
                </a:cubicBezTo>
                <a:cubicBezTo>
                  <a:pt x="239" y="385"/>
                  <a:pt x="251" y="354"/>
                  <a:pt x="256" y="334"/>
                </a:cubicBezTo>
                <a:cubicBezTo>
                  <a:pt x="269" y="330"/>
                  <a:pt x="280" y="318"/>
                  <a:pt x="282" y="304"/>
                </a:cubicBezTo>
                <a:cubicBezTo>
                  <a:pt x="304" y="173"/>
                  <a:pt x="304" y="173"/>
                  <a:pt x="304" y="173"/>
                </a:cubicBezTo>
                <a:lnTo>
                  <a:pt x="291" y="171"/>
                </a:lnTo>
                <a:close/>
                <a:moveTo>
                  <a:pt x="92" y="399"/>
                </a:moveTo>
                <a:cubicBezTo>
                  <a:pt x="57" y="397"/>
                  <a:pt x="55" y="363"/>
                  <a:pt x="54" y="354"/>
                </a:cubicBezTo>
                <a:cubicBezTo>
                  <a:pt x="53" y="345"/>
                  <a:pt x="43" y="159"/>
                  <a:pt x="41" y="100"/>
                </a:cubicBezTo>
                <a:cubicBezTo>
                  <a:pt x="40" y="40"/>
                  <a:pt x="96" y="48"/>
                  <a:pt x="96" y="48"/>
                </a:cubicBezTo>
                <a:cubicBezTo>
                  <a:pt x="188" y="65"/>
                  <a:pt x="188" y="65"/>
                  <a:pt x="188" y="65"/>
                </a:cubicBezTo>
                <a:cubicBezTo>
                  <a:pt x="197" y="67"/>
                  <a:pt x="221" y="67"/>
                  <a:pt x="239" y="88"/>
                </a:cubicBezTo>
                <a:cubicBezTo>
                  <a:pt x="253" y="105"/>
                  <a:pt x="251" y="146"/>
                  <a:pt x="250" y="164"/>
                </a:cubicBezTo>
                <a:cubicBezTo>
                  <a:pt x="222" y="160"/>
                  <a:pt x="222" y="160"/>
                  <a:pt x="222" y="160"/>
                </a:cubicBezTo>
                <a:cubicBezTo>
                  <a:pt x="194" y="328"/>
                  <a:pt x="194" y="328"/>
                  <a:pt x="194" y="328"/>
                </a:cubicBezTo>
                <a:cubicBezTo>
                  <a:pt x="217" y="332"/>
                  <a:pt x="217" y="332"/>
                  <a:pt x="217" y="332"/>
                </a:cubicBezTo>
                <a:cubicBezTo>
                  <a:pt x="214" y="344"/>
                  <a:pt x="210" y="357"/>
                  <a:pt x="200" y="370"/>
                </a:cubicBezTo>
                <a:cubicBezTo>
                  <a:pt x="181" y="396"/>
                  <a:pt x="126" y="402"/>
                  <a:pt x="92" y="399"/>
                </a:cubicBezTo>
                <a:close/>
                <a:moveTo>
                  <a:pt x="253" y="293"/>
                </a:moveTo>
                <a:cubicBezTo>
                  <a:pt x="252" y="299"/>
                  <a:pt x="246" y="303"/>
                  <a:pt x="240" y="302"/>
                </a:cubicBezTo>
                <a:cubicBezTo>
                  <a:pt x="234" y="301"/>
                  <a:pt x="230" y="295"/>
                  <a:pt x="231" y="289"/>
                </a:cubicBezTo>
                <a:cubicBezTo>
                  <a:pt x="232" y="283"/>
                  <a:pt x="238" y="279"/>
                  <a:pt x="244" y="280"/>
                </a:cubicBezTo>
                <a:cubicBezTo>
                  <a:pt x="250" y="281"/>
                  <a:pt x="254" y="287"/>
                  <a:pt x="253" y="2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6" name="Freeform 14"/>
          <p:cNvSpPr>
            <a:spLocks noEditPoints="1"/>
          </p:cNvSpPr>
          <p:nvPr/>
        </p:nvSpPr>
        <p:spPr bwMode="auto">
          <a:xfrm>
            <a:off x="5287173" y="4013016"/>
            <a:ext cx="437094" cy="624086"/>
          </a:xfrm>
          <a:custGeom>
            <a:avLst/>
            <a:gdLst>
              <a:gd name="T0" fmla="*/ 189 w 265"/>
              <a:gd name="T1" fmla="*/ 311 h 378"/>
              <a:gd name="T2" fmla="*/ 78 w 265"/>
              <a:gd name="T3" fmla="*/ 340 h 378"/>
              <a:gd name="T4" fmla="*/ 72 w 265"/>
              <a:gd name="T5" fmla="*/ 351 h 378"/>
              <a:gd name="T6" fmla="*/ 81 w 265"/>
              <a:gd name="T7" fmla="*/ 357 h 378"/>
              <a:gd name="T8" fmla="*/ 83 w 265"/>
              <a:gd name="T9" fmla="*/ 357 h 378"/>
              <a:gd name="T10" fmla="*/ 91 w 265"/>
              <a:gd name="T11" fmla="*/ 355 h 378"/>
              <a:gd name="T12" fmla="*/ 93 w 265"/>
              <a:gd name="T13" fmla="*/ 359 h 378"/>
              <a:gd name="T14" fmla="*/ 132 w 265"/>
              <a:gd name="T15" fmla="*/ 378 h 378"/>
              <a:gd name="T16" fmla="*/ 180 w 265"/>
              <a:gd name="T17" fmla="*/ 335 h 378"/>
              <a:gd name="T18" fmla="*/ 180 w 265"/>
              <a:gd name="T19" fmla="*/ 331 h 378"/>
              <a:gd name="T20" fmla="*/ 193 w 265"/>
              <a:gd name="T21" fmla="*/ 328 h 378"/>
              <a:gd name="T22" fmla="*/ 199 w 265"/>
              <a:gd name="T23" fmla="*/ 317 h 378"/>
              <a:gd name="T24" fmla="*/ 189 w 265"/>
              <a:gd name="T25" fmla="*/ 311 h 378"/>
              <a:gd name="T26" fmla="*/ 132 w 265"/>
              <a:gd name="T27" fmla="*/ 361 h 378"/>
              <a:gd name="T28" fmla="*/ 108 w 265"/>
              <a:gd name="T29" fmla="*/ 350 h 378"/>
              <a:gd name="T30" fmla="*/ 163 w 265"/>
              <a:gd name="T31" fmla="*/ 336 h 378"/>
              <a:gd name="T32" fmla="*/ 132 w 265"/>
              <a:gd name="T33" fmla="*/ 361 h 378"/>
              <a:gd name="T34" fmla="*/ 81 w 265"/>
              <a:gd name="T35" fmla="*/ 315 h 378"/>
              <a:gd name="T36" fmla="*/ 83 w 265"/>
              <a:gd name="T37" fmla="*/ 315 h 378"/>
              <a:gd name="T38" fmla="*/ 193 w 265"/>
              <a:gd name="T39" fmla="*/ 286 h 378"/>
              <a:gd name="T40" fmla="*/ 199 w 265"/>
              <a:gd name="T41" fmla="*/ 276 h 378"/>
              <a:gd name="T42" fmla="*/ 189 w 265"/>
              <a:gd name="T43" fmla="*/ 270 h 378"/>
              <a:gd name="T44" fmla="*/ 78 w 265"/>
              <a:gd name="T45" fmla="*/ 299 h 378"/>
              <a:gd name="T46" fmla="*/ 72 w 265"/>
              <a:gd name="T47" fmla="*/ 309 h 378"/>
              <a:gd name="T48" fmla="*/ 81 w 265"/>
              <a:gd name="T49" fmla="*/ 315 h 378"/>
              <a:gd name="T50" fmla="*/ 233 w 265"/>
              <a:gd name="T51" fmla="*/ 43 h 378"/>
              <a:gd name="T52" fmla="*/ 132 w 265"/>
              <a:gd name="T53" fmla="*/ 0 h 378"/>
              <a:gd name="T54" fmla="*/ 32 w 265"/>
              <a:gd name="T55" fmla="*/ 43 h 378"/>
              <a:gd name="T56" fmla="*/ 2 w 265"/>
              <a:gd name="T57" fmla="*/ 124 h 378"/>
              <a:gd name="T58" fmla="*/ 43 w 265"/>
              <a:gd name="T59" fmla="*/ 211 h 378"/>
              <a:gd name="T60" fmla="*/ 70 w 265"/>
              <a:gd name="T61" fmla="*/ 261 h 378"/>
              <a:gd name="T62" fmla="*/ 72 w 265"/>
              <a:gd name="T63" fmla="*/ 266 h 378"/>
              <a:gd name="T64" fmla="*/ 72 w 265"/>
              <a:gd name="T65" fmla="*/ 268 h 378"/>
              <a:gd name="T66" fmla="*/ 81 w 265"/>
              <a:gd name="T67" fmla="*/ 274 h 378"/>
              <a:gd name="T68" fmla="*/ 83 w 265"/>
              <a:gd name="T69" fmla="*/ 274 h 378"/>
              <a:gd name="T70" fmla="*/ 192 w 265"/>
              <a:gd name="T71" fmla="*/ 245 h 378"/>
              <a:gd name="T72" fmla="*/ 195 w 265"/>
              <a:gd name="T73" fmla="*/ 244 h 378"/>
              <a:gd name="T74" fmla="*/ 199 w 265"/>
              <a:gd name="T75" fmla="*/ 238 h 378"/>
              <a:gd name="T76" fmla="*/ 222 w 265"/>
              <a:gd name="T77" fmla="*/ 210 h 378"/>
              <a:gd name="T78" fmla="*/ 263 w 265"/>
              <a:gd name="T79" fmla="*/ 124 h 378"/>
              <a:gd name="T80" fmla="*/ 233 w 265"/>
              <a:gd name="T81" fmla="*/ 43 h 378"/>
              <a:gd name="T82" fmla="*/ 196 w 265"/>
              <a:gd name="T83" fmla="*/ 96 h 378"/>
              <a:gd name="T84" fmla="*/ 136 w 265"/>
              <a:gd name="T85" fmla="*/ 202 h 378"/>
              <a:gd name="T86" fmla="*/ 129 w 265"/>
              <a:gd name="T87" fmla="*/ 207 h 378"/>
              <a:gd name="T88" fmla="*/ 128 w 265"/>
              <a:gd name="T89" fmla="*/ 207 h 378"/>
              <a:gd name="T90" fmla="*/ 121 w 265"/>
              <a:gd name="T91" fmla="*/ 203 h 378"/>
              <a:gd name="T92" fmla="*/ 81 w 265"/>
              <a:gd name="T93" fmla="*/ 148 h 378"/>
              <a:gd name="T94" fmla="*/ 83 w 265"/>
              <a:gd name="T95" fmla="*/ 136 h 378"/>
              <a:gd name="T96" fmla="*/ 95 w 265"/>
              <a:gd name="T97" fmla="*/ 138 h 378"/>
              <a:gd name="T98" fmla="*/ 128 w 265"/>
              <a:gd name="T99" fmla="*/ 182 h 378"/>
              <a:gd name="T100" fmla="*/ 181 w 265"/>
              <a:gd name="T101" fmla="*/ 87 h 378"/>
              <a:gd name="T102" fmla="*/ 193 w 265"/>
              <a:gd name="T103" fmla="*/ 84 h 378"/>
              <a:gd name="T104" fmla="*/ 196 w 265"/>
              <a:gd name="T105" fmla="*/ 96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65" h="378">
                <a:moveTo>
                  <a:pt x="189" y="311"/>
                </a:moveTo>
                <a:cubicBezTo>
                  <a:pt x="78" y="340"/>
                  <a:pt x="78" y="340"/>
                  <a:pt x="78" y="340"/>
                </a:cubicBezTo>
                <a:cubicBezTo>
                  <a:pt x="74" y="341"/>
                  <a:pt x="71" y="346"/>
                  <a:pt x="72" y="351"/>
                </a:cubicBezTo>
                <a:cubicBezTo>
                  <a:pt x="73" y="354"/>
                  <a:pt x="77" y="357"/>
                  <a:pt x="81" y="357"/>
                </a:cubicBezTo>
                <a:cubicBezTo>
                  <a:pt x="81" y="357"/>
                  <a:pt x="82" y="357"/>
                  <a:pt x="83" y="357"/>
                </a:cubicBezTo>
                <a:cubicBezTo>
                  <a:pt x="91" y="355"/>
                  <a:pt x="91" y="355"/>
                  <a:pt x="91" y="355"/>
                </a:cubicBezTo>
                <a:cubicBezTo>
                  <a:pt x="91" y="356"/>
                  <a:pt x="92" y="358"/>
                  <a:pt x="93" y="359"/>
                </a:cubicBezTo>
                <a:cubicBezTo>
                  <a:pt x="102" y="371"/>
                  <a:pt x="117" y="378"/>
                  <a:pt x="132" y="378"/>
                </a:cubicBezTo>
                <a:cubicBezTo>
                  <a:pt x="159" y="378"/>
                  <a:pt x="180" y="359"/>
                  <a:pt x="180" y="335"/>
                </a:cubicBezTo>
                <a:cubicBezTo>
                  <a:pt x="180" y="334"/>
                  <a:pt x="180" y="332"/>
                  <a:pt x="180" y="331"/>
                </a:cubicBezTo>
                <a:cubicBezTo>
                  <a:pt x="193" y="328"/>
                  <a:pt x="193" y="328"/>
                  <a:pt x="193" y="328"/>
                </a:cubicBezTo>
                <a:cubicBezTo>
                  <a:pt x="198" y="327"/>
                  <a:pt x="200" y="322"/>
                  <a:pt x="199" y="317"/>
                </a:cubicBezTo>
                <a:cubicBezTo>
                  <a:pt x="198" y="313"/>
                  <a:pt x="193" y="310"/>
                  <a:pt x="189" y="311"/>
                </a:cubicBezTo>
                <a:close/>
                <a:moveTo>
                  <a:pt x="132" y="361"/>
                </a:moveTo>
                <a:cubicBezTo>
                  <a:pt x="123" y="361"/>
                  <a:pt x="114" y="357"/>
                  <a:pt x="108" y="350"/>
                </a:cubicBezTo>
                <a:cubicBezTo>
                  <a:pt x="163" y="336"/>
                  <a:pt x="163" y="336"/>
                  <a:pt x="163" y="336"/>
                </a:cubicBezTo>
                <a:cubicBezTo>
                  <a:pt x="163" y="349"/>
                  <a:pt x="149" y="361"/>
                  <a:pt x="132" y="361"/>
                </a:cubicBezTo>
                <a:close/>
                <a:moveTo>
                  <a:pt x="81" y="315"/>
                </a:moveTo>
                <a:cubicBezTo>
                  <a:pt x="81" y="315"/>
                  <a:pt x="82" y="315"/>
                  <a:pt x="83" y="315"/>
                </a:cubicBezTo>
                <a:cubicBezTo>
                  <a:pt x="193" y="286"/>
                  <a:pt x="193" y="286"/>
                  <a:pt x="193" y="286"/>
                </a:cubicBezTo>
                <a:cubicBezTo>
                  <a:pt x="198" y="285"/>
                  <a:pt x="200" y="280"/>
                  <a:pt x="199" y="276"/>
                </a:cubicBezTo>
                <a:cubicBezTo>
                  <a:pt x="198" y="271"/>
                  <a:pt x="193" y="268"/>
                  <a:pt x="189" y="270"/>
                </a:cubicBezTo>
                <a:cubicBezTo>
                  <a:pt x="78" y="299"/>
                  <a:pt x="78" y="299"/>
                  <a:pt x="78" y="299"/>
                </a:cubicBezTo>
                <a:cubicBezTo>
                  <a:pt x="74" y="300"/>
                  <a:pt x="71" y="304"/>
                  <a:pt x="72" y="309"/>
                </a:cubicBezTo>
                <a:cubicBezTo>
                  <a:pt x="73" y="313"/>
                  <a:pt x="77" y="315"/>
                  <a:pt x="81" y="315"/>
                </a:cubicBezTo>
                <a:close/>
                <a:moveTo>
                  <a:pt x="233" y="43"/>
                </a:moveTo>
                <a:cubicBezTo>
                  <a:pt x="208" y="16"/>
                  <a:pt x="171" y="0"/>
                  <a:pt x="132" y="0"/>
                </a:cubicBezTo>
                <a:cubicBezTo>
                  <a:pt x="94" y="0"/>
                  <a:pt x="57" y="15"/>
                  <a:pt x="32" y="43"/>
                </a:cubicBezTo>
                <a:cubicBezTo>
                  <a:pt x="10" y="65"/>
                  <a:pt x="0" y="94"/>
                  <a:pt x="2" y="124"/>
                </a:cubicBezTo>
                <a:cubicBezTo>
                  <a:pt x="5" y="182"/>
                  <a:pt x="26" y="198"/>
                  <a:pt x="43" y="211"/>
                </a:cubicBezTo>
                <a:cubicBezTo>
                  <a:pt x="57" y="222"/>
                  <a:pt x="68" y="231"/>
                  <a:pt x="70" y="261"/>
                </a:cubicBezTo>
                <a:cubicBezTo>
                  <a:pt x="70" y="263"/>
                  <a:pt x="71" y="264"/>
                  <a:pt x="72" y="266"/>
                </a:cubicBezTo>
                <a:cubicBezTo>
                  <a:pt x="72" y="266"/>
                  <a:pt x="72" y="267"/>
                  <a:pt x="72" y="268"/>
                </a:cubicBezTo>
                <a:cubicBezTo>
                  <a:pt x="73" y="271"/>
                  <a:pt x="77" y="274"/>
                  <a:pt x="81" y="274"/>
                </a:cubicBezTo>
                <a:cubicBezTo>
                  <a:pt x="81" y="274"/>
                  <a:pt x="82" y="274"/>
                  <a:pt x="83" y="274"/>
                </a:cubicBezTo>
                <a:cubicBezTo>
                  <a:pt x="192" y="245"/>
                  <a:pt x="192" y="245"/>
                  <a:pt x="192" y="245"/>
                </a:cubicBezTo>
                <a:cubicBezTo>
                  <a:pt x="193" y="245"/>
                  <a:pt x="194" y="245"/>
                  <a:pt x="195" y="244"/>
                </a:cubicBezTo>
                <a:cubicBezTo>
                  <a:pt x="197" y="243"/>
                  <a:pt x="199" y="240"/>
                  <a:pt x="199" y="238"/>
                </a:cubicBezTo>
                <a:cubicBezTo>
                  <a:pt x="205" y="224"/>
                  <a:pt x="213" y="217"/>
                  <a:pt x="222" y="210"/>
                </a:cubicBezTo>
                <a:cubicBezTo>
                  <a:pt x="240" y="196"/>
                  <a:pt x="259" y="180"/>
                  <a:pt x="263" y="124"/>
                </a:cubicBezTo>
                <a:cubicBezTo>
                  <a:pt x="265" y="95"/>
                  <a:pt x="255" y="66"/>
                  <a:pt x="233" y="43"/>
                </a:cubicBezTo>
                <a:close/>
                <a:moveTo>
                  <a:pt x="196" y="96"/>
                </a:moveTo>
                <a:cubicBezTo>
                  <a:pt x="136" y="202"/>
                  <a:pt x="136" y="202"/>
                  <a:pt x="136" y="202"/>
                </a:cubicBezTo>
                <a:cubicBezTo>
                  <a:pt x="134" y="205"/>
                  <a:pt x="132" y="207"/>
                  <a:pt x="129" y="207"/>
                </a:cubicBezTo>
                <a:cubicBezTo>
                  <a:pt x="129" y="207"/>
                  <a:pt x="129" y="207"/>
                  <a:pt x="128" y="207"/>
                </a:cubicBezTo>
                <a:cubicBezTo>
                  <a:pt x="126" y="207"/>
                  <a:pt x="123" y="206"/>
                  <a:pt x="121" y="203"/>
                </a:cubicBezTo>
                <a:cubicBezTo>
                  <a:pt x="81" y="148"/>
                  <a:pt x="81" y="148"/>
                  <a:pt x="81" y="148"/>
                </a:cubicBezTo>
                <a:cubicBezTo>
                  <a:pt x="78" y="144"/>
                  <a:pt x="79" y="139"/>
                  <a:pt x="83" y="136"/>
                </a:cubicBezTo>
                <a:cubicBezTo>
                  <a:pt x="87" y="133"/>
                  <a:pt x="92" y="134"/>
                  <a:pt x="95" y="138"/>
                </a:cubicBezTo>
                <a:cubicBezTo>
                  <a:pt x="128" y="182"/>
                  <a:pt x="128" y="182"/>
                  <a:pt x="128" y="182"/>
                </a:cubicBezTo>
                <a:cubicBezTo>
                  <a:pt x="181" y="87"/>
                  <a:pt x="181" y="87"/>
                  <a:pt x="181" y="87"/>
                </a:cubicBezTo>
                <a:cubicBezTo>
                  <a:pt x="184" y="83"/>
                  <a:pt x="189" y="82"/>
                  <a:pt x="193" y="84"/>
                </a:cubicBezTo>
                <a:cubicBezTo>
                  <a:pt x="197" y="86"/>
                  <a:pt x="199" y="91"/>
                  <a:pt x="196" y="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7" name="Freeform 12"/>
          <p:cNvSpPr>
            <a:spLocks noEditPoints="1"/>
          </p:cNvSpPr>
          <p:nvPr/>
        </p:nvSpPr>
        <p:spPr bwMode="auto">
          <a:xfrm>
            <a:off x="6363377" y="4024005"/>
            <a:ext cx="588006" cy="614662"/>
          </a:xfrm>
          <a:custGeom>
            <a:avLst/>
            <a:gdLst>
              <a:gd name="T0" fmla="*/ 239 w 354"/>
              <a:gd name="T1" fmla="*/ 182 h 370"/>
              <a:gd name="T2" fmla="*/ 255 w 354"/>
              <a:gd name="T3" fmla="*/ 188 h 370"/>
              <a:gd name="T4" fmla="*/ 294 w 354"/>
              <a:gd name="T5" fmla="*/ 82 h 370"/>
              <a:gd name="T6" fmla="*/ 225 w 354"/>
              <a:gd name="T7" fmla="*/ 89 h 370"/>
              <a:gd name="T8" fmla="*/ 252 w 354"/>
              <a:gd name="T9" fmla="*/ 5 h 370"/>
              <a:gd name="T10" fmla="*/ 235 w 354"/>
              <a:gd name="T11" fmla="*/ 0 h 370"/>
              <a:gd name="T12" fmla="*/ 201 w 354"/>
              <a:gd name="T13" fmla="*/ 109 h 370"/>
              <a:gd name="T14" fmla="*/ 268 w 354"/>
              <a:gd name="T15" fmla="*/ 102 h 370"/>
              <a:gd name="T16" fmla="*/ 239 w 354"/>
              <a:gd name="T17" fmla="*/ 182 h 370"/>
              <a:gd name="T18" fmla="*/ 283 w 354"/>
              <a:gd name="T19" fmla="*/ 214 h 370"/>
              <a:gd name="T20" fmla="*/ 220 w 354"/>
              <a:gd name="T21" fmla="*/ 237 h 370"/>
              <a:gd name="T22" fmla="*/ 199 w 354"/>
              <a:gd name="T23" fmla="*/ 287 h 370"/>
              <a:gd name="T24" fmla="*/ 181 w 354"/>
              <a:gd name="T25" fmla="*/ 337 h 370"/>
              <a:gd name="T26" fmla="*/ 138 w 354"/>
              <a:gd name="T27" fmla="*/ 353 h 370"/>
              <a:gd name="T28" fmla="*/ 98 w 354"/>
              <a:gd name="T29" fmla="*/ 338 h 370"/>
              <a:gd name="T30" fmla="*/ 81 w 354"/>
              <a:gd name="T31" fmla="*/ 286 h 370"/>
              <a:gd name="T32" fmla="*/ 81 w 354"/>
              <a:gd name="T33" fmla="*/ 221 h 370"/>
              <a:gd name="T34" fmla="*/ 144 w 354"/>
              <a:gd name="T35" fmla="*/ 155 h 370"/>
              <a:gd name="T36" fmla="*/ 144 w 354"/>
              <a:gd name="T37" fmla="*/ 89 h 370"/>
              <a:gd name="T38" fmla="*/ 112 w 354"/>
              <a:gd name="T39" fmla="*/ 89 h 370"/>
              <a:gd name="T40" fmla="*/ 112 w 354"/>
              <a:gd name="T41" fmla="*/ 39 h 370"/>
              <a:gd name="T42" fmla="*/ 94 w 354"/>
              <a:gd name="T43" fmla="*/ 39 h 370"/>
              <a:gd name="T44" fmla="*/ 94 w 354"/>
              <a:gd name="T45" fmla="*/ 89 h 370"/>
              <a:gd name="T46" fmla="*/ 49 w 354"/>
              <a:gd name="T47" fmla="*/ 89 h 370"/>
              <a:gd name="T48" fmla="*/ 49 w 354"/>
              <a:gd name="T49" fmla="*/ 39 h 370"/>
              <a:gd name="T50" fmla="*/ 31 w 354"/>
              <a:gd name="T51" fmla="*/ 39 h 370"/>
              <a:gd name="T52" fmla="*/ 31 w 354"/>
              <a:gd name="T53" fmla="*/ 89 h 370"/>
              <a:gd name="T54" fmla="*/ 0 w 354"/>
              <a:gd name="T55" fmla="*/ 89 h 370"/>
              <a:gd name="T56" fmla="*/ 0 w 354"/>
              <a:gd name="T57" fmla="*/ 155 h 370"/>
              <a:gd name="T58" fmla="*/ 63 w 354"/>
              <a:gd name="T59" fmla="*/ 221 h 370"/>
              <a:gd name="T60" fmla="*/ 63 w 354"/>
              <a:gd name="T61" fmla="*/ 286 h 370"/>
              <a:gd name="T62" fmla="*/ 85 w 354"/>
              <a:gd name="T63" fmla="*/ 350 h 370"/>
              <a:gd name="T64" fmla="*/ 138 w 354"/>
              <a:gd name="T65" fmla="*/ 370 h 370"/>
              <a:gd name="T66" fmla="*/ 193 w 354"/>
              <a:gd name="T67" fmla="*/ 349 h 370"/>
              <a:gd name="T68" fmla="*/ 216 w 354"/>
              <a:gd name="T69" fmla="*/ 287 h 370"/>
              <a:gd name="T70" fmla="*/ 232 w 354"/>
              <a:gd name="T71" fmla="*/ 249 h 370"/>
              <a:gd name="T72" fmla="*/ 283 w 354"/>
              <a:gd name="T73" fmla="*/ 231 h 370"/>
              <a:gd name="T74" fmla="*/ 354 w 354"/>
              <a:gd name="T75" fmla="*/ 231 h 370"/>
              <a:gd name="T76" fmla="*/ 354 w 354"/>
              <a:gd name="T77" fmla="*/ 214 h 370"/>
              <a:gd name="T78" fmla="*/ 283 w 354"/>
              <a:gd name="T79" fmla="*/ 214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54" h="370">
                <a:moveTo>
                  <a:pt x="239" y="182"/>
                </a:moveTo>
                <a:cubicBezTo>
                  <a:pt x="255" y="188"/>
                  <a:pt x="255" y="188"/>
                  <a:pt x="255" y="188"/>
                </a:cubicBezTo>
                <a:cubicBezTo>
                  <a:pt x="294" y="82"/>
                  <a:pt x="294" y="82"/>
                  <a:pt x="294" y="82"/>
                </a:cubicBezTo>
                <a:cubicBezTo>
                  <a:pt x="225" y="89"/>
                  <a:pt x="225" y="89"/>
                  <a:pt x="225" y="89"/>
                </a:cubicBezTo>
                <a:cubicBezTo>
                  <a:pt x="252" y="5"/>
                  <a:pt x="252" y="5"/>
                  <a:pt x="252" y="5"/>
                </a:cubicBezTo>
                <a:cubicBezTo>
                  <a:pt x="235" y="0"/>
                  <a:pt x="235" y="0"/>
                  <a:pt x="235" y="0"/>
                </a:cubicBezTo>
                <a:cubicBezTo>
                  <a:pt x="201" y="109"/>
                  <a:pt x="201" y="109"/>
                  <a:pt x="201" y="109"/>
                </a:cubicBezTo>
                <a:cubicBezTo>
                  <a:pt x="268" y="102"/>
                  <a:pt x="268" y="102"/>
                  <a:pt x="268" y="102"/>
                </a:cubicBezTo>
                <a:lnTo>
                  <a:pt x="239" y="182"/>
                </a:lnTo>
                <a:close/>
                <a:moveTo>
                  <a:pt x="283" y="214"/>
                </a:moveTo>
                <a:cubicBezTo>
                  <a:pt x="256" y="214"/>
                  <a:pt x="235" y="222"/>
                  <a:pt x="220" y="237"/>
                </a:cubicBezTo>
                <a:cubicBezTo>
                  <a:pt x="199" y="258"/>
                  <a:pt x="199" y="286"/>
                  <a:pt x="199" y="287"/>
                </a:cubicBezTo>
                <a:cubicBezTo>
                  <a:pt x="199" y="288"/>
                  <a:pt x="199" y="318"/>
                  <a:pt x="181" y="337"/>
                </a:cubicBezTo>
                <a:cubicBezTo>
                  <a:pt x="170" y="347"/>
                  <a:pt x="156" y="353"/>
                  <a:pt x="138" y="353"/>
                </a:cubicBezTo>
                <a:cubicBezTo>
                  <a:pt x="121" y="353"/>
                  <a:pt x="107" y="348"/>
                  <a:pt x="98" y="338"/>
                </a:cubicBezTo>
                <a:cubicBezTo>
                  <a:pt x="79" y="318"/>
                  <a:pt x="81" y="286"/>
                  <a:pt x="81" y="286"/>
                </a:cubicBezTo>
                <a:cubicBezTo>
                  <a:pt x="81" y="221"/>
                  <a:pt x="81" y="221"/>
                  <a:pt x="81" y="221"/>
                </a:cubicBezTo>
                <a:cubicBezTo>
                  <a:pt x="116" y="220"/>
                  <a:pt x="144" y="191"/>
                  <a:pt x="144" y="155"/>
                </a:cubicBezTo>
                <a:cubicBezTo>
                  <a:pt x="144" y="89"/>
                  <a:pt x="144" y="89"/>
                  <a:pt x="144" y="89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94" y="39"/>
                  <a:pt x="94" y="39"/>
                  <a:pt x="94" y="39"/>
                </a:cubicBezTo>
                <a:cubicBezTo>
                  <a:pt x="94" y="89"/>
                  <a:pt x="94" y="89"/>
                  <a:pt x="94" y="89"/>
                </a:cubicBezTo>
                <a:cubicBezTo>
                  <a:pt x="49" y="89"/>
                  <a:pt x="49" y="89"/>
                  <a:pt x="49" y="89"/>
                </a:cubicBezTo>
                <a:cubicBezTo>
                  <a:pt x="49" y="39"/>
                  <a:pt x="49" y="39"/>
                  <a:pt x="49" y="39"/>
                </a:cubicBezTo>
                <a:cubicBezTo>
                  <a:pt x="31" y="39"/>
                  <a:pt x="31" y="39"/>
                  <a:pt x="31" y="39"/>
                </a:cubicBezTo>
                <a:cubicBezTo>
                  <a:pt x="31" y="89"/>
                  <a:pt x="31" y="89"/>
                  <a:pt x="31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91"/>
                  <a:pt x="28" y="220"/>
                  <a:pt x="63" y="221"/>
                </a:cubicBezTo>
                <a:cubicBezTo>
                  <a:pt x="63" y="286"/>
                  <a:pt x="63" y="286"/>
                  <a:pt x="63" y="286"/>
                </a:cubicBezTo>
                <a:cubicBezTo>
                  <a:pt x="63" y="289"/>
                  <a:pt x="63" y="326"/>
                  <a:pt x="85" y="350"/>
                </a:cubicBezTo>
                <a:cubicBezTo>
                  <a:pt x="98" y="363"/>
                  <a:pt x="116" y="370"/>
                  <a:pt x="138" y="370"/>
                </a:cubicBezTo>
                <a:cubicBezTo>
                  <a:pt x="161" y="370"/>
                  <a:pt x="179" y="363"/>
                  <a:pt x="193" y="349"/>
                </a:cubicBezTo>
                <a:cubicBezTo>
                  <a:pt x="217" y="325"/>
                  <a:pt x="216" y="288"/>
                  <a:pt x="216" y="287"/>
                </a:cubicBezTo>
                <a:cubicBezTo>
                  <a:pt x="216" y="287"/>
                  <a:pt x="216" y="265"/>
                  <a:pt x="232" y="249"/>
                </a:cubicBezTo>
                <a:cubicBezTo>
                  <a:pt x="244" y="237"/>
                  <a:pt x="261" y="231"/>
                  <a:pt x="283" y="231"/>
                </a:cubicBezTo>
                <a:cubicBezTo>
                  <a:pt x="354" y="231"/>
                  <a:pt x="354" y="231"/>
                  <a:pt x="354" y="231"/>
                </a:cubicBezTo>
                <a:cubicBezTo>
                  <a:pt x="354" y="214"/>
                  <a:pt x="354" y="214"/>
                  <a:pt x="354" y="214"/>
                </a:cubicBezTo>
                <a:lnTo>
                  <a:pt x="283" y="21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25"/>
          <p:cNvSpPr>
            <a:spLocks noEditPoints="1"/>
          </p:cNvSpPr>
          <p:nvPr/>
        </p:nvSpPr>
        <p:spPr bwMode="auto">
          <a:xfrm>
            <a:off x="7585545" y="4059517"/>
            <a:ext cx="647153" cy="532650"/>
          </a:xfrm>
          <a:custGeom>
            <a:avLst/>
            <a:gdLst>
              <a:gd name="T0" fmla="*/ 376 w 392"/>
              <a:gd name="T1" fmla="*/ 239 h 322"/>
              <a:gd name="T2" fmla="*/ 250 w 392"/>
              <a:gd name="T3" fmla="*/ 33 h 322"/>
              <a:gd name="T4" fmla="*/ 199 w 392"/>
              <a:gd name="T5" fmla="*/ 0 h 322"/>
              <a:gd name="T6" fmla="*/ 148 w 392"/>
              <a:gd name="T7" fmla="*/ 32 h 322"/>
              <a:gd name="T8" fmla="*/ 16 w 392"/>
              <a:gd name="T9" fmla="*/ 240 h 322"/>
              <a:gd name="T10" fmla="*/ 9 w 392"/>
              <a:gd name="T11" fmla="*/ 297 h 322"/>
              <a:gd name="T12" fmla="*/ 62 w 392"/>
              <a:gd name="T13" fmla="*/ 322 h 322"/>
              <a:gd name="T14" fmla="*/ 330 w 392"/>
              <a:gd name="T15" fmla="*/ 322 h 322"/>
              <a:gd name="T16" fmla="*/ 383 w 392"/>
              <a:gd name="T17" fmla="*/ 297 h 322"/>
              <a:gd name="T18" fmla="*/ 376 w 392"/>
              <a:gd name="T19" fmla="*/ 239 h 322"/>
              <a:gd name="T20" fmla="*/ 181 w 392"/>
              <a:gd name="T21" fmla="*/ 285 h 322"/>
              <a:gd name="T22" fmla="*/ 166 w 392"/>
              <a:gd name="T23" fmla="*/ 277 h 322"/>
              <a:gd name="T24" fmla="*/ 216 w 392"/>
              <a:gd name="T25" fmla="*/ 190 h 322"/>
              <a:gd name="T26" fmla="*/ 146 w 392"/>
              <a:gd name="T27" fmla="*/ 190 h 322"/>
              <a:gd name="T28" fmla="*/ 212 w 392"/>
              <a:gd name="T29" fmla="*/ 76 h 322"/>
              <a:gd name="T30" fmla="*/ 227 w 392"/>
              <a:gd name="T31" fmla="*/ 85 h 322"/>
              <a:gd name="T32" fmla="*/ 176 w 392"/>
              <a:gd name="T33" fmla="*/ 173 h 322"/>
              <a:gd name="T34" fmla="*/ 246 w 392"/>
              <a:gd name="T35" fmla="*/ 173 h 322"/>
              <a:gd name="T36" fmla="*/ 181 w 392"/>
              <a:gd name="T37" fmla="*/ 285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92" h="322">
                <a:moveTo>
                  <a:pt x="376" y="239"/>
                </a:moveTo>
                <a:cubicBezTo>
                  <a:pt x="250" y="33"/>
                  <a:pt x="250" y="33"/>
                  <a:pt x="250" y="33"/>
                </a:cubicBezTo>
                <a:cubicBezTo>
                  <a:pt x="237" y="12"/>
                  <a:pt x="219" y="0"/>
                  <a:pt x="199" y="0"/>
                </a:cubicBezTo>
                <a:cubicBezTo>
                  <a:pt x="180" y="0"/>
                  <a:pt x="162" y="11"/>
                  <a:pt x="148" y="32"/>
                </a:cubicBezTo>
                <a:cubicBezTo>
                  <a:pt x="16" y="240"/>
                  <a:pt x="16" y="240"/>
                  <a:pt x="16" y="240"/>
                </a:cubicBezTo>
                <a:cubicBezTo>
                  <a:pt x="3" y="261"/>
                  <a:pt x="0" y="281"/>
                  <a:pt x="9" y="297"/>
                </a:cubicBezTo>
                <a:cubicBezTo>
                  <a:pt x="18" y="313"/>
                  <a:pt x="37" y="322"/>
                  <a:pt x="62" y="322"/>
                </a:cubicBezTo>
                <a:cubicBezTo>
                  <a:pt x="330" y="322"/>
                  <a:pt x="330" y="322"/>
                  <a:pt x="330" y="322"/>
                </a:cubicBezTo>
                <a:cubicBezTo>
                  <a:pt x="355" y="322"/>
                  <a:pt x="374" y="313"/>
                  <a:pt x="383" y="297"/>
                </a:cubicBezTo>
                <a:cubicBezTo>
                  <a:pt x="392" y="281"/>
                  <a:pt x="389" y="260"/>
                  <a:pt x="376" y="239"/>
                </a:cubicBezTo>
                <a:close/>
                <a:moveTo>
                  <a:pt x="181" y="285"/>
                </a:moveTo>
                <a:cubicBezTo>
                  <a:pt x="166" y="277"/>
                  <a:pt x="166" y="277"/>
                  <a:pt x="166" y="277"/>
                </a:cubicBezTo>
                <a:cubicBezTo>
                  <a:pt x="216" y="190"/>
                  <a:pt x="216" y="190"/>
                  <a:pt x="216" y="190"/>
                </a:cubicBezTo>
                <a:cubicBezTo>
                  <a:pt x="146" y="190"/>
                  <a:pt x="146" y="190"/>
                  <a:pt x="146" y="190"/>
                </a:cubicBezTo>
                <a:cubicBezTo>
                  <a:pt x="212" y="76"/>
                  <a:pt x="212" y="76"/>
                  <a:pt x="212" y="76"/>
                </a:cubicBezTo>
                <a:cubicBezTo>
                  <a:pt x="227" y="85"/>
                  <a:pt x="227" y="85"/>
                  <a:pt x="227" y="85"/>
                </a:cubicBezTo>
                <a:cubicBezTo>
                  <a:pt x="176" y="173"/>
                  <a:pt x="176" y="173"/>
                  <a:pt x="176" y="173"/>
                </a:cubicBezTo>
                <a:cubicBezTo>
                  <a:pt x="246" y="173"/>
                  <a:pt x="246" y="173"/>
                  <a:pt x="246" y="173"/>
                </a:cubicBezTo>
                <a:lnTo>
                  <a:pt x="181" y="28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9" name="Freeform 13"/>
          <p:cNvSpPr>
            <a:spLocks noEditPoints="1"/>
          </p:cNvSpPr>
          <p:nvPr/>
        </p:nvSpPr>
        <p:spPr bwMode="auto">
          <a:xfrm>
            <a:off x="9275726" y="3987125"/>
            <a:ext cx="662054" cy="633981"/>
          </a:xfrm>
          <a:custGeom>
            <a:avLst/>
            <a:gdLst>
              <a:gd name="T0" fmla="*/ 66 w 401"/>
              <a:gd name="T1" fmla="*/ 206 h 384"/>
              <a:gd name="T2" fmla="*/ 178 w 401"/>
              <a:gd name="T3" fmla="*/ 319 h 384"/>
              <a:gd name="T4" fmla="*/ 291 w 401"/>
              <a:gd name="T5" fmla="*/ 206 h 384"/>
              <a:gd name="T6" fmla="*/ 178 w 401"/>
              <a:gd name="T7" fmla="*/ 93 h 384"/>
              <a:gd name="T8" fmla="*/ 66 w 401"/>
              <a:gd name="T9" fmla="*/ 206 h 384"/>
              <a:gd name="T10" fmla="*/ 262 w 401"/>
              <a:gd name="T11" fmla="*/ 206 h 384"/>
              <a:gd name="T12" fmla="*/ 178 w 401"/>
              <a:gd name="T13" fmla="*/ 290 h 384"/>
              <a:gd name="T14" fmla="*/ 94 w 401"/>
              <a:gd name="T15" fmla="*/ 206 h 384"/>
              <a:gd name="T16" fmla="*/ 178 w 401"/>
              <a:gd name="T17" fmla="*/ 122 h 384"/>
              <a:gd name="T18" fmla="*/ 262 w 401"/>
              <a:gd name="T19" fmla="*/ 206 h 384"/>
              <a:gd name="T20" fmla="*/ 111 w 401"/>
              <a:gd name="T21" fmla="*/ 206 h 384"/>
              <a:gd name="T22" fmla="*/ 178 w 401"/>
              <a:gd name="T23" fmla="*/ 273 h 384"/>
              <a:gd name="T24" fmla="*/ 245 w 401"/>
              <a:gd name="T25" fmla="*/ 206 h 384"/>
              <a:gd name="T26" fmla="*/ 178 w 401"/>
              <a:gd name="T27" fmla="*/ 139 h 384"/>
              <a:gd name="T28" fmla="*/ 111 w 401"/>
              <a:gd name="T29" fmla="*/ 206 h 384"/>
              <a:gd name="T30" fmla="*/ 401 w 401"/>
              <a:gd name="T31" fmla="*/ 61 h 384"/>
              <a:gd name="T32" fmla="*/ 401 w 401"/>
              <a:gd name="T33" fmla="*/ 13 h 384"/>
              <a:gd name="T34" fmla="*/ 304 w 401"/>
              <a:gd name="T35" fmla="*/ 0 h 384"/>
              <a:gd name="T36" fmla="*/ 304 w 401"/>
              <a:gd name="T37" fmla="*/ 28 h 384"/>
              <a:gd name="T38" fmla="*/ 178 w 401"/>
              <a:gd name="T39" fmla="*/ 28 h 384"/>
              <a:gd name="T40" fmla="*/ 0 w 401"/>
              <a:gd name="T41" fmla="*/ 206 h 384"/>
              <a:gd name="T42" fmla="*/ 178 w 401"/>
              <a:gd name="T43" fmla="*/ 384 h 384"/>
              <a:gd name="T44" fmla="*/ 356 w 401"/>
              <a:gd name="T45" fmla="*/ 206 h 384"/>
              <a:gd name="T46" fmla="*/ 255 w 401"/>
              <a:gd name="T47" fmla="*/ 45 h 384"/>
              <a:gd name="T48" fmla="*/ 304 w 401"/>
              <a:gd name="T49" fmla="*/ 45 h 384"/>
              <a:gd name="T50" fmla="*/ 304 w 401"/>
              <a:gd name="T51" fmla="*/ 73 h 384"/>
              <a:gd name="T52" fmla="*/ 401 w 401"/>
              <a:gd name="T53" fmla="*/ 61 h 384"/>
              <a:gd name="T54" fmla="*/ 308 w 401"/>
              <a:gd name="T55" fmla="*/ 206 h 384"/>
              <a:gd name="T56" fmla="*/ 178 w 401"/>
              <a:gd name="T57" fmla="*/ 336 h 384"/>
              <a:gd name="T58" fmla="*/ 49 w 401"/>
              <a:gd name="T59" fmla="*/ 206 h 384"/>
              <a:gd name="T60" fmla="*/ 178 w 401"/>
              <a:gd name="T61" fmla="*/ 76 h 384"/>
              <a:gd name="T62" fmla="*/ 308 w 401"/>
              <a:gd name="T63" fmla="*/ 206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01" h="384">
                <a:moveTo>
                  <a:pt x="66" y="206"/>
                </a:moveTo>
                <a:cubicBezTo>
                  <a:pt x="66" y="268"/>
                  <a:pt x="116" y="319"/>
                  <a:pt x="178" y="319"/>
                </a:cubicBezTo>
                <a:cubicBezTo>
                  <a:pt x="240" y="319"/>
                  <a:pt x="291" y="268"/>
                  <a:pt x="291" y="206"/>
                </a:cubicBezTo>
                <a:cubicBezTo>
                  <a:pt x="291" y="144"/>
                  <a:pt x="240" y="93"/>
                  <a:pt x="178" y="93"/>
                </a:cubicBezTo>
                <a:cubicBezTo>
                  <a:pt x="116" y="93"/>
                  <a:pt x="66" y="144"/>
                  <a:pt x="66" y="206"/>
                </a:cubicBezTo>
                <a:close/>
                <a:moveTo>
                  <a:pt x="262" y="206"/>
                </a:moveTo>
                <a:cubicBezTo>
                  <a:pt x="262" y="252"/>
                  <a:pt x="225" y="290"/>
                  <a:pt x="178" y="290"/>
                </a:cubicBezTo>
                <a:cubicBezTo>
                  <a:pt x="132" y="290"/>
                  <a:pt x="94" y="252"/>
                  <a:pt x="94" y="206"/>
                </a:cubicBezTo>
                <a:cubicBezTo>
                  <a:pt x="94" y="160"/>
                  <a:pt x="132" y="122"/>
                  <a:pt x="178" y="122"/>
                </a:cubicBezTo>
                <a:cubicBezTo>
                  <a:pt x="225" y="122"/>
                  <a:pt x="262" y="160"/>
                  <a:pt x="262" y="206"/>
                </a:cubicBezTo>
                <a:close/>
                <a:moveTo>
                  <a:pt x="111" y="206"/>
                </a:moveTo>
                <a:cubicBezTo>
                  <a:pt x="111" y="243"/>
                  <a:pt x="141" y="273"/>
                  <a:pt x="178" y="273"/>
                </a:cubicBezTo>
                <a:cubicBezTo>
                  <a:pt x="215" y="273"/>
                  <a:pt x="245" y="243"/>
                  <a:pt x="245" y="206"/>
                </a:cubicBezTo>
                <a:cubicBezTo>
                  <a:pt x="245" y="169"/>
                  <a:pt x="215" y="139"/>
                  <a:pt x="178" y="139"/>
                </a:cubicBezTo>
                <a:cubicBezTo>
                  <a:pt x="141" y="139"/>
                  <a:pt x="111" y="169"/>
                  <a:pt x="111" y="206"/>
                </a:cubicBezTo>
                <a:close/>
                <a:moveTo>
                  <a:pt x="401" y="61"/>
                </a:moveTo>
                <a:cubicBezTo>
                  <a:pt x="401" y="13"/>
                  <a:pt x="401" y="13"/>
                  <a:pt x="401" y="13"/>
                </a:cubicBezTo>
                <a:cubicBezTo>
                  <a:pt x="304" y="0"/>
                  <a:pt x="304" y="0"/>
                  <a:pt x="304" y="0"/>
                </a:cubicBezTo>
                <a:cubicBezTo>
                  <a:pt x="304" y="28"/>
                  <a:pt x="304" y="28"/>
                  <a:pt x="304" y="28"/>
                </a:cubicBezTo>
                <a:cubicBezTo>
                  <a:pt x="178" y="28"/>
                  <a:pt x="178" y="28"/>
                  <a:pt x="178" y="28"/>
                </a:cubicBezTo>
                <a:cubicBezTo>
                  <a:pt x="80" y="28"/>
                  <a:pt x="0" y="108"/>
                  <a:pt x="0" y="206"/>
                </a:cubicBezTo>
                <a:cubicBezTo>
                  <a:pt x="0" y="304"/>
                  <a:pt x="80" y="384"/>
                  <a:pt x="178" y="384"/>
                </a:cubicBezTo>
                <a:cubicBezTo>
                  <a:pt x="276" y="384"/>
                  <a:pt x="356" y="304"/>
                  <a:pt x="356" y="206"/>
                </a:cubicBezTo>
                <a:cubicBezTo>
                  <a:pt x="356" y="135"/>
                  <a:pt x="315" y="74"/>
                  <a:pt x="255" y="45"/>
                </a:cubicBezTo>
                <a:cubicBezTo>
                  <a:pt x="304" y="45"/>
                  <a:pt x="304" y="45"/>
                  <a:pt x="304" y="45"/>
                </a:cubicBezTo>
                <a:cubicBezTo>
                  <a:pt x="304" y="73"/>
                  <a:pt x="304" y="73"/>
                  <a:pt x="304" y="73"/>
                </a:cubicBezTo>
                <a:lnTo>
                  <a:pt x="401" y="61"/>
                </a:lnTo>
                <a:close/>
                <a:moveTo>
                  <a:pt x="308" y="206"/>
                </a:moveTo>
                <a:cubicBezTo>
                  <a:pt x="308" y="278"/>
                  <a:pt x="250" y="336"/>
                  <a:pt x="178" y="336"/>
                </a:cubicBezTo>
                <a:cubicBezTo>
                  <a:pt x="107" y="336"/>
                  <a:pt x="49" y="278"/>
                  <a:pt x="49" y="206"/>
                </a:cubicBezTo>
                <a:cubicBezTo>
                  <a:pt x="49" y="134"/>
                  <a:pt x="107" y="76"/>
                  <a:pt x="178" y="76"/>
                </a:cubicBezTo>
                <a:cubicBezTo>
                  <a:pt x="250" y="76"/>
                  <a:pt x="308" y="134"/>
                  <a:pt x="308" y="20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0" name="Freeform 12"/>
          <p:cNvSpPr>
            <a:spLocks noEditPoints="1"/>
          </p:cNvSpPr>
          <p:nvPr/>
        </p:nvSpPr>
        <p:spPr bwMode="auto">
          <a:xfrm>
            <a:off x="10594709" y="3977246"/>
            <a:ext cx="737646" cy="654267"/>
          </a:xfrm>
          <a:custGeom>
            <a:avLst/>
            <a:gdLst>
              <a:gd name="T0" fmla="*/ 233 w 436"/>
              <a:gd name="T1" fmla="*/ 255 h 387"/>
              <a:gd name="T2" fmla="*/ 216 w 436"/>
              <a:gd name="T3" fmla="*/ 255 h 387"/>
              <a:gd name="T4" fmla="*/ 210 w 436"/>
              <a:gd name="T5" fmla="*/ 285 h 387"/>
              <a:gd name="T6" fmla="*/ 203 w 436"/>
              <a:gd name="T7" fmla="*/ 321 h 387"/>
              <a:gd name="T8" fmla="*/ 210 w 436"/>
              <a:gd name="T9" fmla="*/ 357 h 387"/>
              <a:gd name="T10" fmla="*/ 216 w 436"/>
              <a:gd name="T11" fmla="*/ 387 h 387"/>
              <a:gd name="T12" fmla="*/ 233 w 436"/>
              <a:gd name="T13" fmla="*/ 387 h 387"/>
              <a:gd name="T14" fmla="*/ 226 w 436"/>
              <a:gd name="T15" fmla="*/ 351 h 387"/>
              <a:gd name="T16" fmla="*/ 221 w 436"/>
              <a:gd name="T17" fmla="*/ 321 h 387"/>
              <a:gd name="T18" fmla="*/ 226 w 436"/>
              <a:gd name="T19" fmla="*/ 291 h 387"/>
              <a:gd name="T20" fmla="*/ 233 w 436"/>
              <a:gd name="T21" fmla="*/ 255 h 387"/>
              <a:gd name="T22" fmla="*/ 0 w 436"/>
              <a:gd name="T23" fmla="*/ 0 h 387"/>
              <a:gd name="T24" fmla="*/ 0 w 436"/>
              <a:gd name="T25" fmla="*/ 104 h 387"/>
              <a:gd name="T26" fmla="*/ 436 w 436"/>
              <a:gd name="T27" fmla="*/ 104 h 387"/>
              <a:gd name="T28" fmla="*/ 436 w 436"/>
              <a:gd name="T29" fmla="*/ 0 h 387"/>
              <a:gd name="T30" fmla="*/ 0 w 436"/>
              <a:gd name="T31" fmla="*/ 0 h 387"/>
              <a:gd name="T32" fmla="*/ 158 w 436"/>
              <a:gd name="T33" fmla="*/ 255 h 387"/>
              <a:gd name="T34" fmla="*/ 140 w 436"/>
              <a:gd name="T35" fmla="*/ 255 h 387"/>
              <a:gd name="T36" fmla="*/ 135 w 436"/>
              <a:gd name="T37" fmla="*/ 285 h 387"/>
              <a:gd name="T38" fmla="*/ 128 w 436"/>
              <a:gd name="T39" fmla="*/ 321 h 387"/>
              <a:gd name="T40" fmla="*/ 135 w 436"/>
              <a:gd name="T41" fmla="*/ 357 h 387"/>
              <a:gd name="T42" fmla="*/ 140 w 436"/>
              <a:gd name="T43" fmla="*/ 387 h 387"/>
              <a:gd name="T44" fmla="*/ 158 w 436"/>
              <a:gd name="T45" fmla="*/ 387 h 387"/>
              <a:gd name="T46" fmla="*/ 151 w 436"/>
              <a:gd name="T47" fmla="*/ 351 h 387"/>
              <a:gd name="T48" fmla="*/ 145 w 436"/>
              <a:gd name="T49" fmla="*/ 321 h 387"/>
              <a:gd name="T50" fmla="*/ 151 w 436"/>
              <a:gd name="T51" fmla="*/ 291 h 387"/>
              <a:gd name="T52" fmla="*/ 158 w 436"/>
              <a:gd name="T53" fmla="*/ 255 h 387"/>
              <a:gd name="T54" fmla="*/ 308 w 436"/>
              <a:gd name="T55" fmla="*/ 255 h 387"/>
              <a:gd name="T56" fmla="*/ 291 w 436"/>
              <a:gd name="T57" fmla="*/ 255 h 387"/>
              <a:gd name="T58" fmla="*/ 286 w 436"/>
              <a:gd name="T59" fmla="*/ 285 h 387"/>
              <a:gd name="T60" fmla="*/ 279 w 436"/>
              <a:gd name="T61" fmla="*/ 321 h 387"/>
              <a:gd name="T62" fmla="*/ 286 w 436"/>
              <a:gd name="T63" fmla="*/ 357 h 387"/>
              <a:gd name="T64" fmla="*/ 291 w 436"/>
              <a:gd name="T65" fmla="*/ 387 h 387"/>
              <a:gd name="T66" fmla="*/ 308 w 436"/>
              <a:gd name="T67" fmla="*/ 387 h 387"/>
              <a:gd name="T68" fmla="*/ 302 w 436"/>
              <a:gd name="T69" fmla="*/ 351 h 387"/>
              <a:gd name="T70" fmla="*/ 296 w 436"/>
              <a:gd name="T71" fmla="*/ 321 h 387"/>
              <a:gd name="T72" fmla="*/ 302 w 436"/>
              <a:gd name="T73" fmla="*/ 291 h 387"/>
              <a:gd name="T74" fmla="*/ 308 w 436"/>
              <a:gd name="T75" fmla="*/ 255 h 387"/>
              <a:gd name="T76" fmla="*/ 0 w 436"/>
              <a:gd name="T77" fmla="*/ 157 h 387"/>
              <a:gd name="T78" fmla="*/ 50 w 436"/>
              <a:gd name="T79" fmla="*/ 206 h 387"/>
              <a:gd name="T80" fmla="*/ 387 w 436"/>
              <a:gd name="T81" fmla="*/ 206 h 387"/>
              <a:gd name="T82" fmla="*/ 436 w 436"/>
              <a:gd name="T83" fmla="*/ 157 h 387"/>
              <a:gd name="T84" fmla="*/ 436 w 436"/>
              <a:gd name="T85" fmla="*/ 121 h 387"/>
              <a:gd name="T86" fmla="*/ 0 w 436"/>
              <a:gd name="T87" fmla="*/ 121 h 387"/>
              <a:gd name="T88" fmla="*/ 0 w 436"/>
              <a:gd name="T89" fmla="*/ 157 h 387"/>
              <a:gd name="T90" fmla="*/ 338 w 436"/>
              <a:gd name="T91" fmla="*/ 143 h 387"/>
              <a:gd name="T92" fmla="*/ 370 w 436"/>
              <a:gd name="T93" fmla="*/ 143 h 387"/>
              <a:gd name="T94" fmla="*/ 370 w 436"/>
              <a:gd name="T95" fmla="*/ 160 h 387"/>
              <a:gd name="T96" fmla="*/ 338 w 436"/>
              <a:gd name="T97" fmla="*/ 160 h 387"/>
              <a:gd name="T98" fmla="*/ 338 w 436"/>
              <a:gd name="T99" fmla="*/ 143 h 387"/>
              <a:gd name="T100" fmla="*/ 286 w 436"/>
              <a:gd name="T101" fmla="*/ 143 h 387"/>
              <a:gd name="T102" fmla="*/ 317 w 436"/>
              <a:gd name="T103" fmla="*/ 143 h 387"/>
              <a:gd name="T104" fmla="*/ 317 w 436"/>
              <a:gd name="T105" fmla="*/ 160 h 387"/>
              <a:gd name="T106" fmla="*/ 286 w 436"/>
              <a:gd name="T107" fmla="*/ 160 h 387"/>
              <a:gd name="T108" fmla="*/ 286 w 436"/>
              <a:gd name="T109" fmla="*/ 143 h 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36" h="387">
                <a:moveTo>
                  <a:pt x="233" y="255"/>
                </a:moveTo>
                <a:cubicBezTo>
                  <a:pt x="216" y="255"/>
                  <a:pt x="216" y="255"/>
                  <a:pt x="216" y="255"/>
                </a:cubicBezTo>
                <a:cubicBezTo>
                  <a:pt x="216" y="270"/>
                  <a:pt x="213" y="277"/>
                  <a:pt x="210" y="285"/>
                </a:cubicBezTo>
                <a:cubicBezTo>
                  <a:pt x="207" y="293"/>
                  <a:pt x="203" y="303"/>
                  <a:pt x="203" y="321"/>
                </a:cubicBezTo>
                <a:cubicBezTo>
                  <a:pt x="203" y="339"/>
                  <a:pt x="207" y="348"/>
                  <a:pt x="210" y="357"/>
                </a:cubicBezTo>
                <a:cubicBezTo>
                  <a:pt x="213" y="365"/>
                  <a:pt x="216" y="372"/>
                  <a:pt x="216" y="387"/>
                </a:cubicBezTo>
                <a:cubicBezTo>
                  <a:pt x="233" y="387"/>
                  <a:pt x="233" y="387"/>
                  <a:pt x="233" y="387"/>
                </a:cubicBezTo>
                <a:cubicBezTo>
                  <a:pt x="233" y="369"/>
                  <a:pt x="229" y="359"/>
                  <a:pt x="226" y="351"/>
                </a:cubicBezTo>
                <a:cubicBezTo>
                  <a:pt x="223" y="343"/>
                  <a:pt x="221" y="336"/>
                  <a:pt x="221" y="321"/>
                </a:cubicBezTo>
                <a:cubicBezTo>
                  <a:pt x="221" y="306"/>
                  <a:pt x="223" y="299"/>
                  <a:pt x="226" y="291"/>
                </a:cubicBezTo>
                <a:cubicBezTo>
                  <a:pt x="229" y="282"/>
                  <a:pt x="233" y="273"/>
                  <a:pt x="233" y="255"/>
                </a:cubicBezTo>
                <a:close/>
                <a:moveTo>
                  <a:pt x="0" y="0"/>
                </a:moveTo>
                <a:cubicBezTo>
                  <a:pt x="0" y="104"/>
                  <a:pt x="0" y="104"/>
                  <a:pt x="0" y="104"/>
                </a:cubicBezTo>
                <a:cubicBezTo>
                  <a:pt x="436" y="104"/>
                  <a:pt x="436" y="104"/>
                  <a:pt x="436" y="104"/>
                </a:cubicBezTo>
                <a:cubicBezTo>
                  <a:pt x="436" y="0"/>
                  <a:pt x="436" y="0"/>
                  <a:pt x="436" y="0"/>
                </a:cubicBezTo>
                <a:lnTo>
                  <a:pt x="0" y="0"/>
                </a:lnTo>
                <a:close/>
                <a:moveTo>
                  <a:pt x="158" y="255"/>
                </a:moveTo>
                <a:cubicBezTo>
                  <a:pt x="140" y="255"/>
                  <a:pt x="140" y="255"/>
                  <a:pt x="140" y="255"/>
                </a:cubicBezTo>
                <a:cubicBezTo>
                  <a:pt x="140" y="270"/>
                  <a:pt x="138" y="277"/>
                  <a:pt x="135" y="285"/>
                </a:cubicBezTo>
                <a:cubicBezTo>
                  <a:pt x="132" y="293"/>
                  <a:pt x="128" y="303"/>
                  <a:pt x="128" y="321"/>
                </a:cubicBezTo>
                <a:cubicBezTo>
                  <a:pt x="128" y="339"/>
                  <a:pt x="131" y="348"/>
                  <a:pt x="135" y="357"/>
                </a:cubicBezTo>
                <a:cubicBezTo>
                  <a:pt x="138" y="365"/>
                  <a:pt x="140" y="372"/>
                  <a:pt x="140" y="387"/>
                </a:cubicBezTo>
                <a:cubicBezTo>
                  <a:pt x="158" y="387"/>
                  <a:pt x="158" y="387"/>
                  <a:pt x="158" y="387"/>
                </a:cubicBezTo>
                <a:cubicBezTo>
                  <a:pt x="158" y="369"/>
                  <a:pt x="154" y="359"/>
                  <a:pt x="151" y="351"/>
                </a:cubicBezTo>
                <a:cubicBezTo>
                  <a:pt x="148" y="343"/>
                  <a:pt x="145" y="336"/>
                  <a:pt x="145" y="321"/>
                </a:cubicBezTo>
                <a:cubicBezTo>
                  <a:pt x="145" y="306"/>
                  <a:pt x="148" y="299"/>
                  <a:pt x="151" y="291"/>
                </a:cubicBezTo>
                <a:cubicBezTo>
                  <a:pt x="154" y="282"/>
                  <a:pt x="158" y="273"/>
                  <a:pt x="158" y="255"/>
                </a:cubicBezTo>
                <a:close/>
                <a:moveTo>
                  <a:pt x="308" y="255"/>
                </a:moveTo>
                <a:cubicBezTo>
                  <a:pt x="291" y="255"/>
                  <a:pt x="291" y="255"/>
                  <a:pt x="291" y="255"/>
                </a:cubicBezTo>
                <a:cubicBezTo>
                  <a:pt x="291" y="270"/>
                  <a:pt x="289" y="277"/>
                  <a:pt x="286" y="285"/>
                </a:cubicBezTo>
                <a:cubicBezTo>
                  <a:pt x="282" y="293"/>
                  <a:pt x="279" y="303"/>
                  <a:pt x="279" y="321"/>
                </a:cubicBezTo>
                <a:cubicBezTo>
                  <a:pt x="279" y="339"/>
                  <a:pt x="282" y="348"/>
                  <a:pt x="286" y="357"/>
                </a:cubicBezTo>
                <a:cubicBezTo>
                  <a:pt x="289" y="365"/>
                  <a:pt x="291" y="372"/>
                  <a:pt x="291" y="387"/>
                </a:cubicBezTo>
                <a:cubicBezTo>
                  <a:pt x="308" y="387"/>
                  <a:pt x="308" y="387"/>
                  <a:pt x="308" y="387"/>
                </a:cubicBezTo>
                <a:cubicBezTo>
                  <a:pt x="308" y="369"/>
                  <a:pt x="305" y="359"/>
                  <a:pt x="302" y="351"/>
                </a:cubicBezTo>
                <a:cubicBezTo>
                  <a:pt x="299" y="343"/>
                  <a:pt x="296" y="336"/>
                  <a:pt x="296" y="321"/>
                </a:cubicBezTo>
                <a:cubicBezTo>
                  <a:pt x="296" y="306"/>
                  <a:pt x="299" y="299"/>
                  <a:pt x="302" y="291"/>
                </a:cubicBezTo>
                <a:cubicBezTo>
                  <a:pt x="305" y="282"/>
                  <a:pt x="308" y="273"/>
                  <a:pt x="308" y="255"/>
                </a:cubicBezTo>
                <a:close/>
                <a:moveTo>
                  <a:pt x="0" y="157"/>
                </a:moveTo>
                <a:cubicBezTo>
                  <a:pt x="0" y="184"/>
                  <a:pt x="22" y="206"/>
                  <a:pt x="50" y="206"/>
                </a:cubicBezTo>
                <a:cubicBezTo>
                  <a:pt x="387" y="206"/>
                  <a:pt x="387" y="206"/>
                  <a:pt x="387" y="206"/>
                </a:cubicBezTo>
                <a:cubicBezTo>
                  <a:pt x="414" y="206"/>
                  <a:pt x="436" y="184"/>
                  <a:pt x="436" y="157"/>
                </a:cubicBezTo>
                <a:cubicBezTo>
                  <a:pt x="436" y="121"/>
                  <a:pt x="436" y="121"/>
                  <a:pt x="436" y="121"/>
                </a:cubicBezTo>
                <a:cubicBezTo>
                  <a:pt x="0" y="121"/>
                  <a:pt x="0" y="121"/>
                  <a:pt x="0" y="121"/>
                </a:cubicBezTo>
                <a:lnTo>
                  <a:pt x="0" y="157"/>
                </a:lnTo>
                <a:close/>
                <a:moveTo>
                  <a:pt x="338" y="143"/>
                </a:moveTo>
                <a:cubicBezTo>
                  <a:pt x="370" y="143"/>
                  <a:pt x="370" y="143"/>
                  <a:pt x="370" y="143"/>
                </a:cubicBezTo>
                <a:cubicBezTo>
                  <a:pt x="370" y="160"/>
                  <a:pt x="370" y="160"/>
                  <a:pt x="370" y="160"/>
                </a:cubicBezTo>
                <a:cubicBezTo>
                  <a:pt x="338" y="160"/>
                  <a:pt x="338" y="160"/>
                  <a:pt x="338" y="160"/>
                </a:cubicBezTo>
                <a:lnTo>
                  <a:pt x="338" y="143"/>
                </a:lnTo>
                <a:close/>
                <a:moveTo>
                  <a:pt x="286" y="143"/>
                </a:moveTo>
                <a:cubicBezTo>
                  <a:pt x="317" y="143"/>
                  <a:pt x="317" y="143"/>
                  <a:pt x="317" y="143"/>
                </a:cubicBezTo>
                <a:cubicBezTo>
                  <a:pt x="317" y="160"/>
                  <a:pt x="317" y="160"/>
                  <a:pt x="317" y="160"/>
                </a:cubicBezTo>
                <a:cubicBezTo>
                  <a:pt x="286" y="160"/>
                  <a:pt x="286" y="160"/>
                  <a:pt x="286" y="160"/>
                </a:cubicBezTo>
                <a:lnTo>
                  <a:pt x="286" y="14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1" name="Freeform 5"/>
          <p:cNvSpPr>
            <a:spLocks noEditPoints="1"/>
          </p:cNvSpPr>
          <p:nvPr/>
        </p:nvSpPr>
        <p:spPr bwMode="auto">
          <a:xfrm>
            <a:off x="3043345" y="5321236"/>
            <a:ext cx="729531" cy="745318"/>
          </a:xfrm>
          <a:custGeom>
            <a:avLst/>
            <a:gdLst>
              <a:gd name="T0" fmla="*/ 386 w 432"/>
              <a:gd name="T1" fmla="*/ 424 h 441"/>
              <a:gd name="T2" fmla="*/ 386 w 432"/>
              <a:gd name="T3" fmla="*/ 51 h 441"/>
              <a:gd name="T4" fmla="*/ 335 w 432"/>
              <a:gd name="T5" fmla="*/ 0 h 441"/>
              <a:gd name="T6" fmla="*/ 46 w 432"/>
              <a:gd name="T7" fmla="*/ 0 h 441"/>
              <a:gd name="T8" fmla="*/ 46 w 432"/>
              <a:gd name="T9" fmla="*/ 424 h 441"/>
              <a:gd name="T10" fmla="*/ 0 w 432"/>
              <a:gd name="T11" fmla="*/ 424 h 441"/>
              <a:gd name="T12" fmla="*/ 0 w 432"/>
              <a:gd name="T13" fmla="*/ 441 h 441"/>
              <a:gd name="T14" fmla="*/ 432 w 432"/>
              <a:gd name="T15" fmla="*/ 441 h 441"/>
              <a:gd name="T16" fmla="*/ 432 w 432"/>
              <a:gd name="T17" fmla="*/ 424 h 441"/>
              <a:gd name="T18" fmla="*/ 386 w 432"/>
              <a:gd name="T19" fmla="*/ 424 h 441"/>
              <a:gd name="T20" fmla="*/ 193 w 432"/>
              <a:gd name="T21" fmla="*/ 63 h 441"/>
              <a:gd name="T22" fmla="*/ 247 w 432"/>
              <a:gd name="T23" fmla="*/ 63 h 441"/>
              <a:gd name="T24" fmla="*/ 247 w 432"/>
              <a:gd name="T25" fmla="*/ 117 h 441"/>
              <a:gd name="T26" fmla="*/ 193 w 432"/>
              <a:gd name="T27" fmla="*/ 117 h 441"/>
              <a:gd name="T28" fmla="*/ 193 w 432"/>
              <a:gd name="T29" fmla="*/ 63 h 441"/>
              <a:gd name="T30" fmla="*/ 193 w 432"/>
              <a:gd name="T31" fmla="*/ 142 h 441"/>
              <a:gd name="T32" fmla="*/ 247 w 432"/>
              <a:gd name="T33" fmla="*/ 142 h 441"/>
              <a:gd name="T34" fmla="*/ 247 w 432"/>
              <a:gd name="T35" fmla="*/ 196 h 441"/>
              <a:gd name="T36" fmla="*/ 193 w 432"/>
              <a:gd name="T37" fmla="*/ 196 h 441"/>
              <a:gd name="T38" fmla="*/ 193 w 432"/>
              <a:gd name="T39" fmla="*/ 142 h 441"/>
              <a:gd name="T40" fmla="*/ 193 w 432"/>
              <a:gd name="T41" fmla="*/ 222 h 441"/>
              <a:gd name="T42" fmla="*/ 247 w 432"/>
              <a:gd name="T43" fmla="*/ 222 h 441"/>
              <a:gd name="T44" fmla="*/ 247 w 432"/>
              <a:gd name="T45" fmla="*/ 276 h 441"/>
              <a:gd name="T46" fmla="*/ 193 w 432"/>
              <a:gd name="T47" fmla="*/ 276 h 441"/>
              <a:gd name="T48" fmla="*/ 193 w 432"/>
              <a:gd name="T49" fmla="*/ 222 h 441"/>
              <a:gd name="T50" fmla="*/ 156 w 432"/>
              <a:gd name="T51" fmla="*/ 276 h 441"/>
              <a:gd name="T52" fmla="*/ 102 w 432"/>
              <a:gd name="T53" fmla="*/ 276 h 441"/>
              <a:gd name="T54" fmla="*/ 102 w 432"/>
              <a:gd name="T55" fmla="*/ 222 h 441"/>
              <a:gd name="T56" fmla="*/ 156 w 432"/>
              <a:gd name="T57" fmla="*/ 222 h 441"/>
              <a:gd name="T58" fmla="*/ 156 w 432"/>
              <a:gd name="T59" fmla="*/ 276 h 441"/>
              <a:gd name="T60" fmla="*/ 156 w 432"/>
              <a:gd name="T61" fmla="*/ 196 h 441"/>
              <a:gd name="T62" fmla="*/ 102 w 432"/>
              <a:gd name="T63" fmla="*/ 196 h 441"/>
              <a:gd name="T64" fmla="*/ 102 w 432"/>
              <a:gd name="T65" fmla="*/ 142 h 441"/>
              <a:gd name="T66" fmla="*/ 156 w 432"/>
              <a:gd name="T67" fmla="*/ 142 h 441"/>
              <a:gd name="T68" fmla="*/ 156 w 432"/>
              <a:gd name="T69" fmla="*/ 196 h 441"/>
              <a:gd name="T70" fmla="*/ 156 w 432"/>
              <a:gd name="T71" fmla="*/ 117 h 441"/>
              <a:gd name="T72" fmla="*/ 102 w 432"/>
              <a:gd name="T73" fmla="*/ 117 h 441"/>
              <a:gd name="T74" fmla="*/ 102 w 432"/>
              <a:gd name="T75" fmla="*/ 63 h 441"/>
              <a:gd name="T76" fmla="*/ 156 w 432"/>
              <a:gd name="T77" fmla="*/ 63 h 441"/>
              <a:gd name="T78" fmla="*/ 156 w 432"/>
              <a:gd name="T79" fmla="*/ 117 h 441"/>
              <a:gd name="T80" fmla="*/ 263 w 432"/>
              <a:gd name="T81" fmla="*/ 427 h 441"/>
              <a:gd name="T82" fmla="*/ 169 w 432"/>
              <a:gd name="T83" fmla="*/ 427 h 441"/>
              <a:gd name="T84" fmla="*/ 169 w 432"/>
              <a:gd name="T85" fmla="*/ 309 h 441"/>
              <a:gd name="T86" fmla="*/ 251 w 432"/>
              <a:gd name="T87" fmla="*/ 309 h 441"/>
              <a:gd name="T88" fmla="*/ 263 w 432"/>
              <a:gd name="T89" fmla="*/ 321 h 441"/>
              <a:gd name="T90" fmla="*/ 263 w 432"/>
              <a:gd name="T91" fmla="*/ 427 h 441"/>
              <a:gd name="T92" fmla="*/ 337 w 432"/>
              <a:gd name="T93" fmla="*/ 276 h 441"/>
              <a:gd name="T94" fmla="*/ 283 w 432"/>
              <a:gd name="T95" fmla="*/ 276 h 441"/>
              <a:gd name="T96" fmla="*/ 283 w 432"/>
              <a:gd name="T97" fmla="*/ 222 h 441"/>
              <a:gd name="T98" fmla="*/ 337 w 432"/>
              <a:gd name="T99" fmla="*/ 222 h 441"/>
              <a:gd name="T100" fmla="*/ 337 w 432"/>
              <a:gd name="T101" fmla="*/ 276 h 441"/>
              <a:gd name="T102" fmla="*/ 337 w 432"/>
              <a:gd name="T103" fmla="*/ 196 h 441"/>
              <a:gd name="T104" fmla="*/ 283 w 432"/>
              <a:gd name="T105" fmla="*/ 196 h 441"/>
              <a:gd name="T106" fmla="*/ 283 w 432"/>
              <a:gd name="T107" fmla="*/ 142 h 441"/>
              <a:gd name="T108" fmla="*/ 337 w 432"/>
              <a:gd name="T109" fmla="*/ 142 h 441"/>
              <a:gd name="T110" fmla="*/ 337 w 432"/>
              <a:gd name="T111" fmla="*/ 196 h 441"/>
              <a:gd name="T112" fmla="*/ 337 w 432"/>
              <a:gd name="T113" fmla="*/ 117 h 441"/>
              <a:gd name="T114" fmla="*/ 283 w 432"/>
              <a:gd name="T115" fmla="*/ 117 h 441"/>
              <a:gd name="T116" fmla="*/ 283 w 432"/>
              <a:gd name="T117" fmla="*/ 63 h 441"/>
              <a:gd name="T118" fmla="*/ 337 w 432"/>
              <a:gd name="T119" fmla="*/ 63 h 441"/>
              <a:gd name="T120" fmla="*/ 337 w 432"/>
              <a:gd name="T121" fmla="*/ 117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32" h="441">
                <a:moveTo>
                  <a:pt x="386" y="424"/>
                </a:moveTo>
                <a:cubicBezTo>
                  <a:pt x="386" y="51"/>
                  <a:pt x="386" y="51"/>
                  <a:pt x="386" y="51"/>
                </a:cubicBezTo>
                <a:cubicBezTo>
                  <a:pt x="386" y="23"/>
                  <a:pt x="363" y="0"/>
                  <a:pt x="335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6" y="424"/>
                  <a:pt x="46" y="424"/>
                  <a:pt x="46" y="424"/>
                </a:cubicBezTo>
                <a:cubicBezTo>
                  <a:pt x="0" y="424"/>
                  <a:pt x="0" y="424"/>
                  <a:pt x="0" y="424"/>
                </a:cubicBezTo>
                <a:cubicBezTo>
                  <a:pt x="0" y="441"/>
                  <a:pt x="0" y="441"/>
                  <a:pt x="0" y="441"/>
                </a:cubicBezTo>
                <a:cubicBezTo>
                  <a:pt x="432" y="441"/>
                  <a:pt x="432" y="441"/>
                  <a:pt x="432" y="441"/>
                </a:cubicBezTo>
                <a:cubicBezTo>
                  <a:pt x="432" y="424"/>
                  <a:pt x="432" y="424"/>
                  <a:pt x="432" y="424"/>
                </a:cubicBezTo>
                <a:lnTo>
                  <a:pt x="386" y="424"/>
                </a:lnTo>
                <a:close/>
                <a:moveTo>
                  <a:pt x="193" y="63"/>
                </a:moveTo>
                <a:cubicBezTo>
                  <a:pt x="247" y="63"/>
                  <a:pt x="247" y="63"/>
                  <a:pt x="247" y="63"/>
                </a:cubicBezTo>
                <a:cubicBezTo>
                  <a:pt x="247" y="117"/>
                  <a:pt x="247" y="117"/>
                  <a:pt x="247" y="117"/>
                </a:cubicBezTo>
                <a:cubicBezTo>
                  <a:pt x="193" y="117"/>
                  <a:pt x="193" y="117"/>
                  <a:pt x="193" y="117"/>
                </a:cubicBezTo>
                <a:lnTo>
                  <a:pt x="193" y="63"/>
                </a:lnTo>
                <a:close/>
                <a:moveTo>
                  <a:pt x="193" y="142"/>
                </a:moveTo>
                <a:cubicBezTo>
                  <a:pt x="247" y="142"/>
                  <a:pt x="247" y="142"/>
                  <a:pt x="247" y="142"/>
                </a:cubicBezTo>
                <a:cubicBezTo>
                  <a:pt x="247" y="196"/>
                  <a:pt x="247" y="196"/>
                  <a:pt x="247" y="196"/>
                </a:cubicBezTo>
                <a:cubicBezTo>
                  <a:pt x="193" y="196"/>
                  <a:pt x="193" y="196"/>
                  <a:pt x="193" y="196"/>
                </a:cubicBezTo>
                <a:lnTo>
                  <a:pt x="193" y="142"/>
                </a:lnTo>
                <a:close/>
                <a:moveTo>
                  <a:pt x="193" y="222"/>
                </a:moveTo>
                <a:cubicBezTo>
                  <a:pt x="247" y="222"/>
                  <a:pt x="247" y="222"/>
                  <a:pt x="247" y="222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193" y="276"/>
                  <a:pt x="193" y="276"/>
                  <a:pt x="193" y="276"/>
                </a:cubicBezTo>
                <a:lnTo>
                  <a:pt x="193" y="222"/>
                </a:lnTo>
                <a:close/>
                <a:moveTo>
                  <a:pt x="156" y="276"/>
                </a:moveTo>
                <a:cubicBezTo>
                  <a:pt x="102" y="276"/>
                  <a:pt x="102" y="276"/>
                  <a:pt x="102" y="276"/>
                </a:cubicBezTo>
                <a:cubicBezTo>
                  <a:pt x="102" y="222"/>
                  <a:pt x="102" y="222"/>
                  <a:pt x="102" y="222"/>
                </a:cubicBezTo>
                <a:cubicBezTo>
                  <a:pt x="156" y="222"/>
                  <a:pt x="156" y="222"/>
                  <a:pt x="156" y="222"/>
                </a:cubicBezTo>
                <a:lnTo>
                  <a:pt x="156" y="276"/>
                </a:lnTo>
                <a:close/>
                <a:moveTo>
                  <a:pt x="156" y="196"/>
                </a:moveTo>
                <a:cubicBezTo>
                  <a:pt x="102" y="196"/>
                  <a:pt x="102" y="196"/>
                  <a:pt x="102" y="196"/>
                </a:cubicBezTo>
                <a:cubicBezTo>
                  <a:pt x="102" y="142"/>
                  <a:pt x="102" y="142"/>
                  <a:pt x="102" y="142"/>
                </a:cubicBezTo>
                <a:cubicBezTo>
                  <a:pt x="156" y="142"/>
                  <a:pt x="156" y="142"/>
                  <a:pt x="156" y="142"/>
                </a:cubicBezTo>
                <a:lnTo>
                  <a:pt x="156" y="196"/>
                </a:lnTo>
                <a:close/>
                <a:moveTo>
                  <a:pt x="156" y="117"/>
                </a:moveTo>
                <a:cubicBezTo>
                  <a:pt x="102" y="117"/>
                  <a:pt x="102" y="117"/>
                  <a:pt x="102" y="117"/>
                </a:cubicBezTo>
                <a:cubicBezTo>
                  <a:pt x="102" y="63"/>
                  <a:pt x="102" y="63"/>
                  <a:pt x="102" y="63"/>
                </a:cubicBezTo>
                <a:cubicBezTo>
                  <a:pt x="156" y="63"/>
                  <a:pt x="156" y="63"/>
                  <a:pt x="156" y="63"/>
                </a:cubicBezTo>
                <a:lnTo>
                  <a:pt x="156" y="117"/>
                </a:lnTo>
                <a:close/>
                <a:moveTo>
                  <a:pt x="263" y="427"/>
                </a:moveTo>
                <a:cubicBezTo>
                  <a:pt x="169" y="427"/>
                  <a:pt x="169" y="427"/>
                  <a:pt x="169" y="427"/>
                </a:cubicBezTo>
                <a:cubicBezTo>
                  <a:pt x="169" y="309"/>
                  <a:pt x="169" y="309"/>
                  <a:pt x="169" y="309"/>
                </a:cubicBezTo>
                <a:cubicBezTo>
                  <a:pt x="251" y="309"/>
                  <a:pt x="251" y="309"/>
                  <a:pt x="251" y="309"/>
                </a:cubicBezTo>
                <a:cubicBezTo>
                  <a:pt x="258" y="309"/>
                  <a:pt x="263" y="314"/>
                  <a:pt x="263" y="321"/>
                </a:cubicBezTo>
                <a:lnTo>
                  <a:pt x="263" y="427"/>
                </a:lnTo>
                <a:close/>
                <a:moveTo>
                  <a:pt x="337" y="276"/>
                </a:moveTo>
                <a:cubicBezTo>
                  <a:pt x="283" y="276"/>
                  <a:pt x="283" y="276"/>
                  <a:pt x="283" y="276"/>
                </a:cubicBezTo>
                <a:cubicBezTo>
                  <a:pt x="283" y="222"/>
                  <a:pt x="283" y="222"/>
                  <a:pt x="283" y="222"/>
                </a:cubicBezTo>
                <a:cubicBezTo>
                  <a:pt x="337" y="222"/>
                  <a:pt x="337" y="222"/>
                  <a:pt x="337" y="222"/>
                </a:cubicBezTo>
                <a:lnTo>
                  <a:pt x="337" y="276"/>
                </a:lnTo>
                <a:close/>
                <a:moveTo>
                  <a:pt x="337" y="196"/>
                </a:moveTo>
                <a:cubicBezTo>
                  <a:pt x="283" y="196"/>
                  <a:pt x="283" y="196"/>
                  <a:pt x="283" y="196"/>
                </a:cubicBezTo>
                <a:cubicBezTo>
                  <a:pt x="283" y="142"/>
                  <a:pt x="283" y="142"/>
                  <a:pt x="283" y="142"/>
                </a:cubicBezTo>
                <a:cubicBezTo>
                  <a:pt x="337" y="142"/>
                  <a:pt x="337" y="142"/>
                  <a:pt x="337" y="142"/>
                </a:cubicBezTo>
                <a:lnTo>
                  <a:pt x="337" y="196"/>
                </a:lnTo>
                <a:close/>
                <a:moveTo>
                  <a:pt x="337" y="117"/>
                </a:moveTo>
                <a:cubicBezTo>
                  <a:pt x="283" y="117"/>
                  <a:pt x="283" y="117"/>
                  <a:pt x="283" y="117"/>
                </a:cubicBezTo>
                <a:cubicBezTo>
                  <a:pt x="283" y="63"/>
                  <a:pt x="283" y="63"/>
                  <a:pt x="283" y="63"/>
                </a:cubicBezTo>
                <a:cubicBezTo>
                  <a:pt x="337" y="63"/>
                  <a:pt x="337" y="63"/>
                  <a:pt x="337" y="63"/>
                </a:cubicBezTo>
                <a:lnTo>
                  <a:pt x="337" y="1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10"/>
          <p:cNvSpPr>
            <a:spLocks noEditPoints="1"/>
          </p:cNvSpPr>
          <p:nvPr/>
        </p:nvSpPr>
        <p:spPr bwMode="auto">
          <a:xfrm>
            <a:off x="1797053" y="5368387"/>
            <a:ext cx="589490" cy="651016"/>
          </a:xfrm>
          <a:custGeom>
            <a:avLst/>
            <a:gdLst>
              <a:gd name="T0" fmla="*/ 667 w 709"/>
              <a:gd name="T1" fmla="*/ 124 h 783"/>
              <a:gd name="T2" fmla="*/ 510 w 709"/>
              <a:gd name="T3" fmla="*/ 0 h 783"/>
              <a:gd name="T4" fmla="*/ 42 w 709"/>
              <a:gd name="T5" fmla="*/ 749 h 783"/>
              <a:gd name="T6" fmla="*/ 0 w 709"/>
              <a:gd name="T7" fmla="*/ 783 h 783"/>
              <a:gd name="T8" fmla="*/ 709 w 709"/>
              <a:gd name="T9" fmla="*/ 749 h 783"/>
              <a:gd name="T10" fmla="*/ 260 w 709"/>
              <a:gd name="T11" fmla="*/ 106 h 783"/>
              <a:gd name="T12" fmla="*/ 294 w 709"/>
              <a:gd name="T13" fmla="*/ 145 h 783"/>
              <a:gd name="T14" fmla="*/ 260 w 709"/>
              <a:gd name="T15" fmla="*/ 106 h 783"/>
              <a:gd name="T16" fmla="*/ 294 w 709"/>
              <a:gd name="T17" fmla="*/ 236 h 783"/>
              <a:gd name="T18" fmla="*/ 260 w 709"/>
              <a:gd name="T19" fmla="*/ 275 h 783"/>
              <a:gd name="T20" fmla="*/ 260 w 709"/>
              <a:gd name="T21" fmla="*/ 366 h 783"/>
              <a:gd name="T22" fmla="*/ 294 w 709"/>
              <a:gd name="T23" fmla="*/ 405 h 783"/>
              <a:gd name="T24" fmla="*/ 260 w 709"/>
              <a:gd name="T25" fmla="*/ 366 h 783"/>
              <a:gd name="T26" fmla="*/ 294 w 709"/>
              <a:gd name="T27" fmla="*/ 499 h 783"/>
              <a:gd name="T28" fmla="*/ 260 w 709"/>
              <a:gd name="T29" fmla="*/ 537 h 783"/>
              <a:gd name="T30" fmla="*/ 177 w 709"/>
              <a:gd name="T31" fmla="*/ 667 h 783"/>
              <a:gd name="T32" fmla="*/ 142 w 709"/>
              <a:gd name="T33" fmla="*/ 629 h 783"/>
              <a:gd name="T34" fmla="*/ 177 w 709"/>
              <a:gd name="T35" fmla="*/ 667 h 783"/>
              <a:gd name="T36" fmla="*/ 142 w 709"/>
              <a:gd name="T37" fmla="*/ 537 h 783"/>
              <a:gd name="T38" fmla="*/ 177 w 709"/>
              <a:gd name="T39" fmla="*/ 499 h 783"/>
              <a:gd name="T40" fmla="*/ 177 w 709"/>
              <a:gd name="T41" fmla="*/ 405 h 783"/>
              <a:gd name="T42" fmla="*/ 142 w 709"/>
              <a:gd name="T43" fmla="*/ 366 h 783"/>
              <a:gd name="T44" fmla="*/ 177 w 709"/>
              <a:gd name="T45" fmla="*/ 405 h 783"/>
              <a:gd name="T46" fmla="*/ 142 w 709"/>
              <a:gd name="T47" fmla="*/ 275 h 783"/>
              <a:gd name="T48" fmla="*/ 177 w 709"/>
              <a:gd name="T49" fmla="*/ 236 h 783"/>
              <a:gd name="T50" fmla="*/ 177 w 709"/>
              <a:gd name="T51" fmla="*/ 145 h 783"/>
              <a:gd name="T52" fmla="*/ 142 w 709"/>
              <a:gd name="T53" fmla="*/ 106 h 783"/>
              <a:gd name="T54" fmla="*/ 177 w 709"/>
              <a:gd name="T55" fmla="*/ 145 h 783"/>
              <a:gd name="T56" fmla="*/ 238 w 709"/>
              <a:gd name="T57" fmla="*/ 757 h 783"/>
              <a:gd name="T58" fmla="*/ 317 w 709"/>
              <a:gd name="T59" fmla="*/ 621 h 783"/>
              <a:gd name="T60" fmla="*/ 412 w 709"/>
              <a:gd name="T61" fmla="*/ 667 h 783"/>
              <a:gd name="T62" fmla="*/ 376 w 709"/>
              <a:gd name="T63" fmla="*/ 629 h 783"/>
              <a:gd name="T64" fmla="*/ 412 w 709"/>
              <a:gd name="T65" fmla="*/ 667 h 783"/>
              <a:gd name="T66" fmla="*/ 376 w 709"/>
              <a:gd name="T67" fmla="*/ 537 h 783"/>
              <a:gd name="T68" fmla="*/ 412 w 709"/>
              <a:gd name="T69" fmla="*/ 499 h 783"/>
              <a:gd name="T70" fmla="*/ 412 w 709"/>
              <a:gd name="T71" fmla="*/ 405 h 783"/>
              <a:gd name="T72" fmla="*/ 376 w 709"/>
              <a:gd name="T73" fmla="*/ 366 h 783"/>
              <a:gd name="T74" fmla="*/ 412 w 709"/>
              <a:gd name="T75" fmla="*/ 405 h 783"/>
              <a:gd name="T76" fmla="*/ 376 w 709"/>
              <a:gd name="T77" fmla="*/ 275 h 783"/>
              <a:gd name="T78" fmla="*/ 412 w 709"/>
              <a:gd name="T79" fmla="*/ 236 h 783"/>
              <a:gd name="T80" fmla="*/ 412 w 709"/>
              <a:gd name="T81" fmla="*/ 145 h 783"/>
              <a:gd name="T82" fmla="*/ 376 w 709"/>
              <a:gd name="T83" fmla="*/ 106 h 783"/>
              <a:gd name="T84" fmla="*/ 412 w 709"/>
              <a:gd name="T85" fmla="*/ 145 h 783"/>
              <a:gd name="T86" fmla="*/ 551 w 709"/>
              <a:gd name="T87" fmla="*/ 667 h 783"/>
              <a:gd name="T88" fmla="*/ 585 w 709"/>
              <a:gd name="T89" fmla="*/ 629 h 783"/>
              <a:gd name="T90" fmla="*/ 585 w 709"/>
              <a:gd name="T91" fmla="*/ 537 h 783"/>
              <a:gd name="T92" fmla="*/ 551 w 709"/>
              <a:gd name="T93" fmla="*/ 499 h 783"/>
              <a:gd name="T94" fmla="*/ 585 w 709"/>
              <a:gd name="T95" fmla="*/ 537 h 783"/>
              <a:gd name="T96" fmla="*/ 551 w 709"/>
              <a:gd name="T97" fmla="*/ 405 h 783"/>
              <a:gd name="T98" fmla="*/ 585 w 709"/>
              <a:gd name="T99" fmla="*/ 366 h 783"/>
              <a:gd name="T100" fmla="*/ 585 w 709"/>
              <a:gd name="T101" fmla="*/ 275 h 783"/>
              <a:gd name="T102" fmla="*/ 551 w 709"/>
              <a:gd name="T103" fmla="*/ 236 h 783"/>
              <a:gd name="T104" fmla="*/ 585 w 709"/>
              <a:gd name="T105" fmla="*/ 275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09" h="783">
                <a:moveTo>
                  <a:pt x="667" y="749"/>
                </a:moveTo>
                <a:lnTo>
                  <a:pt x="667" y="124"/>
                </a:lnTo>
                <a:lnTo>
                  <a:pt x="510" y="124"/>
                </a:lnTo>
                <a:lnTo>
                  <a:pt x="510" y="0"/>
                </a:lnTo>
                <a:lnTo>
                  <a:pt x="42" y="0"/>
                </a:lnTo>
                <a:lnTo>
                  <a:pt x="42" y="749"/>
                </a:lnTo>
                <a:lnTo>
                  <a:pt x="0" y="749"/>
                </a:lnTo>
                <a:lnTo>
                  <a:pt x="0" y="783"/>
                </a:lnTo>
                <a:lnTo>
                  <a:pt x="709" y="783"/>
                </a:lnTo>
                <a:lnTo>
                  <a:pt x="709" y="749"/>
                </a:lnTo>
                <a:lnTo>
                  <a:pt x="667" y="749"/>
                </a:lnTo>
                <a:close/>
                <a:moveTo>
                  <a:pt x="260" y="106"/>
                </a:moveTo>
                <a:lnTo>
                  <a:pt x="294" y="106"/>
                </a:lnTo>
                <a:lnTo>
                  <a:pt x="294" y="145"/>
                </a:lnTo>
                <a:lnTo>
                  <a:pt x="260" y="145"/>
                </a:lnTo>
                <a:lnTo>
                  <a:pt x="260" y="106"/>
                </a:lnTo>
                <a:close/>
                <a:moveTo>
                  <a:pt x="260" y="236"/>
                </a:moveTo>
                <a:lnTo>
                  <a:pt x="294" y="236"/>
                </a:lnTo>
                <a:lnTo>
                  <a:pt x="294" y="275"/>
                </a:lnTo>
                <a:lnTo>
                  <a:pt x="260" y="275"/>
                </a:lnTo>
                <a:lnTo>
                  <a:pt x="260" y="236"/>
                </a:lnTo>
                <a:close/>
                <a:moveTo>
                  <a:pt x="260" y="366"/>
                </a:moveTo>
                <a:lnTo>
                  <a:pt x="294" y="366"/>
                </a:lnTo>
                <a:lnTo>
                  <a:pt x="294" y="405"/>
                </a:lnTo>
                <a:lnTo>
                  <a:pt x="260" y="405"/>
                </a:lnTo>
                <a:lnTo>
                  <a:pt x="260" y="366"/>
                </a:lnTo>
                <a:close/>
                <a:moveTo>
                  <a:pt x="260" y="499"/>
                </a:moveTo>
                <a:lnTo>
                  <a:pt x="294" y="499"/>
                </a:lnTo>
                <a:lnTo>
                  <a:pt x="294" y="537"/>
                </a:lnTo>
                <a:lnTo>
                  <a:pt x="260" y="537"/>
                </a:lnTo>
                <a:lnTo>
                  <a:pt x="260" y="499"/>
                </a:lnTo>
                <a:close/>
                <a:moveTo>
                  <a:pt x="177" y="667"/>
                </a:moveTo>
                <a:lnTo>
                  <a:pt x="142" y="667"/>
                </a:lnTo>
                <a:lnTo>
                  <a:pt x="142" y="629"/>
                </a:lnTo>
                <a:lnTo>
                  <a:pt x="177" y="629"/>
                </a:lnTo>
                <a:lnTo>
                  <a:pt x="177" y="667"/>
                </a:lnTo>
                <a:close/>
                <a:moveTo>
                  <a:pt x="177" y="537"/>
                </a:moveTo>
                <a:lnTo>
                  <a:pt x="142" y="537"/>
                </a:lnTo>
                <a:lnTo>
                  <a:pt x="142" y="499"/>
                </a:lnTo>
                <a:lnTo>
                  <a:pt x="177" y="499"/>
                </a:lnTo>
                <a:lnTo>
                  <a:pt x="177" y="537"/>
                </a:lnTo>
                <a:close/>
                <a:moveTo>
                  <a:pt x="177" y="405"/>
                </a:moveTo>
                <a:lnTo>
                  <a:pt x="142" y="405"/>
                </a:lnTo>
                <a:lnTo>
                  <a:pt x="142" y="366"/>
                </a:lnTo>
                <a:lnTo>
                  <a:pt x="177" y="366"/>
                </a:lnTo>
                <a:lnTo>
                  <a:pt x="177" y="405"/>
                </a:lnTo>
                <a:close/>
                <a:moveTo>
                  <a:pt x="177" y="275"/>
                </a:moveTo>
                <a:lnTo>
                  <a:pt x="142" y="275"/>
                </a:lnTo>
                <a:lnTo>
                  <a:pt x="142" y="236"/>
                </a:lnTo>
                <a:lnTo>
                  <a:pt x="177" y="236"/>
                </a:lnTo>
                <a:lnTo>
                  <a:pt x="177" y="275"/>
                </a:lnTo>
                <a:close/>
                <a:moveTo>
                  <a:pt x="177" y="145"/>
                </a:moveTo>
                <a:lnTo>
                  <a:pt x="142" y="145"/>
                </a:lnTo>
                <a:lnTo>
                  <a:pt x="142" y="106"/>
                </a:lnTo>
                <a:lnTo>
                  <a:pt x="177" y="106"/>
                </a:lnTo>
                <a:lnTo>
                  <a:pt x="177" y="145"/>
                </a:lnTo>
                <a:close/>
                <a:moveTo>
                  <a:pt x="317" y="757"/>
                </a:moveTo>
                <a:lnTo>
                  <a:pt x="238" y="757"/>
                </a:lnTo>
                <a:lnTo>
                  <a:pt x="238" y="621"/>
                </a:lnTo>
                <a:lnTo>
                  <a:pt x="317" y="621"/>
                </a:lnTo>
                <a:lnTo>
                  <a:pt x="317" y="757"/>
                </a:lnTo>
                <a:close/>
                <a:moveTo>
                  <a:pt x="412" y="667"/>
                </a:moveTo>
                <a:lnTo>
                  <a:pt x="376" y="667"/>
                </a:lnTo>
                <a:lnTo>
                  <a:pt x="376" y="629"/>
                </a:lnTo>
                <a:lnTo>
                  <a:pt x="412" y="629"/>
                </a:lnTo>
                <a:lnTo>
                  <a:pt x="412" y="667"/>
                </a:lnTo>
                <a:close/>
                <a:moveTo>
                  <a:pt x="412" y="537"/>
                </a:moveTo>
                <a:lnTo>
                  <a:pt x="376" y="537"/>
                </a:lnTo>
                <a:lnTo>
                  <a:pt x="376" y="499"/>
                </a:lnTo>
                <a:lnTo>
                  <a:pt x="412" y="499"/>
                </a:lnTo>
                <a:lnTo>
                  <a:pt x="412" y="537"/>
                </a:lnTo>
                <a:close/>
                <a:moveTo>
                  <a:pt x="412" y="405"/>
                </a:moveTo>
                <a:lnTo>
                  <a:pt x="376" y="405"/>
                </a:lnTo>
                <a:lnTo>
                  <a:pt x="376" y="366"/>
                </a:lnTo>
                <a:lnTo>
                  <a:pt x="412" y="366"/>
                </a:lnTo>
                <a:lnTo>
                  <a:pt x="412" y="405"/>
                </a:lnTo>
                <a:close/>
                <a:moveTo>
                  <a:pt x="412" y="275"/>
                </a:moveTo>
                <a:lnTo>
                  <a:pt x="376" y="275"/>
                </a:lnTo>
                <a:lnTo>
                  <a:pt x="376" y="236"/>
                </a:lnTo>
                <a:lnTo>
                  <a:pt x="412" y="236"/>
                </a:lnTo>
                <a:lnTo>
                  <a:pt x="412" y="275"/>
                </a:lnTo>
                <a:close/>
                <a:moveTo>
                  <a:pt x="412" y="145"/>
                </a:moveTo>
                <a:lnTo>
                  <a:pt x="376" y="145"/>
                </a:lnTo>
                <a:lnTo>
                  <a:pt x="376" y="106"/>
                </a:lnTo>
                <a:lnTo>
                  <a:pt x="412" y="106"/>
                </a:lnTo>
                <a:lnTo>
                  <a:pt x="412" y="145"/>
                </a:lnTo>
                <a:close/>
                <a:moveTo>
                  <a:pt x="585" y="667"/>
                </a:moveTo>
                <a:lnTo>
                  <a:pt x="551" y="667"/>
                </a:lnTo>
                <a:lnTo>
                  <a:pt x="551" y="629"/>
                </a:lnTo>
                <a:lnTo>
                  <a:pt x="585" y="629"/>
                </a:lnTo>
                <a:lnTo>
                  <a:pt x="585" y="667"/>
                </a:lnTo>
                <a:close/>
                <a:moveTo>
                  <a:pt x="585" y="537"/>
                </a:moveTo>
                <a:lnTo>
                  <a:pt x="551" y="537"/>
                </a:lnTo>
                <a:lnTo>
                  <a:pt x="551" y="499"/>
                </a:lnTo>
                <a:lnTo>
                  <a:pt x="585" y="499"/>
                </a:lnTo>
                <a:lnTo>
                  <a:pt x="585" y="537"/>
                </a:lnTo>
                <a:close/>
                <a:moveTo>
                  <a:pt x="585" y="405"/>
                </a:moveTo>
                <a:lnTo>
                  <a:pt x="551" y="405"/>
                </a:lnTo>
                <a:lnTo>
                  <a:pt x="551" y="366"/>
                </a:lnTo>
                <a:lnTo>
                  <a:pt x="585" y="366"/>
                </a:lnTo>
                <a:lnTo>
                  <a:pt x="585" y="405"/>
                </a:lnTo>
                <a:close/>
                <a:moveTo>
                  <a:pt x="585" y="275"/>
                </a:moveTo>
                <a:lnTo>
                  <a:pt x="551" y="275"/>
                </a:lnTo>
                <a:lnTo>
                  <a:pt x="551" y="236"/>
                </a:lnTo>
                <a:lnTo>
                  <a:pt x="585" y="236"/>
                </a:lnTo>
                <a:lnTo>
                  <a:pt x="585" y="2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Freeform 11"/>
          <p:cNvSpPr>
            <a:spLocks/>
          </p:cNvSpPr>
          <p:nvPr/>
        </p:nvSpPr>
        <p:spPr bwMode="auto">
          <a:xfrm>
            <a:off x="5775345" y="5396496"/>
            <a:ext cx="589584" cy="594525"/>
          </a:xfrm>
          <a:custGeom>
            <a:avLst/>
            <a:gdLst>
              <a:gd name="T0" fmla="*/ 352 w 352"/>
              <a:gd name="T1" fmla="*/ 198 h 355"/>
              <a:gd name="T2" fmla="*/ 176 w 352"/>
              <a:gd name="T3" fmla="*/ 0 h 355"/>
              <a:gd name="T4" fmla="*/ 0 w 352"/>
              <a:gd name="T5" fmla="*/ 198 h 355"/>
              <a:gd name="T6" fmla="*/ 44 w 352"/>
              <a:gd name="T7" fmla="*/ 198 h 355"/>
              <a:gd name="T8" fmla="*/ 44 w 352"/>
              <a:gd name="T9" fmla="*/ 355 h 355"/>
              <a:gd name="T10" fmla="*/ 151 w 352"/>
              <a:gd name="T11" fmla="*/ 355 h 355"/>
              <a:gd name="T12" fmla="*/ 151 w 352"/>
              <a:gd name="T13" fmla="*/ 262 h 355"/>
              <a:gd name="T14" fmla="*/ 200 w 352"/>
              <a:gd name="T15" fmla="*/ 262 h 355"/>
              <a:gd name="T16" fmla="*/ 200 w 352"/>
              <a:gd name="T17" fmla="*/ 355 h 355"/>
              <a:gd name="T18" fmla="*/ 264 w 352"/>
              <a:gd name="T19" fmla="*/ 355 h 355"/>
              <a:gd name="T20" fmla="*/ 309 w 352"/>
              <a:gd name="T21" fmla="*/ 312 h 355"/>
              <a:gd name="T22" fmla="*/ 309 w 352"/>
              <a:gd name="T23" fmla="*/ 198 h 355"/>
              <a:gd name="T24" fmla="*/ 352 w 352"/>
              <a:gd name="T25" fmla="*/ 198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52" h="355">
                <a:moveTo>
                  <a:pt x="352" y="198"/>
                </a:moveTo>
                <a:cubicBezTo>
                  <a:pt x="176" y="0"/>
                  <a:pt x="176" y="0"/>
                  <a:pt x="176" y="0"/>
                </a:cubicBezTo>
                <a:cubicBezTo>
                  <a:pt x="0" y="198"/>
                  <a:pt x="0" y="198"/>
                  <a:pt x="0" y="198"/>
                </a:cubicBezTo>
                <a:cubicBezTo>
                  <a:pt x="44" y="198"/>
                  <a:pt x="44" y="198"/>
                  <a:pt x="44" y="198"/>
                </a:cubicBezTo>
                <a:cubicBezTo>
                  <a:pt x="44" y="355"/>
                  <a:pt x="44" y="355"/>
                  <a:pt x="44" y="355"/>
                </a:cubicBezTo>
                <a:cubicBezTo>
                  <a:pt x="151" y="355"/>
                  <a:pt x="151" y="355"/>
                  <a:pt x="151" y="355"/>
                </a:cubicBezTo>
                <a:cubicBezTo>
                  <a:pt x="151" y="262"/>
                  <a:pt x="151" y="262"/>
                  <a:pt x="151" y="262"/>
                </a:cubicBezTo>
                <a:cubicBezTo>
                  <a:pt x="200" y="262"/>
                  <a:pt x="200" y="262"/>
                  <a:pt x="200" y="262"/>
                </a:cubicBezTo>
                <a:cubicBezTo>
                  <a:pt x="200" y="355"/>
                  <a:pt x="200" y="355"/>
                  <a:pt x="200" y="355"/>
                </a:cubicBezTo>
                <a:cubicBezTo>
                  <a:pt x="264" y="355"/>
                  <a:pt x="264" y="355"/>
                  <a:pt x="264" y="355"/>
                </a:cubicBezTo>
                <a:cubicBezTo>
                  <a:pt x="289" y="355"/>
                  <a:pt x="309" y="336"/>
                  <a:pt x="309" y="312"/>
                </a:cubicBezTo>
                <a:cubicBezTo>
                  <a:pt x="309" y="198"/>
                  <a:pt x="309" y="198"/>
                  <a:pt x="309" y="198"/>
                </a:cubicBezTo>
                <a:lnTo>
                  <a:pt x="352" y="19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15"/>
          <p:cNvSpPr>
            <a:spLocks noEditPoints="1"/>
          </p:cNvSpPr>
          <p:nvPr/>
        </p:nvSpPr>
        <p:spPr bwMode="auto">
          <a:xfrm>
            <a:off x="4426786" y="5376192"/>
            <a:ext cx="688423" cy="635407"/>
          </a:xfrm>
          <a:custGeom>
            <a:avLst/>
            <a:gdLst>
              <a:gd name="T0" fmla="*/ 389 w 428"/>
              <a:gd name="T1" fmla="*/ 140 h 395"/>
              <a:gd name="T2" fmla="*/ 428 w 428"/>
              <a:gd name="T3" fmla="*/ 140 h 395"/>
              <a:gd name="T4" fmla="*/ 340 w 428"/>
              <a:gd name="T5" fmla="*/ 0 h 395"/>
              <a:gd name="T6" fmla="*/ 87 w 428"/>
              <a:gd name="T7" fmla="*/ 0 h 395"/>
              <a:gd name="T8" fmla="*/ 0 w 428"/>
              <a:gd name="T9" fmla="*/ 140 h 395"/>
              <a:gd name="T10" fmla="*/ 39 w 428"/>
              <a:gd name="T11" fmla="*/ 140 h 395"/>
              <a:gd name="T12" fmla="*/ 39 w 428"/>
              <a:gd name="T13" fmla="*/ 371 h 395"/>
              <a:gd name="T14" fmla="*/ 4 w 428"/>
              <a:gd name="T15" fmla="*/ 371 h 395"/>
              <a:gd name="T16" fmla="*/ 4 w 428"/>
              <a:gd name="T17" fmla="*/ 395 h 395"/>
              <a:gd name="T18" fmla="*/ 424 w 428"/>
              <a:gd name="T19" fmla="*/ 395 h 395"/>
              <a:gd name="T20" fmla="*/ 424 w 428"/>
              <a:gd name="T21" fmla="*/ 371 h 395"/>
              <a:gd name="T22" fmla="*/ 389 w 428"/>
              <a:gd name="T23" fmla="*/ 371 h 395"/>
              <a:gd name="T24" fmla="*/ 389 w 428"/>
              <a:gd name="T25" fmla="*/ 140 h 395"/>
              <a:gd name="T26" fmla="*/ 367 w 428"/>
              <a:gd name="T27" fmla="*/ 371 h 395"/>
              <a:gd name="T28" fmla="*/ 268 w 428"/>
              <a:gd name="T29" fmla="*/ 371 h 395"/>
              <a:gd name="T30" fmla="*/ 268 w 428"/>
              <a:gd name="T31" fmla="*/ 291 h 395"/>
              <a:gd name="T32" fmla="*/ 214 w 428"/>
              <a:gd name="T33" fmla="*/ 239 h 395"/>
              <a:gd name="T34" fmla="*/ 160 w 428"/>
              <a:gd name="T35" fmla="*/ 291 h 395"/>
              <a:gd name="T36" fmla="*/ 160 w 428"/>
              <a:gd name="T37" fmla="*/ 371 h 395"/>
              <a:gd name="T38" fmla="*/ 61 w 428"/>
              <a:gd name="T39" fmla="*/ 371 h 395"/>
              <a:gd name="T40" fmla="*/ 61 w 428"/>
              <a:gd name="T41" fmla="*/ 140 h 395"/>
              <a:gd name="T42" fmla="*/ 156 w 428"/>
              <a:gd name="T43" fmla="*/ 140 h 395"/>
              <a:gd name="T44" fmla="*/ 214 w 428"/>
              <a:gd name="T45" fmla="*/ 85 h 395"/>
              <a:gd name="T46" fmla="*/ 271 w 428"/>
              <a:gd name="T47" fmla="*/ 140 h 395"/>
              <a:gd name="T48" fmla="*/ 367 w 428"/>
              <a:gd name="T49" fmla="*/ 140 h 395"/>
              <a:gd name="T50" fmla="*/ 367 w 428"/>
              <a:gd name="T51" fmla="*/ 371 h 395"/>
              <a:gd name="T52" fmla="*/ 214 w 428"/>
              <a:gd name="T53" fmla="*/ 169 h 395"/>
              <a:gd name="T54" fmla="*/ 185 w 428"/>
              <a:gd name="T55" fmla="*/ 197 h 395"/>
              <a:gd name="T56" fmla="*/ 214 w 428"/>
              <a:gd name="T57" fmla="*/ 226 h 395"/>
              <a:gd name="T58" fmla="*/ 243 w 428"/>
              <a:gd name="T59" fmla="*/ 197 h 395"/>
              <a:gd name="T60" fmla="*/ 214 w 428"/>
              <a:gd name="T61" fmla="*/ 169 h 395"/>
              <a:gd name="T62" fmla="*/ 91 w 428"/>
              <a:gd name="T63" fmla="*/ 229 h 395"/>
              <a:gd name="T64" fmla="*/ 129 w 428"/>
              <a:gd name="T65" fmla="*/ 229 h 395"/>
              <a:gd name="T66" fmla="*/ 129 w 428"/>
              <a:gd name="T67" fmla="*/ 176 h 395"/>
              <a:gd name="T68" fmla="*/ 91 w 428"/>
              <a:gd name="T69" fmla="*/ 176 h 395"/>
              <a:gd name="T70" fmla="*/ 91 w 428"/>
              <a:gd name="T71" fmla="*/ 229 h 395"/>
              <a:gd name="T72" fmla="*/ 337 w 428"/>
              <a:gd name="T73" fmla="*/ 176 h 395"/>
              <a:gd name="T74" fmla="*/ 299 w 428"/>
              <a:gd name="T75" fmla="*/ 176 h 395"/>
              <a:gd name="T76" fmla="*/ 299 w 428"/>
              <a:gd name="T77" fmla="*/ 229 h 395"/>
              <a:gd name="T78" fmla="*/ 337 w 428"/>
              <a:gd name="T79" fmla="*/ 229 h 395"/>
              <a:gd name="T80" fmla="*/ 337 w 428"/>
              <a:gd name="T81" fmla="*/ 176 h 395"/>
              <a:gd name="T82" fmla="*/ 91 w 428"/>
              <a:gd name="T83" fmla="*/ 331 h 395"/>
              <a:gd name="T84" fmla="*/ 129 w 428"/>
              <a:gd name="T85" fmla="*/ 331 h 395"/>
              <a:gd name="T86" fmla="*/ 129 w 428"/>
              <a:gd name="T87" fmla="*/ 278 h 395"/>
              <a:gd name="T88" fmla="*/ 91 w 428"/>
              <a:gd name="T89" fmla="*/ 278 h 395"/>
              <a:gd name="T90" fmla="*/ 91 w 428"/>
              <a:gd name="T91" fmla="*/ 331 h 395"/>
              <a:gd name="T92" fmla="*/ 337 w 428"/>
              <a:gd name="T93" fmla="*/ 278 h 395"/>
              <a:gd name="T94" fmla="*/ 299 w 428"/>
              <a:gd name="T95" fmla="*/ 278 h 395"/>
              <a:gd name="T96" fmla="*/ 299 w 428"/>
              <a:gd name="T97" fmla="*/ 331 h 395"/>
              <a:gd name="T98" fmla="*/ 337 w 428"/>
              <a:gd name="T99" fmla="*/ 331 h 395"/>
              <a:gd name="T100" fmla="*/ 337 w 428"/>
              <a:gd name="T101" fmla="*/ 278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28" h="395">
                <a:moveTo>
                  <a:pt x="389" y="140"/>
                </a:moveTo>
                <a:cubicBezTo>
                  <a:pt x="428" y="140"/>
                  <a:pt x="428" y="140"/>
                  <a:pt x="428" y="140"/>
                </a:cubicBezTo>
                <a:cubicBezTo>
                  <a:pt x="340" y="0"/>
                  <a:pt x="340" y="0"/>
                  <a:pt x="340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0" y="140"/>
                  <a:pt x="0" y="140"/>
                  <a:pt x="0" y="140"/>
                </a:cubicBezTo>
                <a:cubicBezTo>
                  <a:pt x="39" y="140"/>
                  <a:pt x="39" y="140"/>
                  <a:pt x="39" y="140"/>
                </a:cubicBezTo>
                <a:cubicBezTo>
                  <a:pt x="39" y="371"/>
                  <a:pt x="39" y="371"/>
                  <a:pt x="39" y="371"/>
                </a:cubicBezTo>
                <a:cubicBezTo>
                  <a:pt x="4" y="371"/>
                  <a:pt x="4" y="371"/>
                  <a:pt x="4" y="371"/>
                </a:cubicBezTo>
                <a:cubicBezTo>
                  <a:pt x="4" y="395"/>
                  <a:pt x="4" y="395"/>
                  <a:pt x="4" y="395"/>
                </a:cubicBezTo>
                <a:cubicBezTo>
                  <a:pt x="424" y="395"/>
                  <a:pt x="424" y="395"/>
                  <a:pt x="424" y="395"/>
                </a:cubicBezTo>
                <a:cubicBezTo>
                  <a:pt x="424" y="371"/>
                  <a:pt x="424" y="371"/>
                  <a:pt x="424" y="371"/>
                </a:cubicBezTo>
                <a:cubicBezTo>
                  <a:pt x="389" y="371"/>
                  <a:pt x="389" y="371"/>
                  <a:pt x="389" y="371"/>
                </a:cubicBezTo>
                <a:lnTo>
                  <a:pt x="389" y="140"/>
                </a:lnTo>
                <a:close/>
                <a:moveTo>
                  <a:pt x="367" y="371"/>
                </a:moveTo>
                <a:cubicBezTo>
                  <a:pt x="268" y="371"/>
                  <a:pt x="268" y="371"/>
                  <a:pt x="268" y="371"/>
                </a:cubicBezTo>
                <a:cubicBezTo>
                  <a:pt x="268" y="291"/>
                  <a:pt x="268" y="291"/>
                  <a:pt x="268" y="291"/>
                </a:cubicBezTo>
                <a:cubicBezTo>
                  <a:pt x="268" y="262"/>
                  <a:pt x="244" y="239"/>
                  <a:pt x="214" y="239"/>
                </a:cubicBezTo>
                <a:cubicBezTo>
                  <a:pt x="184" y="239"/>
                  <a:pt x="160" y="262"/>
                  <a:pt x="160" y="291"/>
                </a:cubicBezTo>
                <a:cubicBezTo>
                  <a:pt x="160" y="371"/>
                  <a:pt x="160" y="371"/>
                  <a:pt x="160" y="371"/>
                </a:cubicBezTo>
                <a:cubicBezTo>
                  <a:pt x="61" y="371"/>
                  <a:pt x="61" y="371"/>
                  <a:pt x="61" y="371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214" y="85"/>
                  <a:pt x="214" y="85"/>
                  <a:pt x="214" y="85"/>
                </a:cubicBezTo>
                <a:cubicBezTo>
                  <a:pt x="271" y="140"/>
                  <a:pt x="271" y="140"/>
                  <a:pt x="271" y="140"/>
                </a:cubicBezTo>
                <a:cubicBezTo>
                  <a:pt x="367" y="140"/>
                  <a:pt x="367" y="140"/>
                  <a:pt x="367" y="140"/>
                </a:cubicBezTo>
                <a:lnTo>
                  <a:pt x="367" y="371"/>
                </a:lnTo>
                <a:close/>
                <a:moveTo>
                  <a:pt x="214" y="169"/>
                </a:moveTo>
                <a:cubicBezTo>
                  <a:pt x="198" y="169"/>
                  <a:pt x="185" y="182"/>
                  <a:pt x="185" y="197"/>
                </a:cubicBezTo>
                <a:cubicBezTo>
                  <a:pt x="185" y="213"/>
                  <a:pt x="198" y="226"/>
                  <a:pt x="214" y="226"/>
                </a:cubicBezTo>
                <a:cubicBezTo>
                  <a:pt x="230" y="226"/>
                  <a:pt x="243" y="213"/>
                  <a:pt x="243" y="197"/>
                </a:cubicBezTo>
                <a:cubicBezTo>
                  <a:pt x="243" y="182"/>
                  <a:pt x="230" y="169"/>
                  <a:pt x="214" y="169"/>
                </a:cubicBezTo>
                <a:close/>
                <a:moveTo>
                  <a:pt x="91" y="229"/>
                </a:moveTo>
                <a:cubicBezTo>
                  <a:pt x="129" y="229"/>
                  <a:pt x="129" y="229"/>
                  <a:pt x="129" y="229"/>
                </a:cubicBezTo>
                <a:cubicBezTo>
                  <a:pt x="129" y="176"/>
                  <a:pt x="129" y="176"/>
                  <a:pt x="129" y="176"/>
                </a:cubicBezTo>
                <a:cubicBezTo>
                  <a:pt x="91" y="176"/>
                  <a:pt x="91" y="176"/>
                  <a:pt x="91" y="176"/>
                </a:cubicBezTo>
                <a:lnTo>
                  <a:pt x="91" y="229"/>
                </a:lnTo>
                <a:close/>
                <a:moveTo>
                  <a:pt x="337" y="176"/>
                </a:moveTo>
                <a:cubicBezTo>
                  <a:pt x="299" y="176"/>
                  <a:pt x="299" y="176"/>
                  <a:pt x="299" y="176"/>
                </a:cubicBezTo>
                <a:cubicBezTo>
                  <a:pt x="299" y="229"/>
                  <a:pt x="299" y="229"/>
                  <a:pt x="299" y="229"/>
                </a:cubicBezTo>
                <a:cubicBezTo>
                  <a:pt x="337" y="229"/>
                  <a:pt x="337" y="229"/>
                  <a:pt x="337" y="229"/>
                </a:cubicBezTo>
                <a:lnTo>
                  <a:pt x="337" y="176"/>
                </a:lnTo>
                <a:close/>
                <a:moveTo>
                  <a:pt x="91" y="331"/>
                </a:moveTo>
                <a:cubicBezTo>
                  <a:pt x="129" y="331"/>
                  <a:pt x="129" y="331"/>
                  <a:pt x="129" y="331"/>
                </a:cubicBezTo>
                <a:cubicBezTo>
                  <a:pt x="129" y="278"/>
                  <a:pt x="129" y="278"/>
                  <a:pt x="129" y="278"/>
                </a:cubicBezTo>
                <a:cubicBezTo>
                  <a:pt x="91" y="278"/>
                  <a:pt x="91" y="278"/>
                  <a:pt x="91" y="278"/>
                </a:cubicBezTo>
                <a:lnTo>
                  <a:pt x="91" y="331"/>
                </a:lnTo>
                <a:close/>
                <a:moveTo>
                  <a:pt x="337" y="278"/>
                </a:moveTo>
                <a:cubicBezTo>
                  <a:pt x="299" y="278"/>
                  <a:pt x="299" y="278"/>
                  <a:pt x="299" y="278"/>
                </a:cubicBezTo>
                <a:cubicBezTo>
                  <a:pt x="299" y="331"/>
                  <a:pt x="299" y="331"/>
                  <a:pt x="299" y="331"/>
                </a:cubicBezTo>
                <a:cubicBezTo>
                  <a:pt x="337" y="331"/>
                  <a:pt x="337" y="331"/>
                  <a:pt x="337" y="331"/>
                </a:cubicBezTo>
                <a:lnTo>
                  <a:pt x="337" y="27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27"/>
          <p:cNvSpPr>
            <a:spLocks noEditPoints="1"/>
          </p:cNvSpPr>
          <p:nvPr/>
        </p:nvSpPr>
        <p:spPr bwMode="auto">
          <a:xfrm>
            <a:off x="7026456" y="5396496"/>
            <a:ext cx="596580" cy="591690"/>
          </a:xfrm>
          <a:custGeom>
            <a:avLst/>
            <a:gdLst>
              <a:gd name="T0" fmla="*/ 0 w 360"/>
              <a:gd name="T1" fmla="*/ 0 h 357"/>
              <a:gd name="T2" fmla="*/ 0 w 360"/>
              <a:gd name="T3" fmla="*/ 128 h 357"/>
              <a:gd name="T4" fmla="*/ 5 w 360"/>
              <a:gd name="T5" fmla="*/ 145 h 357"/>
              <a:gd name="T6" fmla="*/ 5 w 360"/>
              <a:gd name="T7" fmla="*/ 357 h 357"/>
              <a:gd name="T8" fmla="*/ 210 w 360"/>
              <a:gd name="T9" fmla="*/ 357 h 357"/>
              <a:gd name="T10" fmla="*/ 210 w 360"/>
              <a:gd name="T11" fmla="*/ 211 h 357"/>
              <a:gd name="T12" fmla="*/ 279 w 360"/>
              <a:gd name="T13" fmla="*/ 211 h 357"/>
              <a:gd name="T14" fmla="*/ 279 w 360"/>
              <a:gd name="T15" fmla="*/ 357 h 357"/>
              <a:gd name="T16" fmla="*/ 305 w 360"/>
              <a:gd name="T17" fmla="*/ 357 h 357"/>
              <a:gd name="T18" fmla="*/ 350 w 360"/>
              <a:gd name="T19" fmla="*/ 312 h 357"/>
              <a:gd name="T20" fmla="*/ 350 w 360"/>
              <a:gd name="T21" fmla="*/ 152 h 357"/>
              <a:gd name="T22" fmla="*/ 360 w 360"/>
              <a:gd name="T23" fmla="*/ 128 h 357"/>
              <a:gd name="T24" fmla="*/ 360 w 360"/>
              <a:gd name="T25" fmla="*/ 0 h 357"/>
              <a:gd name="T26" fmla="*/ 0 w 360"/>
              <a:gd name="T27" fmla="*/ 0 h 357"/>
              <a:gd name="T28" fmla="*/ 115 w 360"/>
              <a:gd name="T29" fmla="*/ 17 h 357"/>
              <a:gd name="T30" fmla="*/ 147 w 360"/>
              <a:gd name="T31" fmla="*/ 17 h 357"/>
              <a:gd name="T32" fmla="*/ 147 w 360"/>
              <a:gd name="T33" fmla="*/ 128 h 357"/>
              <a:gd name="T34" fmla="*/ 131 w 360"/>
              <a:gd name="T35" fmla="*/ 144 h 357"/>
              <a:gd name="T36" fmla="*/ 115 w 360"/>
              <a:gd name="T37" fmla="*/ 128 h 357"/>
              <a:gd name="T38" fmla="*/ 115 w 360"/>
              <a:gd name="T39" fmla="*/ 17 h 357"/>
              <a:gd name="T40" fmla="*/ 66 w 360"/>
              <a:gd name="T41" fmla="*/ 17 h 357"/>
              <a:gd name="T42" fmla="*/ 98 w 360"/>
              <a:gd name="T43" fmla="*/ 17 h 357"/>
              <a:gd name="T44" fmla="*/ 98 w 360"/>
              <a:gd name="T45" fmla="*/ 128 h 357"/>
              <a:gd name="T46" fmla="*/ 82 w 360"/>
              <a:gd name="T47" fmla="*/ 144 h 357"/>
              <a:gd name="T48" fmla="*/ 66 w 360"/>
              <a:gd name="T49" fmla="*/ 128 h 357"/>
              <a:gd name="T50" fmla="*/ 66 w 360"/>
              <a:gd name="T51" fmla="*/ 17 h 357"/>
              <a:gd name="T52" fmla="*/ 49 w 360"/>
              <a:gd name="T53" fmla="*/ 128 h 357"/>
              <a:gd name="T54" fmla="*/ 33 w 360"/>
              <a:gd name="T55" fmla="*/ 144 h 357"/>
              <a:gd name="T56" fmla="*/ 17 w 360"/>
              <a:gd name="T57" fmla="*/ 128 h 357"/>
              <a:gd name="T58" fmla="*/ 17 w 360"/>
              <a:gd name="T59" fmla="*/ 17 h 357"/>
              <a:gd name="T60" fmla="*/ 49 w 360"/>
              <a:gd name="T61" fmla="*/ 17 h 357"/>
              <a:gd name="T62" fmla="*/ 49 w 360"/>
              <a:gd name="T63" fmla="*/ 128 h 357"/>
              <a:gd name="T64" fmla="*/ 174 w 360"/>
              <a:gd name="T65" fmla="*/ 276 h 357"/>
              <a:gd name="T66" fmla="*/ 53 w 360"/>
              <a:gd name="T67" fmla="*/ 276 h 357"/>
              <a:gd name="T68" fmla="*/ 53 w 360"/>
              <a:gd name="T69" fmla="*/ 194 h 357"/>
              <a:gd name="T70" fmla="*/ 174 w 360"/>
              <a:gd name="T71" fmla="*/ 194 h 357"/>
              <a:gd name="T72" fmla="*/ 174 w 360"/>
              <a:gd name="T73" fmla="*/ 276 h 357"/>
              <a:gd name="T74" fmla="*/ 196 w 360"/>
              <a:gd name="T75" fmla="*/ 128 h 357"/>
              <a:gd name="T76" fmla="*/ 180 w 360"/>
              <a:gd name="T77" fmla="*/ 144 h 357"/>
              <a:gd name="T78" fmla="*/ 164 w 360"/>
              <a:gd name="T79" fmla="*/ 128 h 357"/>
              <a:gd name="T80" fmla="*/ 164 w 360"/>
              <a:gd name="T81" fmla="*/ 17 h 357"/>
              <a:gd name="T82" fmla="*/ 196 w 360"/>
              <a:gd name="T83" fmla="*/ 17 h 357"/>
              <a:gd name="T84" fmla="*/ 196 w 360"/>
              <a:gd name="T85" fmla="*/ 128 h 357"/>
              <a:gd name="T86" fmla="*/ 245 w 360"/>
              <a:gd name="T87" fmla="*/ 128 h 357"/>
              <a:gd name="T88" fmla="*/ 229 w 360"/>
              <a:gd name="T89" fmla="*/ 144 h 357"/>
              <a:gd name="T90" fmla="*/ 213 w 360"/>
              <a:gd name="T91" fmla="*/ 128 h 357"/>
              <a:gd name="T92" fmla="*/ 213 w 360"/>
              <a:gd name="T93" fmla="*/ 17 h 357"/>
              <a:gd name="T94" fmla="*/ 245 w 360"/>
              <a:gd name="T95" fmla="*/ 17 h 357"/>
              <a:gd name="T96" fmla="*/ 245 w 360"/>
              <a:gd name="T97" fmla="*/ 128 h 357"/>
              <a:gd name="T98" fmla="*/ 294 w 360"/>
              <a:gd name="T99" fmla="*/ 128 h 357"/>
              <a:gd name="T100" fmla="*/ 278 w 360"/>
              <a:gd name="T101" fmla="*/ 144 h 357"/>
              <a:gd name="T102" fmla="*/ 262 w 360"/>
              <a:gd name="T103" fmla="*/ 128 h 357"/>
              <a:gd name="T104" fmla="*/ 262 w 360"/>
              <a:gd name="T105" fmla="*/ 17 h 357"/>
              <a:gd name="T106" fmla="*/ 294 w 360"/>
              <a:gd name="T107" fmla="*/ 17 h 357"/>
              <a:gd name="T108" fmla="*/ 294 w 360"/>
              <a:gd name="T109" fmla="*/ 128 h 357"/>
              <a:gd name="T110" fmla="*/ 343 w 360"/>
              <a:gd name="T111" fmla="*/ 128 h 357"/>
              <a:gd name="T112" fmla="*/ 327 w 360"/>
              <a:gd name="T113" fmla="*/ 144 h 357"/>
              <a:gd name="T114" fmla="*/ 311 w 360"/>
              <a:gd name="T115" fmla="*/ 128 h 357"/>
              <a:gd name="T116" fmla="*/ 311 w 360"/>
              <a:gd name="T117" fmla="*/ 17 h 357"/>
              <a:gd name="T118" fmla="*/ 343 w 360"/>
              <a:gd name="T119" fmla="*/ 17 h 357"/>
              <a:gd name="T120" fmla="*/ 343 w 360"/>
              <a:gd name="T121" fmla="*/ 128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60" h="357">
                <a:moveTo>
                  <a:pt x="0" y="0"/>
                </a:moveTo>
                <a:cubicBezTo>
                  <a:pt x="0" y="128"/>
                  <a:pt x="0" y="128"/>
                  <a:pt x="0" y="128"/>
                </a:cubicBezTo>
                <a:cubicBezTo>
                  <a:pt x="0" y="134"/>
                  <a:pt x="2" y="140"/>
                  <a:pt x="5" y="145"/>
                </a:cubicBezTo>
                <a:cubicBezTo>
                  <a:pt x="5" y="357"/>
                  <a:pt x="5" y="357"/>
                  <a:pt x="5" y="357"/>
                </a:cubicBezTo>
                <a:cubicBezTo>
                  <a:pt x="210" y="357"/>
                  <a:pt x="210" y="357"/>
                  <a:pt x="210" y="357"/>
                </a:cubicBezTo>
                <a:cubicBezTo>
                  <a:pt x="210" y="211"/>
                  <a:pt x="210" y="211"/>
                  <a:pt x="210" y="211"/>
                </a:cubicBezTo>
                <a:cubicBezTo>
                  <a:pt x="279" y="211"/>
                  <a:pt x="279" y="211"/>
                  <a:pt x="279" y="211"/>
                </a:cubicBezTo>
                <a:cubicBezTo>
                  <a:pt x="279" y="357"/>
                  <a:pt x="279" y="357"/>
                  <a:pt x="279" y="357"/>
                </a:cubicBezTo>
                <a:cubicBezTo>
                  <a:pt x="305" y="357"/>
                  <a:pt x="305" y="357"/>
                  <a:pt x="305" y="357"/>
                </a:cubicBezTo>
                <a:cubicBezTo>
                  <a:pt x="330" y="357"/>
                  <a:pt x="350" y="337"/>
                  <a:pt x="350" y="312"/>
                </a:cubicBezTo>
                <a:cubicBezTo>
                  <a:pt x="350" y="152"/>
                  <a:pt x="350" y="152"/>
                  <a:pt x="350" y="152"/>
                </a:cubicBezTo>
                <a:cubicBezTo>
                  <a:pt x="356" y="146"/>
                  <a:pt x="360" y="137"/>
                  <a:pt x="360" y="128"/>
                </a:cubicBezTo>
                <a:cubicBezTo>
                  <a:pt x="360" y="0"/>
                  <a:pt x="360" y="0"/>
                  <a:pt x="360" y="0"/>
                </a:cubicBezTo>
                <a:lnTo>
                  <a:pt x="0" y="0"/>
                </a:lnTo>
                <a:close/>
                <a:moveTo>
                  <a:pt x="115" y="17"/>
                </a:moveTo>
                <a:cubicBezTo>
                  <a:pt x="147" y="17"/>
                  <a:pt x="147" y="17"/>
                  <a:pt x="147" y="17"/>
                </a:cubicBezTo>
                <a:cubicBezTo>
                  <a:pt x="147" y="128"/>
                  <a:pt x="147" y="128"/>
                  <a:pt x="147" y="128"/>
                </a:cubicBezTo>
                <a:cubicBezTo>
                  <a:pt x="147" y="137"/>
                  <a:pt x="140" y="144"/>
                  <a:pt x="131" y="144"/>
                </a:cubicBezTo>
                <a:cubicBezTo>
                  <a:pt x="122" y="144"/>
                  <a:pt x="115" y="137"/>
                  <a:pt x="115" y="128"/>
                </a:cubicBezTo>
                <a:lnTo>
                  <a:pt x="115" y="17"/>
                </a:lnTo>
                <a:close/>
                <a:moveTo>
                  <a:pt x="66" y="17"/>
                </a:moveTo>
                <a:cubicBezTo>
                  <a:pt x="98" y="17"/>
                  <a:pt x="98" y="17"/>
                  <a:pt x="98" y="17"/>
                </a:cubicBezTo>
                <a:cubicBezTo>
                  <a:pt x="98" y="128"/>
                  <a:pt x="98" y="128"/>
                  <a:pt x="98" y="128"/>
                </a:cubicBezTo>
                <a:cubicBezTo>
                  <a:pt x="98" y="137"/>
                  <a:pt x="91" y="144"/>
                  <a:pt x="82" y="144"/>
                </a:cubicBezTo>
                <a:cubicBezTo>
                  <a:pt x="73" y="144"/>
                  <a:pt x="66" y="137"/>
                  <a:pt x="66" y="128"/>
                </a:cubicBezTo>
                <a:lnTo>
                  <a:pt x="66" y="17"/>
                </a:lnTo>
                <a:close/>
                <a:moveTo>
                  <a:pt x="49" y="128"/>
                </a:moveTo>
                <a:cubicBezTo>
                  <a:pt x="49" y="137"/>
                  <a:pt x="42" y="144"/>
                  <a:pt x="33" y="144"/>
                </a:cubicBezTo>
                <a:cubicBezTo>
                  <a:pt x="24" y="144"/>
                  <a:pt x="17" y="137"/>
                  <a:pt x="17" y="128"/>
                </a:cubicBezTo>
                <a:cubicBezTo>
                  <a:pt x="17" y="17"/>
                  <a:pt x="17" y="17"/>
                  <a:pt x="17" y="17"/>
                </a:cubicBezTo>
                <a:cubicBezTo>
                  <a:pt x="49" y="17"/>
                  <a:pt x="49" y="17"/>
                  <a:pt x="49" y="17"/>
                </a:cubicBezTo>
                <a:lnTo>
                  <a:pt x="49" y="128"/>
                </a:lnTo>
                <a:close/>
                <a:moveTo>
                  <a:pt x="174" y="276"/>
                </a:moveTo>
                <a:cubicBezTo>
                  <a:pt x="53" y="276"/>
                  <a:pt x="53" y="276"/>
                  <a:pt x="53" y="276"/>
                </a:cubicBezTo>
                <a:cubicBezTo>
                  <a:pt x="53" y="194"/>
                  <a:pt x="53" y="194"/>
                  <a:pt x="53" y="194"/>
                </a:cubicBezTo>
                <a:cubicBezTo>
                  <a:pt x="174" y="194"/>
                  <a:pt x="174" y="194"/>
                  <a:pt x="174" y="194"/>
                </a:cubicBezTo>
                <a:lnTo>
                  <a:pt x="174" y="276"/>
                </a:lnTo>
                <a:close/>
                <a:moveTo>
                  <a:pt x="196" y="128"/>
                </a:moveTo>
                <a:cubicBezTo>
                  <a:pt x="196" y="137"/>
                  <a:pt x="189" y="144"/>
                  <a:pt x="180" y="144"/>
                </a:cubicBezTo>
                <a:cubicBezTo>
                  <a:pt x="171" y="144"/>
                  <a:pt x="164" y="137"/>
                  <a:pt x="164" y="128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96" y="17"/>
                  <a:pt x="196" y="17"/>
                  <a:pt x="196" y="17"/>
                </a:cubicBezTo>
                <a:lnTo>
                  <a:pt x="196" y="128"/>
                </a:lnTo>
                <a:close/>
                <a:moveTo>
                  <a:pt x="245" y="128"/>
                </a:moveTo>
                <a:cubicBezTo>
                  <a:pt x="245" y="137"/>
                  <a:pt x="238" y="144"/>
                  <a:pt x="229" y="144"/>
                </a:cubicBezTo>
                <a:cubicBezTo>
                  <a:pt x="220" y="144"/>
                  <a:pt x="213" y="137"/>
                  <a:pt x="213" y="128"/>
                </a:cubicBezTo>
                <a:cubicBezTo>
                  <a:pt x="213" y="17"/>
                  <a:pt x="213" y="17"/>
                  <a:pt x="213" y="17"/>
                </a:cubicBezTo>
                <a:cubicBezTo>
                  <a:pt x="245" y="17"/>
                  <a:pt x="245" y="17"/>
                  <a:pt x="245" y="17"/>
                </a:cubicBezTo>
                <a:lnTo>
                  <a:pt x="245" y="128"/>
                </a:lnTo>
                <a:close/>
                <a:moveTo>
                  <a:pt x="294" y="128"/>
                </a:moveTo>
                <a:cubicBezTo>
                  <a:pt x="294" y="137"/>
                  <a:pt x="287" y="144"/>
                  <a:pt x="278" y="144"/>
                </a:cubicBezTo>
                <a:cubicBezTo>
                  <a:pt x="269" y="144"/>
                  <a:pt x="262" y="137"/>
                  <a:pt x="262" y="128"/>
                </a:cubicBezTo>
                <a:cubicBezTo>
                  <a:pt x="262" y="17"/>
                  <a:pt x="262" y="17"/>
                  <a:pt x="262" y="17"/>
                </a:cubicBezTo>
                <a:cubicBezTo>
                  <a:pt x="294" y="17"/>
                  <a:pt x="294" y="17"/>
                  <a:pt x="294" y="17"/>
                </a:cubicBezTo>
                <a:lnTo>
                  <a:pt x="294" y="128"/>
                </a:lnTo>
                <a:close/>
                <a:moveTo>
                  <a:pt x="343" y="128"/>
                </a:moveTo>
                <a:cubicBezTo>
                  <a:pt x="343" y="137"/>
                  <a:pt x="336" y="144"/>
                  <a:pt x="327" y="144"/>
                </a:cubicBezTo>
                <a:cubicBezTo>
                  <a:pt x="318" y="144"/>
                  <a:pt x="311" y="137"/>
                  <a:pt x="311" y="128"/>
                </a:cubicBezTo>
                <a:cubicBezTo>
                  <a:pt x="311" y="17"/>
                  <a:pt x="311" y="17"/>
                  <a:pt x="311" y="17"/>
                </a:cubicBezTo>
                <a:cubicBezTo>
                  <a:pt x="343" y="17"/>
                  <a:pt x="343" y="17"/>
                  <a:pt x="343" y="17"/>
                </a:cubicBezTo>
                <a:lnTo>
                  <a:pt x="343" y="1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6" name="Freeform 24"/>
          <p:cNvSpPr>
            <a:spLocks noEditPoints="1"/>
          </p:cNvSpPr>
          <p:nvPr/>
        </p:nvSpPr>
        <p:spPr bwMode="auto">
          <a:xfrm>
            <a:off x="547768" y="5385297"/>
            <a:ext cx="590891" cy="617286"/>
          </a:xfrm>
          <a:custGeom>
            <a:avLst/>
            <a:gdLst>
              <a:gd name="T0" fmla="*/ 356 w 356"/>
              <a:gd name="T1" fmla="*/ 320 h 372"/>
              <a:gd name="T2" fmla="*/ 356 w 356"/>
              <a:gd name="T3" fmla="*/ 181 h 372"/>
              <a:gd name="T4" fmla="*/ 330 w 356"/>
              <a:gd name="T5" fmla="*/ 181 h 372"/>
              <a:gd name="T6" fmla="*/ 303 w 356"/>
              <a:gd name="T7" fmla="*/ 0 h 372"/>
              <a:gd name="T8" fmla="*/ 240 w 356"/>
              <a:gd name="T9" fmla="*/ 0 h 372"/>
              <a:gd name="T10" fmla="*/ 222 w 356"/>
              <a:gd name="T11" fmla="*/ 177 h 372"/>
              <a:gd name="T12" fmla="*/ 146 w 356"/>
              <a:gd name="T13" fmla="*/ 129 h 372"/>
              <a:gd name="T14" fmla="*/ 146 w 356"/>
              <a:gd name="T15" fmla="*/ 174 h 372"/>
              <a:gd name="T16" fmla="*/ 75 w 356"/>
              <a:gd name="T17" fmla="*/ 129 h 372"/>
              <a:gd name="T18" fmla="*/ 75 w 356"/>
              <a:gd name="T19" fmla="*/ 175 h 372"/>
              <a:gd name="T20" fmla="*/ 0 w 356"/>
              <a:gd name="T21" fmla="*/ 130 h 372"/>
              <a:gd name="T22" fmla="*/ 0 w 356"/>
              <a:gd name="T23" fmla="*/ 372 h 372"/>
              <a:gd name="T24" fmla="*/ 231 w 356"/>
              <a:gd name="T25" fmla="*/ 372 h 372"/>
              <a:gd name="T26" fmla="*/ 231 w 356"/>
              <a:gd name="T27" fmla="*/ 239 h 372"/>
              <a:gd name="T28" fmla="*/ 320 w 356"/>
              <a:gd name="T29" fmla="*/ 239 h 372"/>
              <a:gd name="T30" fmla="*/ 320 w 356"/>
              <a:gd name="T31" fmla="*/ 370 h 372"/>
              <a:gd name="T32" fmla="*/ 343 w 356"/>
              <a:gd name="T33" fmla="*/ 357 h 372"/>
              <a:gd name="T34" fmla="*/ 356 w 356"/>
              <a:gd name="T35" fmla="*/ 320 h 372"/>
              <a:gd name="T36" fmla="*/ 81 w 356"/>
              <a:gd name="T37" fmla="*/ 308 h 372"/>
              <a:gd name="T38" fmla="*/ 41 w 356"/>
              <a:gd name="T39" fmla="*/ 308 h 372"/>
              <a:gd name="T40" fmla="*/ 41 w 356"/>
              <a:gd name="T41" fmla="*/ 285 h 372"/>
              <a:gd name="T42" fmla="*/ 81 w 356"/>
              <a:gd name="T43" fmla="*/ 285 h 372"/>
              <a:gd name="T44" fmla="*/ 81 w 356"/>
              <a:gd name="T45" fmla="*/ 308 h 372"/>
              <a:gd name="T46" fmla="*/ 81 w 356"/>
              <a:gd name="T47" fmla="*/ 272 h 372"/>
              <a:gd name="T48" fmla="*/ 41 w 356"/>
              <a:gd name="T49" fmla="*/ 272 h 372"/>
              <a:gd name="T50" fmla="*/ 41 w 356"/>
              <a:gd name="T51" fmla="*/ 250 h 372"/>
              <a:gd name="T52" fmla="*/ 81 w 356"/>
              <a:gd name="T53" fmla="*/ 250 h 372"/>
              <a:gd name="T54" fmla="*/ 81 w 356"/>
              <a:gd name="T55" fmla="*/ 272 h 372"/>
              <a:gd name="T56" fmla="*/ 141 w 356"/>
              <a:gd name="T57" fmla="*/ 308 h 372"/>
              <a:gd name="T58" fmla="*/ 101 w 356"/>
              <a:gd name="T59" fmla="*/ 308 h 372"/>
              <a:gd name="T60" fmla="*/ 101 w 356"/>
              <a:gd name="T61" fmla="*/ 285 h 372"/>
              <a:gd name="T62" fmla="*/ 141 w 356"/>
              <a:gd name="T63" fmla="*/ 285 h 372"/>
              <a:gd name="T64" fmla="*/ 141 w 356"/>
              <a:gd name="T65" fmla="*/ 308 h 372"/>
              <a:gd name="T66" fmla="*/ 141 w 356"/>
              <a:gd name="T67" fmla="*/ 272 h 372"/>
              <a:gd name="T68" fmla="*/ 101 w 356"/>
              <a:gd name="T69" fmla="*/ 272 h 372"/>
              <a:gd name="T70" fmla="*/ 101 w 356"/>
              <a:gd name="T71" fmla="*/ 250 h 372"/>
              <a:gd name="T72" fmla="*/ 141 w 356"/>
              <a:gd name="T73" fmla="*/ 250 h 372"/>
              <a:gd name="T74" fmla="*/ 141 w 356"/>
              <a:gd name="T75" fmla="*/ 272 h 372"/>
              <a:gd name="T76" fmla="*/ 201 w 356"/>
              <a:gd name="T77" fmla="*/ 308 h 372"/>
              <a:gd name="T78" fmla="*/ 161 w 356"/>
              <a:gd name="T79" fmla="*/ 308 h 372"/>
              <a:gd name="T80" fmla="*/ 161 w 356"/>
              <a:gd name="T81" fmla="*/ 285 h 372"/>
              <a:gd name="T82" fmla="*/ 201 w 356"/>
              <a:gd name="T83" fmla="*/ 285 h 372"/>
              <a:gd name="T84" fmla="*/ 201 w 356"/>
              <a:gd name="T85" fmla="*/ 308 h 372"/>
              <a:gd name="T86" fmla="*/ 201 w 356"/>
              <a:gd name="T87" fmla="*/ 272 h 372"/>
              <a:gd name="T88" fmla="*/ 161 w 356"/>
              <a:gd name="T89" fmla="*/ 272 h 372"/>
              <a:gd name="T90" fmla="*/ 161 w 356"/>
              <a:gd name="T91" fmla="*/ 250 h 372"/>
              <a:gd name="T92" fmla="*/ 201 w 356"/>
              <a:gd name="T93" fmla="*/ 250 h 372"/>
              <a:gd name="T94" fmla="*/ 201 w 356"/>
              <a:gd name="T95" fmla="*/ 272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6" h="372">
                <a:moveTo>
                  <a:pt x="356" y="320"/>
                </a:moveTo>
                <a:cubicBezTo>
                  <a:pt x="356" y="181"/>
                  <a:pt x="356" y="181"/>
                  <a:pt x="356" y="181"/>
                </a:cubicBezTo>
                <a:cubicBezTo>
                  <a:pt x="330" y="181"/>
                  <a:pt x="330" y="181"/>
                  <a:pt x="330" y="181"/>
                </a:cubicBezTo>
                <a:cubicBezTo>
                  <a:pt x="303" y="0"/>
                  <a:pt x="303" y="0"/>
                  <a:pt x="303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22" y="177"/>
                  <a:pt x="222" y="177"/>
                  <a:pt x="222" y="177"/>
                </a:cubicBezTo>
                <a:cubicBezTo>
                  <a:pt x="146" y="129"/>
                  <a:pt x="146" y="129"/>
                  <a:pt x="146" y="129"/>
                </a:cubicBezTo>
                <a:cubicBezTo>
                  <a:pt x="146" y="174"/>
                  <a:pt x="146" y="174"/>
                  <a:pt x="146" y="174"/>
                </a:cubicBezTo>
                <a:cubicBezTo>
                  <a:pt x="75" y="129"/>
                  <a:pt x="75" y="129"/>
                  <a:pt x="75" y="129"/>
                </a:cubicBezTo>
                <a:cubicBezTo>
                  <a:pt x="75" y="175"/>
                  <a:pt x="75" y="175"/>
                  <a:pt x="75" y="175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372"/>
                  <a:pt x="0" y="372"/>
                  <a:pt x="0" y="372"/>
                </a:cubicBezTo>
                <a:cubicBezTo>
                  <a:pt x="231" y="372"/>
                  <a:pt x="231" y="372"/>
                  <a:pt x="231" y="372"/>
                </a:cubicBezTo>
                <a:cubicBezTo>
                  <a:pt x="231" y="239"/>
                  <a:pt x="231" y="239"/>
                  <a:pt x="231" y="239"/>
                </a:cubicBezTo>
                <a:cubicBezTo>
                  <a:pt x="320" y="239"/>
                  <a:pt x="320" y="239"/>
                  <a:pt x="320" y="239"/>
                </a:cubicBezTo>
                <a:cubicBezTo>
                  <a:pt x="320" y="370"/>
                  <a:pt x="320" y="370"/>
                  <a:pt x="320" y="370"/>
                </a:cubicBezTo>
                <a:cubicBezTo>
                  <a:pt x="329" y="368"/>
                  <a:pt x="337" y="364"/>
                  <a:pt x="343" y="357"/>
                </a:cubicBezTo>
                <a:cubicBezTo>
                  <a:pt x="356" y="343"/>
                  <a:pt x="356" y="324"/>
                  <a:pt x="356" y="320"/>
                </a:cubicBezTo>
                <a:close/>
                <a:moveTo>
                  <a:pt x="81" y="308"/>
                </a:moveTo>
                <a:cubicBezTo>
                  <a:pt x="41" y="308"/>
                  <a:pt x="41" y="308"/>
                  <a:pt x="41" y="308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81" y="285"/>
                  <a:pt x="81" y="285"/>
                  <a:pt x="81" y="285"/>
                </a:cubicBezTo>
                <a:lnTo>
                  <a:pt x="81" y="308"/>
                </a:lnTo>
                <a:close/>
                <a:moveTo>
                  <a:pt x="81" y="272"/>
                </a:moveTo>
                <a:cubicBezTo>
                  <a:pt x="41" y="272"/>
                  <a:pt x="41" y="272"/>
                  <a:pt x="41" y="272"/>
                </a:cubicBezTo>
                <a:cubicBezTo>
                  <a:pt x="41" y="250"/>
                  <a:pt x="41" y="250"/>
                  <a:pt x="41" y="250"/>
                </a:cubicBezTo>
                <a:cubicBezTo>
                  <a:pt x="81" y="250"/>
                  <a:pt x="81" y="250"/>
                  <a:pt x="81" y="250"/>
                </a:cubicBezTo>
                <a:lnTo>
                  <a:pt x="81" y="272"/>
                </a:lnTo>
                <a:close/>
                <a:moveTo>
                  <a:pt x="141" y="308"/>
                </a:moveTo>
                <a:cubicBezTo>
                  <a:pt x="101" y="308"/>
                  <a:pt x="101" y="308"/>
                  <a:pt x="101" y="308"/>
                </a:cubicBezTo>
                <a:cubicBezTo>
                  <a:pt x="101" y="285"/>
                  <a:pt x="101" y="285"/>
                  <a:pt x="101" y="285"/>
                </a:cubicBezTo>
                <a:cubicBezTo>
                  <a:pt x="141" y="285"/>
                  <a:pt x="141" y="285"/>
                  <a:pt x="141" y="285"/>
                </a:cubicBezTo>
                <a:lnTo>
                  <a:pt x="141" y="308"/>
                </a:lnTo>
                <a:close/>
                <a:moveTo>
                  <a:pt x="141" y="272"/>
                </a:moveTo>
                <a:cubicBezTo>
                  <a:pt x="101" y="272"/>
                  <a:pt x="101" y="272"/>
                  <a:pt x="101" y="272"/>
                </a:cubicBezTo>
                <a:cubicBezTo>
                  <a:pt x="101" y="250"/>
                  <a:pt x="101" y="250"/>
                  <a:pt x="101" y="250"/>
                </a:cubicBezTo>
                <a:cubicBezTo>
                  <a:pt x="141" y="250"/>
                  <a:pt x="141" y="250"/>
                  <a:pt x="141" y="250"/>
                </a:cubicBezTo>
                <a:lnTo>
                  <a:pt x="141" y="272"/>
                </a:lnTo>
                <a:close/>
                <a:moveTo>
                  <a:pt x="201" y="308"/>
                </a:moveTo>
                <a:cubicBezTo>
                  <a:pt x="161" y="308"/>
                  <a:pt x="161" y="308"/>
                  <a:pt x="161" y="308"/>
                </a:cubicBezTo>
                <a:cubicBezTo>
                  <a:pt x="161" y="285"/>
                  <a:pt x="161" y="285"/>
                  <a:pt x="161" y="285"/>
                </a:cubicBezTo>
                <a:cubicBezTo>
                  <a:pt x="201" y="285"/>
                  <a:pt x="201" y="285"/>
                  <a:pt x="201" y="285"/>
                </a:cubicBezTo>
                <a:lnTo>
                  <a:pt x="201" y="308"/>
                </a:lnTo>
                <a:close/>
                <a:moveTo>
                  <a:pt x="201" y="272"/>
                </a:moveTo>
                <a:cubicBezTo>
                  <a:pt x="161" y="272"/>
                  <a:pt x="161" y="272"/>
                  <a:pt x="161" y="272"/>
                </a:cubicBezTo>
                <a:cubicBezTo>
                  <a:pt x="161" y="250"/>
                  <a:pt x="161" y="250"/>
                  <a:pt x="161" y="250"/>
                </a:cubicBezTo>
                <a:cubicBezTo>
                  <a:pt x="201" y="250"/>
                  <a:pt x="201" y="250"/>
                  <a:pt x="201" y="250"/>
                </a:cubicBezTo>
                <a:lnTo>
                  <a:pt x="201" y="272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Freeform 9"/>
          <p:cNvSpPr>
            <a:spLocks/>
          </p:cNvSpPr>
          <p:nvPr/>
        </p:nvSpPr>
        <p:spPr bwMode="auto">
          <a:xfrm>
            <a:off x="8275260" y="5334568"/>
            <a:ext cx="541344" cy="718654"/>
          </a:xfrm>
          <a:custGeom>
            <a:avLst/>
            <a:gdLst>
              <a:gd name="T0" fmla="*/ 317 w 327"/>
              <a:gd name="T1" fmla="*/ 11 h 432"/>
              <a:gd name="T2" fmla="*/ 288 w 327"/>
              <a:gd name="T3" fmla="*/ 0 h 432"/>
              <a:gd name="T4" fmla="*/ 253 w 327"/>
              <a:gd name="T5" fmla="*/ 0 h 432"/>
              <a:gd name="T6" fmla="*/ 225 w 327"/>
              <a:gd name="T7" fmla="*/ 11 h 432"/>
              <a:gd name="T8" fmla="*/ 217 w 327"/>
              <a:gd name="T9" fmla="*/ 25 h 432"/>
              <a:gd name="T10" fmla="*/ 205 w 327"/>
              <a:gd name="T11" fmla="*/ 25 h 432"/>
              <a:gd name="T12" fmla="*/ 169 w 327"/>
              <a:gd name="T13" fmla="*/ 39 h 432"/>
              <a:gd name="T14" fmla="*/ 166 w 327"/>
              <a:gd name="T15" fmla="*/ 44 h 432"/>
              <a:gd name="T16" fmla="*/ 162 w 327"/>
              <a:gd name="T17" fmla="*/ 39 h 432"/>
              <a:gd name="T18" fmla="*/ 126 w 327"/>
              <a:gd name="T19" fmla="*/ 25 h 432"/>
              <a:gd name="T20" fmla="*/ 110 w 327"/>
              <a:gd name="T21" fmla="*/ 25 h 432"/>
              <a:gd name="T22" fmla="*/ 102 w 327"/>
              <a:gd name="T23" fmla="*/ 11 h 432"/>
              <a:gd name="T24" fmla="*/ 73 w 327"/>
              <a:gd name="T25" fmla="*/ 0 h 432"/>
              <a:gd name="T26" fmla="*/ 37 w 327"/>
              <a:gd name="T27" fmla="*/ 0 h 432"/>
              <a:gd name="T28" fmla="*/ 10 w 327"/>
              <a:gd name="T29" fmla="*/ 11 h 432"/>
              <a:gd name="T30" fmla="*/ 0 w 327"/>
              <a:gd name="T31" fmla="*/ 39 h 432"/>
              <a:gd name="T32" fmla="*/ 0 w 327"/>
              <a:gd name="T33" fmla="*/ 61 h 432"/>
              <a:gd name="T34" fmla="*/ 111 w 327"/>
              <a:gd name="T35" fmla="*/ 61 h 432"/>
              <a:gd name="T36" fmla="*/ 111 w 327"/>
              <a:gd name="T37" fmla="*/ 43 h 432"/>
              <a:gd name="T38" fmla="*/ 126 w 327"/>
              <a:gd name="T39" fmla="*/ 43 h 432"/>
              <a:gd name="T40" fmla="*/ 150 w 327"/>
              <a:gd name="T41" fmla="*/ 51 h 432"/>
              <a:gd name="T42" fmla="*/ 157 w 327"/>
              <a:gd name="T43" fmla="*/ 74 h 432"/>
              <a:gd name="T44" fmla="*/ 157 w 327"/>
              <a:gd name="T45" fmla="*/ 92 h 432"/>
              <a:gd name="T46" fmla="*/ 157 w 327"/>
              <a:gd name="T47" fmla="*/ 92 h 432"/>
              <a:gd name="T48" fmla="*/ 157 w 327"/>
              <a:gd name="T49" fmla="*/ 415 h 432"/>
              <a:gd name="T50" fmla="*/ 124 w 327"/>
              <a:gd name="T51" fmla="*/ 415 h 432"/>
              <a:gd name="T52" fmla="*/ 124 w 327"/>
              <a:gd name="T53" fmla="*/ 432 h 432"/>
              <a:gd name="T54" fmla="*/ 208 w 327"/>
              <a:gd name="T55" fmla="*/ 432 h 432"/>
              <a:gd name="T56" fmla="*/ 208 w 327"/>
              <a:gd name="T57" fmla="*/ 415 h 432"/>
              <a:gd name="T58" fmla="*/ 174 w 327"/>
              <a:gd name="T59" fmla="*/ 415 h 432"/>
              <a:gd name="T60" fmla="*/ 174 w 327"/>
              <a:gd name="T61" fmla="*/ 74 h 432"/>
              <a:gd name="T62" fmla="*/ 174 w 327"/>
              <a:gd name="T63" fmla="*/ 74 h 432"/>
              <a:gd name="T64" fmla="*/ 182 w 327"/>
              <a:gd name="T65" fmla="*/ 51 h 432"/>
              <a:gd name="T66" fmla="*/ 205 w 327"/>
              <a:gd name="T67" fmla="*/ 43 h 432"/>
              <a:gd name="T68" fmla="*/ 215 w 327"/>
              <a:gd name="T69" fmla="*/ 43 h 432"/>
              <a:gd name="T70" fmla="*/ 215 w 327"/>
              <a:gd name="T71" fmla="*/ 61 h 432"/>
              <a:gd name="T72" fmla="*/ 327 w 327"/>
              <a:gd name="T73" fmla="*/ 61 h 432"/>
              <a:gd name="T74" fmla="*/ 327 w 327"/>
              <a:gd name="T75" fmla="*/ 39 h 432"/>
              <a:gd name="T76" fmla="*/ 317 w 327"/>
              <a:gd name="T77" fmla="*/ 11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27" h="432">
                <a:moveTo>
                  <a:pt x="317" y="11"/>
                </a:moveTo>
                <a:cubicBezTo>
                  <a:pt x="310" y="4"/>
                  <a:pt x="301" y="0"/>
                  <a:pt x="288" y="0"/>
                </a:cubicBezTo>
                <a:cubicBezTo>
                  <a:pt x="253" y="0"/>
                  <a:pt x="253" y="0"/>
                  <a:pt x="253" y="0"/>
                </a:cubicBezTo>
                <a:cubicBezTo>
                  <a:pt x="241" y="0"/>
                  <a:pt x="232" y="4"/>
                  <a:pt x="225" y="11"/>
                </a:cubicBezTo>
                <a:cubicBezTo>
                  <a:pt x="221" y="15"/>
                  <a:pt x="218" y="21"/>
                  <a:pt x="217" y="25"/>
                </a:cubicBezTo>
                <a:cubicBezTo>
                  <a:pt x="205" y="25"/>
                  <a:pt x="205" y="25"/>
                  <a:pt x="205" y="25"/>
                </a:cubicBezTo>
                <a:cubicBezTo>
                  <a:pt x="190" y="25"/>
                  <a:pt x="177" y="30"/>
                  <a:pt x="169" y="39"/>
                </a:cubicBezTo>
                <a:cubicBezTo>
                  <a:pt x="168" y="41"/>
                  <a:pt x="167" y="42"/>
                  <a:pt x="166" y="44"/>
                </a:cubicBezTo>
                <a:cubicBezTo>
                  <a:pt x="165" y="42"/>
                  <a:pt x="163" y="41"/>
                  <a:pt x="162" y="39"/>
                </a:cubicBezTo>
                <a:cubicBezTo>
                  <a:pt x="154" y="30"/>
                  <a:pt x="141" y="25"/>
                  <a:pt x="126" y="25"/>
                </a:cubicBezTo>
                <a:cubicBezTo>
                  <a:pt x="110" y="25"/>
                  <a:pt x="110" y="25"/>
                  <a:pt x="110" y="25"/>
                </a:cubicBezTo>
                <a:cubicBezTo>
                  <a:pt x="108" y="21"/>
                  <a:pt x="106" y="16"/>
                  <a:pt x="102" y="11"/>
                </a:cubicBezTo>
                <a:cubicBezTo>
                  <a:pt x="95" y="4"/>
                  <a:pt x="85" y="0"/>
                  <a:pt x="7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26" y="0"/>
                  <a:pt x="16" y="4"/>
                  <a:pt x="10" y="11"/>
                </a:cubicBezTo>
                <a:cubicBezTo>
                  <a:pt x="0" y="22"/>
                  <a:pt x="0" y="36"/>
                  <a:pt x="0" y="39"/>
                </a:cubicBezTo>
                <a:cubicBezTo>
                  <a:pt x="0" y="61"/>
                  <a:pt x="0" y="61"/>
                  <a:pt x="0" y="61"/>
                </a:cubicBezTo>
                <a:cubicBezTo>
                  <a:pt x="111" y="61"/>
                  <a:pt x="111" y="61"/>
                  <a:pt x="111" y="61"/>
                </a:cubicBezTo>
                <a:cubicBezTo>
                  <a:pt x="111" y="43"/>
                  <a:pt x="111" y="43"/>
                  <a:pt x="111" y="43"/>
                </a:cubicBezTo>
                <a:cubicBezTo>
                  <a:pt x="126" y="43"/>
                  <a:pt x="126" y="43"/>
                  <a:pt x="126" y="43"/>
                </a:cubicBezTo>
                <a:cubicBezTo>
                  <a:pt x="136" y="43"/>
                  <a:pt x="144" y="45"/>
                  <a:pt x="150" y="51"/>
                </a:cubicBezTo>
                <a:cubicBezTo>
                  <a:pt x="158" y="60"/>
                  <a:pt x="157" y="74"/>
                  <a:pt x="157" y="74"/>
                </a:cubicBez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2"/>
                </a:cubicBezTo>
                <a:cubicBezTo>
                  <a:pt x="157" y="415"/>
                  <a:pt x="157" y="415"/>
                  <a:pt x="157" y="415"/>
                </a:cubicBezTo>
                <a:cubicBezTo>
                  <a:pt x="124" y="415"/>
                  <a:pt x="124" y="415"/>
                  <a:pt x="124" y="415"/>
                </a:cubicBezTo>
                <a:cubicBezTo>
                  <a:pt x="124" y="432"/>
                  <a:pt x="124" y="432"/>
                  <a:pt x="124" y="432"/>
                </a:cubicBezTo>
                <a:cubicBezTo>
                  <a:pt x="208" y="432"/>
                  <a:pt x="208" y="432"/>
                  <a:pt x="208" y="432"/>
                </a:cubicBezTo>
                <a:cubicBezTo>
                  <a:pt x="208" y="415"/>
                  <a:pt x="208" y="415"/>
                  <a:pt x="208" y="415"/>
                </a:cubicBezTo>
                <a:cubicBezTo>
                  <a:pt x="174" y="415"/>
                  <a:pt x="174" y="415"/>
                  <a:pt x="174" y="415"/>
                </a:cubicBezTo>
                <a:cubicBezTo>
                  <a:pt x="174" y="74"/>
                  <a:pt x="174" y="74"/>
                  <a:pt x="174" y="74"/>
                </a:cubicBezTo>
                <a:cubicBezTo>
                  <a:pt x="174" y="74"/>
                  <a:pt x="174" y="74"/>
                  <a:pt x="174" y="74"/>
                </a:cubicBezTo>
                <a:cubicBezTo>
                  <a:pt x="174" y="74"/>
                  <a:pt x="173" y="60"/>
                  <a:pt x="182" y="51"/>
                </a:cubicBezTo>
                <a:cubicBezTo>
                  <a:pt x="187" y="45"/>
                  <a:pt x="195" y="43"/>
                  <a:pt x="205" y="43"/>
                </a:cubicBezTo>
                <a:cubicBezTo>
                  <a:pt x="215" y="43"/>
                  <a:pt x="215" y="43"/>
                  <a:pt x="215" y="43"/>
                </a:cubicBezTo>
                <a:cubicBezTo>
                  <a:pt x="215" y="61"/>
                  <a:pt x="215" y="61"/>
                  <a:pt x="215" y="61"/>
                </a:cubicBezTo>
                <a:cubicBezTo>
                  <a:pt x="327" y="61"/>
                  <a:pt x="327" y="61"/>
                  <a:pt x="327" y="61"/>
                </a:cubicBezTo>
                <a:cubicBezTo>
                  <a:pt x="327" y="39"/>
                  <a:pt x="327" y="39"/>
                  <a:pt x="327" y="39"/>
                </a:cubicBezTo>
                <a:cubicBezTo>
                  <a:pt x="327" y="36"/>
                  <a:pt x="327" y="22"/>
                  <a:pt x="317" y="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975918646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BA264BC-32D7-8045-ABAA-5E0DD9624EF2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110</a:t>
            </a:fld>
            <a:endParaRPr lang="en-US" dirty="0"/>
          </a:p>
        </p:txBody>
      </p:sp>
      <p:sp>
        <p:nvSpPr>
          <p:cNvPr id="14" name="Freeform 8"/>
          <p:cNvSpPr>
            <a:spLocks/>
          </p:cNvSpPr>
          <p:nvPr/>
        </p:nvSpPr>
        <p:spPr bwMode="auto">
          <a:xfrm>
            <a:off x="3304485" y="3697311"/>
            <a:ext cx="499837" cy="397667"/>
          </a:xfrm>
          <a:custGeom>
            <a:avLst/>
            <a:gdLst>
              <a:gd name="T0" fmla="*/ 0 w 241"/>
              <a:gd name="T1" fmla="*/ 137 h 192"/>
              <a:gd name="T2" fmla="*/ 0 w 241"/>
              <a:gd name="T3" fmla="*/ 192 h 192"/>
              <a:gd name="T4" fmla="*/ 241 w 241"/>
              <a:gd name="T5" fmla="*/ 17 h 192"/>
              <a:gd name="T6" fmla="*/ 188 w 241"/>
              <a:gd name="T7" fmla="*/ 0 h 192"/>
              <a:gd name="T8" fmla="*/ 0 w 241"/>
              <a:gd name="T9" fmla="*/ 137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192">
                <a:moveTo>
                  <a:pt x="0" y="137"/>
                </a:moveTo>
                <a:cubicBezTo>
                  <a:pt x="0" y="192"/>
                  <a:pt x="0" y="192"/>
                  <a:pt x="0" y="192"/>
                </a:cubicBezTo>
                <a:cubicBezTo>
                  <a:pt x="110" y="186"/>
                  <a:pt x="202" y="115"/>
                  <a:pt x="241" y="17"/>
                </a:cubicBezTo>
                <a:cubicBezTo>
                  <a:pt x="188" y="0"/>
                  <a:pt x="188" y="0"/>
                  <a:pt x="188" y="0"/>
                </a:cubicBezTo>
                <a:cubicBezTo>
                  <a:pt x="157" y="76"/>
                  <a:pt x="85" y="131"/>
                  <a:pt x="0" y="13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0"/>
          <p:cNvSpPr>
            <a:spLocks/>
          </p:cNvSpPr>
          <p:nvPr/>
        </p:nvSpPr>
        <p:spPr bwMode="auto">
          <a:xfrm>
            <a:off x="7909801" y="1351378"/>
            <a:ext cx="538903" cy="536900"/>
          </a:xfrm>
          <a:custGeom>
            <a:avLst/>
            <a:gdLst>
              <a:gd name="T0" fmla="*/ 0 w 260"/>
              <a:gd name="T1" fmla="*/ 259 h 259"/>
              <a:gd name="T2" fmla="*/ 56 w 260"/>
              <a:gd name="T3" fmla="*/ 259 h 259"/>
              <a:gd name="T4" fmla="*/ 260 w 260"/>
              <a:gd name="T5" fmla="*/ 55 h 259"/>
              <a:gd name="T6" fmla="*/ 260 w 260"/>
              <a:gd name="T7" fmla="*/ 0 h 259"/>
              <a:gd name="T8" fmla="*/ 0 w 260"/>
              <a:gd name="T9" fmla="*/ 259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259">
                <a:moveTo>
                  <a:pt x="0" y="259"/>
                </a:moveTo>
                <a:cubicBezTo>
                  <a:pt x="56" y="259"/>
                  <a:pt x="56" y="259"/>
                  <a:pt x="56" y="259"/>
                </a:cubicBezTo>
                <a:cubicBezTo>
                  <a:pt x="63" y="150"/>
                  <a:pt x="150" y="63"/>
                  <a:pt x="260" y="55"/>
                </a:cubicBezTo>
                <a:cubicBezTo>
                  <a:pt x="260" y="0"/>
                  <a:pt x="260" y="0"/>
                  <a:pt x="260" y="0"/>
                </a:cubicBezTo>
                <a:cubicBezTo>
                  <a:pt x="120" y="8"/>
                  <a:pt x="8" y="120"/>
                  <a:pt x="0" y="25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5834772" y="3782453"/>
            <a:ext cx="444746" cy="312524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26"/>
          <p:cNvSpPr>
            <a:spLocks/>
          </p:cNvSpPr>
          <p:nvPr/>
        </p:nvSpPr>
        <p:spPr bwMode="auto">
          <a:xfrm>
            <a:off x="8859394" y="3429862"/>
            <a:ext cx="192322" cy="424712"/>
          </a:xfrm>
          <a:custGeom>
            <a:avLst/>
            <a:gdLst>
              <a:gd name="T0" fmla="*/ 90 w 93"/>
              <a:gd name="T1" fmla="*/ 0 h 205"/>
              <a:gd name="T2" fmla="*/ 36 w 93"/>
              <a:gd name="T3" fmla="*/ 13 h 205"/>
              <a:gd name="T4" fmla="*/ 38 w 93"/>
              <a:gd name="T5" fmla="*/ 46 h 205"/>
              <a:gd name="T6" fmla="*/ 0 w 93"/>
              <a:gd name="T7" fmla="*/ 171 h 205"/>
              <a:gd name="T8" fmla="*/ 43 w 93"/>
              <a:gd name="T9" fmla="*/ 205 h 205"/>
              <a:gd name="T10" fmla="*/ 93 w 93"/>
              <a:gd name="T11" fmla="*/ 46 h 205"/>
              <a:gd name="T12" fmla="*/ 90 w 93"/>
              <a:gd name="T13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3" h="205">
                <a:moveTo>
                  <a:pt x="90" y="0"/>
                </a:moveTo>
                <a:cubicBezTo>
                  <a:pt x="36" y="13"/>
                  <a:pt x="36" y="13"/>
                  <a:pt x="36" y="13"/>
                </a:cubicBezTo>
                <a:cubicBezTo>
                  <a:pt x="37" y="24"/>
                  <a:pt x="38" y="35"/>
                  <a:pt x="38" y="46"/>
                </a:cubicBezTo>
                <a:cubicBezTo>
                  <a:pt x="38" y="92"/>
                  <a:pt x="24" y="135"/>
                  <a:pt x="0" y="171"/>
                </a:cubicBezTo>
                <a:cubicBezTo>
                  <a:pt x="43" y="205"/>
                  <a:pt x="43" y="205"/>
                  <a:pt x="43" y="205"/>
                </a:cubicBezTo>
                <a:cubicBezTo>
                  <a:pt x="75" y="160"/>
                  <a:pt x="93" y="105"/>
                  <a:pt x="93" y="46"/>
                </a:cubicBezTo>
                <a:cubicBezTo>
                  <a:pt x="93" y="30"/>
                  <a:pt x="92" y="15"/>
                  <a:pt x="90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38"/>
          <p:cNvSpPr>
            <a:spLocks/>
          </p:cNvSpPr>
          <p:nvPr/>
        </p:nvSpPr>
        <p:spPr bwMode="auto">
          <a:xfrm>
            <a:off x="3617009" y="5139728"/>
            <a:ext cx="224376" cy="346581"/>
          </a:xfrm>
          <a:custGeom>
            <a:avLst/>
            <a:gdLst>
              <a:gd name="T0" fmla="*/ 0 w 108"/>
              <a:gd name="T1" fmla="*/ 128 h 167"/>
              <a:gd name="T2" fmla="*/ 39 w 108"/>
              <a:gd name="T3" fmla="*/ 167 h 167"/>
              <a:gd name="T4" fmla="*/ 108 w 108"/>
              <a:gd name="T5" fmla="*/ 0 h 167"/>
              <a:gd name="T6" fmla="*/ 53 w 108"/>
              <a:gd name="T7" fmla="*/ 0 h 167"/>
              <a:gd name="T8" fmla="*/ 0 w 108"/>
              <a:gd name="T9" fmla="*/ 128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167">
                <a:moveTo>
                  <a:pt x="0" y="128"/>
                </a:moveTo>
                <a:cubicBezTo>
                  <a:pt x="39" y="167"/>
                  <a:pt x="39" y="167"/>
                  <a:pt x="39" y="167"/>
                </a:cubicBezTo>
                <a:cubicBezTo>
                  <a:pt x="79" y="122"/>
                  <a:pt x="104" y="64"/>
                  <a:pt x="108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9" y="49"/>
                  <a:pt x="30" y="93"/>
                  <a:pt x="0" y="128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43"/>
          <p:cNvSpPr>
            <a:spLocks/>
          </p:cNvSpPr>
          <p:nvPr/>
        </p:nvSpPr>
        <p:spPr bwMode="auto">
          <a:xfrm>
            <a:off x="6203389" y="4849242"/>
            <a:ext cx="161271" cy="323542"/>
          </a:xfrm>
          <a:custGeom>
            <a:avLst/>
            <a:gdLst>
              <a:gd name="T0" fmla="*/ 48 w 78"/>
              <a:gd name="T1" fmla="*/ 0 h 156"/>
              <a:gd name="T2" fmla="*/ 0 w 78"/>
              <a:gd name="T3" fmla="*/ 28 h 156"/>
              <a:gd name="T4" fmla="*/ 22 w 78"/>
              <a:gd name="T5" fmla="*/ 124 h 156"/>
              <a:gd name="T6" fmla="*/ 21 w 78"/>
              <a:gd name="T7" fmla="*/ 146 h 156"/>
              <a:gd name="T8" fmla="*/ 76 w 78"/>
              <a:gd name="T9" fmla="*/ 156 h 156"/>
              <a:gd name="T10" fmla="*/ 78 w 78"/>
              <a:gd name="T11" fmla="*/ 124 h 156"/>
              <a:gd name="T12" fmla="*/ 48 w 78"/>
              <a:gd name="T13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156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32"/>
                  <a:pt x="22" y="139"/>
                  <a:pt x="21" y="146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46"/>
                  <a:pt x="78" y="135"/>
                  <a:pt x="78" y="124"/>
                </a:cubicBezTo>
                <a:cubicBezTo>
                  <a:pt x="78" y="79"/>
                  <a:pt x="67" y="37"/>
                  <a:pt x="48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6" name="Freeform 49"/>
          <p:cNvSpPr>
            <a:spLocks/>
          </p:cNvSpPr>
          <p:nvPr/>
        </p:nvSpPr>
        <p:spPr bwMode="auto">
          <a:xfrm>
            <a:off x="8776254" y="4664933"/>
            <a:ext cx="236396" cy="269451"/>
          </a:xfrm>
          <a:custGeom>
            <a:avLst/>
            <a:gdLst>
              <a:gd name="T0" fmla="*/ 62 w 114"/>
              <a:gd name="T1" fmla="*/ 130 h 130"/>
              <a:gd name="T2" fmla="*/ 114 w 114"/>
              <a:gd name="T3" fmla="*/ 113 h 130"/>
              <a:gd name="T4" fmla="*/ 32 w 114"/>
              <a:gd name="T5" fmla="*/ 0 h 130"/>
              <a:gd name="T6" fmla="*/ 0 w 114"/>
              <a:gd name="T7" fmla="*/ 44 h 130"/>
              <a:gd name="T8" fmla="*/ 62 w 114"/>
              <a:gd name="T9" fmla="*/ 1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62" y="130"/>
                </a:moveTo>
                <a:cubicBezTo>
                  <a:pt x="114" y="113"/>
                  <a:pt x="114" y="113"/>
                  <a:pt x="114" y="113"/>
                </a:cubicBezTo>
                <a:cubicBezTo>
                  <a:pt x="97" y="68"/>
                  <a:pt x="69" y="29"/>
                  <a:pt x="32" y="0"/>
                </a:cubicBezTo>
                <a:cubicBezTo>
                  <a:pt x="0" y="44"/>
                  <a:pt x="0" y="44"/>
                  <a:pt x="0" y="44"/>
                </a:cubicBezTo>
                <a:cubicBezTo>
                  <a:pt x="27" y="67"/>
                  <a:pt x="48" y="96"/>
                  <a:pt x="62" y="13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8" name="Group 7"/>
          <p:cNvGrpSpPr/>
          <p:nvPr/>
        </p:nvGrpSpPr>
        <p:grpSpPr>
          <a:xfrm>
            <a:off x="2738536" y="3697311"/>
            <a:ext cx="6313180" cy="1979317"/>
            <a:chOff x="2738536" y="3697311"/>
            <a:chExt cx="6313180" cy="1979317"/>
          </a:xfrm>
          <a:solidFill>
            <a:srgbClr val="F7F9C4"/>
          </a:solidFill>
        </p:grpSpPr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2738536" y="3697311"/>
              <a:ext cx="499837" cy="397667"/>
            </a:xfrm>
            <a:custGeom>
              <a:avLst/>
              <a:gdLst>
                <a:gd name="T0" fmla="*/ 52 w 241"/>
                <a:gd name="T1" fmla="*/ 0 h 192"/>
                <a:gd name="T2" fmla="*/ 0 w 241"/>
                <a:gd name="T3" fmla="*/ 17 h 192"/>
                <a:gd name="T4" fmla="*/ 241 w 241"/>
                <a:gd name="T5" fmla="*/ 192 h 192"/>
                <a:gd name="T6" fmla="*/ 241 w 241"/>
                <a:gd name="T7" fmla="*/ 137 h 192"/>
                <a:gd name="T8" fmla="*/ 52 w 241"/>
                <a:gd name="T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92">
                  <a:moveTo>
                    <a:pt x="52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38" y="115"/>
                    <a:pt x="131" y="186"/>
                    <a:pt x="241" y="192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155" y="131"/>
                    <a:pt x="83" y="76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5324917" y="3782453"/>
              <a:ext cx="442742" cy="312524"/>
            </a:xfrm>
            <a:custGeom>
              <a:avLst/>
              <a:gdLst>
                <a:gd name="T0" fmla="*/ 48 w 214"/>
                <a:gd name="T1" fmla="*/ 0 h 151"/>
                <a:gd name="T2" fmla="*/ 0 w 214"/>
                <a:gd name="T3" fmla="*/ 28 h 151"/>
                <a:gd name="T4" fmla="*/ 214 w 214"/>
                <a:gd name="T5" fmla="*/ 151 h 151"/>
                <a:gd name="T6" fmla="*/ 214 w 214"/>
                <a:gd name="T7" fmla="*/ 96 h 151"/>
                <a:gd name="T8" fmla="*/ 48 w 214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151">
                  <a:moveTo>
                    <a:pt x="48" y="0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46" y="98"/>
                    <a:pt x="125" y="146"/>
                    <a:pt x="214" y="151"/>
                  </a:cubicBezTo>
                  <a:cubicBezTo>
                    <a:pt x="214" y="96"/>
                    <a:pt x="214" y="96"/>
                    <a:pt x="214" y="96"/>
                  </a:cubicBezTo>
                  <a:cubicBezTo>
                    <a:pt x="145" y="91"/>
                    <a:pt x="85" y="54"/>
                    <a:pt x="48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7" name="Freeform 30"/>
            <p:cNvSpPr>
              <a:spLocks/>
            </p:cNvSpPr>
            <p:nvPr/>
          </p:nvSpPr>
          <p:spPr bwMode="auto">
            <a:xfrm>
              <a:off x="8514816" y="3836544"/>
              <a:ext cx="391657" cy="258434"/>
            </a:xfrm>
            <a:custGeom>
              <a:avLst/>
              <a:gdLst>
                <a:gd name="T0" fmla="*/ 0 w 189"/>
                <a:gd name="T1" fmla="*/ 70 h 125"/>
                <a:gd name="T2" fmla="*/ 0 w 189"/>
                <a:gd name="T3" fmla="*/ 125 h 125"/>
                <a:gd name="T4" fmla="*/ 189 w 189"/>
                <a:gd name="T5" fmla="*/ 34 h 125"/>
                <a:gd name="T6" fmla="*/ 146 w 189"/>
                <a:gd name="T7" fmla="*/ 0 h 125"/>
                <a:gd name="T8" fmla="*/ 0 w 189"/>
                <a:gd name="T9" fmla="*/ 7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5">
                  <a:moveTo>
                    <a:pt x="0" y="70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75" y="121"/>
                    <a:pt x="142" y="87"/>
                    <a:pt x="189" y="34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09" y="40"/>
                    <a:pt x="57" y="66"/>
                    <a:pt x="0" y="7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0" name="Freeform 33"/>
            <p:cNvSpPr>
              <a:spLocks/>
            </p:cNvSpPr>
            <p:nvPr/>
          </p:nvSpPr>
          <p:spPr bwMode="auto">
            <a:xfrm>
              <a:off x="3304485" y="5452252"/>
              <a:ext cx="345579" cy="224376"/>
            </a:xfrm>
            <a:custGeom>
              <a:avLst/>
              <a:gdLst>
                <a:gd name="T0" fmla="*/ 0 w 167"/>
                <a:gd name="T1" fmla="*/ 53 h 108"/>
                <a:gd name="T2" fmla="*/ 0 w 167"/>
                <a:gd name="T3" fmla="*/ 108 h 108"/>
                <a:gd name="T4" fmla="*/ 167 w 167"/>
                <a:gd name="T5" fmla="*/ 39 h 108"/>
                <a:gd name="T6" fmla="*/ 128 w 167"/>
                <a:gd name="T7" fmla="*/ 0 h 108"/>
                <a:gd name="T8" fmla="*/ 0 w 167"/>
                <a:gd name="T9" fmla="*/ 5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108">
                  <a:moveTo>
                    <a:pt x="0" y="53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64" y="105"/>
                    <a:pt x="122" y="79"/>
                    <a:pt x="167" y="39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93" y="30"/>
                    <a:pt x="49" y="49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53" name="Freeform 46"/>
            <p:cNvSpPr>
              <a:spLocks/>
            </p:cNvSpPr>
            <p:nvPr/>
          </p:nvSpPr>
          <p:spPr bwMode="auto">
            <a:xfrm>
              <a:off x="6110233" y="5218861"/>
              <a:ext cx="238399" cy="304511"/>
            </a:xfrm>
            <a:custGeom>
              <a:avLst/>
              <a:gdLst>
                <a:gd name="T0" fmla="*/ 0 w 115"/>
                <a:gd name="T1" fmla="*/ 104 h 147"/>
                <a:gd name="T2" fmla="*/ 36 w 115"/>
                <a:gd name="T3" fmla="*/ 147 h 147"/>
                <a:gd name="T4" fmla="*/ 115 w 115"/>
                <a:gd name="T5" fmla="*/ 10 h 147"/>
                <a:gd name="T6" fmla="*/ 61 w 115"/>
                <a:gd name="T7" fmla="*/ 0 h 147"/>
                <a:gd name="T8" fmla="*/ 0 w 115"/>
                <a:gd name="T9" fmla="*/ 10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47">
                  <a:moveTo>
                    <a:pt x="0" y="104"/>
                  </a:moveTo>
                  <a:cubicBezTo>
                    <a:pt x="36" y="147"/>
                    <a:pt x="36" y="147"/>
                    <a:pt x="36" y="147"/>
                  </a:cubicBezTo>
                  <a:cubicBezTo>
                    <a:pt x="75" y="110"/>
                    <a:pt x="103" y="63"/>
                    <a:pt x="115" y="1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1" y="40"/>
                    <a:pt x="29" y="76"/>
                    <a:pt x="0" y="10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57" name="Freeform 50"/>
            <p:cNvSpPr>
              <a:spLocks/>
            </p:cNvSpPr>
            <p:nvPr/>
          </p:nvSpPr>
          <p:spPr bwMode="auto">
            <a:xfrm>
              <a:off x="8925505" y="4961429"/>
              <a:ext cx="126211" cy="290487"/>
            </a:xfrm>
            <a:custGeom>
              <a:avLst/>
              <a:gdLst>
                <a:gd name="T0" fmla="*/ 52 w 61"/>
                <a:gd name="T1" fmla="*/ 0 h 140"/>
                <a:gd name="T2" fmla="*/ 0 w 61"/>
                <a:gd name="T3" fmla="*/ 17 h 140"/>
                <a:gd name="T4" fmla="*/ 6 w 61"/>
                <a:gd name="T5" fmla="*/ 70 h 140"/>
                <a:gd name="T6" fmla="*/ 0 w 61"/>
                <a:gd name="T7" fmla="*/ 123 h 140"/>
                <a:gd name="T8" fmla="*/ 52 w 61"/>
                <a:gd name="T9" fmla="*/ 140 h 140"/>
                <a:gd name="T10" fmla="*/ 61 w 61"/>
                <a:gd name="T11" fmla="*/ 70 h 140"/>
                <a:gd name="T12" fmla="*/ 52 w 61"/>
                <a:gd name="T13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40">
                  <a:moveTo>
                    <a:pt x="52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4" y="34"/>
                    <a:pt x="6" y="52"/>
                    <a:pt x="6" y="70"/>
                  </a:cubicBezTo>
                  <a:cubicBezTo>
                    <a:pt x="6" y="88"/>
                    <a:pt x="4" y="106"/>
                    <a:pt x="0" y="123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8" y="118"/>
                    <a:pt x="61" y="94"/>
                    <a:pt x="61" y="70"/>
                  </a:cubicBezTo>
                  <a:cubicBezTo>
                    <a:pt x="61" y="46"/>
                    <a:pt x="58" y="22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44" name="Freeform 37"/>
          <p:cNvSpPr>
            <a:spLocks/>
          </p:cNvSpPr>
          <p:nvPr/>
        </p:nvSpPr>
        <p:spPr bwMode="auto">
          <a:xfrm>
            <a:off x="2699470" y="4727036"/>
            <a:ext cx="225377" cy="346581"/>
          </a:xfrm>
          <a:custGeom>
            <a:avLst/>
            <a:gdLst>
              <a:gd name="T0" fmla="*/ 109 w 109"/>
              <a:gd name="T1" fmla="*/ 39 h 167"/>
              <a:gd name="T2" fmla="*/ 70 w 109"/>
              <a:gd name="T3" fmla="*/ 0 h 167"/>
              <a:gd name="T4" fmla="*/ 0 w 109"/>
              <a:gd name="T5" fmla="*/ 167 h 167"/>
              <a:gd name="T6" fmla="*/ 56 w 109"/>
              <a:gd name="T7" fmla="*/ 167 h 167"/>
              <a:gd name="T8" fmla="*/ 109 w 109"/>
              <a:gd name="T9" fmla="*/ 39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109" y="39"/>
                </a:moveTo>
                <a:cubicBezTo>
                  <a:pt x="70" y="0"/>
                  <a:pt x="70" y="0"/>
                  <a:pt x="70" y="0"/>
                </a:cubicBezTo>
                <a:cubicBezTo>
                  <a:pt x="30" y="45"/>
                  <a:pt x="4" y="103"/>
                  <a:pt x="0" y="167"/>
                </a:cubicBezTo>
                <a:cubicBezTo>
                  <a:pt x="56" y="167"/>
                  <a:pt x="56" y="167"/>
                  <a:pt x="56" y="167"/>
                </a:cubicBezTo>
                <a:cubicBezTo>
                  <a:pt x="59" y="118"/>
                  <a:pt x="79" y="74"/>
                  <a:pt x="109" y="3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47"/>
          <p:cNvSpPr>
            <a:spLocks/>
          </p:cNvSpPr>
          <p:nvPr/>
        </p:nvSpPr>
        <p:spPr bwMode="auto">
          <a:xfrm>
            <a:off x="5235767" y="5218861"/>
            <a:ext cx="238399" cy="304511"/>
          </a:xfrm>
          <a:custGeom>
            <a:avLst/>
            <a:gdLst>
              <a:gd name="T0" fmla="*/ 55 w 115"/>
              <a:gd name="T1" fmla="*/ 0 h 147"/>
              <a:gd name="T2" fmla="*/ 0 w 115"/>
              <a:gd name="T3" fmla="*/ 10 h 147"/>
              <a:gd name="T4" fmla="*/ 80 w 115"/>
              <a:gd name="T5" fmla="*/ 147 h 147"/>
              <a:gd name="T6" fmla="*/ 115 w 115"/>
              <a:gd name="T7" fmla="*/ 104 h 147"/>
              <a:gd name="T8" fmla="*/ 55 w 115"/>
              <a:gd name="T9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147">
                <a:moveTo>
                  <a:pt x="55" y="0"/>
                </a:moveTo>
                <a:cubicBezTo>
                  <a:pt x="0" y="10"/>
                  <a:pt x="0" y="10"/>
                  <a:pt x="0" y="10"/>
                </a:cubicBezTo>
                <a:cubicBezTo>
                  <a:pt x="13" y="63"/>
                  <a:pt x="41" y="110"/>
                  <a:pt x="80" y="14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86" y="76"/>
                  <a:pt x="65" y="40"/>
                  <a:pt x="5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51"/>
          <p:cNvSpPr>
            <a:spLocks/>
          </p:cNvSpPr>
          <p:nvPr/>
        </p:nvSpPr>
        <p:spPr bwMode="auto">
          <a:xfrm>
            <a:off x="8173244" y="5494322"/>
            <a:ext cx="275462" cy="182306"/>
          </a:xfrm>
          <a:custGeom>
            <a:avLst/>
            <a:gdLst>
              <a:gd name="T0" fmla="*/ 0 w 133"/>
              <a:gd name="T1" fmla="*/ 45 h 88"/>
              <a:gd name="T2" fmla="*/ 133 w 133"/>
              <a:gd name="T3" fmla="*/ 88 h 88"/>
              <a:gd name="T4" fmla="*/ 133 w 133"/>
              <a:gd name="T5" fmla="*/ 33 h 88"/>
              <a:gd name="T6" fmla="*/ 32 w 133"/>
              <a:gd name="T7" fmla="*/ 0 h 88"/>
              <a:gd name="T8" fmla="*/ 0 w 133"/>
              <a:gd name="T9" fmla="*/ 45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0" y="45"/>
                </a:moveTo>
                <a:cubicBezTo>
                  <a:pt x="38" y="70"/>
                  <a:pt x="84" y="85"/>
                  <a:pt x="133" y="88"/>
                </a:cubicBezTo>
                <a:cubicBezTo>
                  <a:pt x="133" y="33"/>
                  <a:pt x="133" y="33"/>
                  <a:pt x="133" y="33"/>
                </a:cubicBezTo>
                <a:cubicBezTo>
                  <a:pt x="96" y="30"/>
                  <a:pt x="62" y="19"/>
                  <a:pt x="32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28"/>
          <p:cNvSpPr>
            <a:spLocks/>
          </p:cNvSpPr>
          <p:nvPr/>
        </p:nvSpPr>
        <p:spPr bwMode="auto">
          <a:xfrm>
            <a:off x="7909801" y="3429862"/>
            <a:ext cx="195328" cy="424712"/>
          </a:xfrm>
          <a:custGeom>
            <a:avLst/>
            <a:gdLst>
              <a:gd name="T0" fmla="*/ 55 w 94"/>
              <a:gd name="T1" fmla="*/ 46 h 205"/>
              <a:gd name="T2" fmla="*/ 58 w 94"/>
              <a:gd name="T3" fmla="*/ 13 h 205"/>
              <a:gd name="T4" fmla="*/ 4 w 94"/>
              <a:gd name="T5" fmla="*/ 0 h 205"/>
              <a:gd name="T6" fmla="*/ 0 w 94"/>
              <a:gd name="T7" fmla="*/ 46 h 205"/>
              <a:gd name="T8" fmla="*/ 50 w 94"/>
              <a:gd name="T9" fmla="*/ 205 h 205"/>
              <a:gd name="T10" fmla="*/ 94 w 94"/>
              <a:gd name="T11" fmla="*/ 171 h 205"/>
              <a:gd name="T12" fmla="*/ 55 w 94"/>
              <a:gd name="T13" fmla="*/ 46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05">
                <a:moveTo>
                  <a:pt x="55" y="46"/>
                </a:moveTo>
                <a:cubicBezTo>
                  <a:pt x="55" y="35"/>
                  <a:pt x="56" y="24"/>
                  <a:pt x="58" y="13"/>
                </a:cubicBezTo>
                <a:cubicBezTo>
                  <a:pt x="4" y="0"/>
                  <a:pt x="4" y="0"/>
                  <a:pt x="4" y="0"/>
                </a:cubicBezTo>
                <a:cubicBezTo>
                  <a:pt x="1" y="15"/>
                  <a:pt x="0" y="30"/>
                  <a:pt x="0" y="46"/>
                </a:cubicBezTo>
                <a:cubicBezTo>
                  <a:pt x="0" y="105"/>
                  <a:pt x="19" y="160"/>
                  <a:pt x="50" y="205"/>
                </a:cubicBezTo>
                <a:cubicBezTo>
                  <a:pt x="94" y="171"/>
                  <a:pt x="94" y="171"/>
                  <a:pt x="94" y="171"/>
                </a:cubicBezTo>
                <a:cubicBezTo>
                  <a:pt x="69" y="135"/>
                  <a:pt x="55" y="92"/>
                  <a:pt x="55" y="46"/>
                </a:cubicBezTo>
                <a:close/>
              </a:path>
            </a:pathLst>
          </a:custGeom>
          <a:solidFill>
            <a:srgbClr val="FBFCE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32"/>
          <p:cNvSpPr>
            <a:spLocks/>
          </p:cNvSpPr>
          <p:nvPr/>
        </p:nvSpPr>
        <p:spPr bwMode="auto">
          <a:xfrm>
            <a:off x="2699470" y="5139728"/>
            <a:ext cx="225377" cy="346581"/>
          </a:xfrm>
          <a:custGeom>
            <a:avLst/>
            <a:gdLst>
              <a:gd name="T0" fmla="*/ 56 w 109"/>
              <a:gd name="T1" fmla="*/ 0 h 167"/>
              <a:gd name="T2" fmla="*/ 0 w 109"/>
              <a:gd name="T3" fmla="*/ 0 h 167"/>
              <a:gd name="T4" fmla="*/ 70 w 109"/>
              <a:gd name="T5" fmla="*/ 167 h 167"/>
              <a:gd name="T6" fmla="*/ 109 w 109"/>
              <a:gd name="T7" fmla="*/ 128 h 167"/>
              <a:gd name="T8" fmla="*/ 56 w 109"/>
              <a:gd name="T9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4" y="64"/>
                  <a:pt x="30" y="122"/>
                  <a:pt x="70" y="167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79" y="93"/>
                  <a:pt x="59" y="49"/>
                  <a:pt x="56" y="0"/>
                </a:cubicBezTo>
                <a:close/>
              </a:path>
            </a:pathLst>
          </a:custGeom>
          <a:solidFill>
            <a:srgbClr val="FBFCE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41"/>
          <p:cNvSpPr>
            <a:spLocks/>
          </p:cNvSpPr>
          <p:nvPr/>
        </p:nvSpPr>
        <p:spPr bwMode="auto">
          <a:xfrm>
            <a:off x="5451128" y="5477293"/>
            <a:ext cx="308517" cy="199335"/>
          </a:xfrm>
          <a:custGeom>
            <a:avLst/>
            <a:gdLst>
              <a:gd name="T0" fmla="*/ 0 w 149"/>
              <a:gd name="T1" fmla="*/ 42 h 96"/>
              <a:gd name="T2" fmla="*/ 149 w 149"/>
              <a:gd name="T3" fmla="*/ 96 h 96"/>
              <a:gd name="T4" fmla="*/ 149 w 149"/>
              <a:gd name="T5" fmla="*/ 41 h 96"/>
              <a:gd name="T6" fmla="*/ 36 w 149"/>
              <a:gd name="T7" fmla="*/ 0 h 96"/>
              <a:gd name="T8" fmla="*/ 0 w 149"/>
              <a:gd name="T9" fmla="*/ 4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2"/>
                </a:moveTo>
                <a:cubicBezTo>
                  <a:pt x="42" y="74"/>
                  <a:pt x="93" y="93"/>
                  <a:pt x="149" y="96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07" y="38"/>
                  <a:pt x="68" y="23"/>
                  <a:pt x="36" y="0"/>
                </a:cubicBezTo>
                <a:lnTo>
                  <a:pt x="0" y="42"/>
                </a:lnTo>
                <a:close/>
              </a:path>
            </a:pathLst>
          </a:custGeom>
          <a:solidFill>
            <a:srgbClr val="FBFCE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9" name="Freeform 52"/>
          <p:cNvSpPr>
            <a:spLocks/>
          </p:cNvSpPr>
          <p:nvPr/>
        </p:nvSpPr>
        <p:spPr bwMode="auto">
          <a:xfrm>
            <a:off x="8514816" y="5494322"/>
            <a:ext cx="273459" cy="182306"/>
          </a:xfrm>
          <a:custGeom>
            <a:avLst/>
            <a:gdLst>
              <a:gd name="T0" fmla="*/ 0 w 132"/>
              <a:gd name="T1" fmla="*/ 33 h 88"/>
              <a:gd name="T2" fmla="*/ 0 w 132"/>
              <a:gd name="T3" fmla="*/ 88 h 88"/>
              <a:gd name="T4" fmla="*/ 132 w 132"/>
              <a:gd name="T5" fmla="*/ 45 h 88"/>
              <a:gd name="T6" fmla="*/ 100 w 132"/>
              <a:gd name="T7" fmla="*/ 0 h 88"/>
              <a:gd name="T8" fmla="*/ 0 w 132"/>
              <a:gd name="T9" fmla="*/ 3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8">
                <a:moveTo>
                  <a:pt x="0" y="33"/>
                </a:moveTo>
                <a:cubicBezTo>
                  <a:pt x="0" y="88"/>
                  <a:pt x="0" y="88"/>
                  <a:pt x="0" y="88"/>
                </a:cubicBezTo>
                <a:cubicBezTo>
                  <a:pt x="48" y="85"/>
                  <a:pt x="94" y="70"/>
                  <a:pt x="132" y="45"/>
                </a:cubicBezTo>
                <a:cubicBezTo>
                  <a:pt x="100" y="0"/>
                  <a:pt x="100" y="0"/>
                  <a:pt x="100" y="0"/>
                </a:cubicBezTo>
                <a:cubicBezTo>
                  <a:pt x="70" y="19"/>
                  <a:pt x="36" y="30"/>
                  <a:pt x="0" y="33"/>
                </a:cubicBezTo>
                <a:close/>
              </a:path>
            </a:pathLst>
          </a:custGeom>
          <a:solidFill>
            <a:srgbClr val="FBFCE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7"/>
          <p:cNvSpPr>
            <a:spLocks/>
          </p:cNvSpPr>
          <p:nvPr/>
        </p:nvSpPr>
        <p:spPr bwMode="auto">
          <a:xfrm>
            <a:off x="2962911" y="2953063"/>
            <a:ext cx="617034" cy="184309"/>
          </a:xfrm>
          <a:custGeom>
            <a:avLst/>
            <a:gdLst>
              <a:gd name="T0" fmla="*/ 298 w 298"/>
              <a:gd name="T1" fmla="*/ 44 h 89"/>
              <a:gd name="T2" fmla="*/ 149 w 298"/>
              <a:gd name="T3" fmla="*/ 0 h 89"/>
              <a:gd name="T4" fmla="*/ 0 w 298"/>
              <a:gd name="T5" fmla="*/ 44 h 89"/>
              <a:gd name="T6" fmla="*/ 32 w 298"/>
              <a:gd name="T7" fmla="*/ 89 h 89"/>
              <a:gd name="T8" fmla="*/ 149 w 298"/>
              <a:gd name="T9" fmla="*/ 55 h 89"/>
              <a:gd name="T10" fmla="*/ 265 w 298"/>
              <a:gd name="T11" fmla="*/ 89 h 89"/>
              <a:gd name="T12" fmla="*/ 298 w 298"/>
              <a:gd name="T13" fmla="*/ 4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8" h="89">
                <a:moveTo>
                  <a:pt x="298" y="44"/>
                </a:moveTo>
                <a:cubicBezTo>
                  <a:pt x="255" y="16"/>
                  <a:pt x="204" y="0"/>
                  <a:pt x="149" y="0"/>
                </a:cubicBezTo>
                <a:cubicBezTo>
                  <a:pt x="94" y="0"/>
                  <a:pt x="43" y="16"/>
                  <a:pt x="0" y="44"/>
                </a:cubicBezTo>
                <a:cubicBezTo>
                  <a:pt x="32" y="89"/>
                  <a:pt x="32" y="89"/>
                  <a:pt x="32" y="89"/>
                </a:cubicBezTo>
                <a:cubicBezTo>
                  <a:pt x="66" y="68"/>
                  <a:pt x="106" y="55"/>
                  <a:pt x="149" y="55"/>
                </a:cubicBezTo>
                <a:cubicBezTo>
                  <a:pt x="191" y="55"/>
                  <a:pt x="231" y="68"/>
                  <a:pt x="265" y="89"/>
                </a:cubicBezTo>
                <a:lnTo>
                  <a:pt x="298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13"/>
          <p:cNvSpPr>
            <a:spLocks/>
          </p:cNvSpPr>
          <p:nvPr/>
        </p:nvSpPr>
        <p:spPr bwMode="auto">
          <a:xfrm>
            <a:off x="8514816" y="1954390"/>
            <a:ext cx="536900" cy="538903"/>
          </a:xfrm>
          <a:custGeom>
            <a:avLst/>
            <a:gdLst>
              <a:gd name="T0" fmla="*/ 0 w 259"/>
              <a:gd name="T1" fmla="*/ 204 h 260"/>
              <a:gd name="T2" fmla="*/ 0 w 259"/>
              <a:gd name="T3" fmla="*/ 260 h 260"/>
              <a:gd name="T4" fmla="*/ 259 w 259"/>
              <a:gd name="T5" fmla="*/ 0 h 260"/>
              <a:gd name="T6" fmla="*/ 203 w 259"/>
              <a:gd name="T7" fmla="*/ 0 h 260"/>
              <a:gd name="T8" fmla="*/ 0 w 259"/>
              <a:gd name="T9" fmla="*/ 204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260">
                <a:moveTo>
                  <a:pt x="0" y="204"/>
                </a:moveTo>
                <a:cubicBezTo>
                  <a:pt x="0" y="260"/>
                  <a:pt x="0" y="260"/>
                  <a:pt x="0" y="260"/>
                </a:cubicBezTo>
                <a:cubicBezTo>
                  <a:pt x="139" y="252"/>
                  <a:pt x="251" y="140"/>
                  <a:pt x="259" y="0"/>
                </a:cubicBezTo>
                <a:cubicBezTo>
                  <a:pt x="203" y="0"/>
                  <a:pt x="203" y="0"/>
                  <a:pt x="203" y="0"/>
                </a:cubicBezTo>
                <a:cubicBezTo>
                  <a:pt x="196" y="110"/>
                  <a:pt x="109" y="197"/>
                  <a:pt x="0" y="2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16"/>
          <p:cNvSpPr>
            <a:spLocks/>
          </p:cNvSpPr>
          <p:nvPr/>
        </p:nvSpPr>
        <p:spPr bwMode="auto">
          <a:xfrm>
            <a:off x="5834772" y="1665905"/>
            <a:ext cx="537901" cy="827386"/>
          </a:xfrm>
          <a:custGeom>
            <a:avLst/>
            <a:gdLst>
              <a:gd name="T0" fmla="*/ 231 w 260"/>
              <a:gd name="T1" fmla="*/ 0 h 399"/>
              <a:gd name="T2" fmla="*/ 183 w 260"/>
              <a:gd name="T3" fmla="*/ 27 h 399"/>
              <a:gd name="T4" fmla="*/ 205 w 260"/>
              <a:gd name="T5" fmla="*/ 123 h 399"/>
              <a:gd name="T6" fmla="*/ 0 w 260"/>
              <a:gd name="T7" fmla="*/ 343 h 399"/>
              <a:gd name="T8" fmla="*/ 0 w 260"/>
              <a:gd name="T9" fmla="*/ 399 h 399"/>
              <a:gd name="T10" fmla="*/ 260 w 260"/>
              <a:gd name="T11" fmla="*/ 123 h 399"/>
              <a:gd name="T12" fmla="*/ 231 w 260"/>
              <a:gd name="T13" fmla="*/ 0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0" h="399">
                <a:moveTo>
                  <a:pt x="231" y="0"/>
                </a:moveTo>
                <a:cubicBezTo>
                  <a:pt x="183" y="27"/>
                  <a:pt x="183" y="27"/>
                  <a:pt x="183" y="27"/>
                </a:cubicBezTo>
                <a:cubicBezTo>
                  <a:pt x="197" y="56"/>
                  <a:pt x="205" y="89"/>
                  <a:pt x="205" y="123"/>
                </a:cubicBezTo>
                <a:cubicBezTo>
                  <a:pt x="205" y="240"/>
                  <a:pt x="115" y="335"/>
                  <a:pt x="0" y="343"/>
                </a:cubicBezTo>
                <a:cubicBezTo>
                  <a:pt x="0" y="399"/>
                  <a:pt x="0" y="399"/>
                  <a:pt x="0" y="399"/>
                </a:cubicBezTo>
                <a:cubicBezTo>
                  <a:pt x="145" y="390"/>
                  <a:pt x="260" y="270"/>
                  <a:pt x="260" y="123"/>
                </a:cubicBezTo>
                <a:cubicBezTo>
                  <a:pt x="260" y="79"/>
                  <a:pt x="250" y="37"/>
                  <a:pt x="23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8"/>
          <p:cNvSpPr>
            <a:spLocks/>
          </p:cNvSpPr>
          <p:nvPr/>
        </p:nvSpPr>
        <p:spPr bwMode="auto">
          <a:xfrm>
            <a:off x="3304485" y="1351378"/>
            <a:ext cx="536900" cy="1141915"/>
          </a:xfrm>
          <a:custGeom>
            <a:avLst/>
            <a:gdLst>
              <a:gd name="T0" fmla="*/ 0 w 259"/>
              <a:gd name="T1" fmla="*/ 0 h 551"/>
              <a:gd name="T2" fmla="*/ 0 w 259"/>
              <a:gd name="T3" fmla="*/ 55 h 551"/>
              <a:gd name="T4" fmla="*/ 204 w 259"/>
              <a:gd name="T5" fmla="*/ 275 h 551"/>
              <a:gd name="T6" fmla="*/ 0 w 259"/>
              <a:gd name="T7" fmla="*/ 495 h 551"/>
              <a:gd name="T8" fmla="*/ 0 w 259"/>
              <a:gd name="T9" fmla="*/ 551 h 551"/>
              <a:gd name="T10" fmla="*/ 259 w 259"/>
              <a:gd name="T11" fmla="*/ 275 h 551"/>
              <a:gd name="T12" fmla="*/ 0 w 259"/>
              <a:gd name="T13" fmla="*/ 0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9" h="551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114" y="64"/>
                  <a:pt x="204" y="159"/>
                  <a:pt x="204" y="275"/>
                </a:cubicBezTo>
                <a:cubicBezTo>
                  <a:pt x="204" y="392"/>
                  <a:pt x="114" y="487"/>
                  <a:pt x="0" y="495"/>
                </a:cubicBezTo>
                <a:cubicBezTo>
                  <a:pt x="0" y="551"/>
                  <a:pt x="0" y="551"/>
                  <a:pt x="0" y="551"/>
                </a:cubicBezTo>
                <a:cubicBezTo>
                  <a:pt x="145" y="542"/>
                  <a:pt x="259" y="422"/>
                  <a:pt x="259" y="275"/>
                </a:cubicBezTo>
                <a:cubicBezTo>
                  <a:pt x="259" y="128"/>
                  <a:pt x="145" y="8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9"/>
          <p:cNvSpPr>
            <a:spLocks/>
          </p:cNvSpPr>
          <p:nvPr/>
        </p:nvSpPr>
        <p:spPr bwMode="auto">
          <a:xfrm>
            <a:off x="5834772" y="2955066"/>
            <a:ext cx="444746" cy="313526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Freeform 25"/>
          <p:cNvSpPr>
            <a:spLocks/>
          </p:cNvSpPr>
          <p:nvPr/>
        </p:nvSpPr>
        <p:spPr bwMode="auto">
          <a:xfrm>
            <a:off x="8262394" y="2953063"/>
            <a:ext cx="436732" cy="147246"/>
          </a:xfrm>
          <a:custGeom>
            <a:avLst/>
            <a:gdLst>
              <a:gd name="T0" fmla="*/ 211 w 211"/>
              <a:gd name="T1" fmla="*/ 21 h 71"/>
              <a:gd name="T2" fmla="*/ 106 w 211"/>
              <a:gd name="T3" fmla="*/ 0 h 71"/>
              <a:gd name="T4" fmla="*/ 0 w 211"/>
              <a:gd name="T5" fmla="*/ 21 h 71"/>
              <a:gd name="T6" fmla="*/ 24 w 211"/>
              <a:gd name="T7" fmla="*/ 71 h 71"/>
              <a:gd name="T8" fmla="*/ 106 w 211"/>
              <a:gd name="T9" fmla="*/ 55 h 71"/>
              <a:gd name="T10" fmla="*/ 187 w 211"/>
              <a:gd name="T11" fmla="*/ 71 h 71"/>
              <a:gd name="T12" fmla="*/ 211 w 211"/>
              <a:gd name="T13" fmla="*/ 2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1" h="71">
                <a:moveTo>
                  <a:pt x="211" y="21"/>
                </a:moveTo>
                <a:cubicBezTo>
                  <a:pt x="178" y="8"/>
                  <a:pt x="143" y="0"/>
                  <a:pt x="106" y="0"/>
                </a:cubicBezTo>
                <a:cubicBezTo>
                  <a:pt x="68" y="0"/>
                  <a:pt x="33" y="8"/>
                  <a:pt x="0" y="21"/>
                </a:cubicBezTo>
                <a:cubicBezTo>
                  <a:pt x="24" y="71"/>
                  <a:pt x="24" y="71"/>
                  <a:pt x="24" y="71"/>
                </a:cubicBezTo>
                <a:cubicBezTo>
                  <a:pt x="50" y="61"/>
                  <a:pt x="77" y="55"/>
                  <a:pt x="106" y="55"/>
                </a:cubicBezTo>
                <a:cubicBezTo>
                  <a:pt x="134" y="55"/>
                  <a:pt x="162" y="61"/>
                  <a:pt x="187" y="71"/>
                </a:cubicBezTo>
                <a:lnTo>
                  <a:pt x="211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35"/>
          <p:cNvSpPr>
            <a:spLocks/>
          </p:cNvSpPr>
          <p:nvPr/>
        </p:nvSpPr>
        <p:spPr bwMode="auto">
          <a:xfrm>
            <a:off x="3304485" y="4536717"/>
            <a:ext cx="345579" cy="223374"/>
          </a:xfrm>
          <a:custGeom>
            <a:avLst/>
            <a:gdLst>
              <a:gd name="T0" fmla="*/ 167 w 167"/>
              <a:gd name="T1" fmla="*/ 69 h 108"/>
              <a:gd name="T2" fmla="*/ 0 w 167"/>
              <a:gd name="T3" fmla="*/ 0 h 108"/>
              <a:gd name="T4" fmla="*/ 0 w 167"/>
              <a:gd name="T5" fmla="*/ 55 h 108"/>
              <a:gd name="T6" fmla="*/ 128 w 167"/>
              <a:gd name="T7" fmla="*/ 108 h 108"/>
              <a:gd name="T8" fmla="*/ 167 w 167"/>
              <a:gd name="T9" fmla="*/ 6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" h="108">
                <a:moveTo>
                  <a:pt x="167" y="69"/>
                </a:moveTo>
                <a:cubicBezTo>
                  <a:pt x="122" y="29"/>
                  <a:pt x="64" y="3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49" y="59"/>
                  <a:pt x="93" y="78"/>
                  <a:pt x="128" y="108"/>
                </a:cubicBezTo>
                <a:lnTo>
                  <a:pt x="167" y="6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Freeform 42"/>
          <p:cNvSpPr>
            <a:spLocks/>
          </p:cNvSpPr>
          <p:nvPr/>
        </p:nvSpPr>
        <p:spPr bwMode="auto">
          <a:xfrm>
            <a:off x="5629428" y="4534713"/>
            <a:ext cx="327549" cy="132221"/>
          </a:xfrm>
          <a:custGeom>
            <a:avLst/>
            <a:gdLst>
              <a:gd name="T0" fmla="*/ 158 w 158"/>
              <a:gd name="T1" fmla="*/ 12 h 64"/>
              <a:gd name="T2" fmla="*/ 79 w 158"/>
              <a:gd name="T3" fmla="*/ 0 h 64"/>
              <a:gd name="T4" fmla="*/ 0 w 158"/>
              <a:gd name="T5" fmla="*/ 12 h 64"/>
              <a:gd name="T6" fmla="*/ 19 w 158"/>
              <a:gd name="T7" fmla="*/ 64 h 64"/>
              <a:gd name="T8" fmla="*/ 79 w 158"/>
              <a:gd name="T9" fmla="*/ 55 h 64"/>
              <a:gd name="T10" fmla="*/ 139 w 158"/>
              <a:gd name="T11" fmla="*/ 64 h 64"/>
              <a:gd name="T12" fmla="*/ 158 w 158"/>
              <a:gd name="T13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8" h="64">
                <a:moveTo>
                  <a:pt x="158" y="12"/>
                </a:moveTo>
                <a:cubicBezTo>
                  <a:pt x="133" y="4"/>
                  <a:pt x="106" y="0"/>
                  <a:pt x="79" y="0"/>
                </a:cubicBezTo>
                <a:cubicBezTo>
                  <a:pt x="51" y="0"/>
                  <a:pt x="25" y="4"/>
                  <a:pt x="0" y="12"/>
                </a:cubicBezTo>
                <a:cubicBezTo>
                  <a:pt x="19" y="64"/>
                  <a:pt x="19" y="64"/>
                  <a:pt x="19" y="64"/>
                </a:cubicBezTo>
                <a:cubicBezTo>
                  <a:pt x="38" y="58"/>
                  <a:pt x="58" y="55"/>
                  <a:pt x="79" y="55"/>
                </a:cubicBezTo>
                <a:cubicBezTo>
                  <a:pt x="100" y="55"/>
                  <a:pt x="120" y="58"/>
                  <a:pt x="139" y="64"/>
                </a:cubicBezTo>
                <a:lnTo>
                  <a:pt x="158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0" name="Freeform 53"/>
          <p:cNvSpPr>
            <a:spLocks/>
          </p:cNvSpPr>
          <p:nvPr/>
        </p:nvSpPr>
        <p:spPr bwMode="auto">
          <a:xfrm>
            <a:off x="8173244" y="4536717"/>
            <a:ext cx="275462" cy="182306"/>
          </a:xfrm>
          <a:custGeom>
            <a:avLst/>
            <a:gdLst>
              <a:gd name="T0" fmla="*/ 32 w 133"/>
              <a:gd name="T1" fmla="*/ 88 h 88"/>
              <a:gd name="T2" fmla="*/ 133 w 133"/>
              <a:gd name="T3" fmla="*/ 55 h 88"/>
              <a:gd name="T4" fmla="*/ 133 w 133"/>
              <a:gd name="T5" fmla="*/ 0 h 88"/>
              <a:gd name="T6" fmla="*/ 0 w 133"/>
              <a:gd name="T7" fmla="*/ 43 h 88"/>
              <a:gd name="T8" fmla="*/ 32 w 133"/>
              <a:gd name="T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32" y="88"/>
                </a:moveTo>
                <a:cubicBezTo>
                  <a:pt x="62" y="69"/>
                  <a:pt x="96" y="58"/>
                  <a:pt x="133" y="55"/>
                </a:cubicBezTo>
                <a:cubicBezTo>
                  <a:pt x="133" y="0"/>
                  <a:pt x="133" y="0"/>
                  <a:pt x="133" y="0"/>
                </a:cubicBezTo>
                <a:cubicBezTo>
                  <a:pt x="84" y="3"/>
                  <a:pt x="38" y="18"/>
                  <a:pt x="0" y="43"/>
                </a:cubicBezTo>
                <a:lnTo>
                  <a:pt x="32" y="8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7" name="Group 6"/>
          <p:cNvGrpSpPr/>
          <p:nvPr/>
        </p:nvGrpSpPr>
        <p:grpSpPr>
          <a:xfrm>
            <a:off x="3565923" y="1665905"/>
            <a:ext cx="5462755" cy="3407712"/>
            <a:chOff x="3565923" y="1665905"/>
            <a:chExt cx="5462755" cy="3407712"/>
          </a:xfrm>
          <a:solidFill>
            <a:srgbClr val="EEF286"/>
          </a:solidFill>
        </p:grpSpPr>
        <p:sp>
          <p:nvSpPr>
            <p:cNvPr id="12" name="Freeform 6"/>
            <p:cNvSpPr>
              <a:spLocks/>
            </p:cNvSpPr>
            <p:nvPr/>
          </p:nvSpPr>
          <p:spPr bwMode="auto">
            <a:xfrm>
              <a:off x="3565923" y="3084283"/>
              <a:ext cx="275462" cy="585983"/>
            </a:xfrm>
            <a:custGeom>
              <a:avLst/>
              <a:gdLst>
                <a:gd name="T0" fmla="*/ 32 w 133"/>
                <a:gd name="T1" fmla="*/ 0 h 283"/>
                <a:gd name="T2" fmla="*/ 0 w 133"/>
                <a:gd name="T3" fmla="*/ 44 h 283"/>
                <a:gd name="T4" fmla="*/ 78 w 133"/>
                <a:gd name="T5" fmla="*/ 213 h 283"/>
                <a:gd name="T6" fmla="*/ 72 w 133"/>
                <a:gd name="T7" fmla="*/ 266 h 283"/>
                <a:gd name="T8" fmla="*/ 124 w 133"/>
                <a:gd name="T9" fmla="*/ 283 h 283"/>
                <a:gd name="T10" fmla="*/ 133 w 133"/>
                <a:gd name="T11" fmla="*/ 213 h 283"/>
                <a:gd name="T12" fmla="*/ 32 w 133"/>
                <a:gd name="T1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283">
                  <a:moveTo>
                    <a:pt x="32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48" y="85"/>
                    <a:pt x="78" y="145"/>
                    <a:pt x="78" y="213"/>
                  </a:cubicBezTo>
                  <a:cubicBezTo>
                    <a:pt x="78" y="231"/>
                    <a:pt x="76" y="249"/>
                    <a:pt x="72" y="266"/>
                  </a:cubicBezTo>
                  <a:cubicBezTo>
                    <a:pt x="124" y="283"/>
                    <a:pt x="124" y="283"/>
                    <a:pt x="124" y="283"/>
                  </a:cubicBezTo>
                  <a:cubicBezTo>
                    <a:pt x="130" y="261"/>
                    <a:pt x="133" y="237"/>
                    <a:pt x="133" y="213"/>
                  </a:cubicBezTo>
                  <a:cubicBezTo>
                    <a:pt x="133" y="127"/>
                    <a:pt x="94" y="5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7909801" y="1954390"/>
              <a:ext cx="538903" cy="538903"/>
            </a:xfrm>
            <a:custGeom>
              <a:avLst/>
              <a:gdLst>
                <a:gd name="T0" fmla="*/ 56 w 260"/>
                <a:gd name="T1" fmla="*/ 0 h 260"/>
                <a:gd name="T2" fmla="*/ 0 w 260"/>
                <a:gd name="T3" fmla="*/ 0 h 260"/>
                <a:gd name="T4" fmla="*/ 260 w 260"/>
                <a:gd name="T5" fmla="*/ 260 h 260"/>
                <a:gd name="T6" fmla="*/ 260 w 260"/>
                <a:gd name="T7" fmla="*/ 204 h 260"/>
                <a:gd name="T8" fmla="*/ 56 w 260"/>
                <a:gd name="T9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260">
                  <a:moveTo>
                    <a:pt x="5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40"/>
                    <a:pt x="120" y="252"/>
                    <a:pt x="260" y="260"/>
                  </a:cubicBezTo>
                  <a:cubicBezTo>
                    <a:pt x="260" y="204"/>
                    <a:pt x="260" y="204"/>
                    <a:pt x="260" y="204"/>
                  </a:cubicBezTo>
                  <a:cubicBezTo>
                    <a:pt x="150" y="197"/>
                    <a:pt x="63" y="110"/>
                    <a:pt x="56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5231761" y="1665905"/>
              <a:ext cx="535898" cy="827386"/>
            </a:xfrm>
            <a:custGeom>
              <a:avLst/>
              <a:gdLst>
                <a:gd name="T0" fmla="*/ 55 w 259"/>
                <a:gd name="T1" fmla="*/ 123 h 399"/>
                <a:gd name="T2" fmla="*/ 77 w 259"/>
                <a:gd name="T3" fmla="*/ 27 h 399"/>
                <a:gd name="T4" fmla="*/ 29 w 259"/>
                <a:gd name="T5" fmla="*/ 0 h 399"/>
                <a:gd name="T6" fmla="*/ 0 w 259"/>
                <a:gd name="T7" fmla="*/ 123 h 399"/>
                <a:gd name="T8" fmla="*/ 259 w 259"/>
                <a:gd name="T9" fmla="*/ 399 h 399"/>
                <a:gd name="T10" fmla="*/ 259 w 259"/>
                <a:gd name="T11" fmla="*/ 343 h 399"/>
                <a:gd name="T12" fmla="*/ 55 w 259"/>
                <a:gd name="T13" fmla="*/ 123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9" h="399">
                  <a:moveTo>
                    <a:pt x="55" y="123"/>
                  </a:moveTo>
                  <a:cubicBezTo>
                    <a:pt x="55" y="89"/>
                    <a:pt x="63" y="56"/>
                    <a:pt x="77" y="2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0" y="37"/>
                    <a:pt x="0" y="79"/>
                    <a:pt x="0" y="123"/>
                  </a:cubicBezTo>
                  <a:cubicBezTo>
                    <a:pt x="0" y="270"/>
                    <a:pt x="114" y="390"/>
                    <a:pt x="259" y="399"/>
                  </a:cubicBezTo>
                  <a:cubicBezTo>
                    <a:pt x="259" y="343"/>
                    <a:pt x="259" y="343"/>
                    <a:pt x="259" y="343"/>
                  </a:cubicBezTo>
                  <a:cubicBezTo>
                    <a:pt x="145" y="335"/>
                    <a:pt x="55" y="240"/>
                    <a:pt x="55" y="12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6213406" y="3268592"/>
              <a:ext cx="159267" cy="513862"/>
            </a:xfrm>
            <a:custGeom>
              <a:avLst/>
              <a:gdLst>
                <a:gd name="T0" fmla="*/ 48 w 77"/>
                <a:gd name="T1" fmla="*/ 0 h 248"/>
                <a:gd name="T2" fmla="*/ 0 w 77"/>
                <a:gd name="T3" fmla="*/ 28 h 248"/>
                <a:gd name="T4" fmla="*/ 22 w 77"/>
                <a:gd name="T5" fmla="*/ 124 h 248"/>
                <a:gd name="T6" fmla="*/ 0 w 77"/>
                <a:gd name="T7" fmla="*/ 220 h 248"/>
                <a:gd name="T8" fmla="*/ 48 w 77"/>
                <a:gd name="T9" fmla="*/ 248 h 248"/>
                <a:gd name="T10" fmla="*/ 77 w 77"/>
                <a:gd name="T11" fmla="*/ 124 h 248"/>
                <a:gd name="T12" fmla="*/ 48 w 77"/>
                <a:gd name="T13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248">
                  <a:moveTo>
                    <a:pt x="48" y="0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14" y="57"/>
                    <a:pt x="22" y="90"/>
                    <a:pt x="22" y="124"/>
                  </a:cubicBezTo>
                  <a:cubicBezTo>
                    <a:pt x="22" y="158"/>
                    <a:pt x="14" y="191"/>
                    <a:pt x="0" y="220"/>
                  </a:cubicBezTo>
                  <a:cubicBezTo>
                    <a:pt x="48" y="248"/>
                    <a:pt x="48" y="248"/>
                    <a:pt x="48" y="248"/>
                  </a:cubicBezTo>
                  <a:cubicBezTo>
                    <a:pt x="67" y="211"/>
                    <a:pt x="77" y="169"/>
                    <a:pt x="77" y="124"/>
                  </a:cubicBezTo>
                  <a:cubicBezTo>
                    <a:pt x="77" y="79"/>
                    <a:pt x="67" y="37"/>
                    <a:pt x="48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4" name="Freeform 27"/>
            <p:cNvSpPr>
              <a:spLocks/>
            </p:cNvSpPr>
            <p:nvPr/>
          </p:nvSpPr>
          <p:spPr bwMode="auto">
            <a:xfrm>
              <a:off x="8708141" y="3026185"/>
              <a:ext cx="320537" cy="364611"/>
            </a:xfrm>
            <a:custGeom>
              <a:avLst/>
              <a:gdLst>
                <a:gd name="T0" fmla="*/ 102 w 155"/>
                <a:gd name="T1" fmla="*/ 176 h 176"/>
                <a:gd name="T2" fmla="*/ 155 w 155"/>
                <a:gd name="T3" fmla="*/ 164 h 176"/>
                <a:gd name="T4" fmla="*/ 25 w 155"/>
                <a:gd name="T5" fmla="*/ 0 h 176"/>
                <a:gd name="T6" fmla="*/ 0 w 155"/>
                <a:gd name="T7" fmla="*/ 50 h 176"/>
                <a:gd name="T8" fmla="*/ 102 w 155"/>
                <a:gd name="T9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76">
                  <a:moveTo>
                    <a:pt x="102" y="176"/>
                  </a:moveTo>
                  <a:cubicBezTo>
                    <a:pt x="155" y="164"/>
                    <a:pt x="155" y="164"/>
                    <a:pt x="155" y="164"/>
                  </a:cubicBezTo>
                  <a:cubicBezTo>
                    <a:pt x="135" y="94"/>
                    <a:pt x="87" y="35"/>
                    <a:pt x="25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8" y="77"/>
                    <a:pt x="85" y="122"/>
                    <a:pt x="102" y="17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6" name="Freeform 39"/>
            <p:cNvSpPr>
              <a:spLocks/>
            </p:cNvSpPr>
            <p:nvPr/>
          </p:nvSpPr>
          <p:spPr bwMode="auto">
            <a:xfrm>
              <a:off x="3617009" y="4727036"/>
              <a:ext cx="224376" cy="346581"/>
            </a:xfrm>
            <a:custGeom>
              <a:avLst/>
              <a:gdLst>
                <a:gd name="T0" fmla="*/ 53 w 108"/>
                <a:gd name="T1" fmla="*/ 167 h 167"/>
                <a:gd name="T2" fmla="*/ 108 w 108"/>
                <a:gd name="T3" fmla="*/ 167 h 167"/>
                <a:gd name="T4" fmla="*/ 39 w 108"/>
                <a:gd name="T5" fmla="*/ 0 h 167"/>
                <a:gd name="T6" fmla="*/ 0 w 108"/>
                <a:gd name="T7" fmla="*/ 39 h 167"/>
                <a:gd name="T8" fmla="*/ 53 w 108"/>
                <a:gd name="T9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67">
                  <a:moveTo>
                    <a:pt x="53" y="167"/>
                  </a:moveTo>
                  <a:cubicBezTo>
                    <a:pt x="108" y="167"/>
                    <a:pt x="108" y="167"/>
                    <a:pt x="108" y="167"/>
                  </a:cubicBezTo>
                  <a:cubicBezTo>
                    <a:pt x="104" y="103"/>
                    <a:pt x="79" y="45"/>
                    <a:pt x="39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0" y="74"/>
                    <a:pt x="49" y="118"/>
                    <a:pt x="53" y="16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7" name="Freeform 40"/>
            <p:cNvSpPr>
              <a:spLocks/>
            </p:cNvSpPr>
            <p:nvPr/>
          </p:nvSpPr>
          <p:spPr bwMode="auto">
            <a:xfrm>
              <a:off x="5979013" y="4581793"/>
              <a:ext cx="290488" cy="267448"/>
            </a:xfrm>
            <a:custGeom>
              <a:avLst/>
              <a:gdLst>
                <a:gd name="T0" fmla="*/ 92 w 140"/>
                <a:gd name="T1" fmla="*/ 129 h 129"/>
                <a:gd name="T2" fmla="*/ 140 w 140"/>
                <a:gd name="T3" fmla="*/ 102 h 129"/>
                <a:gd name="T4" fmla="*/ 19 w 140"/>
                <a:gd name="T5" fmla="*/ 0 h 129"/>
                <a:gd name="T6" fmla="*/ 0 w 140"/>
                <a:gd name="T7" fmla="*/ 52 h 129"/>
                <a:gd name="T8" fmla="*/ 92 w 140"/>
                <a:gd name="T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29">
                  <a:moveTo>
                    <a:pt x="92" y="129"/>
                  </a:moveTo>
                  <a:cubicBezTo>
                    <a:pt x="140" y="102"/>
                    <a:pt x="140" y="102"/>
                    <a:pt x="140" y="102"/>
                  </a:cubicBezTo>
                  <a:cubicBezTo>
                    <a:pt x="111" y="57"/>
                    <a:pt x="69" y="21"/>
                    <a:pt x="19" y="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38" y="69"/>
                    <a:pt x="70" y="95"/>
                    <a:pt x="92" y="12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61" name="Freeform 54"/>
            <p:cNvSpPr>
              <a:spLocks/>
            </p:cNvSpPr>
            <p:nvPr/>
          </p:nvSpPr>
          <p:spPr bwMode="auto">
            <a:xfrm>
              <a:off x="8514816" y="4536717"/>
              <a:ext cx="273459" cy="182306"/>
            </a:xfrm>
            <a:custGeom>
              <a:avLst/>
              <a:gdLst>
                <a:gd name="T0" fmla="*/ 132 w 132"/>
                <a:gd name="T1" fmla="*/ 43 h 88"/>
                <a:gd name="T2" fmla="*/ 0 w 132"/>
                <a:gd name="T3" fmla="*/ 0 h 88"/>
                <a:gd name="T4" fmla="*/ 0 w 132"/>
                <a:gd name="T5" fmla="*/ 55 h 88"/>
                <a:gd name="T6" fmla="*/ 100 w 132"/>
                <a:gd name="T7" fmla="*/ 88 h 88"/>
                <a:gd name="T8" fmla="*/ 132 w 132"/>
                <a:gd name="T9" fmla="*/ 4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88">
                  <a:moveTo>
                    <a:pt x="132" y="43"/>
                  </a:moveTo>
                  <a:cubicBezTo>
                    <a:pt x="94" y="18"/>
                    <a:pt x="48" y="3"/>
                    <a:pt x="0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36" y="58"/>
                    <a:pt x="70" y="69"/>
                    <a:pt x="100" y="88"/>
                  </a:cubicBezTo>
                  <a:lnTo>
                    <a:pt x="132" y="4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699470" y="1351378"/>
            <a:ext cx="6352246" cy="3583006"/>
            <a:chOff x="2699470" y="1351378"/>
            <a:chExt cx="6352246" cy="3583006"/>
          </a:xfrm>
          <a:solidFill>
            <a:srgbClr val="E4E829"/>
          </a:solidFill>
        </p:grpSpPr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2699470" y="3084283"/>
              <a:ext cx="275462" cy="585983"/>
            </a:xfrm>
            <a:custGeom>
              <a:avLst/>
              <a:gdLst>
                <a:gd name="T0" fmla="*/ 55 w 133"/>
                <a:gd name="T1" fmla="*/ 213 h 283"/>
                <a:gd name="T2" fmla="*/ 133 w 133"/>
                <a:gd name="T3" fmla="*/ 44 h 283"/>
                <a:gd name="T4" fmla="*/ 101 w 133"/>
                <a:gd name="T5" fmla="*/ 0 h 283"/>
                <a:gd name="T6" fmla="*/ 0 w 133"/>
                <a:gd name="T7" fmla="*/ 213 h 283"/>
                <a:gd name="T8" fmla="*/ 9 w 133"/>
                <a:gd name="T9" fmla="*/ 283 h 283"/>
                <a:gd name="T10" fmla="*/ 61 w 133"/>
                <a:gd name="T11" fmla="*/ 266 h 283"/>
                <a:gd name="T12" fmla="*/ 55 w 133"/>
                <a:gd name="T13" fmla="*/ 21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283">
                  <a:moveTo>
                    <a:pt x="55" y="213"/>
                  </a:moveTo>
                  <a:cubicBezTo>
                    <a:pt x="55" y="145"/>
                    <a:pt x="85" y="85"/>
                    <a:pt x="133" y="44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39" y="50"/>
                    <a:pt x="0" y="127"/>
                    <a:pt x="0" y="213"/>
                  </a:cubicBezTo>
                  <a:cubicBezTo>
                    <a:pt x="0" y="237"/>
                    <a:pt x="3" y="261"/>
                    <a:pt x="9" y="283"/>
                  </a:cubicBezTo>
                  <a:cubicBezTo>
                    <a:pt x="61" y="266"/>
                    <a:pt x="61" y="266"/>
                    <a:pt x="61" y="266"/>
                  </a:cubicBezTo>
                  <a:cubicBezTo>
                    <a:pt x="57" y="249"/>
                    <a:pt x="55" y="231"/>
                    <a:pt x="55" y="21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8514816" y="1351378"/>
              <a:ext cx="536900" cy="536900"/>
            </a:xfrm>
            <a:custGeom>
              <a:avLst/>
              <a:gdLst>
                <a:gd name="T0" fmla="*/ 203 w 259"/>
                <a:gd name="T1" fmla="*/ 259 h 259"/>
                <a:gd name="T2" fmla="*/ 259 w 259"/>
                <a:gd name="T3" fmla="*/ 259 h 259"/>
                <a:gd name="T4" fmla="*/ 0 w 259"/>
                <a:gd name="T5" fmla="*/ 0 h 259"/>
                <a:gd name="T6" fmla="*/ 0 w 259"/>
                <a:gd name="T7" fmla="*/ 55 h 259"/>
                <a:gd name="T8" fmla="*/ 203 w 259"/>
                <a:gd name="T9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259">
                  <a:moveTo>
                    <a:pt x="203" y="259"/>
                  </a:moveTo>
                  <a:cubicBezTo>
                    <a:pt x="259" y="259"/>
                    <a:pt x="259" y="259"/>
                    <a:pt x="259" y="259"/>
                  </a:cubicBezTo>
                  <a:cubicBezTo>
                    <a:pt x="251" y="120"/>
                    <a:pt x="139" y="8"/>
                    <a:pt x="0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09" y="63"/>
                    <a:pt x="196" y="150"/>
                    <a:pt x="203" y="25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5324917" y="1351378"/>
              <a:ext cx="954600" cy="314527"/>
            </a:xfrm>
            <a:custGeom>
              <a:avLst/>
              <a:gdLst>
                <a:gd name="T0" fmla="*/ 413 w 461"/>
                <a:gd name="T1" fmla="*/ 152 h 152"/>
                <a:gd name="T2" fmla="*/ 461 w 461"/>
                <a:gd name="T3" fmla="*/ 124 h 152"/>
                <a:gd name="T4" fmla="*/ 230 w 461"/>
                <a:gd name="T5" fmla="*/ 0 h 152"/>
                <a:gd name="T6" fmla="*/ 0 w 461"/>
                <a:gd name="T7" fmla="*/ 124 h 152"/>
                <a:gd name="T8" fmla="*/ 48 w 461"/>
                <a:gd name="T9" fmla="*/ 152 h 152"/>
                <a:gd name="T10" fmla="*/ 230 w 461"/>
                <a:gd name="T11" fmla="*/ 55 h 152"/>
                <a:gd name="T12" fmla="*/ 413 w 461"/>
                <a:gd name="T13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152">
                  <a:moveTo>
                    <a:pt x="413" y="152"/>
                  </a:moveTo>
                  <a:cubicBezTo>
                    <a:pt x="461" y="124"/>
                    <a:pt x="461" y="124"/>
                    <a:pt x="461" y="124"/>
                  </a:cubicBezTo>
                  <a:cubicBezTo>
                    <a:pt x="412" y="49"/>
                    <a:pt x="327" y="0"/>
                    <a:pt x="230" y="0"/>
                  </a:cubicBezTo>
                  <a:cubicBezTo>
                    <a:pt x="134" y="0"/>
                    <a:pt x="49" y="49"/>
                    <a:pt x="0" y="124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87" y="93"/>
                    <a:pt x="154" y="55"/>
                    <a:pt x="230" y="55"/>
                  </a:cubicBezTo>
                  <a:cubicBezTo>
                    <a:pt x="306" y="55"/>
                    <a:pt x="373" y="93"/>
                    <a:pt x="413" y="15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2699470" y="1351378"/>
              <a:ext cx="538903" cy="1141915"/>
            </a:xfrm>
            <a:custGeom>
              <a:avLst/>
              <a:gdLst>
                <a:gd name="T0" fmla="*/ 0 w 260"/>
                <a:gd name="T1" fmla="*/ 275 h 551"/>
                <a:gd name="T2" fmla="*/ 260 w 260"/>
                <a:gd name="T3" fmla="*/ 551 h 551"/>
                <a:gd name="T4" fmla="*/ 260 w 260"/>
                <a:gd name="T5" fmla="*/ 495 h 551"/>
                <a:gd name="T6" fmla="*/ 55 w 260"/>
                <a:gd name="T7" fmla="*/ 275 h 551"/>
                <a:gd name="T8" fmla="*/ 260 w 260"/>
                <a:gd name="T9" fmla="*/ 55 h 551"/>
                <a:gd name="T10" fmla="*/ 260 w 260"/>
                <a:gd name="T11" fmla="*/ 0 h 551"/>
                <a:gd name="T12" fmla="*/ 0 w 260"/>
                <a:gd name="T13" fmla="*/ 275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" h="551">
                  <a:moveTo>
                    <a:pt x="0" y="275"/>
                  </a:moveTo>
                  <a:cubicBezTo>
                    <a:pt x="0" y="422"/>
                    <a:pt x="115" y="542"/>
                    <a:pt x="260" y="551"/>
                  </a:cubicBezTo>
                  <a:cubicBezTo>
                    <a:pt x="260" y="495"/>
                    <a:pt x="260" y="495"/>
                    <a:pt x="260" y="495"/>
                  </a:cubicBezTo>
                  <a:cubicBezTo>
                    <a:pt x="145" y="487"/>
                    <a:pt x="55" y="392"/>
                    <a:pt x="55" y="275"/>
                  </a:cubicBezTo>
                  <a:cubicBezTo>
                    <a:pt x="55" y="159"/>
                    <a:pt x="145" y="64"/>
                    <a:pt x="260" y="55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115" y="8"/>
                    <a:pt x="0" y="128"/>
                    <a:pt x="0" y="27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5324917" y="2955066"/>
              <a:ext cx="442742" cy="313526"/>
            </a:xfrm>
            <a:custGeom>
              <a:avLst/>
              <a:gdLst>
                <a:gd name="T0" fmla="*/ 0 w 214"/>
                <a:gd name="T1" fmla="*/ 124 h 151"/>
                <a:gd name="T2" fmla="*/ 48 w 214"/>
                <a:gd name="T3" fmla="*/ 151 h 151"/>
                <a:gd name="T4" fmla="*/ 214 w 214"/>
                <a:gd name="T5" fmla="*/ 55 h 151"/>
                <a:gd name="T6" fmla="*/ 214 w 214"/>
                <a:gd name="T7" fmla="*/ 0 h 151"/>
                <a:gd name="T8" fmla="*/ 0 w 214"/>
                <a:gd name="T9" fmla="*/ 12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151">
                  <a:moveTo>
                    <a:pt x="0" y="124"/>
                  </a:moveTo>
                  <a:cubicBezTo>
                    <a:pt x="48" y="151"/>
                    <a:pt x="48" y="151"/>
                    <a:pt x="48" y="151"/>
                  </a:cubicBezTo>
                  <a:cubicBezTo>
                    <a:pt x="85" y="97"/>
                    <a:pt x="145" y="60"/>
                    <a:pt x="214" y="55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125" y="5"/>
                    <a:pt x="46" y="53"/>
                    <a:pt x="0" y="12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6" name="Freeform 29"/>
            <p:cNvSpPr>
              <a:spLocks/>
            </p:cNvSpPr>
            <p:nvPr/>
          </p:nvSpPr>
          <p:spPr bwMode="auto">
            <a:xfrm>
              <a:off x="7932841" y="3026185"/>
              <a:ext cx="321539" cy="364611"/>
            </a:xfrm>
            <a:custGeom>
              <a:avLst/>
              <a:gdLst>
                <a:gd name="T0" fmla="*/ 155 w 155"/>
                <a:gd name="T1" fmla="*/ 50 h 176"/>
                <a:gd name="T2" fmla="*/ 131 w 155"/>
                <a:gd name="T3" fmla="*/ 0 h 176"/>
                <a:gd name="T4" fmla="*/ 0 w 155"/>
                <a:gd name="T5" fmla="*/ 164 h 176"/>
                <a:gd name="T6" fmla="*/ 54 w 155"/>
                <a:gd name="T7" fmla="*/ 176 h 176"/>
                <a:gd name="T8" fmla="*/ 155 w 155"/>
                <a:gd name="T9" fmla="*/ 5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76">
                  <a:moveTo>
                    <a:pt x="155" y="50"/>
                  </a:moveTo>
                  <a:cubicBezTo>
                    <a:pt x="131" y="0"/>
                    <a:pt x="131" y="0"/>
                    <a:pt x="131" y="0"/>
                  </a:cubicBezTo>
                  <a:cubicBezTo>
                    <a:pt x="68" y="35"/>
                    <a:pt x="20" y="94"/>
                    <a:pt x="0" y="164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70" y="122"/>
                    <a:pt x="107" y="77"/>
                    <a:pt x="155" y="5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3" name="Freeform 36"/>
            <p:cNvSpPr>
              <a:spLocks/>
            </p:cNvSpPr>
            <p:nvPr/>
          </p:nvSpPr>
          <p:spPr bwMode="auto">
            <a:xfrm>
              <a:off x="2889789" y="4536717"/>
              <a:ext cx="348584" cy="223374"/>
            </a:xfrm>
            <a:custGeom>
              <a:avLst/>
              <a:gdLst>
                <a:gd name="T0" fmla="*/ 39 w 168"/>
                <a:gd name="T1" fmla="*/ 108 h 108"/>
                <a:gd name="T2" fmla="*/ 168 w 168"/>
                <a:gd name="T3" fmla="*/ 55 h 108"/>
                <a:gd name="T4" fmla="*/ 168 w 168"/>
                <a:gd name="T5" fmla="*/ 0 h 108"/>
                <a:gd name="T6" fmla="*/ 0 w 168"/>
                <a:gd name="T7" fmla="*/ 69 h 108"/>
                <a:gd name="T8" fmla="*/ 39 w 168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08">
                  <a:moveTo>
                    <a:pt x="39" y="108"/>
                  </a:moveTo>
                  <a:cubicBezTo>
                    <a:pt x="74" y="78"/>
                    <a:pt x="119" y="59"/>
                    <a:pt x="168" y="55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04" y="3"/>
                    <a:pt x="45" y="29"/>
                    <a:pt x="0" y="69"/>
                  </a:cubicBezTo>
                  <a:lnTo>
                    <a:pt x="39" y="10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52" name="Freeform 45"/>
            <p:cNvSpPr>
              <a:spLocks/>
            </p:cNvSpPr>
            <p:nvPr/>
          </p:nvSpPr>
          <p:spPr bwMode="auto">
            <a:xfrm>
              <a:off x="5313898" y="4581793"/>
              <a:ext cx="292491" cy="267448"/>
            </a:xfrm>
            <a:custGeom>
              <a:avLst/>
              <a:gdLst>
                <a:gd name="T0" fmla="*/ 141 w 141"/>
                <a:gd name="T1" fmla="*/ 52 h 129"/>
                <a:gd name="T2" fmla="*/ 122 w 141"/>
                <a:gd name="T3" fmla="*/ 0 h 129"/>
                <a:gd name="T4" fmla="*/ 0 w 141"/>
                <a:gd name="T5" fmla="*/ 102 h 129"/>
                <a:gd name="T6" fmla="*/ 48 w 141"/>
                <a:gd name="T7" fmla="*/ 129 h 129"/>
                <a:gd name="T8" fmla="*/ 141 w 141"/>
                <a:gd name="T9" fmla="*/ 5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29">
                  <a:moveTo>
                    <a:pt x="141" y="52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72" y="21"/>
                    <a:pt x="30" y="57"/>
                    <a:pt x="0" y="102"/>
                  </a:cubicBezTo>
                  <a:cubicBezTo>
                    <a:pt x="48" y="129"/>
                    <a:pt x="48" y="129"/>
                    <a:pt x="48" y="129"/>
                  </a:cubicBezTo>
                  <a:cubicBezTo>
                    <a:pt x="71" y="95"/>
                    <a:pt x="103" y="69"/>
                    <a:pt x="141" y="5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62" name="Freeform 55"/>
            <p:cNvSpPr>
              <a:spLocks/>
            </p:cNvSpPr>
            <p:nvPr/>
          </p:nvSpPr>
          <p:spPr bwMode="auto">
            <a:xfrm>
              <a:off x="7949869" y="4664933"/>
              <a:ext cx="235395" cy="269451"/>
            </a:xfrm>
            <a:custGeom>
              <a:avLst/>
              <a:gdLst>
                <a:gd name="T0" fmla="*/ 114 w 114"/>
                <a:gd name="T1" fmla="*/ 44 h 130"/>
                <a:gd name="T2" fmla="*/ 82 w 114"/>
                <a:gd name="T3" fmla="*/ 0 h 130"/>
                <a:gd name="T4" fmla="*/ 0 w 114"/>
                <a:gd name="T5" fmla="*/ 113 h 130"/>
                <a:gd name="T6" fmla="*/ 52 w 114"/>
                <a:gd name="T7" fmla="*/ 130 h 130"/>
                <a:gd name="T8" fmla="*/ 114 w 114"/>
                <a:gd name="T9" fmla="*/ 4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30">
                  <a:moveTo>
                    <a:pt x="114" y="44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45" y="29"/>
                    <a:pt x="17" y="68"/>
                    <a:pt x="0" y="113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66" y="96"/>
                    <a:pt x="87" y="67"/>
                    <a:pt x="114" y="4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29" name="Freeform 22"/>
          <p:cNvSpPr>
            <a:spLocks/>
          </p:cNvSpPr>
          <p:nvPr/>
        </p:nvSpPr>
        <p:spPr bwMode="auto">
          <a:xfrm>
            <a:off x="5231761" y="3268592"/>
            <a:ext cx="159267" cy="513862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31"/>
          <p:cNvSpPr>
            <a:spLocks/>
          </p:cNvSpPr>
          <p:nvPr/>
        </p:nvSpPr>
        <p:spPr bwMode="auto">
          <a:xfrm>
            <a:off x="8055046" y="3836544"/>
            <a:ext cx="393660" cy="258434"/>
          </a:xfrm>
          <a:custGeom>
            <a:avLst/>
            <a:gdLst>
              <a:gd name="T0" fmla="*/ 44 w 190"/>
              <a:gd name="T1" fmla="*/ 0 h 125"/>
              <a:gd name="T2" fmla="*/ 0 w 190"/>
              <a:gd name="T3" fmla="*/ 34 h 125"/>
              <a:gd name="T4" fmla="*/ 190 w 190"/>
              <a:gd name="T5" fmla="*/ 125 h 125"/>
              <a:gd name="T6" fmla="*/ 190 w 190"/>
              <a:gd name="T7" fmla="*/ 70 h 125"/>
              <a:gd name="T8" fmla="*/ 44 w 190"/>
              <a:gd name="T9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125">
                <a:moveTo>
                  <a:pt x="44" y="0"/>
                </a:moveTo>
                <a:cubicBezTo>
                  <a:pt x="0" y="34"/>
                  <a:pt x="0" y="34"/>
                  <a:pt x="0" y="34"/>
                </a:cubicBezTo>
                <a:cubicBezTo>
                  <a:pt x="47" y="87"/>
                  <a:pt x="114" y="121"/>
                  <a:pt x="190" y="125"/>
                </a:cubicBezTo>
                <a:cubicBezTo>
                  <a:pt x="190" y="70"/>
                  <a:pt x="190" y="70"/>
                  <a:pt x="190" y="70"/>
                </a:cubicBezTo>
                <a:cubicBezTo>
                  <a:pt x="132" y="66"/>
                  <a:pt x="80" y="40"/>
                  <a:pt x="44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34"/>
          <p:cNvSpPr>
            <a:spLocks/>
          </p:cNvSpPr>
          <p:nvPr/>
        </p:nvSpPr>
        <p:spPr bwMode="auto">
          <a:xfrm>
            <a:off x="2889789" y="5452252"/>
            <a:ext cx="348584" cy="224376"/>
          </a:xfrm>
          <a:custGeom>
            <a:avLst/>
            <a:gdLst>
              <a:gd name="T0" fmla="*/ 0 w 168"/>
              <a:gd name="T1" fmla="*/ 39 h 108"/>
              <a:gd name="T2" fmla="*/ 168 w 168"/>
              <a:gd name="T3" fmla="*/ 108 h 108"/>
              <a:gd name="T4" fmla="*/ 168 w 168"/>
              <a:gd name="T5" fmla="*/ 53 h 108"/>
              <a:gd name="T6" fmla="*/ 39 w 168"/>
              <a:gd name="T7" fmla="*/ 0 h 108"/>
              <a:gd name="T8" fmla="*/ 0 w 168"/>
              <a:gd name="T9" fmla="*/ 3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108">
                <a:moveTo>
                  <a:pt x="0" y="39"/>
                </a:moveTo>
                <a:cubicBezTo>
                  <a:pt x="45" y="79"/>
                  <a:pt x="104" y="105"/>
                  <a:pt x="168" y="108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19" y="49"/>
                  <a:pt x="74" y="30"/>
                  <a:pt x="39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44"/>
          <p:cNvSpPr>
            <a:spLocks/>
          </p:cNvSpPr>
          <p:nvPr/>
        </p:nvSpPr>
        <p:spPr bwMode="auto">
          <a:xfrm>
            <a:off x="5825757" y="5477293"/>
            <a:ext cx="309519" cy="199335"/>
          </a:xfrm>
          <a:custGeom>
            <a:avLst/>
            <a:gdLst>
              <a:gd name="T0" fmla="*/ 0 w 149"/>
              <a:gd name="T1" fmla="*/ 41 h 96"/>
              <a:gd name="T2" fmla="*/ 0 w 149"/>
              <a:gd name="T3" fmla="*/ 96 h 96"/>
              <a:gd name="T4" fmla="*/ 149 w 149"/>
              <a:gd name="T5" fmla="*/ 42 h 96"/>
              <a:gd name="T6" fmla="*/ 113 w 149"/>
              <a:gd name="T7" fmla="*/ 0 h 96"/>
              <a:gd name="T8" fmla="*/ 0 w 149"/>
              <a:gd name="T9" fmla="*/ 41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1"/>
                </a:moveTo>
                <a:cubicBezTo>
                  <a:pt x="0" y="96"/>
                  <a:pt x="0" y="96"/>
                  <a:pt x="0" y="96"/>
                </a:cubicBezTo>
                <a:cubicBezTo>
                  <a:pt x="55" y="93"/>
                  <a:pt x="107" y="74"/>
                  <a:pt x="149" y="42"/>
                </a:cubicBezTo>
                <a:cubicBezTo>
                  <a:pt x="113" y="0"/>
                  <a:pt x="113" y="0"/>
                  <a:pt x="113" y="0"/>
                </a:cubicBezTo>
                <a:cubicBezTo>
                  <a:pt x="81" y="23"/>
                  <a:pt x="42" y="38"/>
                  <a:pt x="0" y="4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Freeform 56"/>
          <p:cNvSpPr>
            <a:spLocks/>
          </p:cNvSpPr>
          <p:nvPr/>
        </p:nvSpPr>
        <p:spPr bwMode="auto">
          <a:xfrm>
            <a:off x="8776254" y="5278961"/>
            <a:ext cx="236396" cy="269451"/>
          </a:xfrm>
          <a:custGeom>
            <a:avLst/>
            <a:gdLst>
              <a:gd name="T0" fmla="*/ 0 w 114"/>
              <a:gd name="T1" fmla="*/ 86 h 130"/>
              <a:gd name="T2" fmla="*/ 32 w 114"/>
              <a:gd name="T3" fmla="*/ 130 h 130"/>
              <a:gd name="T4" fmla="*/ 114 w 114"/>
              <a:gd name="T5" fmla="*/ 17 h 130"/>
              <a:gd name="T6" fmla="*/ 62 w 114"/>
              <a:gd name="T7" fmla="*/ 0 h 130"/>
              <a:gd name="T8" fmla="*/ 0 w 114"/>
              <a:gd name="T9" fmla="*/ 86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0" y="86"/>
                </a:moveTo>
                <a:cubicBezTo>
                  <a:pt x="32" y="130"/>
                  <a:pt x="32" y="130"/>
                  <a:pt x="32" y="130"/>
                </a:cubicBezTo>
                <a:cubicBezTo>
                  <a:pt x="69" y="101"/>
                  <a:pt x="97" y="62"/>
                  <a:pt x="114" y="17"/>
                </a:cubicBezTo>
                <a:cubicBezTo>
                  <a:pt x="62" y="0"/>
                  <a:pt x="62" y="0"/>
                  <a:pt x="62" y="0"/>
                </a:cubicBezTo>
                <a:cubicBezTo>
                  <a:pt x="48" y="34"/>
                  <a:pt x="27" y="63"/>
                  <a:pt x="0" y="8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57"/>
          <p:cNvSpPr>
            <a:spLocks/>
          </p:cNvSpPr>
          <p:nvPr/>
        </p:nvSpPr>
        <p:spPr bwMode="auto">
          <a:xfrm>
            <a:off x="7909801" y="4961429"/>
            <a:ext cx="126211" cy="290487"/>
          </a:xfrm>
          <a:custGeom>
            <a:avLst/>
            <a:gdLst>
              <a:gd name="T0" fmla="*/ 55 w 61"/>
              <a:gd name="T1" fmla="*/ 70 h 140"/>
              <a:gd name="T2" fmla="*/ 61 w 61"/>
              <a:gd name="T3" fmla="*/ 17 h 140"/>
              <a:gd name="T4" fmla="*/ 9 w 61"/>
              <a:gd name="T5" fmla="*/ 0 h 140"/>
              <a:gd name="T6" fmla="*/ 0 w 61"/>
              <a:gd name="T7" fmla="*/ 70 h 140"/>
              <a:gd name="T8" fmla="*/ 9 w 61"/>
              <a:gd name="T9" fmla="*/ 140 h 140"/>
              <a:gd name="T10" fmla="*/ 61 w 61"/>
              <a:gd name="T11" fmla="*/ 123 h 140"/>
              <a:gd name="T12" fmla="*/ 55 w 61"/>
              <a:gd name="T13" fmla="*/ 7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40">
                <a:moveTo>
                  <a:pt x="55" y="70"/>
                </a:moveTo>
                <a:cubicBezTo>
                  <a:pt x="55" y="52"/>
                  <a:pt x="57" y="34"/>
                  <a:pt x="61" y="17"/>
                </a:cubicBezTo>
                <a:cubicBezTo>
                  <a:pt x="9" y="0"/>
                  <a:pt x="9" y="0"/>
                  <a:pt x="9" y="0"/>
                </a:cubicBezTo>
                <a:cubicBezTo>
                  <a:pt x="3" y="22"/>
                  <a:pt x="0" y="46"/>
                  <a:pt x="0" y="70"/>
                </a:cubicBezTo>
                <a:cubicBezTo>
                  <a:pt x="0" y="94"/>
                  <a:pt x="3" y="118"/>
                  <a:pt x="9" y="140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57" y="106"/>
                  <a:pt x="55" y="88"/>
                  <a:pt x="55" y="7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5" name="Freeform 48"/>
          <p:cNvSpPr>
            <a:spLocks/>
          </p:cNvSpPr>
          <p:nvPr/>
        </p:nvSpPr>
        <p:spPr bwMode="auto">
          <a:xfrm>
            <a:off x="5220742" y="4849242"/>
            <a:ext cx="160268" cy="323542"/>
          </a:xfrm>
          <a:custGeom>
            <a:avLst/>
            <a:gdLst>
              <a:gd name="T0" fmla="*/ 55 w 77"/>
              <a:gd name="T1" fmla="*/ 124 h 156"/>
              <a:gd name="T2" fmla="*/ 77 w 77"/>
              <a:gd name="T3" fmla="*/ 28 h 156"/>
              <a:gd name="T4" fmla="*/ 29 w 77"/>
              <a:gd name="T5" fmla="*/ 0 h 156"/>
              <a:gd name="T6" fmla="*/ 0 w 77"/>
              <a:gd name="T7" fmla="*/ 124 h 156"/>
              <a:gd name="T8" fmla="*/ 2 w 77"/>
              <a:gd name="T9" fmla="*/ 156 h 156"/>
              <a:gd name="T10" fmla="*/ 56 w 77"/>
              <a:gd name="T11" fmla="*/ 146 h 156"/>
              <a:gd name="T12" fmla="*/ 55 w 77"/>
              <a:gd name="T13" fmla="*/ 12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156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1" y="37"/>
                  <a:pt x="0" y="79"/>
                  <a:pt x="0" y="124"/>
                </a:cubicBezTo>
                <a:cubicBezTo>
                  <a:pt x="0" y="135"/>
                  <a:pt x="1" y="146"/>
                  <a:pt x="2" y="156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6" y="139"/>
                  <a:pt x="55" y="132"/>
                  <a:pt x="55" y="124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58"/>
          <p:cNvSpPr>
            <a:spLocks/>
          </p:cNvSpPr>
          <p:nvPr/>
        </p:nvSpPr>
        <p:spPr bwMode="auto">
          <a:xfrm>
            <a:off x="7949869" y="5278961"/>
            <a:ext cx="235395" cy="269451"/>
          </a:xfrm>
          <a:custGeom>
            <a:avLst/>
            <a:gdLst>
              <a:gd name="T0" fmla="*/ 52 w 114"/>
              <a:gd name="T1" fmla="*/ 0 h 130"/>
              <a:gd name="T2" fmla="*/ 0 w 114"/>
              <a:gd name="T3" fmla="*/ 17 h 130"/>
              <a:gd name="T4" fmla="*/ 82 w 114"/>
              <a:gd name="T5" fmla="*/ 130 h 130"/>
              <a:gd name="T6" fmla="*/ 114 w 114"/>
              <a:gd name="T7" fmla="*/ 86 h 130"/>
              <a:gd name="T8" fmla="*/ 52 w 114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17" y="62"/>
                  <a:pt x="45" y="101"/>
                  <a:pt x="82" y="130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87" y="63"/>
                  <a:pt x="66" y="34"/>
                  <a:pt x="52" y="0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914915478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circular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D7F730F-25FE-1540-BEC0-C55F2B9F4CCB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111</a:t>
            </a:fld>
            <a:endParaRPr lang="en-US" dirty="0"/>
          </a:p>
        </p:txBody>
      </p:sp>
      <p:sp>
        <p:nvSpPr>
          <p:cNvPr id="14" name="Freeform 8"/>
          <p:cNvSpPr>
            <a:spLocks/>
          </p:cNvSpPr>
          <p:nvPr/>
        </p:nvSpPr>
        <p:spPr bwMode="auto">
          <a:xfrm>
            <a:off x="3304485" y="3697311"/>
            <a:ext cx="499837" cy="397667"/>
          </a:xfrm>
          <a:custGeom>
            <a:avLst/>
            <a:gdLst>
              <a:gd name="T0" fmla="*/ 0 w 241"/>
              <a:gd name="T1" fmla="*/ 137 h 192"/>
              <a:gd name="T2" fmla="*/ 0 w 241"/>
              <a:gd name="T3" fmla="*/ 192 h 192"/>
              <a:gd name="T4" fmla="*/ 241 w 241"/>
              <a:gd name="T5" fmla="*/ 17 h 192"/>
              <a:gd name="T6" fmla="*/ 188 w 241"/>
              <a:gd name="T7" fmla="*/ 0 h 192"/>
              <a:gd name="T8" fmla="*/ 0 w 241"/>
              <a:gd name="T9" fmla="*/ 137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1" h="192">
                <a:moveTo>
                  <a:pt x="0" y="137"/>
                </a:moveTo>
                <a:cubicBezTo>
                  <a:pt x="0" y="192"/>
                  <a:pt x="0" y="192"/>
                  <a:pt x="0" y="192"/>
                </a:cubicBezTo>
                <a:cubicBezTo>
                  <a:pt x="110" y="186"/>
                  <a:pt x="202" y="115"/>
                  <a:pt x="241" y="17"/>
                </a:cubicBezTo>
                <a:cubicBezTo>
                  <a:pt x="188" y="0"/>
                  <a:pt x="188" y="0"/>
                  <a:pt x="188" y="0"/>
                </a:cubicBezTo>
                <a:cubicBezTo>
                  <a:pt x="157" y="76"/>
                  <a:pt x="85" y="131"/>
                  <a:pt x="0" y="137"/>
                </a:cubicBezTo>
                <a:close/>
              </a:path>
            </a:pathLst>
          </a:custGeom>
          <a:solidFill>
            <a:srgbClr val="4064B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0"/>
          <p:cNvSpPr>
            <a:spLocks/>
          </p:cNvSpPr>
          <p:nvPr/>
        </p:nvSpPr>
        <p:spPr bwMode="auto">
          <a:xfrm>
            <a:off x="7909801" y="1351378"/>
            <a:ext cx="538903" cy="536900"/>
          </a:xfrm>
          <a:custGeom>
            <a:avLst/>
            <a:gdLst>
              <a:gd name="T0" fmla="*/ 0 w 260"/>
              <a:gd name="T1" fmla="*/ 259 h 259"/>
              <a:gd name="T2" fmla="*/ 56 w 260"/>
              <a:gd name="T3" fmla="*/ 259 h 259"/>
              <a:gd name="T4" fmla="*/ 260 w 260"/>
              <a:gd name="T5" fmla="*/ 55 h 259"/>
              <a:gd name="T6" fmla="*/ 260 w 260"/>
              <a:gd name="T7" fmla="*/ 0 h 259"/>
              <a:gd name="T8" fmla="*/ 0 w 260"/>
              <a:gd name="T9" fmla="*/ 259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0" h="259">
                <a:moveTo>
                  <a:pt x="0" y="259"/>
                </a:moveTo>
                <a:cubicBezTo>
                  <a:pt x="56" y="259"/>
                  <a:pt x="56" y="259"/>
                  <a:pt x="56" y="259"/>
                </a:cubicBezTo>
                <a:cubicBezTo>
                  <a:pt x="63" y="150"/>
                  <a:pt x="150" y="63"/>
                  <a:pt x="260" y="55"/>
                </a:cubicBezTo>
                <a:cubicBezTo>
                  <a:pt x="260" y="0"/>
                  <a:pt x="260" y="0"/>
                  <a:pt x="260" y="0"/>
                </a:cubicBezTo>
                <a:cubicBezTo>
                  <a:pt x="120" y="8"/>
                  <a:pt x="8" y="120"/>
                  <a:pt x="0" y="259"/>
                </a:cubicBezTo>
                <a:close/>
              </a:path>
            </a:pathLst>
          </a:custGeom>
          <a:solidFill>
            <a:srgbClr val="4064B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24"/>
          <p:cNvSpPr>
            <a:spLocks/>
          </p:cNvSpPr>
          <p:nvPr/>
        </p:nvSpPr>
        <p:spPr bwMode="auto">
          <a:xfrm>
            <a:off x="5834772" y="3782453"/>
            <a:ext cx="444746" cy="312524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rgbClr val="4064B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26"/>
          <p:cNvSpPr>
            <a:spLocks/>
          </p:cNvSpPr>
          <p:nvPr/>
        </p:nvSpPr>
        <p:spPr bwMode="auto">
          <a:xfrm>
            <a:off x="8859394" y="3429862"/>
            <a:ext cx="192322" cy="424712"/>
          </a:xfrm>
          <a:custGeom>
            <a:avLst/>
            <a:gdLst>
              <a:gd name="T0" fmla="*/ 90 w 93"/>
              <a:gd name="T1" fmla="*/ 0 h 205"/>
              <a:gd name="T2" fmla="*/ 36 w 93"/>
              <a:gd name="T3" fmla="*/ 13 h 205"/>
              <a:gd name="T4" fmla="*/ 38 w 93"/>
              <a:gd name="T5" fmla="*/ 46 h 205"/>
              <a:gd name="T6" fmla="*/ 0 w 93"/>
              <a:gd name="T7" fmla="*/ 171 h 205"/>
              <a:gd name="T8" fmla="*/ 43 w 93"/>
              <a:gd name="T9" fmla="*/ 205 h 205"/>
              <a:gd name="T10" fmla="*/ 93 w 93"/>
              <a:gd name="T11" fmla="*/ 46 h 205"/>
              <a:gd name="T12" fmla="*/ 90 w 93"/>
              <a:gd name="T13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3" h="205">
                <a:moveTo>
                  <a:pt x="90" y="0"/>
                </a:moveTo>
                <a:cubicBezTo>
                  <a:pt x="36" y="13"/>
                  <a:pt x="36" y="13"/>
                  <a:pt x="36" y="13"/>
                </a:cubicBezTo>
                <a:cubicBezTo>
                  <a:pt x="37" y="24"/>
                  <a:pt x="38" y="35"/>
                  <a:pt x="38" y="46"/>
                </a:cubicBezTo>
                <a:cubicBezTo>
                  <a:pt x="38" y="92"/>
                  <a:pt x="24" y="135"/>
                  <a:pt x="0" y="171"/>
                </a:cubicBezTo>
                <a:cubicBezTo>
                  <a:pt x="43" y="205"/>
                  <a:pt x="43" y="205"/>
                  <a:pt x="43" y="205"/>
                </a:cubicBezTo>
                <a:cubicBezTo>
                  <a:pt x="75" y="160"/>
                  <a:pt x="93" y="105"/>
                  <a:pt x="93" y="46"/>
                </a:cubicBezTo>
                <a:cubicBezTo>
                  <a:pt x="93" y="30"/>
                  <a:pt x="92" y="15"/>
                  <a:pt x="90" y="0"/>
                </a:cubicBezTo>
                <a:close/>
              </a:path>
            </a:pathLst>
          </a:custGeom>
          <a:solidFill>
            <a:srgbClr val="4064B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38"/>
          <p:cNvSpPr>
            <a:spLocks/>
          </p:cNvSpPr>
          <p:nvPr/>
        </p:nvSpPr>
        <p:spPr bwMode="auto">
          <a:xfrm>
            <a:off x="3617009" y="5139728"/>
            <a:ext cx="224376" cy="346581"/>
          </a:xfrm>
          <a:custGeom>
            <a:avLst/>
            <a:gdLst>
              <a:gd name="T0" fmla="*/ 0 w 108"/>
              <a:gd name="T1" fmla="*/ 128 h 167"/>
              <a:gd name="T2" fmla="*/ 39 w 108"/>
              <a:gd name="T3" fmla="*/ 167 h 167"/>
              <a:gd name="T4" fmla="*/ 108 w 108"/>
              <a:gd name="T5" fmla="*/ 0 h 167"/>
              <a:gd name="T6" fmla="*/ 53 w 108"/>
              <a:gd name="T7" fmla="*/ 0 h 167"/>
              <a:gd name="T8" fmla="*/ 0 w 108"/>
              <a:gd name="T9" fmla="*/ 128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" h="167">
                <a:moveTo>
                  <a:pt x="0" y="128"/>
                </a:moveTo>
                <a:cubicBezTo>
                  <a:pt x="39" y="167"/>
                  <a:pt x="39" y="167"/>
                  <a:pt x="39" y="167"/>
                </a:cubicBezTo>
                <a:cubicBezTo>
                  <a:pt x="79" y="122"/>
                  <a:pt x="104" y="64"/>
                  <a:pt x="108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9" y="49"/>
                  <a:pt x="30" y="93"/>
                  <a:pt x="0" y="128"/>
                </a:cubicBezTo>
                <a:close/>
              </a:path>
            </a:pathLst>
          </a:custGeom>
          <a:solidFill>
            <a:srgbClr val="4064B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43"/>
          <p:cNvSpPr>
            <a:spLocks/>
          </p:cNvSpPr>
          <p:nvPr/>
        </p:nvSpPr>
        <p:spPr bwMode="auto">
          <a:xfrm>
            <a:off x="6203389" y="4849242"/>
            <a:ext cx="161271" cy="323542"/>
          </a:xfrm>
          <a:custGeom>
            <a:avLst/>
            <a:gdLst>
              <a:gd name="T0" fmla="*/ 48 w 78"/>
              <a:gd name="T1" fmla="*/ 0 h 156"/>
              <a:gd name="T2" fmla="*/ 0 w 78"/>
              <a:gd name="T3" fmla="*/ 28 h 156"/>
              <a:gd name="T4" fmla="*/ 22 w 78"/>
              <a:gd name="T5" fmla="*/ 124 h 156"/>
              <a:gd name="T6" fmla="*/ 21 w 78"/>
              <a:gd name="T7" fmla="*/ 146 h 156"/>
              <a:gd name="T8" fmla="*/ 76 w 78"/>
              <a:gd name="T9" fmla="*/ 156 h 156"/>
              <a:gd name="T10" fmla="*/ 78 w 78"/>
              <a:gd name="T11" fmla="*/ 124 h 156"/>
              <a:gd name="T12" fmla="*/ 48 w 78"/>
              <a:gd name="T13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156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32"/>
                  <a:pt x="22" y="139"/>
                  <a:pt x="21" y="146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46"/>
                  <a:pt x="78" y="135"/>
                  <a:pt x="78" y="124"/>
                </a:cubicBezTo>
                <a:cubicBezTo>
                  <a:pt x="78" y="79"/>
                  <a:pt x="67" y="37"/>
                  <a:pt x="48" y="0"/>
                </a:cubicBezTo>
                <a:close/>
              </a:path>
            </a:pathLst>
          </a:custGeom>
          <a:solidFill>
            <a:srgbClr val="4064B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6" name="Freeform 49"/>
          <p:cNvSpPr>
            <a:spLocks/>
          </p:cNvSpPr>
          <p:nvPr/>
        </p:nvSpPr>
        <p:spPr bwMode="auto">
          <a:xfrm>
            <a:off x="8776254" y="4664933"/>
            <a:ext cx="236396" cy="269451"/>
          </a:xfrm>
          <a:custGeom>
            <a:avLst/>
            <a:gdLst>
              <a:gd name="T0" fmla="*/ 62 w 114"/>
              <a:gd name="T1" fmla="*/ 130 h 130"/>
              <a:gd name="T2" fmla="*/ 114 w 114"/>
              <a:gd name="T3" fmla="*/ 113 h 130"/>
              <a:gd name="T4" fmla="*/ 32 w 114"/>
              <a:gd name="T5" fmla="*/ 0 h 130"/>
              <a:gd name="T6" fmla="*/ 0 w 114"/>
              <a:gd name="T7" fmla="*/ 44 h 130"/>
              <a:gd name="T8" fmla="*/ 62 w 114"/>
              <a:gd name="T9" fmla="*/ 1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62" y="130"/>
                </a:moveTo>
                <a:cubicBezTo>
                  <a:pt x="114" y="113"/>
                  <a:pt x="114" y="113"/>
                  <a:pt x="114" y="113"/>
                </a:cubicBezTo>
                <a:cubicBezTo>
                  <a:pt x="97" y="68"/>
                  <a:pt x="69" y="29"/>
                  <a:pt x="32" y="0"/>
                </a:cubicBezTo>
                <a:cubicBezTo>
                  <a:pt x="0" y="44"/>
                  <a:pt x="0" y="44"/>
                  <a:pt x="0" y="44"/>
                </a:cubicBezTo>
                <a:cubicBezTo>
                  <a:pt x="27" y="67"/>
                  <a:pt x="48" y="96"/>
                  <a:pt x="62" y="130"/>
                </a:cubicBezTo>
                <a:close/>
              </a:path>
            </a:pathLst>
          </a:custGeom>
          <a:solidFill>
            <a:srgbClr val="4064B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8" name="Group 7"/>
          <p:cNvGrpSpPr/>
          <p:nvPr/>
        </p:nvGrpSpPr>
        <p:grpSpPr>
          <a:xfrm>
            <a:off x="2738536" y="3697311"/>
            <a:ext cx="6313180" cy="1979317"/>
            <a:chOff x="2738536" y="3697311"/>
            <a:chExt cx="6313180" cy="1979317"/>
          </a:xfrm>
          <a:solidFill>
            <a:srgbClr val="F8FACD"/>
          </a:solidFill>
        </p:grpSpPr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2738536" y="3697311"/>
              <a:ext cx="499837" cy="397667"/>
            </a:xfrm>
            <a:custGeom>
              <a:avLst/>
              <a:gdLst>
                <a:gd name="T0" fmla="*/ 52 w 241"/>
                <a:gd name="T1" fmla="*/ 0 h 192"/>
                <a:gd name="T2" fmla="*/ 0 w 241"/>
                <a:gd name="T3" fmla="*/ 17 h 192"/>
                <a:gd name="T4" fmla="*/ 241 w 241"/>
                <a:gd name="T5" fmla="*/ 192 h 192"/>
                <a:gd name="T6" fmla="*/ 241 w 241"/>
                <a:gd name="T7" fmla="*/ 137 h 192"/>
                <a:gd name="T8" fmla="*/ 52 w 241"/>
                <a:gd name="T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92">
                  <a:moveTo>
                    <a:pt x="52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38" y="115"/>
                    <a:pt x="131" y="186"/>
                    <a:pt x="241" y="192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155" y="131"/>
                    <a:pt x="83" y="76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5324917" y="3782453"/>
              <a:ext cx="442742" cy="312524"/>
            </a:xfrm>
            <a:custGeom>
              <a:avLst/>
              <a:gdLst>
                <a:gd name="T0" fmla="*/ 48 w 214"/>
                <a:gd name="T1" fmla="*/ 0 h 151"/>
                <a:gd name="T2" fmla="*/ 0 w 214"/>
                <a:gd name="T3" fmla="*/ 28 h 151"/>
                <a:gd name="T4" fmla="*/ 214 w 214"/>
                <a:gd name="T5" fmla="*/ 151 h 151"/>
                <a:gd name="T6" fmla="*/ 214 w 214"/>
                <a:gd name="T7" fmla="*/ 96 h 151"/>
                <a:gd name="T8" fmla="*/ 48 w 214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151">
                  <a:moveTo>
                    <a:pt x="48" y="0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46" y="98"/>
                    <a:pt x="125" y="146"/>
                    <a:pt x="214" y="151"/>
                  </a:cubicBezTo>
                  <a:cubicBezTo>
                    <a:pt x="214" y="96"/>
                    <a:pt x="214" y="96"/>
                    <a:pt x="214" y="96"/>
                  </a:cubicBezTo>
                  <a:cubicBezTo>
                    <a:pt x="145" y="91"/>
                    <a:pt x="85" y="54"/>
                    <a:pt x="48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7" name="Freeform 30"/>
            <p:cNvSpPr>
              <a:spLocks/>
            </p:cNvSpPr>
            <p:nvPr/>
          </p:nvSpPr>
          <p:spPr bwMode="auto">
            <a:xfrm>
              <a:off x="8514816" y="3836544"/>
              <a:ext cx="391657" cy="258434"/>
            </a:xfrm>
            <a:custGeom>
              <a:avLst/>
              <a:gdLst>
                <a:gd name="T0" fmla="*/ 0 w 189"/>
                <a:gd name="T1" fmla="*/ 70 h 125"/>
                <a:gd name="T2" fmla="*/ 0 w 189"/>
                <a:gd name="T3" fmla="*/ 125 h 125"/>
                <a:gd name="T4" fmla="*/ 189 w 189"/>
                <a:gd name="T5" fmla="*/ 34 h 125"/>
                <a:gd name="T6" fmla="*/ 146 w 189"/>
                <a:gd name="T7" fmla="*/ 0 h 125"/>
                <a:gd name="T8" fmla="*/ 0 w 189"/>
                <a:gd name="T9" fmla="*/ 7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5">
                  <a:moveTo>
                    <a:pt x="0" y="70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75" y="121"/>
                    <a:pt x="142" y="87"/>
                    <a:pt x="189" y="34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09" y="40"/>
                    <a:pt x="57" y="66"/>
                    <a:pt x="0" y="7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0" name="Freeform 33"/>
            <p:cNvSpPr>
              <a:spLocks/>
            </p:cNvSpPr>
            <p:nvPr/>
          </p:nvSpPr>
          <p:spPr bwMode="auto">
            <a:xfrm>
              <a:off x="3304485" y="5452252"/>
              <a:ext cx="345579" cy="224376"/>
            </a:xfrm>
            <a:custGeom>
              <a:avLst/>
              <a:gdLst>
                <a:gd name="T0" fmla="*/ 0 w 167"/>
                <a:gd name="T1" fmla="*/ 53 h 108"/>
                <a:gd name="T2" fmla="*/ 0 w 167"/>
                <a:gd name="T3" fmla="*/ 108 h 108"/>
                <a:gd name="T4" fmla="*/ 167 w 167"/>
                <a:gd name="T5" fmla="*/ 39 h 108"/>
                <a:gd name="T6" fmla="*/ 128 w 167"/>
                <a:gd name="T7" fmla="*/ 0 h 108"/>
                <a:gd name="T8" fmla="*/ 0 w 167"/>
                <a:gd name="T9" fmla="*/ 5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108">
                  <a:moveTo>
                    <a:pt x="0" y="53"/>
                  </a:moveTo>
                  <a:cubicBezTo>
                    <a:pt x="0" y="108"/>
                    <a:pt x="0" y="108"/>
                    <a:pt x="0" y="108"/>
                  </a:cubicBezTo>
                  <a:cubicBezTo>
                    <a:pt x="64" y="105"/>
                    <a:pt x="122" y="79"/>
                    <a:pt x="167" y="39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93" y="30"/>
                    <a:pt x="49" y="49"/>
                    <a:pt x="0" y="5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53" name="Freeform 46"/>
            <p:cNvSpPr>
              <a:spLocks/>
            </p:cNvSpPr>
            <p:nvPr/>
          </p:nvSpPr>
          <p:spPr bwMode="auto">
            <a:xfrm>
              <a:off x="6110233" y="5218861"/>
              <a:ext cx="238399" cy="304511"/>
            </a:xfrm>
            <a:custGeom>
              <a:avLst/>
              <a:gdLst>
                <a:gd name="T0" fmla="*/ 0 w 115"/>
                <a:gd name="T1" fmla="*/ 104 h 147"/>
                <a:gd name="T2" fmla="*/ 36 w 115"/>
                <a:gd name="T3" fmla="*/ 147 h 147"/>
                <a:gd name="T4" fmla="*/ 115 w 115"/>
                <a:gd name="T5" fmla="*/ 10 h 147"/>
                <a:gd name="T6" fmla="*/ 61 w 115"/>
                <a:gd name="T7" fmla="*/ 0 h 147"/>
                <a:gd name="T8" fmla="*/ 0 w 115"/>
                <a:gd name="T9" fmla="*/ 10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47">
                  <a:moveTo>
                    <a:pt x="0" y="104"/>
                  </a:moveTo>
                  <a:cubicBezTo>
                    <a:pt x="36" y="147"/>
                    <a:pt x="36" y="147"/>
                    <a:pt x="36" y="147"/>
                  </a:cubicBezTo>
                  <a:cubicBezTo>
                    <a:pt x="75" y="110"/>
                    <a:pt x="103" y="63"/>
                    <a:pt x="115" y="1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1" y="40"/>
                    <a:pt x="29" y="76"/>
                    <a:pt x="0" y="10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57" name="Freeform 50"/>
            <p:cNvSpPr>
              <a:spLocks/>
            </p:cNvSpPr>
            <p:nvPr/>
          </p:nvSpPr>
          <p:spPr bwMode="auto">
            <a:xfrm>
              <a:off x="8925505" y="4961429"/>
              <a:ext cx="126211" cy="290487"/>
            </a:xfrm>
            <a:custGeom>
              <a:avLst/>
              <a:gdLst>
                <a:gd name="T0" fmla="*/ 52 w 61"/>
                <a:gd name="T1" fmla="*/ 0 h 140"/>
                <a:gd name="T2" fmla="*/ 0 w 61"/>
                <a:gd name="T3" fmla="*/ 17 h 140"/>
                <a:gd name="T4" fmla="*/ 6 w 61"/>
                <a:gd name="T5" fmla="*/ 70 h 140"/>
                <a:gd name="T6" fmla="*/ 0 w 61"/>
                <a:gd name="T7" fmla="*/ 123 h 140"/>
                <a:gd name="T8" fmla="*/ 52 w 61"/>
                <a:gd name="T9" fmla="*/ 140 h 140"/>
                <a:gd name="T10" fmla="*/ 61 w 61"/>
                <a:gd name="T11" fmla="*/ 70 h 140"/>
                <a:gd name="T12" fmla="*/ 52 w 61"/>
                <a:gd name="T13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40">
                  <a:moveTo>
                    <a:pt x="52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4" y="34"/>
                    <a:pt x="6" y="52"/>
                    <a:pt x="6" y="70"/>
                  </a:cubicBezTo>
                  <a:cubicBezTo>
                    <a:pt x="6" y="88"/>
                    <a:pt x="4" y="106"/>
                    <a:pt x="0" y="123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8" y="118"/>
                    <a:pt x="61" y="94"/>
                    <a:pt x="61" y="70"/>
                  </a:cubicBezTo>
                  <a:cubicBezTo>
                    <a:pt x="61" y="46"/>
                    <a:pt x="58" y="22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44" name="Freeform 37"/>
          <p:cNvSpPr>
            <a:spLocks/>
          </p:cNvSpPr>
          <p:nvPr/>
        </p:nvSpPr>
        <p:spPr bwMode="auto">
          <a:xfrm>
            <a:off x="2699470" y="4727036"/>
            <a:ext cx="225377" cy="346581"/>
          </a:xfrm>
          <a:custGeom>
            <a:avLst/>
            <a:gdLst>
              <a:gd name="T0" fmla="*/ 109 w 109"/>
              <a:gd name="T1" fmla="*/ 39 h 167"/>
              <a:gd name="T2" fmla="*/ 70 w 109"/>
              <a:gd name="T3" fmla="*/ 0 h 167"/>
              <a:gd name="T4" fmla="*/ 0 w 109"/>
              <a:gd name="T5" fmla="*/ 167 h 167"/>
              <a:gd name="T6" fmla="*/ 56 w 109"/>
              <a:gd name="T7" fmla="*/ 167 h 167"/>
              <a:gd name="T8" fmla="*/ 109 w 109"/>
              <a:gd name="T9" fmla="*/ 39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109" y="39"/>
                </a:moveTo>
                <a:cubicBezTo>
                  <a:pt x="70" y="0"/>
                  <a:pt x="70" y="0"/>
                  <a:pt x="70" y="0"/>
                </a:cubicBezTo>
                <a:cubicBezTo>
                  <a:pt x="30" y="45"/>
                  <a:pt x="4" y="103"/>
                  <a:pt x="0" y="167"/>
                </a:cubicBezTo>
                <a:cubicBezTo>
                  <a:pt x="56" y="167"/>
                  <a:pt x="56" y="167"/>
                  <a:pt x="56" y="167"/>
                </a:cubicBezTo>
                <a:cubicBezTo>
                  <a:pt x="59" y="118"/>
                  <a:pt x="79" y="74"/>
                  <a:pt x="109" y="39"/>
                </a:cubicBezTo>
                <a:close/>
              </a:path>
            </a:pathLst>
          </a:custGeom>
          <a:solidFill>
            <a:srgbClr val="B5C2E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47"/>
          <p:cNvSpPr>
            <a:spLocks/>
          </p:cNvSpPr>
          <p:nvPr/>
        </p:nvSpPr>
        <p:spPr bwMode="auto">
          <a:xfrm>
            <a:off x="5235767" y="5218861"/>
            <a:ext cx="238399" cy="304511"/>
          </a:xfrm>
          <a:custGeom>
            <a:avLst/>
            <a:gdLst>
              <a:gd name="T0" fmla="*/ 55 w 115"/>
              <a:gd name="T1" fmla="*/ 0 h 147"/>
              <a:gd name="T2" fmla="*/ 0 w 115"/>
              <a:gd name="T3" fmla="*/ 10 h 147"/>
              <a:gd name="T4" fmla="*/ 80 w 115"/>
              <a:gd name="T5" fmla="*/ 147 h 147"/>
              <a:gd name="T6" fmla="*/ 115 w 115"/>
              <a:gd name="T7" fmla="*/ 104 h 147"/>
              <a:gd name="T8" fmla="*/ 55 w 115"/>
              <a:gd name="T9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147">
                <a:moveTo>
                  <a:pt x="55" y="0"/>
                </a:moveTo>
                <a:cubicBezTo>
                  <a:pt x="0" y="10"/>
                  <a:pt x="0" y="10"/>
                  <a:pt x="0" y="10"/>
                </a:cubicBezTo>
                <a:cubicBezTo>
                  <a:pt x="13" y="63"/>
                  <a:pt x="41" y="110"/>
                  <a:pt x="80" y="14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86" y="76"/>
                  <a:pt x="65" y="40"/>
                  <a:pt x="55" y="0"/>
                </a:cubicBezTo>
                <a:close/>
              </a:path>
            </a:pathLst>
          </a:custGeom>
          <a:solidFill>
            <a:srgbClr val="B5C2E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51"/>
          <p:cNvSpPr>
            <a:spLocks/>
          </p:cNvSpPr>
          <p:nvPr/>
        </p:nvSpPr>
        <p:spPr bwMode="auto">
          <a:xfrm>
            <a:off x="8173244" y="5494322"/>
            <a:ext cx="275462" cy="182306"/>
          </a:xfrm>
          <a:custGeom>
            <a:avLst/>
            <a:gdLst>
              <a:gd name="T0" fmla="*/ 0 w 133"/>
              <a:gd name="T1" fmla="*/ 45 h 88"/>
              <a:gd name="T2" fmla="*/ 133 w 133"/>
              <a:gd name="T3" fmla="*/ 88 h 88"/>
              <a:gd name="T4" fmla="*/ 133 w 133"/>
              <a:gd name="T5" fmla="*/ 33 h 88"/>
              <a:gd name="T6" fmla="*/ 32 w 133"/>
              <a:gd name="T7" fmla="*/ 0 h 88"/>
              <a:gd name="T8" fmla="*/ 0 w 133"/>
              <a:gd name="T9" fmla="*/ 45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0" y="45"/>
                </a:moveTo>
                <a:cubicBezTo>
                  <a:pt x="38" y="70"/>
                  <a:pt x="84" y="85"/>
                  <a:pt x="133" y="88"/>
                </a:cubicBezTo>
                <a:cubicBezTo>
                  <a:pt x="133" y="33"/>
                  <a:pt x="133" y="33"/>
                  <a:pt x="133" y="33"/>
                </a:cubicBezTo>
                <a:cubicBezTo>
                  <a:pt x="96" y="30"/>
                  <a:pt x="62" y="19"/>
                  <a:pt x="32" y="0"/>
                </a:cubicBezTo>
                <a:lnTo>
                  <a:pt x="0" y="45"/>
                </a:lnTo>
                <a:close/>
              </a:path>
            </a:pathLst>
          </a:custGeom>
          <a:solidFill>
            <a:srgbClr val="B5C2E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28"/>
          <p:cNvSpPr>
            <a:spLocks/>
          </p:cNvSpPr>
          <p:nvPr/>
        </p:nvSpPr>
        <p:spPr bwMode="auto">
          <a:xfrm>
            <a:off x="7909801" y="3429862"/>
            <a:ext cx="195328" cy="424712"/>
          </a:xfrm>
          <a:custGeom>
            <a:avLst/>
            <a:gdLst>
              <a:gd name="T0" fmla="*/ 55 w 94"/>
              <a:gd name="T1" fmla="*/ 46 h 205"/>
              <a:gd name="T2" fmla="*/ 58 w 94"/>
              <a:gd name="T3" fmla="*/ 13 h 205"/>
              <a:gd name="T4" fmla="*/ 4 w 94"/>
              <a:gd name="T5" fmla="*/ 0 h 205"/>
              <a:gd name="T6" fmla="*/ 0 w 94"/>
              <a:gd name="T7" fmla="*/ 46 h 205"/>
              <a:gd name="T8" fmla="*/ 50 w 94"/>
              <a:gd name="T9" fmla="*/ 205 h 205"/>
              <a:gd name="T10" fmla="*/ 94 w 94"/>
              <a:gd name="T11" fmla="*/ 171 h 205"/>
              <a:gd name="T12" fmla="*/ 55 w 94"/>
              <a:gd name="T13" fmla="*/ 46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05">
                <a:moveTo>
                  <a:pt x="55" y="46"/>
                </a:moveTo>
                <a:cubicBezTo>
                  <a:pt x="55" y="35"/>
                  <a:pt x="56" y="24"/>
                  <a:pt x="58" y="13"/>
                </a:cubicBezTo>
                <a:cubicBezTo>
                  <a:pt x="4" y="0"/>
                  <a:pt x="4" y="0"/>
                  <a:pt x="4" y="0"/>
                </a:cubicBezTo>
                <a:cubicBezTo>
                  <a:pt x="1" y="15"/>
                  <a:pt x="0" y="30"/>
                  <a:pt x="0" y="46"/>
                </a:cubicBezTo>
                <a:cubicBezTo>
                  <a:pt x="0" y="105"/>
                  <a:pt x="19" y="160"/>
                  <a:pt x="50" y="205"/>
                </a:cubicBezTo>
                <a:cubicBezTo>
                  <a:pt x="94" y="171"/>
                  <a:pt x="94" y="171"/>
                  <a:pt x="94" y="171"/>
                </a:cubicBezTo>
                <a:cubicBezTo>
                  <a:pt x="69" y="135"/>
                  <a:pt x="55" y="92"/>
                  <a:pt x="55" y="46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32"/>
          <p:cNvSpPr>
            <a:spLocks/>
          </p:cNvSpPr>
          <p:nvPr/>
        </p:nvSpPr>
        <p:spPr bwMode="auto">
          <a:xfrm>
            <a:off x="2699470" y="5139728"/>
            <a:ext cx="225377" cy="346581"/>
          </a:xfrm>
          <a:custGeom>
            <a:avLst/>
            <a:gdLst>
              <a:gd name="T0" fmla="*/ 56 w 109"/>
              <a:gd name="T1" fmla="*/ 0 h 167"/>
              <a:gd name="T2" fmla="*/ 0 w 109"/>
              <a:gd name="T3" fmla="*/ 0 h 167"/>
              <a:gd name="T4" fmla="*/ 70 w 109"/>
              <a:gd name="T5" fmla="*/ 167 h 167"/>
              <a:gd name="T6" fmla="*/ 109 w 109"/>
              <a:gd name="T7" fmla="*/ 128 h 167"/>
              <a:gd name="T8" fmla="*/ 56 w 109"/>
              <a:gd name="T9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" h="167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4" y="64"/>
                  <a:pt x="30" y="122"/>
                  <a:pt x="70" y="167"/>
                </a:cubicBezTo>
                <a:cubicBezTo>
                  <a:pt x="109" y="128"/>
                  <a:pt x="109" y="128"/>
                  <a:pt x="109" y="128"/>
                </a:cubicBezTo>
                <a:cubicBezTo>
                  <a:pt x="79" y="93"/>
                  <a:pt x="59" y="49"/>
                  <a:pt x="56" y="0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41"/>
          <p:cNvSpPr>
            <a:spLocks/>
          </p:cNvSpPr>
          <p:nvPr/>
        </p:nvSpPr>
        <p:spPr bwMode="auto">
          <a:xfrm>
            <a:off x="5451128" y="5477293"/>
            <a:ext cx="308517" cy="199335"/>
          </a:xfrm>
          <a:custGeom>
            <a:avLst/>
            <a:gdLst>
              <a:gd name="T0" fmla="*/ 0 w 149"/>
              <a:gd name="T1" fmla="*/ 42 h 96"/>
              <a:gd name="T2" fmla="*/ 149 w 149"/>
              <a:gd name="T3" fmla="*/ 96 h 96"/>
              <a:gd name="T4" fmla="*/ 149 w 149"/>
              <a:gd name="T5" fmla="*/ 41 h 96"/>
              <a:gd name="T6" fmla="*/ 36 w 149"/>
              <a:gd name="T7" fmla="*/ 0 h 96"/>
              <a:gd name="T8" fmla="*/ 0 w 149"/>
              <a:gd name="T9" fmla="*/ 4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2"/>
                </a:moveTo>
                <a:cubicBezTo>
                  <a:pt x="42" y="74"/>
                  <a:pt x="93" y="93"/>
                  <a:pt x="149" y="96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07" y="38"/>
                  <a:pt x="68" y="23"/>
                  <a:pt x="36" y="0"/>
                </a:cubicBezTo>
                <a:lnTo>
                  <a:pt x="0" y="42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9" name="Freeform 52"/>
          <p:cNvSpPr>
            <a:spLocks/>
          </p:cNvSpPr>
          <p:nvPr/>
        </p:nvSpPr>
        <p:spPr bwMode="auto">
          <a:xfrm>
            <a:off x="8514816" y="5494322"/>
            <a:ext cx="273459" cy="182306"/>
          </a:xfrm>
          <a:custGeom>
            <a:avLst/>
            <a:gdLst>
              <a:gd name="T0" fmla="*/ 0 w 132"/>
              <a:gd name="T1" fmla="*/ 33 h 88"/>
              <a:gd name="T2" fmla="*/ 0 w 132"/>
              <a:gd name="T3" fmla="*/ 88 h 88"/>
              <a:gd name="T4" fmla="*/ 132 w 132"/>
              <a:gd name="T5" fmla="*/ 45 h 88"/>
              <a:gd name="T6" fmla="*/ 100 w 132"/>
              <a:gd name="T7" fmla="*/ 0 h 88"/>
              <a:gd name="T8" fmla="*/ 0 w 132"/>
              <a:gd name="T9" fmla="*/ 3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8">
                <a:moveTo>
                  <a:pt x="0" y="33"/>
                </a:moveTo>
                <a:cubicBezTo>
                  <a:pt x="0" y="88"/>
                  <a:pt x="0" y="88"/>
                  <a:pt x="0" y="88"/>
                </a:cubicBezTo>
                <a:cubicBezTo>
                  <a:pt x="48" y="85"/>
                  <a:pt x="94" y="70"/>
                  <a:pt x="132" y="45"/>
                </a:cubicBezTo>
                <a:cubicBezTo>
                  <a:pt x="100" y="0"/>
                  <a:pt x="100" y="0"/>
                  <a:pt x="100" y="0"/>
                </a:cubicBezTo>
                <a:cubicBezTo>
                  <a:pt x="70" y="19"/>
                  <a:pt x="36" y="30"/>
                  <a:pt x="0" y="33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7"/>
          <p:cNvSpPr>
            <a:spLocks/>
          </p:cNvSpPr>
          <p:nvPr/>
        </p:nvSpPr>
        <p:spPr bwMode="auto">
          <a:xfrm>
            <a:off x="2962911" y="2953063"/>
            <a:ext cx="617034" cy="184309"/>
          </a:xfrm>
          <a:custGeom>
            <a:avLst/>
            <a:gdLst>
              <a:gd name="T0" fmla="*/ 298 w 298"/>
              <a:gd name="T1" fmla="*/ 44 h 89"/>
              <a:gd name="T2" fmla="*/ 149 w 298"/>
              <a:gd name="T3" fmla="*/ 0 h 89"/>
              <a:gd name="T4" fmla="*/ 0 w 298"/>
              <a:gd name="T5" fmla="*/ 44 h 89"/>
              <a:gd name="T6" fmla="*/ 32 w 298"/>
              <a:gd name="T7" fmla="*/ 89 h 89"/>
              <a:gd name="T8" fmla="*/ 149 w 298"/>
              <a:gd name="T9" fmla="*/ 55 h 89"/>
              <a:gd name="T10" fmla="*/ 265 w 298"/>
              <a:gd name="T11" fmla="*/ 89 h 89"/>
              <a:gd name="T12" fmla="*/ 298 w 298"/>
              <a:gd name="T13" fmla="*/ 4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8" h="89">
                <a:moveTo>
                  <a:pt x="298" y="44"/>
                </a:moveTo>
                <a:cubicBezTo>
                  <a:pt x="255" y="16"/>
                  <a:pt x="204" y="0"/>
                  <a:pt x="149" y="0"/>
                </a:cubicBezTo>
                <a:cubicBezTo>
                  <a:pt x="94" y="0"/>
                  <a:pt x="43" y="16"/>
                  <a:pt x="0" y="44"/>
                </a:cubicBezTo>
                <a:cubicBezTo>
                  <a:pt x="32" y="89"/>
                  <a:pt x="32" y="89"/>
                  <a:pt x="32" y="89"/>
                </a:cubicBezTo>
                <a:cubicBezTo>
                  <a:pt x="66" y="68"/>
                  <a:pt x="106" y="55"/>
                  <a:pt x="149" y="55"/>
                </a:cubicBezTo>
                <a:cubicBezTo>
                  <a:pt x="191" y="55"/>
                  <a:pt x="231" y="68"/>
                  <a:pt x="265" y="89"/>
                </a:cubicBezTo>
                <a:lnTo>
                  <a:pt x="298" y="4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13"/>
          <p:cNvSpPr>
            <a:spLocks/>
          </p:cNvSpPr>
          <p:nvPr/>
        </p:nvSpPr>
        <p:spPr bwMode="auto">
          <a:xfrm>
            <a:off x="8514816" y="1954390"/>
            <a:ext cx="536900" cy="538903"/>
          </a:xfrm>
          <a:custGeom>
            <a:avLst/>
            <a:gdLst>
              <a:gd name="T0" fmla="*/ 0 w 259"/>
              <a:gd name="T1" fmla="*/ 204 h 260"/>
              <a:gd name="T2" fmla="*/ 0 w 259"/>
              <a:gd name="T3" fmla="*/ 260 h 260"/>
              <a:gd name="T4" fmla="*/ 259 w 259"/>
              <a:gd name="T5" fmla="*/ 0 h 260"/>
              <a:gd name="T6" fmla="*/ 203 w 259"/>
              <a:gd name="T7" fmla="*/ 0 h 260"/>
              <a:gd name="T8" fmla="*/ 0 w 259"/>
              <a:gd name="T9" fmla="*/ 204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9" h="260">
                <a:moveTo>
                  <a:pt x="0" y="204"/>
                </a:moveTo>
                <a:cubicBezTo>
                  <a:pt x="0" y="260"/>
                  <a:pt x="0" y="260"/>
                  <a:pt x="0" y="260"/>
                </a:cubicBezTo>
                <a:cubicBezTo>
                  <a:pt x="139" y="252"/>
                  <a:pt x="251" y="140"/>
                  <a:pt x="259" y="0"/>
                </a:cubicBezTo>
                <a:cubicBezTo>
                  <a:pt x="203" y="0"/>
                  <a:pt x="203" y="0"/>
                  <a:pt x="203" y="0"/>
                </a:cubicBezTo>
                <a:cubicBezTo>
                  <a:pt x="196" y="110"/>
                  <a:pt x="109" y="197"/>
                  <a:pt x="0" y="20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16"/>
          <p:cNvSpPr>
            <a:spLocks/>
          </p:cNvSpPr>
          <p:nvPr/>
        </p:nvSpPr>
        <p:spPr bwMode="auto">
          <a:xfrm>
            <a:off x="5834772" y="1665905"/>
            <a:ext cx="537901" cy="827386"/>
          </a:xfrm>
          <a:custGeom>
            <a:avLst/>
            <a:gdLst>
              <a:gd name="T0" fmla="*/ 231 w 260"/>
              <a:gd name="T1" fmla="*/ 0 h 399"/>
              <a:gd name="T2" fmla="*/ 183 w 260"/>
              <a:gd name="T3" fmla="*/ 27 h 399"/>
              <a:gd name="T4" fmla="*/ 205 w 260"/>
              <a:gd name="T5" fmla="*/ 123 h 399"/>
              <a:gd name="T6" fmla="*/ 0 w 260"/>
              <a:gd name="T7" fmla="*/ 343 h 399"/>
              <a:gd name="T8" fmla="*/ 0 w 260"/>
              <a:gd name="T9" fmla="*/ 399 h 399"/>
              <a:gd name="T10" fmla="*/ 260 w 260"/>
              <a:gd name="T11" fmla="*/ 123 h 399"/>
              <a:gd name="T12" fmla="*/ 231 w 260"/>
              <a:gd name="T13" fmla="*/ 0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0" h="399">
                <a:moveTo>
                  <a:pt x="231" y="0"/>
                </a:moveTo>
                <a:cubicBezTo>
                  <a:pt x="183" y="27"/>
                  <a:pt x="183" y="27"/>
                  <a:pt x="183" y="27"/>
                </a:cubicBezTo>
                <a:cubicBezTo>
                  <a:pt x="197" y="56"/>
                  <a:pt x="205" y="89"/>
                  <a:pt x="205" y="123"/>
                </a:cubicBezTo>
                <a:cubicBezTo>
                  <a:pt x="205" y="240"/>
                  <a:pt x="115" y="335"/>
                  <a:pt x="0" y="343"/>
                </a:cubicBezTo>
                <a:cubicBezTo>
                  <a:pt x="0" y="399"/>
                  <a:pt x="0" y="399"/>
                  <a:pt x="0" y="399"/>
                </a:cubicBezTo>
                <a:cubicBezTo>
                  <a:pt x="145" y="390"/>
                  <a:pt x="260" y="270"/>
                  <a:pt x="260" y="123"/>
                </a:cubicBezTo>
                <a:cubicBezTo>
                  <a:pt x="260" y="79"/>
                  <a:pt x="250" y="37"/>
                  <a:pt x="2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8"/>
          <p:cNvSpPr>
            <a:spLocks/>
          </p:cNvSpPr>
          <p:nvPr/>
        </p:nvSpPr>
        <p:spPr bwMode="auto">
          <a:xfrm>
            <a:off x="3304485" y="1351378"/>
            <a:ext cx="536900" cy="1141915"/>
          </a:xfrm>
          <a:custGeom>
            <a:avLst/>
            <a:gdLst>
              <a:gd name="T0" fmla="*/ 0 w 259"/>
              <a:gd name="T1" fmla="*/ 0 h 551"/>
              <a:gd name="T2" fmla="*/ 0 w 259"/>
              <a:gd name="T3" fmla="*/ 55 h 551"/>
              <a:gd name="T4" fmla="*/ 204 w 259"/>
              <a:gd name="T5" fmla="*/ 275 h 551"/>
              <a:gd name="T6" fmla="*/ 0 w 259"/>
              <a:gd name="T7" fmla="*/ 495 h 551"/>
              <a:gd name="T8" fmla="*/ 0 w 259"/>
              <a:gd name="T9" fmla="*/ 551 h 551"/>
              <a:gd name="T10" fmla="*/ 259 w 259"/>
              <a:gd name="T11" fmla="*/ 275 h 551"/>
              <a:gd name="T12" fmla="*/ 0 w 259"/>
              <a:gd name="T13" fmla="*/ 0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9" h="551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114" y="64"/>
                  <a:pt x="204" y="159"/>
                  <a:pt x="204" y="275"/>
                </a:cubicBezTo>
                <a:cubicBezTo>
                  <a:pt x="204" y="392"/>
                  <a:pt x="114" y="487"/>
                  <a:pt x="0" y="495"/>
                </a:cubicBezTo>
                <a:cubicBezTo>
                  <a:pt x="0" y="551"/>
                  <a:pt x="0" y="551"/>
                  <a:pt x="0" y="551"/>
                </a:cubicBezTo>
                <a:cubicBezTo>
                  <a:pt x="145" y="542"/>
                  <a:pt x="259" y="422"/>
                  <a:pt x="259" y="275"/>
                </a:cubicBezTo>
                <a:cubicBezTo>
                  <a:pt x="259" y="128"/>
                  <a:pt x="145" y="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9"/>
          <p:cNvSpPr>
            <a:spLocks/>
          </p:cNvSpPr>
          <p:nvPr/>
        </p:nvSpPr>
        <p:spPr bwMode="auto">
          <a:xfrm>
            <a:off x="5834772" y="2955066"/>
            <a:ext cx="444746" cy="313526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Freeform 25"/>
          <p:cNvSpPr>
            <a:spLocks/>
          </p:cNvSpPr>
          <p:nvPr/>
        </p:nvSpPr>
        <p:spPr bwMode="auto">
          <a:xfrm>
            <a:off x="8262394" y="2953063"/>
            <a:ext cx="436732" cy="147246"/>
          </a:xfrm>
          <a:custGeom>
            <a:avLst/>
            <a:gdLst>
              <a:gd name="T0" fmla="*/ 211 w 211"/>
              <a:gd name="T1" fmla="*/ 21 h 71"/>
              <a:gd name="T2" fmla="*/ 106 w 211"/>
              <a:gd name="T3" fmla="*/ 0 h 71"/>
              <a:gd name="T4" fmla="*/ 0 w 211"/>
              <a:gd name="T5" fmla="*/ 21 h 71"/>
              <a:gd name="T6" fmla="*/ 24 w 211"/>
              <a:gd name="T7" fmla="*/ 71 h 71"/>
              <a:gd name="T8" fmla="*/ 106 w 211"/>
              <a:gd name="T9" fmla="*/ 55 h 71"/>
              <a:gd name="T10" fmla="*/ 187 w 211"/>
              <a:gd name="T11" fmla="*/ 71 h 71"/>
              <a:gd name="T12" fmla="*/ 211 w 211"/>
              <a:gd name="T13" fmla="*/ 2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1" h="71">
                <a:moveTo>
                  <a:pt x="211" y="21"/>
                </a:moveTo>
                <a:cubicBezTo>
                  <a:pt x="178" y="8"/>
                  <a:pt x="143" y="0"/>
                  <a:pt x="106" y="0"/>
                </a:cubicBezTo>
                <a:cubicBezTo>
                  <a:pt x="68" y="0"/>
                  <a:pt x="33" y="8"/>
                  <a:pt x="0" y="21"/>
                </a:cubicBezTo>
                <a:cubicBezTo>
                  <a:pt x="24" y="71"/>
                  <a:pt x="24" y="71"/>
                  <a:pt x="24" y="71"/>
                </a:cubicBezTo>
                <a:cubicBezTo>
                  <a:pt x="50" y="61"/>
                  <a:pt x="77" y="55"/>
                  <a:pt x="106" y="55"/>
                </a:cubicBezTo>
                <a:cubicBezTo>
                  <a:pt x="134" y="55"/>
                  <a:pt x="162" y="61"/>
                  <a:pt x="187" y="71"/>
                </a:cubicBezTo>
                <a:lnTo>
                  <a:pt x="211" y="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35"/>
          <p:cNvSpPr>
            <a:spLocks/>
          </p:cNvSpPr>
          <p:nvPr/>
        </p:nvSpPr>
        <p:spPr bwMode="auto">
          <a:xfrm>
            <a:off x="3304485" y="4536717"/>
            <a:ext cx="345579" cy="223374"/>
          </a:xfrm>
          <a:custGeom>
            <a:avLst/>
            <a:gdLst>
              <a:gd name="T0" fmla="*/ 167 w 167"/>
              <a:gd name="T1" fmla="*/ 69 h 108"/>
              <a:gd name="T2" fmla="*/ 0 w 167"/>
              <a:gd name="T3" fmla="*/ 0 h 108"/>
              <a:gd name="T4" fmla="*/ 0 w 167"/>
              <a:gd name="T5" fmla="*/ 55 h 108"/>
              <a:gd name="T6" fmla="*/ 128 w 167"/>
              <a:gd name="T7" fmla="*/ 108 h 108"/>
              <a:gd name="T8" fmla="*/ 167 w 167"/>
              <a:gd name="T9" fmla="*/ 6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" h="108">
                <a:moveTo>
                  <a:pt x="167" y="69"/>
                </a:moveTo>
                <a:cubicBezTo>
                  <a:pt x="122" y="29"/>
                  <a:pt x="64" y="3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49" y="59"/>
                  <a:pt x="93" y="78"/>
                  <a:pt x="128" y="108"/>
                </a:cubicBezTo>
                <a:lnTo>
                  <a:pt x="167" y="6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Freeform 42"/>
          <p:cNvSpPr>
            <a:spLocks/>
          </p:cNvSpPr>
          <p:nvPr/>
        </p:nvSpPr>
        <p:spPr bwMode="auto">
          <a:xfrm>
            <a:off x="5629428" y="4534713"/>
            <a:ext cx="327549" cy="132221"/>
          </a:xfrm>
          <a:custGeom>
            <a:avLst/>
            <a:gdLst>
              <a:gd name="T0" fmla="*/ 158 w 158"/>
              <a:gd name="T1" fmla="*/ 12 h 64"/>
              <a:gd name="T2" fmla="*/ 79 w 158"/>
              <a:gd name="T3" fmla="*/ 0 h 64"/>
              <a:gd name="T4" fmla="*/ 0 w 158"/>
              <a:gd name="T5" fmla="*/ 12 h 64"/>
              <a:gd name="T6" fmla="*/ 19 w 158"/>
              <a:gd name="T7" fmla="*/ 64 h 64"/>
              <a:gd name="T8" fmla="*/ 79 w 158"/>
              <a:gd name="T9" fmla="*/ 55 h 64"/>
              <a:gd name="T10" fmla="*/ 139 w 158"/>
              <a:gd name="T11" fmla="*/ 64 h 64"/>
              <a:gd name="T12" fmla="*/ 158 w 158"/>
              <a:gd name="T13" fmla="*/ 1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8" h="64">
                <a:moveTo>
                  <a:pt x="158" y="12"/>
                </a:moveTo>
                <a:cubicBezTo>
                  <a:pt x="133" y="4"/>
                  <a:pt x="106" y="0"/>
                  <a:pt x="79" y="0"/>
                </a:cubicBezTo>
                <a:cubicBezTo>
                  <a:pt x="51" y="0"/>
                  <a:pt x="25" y="4"/>
                  <a:pt x="0" y="12"/>
                </a:cubicBezTo>
                <a:cubicBezTo>
                  <a:pt x="19" y="64"/>
                  <a:pt x="19" y="64"/>
                  <a:pt x="19" y="64"/>
                </a:cubicBezTo>
                <a:cubicBezTo>
                  <a:pt x="38" y="58"/>
                  <a:pt x="58" y="55"/>
                  <a:pt x="79" y="55"/>
                </a:cubicBezTo>
                <a:cubicBezTo>
                  <a:pt x="100" y="55"/>
                  <a:pt x="120" y="58"/>
                  <a:pt x="139" y="64"/>
                </a:cubicBezTo>
                <a:lnTo>
                  <a:pt x="158" y="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0" name="Freeform 53"/>
          <p:cNvSpPr>
            <a:spLocks/>
          </p:cNvSpPr>
          <p:nvPr/>
        </p:nvSpPr>
        <p:spPr bwMode="auto">
          <a:xfrm>
            <a:off x="8173244" y="4536717"/>
            <a:ext cx="275462" cy="182306"/>
          </a:xfrm>
          <a:custGeom>
            <a:avLst/>
            <a:gdLst>
              <a:gd name="T0" fmla="*/ 32 w 133"/>
              <a:gd name="T1" fmla="*/ 88 h 88"/>
              <a:gd name="T2" fmla="*/ 133 w 133"/>
              <a:gd name="T3" fmla="*/ 55 h 88"/>
              <a:gd name="T4" fmla="*/ 133 w 133"/>
              <a:gd name="T5" fmla="*/ 0 h 88"/>
              <a:gd name="T6" fmla="*/ 0 w 133"/>
              <a:gd name="T7" fmla="*/ 43 h 88"/>
              <a:gd name="T8" fmla="*/ 32 w 133"/>
              <a:gd name="T9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88">
                <a:moveTo>
                  <a:pt x="32" y="88"/>
                </a:moveTo>
                <a:cubicBezTo>
                  <a:pt x="62" y="69"/>
                  <a:pt x="96" y="58"/>
                  <a:pt x="133" y="55"/>
                </a:cubicBezTo>
                <a:cubicBezTo>
                  <a:pt x="133" y="0"/>
                  <a:pt x="133" y="0"/>
                  <a:pt x="133" y="0"/>
                </a:cubicBezTo>
                <a:cubicBezTo>
                  <a:pt x="84" y="3"/>
                  <a:pt x="38" y="18"/>
                  <a:pt x="0" y="43"/>
                </a:cubicBezTo>
                <a:lnTo>
                  <a:pt x="32" y="8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7" name="Group 6"/>
          <p:cNvGrpSpPr/>
          <p:nvPr/>
        </p:nvGrpSpPr>
        <p:grpSpPr>
          <a:xfrm>
            <a:off x="3565923" y="1665905"/>
            <a:ext cx="5462755" cy="3407712"/>
            <a:chOff x="3565923" y="1665905"/>
            <a:chExt cx="5462755" cy="3407712"/>
          </a:xfrm>
          <a:solidFill>
            <a:srgbClr val="F2F49B"/>
          </a:solidFill>
        </p:grpSpPr>
        <p:sp>
          <p:nvSpPr>
            <p:cNvPr id="12" name="Freeform 6"/>
            <p:cNvSpPr>
              <a:spLocks/>
            </p:cNvSpPr>
            <p:nvPr/>
          </p:nvSpPr>
          <p:spPr bwMode="auto">
            <a:xfrm>
              <a:off x="3565923" y="3084283"/>
              <a:ext cx="275462" cy="585983"/>
            </a:xfrm>
            <a:custGeom>
              <a:avLst/>
              <a:gdLst>
                <a:gd name="T0" fmla="*/ 32 w 133"/>
                <a:gd name="T1" fmla="*/ 0 h 283"/>
                <a:gd name="T2" fmla="*/ 0 w 133"/>
                <a:gd name="T3" fmla="*/ 44 h 283"/>
                <a:gd name="T4" fmla="*/ 78 w 133"/>
                <a:gd name="T5" fmla="*/ 213 h 283"/>
                <a:gd name="T6" fmla="*/ 72 w 133"/>
                <a:gd name="T7" fmla="*/ 266 h 283"/>
                <a:gd name="T8" fmla="*/ 124 w 133"/>
                <a:gd name="T9" fmla="*/ 283 h 283"/>
                <a:gd name="T10" fmla="*/ 133 w 133"/>
                <a:gd name="T11" fmla="*/ 213 h 283"/>
                <a:gd name="T12" fmla="*/ 32 w 133"/>
                <a:gd name="T1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283">
                  <a:moveTo>
                    <a:pt x="32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48" y="85"/>
                    <a:pt x="78" y="145"/>
                    <a:pt x="78" y="213"/>
                  </a:cubicBezTo>
                  <a:cubicBezTo>
                    <a:pt x="78" y="231"/>
                    <a:pt x="76" y="249"/>
                    <a:pt x="72" y="266"/>
                  </a:cubicBezTo>
                  <a:cubicBezTo>
                    <a:pt x="124" y="283"/>
                    <a:pt x="124" y="283"/>
                    <a:pt x="124" y="283"/>
                  </a:cubicBezTo>
                  <a:cubicBezTo>
                    <a:pt x="130" y="261"/>
                    <a:pt x="133" y="237"/>
                    <a:pt x="133" y="213"/>
                  </a:cubicBezTo>
                  <a:cubicBezTo>
                    <a:pt x="133" y="127"/>
                    <a:pt x="94" y="5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7909801" y="1954390"/>
              <a:ext cx="538903" cy="538903"/>
            </a:xfrm>
            <a:custGeom>
              <a:avLst/>
              <a:gdLst>
                <a:gd name="T0" fmla="*/ 56 w 260"/>
                <a:gd name="T1" fmla="*/ 0 h 260"/>
                <a:gd name="T2" fmla="*/ 0 w 260"/>
                <a:gd name="T3" fmla="*/ 0 h 260"/>
                <a:gd name="T4" fmla="*/ 260 w 260"/>
                <a:gd name="T5" fmla="*/ 260 h 260"/>
                <a:gd name="T6" fmla="*/ 260 w 260"/>
                <a:gd name="T7" fmla="*/ 204 h 260"/>
                <a:gd name="T8" fmla="*/ 56 w 260"/>
                <a:gd name="T9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260">
                  <a:moveTo>
                    <a:pt x="5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40"/>
                    <a:pt x="120" y="252"/>
                    <a:pt x="260" y="260"/>
                  </a:cubicBezTo>
                  <a:cubicBezTo>
                    <a:pt x="260" y="204"/>
                    <a:pt x="260" y="204"/>
                    <a:pt x="260" y="204"/>
                  </a:cubicBezTo>
                  <a:cubicBezTo>
                    <a:pt x="150" y="197"/>
                    <a:pt x="63" y="110"/>
                    <a:pt x="56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5231761" y="1665905"/>
              <a:ext cx="535898" cy="827386"/>
            </a:xfrm>
            <a:custGeom>
              <a:avLst/>
              <a:gdLst>
                <a:gd name="T0" fmla="*/ 55 w 259"/>
                <a:gd name="T1" fmla="*/ 123 h 399"/>
                <a:gd name="T2" fmla="*/ 77 w 259"/>
                <a:gd name="T3" fmla="*/ 27 h 399"/>
                <a:gd name="T4" fmla="*/ 29 w 259"/>
                <a:gd name="T5" fmla="*/ 0 h 399"/>
                <a:gd name="T6" fmla="*/ 0 w 259"/>
                <a:gd name="T7" fmla="*/ 123 h 399"/>
                <a:gd name="T8" fmla="*/ 259 w 259"/>
                <a:gd name="T9" fmla="*/ 399 h 399"/>
                <a:gd name="T10" fmla="*/ 259 w 259"/>
                <a:gd name="T11" fmla="*/ 343 h 399"/>
                <a:gd name="T12" fmla="*/ 55 w 259"/>
                <a:gd name="T13" fmla="*/ 123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9" h="399">
                  <a:moveTo>
                    <a:pt x="55" y="123"/>
                  </a:moveTo>
                  <a:cubicBezTo>
                    <a:pt x="55" y="89"/>
                    <a:pt x="63" y="56"/>
                    <a:pt x="77" y="2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0" y="37"/>
                    <a:pt x="0" y="79"/>
                    <a:pt x="0" y="123"/>
                  </a:cubicBezTo>
                  <a:cubicBezTo>
                    <a:pt x="0" y="270"/>
                    <a:pt x="114" y="390"/>
                    <a:pt x="259" y="399"/>
                  </a:cubicBezTo>
                  <a:cubicBezTo>
                    <a:pt x="259" y="343"/>
                    <a:pt x="259" y="343"/>
                    <a:pt x="259" y="343"/>
                  </a:cubicBezTo>
                  <a:cubicBezTo>
                    <a:pt x="145" y="335"/>
                    <a:pt x="55" y="240"/>
                    <a:pt x="55" y="12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6213406" y="3268592"/>
              <a:ext cx="159267" cy="513862"/>
            </a:xfrm>
            <a:custGeom>
              <a:avLst/>
              <a:gdLst>
                <a:gd name="T0" fmla="*/ 48 w 77"/>
                <a:gd name="T1" fmla="*/ 0 h 248"/>
                <a:gd name="T2" fmla="*/ 0 w 77"/>
                <a:gd name="T3" fmla="*/ 28 h 248"/>
                <a:gd name="T4" fmla="*/ 22 w 77"/>
                <a:gd name="T5" fmla="*/ 124 h 248"/>
                <a:gd name="T6" fmla="*/ 0 w 77"/>
                <a:gd name="T7" fmla="*/ 220 h 248"/>
                <a:gd name="T8" fmla="*/ 48 w 77"/>
                <a:gd name="T9" fmla="*/ 248 h 248"/>
                <a:gd name="T10" fmla="*/ 77 w 77"/>
                <a:gd name="T11" fmla="*/ 124 h 248"/>
                <a:gd name="T12" fmla="*/ 48 w 77"/>
                <a:gd name="T13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248">
                  <a:moveTo>
                    <a:pt x="48" y="0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14" y="57"/>
                    <a:pt x="22" y="90"/>
                    <a:pt x="22" y="124"/>
                  </a:cubicBezTo>
                  <a:cubicBezTo>
                    <a:pt x="22" y="158"/>
                    <a:pt x="14" y="191"/>
                    <a:pt x="0" y="220"/>
                  </a:cubicBezTo>
                  <a:cubicBezTo>
                    <a:pt x="48" y="248"/>
                    <a:pt x="48" y="248"/>
                    <a:pt x="48" y="248"/>
                  </a:cubicBezTo>
                  <a:cubicBezTo>
                    <a:pt x="67" y="211"/>
                    <a:pt x="77" y="169"/>
                    <a:pt x="77" y="124"/>
                  </a:cubicBezTo>
                  <a:cubicBezTo>
                    <a:pt x="77" y="79"/>
                    <a:pt x="67" y="37"/>
                    <a:pt x="48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4" name="Freeform 27"/>
            <p:cNvSpPr>
              <a:spLocks/>
            </p:cNvSpPr>
            <p:nvPr/>
          </p:nvSpPr>
          <p:spPr bwMode="auto">
            <a:xfrm>
              <a:off x="8708141" y="3026185"/>
              <a:ext cx="320537" cy="364611"/>
            </a:xfrm>
            <a:custGeom>
              <a:avLst/>
              <a:gdLst>
                <a:gd name="T0" fmla="*/ 102 w 155"/>
                <a:gd name="T1" fmla="*/ 176 h 176"/>
                <a:gd name="T2" fmla="*/ 155 w 155"/>
                <a:gd name="T3" fmla="*/ 164 h 176"/>
                <a:gd name="T4" fmla="*/ 25 w 155"/>
                <a:gd name="T5" fmla="*/ 0 h 176"/>
                <a:gd name="T6" fmla="*/ 0 w 155"/>
                <a:gd name="T7" fmla="*/ 50 h 176"/>
                <a:gd name="T8" fmla="*/ 102 w 155"/>
                <a:gd name="T9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76">
                  <a:moveTo>
                    <a:pt x="102" y="176"/>
                  </a:moveTo>
                  <a:cubicBezTo>
                    <a:pt x="155" y="164"/>
                    <a:pt x="155" y="164"/>
                    <a:pt x="155" y="164"/>
                  </a:cubicBezTo>
                  <a:cubicBezTo>
                    <a:pt x="135" y="94"/>
                    <a:pt x="87" y="35"/>
                    <a:pt x="25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8" y="77"/>
                    <a:pt x="85" y="122"/>
                    <a:pt x="102" y="17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6" name="Freeform 39"/>
            <p:cNvSpPr>
              <a:spLocks/>
            </p:cNvSpPr>
            <p:nvPr/>
          </p:nvSpPr>
          <p:spPr bwMode="auto">
            <a:xfrm>
              <a:off x="3617009" y="4727036"/>
              <a:ext cx="224376" cy="346581"/>
            </a:xfrm>
            <a:custGeom>
              <a:avLst/>
              <a:gdLst>
                <a:gd name="T0" fmla="*/ 53 w 108"/>
                <a:gd name="T1" fmla="*/ 167 h 167"/>
                <a:gd name="T2" fmla="*/ 108 w 108"/>
                <a:gd name="T3" fmla="*/ 167 h 167"/>
                <a:gd name="T4" fmla="*/ 39 w 108"/>
                <a:gd name="T5" fmla="*/ 0 h 167"/>
                <a:gd name="T6" fmla="*/ 0 w 108"/>
                <a:gd name="T7" fmla="*/ 39 h 167"/>
                <a:gd name="T8" fmla="*/ 53 w 108"/>
                <a:gd name="T9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67">
                  <a:moveTo>
                    <a:pt x="53" y="167"/>
                  </a:moveTo>
                  <a:cubicBezTo>
                    <a:pt x="108" y="167"/>
                    <a:pt x="108" y="167"/>
                    <a:pt x="108" y="167"/>
                  </a:cubicBezTo>
                  <a:cubicBezTo>
                    <a:pt x="104" y="103"/>
                    <a:pt x="79" y="45"/>
                    <a:pt x="39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0" y="74"/>
                    <a:pt x="49" y="118"/>
                    <a:pt x="53" y="167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7" name="Freeform 40"/>
            <p:cNvSpPr>
              <a:spLocks/>
            </p:cNvSpPr>
            <p:nvPr/>
          </p:nvSpPr>
          <p:spPr bwMode="auto">
            <a:xfrm>
              <a:off x="5979013" y="4581793"/>
              <a:ext cx="290488" cy="267448"/>
            </a:xfrm>
            <a:custGeom>
              <a:avLst/>
              <a:gdLst>
                <a:gd name="T0" fmla="*/ 92 w 140"/>
                <a:gd name="T1" fmla="*/ 129 h 129"/>
                <a:gd name="T2" fmla="*/ 140 w 140"/>
                <a:gd name="T3" fmla="*/ 102 h 129"/>
                <a:gd name="T4" fmla="*/ 19 w 140"/>
                <a:gd name="T5" fmla="*/ 0 h 129"/>
                <a:gd name="T6" fmla="*/ 0 w 140"/>
                <a:gd name="T7" fmla="*/ 52 h 129"/>
                <a:gd name="T8" fmla="*/ 92 w 140"/>
                <a:gd name="T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29">
                  <a:moveTo>
                    <a:pt x="92" y="129"/>
                  </a:moveTo>
                  <a:cubicBezTo>
                    <a:pt x="140" y="102"/>
                    <a:pt x="140" y="102"/>
                    <a:pt x="140" y="102"/>
                  </a:cubicBezTo>
                  <a:cubicBezTo>
                    <a:pt x="111" y="57"/>
                    <a:pt x="69" y="21"/>
                    <a:pt x="19" y="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38" y="69"/>
                    <a:pt x="70" y="95"/>
                    <a:pt x="92" y="12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61" name="Freeform 54"/>
            <p:cNvSpPr>
              <a:spLocks/>
            </p:cNvSpPr>
            <p:nvPr/>
          </p:nvSpPr>
          <p:spPr bwMode="auto">
            <a:xfrm>
              <a:off x="8514816" y="4536717"/>
              <a:ext cx="273459" cy="182306"/>
            </a:xfrm>
            <a:custGeom>
              <a:avLst/>
              <a:gdLst>
                <a:gd name="T0" fmla="*/ 132 w 132"/>
                <a:gd name="T1" fmla="*/ 43 h 88"/>
                <a:gd name="T2" fmla="*/ 0 w 132"/>
                <a:gd name="T3" fmla="*/ 0 h 88"/>
                <a:gd name="T4" fmla="*/ 0 w 132"/>
                <a:gd name="T5" fmla="*/ 55 h 88"/>
                <a:gd name="T6" fmla="*/ 100 w 132"/>
                <a:gd name="T7" fmla="*/ 88 h 88"/>
                <a:gd name="T8" fmla="*/ 132 w 132"/>
                <a:gd name="T9" fmla="*/ 4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88">
                  <a:moveTo>
                    <a:pt x="132" y="43"/>
                  </a:moveTo>
                  <a:cubicBezTo>
                    <a:pt x="94" y="18"/>
                    <a:pt x="48" y="3"/>
                    <a:pt x="0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36" y="58"/>
                    <a:pt x="70" y="69"/>
                    <a:pt x="100" y="88"/>
                  </a:cubicBezTo>
                  <a:lnTo>
                    <a:pt x="132" y="43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699470" y="1351378"/>
            <a:ext cx="6352246" cy="3583006"/>
            <a:chOff x="2699470" y="1351378"/>
            <a:chExt cx="6352246" cy="3583006"/>
          </a:xfrm>
          <a:solidFill>
            <a:srgbClr val="E4E829"/>
          </a:solidFill>
        </p:grpSpPr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2699470" y="3084283"/>
              <a:ext cx="275462" cy="585983"/>
            </a:xfrm>
            <a:custGeom>
              <a:avLst/>
              <a:gdLst>
                <a:gd name="T0" fmla="*/ 55 w 133"/>
                <a:gd name="T1" fmla="*/ 213 h 283"/>
                <a:gd name="T2" fmla="*/ 133 w 133"/>
                <a:gd name="T3" fmla="*/ 44 h 283"/>
                <a:gd name="T4" fmla="*/ 101 w 133"/>
                <a:gd name="T5" fmla="*/ 0 h 283"/>
                <a:gd name="T6" fmla="*/ 0 w 133"/>
                <a:gd name="T7" fmla="*/ 213 h 283"/>
                <a:gd name="T8" fmla="*/ 9 w 133"/>
                <a:gd name="T9" fmla="*/ 283 h 283"/>
                <a:gd name="T10" fmla="*/ 61 w 133"/>
                <a:gd name="T11" fmla="*/ 266 h 283"/>
                <a:gd name="T12" fmla="*/ 55 w 133"/>
                <a:gd name="T13" fmla="*/ 21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283">
                  <a:moveTo>
                    <a:pt x="55" y="213"/>
                  </a:moveTo>
                  <a:cubicBezTo>
                    <a:pt x="55" y="145"/>
                    <a:pt x="85" y="85"/>
                    <a:pt x="133" y="44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39" y="50"/>
                    <a:pt x="0" y="127"/>
                    <a:pt x="0" y="213"/>
                  </a:cubicBezTo>
                  <a:cubicBezTo>
                    <a:pt x="0" y="237"/>
                    <a:pt x="3" y="261"/>
                    <a:pt x="9" y="283"/>
                  </a:cubicBezTo>
                  <a:cubicBezTo>
                    <a:pt x="61" y="266"/>
                    <a:pt x="61" y="266"/>
                    <a:pt x="61" y="266"/>
                  </a:cubicBezTo>
                  <a:cubicBezTo>
                    <a:pt x="57" y="249"/>
                    <a:pt x="55" y="231"/>
                    <a:pt x="55" y="21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8514816" y="1351378"/>
              <a:ext cx="536900" cy="536900"/>
            </a:xfrm>
            <a:custGeom>
              <a:avLst/>
              <a:gdLst>
                <a:gd name="T0" fmla="*/ 203 w 259"/>
                <a:gd name="T1" fmla="*/ 259 h 259"/>
                <a:gd name="T2" fmla="*/ 259 w 259"/>
                <a:gd name="T3" fmla="*/ 259 h 259"/>
                <a:gd name="T4" fmla="*/ 0 w 259"/>
                <a:gd name="T5" fmla="*/ 0 h 259"/>
                <a:gd name="T6" fmla="*/ 0 w 259"/>
                <a:gd name="T7" fmla="*/ 55 h 259"/>
                <a:gd name="T8" fmla="*/ 203 w 259"/>
                <a:gd name="T9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259">
                  <a:moveTo>
                    <a:pt x="203" y="259"/>
                  </a:moveTo>
                  <a:cubicBezTo>
                    <a:pt x="259" y="259"/>
                    <a:pt x="259" y="259"/>
                    <a:pt x="259" y="259"/>
                  </a:cubicBezTo>
                  <a:cubicBezTo>
                    <a:pt x="251" y="120"/>
                    <a:pt x="139" y="8"/>
                    <a:pt x="0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09" y="63"/>
                    <a:pt x="196" y="150"/>
                    <a:pt x="203" y="259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5324917" y="1351378"/>
              <a:ext cx="954600" cy="314527"/>
            </a:xfrm>
            <a:custGeom>
              <a:avLst/>
              <a:gdLst>
                <a:gd name="T0" fmla="*/ 413 w 461"/>
                <a:gd name="T1" fmla="*/ 152 h 152"/>
                <a:gd name="T2" fmla="*/ 461 w 461"/>
                <a:gd name="T3" fmla="*/ 124 h 152"/>
                <a:gd name="T4" fmla="*/ 230 w 461"/>
                <a:gd name="T5" fmla="*/ 0 h 152"/>
                <a:gd name="T6" fmla="*/ 0 w 461"/>
                <a:gd name="T7" fmla="*/ 124 h 152"/>
                <a:gd name="T8" fmla="*/ 48 w 461"/>
                <a:gd name="T9" fmla="*/ 152 h 152"/>
                <a:gd name="T10" fmla="*/ 230 w 461"/>
                <a:gd name="T11" fmla="*/ 55 h 152"/>
                <a:gd name="T12" fmla="*/ 413 w 461"/>
                <a:gd name="T13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152">
                  <a:moveTo>
                    <a:pt x="413" y="152"/>
                  </a:moveTo>
                  <a:cubicBezTo>
                    <a:pt x="461" y="124"/>
                    <a:pt x="461" y="124"/>
                    <a:pt x="461" y="124"/>
                  </a:cubicBezTo>
                  <a:cubicBezTo>
                    <a:pt x="412" y="49"/>
                    <a:pt x="327" y="0"/>
                    <a:pt x="230" y="0"/>
                  </a:cubicBezTo>
                  <a:cubicBezTo>
                    <a:pt x="134" y="0"/>
                    <a:pt x="49" y="49"/>
                    <a:pt x="0" y="124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87" y="93"/>
                    <a:pt x="154" y="55"/>
                    <a:pt x="230" y="55"/>
                  </a:cubicBezTo>
                  <a:cubicBezTo>
                    <a:pt x="306" y="55"/>
                    <a:pt x="373" y="93"/>
                    <a:pt x="413" y="15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2699470" y="1351378"/>
              <a:ext cx="538903" cy="1141915"/>
            </a:xfrm>
            <a:custGeom>
              <a:avLst/>
              <a:gdLst>
                <a:gd name="T0" fmla="*/ 0 w 260"/>
                <a:gd name="T1" fmla="*/ 275 h 551"/>
                <a:gd name="T2" fmla="*/ 260 w 260"/>
                <a:gd name="T3" fmla="*/ 551 h 551"/>
                <a:gd name="T4" fmla="*/ 260 w 260"/>
                <a:gd name="T5" fmla="*/ 495 h 551"/>
                <a:gd name="T6" fmla="*/ 55 w 260"/>
                <a:gd name="T7" fmla="*/ 275 h 551"/>
                <a:gd name="T8" fmla="*/ 260 w 260"/>
                <a:gd name="T9" fmla="*/ 55 h 551"/>
                <a:gd name="T10" fmla="*/ 260 w 260"/>
                <a:gd name="T11" fmla="*/ 0 h 551"/>
                <a:gd name="T12" fmla="*/ 0 w 260"/>
                <a:gd name="T13" fmla="*/ 275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" h="551">
                  <a:moveTo>
                    <a:pt x="0" y="275"/>
                  </a:moveTo>
                  <a:cubicBezTo>
                    <a:pt x="0" y="422"/>
                    <a:pt x="115" y="542"/>
                    <a:pt x="260" y="551"/>
                  </a:cubicBezTo>
                  <a:cubicBezTo>
                    <a:pt x="260" y="495"/>
                    <a:pt x="260" y="495"/>
                    <a:pt x="260" y="495"/>
                  </a:cubicBezTo>
                  <a:cubicBezTo>
                    <a:pt x="145" y="487"/>
                    <a:pt x="55" y="392"/>
                    <a:pt x="55" y="275"/>
                  </a:cubicBezTo>
                  <a:cubicBezTo>
                    <a:pt x="55" y="159"/>
                    <a:pt x="145" y="64"/>
                    <a:pt x="260" y="55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115" y="8"/>
                    <a:pt x="0" y="128"/>
                    <a:pt x="0" y="27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5324917" y="2955066"/>
              <a:ext cx="442742" cy="313526"/>
            </a:xfrm>
            <a:custGeom>
              <a:avLst/>
              <a:gdLst>
                <a:gd name="T0" fmla="*/ 0 w 214"/>
                <a:gd name="T1" fmla="*/ 124 h 151"/>
                <a:gd name="T2" fmla="*/ 48 w 214"/>
                <a:gd name="T3" fmla="*/ 151 h 151"/>
                <a:gd name="T4" fmla="*/ 214 w 214"/>
                <a:gd name="T5" fmla="*/ 55 h 151"/>
                <a:gd name="T6" fmla="*/ 214 w 214"/>
                <a:gd name="T7" fmla="*/ 0 h 151"/>
                <a:gd name="T8" fmla="*/ 0 w 214"/>
                <a:gd name="T9" fmla="*/ 12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151">
                  <a:moveTo>
                    <a:pt x="0" y="124"/>
                  </a:moveTo>
                  <a:cubicBezTo>
                    <a:pt x="48" y="151"/>
                    <a:pt x="48" y="151"/>
                    <a:pt x="48" y="151"/>
                  </a:cubicBezTo>
                  <a:cubicBezTo>
                    <a:pt x="85" y="97"/>
                    <a:pt x="145" y="60"/>
                    <a:pt x="214" y="55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125" y="5"/>
                    <a:pt x="46" y="53"/>
                    <a:pt x="0" y="12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6" name="Freeform 29"/>
            <p:cNvSpPr>
              <a:spLocks/>
            </p:cNvSpPr>
            <p:nvPr/>
          </p:nvSpPr>
          <p:spPr bwMode="auto">
            <a:xfrm>
              <a:off x="7932841" y="3026185"/>
              <a:ext cx="321539" cy="364611"/>
            </a:xfrm>
            <a:custGeom>
              <a:avLst/>
              <a:gdLst>
                <a:gd name="T0" fmla="*/ 155 w 155"/>
                <a:gd name="T1" fmla="*/ 50 h 176"/>
                <a:gd name="T2" fmla="*/ 131 w 155"/>
                <a:gd name="T3" fmla="*/ 0 h 176"/>
                <a:gd name="T4" fmla="*/ 0 w 155"/>
                <a:gd name="T5" fmla="*/ 164 h 176"/>
                <a:gd name="T6" fmla="*/ 54 w 155"/>
                <a:gd name="T7" fmla="*/ 176 h 176"/>
                <a:gd name="T8" fmla="*/ 155 w 155"/>
                <a:gd name="T9" fmla="*/ 5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76">
                  <a:moveTo>
                    <a:pt x="155" y="50"/>
                  </a:moveTo>
                  <a:cubicBezTo>
                    <a:pt x="131" y="0"/>
                    <a:pt x="131" y="0"/>
                    <a:pt x="131" y="0"/>
                  </a:cubicBezTo>
                  <a:cubicBezTo>
                    <a:pt x="68" y="35"/>
                    <a:pt x="20" y="94"/>
                    <a:pt x="0" y="164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70" y="122"/>
                    <a:pt x="107" y="77"/>
                    <a:pt x="155" y="5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3" name="Freeform 36"/>
            <p:cNvSpPr>
              <a:spLocks/>
            </p:cNvSpPr>
            <p:nvPr/>
          </p:nvSpPr>
          <p:spPr bwMode="auto">
            <a:xfrm>
              <a:off x="2889789" y="4536717"/>
              <a:ext cx="348584" cy="223374"/>
            </a:xfrm>
            <a:custGeom>
              <a:avLst/>
              <a:gdLst>
                <a:gd name="T0" fmla="*/ 39 w 168"/>
                <a:gd name="T1" fmla="*/ 108 h 108"/>
                <a:gd name="T2" fmla="*/ 168 w 168"/>
                <a:gd name="T3" fmla="*/ 55 h 108"/>
                <a:gd name="T4" fmla="*/ 168 w 168"/>
                <a:gd name="T5" fmla="*/ 0 h 108"/>
                <a:gd name="T6" fmla="*/ 0 w 168"/>
                <a:gd name="T7" fmla="*/ 69 h 108"/>
                <a:gd name="T8" fmla="*/ 39 w 168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08">
                  <a:moveTo>
                    <a:pt x="39" y="108"/>
                  </a:moveTo>
                  <a:cubicBezTo>
                    <a:pt x="74" y="78"/>
                    <a:pt x="119" y="59"/>
                    <a:pt x="168" y="55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04" y="3"/>
                    <a:pt x="45" y="29"/>
                    <a:pt x="0" y="69"/>
                  </a:cubicBezTo>
                  <a:lnTo>
                    <a:pt x="39" y="10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52" name="Freeform 45"/>
            <p:cNvSpPr>
              <a:spLocks/>
            </p:cNvSpPr>
            <p:nvPr/>
          </p:nvSpPr>
          <p:spPr bwMode="auto">
            <a:xfrm>
              <a:off x="5313898" y="4581793"/>
              <a:ext cx="292491" cy="267448"/>
            </a:xfrm>
            <a:custGeom>
              <a:avLst/>
              <a:gdLst>
                <a:gd name="T0" fmla="*/ 141 w 141"/>
                <a:gd name="T1" fmla="*/ 52 h 129"/>
                <a:gd name="T2" fmla="*/ 122 w 141"/>
                <a:gd name="T3" fmla="*/ 0 h 129"/>
                <a:gd name="T4" fmla="*/ 0 w 141"/>
                <a:gd name="T5" fmla="*/ 102 h 129"/>
                <a:gd name="T6" fmla="*/ 48 w 141"/>
                <a:gd name="T7" fmla="*/ 129 h 129"/>
                <a:gd name="T8" fmla="*/ 141 w 141"/>
                <a:gd name="T9" fmla="*/ 5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29">
                  <a:moveTo>
                    <a:pt x="141" y="52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72" y="21"/>
                    <a:pt x="30" y="57"/>
                    <a:pt x="0" y="102"/>
                  </a:cubicBezTo>
                  <a:cubicBezTo>
                    <a:pt x="48" y="129"/>
                    <a:pt x="48" y="129"/>
                    <a:pt x="48" y="129"/>
                  </a:cubicBezTo>
                  <a:cubicBezTo>
                    <a:pt x="71" y="95"/>
                    <a:pt x="103" y="69"/>
                    <a:pt x="141" y="5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62" name="Freeform 55"/>
            <p:cNvSpPr>
              <a:spLocks/>
            </p:cNvSpPr>
            <p:nvPr/>
          </p:nvSpPr>
          <p:spPr bwMode="auto">
            <a:xfrm>
              <a:off x="7949869" y="4664933"/>
              <a:ext cx="235395" cy="269451"/>
            </a:xfrm>
            <a:custGeom>
              <a:avLst/>
              <a:gdLst>
                <a:gd name="T0" fmla="*/ 114 w 114"/>
                <a:gd name="T1" fmla="*/ 44 h 130"/>
                <a:gd name="T2" fmla="*/ 82 w 114"/>
                <a:gd name="T3" fmla="*/ 0 h 130"/>
                <a:gd name="T4" fmla="*/ 0 w 114"/>
                <a:gd name="T5" fmla="*/ 113 h 130"/>
                <a:gd name="T6" fmla="*/ 52 w 114"/>
                <a:gd name="T7" fmla="*/ 130 h 130"/>
                <a:gd name="T8" fmla="*/ 114 w 114"/>
                <a:gd name="T9" fmla="*/ 4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30">
                  <a:moveTo>
                    <a:pt x="114" y="44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45" y="29"/>
                    <a:pt x="17" y="68"/>
                    <a:pt x="0" y="113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66" y="96"/>
                    <a:pt x="87" y="67"/>
                    <a:pt x="114" y="44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29" name="Freeform 22"/>
          <p:cNvSpPr>
            <a:spLocks/>
          </p:cNvSpPr>
          <p:nvPr/>
        </p:nvSpPr>
        <p:spPr bwMode="auto">
          <a:xfrm>
            <a:off x="5231761" y="3268592"/>
            <a:ext cx="159267" cy="513862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rgbClr val="819AD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31"/>
          <p:cNvSpPr>
            <a:spLocks/>
          </p:cNvSpPr>
          <p:nvPr/>
        </p:nvSpPr>
        <p:spPr bwMode="auto">
          <a:xfrm>
            <a:off x="8055046" y="3836544"/>
            <a:ext cx="393660" cy="258434"/>
          </a:xfrm>
          <a:custGeom>
            <a:avLst/>
            <a:gdLst>
              <a:gd name="T0" fmla="*/ 44 w 190"/>
              <a:gd name="T1" fmla="*/ 0 h 125"/>
              <a:gd name="T2" fmla="*/ 0 w 190"/>
              <a:gd name="T3" fmla="*/ 34 h 125"/>
              <a:gd name="T4" fmla="*/ 190 w 190"/>
              <a:gd name="T5" fmla="*/ 125 h 125"/>
              <a:gd name="T6" fmla="*/ 190 w 190"/>
              <a:gd name="T7" fmla="*/ 70 h 125"/>
              <a:gd name="T8" fmla="*/ 44 w 190"/>
              <a:gd name="T9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0" h="125">
                <a:moveTo>
                  <a:pt x="44" y="0"/>
                </a:moveTo>
                <a:cubicBezTo>
                  <a:pt x="0" y="34"/>
                  <a:pt x="0" y="34"/>
                  <a:pt x="0" y="34"/>
                </a:cubicBezTo>
                <a:cubicBezTo>
                  <a:pt x="47" y="87"/>
                  <a:pt x="114" y="121"/>
                  <a:pt x="190" y="125"/>
                </a:cubicBezTo>
                <a:cubicBezTo>
                  <a:pt x="190" y="70"/>
                  <a:pt x="190" y="70"/>
                  <a:pt x="190" y="70"/>
                </a:cubicBezTo>
                <a:cubicBezTo>
                  <a:pt x="132" y="66"/>
                  <a:pt x="80" y="40"/>
                  <a:pt x="44" y="0"/>
                </a:cubicBezTo>
                <a:close/>
              </a:path>
            </a:pathLst>
          </a:custGeom>
          <a:solidFill>
            <a:srgbClr val="819AD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34"/>
          <p:cNvSpPr>
            <a:spLocks/>
          </p:cNvSpPr>
          <p:nvPr/>
        </p:nvSpPr>
        <p:spPr bwMode="auto">
          <a:xfrm>
            <a:off x="2889789" y="5452252"/>
            <a:ext cx="348584" cy="224376"/>
          </a:xfrm>
          <a:custGeom>
            <a:avLst/>
            <a:gdLst>
              <a:gd name="T0" fmla="*/ 0 w 168"/>
              <a:gd name="T1" fmla="*/ 39 h 108"/>
              <a:gd name="T2" fmla="*/ 168 w 168"/>
              <a:gd name="T3" fmla="*/ 108 h 108"/>
              <a:gd name="T4" fmla="*/ 168 w 168"/>
              <a:gd name="T5" fmla="*/ 53 h 108"/>
              <a:gd name="T6" fmla="*/ 39 w 168"/>
              <a:gd name="T7" fmla="*/ 0 h 108"/>
              <a:gd name="T8" fmla="*/ 0 w 168"/>
              <a:gd name="T9" fmla="*/ 39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8" h="108">
                <a:moveTo>
                  <a:pt x="0" y="39"/>
                </a:moveTo>
                <a:cubicBezTo>
                  <a:pt x="45" y="79"/>
                  <a:pt x="104" y="105"/>
                  <a:pt x="168" y="108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19" y="49"/>
                  <a:pt x="74" y="30"/>
                  <a:pt x="39" y="0"/>
                </a:cubicBezTo>
                <a:lnTo>
                  <a:pt x="0" y="39"/>
                </a:lnTo>
                <a:close/>
              </a:path>
            </a:pathLst>
          </a:custGeom>
          <a:solidFill>
            <a:srgbClr val="819AD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44"/>
          <p:cNvSpPr>
            <a:spLocks/>
          </p:cNvSpPr>
          <p:nvPr/>
        </p:nvSpPr>
        <p:spPr bwMode="auto">
          <a:xfrm>
            <a:off x="5825757" y="5477293"/>
            <a:ext cx="309519" cy="199335"/>
          </a:xfrm>
          <a:custGeom>
            <a:avLst/>
            <a:gdLst>
              <a:gd name="T0" fmla="*/ 0 w 149"/>
              <a:gd name="T1" fmla="*/ 41 h 96"/>
              <a:gd name="T2" fmla="*/ 0 w 149"/>
              <a:gd name="T3" fmla="*/ 96 h 96"/>
              <a:gd name="T4" fmla="*/ 149 w 149"/>
              <a:gd name="T5" fmla="*/ 42 h 96"/>
              <a:gd name="T6" fmla="*/ 113 w 149"/>
              <a:gd name="T7" fmla="*/ 0 h 96"/>
              <a:gd name="T8" fmla="*/ 0 w 149"/>
              <a:gd name="T9" fmla="*/ 41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" h="96">
                <a:moveTo>
                  <a:pt x="0" y="41"/>
                </a:moveTo>
                <a:cubicBezTo>
                  <a:pt x="0" y="96"/>
                  <a:pt x="0" y="96"/>
                  <a:pt x="0" y="96"/>
                </a:cubicBezTo>
                <a:cubicBezTo>
                  <a:pt x="55" y="93"/>
                  <a:pt x="107" y="74"/>
                  <a:pt x="149" y="42"/>
                </a:cubicBezTo>
                <a:cubicBezTo>
                  <a:pt x="113" y="0"/>
                  <a:pt x="113" y="0"/>
                  <a:pt x="113" y="0"/>
                </a:cubicBezTo>
                <a:cubicBezTo>
                  <a:pt x="81" y="23"/>
                  <a:pt x="42" y="38"/>
                  <a:pt x="0" y="41"/>
                </a:cubicBezTo>
                <a:close/>
              </a:path>
            </a:pathLst>
          </a:custGeom>
          <a:solidFill>
            <a:srgbClr val="819AD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Freeform 56"/>
          <p:cNvSpPr>
            <a:spLocks/>
          </p:cNvSpPr>
          <p:nvPr/>
        </p:nvSpPr>
        <p:spPr bwMode="auto">
          <a:xfrm>
            <a:off x="8776254" y="5278961"/>
            <a:ext cx="236396" cy="269451"/>
          </a:xfrm>
          <a:custGeom>
            <a:avLst/>
            <a:gdLst>
              <a:gd name="T0" fmla="*/ 0 w 114"/>
              <a:gd name="T1" fmla="*/ 86 h 130"/>
              <a:gd name="T2" fmla="*/ 32 w 114"/>
              <a:gd name="T3" fmla="*/ 130 h 130"/>
              <a:gd name="T4" fmla="*/ 114 w 114"/>
              <a:gd name="T5" fmla="*/ 17 h 130"/>
              <a:gd name="T6" fmla="*/ 62 w 114"/>
              <a:gd name="T7" fmla="*/ 0 h 130"/>
              <a:gd name="T8" fmla="*/ 0 w 114"/>
              <a:gd name="T9" fmla="*/ 86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0" y="86"/>
                </a:moveTo>
                <a:cubicBezTo>
                  <a:pt x="32" y="130"/>
                  <a:pt x="32" y="130"/>
                  <a:pt x="32" y="130"/>
                </a:cubicBezTo>
                <a:cubicBezTo>
                  <a:pt x="69" y="101"/>
                  <a:pt x="97" y="62"/>
                  <a:pt x="114" y="17"/>
                </a:cubicBezTo>
                <a:cubicBezTo>
                  <a:pt x="62" y="0"/>
                  <a:pt x="62" y="0"/>
                  <a:pt x="62" y="0"/>
                </a:cubicBezTo>
                <a:cubicBezTo>
                  <a:pt x="48" y="34"/>
                  <a:pt x="27" y="63"/>
                  <a:pt x="0" y="86"/>
                </a:cubicBezTo>
                <a:close/>
              </a:path>
            </a:pathLst>
          </a:custGeom>
          <a:solidFill>
            <a:srgbClr val="819AD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57"/>
          <p:cNvSpPr>
            <a:spLocks/>
          </p:cNvSpPr>
          <p:nvPr/>
        </p:nvSpPr>
        <p:spPr bwMode="auto">
          <a:xfrm>
            <a:off x="7909801" y="4961429"/>
            <a:ext cx="126211" cy="290487"/>
          </a:xfrm>
          <a:custGeom>
            <a:avLst/>
            <a:gdLst>
              <a:gd name="T0" fmla="*/ 55 w 61"/>
              <a:gd name="T1" fmla="*/ 70 h 140"/>
              <a:gd name="T2" fmla="*/ 61 w 61"/>
              <a:gd name="T3" fmla="*/ 17 h 140"/>
              <a:gd name="T4" fmla="*/ 9 w 61"/>
              <a:gd name="T5" fmla="*/ 0 h 140"/>
              <a:gd name="T6" fmla="*/ 0 w 61"/>
              <a:gd name="T7" fmla="*/ 70 h 140"/>
              <a:gd name="T8" fmla="*/ 9 w 61"/>
              <a:gd name="T9" fmla="*/ 140 h 140"/>
              <a:gd name="T10" fmla="*/ 61 w 61"/>
              <a:gd name="T11" fmla="*/ 123 h 140"/>
              <a:gd name="T12" fmla="*/ 55 w 61"/>
              <a:gd name="T13" fmla="*/ 7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40">
                <a:moveTo>
                  <a:pt x="55" y="70"/>
                </a:moveTo>
                <a:cubicBezTo>
                  <a:pt x="55" y="52"/>
                  <a:pt x="57" y="34"/>
                  <a:pt x="61" y="17"/>
                </a:cubicBezTo>
                <a:cubicBezTo>
                  <a:pt x="9" y="0"/>
                  <a:pt x="9" y="0"/>
                  <a:pt x="9" y="0"/>
                </a:cubicBezTo>
                <a:cubicBezTo>
                  <a:pt x="3" y="22"/>
                  <a:pt x="0" y="46"/>
                  <a:pt x="0" y="70"/>
                </a:cubicBezTo>
                <a:cubicBezTo>
                  <a:pt x="0" y="94"/>
                  <a:pt x="3" y="118"/>
                  <a:pt x="9" y="140"/>
                </a:cubicBezTo>
                <a:cubicBezTo>
                  <a:pt x="61" y="123"/>
                  <a:pt x="61" y="123"/>
                  <a:pt x="61" y="123"/>
                </a:cubicBezTo>
                <a:cubicBezTo>
                  <a:pt x="57" y="106"/>
                  <a:pt x="55" y="88"/>
                  <a:pt x="55" y="70"/>
                </a:cubicBezTo>
                <a:close/>
              </a:path>
            </a:pathLst>
          </a:custGeom>
          <a:solidFill>
            <a:srgbClr val="0033A0">
              <a:alpha val="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5" name="Freeform 48"/>
          <p:cNvSpPr>
            <a:spLocks/>
          </p:cNvSpPr>
          <p:nvPr/>
        </p:nvSpPr>
        <p:spPr bwMode="auto">
          <a:xfrm>
            <a:off x="5220742" y="4849242"/>
            <a:ext cx="160268" cy="323542"/>
          </a:xfrm>
          <a:custGeom>
            <a:avLst/>
            <a:gdLst>
              <a:gd name="T0" fmla="*/ 55 w 77"/>
              <a:gd name="T1" fmla="*/ 124 h 156"/>
              <a:gd name="T2" fmla="*/ 77 w 77"/>
              <a:gd name="T3" fmla="*/ 28 h 156"/>
              <a:gd name="T4" fmla="*/ 29 w 77"/>
              <a:gd name="T5" fmla="*/ 0 h 156"/>
              <a:gd name="T6" fmla="*/ 0 w 77"/>
              <a:gd name="T7" fmla="*/ 124 h 156"/>
              <a:gd name="T8" fmla="*/ 2 w 77"/>
              <a:gd name="T9" fmla="*/ 156 h 156"/>
              <a:gd name="T10" fmla="*/ 56 w 77"/>
              <a:gd name="T11" fmla="*/ 146 h 156"/>
              <a:gd name="T12" fmla="*/ 55 w 77"/>
              <a:gd name="T13" fmla="*/ 12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156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1" y="37"/>
                  <a:pt x="0" y="79"/>
                  <a:pt x="0" y="124"/>
                </a:cubicBezTo>
                <a:cubicBezTo>
                  <a:pt x="0" y="135"/>
                  <a:pt x="1" y="146"/>
                  <a:pt x="2" y="156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6" y="139"/>
                  <a:pt x="55" y="132"/>
                  <a:pt x="55" y="124"/>
                </a:cubicBezTo>
                <a:close/>
              </a:path>
            </a:pathLst>
          </a:custGeom>
          <a:solidFill>
            <a:srgbClr val="EAEE6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58"/>
          <p:cNvSpPr>
            <a:spLocks/>
          </p:cNvSpPr>
          <p:nvPr/>
        </p:nvSpPr>
        <p:spPr bwMode="auto">
          <a:xfrm>
            <a:off x="7949869" y="5278961"/>
            <a:ext cx="235395" cy="269451"/>
          </a:xfrm>
          <a:custGeom>
            <a:avLst/>
            <a:gdLst>
              <a:gd name="T0" fmla="*/ 52 w 114"/>
              <a:gd name="T1" fmla="*/ 0 h 130"/>
              <a:gd name="T2" fmla="*/ 0 w 114"/>
              <a:gd name="T3" fmla="*/ 17 h 130"/>
              <a:gd name="T4" fmla="*/ 82 w 114"/>
              <a:gd name="T5" fmla="*/ 130 h 130"/>
              <a:gd name="T6" fmla="*/ 114 w 114"/>
              <a:gd name="T7" fmla="*/ 86 h 130"/>
              <a:gd name="T8" fmla="*/ 52 w 114"/>
              <a:gd name="T9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130">
                <a:moveTo>
                  <a:pt x="52" y="0"/>
                </a:moveTo>
                <a:cubicBezTo>
                  <a:pt x="0" y="17"/>
                  <a:pt x="0" y="17"/>
                  <a:pt x="0" y="17"/>
                </a:cubicBezTo>
                <a:cubicBezTo>
                  <a:pt x="17" y="62"/>
                  <a:pt x="45" y="101"/>
                  <a:pt x="82" y="130"/>
                </a:cubicBezTo>
                <a:cubicBezTo>
                  <a:pt x="114" y="86"/>
                  <a:pt x="114" y="86"/>
                  <a:pt x="114" y="86"/>
                </a:cubicBezTo>
                <a:cubicBezTo>
                  <a:pt x="87" y="63"/>
                  <a:pt x="66" y="34"/>
                  <a:pt x="52" y="0"/>
                </a:cubicBezTo>
                <a:close/>
              </a:path>
            </a:pathLst>
          </a:custGeom>
          <a:solidFill>
            <a:srgbClr val="EAEE6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581222074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Átomo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0927D31-6382-E740-A0E6-59EB2F890B76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112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2631016" y="2675466"/>
            <a:ext cx="1117600" cy="11176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/>
          <p:cNvSpPr/>
          <p:nvPr/>
        </p:nvSpPr>
        <p:spPr>
          <a:xfrm>
            <a:off x="1936750" y="1981200"/>
            <a:ext cx="2506132" cy="2506132"/>
          </a:xfrm>
          <a:prstGeom prst="ellipse">
            <a:avLst/>
          </a:prstGeom>
          <a:noFill/>
          <a:ln>
            <a:solidFill>
              <a:schemeClr val="tx1">
                <a:lumMod val="60000"/>
                <a:lumOff val="4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673225"/>
            <a:ext cx="615950" cy="61595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881841" y="4179357"/>
            <a:ext cx="615950" cy="615950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2926292"/>
            <a:ext cx="615950" cy="61595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2926292"/>
            <a:ext cx="615950" cy="61595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27290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697567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950634" y="439499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9" name="Oval 38"/>
          <p:cNvSpPr/>
          <p:nvPr/>
        </p:nvSpPr>
        <p:spPr>
          <a:xfrm>
            <a:off x="7372349" y="2675466"/>
            <a:ext cx="1117600" cy="11176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6678083" y="1981200"/>
            <a:ext cx="2506132" cy="2506132"/>
          </a:xfrm>
          <a:prstGeom prst="ellipse">
            <a:avLst/>
          </a:prstGeom>
          <a:noFill/>
          <a:ln>
            <a:solidFill>
              <a:schemeClr val="tx1">
                <a:lumMod val="60000"/>
                <a:lumOff val="4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Oval 40"/>
          <p:cNvSpPr/>
          <p:nvPr/>
        </p:nvSpPr>
        <p:spPr>
          <a:xfrm>
            <a:off x="7623174" y="1673225"/>
            <a:ext cx="615950" cy="615950"/>
          </a:xfrm>
          <a:prstGeom prst="ellipse">
            <a:avLst/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Oval 41"/>
          <p:cNvSpPr/>
          <p:nvPr/>
        </p:nvSpPr>
        <p:spPr>
          <a:xfrm>
            <a:off x="7623174" y="4179357"/>
            <a:ext cx="615950" cy="615950"/>
          </a:xfrm>
          <a:prstGeom prst="ellipse">
            <a:avLst/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Oval 42"/>
          <p:cNvSpPr/>
          <p:nvPr/>
        </p:nvSpPr>
        <p:spPr>
          <a:xfrm>
            <a:off x="6370108" y="2926292"/>
            <a:ext cx="615950" cy="615950"/>
          </a:xfrm>
          <a:prstGeom prst="ellipse">
            <a:avLst/>
          </a:prstGeom>
          <a:solidFill>
            <a:srgbClr val="958E7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" name="Oval 43"/>
          <p:cNvSpPr/>
          <p:nvPr/>
        </p:nvSpPr>
        <p:spPr>
          <a:xfrm>
            <a:off x="8876240" y="2926292"/>
            <a:ext cx="615950" cy="615950"/>
          </a:xfrm>
          <a:prstGeom prst="ellipse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7470427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6438900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8945032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691967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691967" y="439499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2972395583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Átomo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DA6A542-7C2F-6844-A88B-BFA3D44DB6EA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113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2631016" y="2675466"/>
            <a:ext cx="1117600" cy="1117600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/>
          <p:cNvSpPr/>
          <p:nvPr/>
        </p:nvSpPr>
        <p:spPr>
          <a:xfrm>
            <a:off x="1936750" y="1981200"/>
            <a:ext cx="2506132" cy="2506132"/>
          </a:xfrm>
          <a:prstGeom prst="ellipse">
            <a:avLst/>
          </a:prstGeom>
          <a:noFill/>
          <a:ln>
            <a:solidFill>
              <a:schemeClr val="tx1">
                <a:lumMod val="60000"/>
                <a:lumOff val="4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673225"/>
            <a:ext cx="615950" cy="615950"/>
          </a:xfrm>
          <a:prstGeom prst="ellips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881841" y="4179357"/>
            <a:ext cx="615950" cy="615950"/>
          </a:xfrm>
          <a:prstGeom prst="ellipse">
            <a:avLst/>
          </a:prstGeom>
          <a:solidFill>
            <a:srgbClr val="F2F49B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2926292"/>
            <a:ext cx="615950" cy="615950"/>
          </a:xfrm>
          <a:prstGeom prst="ellipse">
            <a:avLst/>
          </a:prstGeom>
          <a:solidFill>
            <a:srgbClr val="F8FAC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2926292"/>
            <a:ext cx="615950" cy="615950"/>
          </a:xfrm>
          <a:prstGeom prst="ellipse">
            <a:avLst/>
          </a:prstGeom>
          <a:solidFill>
            <a:srgbClr val="EAEE6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27290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697567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950634" y="439499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9" name="Oval 38"/>
          <p:cNvSpPr/>
          <p:nvPr/>
        </p:nvSpPr>
        <p:spPr>
          <a:xfrm>
            <a:off x="7372349" y="2675466"/>
            <a:ext cx="1117600" cy="11176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6678083" y="1981200"/>
            <a:ext cx="2506132" cy="2506132"/>
          </a:xfrm>
          <a:prstGeom prst="ellipse">
            <a:avLst/>
          </a:prstGeom>
          <a:noFill/>
          <a:ln>
            <a:solidFill>
              <a:schemeClr val="tx1">
                <a:lumMod val="60000"/>
                <a:lumOff val="4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Oval 40"/>
          <p:cNvSpPr/>
          <p:nvPr/>
        </p:nvSpPr>
        <p:spPr>
          <a:xfrm>
            <a:off x="7623174" y="1673225"/>
            <a:ext cx="615950" cy="615950"/>
          </a:xfrm>
          <a:prstGeom prst="ellips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Oval 41"/>
          <p:cNvSpPr/>
          <p:nvPr/>
        </p:nvSpPr>
        <p:spPr>
          <a:xfrm>
            <a:off x="7623174" y="4179357"/>
            <a:ext cx="615950" cy="615950"/>
          </a:xfrm>
          <a:prstGeom prst="ellipse">
            <a:avLst/>
          </a:prstGeom>
          <a:solidFill>
            <a:srgbClr val="F2F49B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Oval 42"/>
          <p:cNvSpPr/>
          <p:nvPr/>
        </p:nvSpPr>
        <p:spPr>
          <a:xfrm>
            <a:off x="6370108" y="2926292"/>
            <a:ext cx="615950" cy="615950"/>
          </a:xfrm>
          <a:prstGeom prst="ellipse">
            <a:avLst/>
          </a:prstGeom>
          <a:solidFill>
            <a:srgbClr val="F8FAC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" name="Oval 43"/>
          <p:cNvSpPr/>
          <p:nvPr/>
        </p:nvSpPr>
        <p:spPr>
          <a:xfrm>
            <a:off x="8876240" y="2926292"/>
            <a:ext cx="615950" cy="615950"/>
          </a:xfrm>
          <a:prstGeom prst="ellipse">
            <a:avLst/>
          </a:prstGeom>
          <a:solidFill>
            <a:srgbClr val="EAEE6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7470427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6438900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8945032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691967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691967" y="439499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06027053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Átomo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4E68B98-67EA-5F4F-8ED7-9C93FDA2B390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114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2631016" y="2675466"/>
            <a:ext cx="1117600" cy="1117600"/>
          </a:xfrm>
          <a:prstGeom prst="ellips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/>
          <p:cNvSpPr/>
          <p:nvPr/>
        </p:nvSpPr>
        <p:spPr>
          <a:xfrm>
            <a:off x="1936750" y="1981200"/>
            <a:ext cx="2506132" cy="2506132"/>
          </a:xfrm>
          <a:prstGeom prst="ellipse">
            <a:avLst/>
          </a:prstGeom>
          <a:noFill/>
          <a:ln>
            <a:solidFill>
              <a:schemeClr val="tx1">
                <a:lumMod val="60000"/>
                <a:lumOff val="4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673225"/>
            <a:ext cx="615950" cy="61595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881841" y="4179357"/>
            <a:ext cx="615950" cy="61595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2926292"/>
            <a:ext cx="615950" cy="615950"/>
          </a:xfrm>
          <a:prstGeom prst="ellipse">
            <a:avLst/>
          </a:prstGeom>
          <a:solidFill>
            <a:srgbClr val="7B685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2926292"/>
            <a:ext cx="615950" cy="615950"/>
          </a:xfrm>
          <a:prstGeom prst="ellipse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27290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697567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950634" y="439499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9" name="Oval 38"/>
          <p:cNvSpPr/>
          <p:nvPr/>
        </p:nvSpPr>
        <p:spPr>
          <a:xfrm>
            <a:off x="7372349" y="2675466"/>
            <a:ext cx="1117600" cy="11176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6678083" y="1981200"/>
            <a:ext cx="2506132" cy="2506132"/>
          </a:xfrm>
          <a:prstGeom prst="ellipse">
            <a:avLst/>
          </a:prstGeom>
          <a:noFill/>
          <a:ln>
            <a:solidFill>
              <a:schemeClr val="tx1">
                <a:lumMod val="60000"/>
                <a:lumOff val="4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Oval 40"/>
          <p:cNvSpPr/>
          <p:nvPr/>
        </p:nvSpPr>
        <p:spPr>
          <a:xfrm>
            <a:off x="7623174" y="1673225"/>
            <a:ext cx="615950" cy="615950"/>
          </a:xfrm>
          <a:prstGeom prst="ellips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Oval 41"/>
          <p:cNvSpPr/>
          <p:nvPr/>
        </p:nvSpPr>
        <p:spPr>
          <a:xfrm>
            <a:off x="7623174" y="4179357"/>
            <a:ext cx="615950" cy="61595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Oval 42"/>
          <p:cNvSpPr/>
          <p:nvPr/>
        </p:nvSpPr>
        <p:spPr>
          <a:xfrm>
            <a:off x="6370108" y="2926292"/>
            <a:ext cx="615950" cy="615950"/>
          </a:xfrm>
          <a:prstGeom prst="ellipse">
            <a:avLst/>
          </a:prstGeom>
          <a:solidFill>
            <a:srgbClr val="7B685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" name="Oval 43"/>
          <p:cNvSpPr/>
          <p:nvPr/>
        </p:nvSpPr>
        <p:spPr>
          <a:xfrm>
            <a:off x="8876240" y="2926292"/>
            <a:ext cx="615950" cy="615950"/>
          </a:xfrm>
          <a:prstGeom prst="ellipse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7470427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6438900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8945032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691967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691967" y="439499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732736408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Átomo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03DD3A3-C507-9B47-A946-0CBC7EA11D28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115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2631016" y="2675466"/>
            <a:ext cx="1117600" cy="1117600"/>
          </a:xfrm>
          <a:prstGeom prst="ellips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/>
          <p:cNvSpPr/>
          <p:nvPr/>
        </p:nvSpPr>
        <p:spPr>
          <a:xfrm>
            <a:off x="1936750" y="1981200"/>
            <a:ext cx="2506132" cy="2506132"/>
          </a:xfrm>
          <a:prstGeom prst="ellipse">
            <a:avLst/>
          </a:prstGeom>
          <a:noFill/>
          <a:ln>
            <a:solidFill>
              <a:schemeClr val="tx1">
                <a:lumMod val="60000"/>
                <a:lumOff val="4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673225"/>
            <a:ext cx="615950" cy="61595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881841" y="4179357"/>
            <a:ext cx="615950" cy="61595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2926292"/>
            <a:ext cx="615950" cy="615950"/>
          </a:xfrm>
          <a:prstGeom prst="ellipse">
            <a:avLst/>
          </a:prstGeom>
          <a:solidFill>
            <a:schemeClr val="tx1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2926292"/>
            <a:ext cx="615950" cy="61595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27290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697567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950634" y="439499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9" name="Oval 38"/>
          <p:cNvSpPr/>
          <p:nvPr/>
        </p:nvSpPr>
        <p:spPr>
          <a:xfrm>
            <a:off x="7372349" y="2675466"/>
            <a:ext cx="1117600" cy="1117600"/>
          </a:xfrm>
          <a:prstGeom prst="ellips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Oval 39"/>
          <p:cNvSpPr/>
          <p:nvPr/>
        </p:nvSpPr>
        <p:spPr>
          <a:xfrm>
            <a:off x="6678083" y="1981200"/>
            <a:ext cx="2506132" cy="2506132"/>
          </a:xfrm>
          <a:prstGeom prst="ellipse">
            <a:avLst/>
          </a:prstGeom>
          <a:noFill/>
          <a:ln>
            <a:solidFill>
              <a:schemeClr val="tx1">
                <a:lumMod val="60000"/>
                <a:lumOff val="4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Oval 40"/>
          <p:cNvSpPr/>
          <p:nvPr/>
        </p:nvSpPr>
        <p:spPr>
          <a:xfrm>
            <a:off x="7623174" y="1673225"/>
            <a:ext cx="615950" cy="61595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Oval 41"/>
          <p:cNvSpPr/>
          <p:nvPr/>
        </p:nvSpPr>
        <p:spPr>
          <a:xfrm>
            <a:off x="7623174" y="4179357"/>
            <a:ext cx="615950" cy="61595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Oval 42"/>
          <p:cNvSpPr/>
          <p:nvPr/>
        </p:nvSpPr>
        <p:spPr>
          <a:xfrm>
            <a:off x="6370108" y="2926292"/>
            <a:ext cx="615950" cy="615950"/>
          </a:xfrm>
          <a:prstGeom prst="ellipse">
            <a:avLst/>
          </a:prstGeom>
          <a:solidFill>
            <a:srgbClr val="6886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" name="Oval 43"/>
          <p:cNvSpPr/>
          <p:nvPr/>
        </p:nvSpPr>
        <p:spPr>
          <a:xfrm>
            <a:off x="8876240" y="2926292"/>
            <a:ext cx="615950" cy="61595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TextBox 44"/>
          <p:cNvSpPr txBox="1"/>
          <p:nvPr/>
        </p:nvSpPr>
        <p:spPr>
          <a:xfrm>
            <a:off x="7470427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6438900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8945032" y="3145420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691967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691967" y="439499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75072289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Átomo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90C732A-F1D8-8D4C-835C-D0C5354CD7E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116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2631016" y="2675466"/>
            <a:ext cx="1117600" cy="11176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/>
          <p:cNvSpPr/>
          <p:nvPr/>
        </p:nvSpPr>
        <p:spPr>
          <a:xfrm>
            <a:off x="1936750" y="1981200"/>
            <a:ext cx="2506132" cy="2506132"/>
          </a:xfrm>
          <a:prstGeom prst="ellipse">
            <a:avLst/>
          </a:prstGeom>
          <a:noFill/>
          <a:ln w="76200" cmpd="sng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673225"/>
            <a:ext cx="615950" cy="61595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175933" y="4006745"/>
            <a:ext cx="615950" cy="615950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2618317"/>
            <a:ext cx="615950" cy="61595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2614831"/>
            <a:ext cx="615950" cy="61595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27290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697567" y="2837445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283395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44726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9" name="Oval 28"/>
          <p:cNvSpPr/>
          <p:nvPr/>
        </p:nvSpPr>
        <p:spPr>
          <a:xfrm>
            <a:off x="3625595" y="4006745"/>
            <a:ext cx="615950" cy="615950"/>
          </a:xfrm>
          <a:prstGeom prst="ellipse">
            <a:avLst/>
          </a:prstGeom>
          <a:solidFill>
            <a:schemeClr val="bg2">
              <a:lumMod val="60000"/>
              <a:lumOff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TextBox 29"/>
          <p:cNvSpPr txBox="1"/>
          <p:nvPr/>
        </p:nvSpPr>
        <p:spPr>
          <a:xfrm>
            <a:off x="3694388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2" name="Oval 31"/>
          <p:cNvSpPr/>
          <p:nvPr/>
        </p:nvSpPr>
        <p:spPr>
          <a:xfrm>
            <a:off x="7304616" y="2675466"/>
            <a:ext cx="1117600" cy="11176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6610350" y="1981200"/>
            <a:ext cx="2506132" cy="2506132"/>
          </a:xfrm>
          <a:prstGeom prst="ellipse">
            <a:avLst/>
          </a:prstGeom>
          <a:noFill/>
          <a:ln w="76200" cmpd="sng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0" name="Oval 49"/>
          <p:cNvSpPr/>
          <p:nvPr/>
        </p:nvSpPr>
        <p:spPr>
          <a:xfrm>
            <a:off x="7555441" y="1673225"/>
            <a:ext cx="615950" cy="615950"/>
          </a:xfrm>
          <a:prstGeom prst="ellipse">
            <a:avLst/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" name="Oval 50"/>
          <p:cNvSpPr/>
          <p:nvPr/>
        </p:nvSpPr>
        <p:spPr>
          <a:xfrm>
            <a:off x="6849533" y="4006745"/>
            <a:ext cx="615950" cy="615950"/>
          </a:xfrm>
          <a:prstGeom prst="ellipse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2" name="Oval 51"/>
          <p:cNvSpPr/>
          <p:nvPr/>
        </p:nvSpPr>
        <p:spPr>
          <a:xfrm>
            <a:off x="6302375" y="2618317"/>
            <a:ext cx="615950" cy="615950"/>
          </a:xfrm>
          <a:prstGeom prst="ellipse">
            <a:avLst/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Oval 52"/>
          <p:cNvSpPr/>
          <p:nvPr/>
        </p:nvSpPr>
        <p:spPr>
          <a:xfrm>
            <a:off x="8808507" y="2614831"/>
            <a:ext cx="615950" cy="615950"/>
          </a:xfrm>
          <a:prstGeom prst="ellipse">
            <a:avLst/>
          </a:prstGeom>
          <a:solidFill>
            <a:srgbClr val="958E7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4" name="TextBox 53"/>
          <p:cNvSpPr txBox="1"/>
          <p:nvPr/>
        </p:nvSpPr>
        <p:spPr>
          <a:xfrm>
            <a:off x="74026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6371167" y="2837445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8877299" y="283395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76242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6918326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9" name="Oval 58"/>
          <p:cNvSpPr/>
          <p:nvPr/>
        </p:nvSpPr>
        <p:spPr>
          <a:xfrm>
            <a:off x="8299195" y="4006745"/>
            <a:ext cx="615950" cy="615950"/>
          </a:xfrm>
          <a:prstGeom prst="ellipse">
            <a:avLst/>
          </a:prstGeom>
          <a:solidFill>
            <a:srgbClr val="94AEB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TextBox 59"/>
          <p:cNvSpPr txBox="1"/>
          <p:nvPr/>
        </p:nvSpPr>
        <p:spPr>
          <a:xfrm>
            <a:off x="8367988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815311112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Átomo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4E37624-A6E5-1943-B4B8-FAF512623B6E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117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2631016" y="2675466"/>
            <a:ext cx="1117600" cy="11176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/>
          <p:cNvSpPr/>
          <p:nvPr/>
        </p:nvSpPr>
        <p:spPr>
          <a:xfrm>
            <a:off x="1936750" y="1981200"/>
            <a:ext cx="2506132" cy="2506132"/>
          </a:xfrm>
          <a:prstGeom prst="ellipse">
            <a:avLst/>
          </a:prstGeom>
          <a:noFill/>
          <a:ln w="76200" cmpd="sng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673225"/>
            <a:ext cx="615950" cy="615950"/>
          </a:xfrm>
          <a:prstGeom prst="ellips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175933" y="4006745"/>
            <a:ext cx="615950" cy="615950"/>
          </a:xfrm>
          <a:prstGeom prst="ellipse">
            <a:avLst/>
          </a:prstGeom>
          <a:solidFill>
            <a:srgbClr val="F2F49B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2618317"/>
            <a:ext cx="615950" cy="615950"/>
          </a:xfrm>
          <a:prstGeom prst="ellipse">
            <a:avLst/>
          </a:prstGeom>
          <a:solidFill>
            <a:srgbClr val="F8FAC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2614831"/>
            <a:ext cx="615950" cy="615950"/>
          </a:xfrm>
          <a:prstGeom prst="ellipse">
            <a:avLst/>
          </a:prstGeom>
          <a:solidFill>
            <a:srgbClr val="E9ED5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27290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697567" y="2837445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283395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44726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29" name="Oval 28"/>
          <p:cNvSpPr/>
          <p:nvPr/>
        </p:nvSpPr>
        <p:spPr>
          <a:xfrm>
            <a:off x="3625595" y="4006745"/>
            <a:ext cx="615950" cy="615950"/>
          </a:xfrm>
          <a:prstGeom prst="ellipse">
            <a:avLst/>
          </a:prstGeom>
          <a:solidFill>
            <a:srgbClr val="EEF28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TextBox 29"/>
          <p:cNvSpPr txBox="1"/>
          <p:nvPr/>
        </p:nvSpPr>
        <p:spPr>
          <a:xfrm>
            <a:off x="3694388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2" name="Oval 31"/>
          <p:cNvSpPr/>
          <p:nvPr/>
        </p:nvSpPr>
        <p:spPr>
          <a:xfrm>
            <a:off x="7304616" y="2675466"/>
            <a:ext cx="1117600" cy="1117600"/>
          </a:xfrm>
          <a:prstGeom prst="ellips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6610350" y="1981200"/>
            <a:ext cx="2506132" cy="2506132"/>
          </a:xfrm>
          <a:prstGeom prst="ellipse">
            <a:avLst/>
          </a:prstGeom>
          <a:noFill/>
          <a:ln w="76200" cmpd="sng">
            <a:solidFill>
              <a:srgbClr val="FBFCE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50" name="Oval 49"/>
          <p:cNvSpPr/>
          <p:nvPr/>
        </p:nvSpPr>
        <p:spPr>
          <a:xfrm>
            <a:off x="7555441" y="1673225"/>
            <a:ext cx="615950" cy="615950"/>
          </a:xfrm>
          <a:prstGeom prst="ellipse">
            <a:avLst/>
          </a:prstGeom>
          <a:solidFill>
            <a:srgbClr val="E9ED5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51" name="Oval 50"/>
          <p:cNvSpPr/>
          <p:nvPr/>
        </p:nvSpPr>
        <p:spPr>
          <a:xfrm>
            <a:off x="6849533" y="4006745"/>
            <a:ext cx="615950" cy="615950"/>
          </a:xfrm>
          <a:prstGeom prst="ellipse">
            <a:avLst/>
          </a:prstGeom>
          <a:solidFill>
            <a:srgbClr val="F8FAC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52" name="Oval 51"/>
          <p:cNvSpPr/>
          <p:nvPr/>
        </p:nvSpPr>
        <p:spPr>
          <a:xfrm>
            <a:off x="6302375" y="2618317"/>
            <a:ext cx="615950" cy="615950"/>
          </a:xfrm>
          <a:prstGeom prst="ellips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53" name="Oval 52"/>
          <p:cNvSpPr/>
          <p:nvPr/>
        </p:nvSpPr>
        <p:spPr>
          <a:xfrm>
            <a:off x="8808507" y="2614831"/>
            <a:ext cx="615950" cy="615950"/>
          </a:xfrm>
          <a:prstGeom prst="ellipse">
            <a:avLst/>
          </a:prstGeom>
          <a:solidFill>
            <a:srgbClr val="EEF28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74026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6371167" y="2837445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8877299" y="283395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76242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6918326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9" name="Oval 58"/>
          <p:cNvSpPr/>
          <p:nvPr/>
        </p:nvSpPr>
        <p:spPr>
          <a:xfrm>
            <a:off x="8299195" y="4006745"/>
            <a:ext cx="615950" cy="615950"/>
          </a:xfrm>
          <a:prstGeom prst="ellipse">
            <a:avLst/>
          </a:prstGeom>
          <a:solidFill>
            <a:srgbClr val="F5F6B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8367988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374590452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Átomo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A2AD16E-8034-4245-922A-4F99653684FA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118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2631016" y="2675466"/>
            <a:ext cx="1117600" cy="111760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/>
          <p:cNvSpPr/>
          <p:nvPr/>
        </p:nvSpPr>
        <p:spPr>
          <a:xfrm>
            <a:off x="1936750" y="1981200"/>
            <a:ext cx="2506132" cy="2506132"/>
          </a:xfrm>
          <a:prstGeom prst="ellipse">
            <a:avLst/>
          </a:prstGeom>
          <a:noFill/>
          <a:ln w="76200" cmpd="sng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673225"/>
            <a:ext cx="615950" cy="615950"/>
          </a:xfrm>
          <a:prstGeom prst="ellips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175933" y="4006745"/>
            <a:ext cx="615950" cy="615950"/>
          </a:xfrm>
          <a:prstGeom prst="ellipse">
            <a:avLst/>
          </a:prstGeom>
          <a:solidFill>
            <a:srgbClr val="7B685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2618317"/>
            <a:ext cx="615950" cy="615950"/>
          </a:xfrm>
          <a:prstGeom prst="ellipse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2614831"/>
            <a:ext cx="615950" cy="615950"/>
          </a:xfrm>
          <a:prstGeom prst="ellipse">
            <a:avLst/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27290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697567" y="2837445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283395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44726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9" name="Oval 28"/>
          <p:cNvSpPr/>
          <p:nvPr/>
        </p:nvSpPr>
        <p:spPr>
          <a:xfrm>
            <a:off x="3625595" y="4006745"/>
            <a:ext cx="615950" cy="61595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TextBox 29"/>
          <p:cNvSpPr txBox="1"/>
          <p:nvPr/>
        </p:nvSpPr>
        <p:spPr>
          <a:xfrm>
            <a:off x="3694388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2" name="Oval 31"/>
          <p:cNvSpPr/>
          <p:nvPr/>
        </p:nvSpPr>
        <p:spPr>
          <a:xfrm>
            <a:off x="7304616" y="2675466"/>
            <a:ext cx="1117600" cy="1117600"/>
          </a:xfrm>
          <a:prstGeom prst="ellips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6610350" y="1981200"/>
            <a:ext cx="2506132" cy="2506132"/>
          </a:xfrm>
          <a:prstGeom prst="ellipse">
            <a:avLst/>
          </a:prstGeom>
          <a:noFill/>
          <a:ln w="76200" cmpd="sng">
            <a:solidFill>
              <a:schemeClr val="tx1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0" name="Oval 49"/>
          <p:cNvSpPr/>
          <p:nvPr/>
        </p:nvSpPr>
        <p:spPr>
          <a:xfrm>
            <a:off x="7555441" y="1673225"/>
            <a:ext cx="615950" cy="61595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" name="Oval 50"/>
          <p:cNvSpPr/>
          <p:nvPr/>
        </p:nvSpPr>
        <p:spPr>
          <a:xfrm>
            <a:off x="6849533" y="4006745"/>
            <a:ext cx="615950" cy="61595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2" name="Oval 51"/>
          <p:cNvSpPr/>
          <p:nvPr/>
        </p:nvSpPr>
        <p:spPr>
          <a:xfrm>
            <a:off x="6302375" y="2618317"/>
            <a:ext cx="615950" cy="615950"/>
          </a:xfrm>
          <a:prstGeom prst="ellipse">
            <a:avLst/>
          </a:prstGeom>
          <a:solidFill>
            <a:srgbClr val="7B685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Oval 52"/>
          <p:cNvSpPr/>
          <p:nvPr/>
        </p:nvSpPr>
        <p:spPr>
          <a:xfrm>
            <a:off x="8808507" y="2614831"/>
            <a:ext cx="615950" cy="615950"/>
          </a:xfrm>
          <a:prstGeom prst="ellipse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4" name="TextBox 53"/>
          <p:cNvSpPr txBox="1"/>
          <p:nvPr/>
        </p:nvSpPr>
        <p:spPr>
          <a:xfrm>
            <a:off x="74026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6371167" y="2837445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8877299" y="283395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76242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6918326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9" name="Oval 58"/>
          <p:cNvSpPr/>
          <p:nvPr/>
        </p:nvSpPr>
        <p:spPr>
          <a:xfrm>
            <a:off x="8299195" y="4006745"/>
            <a:ext cx="615950" cy="615950"/>
          </a:xfrm>
          <a:prstGeom prst="ellipse">
            <a:avLst/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TextBox 59"/>
          <p:cNvSpPr txBox="1"/>
          <p:nvPr/>
        </p:nvSpPr>
        <p:spPr>
          <a:xfrm>
            <a:off x="8367988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257999312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Átomo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528DA14-D9C9-5D49-B385-2486FC0076CA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119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2631016" y="2675466"/>
            <a:ext cx="1117600" cy="111760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/>
          <p:cNvSpPr/>
          <p:nvPr/>
        </p:nvSpPr>
        <p:spPr>
          <a:xfrm>
            <a:off x="1936750" y="1981200"/>
            <a:ext cx="2506132" cy="2506132"/>
          </a:xfrm>
          <a:prstGeom prst="ellipse">
            <a:avLst/>
          </a:prstGeom>
          <a:noFill/>
          <a:ln w="76200" cmpd="sng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673225"/>
            <a:ext cx="615950" cy="615950"/>
          </a:xfrm>
          <a:prstGeom prst="ellips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175933" y="4006745"/>
            <a:ext cx="615950" cy="61595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2618317"/>
            <a:ext cx="615950" cy="615950"/>
          </a:xfrm>
          <a:prstGeom prst="ellipse">
            <a:avLst/>
          </a:prstGeom>
          <a:solidFill>
            <a:srgbClr val="EAEE6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2614831"/>
            <a:ext cx="615950" cy="61595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27290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697567" y="2837445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283395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244726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9" name="Oval 28"/>
          <p:cNvSpPr/>
          <p:nvPr/>
        </p:nvSpPr>
        <p:spPr>
          <a:xfrm>
            <a:off x="3625595" y="4006745"/>
            <a:ext cx="615950" cy="615950"/>
          </a:xfrm>
          <a:prstGeom prst="ellipse">
            <a:avLst/>
          </a:prstGeom>
          <a:solidFill>
            <a:srgbClr val="F8FAC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TextBox 29"/>
          <p:cNvSpPr txBox="1"/>
          <p:nvPr/>
        </p:nvSpPr>
        <p:spPr>
          <a:xfrm>
            <a:off x="3694388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2" name="Oval 31"/>
          <p:cNvSpPr/>
          <p:nvPr/>
        </p:nvSpPr>
        <p:spPr>
          <a:xfrm>
            <a:off x="7304616" y="2675466"/>
            <a:ext cx="1117600" cy="1117600"/>
          </a:xfrm>
          <a:prstGeom prst="ellips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" name="Oval 34"/>
          <p:cNvSpPr/>
          <p:nvPr/>
        </p:nvSpPr>
        <p:spPr>
          <a:xfrm>
            <a:off x="6610350" y="1981200"/>
            <a:ext cx="2506132" cy="2506132"/>
          </a:xfrm>
          <a:prstGeom prst="ellipse">
            <a:avLst/>
          </a:prstGeom>
          <a:noFill/>
          <a:ln w="76200" cmpd="sng">
            <a:solidFill>
              <a:schemeClr val="tx1">
                <a:lumMod val="40000"/>
                <a:lumOff val="6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0" name="Oval 49"/>
          <p:cNvSpPr/>
          <p:nvPr/>
        </p:nvSpPr>
        <p:spPr>
          <a:xfrm>
            <a:off x="7555441" y="1673225"/>
            <a:ext cx="615950" cy="61595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" name="Oval 50"/>
          <p:cNvSpPr/>
          <p:nvPr/>
        </p:nvSpPr>
        <p:spPr>
          <a:xfrm>
            <a:off x="6849533" y="4006745"/>
            <a:ext cx="615950" cy="615950"/>
          </a:xfrm>
          <a:prstGeom prst="ellipse">
            <a:avLst/>
          </a:prstGeom>
          <a:solidFill>
            <a:srgbClr val="6886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2" name="Oval 51"/>
          <p:cNvSpPr/>
          <p:nvPr/>
        </p:nvSpPr>
        <p:spPr>
          <a:xfrm>
            <a:off x="6302375" y="2618317"/>
            <a:ext cx="615950" cy="61595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Oval 52"/>
          <p:cNvSpPr/>
          <p:nvPr/>
        </p:nvSpPr>
        <p:spPr>
          <a:xfrm>
            <a:off x="8808507" y="2614831"/>
            <a:ext cx="615950" cy="615950"/>
          </a:xfrm>
          <a:prstGeom prst="ellipse">
            <a:avLst/>
          </a:prstGeom>
          <a:solidFill>
            <a:srgbClr val="EAEE6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4" name="TextBox 53"/>
          <p:cNvSpPr txBox="1"/>
          <p:nvPr/>
        </p:nvSpPr>
        <p:spPr>
          <a:xfrm>
            <a:off x="7402694" y="3145420"/>
            <a:ext cx="96529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6371167" y="2837445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8877299" y="283395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7624234" y="188886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6918326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9" name="Oval 58"/>
          <p:cNvSpPr/>
          <p:nvPr/>
        </p:nvSpPr>
        <p:spPr>
          <a:xfrm>
            <a:off x="8299195" y="4006745"/>
            <a:ext cx="615950" cy="61595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TextBox 59"/>
          <p:cNvSpPr txBox="1"/>
          <p:nvPr/>
        </p:nvSpPr>
        <p:spPr>
          <a:xfrm>
            <a:off x="8367988" y="4222387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207398762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sólido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60FF1FE-1845-A240-8569-0804E97B9FF7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32" name="Freeform 16"/>
          <p:cNvSpPr>
            <a:spLocks noEditPoints="1"/>
          </p:cNvSpPr>
          <p:nvPr/>
        </p:nvSpPr>
        <p:spPr bwMode="auto">
          <a:xfrm>
            <a:off x="657834" y="1442726"/>
            <a:ext cx="610031" cy="642937"/>
          </a:xfrm>
          <a:custGeom>
            <a:avLst/>
            <a:gdLst>
              <a:gd name="T0" fmla="*/ 69 w 364"/>
              <a:gd name="T1" fmla="*/ 75 h 383"/>
              <a:gd name="T2" fmla="*/ 43 w 364"/>
              <a:gd name="T3" fmla="*/ 297 h 383"/>
              <a:gd name="T4" fmla="*/ 11 w 364"/>
              <a:gd name="T5" fmla="*/ 314 h 383"/>
              <a:gd name="T6" fmla="*/ 76 w 364"/>
              <a:gd name="T7" fmla="*/ 251 h 383"/>
              <a:gd name="T8" fmla="*/ 58 w 364"/>
              <a:gd name="T9" fmla="*/ 288 h 383"/>
              <a:gd name="T10" fmla="*/ 78 w 364"/>
              <a:gd name="T11" fmla="*/ 90 h 383"/>
              <a:gd name="T12" fmla="*/ 352 w 364"/>
              <a:gd name="T13" fmla="*/ 91 h 383"/>
              <a:gd name="T14" fmla="*/ 288 w 364"/>
              <a:gd name="T15" fmla="*/ 74 h 383"/>
              <a:gd name="T16" fmla="*/ 305 w 364"/>
              <a:gd name="T17" fmla="*/ 137 h 383"/>
              <a:gd name="T18" fmla="*/ 347 w 364"/>
              <a:gd name="T19" fmla="*/ 192 h 383"/>
              <a:gd name="T20" fmla="*/ 295 w 364"/>
              <a:gd name="T21" fmla="*/ 313 h 383"/>
              <a:gd name="T22" fmla="*/ 321 w 364"/>
              <a:gd name="T23" fmla="*/ 91 h 383"/>
              <a:gd name="T24" fmla="*/ 250 w 364"/>
              <a:gd name="T25" fmla="*/ 153 h 383"/>
              <a:gd name="T26" fmla="*/ 252 w 364"/>
              <a:gd name="T27" fmla="*/ 143 h 383"/>
              <a:gd name="T28" fmla="*/ 269 w 364"/>
              <a:gd name="T29" fmla="*/ 97 h 383"/>
              <a:gd name="T30" fmla="*/ 223 w 364"/>
              <a:gd name="T31" fmla="*/ 39 h 383"/>
              <a:gd name="T32" fmla="*/ 209 w 364"/>
              <a:gd name="T33" fmla="*/ 0 h 383"/>
              <a:gd name="T34" fmla="*/ 151 w 364"/>
              <a:gd name="T35" fmla="*/ 15 h 383"/>
              <a:gd name="T36" fmla="*/ 105 w 364"/>
              <a:gd name="T37" fmla="*/ 97 h 383"/>
              <a:gd name="T38" fmla="*/ 119 w 364"/>
              <a:gd name="T39" fmla="*/ 141 h 383"/>
              <a:gd name="T40" fmla="*/ 124 w 364"/>
              <a:gd name="T41" fmla="*/ 155 h 383"/>
              <a:gd name="T42" fmla="*/ 105 w 364"/>
              <a:gd name="T43" fmla="*/ 196 h 383"/>
              <a:gd name="T44" fmla="*/ 137 w 364"/>
              <a:gd name="T45" fmla="*/ 383 h 383"/>
              <a:gd name="T46" fmla="*/ 269 w 364"/>
              <a:gd name="T47" fmla="*/ 351 h 383"/>
              <a:gd name="T48" fmla="*/ 252 w 364"/>
              <a:gd name="T49" fmla="*/ 168 h 383"/>
              <a:gd name="T50" fmla="*/ 206 w 364"/>
              <a:gd name="T51" fmla="*/ 17 h 383"/>
              <a:gd name="T52" fmla="*/ 169 w 364"/>
              <a:gd name="T53" fmla="*/ 37 h 383"/>
              <a:gd name="T54" fmla="*/ 261 w 364"/>
              <a:gd name="T55" fmla="*/ 328 h 383"/>
              <a:gd name="T56" fmla="*/ 114 w 364"/>
              <a:gd name="T57" fmla="*/ 311 h 383"/>
              <a:gd name="T58" fmla="*/ 261 w 364"/>
              <a:gd name="T59" fmla="*/ 328 h 383"/>
              <a:gd name="T60" fmla="*/ 114 w 364"/>
              <a:gd name="T61" fmla="*/ 254 h 383"/>
              <a:gd name="T62" fmla="*/ 261 w 364"/>
              <a:gd name="T63" fmla="*/ 237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64" h="383">
                <a:moveTo>
                  <a:pt x="78" y="90"/>
                </a:moveTo>
                <a:cubicBezTo>
                  <a:pt x="69" y="75"/>
                  <a:pt x="69" y="75"/>
                  <a:pt x="69" y="75"/>
                </a:cubicBezTo>
                <a:cubicBezTo>
                  <a:pt x="26" y="100"/>
                  <a:pt x="0" y="147"/>
                  <a:pt x="0" y="196"/>
                </a:cubicBezTo>
                <a:cubicBezTo>
                  <a:pt x="0" y="234"/>
                  <a:pt x="16" y="271"/>
                  <a:pt x="43" y="297"/>
                </a:cubicBezTo>
                <a:cubicBezTo>
                  <a:pt x="11" y="297"/>
                  <a:pt x="11" y="297"/>
                  <a:pt x="11" y="297"/>
                </a:cubicBezTo>
                <a:cubicBezTo>
                  <a:pt x="11" y="314"/>
                  <a:pt x="11" y="314"/>
                  <a:pt x="11" y="314"/>
                </a:cubicBezTo>
                <a:cubicBezTo>
                  <a:pt x="76" y="314"/>
                  <a:pt x="76" y="314"/>
                  <a:pt x="76" y="314"/>
                </a:cubicBezTo>
                <a:cubicBezTo>
                  <a:pt x="76" y="251"/>
                  <a:pt x="76" y="251"/>
                  <a:pt x="76" y="251"/>
                </a:cubicBezTo>
                <a:cubicBezTo>
                  <a:pt x="58" y="251"/>
                  <a:pt x="58" y="251"/>
                  <a:pt x="58" y="251"/>
                </a:cubicBezTo>
                <a:cubicBezTo>
                  <a:pt x="58" y="288"/>
                  <a:pt x="58" y="288"/>
                  <a:pt x="58" y="288"/>
                </a:cubicBezTo>
                <a:cubicBezTo>
                  <a:pt x="32" y="265"/>
                  <a:pt x="17" y="231"/>
                  <a:pt x="17" y="196"/>
                </a:cubicBezTo>
                <a:cubicBezTo>
                  <a:pt x="17" y="153"/>
                  <a:pt x="40" y="112"/>
                  <a:pt x="78" y="90"/>
                </a:cubicBezTo>
                <a:close/>
                <a:moveTo>
                  <a:pt x="321" y="91"/>
                </a:moveTo>
                <a:cubicBezTo>
                  <a:pt x="352" y="91"/>
                  <a:pt x="352" y="91"/>
                  <a:pt x="352" y="91"/>
                </a:cubicBezTo>
                <a:cubicBezTo>
                  <a:pt x="352" y="74"/>
                  <a:pt x="352" y="74"/>
                  <a:pt x="352" y="74"/>
                </a:cubicBezTo>
                <a:cubicBezTo>
                  <a:pt x="288" y="74"/>
                  <a:pt x="288" y="74"/>
                  <a:pt x="288" y="74"/>
                </a:cubicBezTo>
                <a:cubicBezTo>
                  <a:pt x="288" y="137"/>
                  <a:pt x="288" y="137"/>
                  <a:pt x="288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00"/>
                  <a:pt x="305" y="100"/>
                  <a:pt x="305" y="100"/>
                </a:cubicBezTo>
                <a:cubicBezTo>
                  <a:pt x="331" y="123"/>
                  <a:pt x="347" y="157"/>
                  <a:pt x="347" y="192"/>
                </a:cubicBezTo>
                <a:cubicBezTo>
                  <a:pt x="347" y="235"/>
                  <a:pt x="324" y="276"/>
                  <a:pt x="286" y="298"/>
                </a:cubicBezTo>
                <a:cubicBezTo>
                  <a:pt x="295" y="313"/>
                  <a:pt x="295" y="313"/>
                  <a:pt x="295" y="313"/>
                </a:cubicBezTo>
                <a:cubicBezTo>
                  <a:pt x="337" y="287"/>
                  <a:pt x="364" y="241"/>
                  <a:pt x="364" y="192"/>
                </a:cubicBezTo>
                <a:cubicBezTo>
                  <a:pt x="364" y="154"/>
                  <a:pt x="348" y="117"/>
                  <a:pt x="321" y="91"/>
                </a:cubicBezTo>
                <a:close/>
                <a:moveTo>
                  <a:pt x="252" y="168"/>
                </a:moveTo>
                <a:cubicBezTo>
                  <a:pt x="250" y="166"/>
                  <a:pt x="250" y="159"/>
                  <a:pt x="250" y="153"/>
                </a:cubicBezTo>
                <a:cubicBezTo>
                  <a:pt x="250" y="150"/>
                  <a:pt x="250" y="150"/>
                  <a:pt x="250" y="150"/>
                </a:cubicBezTo>
                <a:cubicBezTo>
                  <a:pt x="250" y="146"/>
                  <a:pt x="252" y="143"/>
                  <a:pt x="252" y="143"/>
                </a:cubicBezTo>
                <a:cubicBezTo>
                  <a:pt x="263" y="138"/>
                  <a:pt x="269" y="127"/>
                  <a:pt x="269" y="116"/>
                </a:cubicBezTo>
                <a:cubicBezTo>
                  <a:pt x="269" y="97"/>
                  <a:pt x="269" y="97"/>
                  <a:pt x="269" y="97"/>
                </a:cubicBezTo>
                <a:cubicBezTo>
                  <a:pt x="269" y="96"/>
                  <a:pt x="269" y="72"/>
                  <a:pt x="252" y="54"/>
                </a:cubicBezTo>
                <a:cubicBezTo>
                  <a:pt x="244" y="46"/>
                  <a:pt x="235" y="42"/>
                  <a:pt x="223" y="39"/>
                </a:cubicBezTo>
                <a:cubicBezTo>
                  <a:pt x="223" y="15"/>
                  <a:pt x="223" y="15"/>
                  <a:pt x="223" y="15"/>
                </a:cubicBezTo>
                <a:cubicBezTo>
                  <a:pt x="223" y="7"/>
                  <a:pt x="217" y="0"/>
                  <a:pt x="209" y="0"/>
                </a:cubicBezTo>
                <a:cubicBezTo>
                  <a:pt x="166" y="0"/>
                  <a:pt x="166" y="0"/>
                  <a:pt x="166" y="0"/>
                </a:cubicBezTo>
                <a:cubicBezTo>
                  <a:pt x="158" y="0"/>
                  <a:pt x="151" y="7"/>
                  <a:pt x="151" y="15"/>
                </a:cubicBezTo>
                <a:cubicBezTo>
                  <a:pt x="151" y="40"/>
                  <a:pt x="151" y="40"/>
                  <a:pt x="151" y="40"/>
                </a:cubicBezTo>
                <a:cubicBezTo>
                  <a:pt x="125" y="47"/>
                  <a:pt x="105" y="70"/>
                  <a:pt x="105" y="97"/>
                </a:cubicBezTo>
                <a:cubicBezTo>
                  <a:pt x="105" y="116"/>
                  <a:pt x="105" y="116"/>
                  <a:pt x="105" y="116"/>
                </a:cubicBezTo>
                <a:cubicBezTo>
                  <a:pt x="105" y="123"/>
                  <a:pt x="108" y="133"/>
                  <a:pt x="119" y="141"/>
                </a:cubicBezTo>
                <a:cubicBezTo>
                  <a:pt x="122" y="144"/>
                  <a:pt x="124" y="146"/>
                  <a:pt x="124" y="150"/>
                </a:cubicBezTo>
                <a:cubicBezTo>
                  <a:pt x="124" y="152"/>
                  <a:pt x="124" y="153"/>
                  <a:pt x="124" y="155"/>
                </a:cubicBezTo>
                <a:cubicBezTo>
                  <a:pt x="124" y="163"/>
                  <a:pt x="124" y="166"/>
                  <a:pt x="119" y="170"/>
                </a:cubicBezTo>
                <a:cubicBezTo>
                  <a:pt x="110" y="176"/>
                  <a:pt x="105" y="186"/>
                  <a:pt x="105" y="196"/>
                </a:cubicBezTo>
                <a:cubicBezTo>
                  <a:pt x="105" y="351"/>
                  <a:pt x="105" y="351"/>
                  <a:pt x="105" y="351"/>
                </a:cubicBezTo>
                <a:cubicBezTo>
                  <a:pt x="105" y="368"/>
                  <a:pt x="120" y="383"/>
                  <a:pt x="137" y="383"/>
                </a:cubicBezTo>
                <a:cubicBezTo>
                  <a:pt x="238" y="383"/>
                  <a:pt x="238" y="383"/>
                  <a:pt x="238" y="383"/>
                </a:cubicBezTo>
                <a:cubicBezTo>
                  <a:pt x="255" y="383"/>
                  <a:pt x="269" y="368"/>
                  <a:pt x="269" y="351"/>
                </a:cubicBezTo>
                <a:cubicBezTo>
                  <a:pt x="269" y="196"/>
                  <a:pt x="269" y="196"/>
                  <a:pt x="269" y="196"/>
                </a:cubicBezTo>
                <a:cubicBezTo>
                  <a:pt x="269" y="184"/>
                  <a:pt x="263" y="172"/>
                  <a:pt x="252" y="168"/>
                </a:cubicBezTo>
                <a:close/>
                <a:moveTo>
                  <a:pt x="169" y="17"/>
                </a:moveTo>
                <a:cubicBezTo>
                  <a:pt x="206" y="17"/>
                  <a:pt x="206" y="17"/>
                  <a:pt x="206" y="17"/>
                </a:cubicBezTo>
                <a:cubicBezTo>
                  <a:pt x="206" y="37"/>
                  <a:pt x="206" y="37"/>
                  <a:pt x="206" y="37"/>
                </a:cubicBezTo>
                <a:cubicBezTo>
                  <a:pt x="169" y="37"/>
                  <a:pt x="169" y="37"/>
                  <a:pt x="169" y="37"/>
                </a:cubicBezTo>
                <a:lnTo>
                  <a:pt x="169" y="17"/>
                </a:lnTo>
                <a:close/>
                <a:moveTo>
                  <a:pt x="261" y="328"/>
                </a:moveTo>
                <a:cubicBezTo>
                  <a:pt x="114" y="328"/>
                  <a:pt x="114" y="328"/>
                  <a:pt x="114" y="328"/>
                </a:cubicBezTo>
                <a:cubicBezTo>
                  <a:pt x="114" y="311"/>
                  <a:pt x="114" y="311"/>
                  <a:pt x="114" y="311"/>
                </a:cubicBezTo>
                <a:cubicBezTo>
                  <a:pt x="261" y="311"/>
                  <a:pt x="261" y="311"/>
                  <a:pt x="261" y="311"/>
                </a:cubicBezTo>
                <a:lnTo>
                  <a:pt x="261" y="328"/>
                </a:lnTo>
                <a:close/>
                <a:moveTo>
                  <a:pt x="261" y="254"/>
                </a:moveTo>
                <a:cubicBezTo>
                  <a:pt x="114" y="254"/>
                  <a:pt x="114" y="254"/>
                  <a:pt x="114" y="254"/>
                </a:cubicBezTo>
                <a:cubicBezTo>
                  <a:pt x="114" y="237"/>
                  <a:pt x="114" y="237"/>
                  <a:pt x="114" y="237"/>
                </a:cubicBezTo>
                <a:cubicBezTo>
                  <a:pt x="261" y="237"/>
                  <a:pt x="261" y="237"/>
                  <a:pt x="261" y="237"/>
                </a:cubicBezTo>
                <a:lnTo>
                  <a:pt x="261" y="25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11"/>
          <p:cNvSpPr>
            <a:spLocks noEditPoints="1"/>
          </p:cNvSpPr>
          <p:nvPr/>
        </p:nvSpPr>
        <p:spPr bwMode="auto">
          <a:xfrm>
            <a:off x="2196914" y="1414761"/>
            <a:ext cx="589932" cy="701744"/>
          </a:xfrm>
          <a:custGeom>
            <a:avLst/>
            <a:gdLst>
              <a:gd name="T0" fmla="*/ 113 w 356"/>
              <a:gd name="T1" fmla="*/ 134 h 423"/>
              <a:gd name="T2" fmla="*/ 187 w 356"/>
              <a:gd name="T3" fmla="*/ 134 h 423"/>
              <a:gd name="T4" fmla="*/ 114 w 356"/>
              <a:gd name="T5" fmla="*/ 200 h 423"/>
              <a:gd name="T6" fmla="*/ 40 w 356"/>
              <a:gd name="T7" fmla="*/ 200 h 423"/>
              <a:gd name="T8" fmla="*/ 114 w 356"/>
              <a:gd name="T9" fmla="*/ 200 h 423"/>
              <a:gd name="T10" fmla="*/ 81 w 356"/>
              <a:gd name="T11" fmla="*/ 271 h 423"/>
              <a:gd name="T12" fmla="*/ 155 w 356"/>
              <a:gd name="T13" fmla="*/ 271 h 423"/>
              <a:gd name="T14" fmla="*/ 323 w 356"/>
              <a:gd name="T15" fmla="*/ 195 h 423"/>
              <a:gd name="T16" fmla="*/ 352 w 356"/>
              <a:gd name="T17" fmla="*/ 175 h 423"/>
              <a:gd name="T18" fmla="*/ 298 w 356"/>
              <a:gd name="T19" fmla="*/ 96 h 423"/>
              <a:gd name="T20" fmla="*/ 294 w 356"/>
              <a:gd name="T21" fmla="*/ 40 h 423"/>
              <a:gd name="T22" fmla="*/ 296 w 356"/>
              <a:gd name="T23" fmla="*/ 0 h 423"/>
              <a:gd name="T24" fmla="*/ 225 w 356"/>
              <a:gd name="T25" fmla="*/ 37 h 423"/>
              <a:gd name="T26" fmla="*/ 185 w 356"/>
              <a:gd name="T27" fmla="*/ 66 h 423"/>
              <a:gd name="T28" fmla="*/ 151 w 356"/>
              <a:gd name="T29" fmla="*/ 357 h 423"/>
              <a:gd name="T30" fmla="*/ 166 w 356"/>
              <a:gd name="T31" fmla="*/ 422 h 423"/>
              <a:gd name="T32" fmla="*/ 198 w 356"/>
              <a:gd name="T33" fmla="*/ 405 h 423"/>
              <a:gd name="T34" fmla="*/ 334 w 356"/>
              <a:gd name="T35" fmla="*/ 300 h 423"/>
              <a:gd name="T36" fmla="*/ 335 w 356"/>
              <a:gd name="T37" fmla="*/ 243 h 423"/>
              <a:gd name="T38" fmla="*/ 299 w 356"/>
              <a:gd name="T39" fmla="*/ 207 h 423"/>
              <a:gd name="T40" fmla="*/ 240 w 356"/>
              <a:gd name="T41" fmla="*/ 46 h 423"/>
              <a:gd name="T42" fmla="*/ 280 w 356"/>
              <a:gd name="T43" fmla="*/ 49 h 423"/>
              <a:gd name="T44" fmla="*/ 266 w 356"/>
              <a:gd name="T45" fmla="*/ 104 h 423"/>
              <a:gd name="T46" fmla="*/ 240 w 356"/>
              <a:gd name="T47" fmla="*/ 46 h 423"/>
              <a:gd name="T48" fmla="*/ 17 w 356"/>
              <a:gd name="T49" fmla="*/ 213 h 423"/>
              <a:gd name="T50" fmla="*/ 217 w 356"/>
              <a:gd name="T51" fmla="*/ 85 h 423"/>
              <a:gd name="T52" fmla="*/ 154 w 356"/>
              <a:gd name="T53" fmla="*/ 340 h 423"/>
              <a:gd name="T54" fmla="*/ 323 w 356"/>
              <a:gd name="T55" fmla="*/ 256 h 423"/>
              <a:gd name="T56" fmla="*/ 322 w 356"/>
              <a:gd name="T57" fmla="*/ 287 h 423"/>
              <a:gd name="T58" fmla="*/ 275 w 356"/>
              <a:gd name="T59" fmla="*/ 119 h 423"/>
              <a:gd name="T60" fmla="*/ 328 w 356"/>
              <a:gd name="T61" fmla="*/ 145 h 423"/>
              <a:gd name="T62" fmla="*/ 327 w 356"/>
              <a:gd name="T63" fmla="*/ 176 h 423"/>
              <a:gd name="T64" fmla="*/ 282 w 356"/>
              <a:gd name="T65" fmla="*/ 205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6" h="423">
                <a:moveTo>
                  <a:pt x="150" y="114"/>
                </a:moveTo>
                <a:cubicBezTo>
                  <a:pt x="128" y="114"/>
                  <a:pt x="113" y="122"/>
                  <a:pt x="113" y="134"/>
                </a:cubicBezTo>
                <a:cubicBezTo>
                  <a:pt x="113" y="147"/>
                  <a:pt x="128" y="155"/>
                  <a:pt x="150" y="155"/>
                </a:cubicBezTo>
                <a:cubicBezTo>
                  <a:pt x="172" y="155"/>
                  <a:pt x="187" y="147"/>
                  <a:pt x="187" y="134"/>
                </a:cubicBezTo>
                <a:cubicBezTo>
                  <a:pt x="187" y="122"/>
                  <a:pt x="172" y="114"/>
                  <a:pt x="150" y="114"/>
                </a:cubicBezTo>
                <a:close/>
                <a:moveTo>
                  <a:pt x="114" y="200"/>
                </a:moveTo>
                <a:cubicBezTo>
                  <a:pt x="114" y="188"/>
                  <a:pt x="99" y="180"/>
                  <a:pt x="77" y="180"/>
                </a:cubicBezTo>
                <a:cubicBezTo>
                  <a:pt x="55" y="180"/>
                  <a:pt x="40" y="188"/>
                  <a:pt x="40" y="200"/>
                </a:cubicBezTo>
                <a:cubicBezTo>
                  <a:pt x="40" y="212"/>
                  <a:pt x="55" y="221"/>
                  <a:pt x="77" y="221"/>
                </a:cubicBezTo>
                <a:cubicBezTo>
                  <a:pt x="99" y="221"/>
                  <a:pt x="114" y="212"/>
                  <a:pt x="114" y="200"/>
                </a:cubicBezTo>
                <a:close/>
                <a:moveTo>
                  <a:pt x="118" y="250"/>
                </a:moveTo>
                <a:cubicBezTo>
                  <a:pt x="96" y="250"/>
                  <a:pt x="81" y="259"/>
                  <a:pt x="81" y="271"/>
                </a:cubicBezTo>
                <a:cubicBezTo>
                  <a:pt x="81" y="283"/>
                  <a:pt x="96" y="291"/>
                  <a:pt x="118" y="291"/>
                </a:cubicBezTo>
                <a:cubicBezTo>
                  <a:pt x="140" y="291"/>
                  <a:pt x="155" y="283"/>
                  <a:pt x="155" y="271"/>
                </a:cubicBezTo>
                <a:cubicBezTo>
                  <a:pt x="155" y="259"/>
                  <a:pt x="140" y="250"/>
                  <a:pt x="118" y="250"/>
                </a:cubicBezTo>
                <a:close/>
                <a:moveTo>
                  <a:pt x="323" y="195"/>
                </a:moveTo>
                <a:cubicBezTo>
                  <a:pt x="325" y="194"/>
                  <a:pt x="328" y="194"/>
                  <a:pt x="330" y="193"/>
                </a:cubicBezTo>
                <a:cubicBezTo>
                  <a:pt x="341" y="191"/>
                  <a:pt x="349" y="185"/>
                  <a:pt x="352" y="175"/>
                </a:cubicBezTo>
                <a:cubicBezTo>
                  <a:pt x="356" y="167"/>
                  <a:pt x="356" y="153"/>
                  <a:pt x="341" y="134"/>
                </a:cubicBezTo>
                <a:cubicBezTo>
                  <a:pt x="330" y="120"/>
                  <a:pt x="315" y="107"/>
                  <a:pt x="298" y="96"/>
                </a:cubicBezTo>
                <a:cubicBezTo>
                  <a:pt x="299" y="95"/>
                  <a:pt x="300" y="93"/>
                  <a:pt x="300" y="91"/>
                </a:cubicBezTo>
                <a:cubicBezTo>
                  <a:pt x="307" y="73"/>
                  <a:pt x="302" y="52"/>
                  <a:pt x="294" y="40"/>
                </a:cubicBezTo>
                <a:cubicBezTo>
                  <a:pt x="286" y="28"/>
                  <a:pt x="291" y="14"/>
                  <a:pt x="291" y="14"/>
                </a:cubicBezTo>
                <a:cubicBezTo>
                  <a:pt x="296" y="0"/>
                  <a:pt x="296" y="0"/>
                  <a:pt x="296" y="0"/>
                </a:cubicBezTo>
                <a:cubicBezTo>
                  <a:pt x="281" y="3"/>
                  <a:pt x="281" y="3"/>
                  <a:pt x="281" y="3"/>
                </a:cubicBezTo>
                <a:cubicBezTo>
                  <a:pt x="254" y="7"/>
                  <a:pt x="235" y="19"/>
                  <a:pt x="225" y="37"/>
                </a:cubicBezTo>
                <a:cubicBezTo>
                  <a:pt x="219" y="47"/>
                  <a:pt x="217" y="58"/>
                  <a:pt x="216" y="68"/>
                </a:cubicBezTo>
                <a:cubicBezTo>
                  <a:pt x="206" y="66"/>
                  <a:pt x="195" y="66"/>
                  <a:pt x="185" y="66"/>
                </a:cubicBezTo>
                <a:cubicBezTo>
                  <a:pt x="83" y="66"/>
                  <a:pt x="0" y="132"/>
                  <a:pt x="0" y="213"/>
                </a:cubicBezTo>
                <a:cubicBezTo>
                  <a:pt x="0" y="284"/>
                  <a:pt x="64" y="345"/>
                  <a:pt x="151" y="357"/>
                </a:cubicBezTo>
                <a:cubicBezTo>
                  <a:pt x="150" y="369"/>
                  <a:pt x="148" y="381"/>
                  <a:pt x="146" y="392"/>
                </a:cubicBezTo>
                <a:cubicBezTo>
                  <a:pt x="144" y="402"/>
                  <a:pt x="148" y="418"/>
                  <a:pt x="166" y="422"/>
                </a:cubicBezTo>
                <a:cubicBezTo>
                  <a:pt x="168" y="423"/>
                  <a:pt x="171" y="423"/>
                  <a:pt x="173" y="423"/>
                </a:cubicBezTo>
                <a:cubicBezTo>
                  <a:pt x="184" y="423"/>
                  <a:pt x="192" y="417"/>
                  <a:pt x="198" y="405"/>
                </a:cubicBezTo>
                <a:cubicBezTo>
                  <a:pt x="198" y="405"/>
                  <a:pt x="205" y="388"/>
                  <a:pt x="215" y="358"/>
                </a:cubicBezTo>
                <a:cubicBezTo>
                  <a:pt x="259" y="351"/>
                  <a:pt x="301" y="331"/>
                  <a:pt x="334" y="300"/>
                </a:cubicBezTo>
                <a:cubicBezTo>
                  <a:pt x="343" y="292"/>
                  <a:pt x="347" y="282"/>
                  <a:pt x="347" y="271"/>
                </a:cubicBezTo>
                <a:cubicBezTo>
                  <a:pt x="347" y="261"/>
                  <a:pt x="343" y="251"/>
                  <a:pt x="335" y="243"/>
                </a:cubicBezTo>
                <a:cubicBezTo>
                  <a:pt x="330" y="239"/>
                  <a:pt x="324" y="235"/>
                  <a:pt x="319" y="232"/>
                </a:cubicBezTo>
                <a:cubicBezTo>
                  <a:pt x="306" y="223"/>
                  <a:pt x="298" y="218"/>
                  <a:pt x="299" y="207"/>
                </a:cubicBezTo>
                <a:cubicBezTo>
                  <a:pt x="299" y="200"/>
                  <a:pt x="306" y="198"/>
                  <a:pt x="323" y="195"/>
                </a:cubicBezTo>
                <a:close/>
                <a:moveTo>
                  <a:pt x="240" y="46"/>
                </a:moveTo>
                <a:cubicBezTo>
                  <a:pt x="246" y="35"/>
                  <a:pt x="257" y="27"/>
                  <a:pt x="272" y="22"/>
                </a:cubicBezTo>
                <a:cubicBezTo>
                  <a:pt x="272" y="30"/>
                  <a:pt x="274" y="40"/>
                  <a:pt x="280" y="49"/>
                </a:cubicBezTo>
                <a:cubicBezTo>
                  <a:pt x="285" y="58"/>
                  <a:pt x="288" y="73"/>
                  <a:pt x="284" y="85"/>
                </a:cubicBezTo>
                <a:cubicBezTo>
                  <a:pt x="281" y="94"/>
                  <a:pt x="275" y="100"/>
                  <a:pt x="266" y="104"/>
                </a:cubicBezTo>
                <a:cubicBezTo>
                  <a:pt x="237" y="96"/>
                  <a:pt x="237" y="96"/>
                  <a:pt x="237" y="96"/>
                </a:cubicBezTo>
                <a:cubicBezTo>
                  <a:pt x="234" y="87"/>
                  <a:pt x="229" y="64"/>
                  <a:pt x="240" y="46"/>
                </a:cubicBezTo>
                <a:close/>
                <a:moveTo>
                  <a:pt x="154" y="340"/>
                </a:moveTo>
                <a:cubicBezTo>
                  <a:pt x="75" y="329"/>
                  <a:pt x="17" y="276"/>
                  <a:pt x="17" y="213"/>
                </a:cubicBezTo>
                <a:cubicBezTo>
                  <a:pt x="17" y="141"/>
                  <a:pt x="92" y="83"/>
                  <a:pt x="185" y="83"/>
                </a:cubicBezTo>
                <a:cubicBezTo>
                  <a:pt x="196" y="83"/>
                  <a:pt x="206" y="84"/>
                  <a:pt x="217" y="85"/>
                </a:cubicBezTo>
                <a:cubicBezTo>
                  <a:pt x="218" y="93"/>
                  <a:pt x="220" y="99"/>
                  <a:pt x="221" y="103"/>
                </a:cubicBezTo>
                <a:cubicBezTo>
                  <a:pt x="213" y="121"/>
                  <a:pt x="175" y="221"/>
                  <a:pt x="154" y="340"/>
                </a:cubicBezTo>
                <a:close/>
                <a:moveTo>
                  <a:pt x="310" y="246"/>
                </a:moveTo>
                <a:cubicBezTo>
                  <a:pt x="315" y="249"/>
                  <a:pt x="319" y="252"/>
                  <a:pt x="323" y="256"/>
                </a:cubicBezTo>
                <a:cubicBezTo>
                  <a:pt x="328" y="260"/>
                  <a:pt x="330" y="265"/>
                  <a:pt x="330" y="271"/>
                </a:cubicBezTo>
                <a:cubicBezTo>
                  <a:pt x="330" y="277"/>
                  <a:pt x="327" y="282"/>
                  <a:pt x="322" y="287"/>
                </a:cubicBezTo>
                <a:cubicBezTo>
                  <a:pt x="294" y="314"/>
                  <a:pt x="259" y="332"/>
                  <a:pt x="222" y="339"/>
                </a:cubicBezTo>
                <a:cubicBezTo>
                  <a:pt x="238" y="290"/>
                  <a:pt x="258" y="215"/>
                  <a:pt x="275" y="119"/>
                </a:cubicBezTo>
                <a:cubicBezTo>
                  <a:pt x="280" y="117"/>
                  <a:pt x="284" y="114"/>
                  <a:pt x="288" y="110"/>
                </a:cubicBezTo>
                <a:cubicBezTo>
                  <a:pt x="304" y="120"/>
                  <a:pt x="318" y="132"/>
                  <a:pt x="328" y="145"/>
                </a:cubicBezTo>
                <a:cubicBezTo>
                  <a:pt x="335" y="155"/>
                  <a:pt x="339" y="164"/>
                  <a:pt x="336" y="169"/>
                </a:cubicBezTo>
                <a:cubicBezTo>
                  <a:pt x="335" y="174"/>
                  <a:pt x="329" y="176"/>
                  <a:pt x="327" y="176"/>
                </a:cubicBezTo>
                <a:cubicBezTo>
                  <a:pt x="324" y="177"/>
                  <a:pt x="322" y="177"/>
                  <a:pt x="320" y="178"/>
                </a:cubicBezTo>
                <a:cubicBezTo>
                  <a:pt x="305" y="180"/>
                  <a:pt x="284" y="184"/>
                  <a:pt x="282" y="205"/>
                </a:cubicBezTo>
                <a:cubicBezTo>
                  <a:pt x="280" y="227"/>
                  <a:pt x="297" y="238"/>
                  <a:pt x="310" y="2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23"/>
          <p:cNvSpPr>
            <a:spLocks noEditPoints="1"/>
          </p:cNvSpPr>
          <p:nvPr/>
        </p:nvSpPr>
        <p:spPr bwMode="auto">
          <a:xfrm>
            <a:off x="3657158" y="1414761"/>
            <a:ext cx="479366" cy="701744"/>
          </a:xfrm>
          <a:custGeom>
            <a:avLst/>
            <a:gdLst>
              <a:gd name="T0" fmla="*/ 210 w 284"/>
              <a:gd name="T1" fmla="*/ 9 h 416"/>
              <a:gd name="T2" fmla="*/ 203 w 284"/>
              <a:gd name="T3" fmla="*/ 0 h 416"/>
              <a:gd name="T4" fmla="*/ 196 w 284"/>
              <a:gd name="T5" fmla="*/ 9 h 416"/>
              <a:gd name="T6" fmla="*/ 122 w 284"/>
              <a:gd name="T7" fmla="*/ 168 h 416"/>
              <a:gd name="T8" fmla="*/ 195 w 284"/>
              <a:gd name="T9" fmla="*/ 248 h 416"/>
              <a:gd name="T10" fmla="*/ 195 w 284"/>
              <a:gd name="T11" fmla="*/ 296 h 416"/>
              <a:gd name="T12" fmla="*/ 171 w 284"/>
              <a:gd name="T13" fmla="*/ 289 h 416"/>
              <a:gd name="T14" fmla="*/ 115 w 284"/>
              <a:gd name="T15" fmla="*/ 241 h 416"/>
              <a:gd name="T16" fmla="*/ 8 w 284"/>
              <a:gd name="T17" fmla="*/ 291 h 416"/>
              <a:gd name="T18" fmla="*/ 0 w 284"/>
              <a:gd name="T19" fmla="*/ 298 h 416"/>
              <a:gd name="T20" fmla="*/ 8 w 284"/>
              <a:gd name="T21" fmla="*/ 304 h 416"/>
              <a:gd name="T22" fmla="*/ 115 w 284"/>
              <a:gd name="T23" fmla="*/ 354 h 416"/>
              <a:gd name="T24" fmla="*/ 171 w 284"/>
              <a:gd name="T25" fmla="*/ 306 h 416"/>
              <a:gd name="T26" fmla="*/ 195 w 284"/>
              <a:gd name="T27" fmla="*/ 321 h 416"/>
              <a:gd name="T28" fmla="*/ 195 w 284"/>
              <a:gd name="T29" fmla="*/ 416 h 416"/>
              <a:gd name="T30" fmla="*/ 212 w 284"/>
              <a:gd name="T31" fmla="*/ 416 h 416"/>
              <a:gd name="T32" fmla="*/ 212 w 284"/>
              <a:gd name="T33" fmla="*/ 248 h 416"/>
              <a:gd name="T34" fmla="*/ 284 w 284"/>
              <a:gd name="T35" fmla="*/ 168 h 416"/>
              <a:gd name="T36" fmla="*/ 210 w 284"/>
              <a:gd name="T37" fmla="*/ 9 h 416"/>
              <a:gd name="T38" fmla="*/ 171 w 284"/>
              <a:gd name="T39" fmla="*/ 306 h 416"/>
              <a:gd name="T40" fmla="*/ 84 w 284"/>
              <a:gd name="T41" fmla="*/ 306 h 416"/>
              <a:gd name="T42" fmla="*/ 84 w 284"/>
              <a:gd name="T43" fmla="*/ 289 h 416"/>
              <a:gd name="T44" fmla="*/ 171 w 284"/>
              <a:gd name="T45" fmla="*/ 289 h 416"/>
              <a:gd name="T46" fmla="*/ 171 w 284"/>
              <a:gd name="T47" fmla="*/ 306 h 416"/>
              <a:gd name="T48" fmla="*/ 212 w 284"/>
              <a:gd name="T49" fmla="*/ 248 h 416"/>
              <a:gd name="T50" fmla="*/ 195 w 284"/>
              <a:gd name="T51" fmla="*/ 248 h 416"/>
              <a:gd name="T52" fmla="*/ 195 w 284"/>
              <a:gd name="T53" fmla="*/ 101 h 416"/>
              <a:gd name="T54" fmla="*/ 212 w 284"/>
              <a:gd name="T55" fmla="*/ 101 h 416"/>
              <a:gd name="T56" fmla="*/ 212 w 284"/>
              <a:gd name="T57" fmla="*/ 248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4" h="416">
                <a:moveTo>
                  <a:pt x="210" y="9"/>
                </a:moveTo>
                <a:cubicBezTo>
                  <a:pt x="203" y="0"/>
                  <a:pt x="203" y="0"/>
                  <a:pt x="203" y="0"/>
                </a:cubicBezTo>
                <a:cubicBezTo>
                  <a:pt x="196" y="9"/>
                  <a:pt x="196" y="9"/>
                  <a:pt x="196" y="9"/>
                </a:cubicBezTo>
                <a:cubicBezTo>
                  <a:pt x="193" y="13"/>
                  <a:pt x="122" y="108"/>
                  <a:pt x="122" y="168"/>
                </a:cubicBezTo>
                <a:cubicBezTo>
                  <a:pt x="122" y="209"/>
                  <a:pt x="154" y="244"/>
                  <a:pt x="195" y="248"/>
                </a:cubicBezTo>
                <a:cubicBezTo>
                  <a:pt x="195" y="296"/>
                  <a:pt x="195" y="296"/>
                  <a:pt x="195" y="296"/>
                </a:cubicBezTo>
                <a:cubicBezTo>
                  <a:pt x="187" y="292"/>
                  <a:pt x="178" y="290"/>
                  <a:pt x="171" y="289"/>
                </a:cubicBezTo>
                <a:cubicBezTo>
                  <a:pt x="166" y="262"/>
                  <a:pt x="143" y="241"/>
                  <a:pt x="115" y="241"/>
                </a:cubicBezTo>
                <a:cubicBezTo>
                  <a:pt x="72" y="241"/>
                  <a:pt x="11" y="289"/>
                  <a:pt x="8" y="291"/>
                </a:cubicBezTo>
                <a:cubicBezTo>
                  <a:pt x="0" y="298"/>
                  <a:pt x="0" y="298"/>
                  <a:pt x="0" y="298"/>
                </a:cubicBezTo>
                <a:cubicBezTo>
                  <a:pt x="8" y="304"/>
                  <a:pt x="8" y="304"/>
                  <a:pt x="8" y="304"/>
                </a:cubicBezTo>
                <a:cubicBezTo>
                  <a:pt x="11" y="306"/>
                  <a:pt x="75" y="354"/>
                  <a:pt x="115" y="354"/>
                </a:cubicBezTo>
                <a:cubicBezTo>
                  <a:pt x="143" y="354"/>
                  <a:pt x="166" y="333"/>
                  <a:pt x="171" y="306"/>
                </a:cubicBezTo>
                <a:cubicBezTo>
                  <a:pt x="177" y="307"/>
                  <a:pt x="195" y="311"/>
                  <a:pt x="195" y="321"/>
                </a:cubicBezTo>
                <a:cubicBezTo>
                  <a:pt x="195" y="416"/>
                  <a:pt x="195" y="416"/>
                  <a:pt x="195" y="416"/>
                </a:cubicBezTo>
                <a:cubicBezTo>
                  <a:pt x="212" y="416"/>
                  <a:pt x="212" y="416"/>
                  <a:pt x="212" y="416"/>
                </a:cubicBezTo>
                <a:cubicBezTo>
                  <a:pt x="212" y="248"/>
                  <a:pt x="212" y="248"/>
                  <a:pt x="212" y="248"/>
                </a:cubicBezTo>
                <a:cubicBezTo>
                  <a:pt x="253" y="244"/>
                  <a:pt x="284" y="209"/>
                  <a:pt x="284" y="168"/>
                </a:cubicBezTo>
                <a:cubicBezTo>
                  <a:pt x="284" y="104"/>
                  <a:pt x="213" y="13"/>
                  <a:pt x="210" y="9"/>
                </a:cubicBezTo>
                <a:close/>
                <a:moveTo>
                  <a:pt x="171" y="306"/>
                </a:moveTo>
                <a:cubicBezTo>
                  <a:pt x="84" y="306"/>
                  <a:pt x="84" y="306"/>
                  <a:pt x="84" y="306"/>
                </a:cubicBezTo>
                <a:cubicBezTo>
                  <a:pt x="84" y="289"/>
                  <a:pt x="84" y="289"/>
                  <a:pt x="84" y="289"/>
                </a:cubicBezTo>
                <a:cubicBezTo>
                  <a:pt x="171" y="289"/>
                  <a:pt x="171" y="289"/>
                  <a:pt x="171" y="289"/>
                </a:cubicBezTo>
                <a:lnTo>
                  <a:pt x="171" y="306"/>
                </a:lnTo>
                <a:close/>
                <a:moveTo>
                  <a:pt x="212" y="248"/>
                </a:moveTo>
                <a:cubicBezTo>
                  <a:pt x="195" y="248"/>
                  <a:pt x="195" y="248"/>
                  <a:pt x="195" y="248"/>
                </a:cubicBezTo>
                <a:cubicBezTo>
                  <a:pt x="195" y="101"/>
                  <a:pt x="195" y="101"/>
                  <a:pt x="195" y="101"/>
                </a:cubicBezTo>
                <a:cubicBezTo>
                  <a:pt x="212" y="101"/>
                  <a:pt x="212" y="101"/>
                  <a:pt x="212" y="101"/>
                </a:cubicBezTo>
                <a:lnTo>
                  <a:pt x="212" y="24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15"/>
          <p:cNvSpPr>
            <a:spLocks/>
          </p:cNvSpPr>
          <p:nvPr/>
        </p:nvSpPr>
        <p:spPr bwMode="auto">
          <a:xfrm>
            <a:off x="5157816" y="1428644"/>
            <a:ext cx="503382" cy="674854"/>
          </a:xfrm>
          <a:custGeom>
            <a:avLst/>
            <a:gdLst>
              <a:gd name="T0" fmla="*/ 194 w 298"/>
              <a:gd name="T1" fmla="*/ 250 h 400"/>
              <a:gd name="T2" fmla="*/ 285 w 298"/>
              <a:gd name="T3" fmla="*/ 166 h 400"/>
              <a:gd name="T4" fmla="*/ 298 w 298"/>
              <a:gd name="T5" fmla="*/ 166 h 400"/>
              <a:gd name="T6" fmla="*/ 293 w 298"/>
              <a:gd name="T7" fmla="*/ 154 h 400"/>
              <a:gd name="T8" fmla="*/ 205 w 298"/>
              <a:gd name="T9" fmla="*/ 96 h 400"/>
              <a:gd name="T10" fmla="*/ 161 w 298"/>
              <a:gd name="T11" fmla="*/ 103 h 400"/>
              <a:gd name="T12" fmla="*/ 223 w 298"/>
              <a:gd name="T13" fmla="*/ 16 h 400"/>
              <a:gd name="T14" fmla="*/ 217 w 298"/>
              <a:gd name="T15" fmla="*/ 0 h 400"/>
              <a:gd name="T16" fmla="*/ 144 w 298"/>
              <a:gd name="T17" fmla="*/ 106 h 400"/>
              <a:gd name="T18" fmla="*/ 94 w 298"/>
              <a:gd name="T19" fmla="*/ 97 h 400"/>
              <a:gd name="T20" fmla="*/ 4 w 298"/>
              <a:gd name="T21" fmla="*/ 154 h 400"/>
              <a:gd name="T22" fmla="*/ 0 w 298"/>
              <a:gd name="T23" fmla="*/ 165 h 400"/>
              <a:gd name="T24" fmla="*/ 12 w 298"/>
              <a:gd name="T25" fmla="*/ 166 h 400"/>
              <a:gd name="T26" fmla="*/ 103 w 298"/>
              <a:gd name="T27" fmla="*/ 250 h 400"/>
              <a:gd name="T28" fmla="*/ 63 w 298"/>
              <a:gd name="T29" fmla="*/ 317 h 400"/>
              <a:gd name="T30" fmla="*/ 20 w 298"/>
              <a:gd name="T31" fmla="*/ 330 h 400"/>
              <a:gd name="T32" fmla="*/ 8 w 298"/>
              <a:gd name="T33" fmla="*/ 331 h 400"/>
              <a:gd name="T34" fmla="*/ 13 w 298"/>
              <a:gd name="T35" fmla="*/ 342 h 400"/>
              <a:gd name="T36" fmla="*/ 96 w 298"/>
              <a:gd name="T37" fmla="*/ 400 h 400"/>
              <a:gd name="T38" fmla="*/ 97 w 298"/>
              <a:gd name="T39" fmla="*/ 400 h 400"/>
              <a:gd name="T40" fmla="*/ 135 w 298"/>
              <a:gd name="T41" fmla="*/ 388 h 400"/>
              <a:gd name="T42" fmla="*/ 149 w 298"/>
              <a:gd name="T43" fmla="*/ 384 h 400"/>
              <a:gd name="T44" fmla="*/ 162 w 298"/>
              <a:gd name="T45" fmla="*/ 387 h 400"/>
              <a:gd name="T46" fmla="*/ 203 w 298"/>
              <a:gd name="T47" fmla="*/ 400 h 400"/>
              <a:gd name="T48" fmla="*/ 284 w 298"/>
              <a:gd name="T49" fmla="*/ 343 h 400"/>
              <a:gd name="T50" fmla="*/ 289 w 298"/>
              <a:gd name="T51" fmla="*/ 331 h 400"/>
              <a:gd name="T52" fmla="*/ 276 w 298"/>
              <a:gd name="T53" fmla="*/ 331 h 400"/>
              <a:gd name="T54" fmla="*/ 194 w 298"/>
              <a:gd name="T55" fmla="*/ 25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98" h="400">
                <a:moveTo>
                  <a:pt x="194" y="250"/>
                </a:moveTo>
                <a:cubicBezTo>
                  <a:pt x="194" y="168"/>
                  <a:pt x="281" y="166"/>
                  <a:pt x="285" y="166"/>
                </a:cubicBezTo>
                <a:cubicBezTo>
                  <a:pt x="298" y="166"/>
                  <a:pt x="298" y="166"/>
                  <a:pt x="298" y="166"/>
                </a:cubicBezTo>
                <a:cubicBezTo>
                  <a:pt x="293" y="154"/>
                  <a:pt x="293" y="154"/>
                  <a:pt x="293" y="154"/>
                </a:cubicBezTo>
                <a:cubicBezTo>
                  <a:pt x="276" y="116"/>
                  <a:pt x="245" y="96"/>
                  <a:pt x="205" y="96"/>
                </a:cubicBezTo>
                <a:cubicBezTo>
                  <a:pt x="188" y="96"/>
                  <a:pt x="172" y="99"/>
                  <a:pt x="161" y="103"/>
                </a:cubicBezTo>
                <a:cubicBezTo>
                  <a:pt x="158" y="84"/>
                  <a:pt x="159" y="39"/>
                  <a:pt x="223" y="16"/>
                </a:cubicBezTo>
                <a:cubicBezTo>
                  <a:pt x="217" y="0"/>
                  <a:pt x="217" y="0"/>
                  <a:pt x="217" y="0"/>
                </a:cubicBezTo>
                <a:cubicBezTo>
                  <a:pt x="142" y="26"/>
                  <a:pt x="141" y="82"/>
                  <a:pt x="144" y="106"/>
                </a:cubicBezTo>
                <a:cubicBezTo>
                  <a:pt x="126" y="100"/>
                  <a:pt x="109" y="97"/>
                  <a:pt x="94" y="97"/>
                </a:cubicBezTo>
                <a:cubicBezTo>
                  <a:pt x="27" y="97"/>
                  <a:pt x="4" y="153"/>
                  <a:pt x="4" y="154"/>
                </a:cubicBezTo>
                <a:cubicBezTo>
                  <a:pt x="0" y="165"/>
                  <a:pt x="0" y="165"/>
                  <a:pt x="0" y="165"/>
                </a:cubicBezTo>
                <a:cubicBezTo>
                  <a:pt x="12" y="166"/>
                  <a:pt x="12" y="166"/>
                  <a:pt x="12" y="166"/>
                </a:cubicBezTo>
                <a:cubicBezTo>
                  <a:pt x="16" y="166"/>
                  <a:pt x="103" y="169"/>
                  <a:pt x="103" y="250"/>
                </a:cubicBezTo>
                <a:cubicBezTo>
                  <a:pt x="103" y="280"/>
                  <a:pt x="89" y="302"/>
                  <a:pt x="63" y="317"/>
                </a:cubicBezTo>
                <a:cubicBezTo>
                  <a:pt x="42" y="328"/>
                  <a:pt x="20" y="330"/>
                  <a:pt x="20" y="330"/>
                </a:cubicBezTo>
                <a:cubicBezTo>
                  <a:pt x="8" y="331"/>
                  <a:pt x="8" y="331"/>
                  <a:pt x="8" y="331"/>
                </a:cubicBezTo>
                <a:cubicBezTo>
                  <a:pt x="13" y="342"/>
                  <a:pt x="13" y="342"/>
                  <a:pt x="13" y="342"/>
                </a:cubicBezTo>
                <a:cubicBezTo>
                  <a:pt x="34" y="387"/>
                  <a:pt x="76" y="399"/>
                  <a:pt x="96" y="400"/>
                </a:cubicBezTo>
                <a:cubicBezTo>
                  <a:pt x="97" y="400"/>
                  <a:pt x="97" y="400"/>
                  <a:pt x="97" y="400"/>
                </a:cubicBezTo>
                <a:cubicBezTo>
                  <a:pt x="109" y="400"/>
                  <a:pt x="124" y="394"/>
                  <a:pt x="135" y="388"/>
                </a:cubicBezTo>
                <a:cubicBezTo>
                  <a:pt x="139" y="385"/>
                  <a:pt x="144" y="384"/>
                  <a:pt x="149" y="384"/>
                </a:cubicBezTo>
                <a:cubicBezTo>
                  <a:pt x="156" y="384"/>
                  <a:pt x="162" y="387"/>
                  <a:pt x="162" y="387"/>
                </a:cubicBezTo>
                <a:cubicBezTo>
                  <a:pt x="165" y="389"/>
                  <a:pt x="185" y="400"/>
                  <a:pt x="203" y="400"/>
                </a:cubicBezTo>
                <a:cubicBezTo>
                  <a:pt x="258" y="400"/>
                  <a:pt x="283" y="346"/>
                  <a:pt x="284" y="343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76" y="331"/>
                  <a:pt x="276" y="331"/>
                  <a:pt x="276" y="331"/>
                </a:cubicBezTo>
                <a:cubicBezTo>
                  <a:pt x="272" y="331"/>
                  <a:pt x="194" y="330"/>
                  <a:pt x="194" y="25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20"/>
          <p:cNvSpPr>
            <a:spLocks noEditPoints="1"/>
          </p:cNvSpPr>
          <p:nvPr/>
        </p:nvSpPr>
        <p:spPr bwMode="auto">
          <a:xfrm>
            <a:off x="6580775" y="1403705"/>
            <a:ext cx="417288" cy="723460"/>
          </a:xfrm>
          <a:custGeom>
            <a:avLst/>
            <a:gdLst>
              <a:gd name="T0" fmla="*/ 111 w 251"/>
              <a:gd name="T1" fmla="*/ 297 h 435"/>
              <a:gd name="T2" fmla="*/ 101 w 251"/>
              <a:gd name="T3" fmla="*/ 235 h 435"/>
              <a:gd name="T4" fmla="*/ 118 w 251"/>
              <a:gd name="T5" fmla="*/ 234 h 435"/>
              <a:gd name="T6" fmla="*/ 128 w 251"/>
              <a:gd name="T7" fmla="*/ 297 h 435"/>
              <a:gd name="T8" fmla="*/ 234 w 251"/>
              <a:gd name="T9" fmla="*/ 271 h 435"/>
              <a:gd name="T10" fmla="*/ 236 w 251"/>
              <a:gd name="T11" fmla="*/ 269 h 435"/>
              <a:gd name="T12" fmla="*/ 118 w 251"/>
              <a:gd name="T13" fmla="*/ 234 h 435"/>
              <a:gd name="T14" fmla="*/ 125 w 251"/>
              <a:gd name="T15" fmla="*/ 179 h 435"/>
              <a:gd name="T16" fmla="*/ 142 w 251"/>
              <a:gd name="T17" fmla="*/ 173 h 435"/>
              <a:gd name="T18" fmla="*/ 171 w 251"/>
              <a:gd name="T19" fmla="*/ 186 h 435"/>
              <a:gd name="T20" fmla="*/ 197 w 251"/>
              <a:gd name="T21" fmla="*/ 179 h 435"/>
              <a:gd name="T22" fmla="*/ 222 w 251"/>
              <a:gd name="T23" fmla="*/ 130 h 435"/>
              <a:gd name="T24" fmla="*/ 247 w 251"/>
              <a:gd name="T25" fmla="*/ 78 h 435"/>
              <a:gd name="T26" fmla="*/ 207 w 251"/>
              <a:gd name="T27" fmla="*/ 40 h 435"/>
              <a:gd name="T28" fmla="*/ 166 w 251"/>
              <a:gd name="T29" fmla="*/ 1 h 435"/>
              <a:gd name="T30" fmla="*/ 158 w 251"/>
              <a:gd name="T31" fmla="*/ 0 h 435"/>
              <a:gd name="T32" fmla="*/ 116 w 251"/>
              <a:gd name="T33" fmla="*/ 28 h 435"/>
              <a:gd name="T34" fmla="*/ 68 w 251"/>
              <a:gd name="T35" fmla="*/ 53 h 435"/>
              <a:gd name="T36" fmla="*/ 76 w 251"/>
              <a:gd name="T37" fmla="*/ 110 h 435"/>
              <a:gd name="T38" fmla="*/ 87 w 251"/>
              <a:gd name="T39" fmla="*/ 163 h 435"/>
              <a:gd name="T40" fmla="*/ 107 w 251"/>
              <a:gd name="T41" fmla="*/ 177 h 435"/>
              <a:gd name="T42" fmla="*/ 101 w 251"/>
              <a:gd name="T43" fmla="*/ 234 h 435"/>
              <a:gd name="T44" fmla="*/ 1 w 251"/>
              <a:gd name="T45" fmla="*/ 272 h 435"/>
              <a:gd name="T46" fmla="*/ 4 w 251"/>
              <a:gd name="T47" fmla="*/ 274 h 435"/>
              <a:gd name="T48" fmla="*/ 111 w 251"/>
              <a:gd name="T49" fmla="*/ 297 h 435"/>
              <a:gd name="T50" fmla="*/ 156 w 251"/>
              <a:gd name="T51" fmla="*/ 67 h 435"/>
              <a:gd name="T52" fmla="*/ 184 w 251"/>
              <a:gd name="T53" fmla="*/ 94 h 435"/>
              <a:gd name="T54" fmla="*/ 156 w 251"/>
              <a:gd name="T55" fmla="*/ 122 h 435"/>
              <a:gd name="T56" fmla="*/ 129 w 251"/>
              <a:gd name="T57" fmla="*/ 94 h 435"/>
              <a:gd name="T58" fmla="*/ 156 w 251"/>
              <a:gd name="T59" fmla="*/ 67 h 435"/>
              <a:gd name="T60" fmla="*/ 0 w 251"/>
              <a:gd name="T61" fmla="*/ 293 h 435"/>
              <a:gd name="T62" fmla="*/ 0 w 251"/>
              <a:gd name="T63" fmla="*/ 316 h 435"/>
              <a:gd name="T64" fmla="*/ 1 w 251"/>
              <a:gd name="T65" fmla="*/ 320 h 435"/>
              <a:gd name="T66" fmla="*/ 119 w 251"/>
              <a:gd name="T67" fmla="*/ 343 h 435"/>
              <a:gd name="T68" fmla="*/ 238 w 251"/>
              <a:gd name="T69" fmla="*/ 320 h 435"/>
              <a:gd name="T70" fmla="*/ 239 w 251"/>
              <a:gd name="T71" fmla="*/ 316 h 435"/>
              <a:gd name="T72" fmla="*/ 239 w 251"/>
              <a:gd name="T73" fmla="*/ 289 h 435"/>
              <a:gd name="T74" fmla="*/ 119 w 251"/>
              <a:gd name="T75" fmla="*/ 316 h 435"/>
              <a:gd name="T76" fmla="*/ 0 w 251"/>
              <a:gd name="T77" fmla="*/ 293 h 435"/>
              <a:gd name="T78" fmla="*/ 11 w 251"/>
              <a:gd name="T79" fmla="*/ 346 h 435"/>
              <a:gd name="T80" fmla="*/ 28 w 251"/>
              <a:gd name="T81" fmla="*/ 401 h 435"/>
              <a:gd name="T82" fmla="*/ 119 w 251"/>
              <a:gd name="T83" fmla="*/ 435 h 435"/>
              <a:gd name="T84" fmla="*/ 211 w 251"/>
              <a:gd name="T85" fmla="*/ 401 h 435"/>
              <a:gd name="T86" fmla="*/ 228 w 251"/>
              <a:gd name="T87" fmla="*/ 346 h 435"/>
              <a:gd name="T88" fmla="*/ 119 w 251"/>
              <a:gd name="T89" fmla="*/ 362 h 435"/>
              <a:gd name="T90" fmla="*/ 11 w 251"/>
              <a:gd name="T91" fmla="*/ 346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51" h="435">
                <a:moveTo>
                  <a:pt x="111" y="297"/>
                </a:moveTo>
                <a:cubicBezTo>
                  <a:pt x="105" y="276"/>
                  <a:pt x="102" y="255"/>
                  <a:pt x="101" y="235"/>
                </a:cubicBezTo>
                <a:cubicBezTo>
                  <a:pt x="118" y="234"/>
                  <a:pt x="118" y="234"/>
                  <a:pt x="118" y="234"/>
                </a:cubicBezTo>
                <a:cubicBezTo>
                  <a:pt x="119" y="254"/>
                  <a:pt x="122" y="275"/>
                  <a:pt x="128" y="297"/>
                </a:cubicBezTo>
                <a:cubicBezTo>
                  <a:pt x="194" y="296"/>
                  <a:pt x="221" y="279"/>
                  <a:pt x="234" y="271"/>
                </a:cubicBezTo>
                <a:cubicBezTo>
                  <a:pt x="234" y="270"/>
                  <a:pt x="235" y="270"/>
                  <a:pt x="236" y="269"/>
                </a:cubicBezTo>
                <a:cubicBezTo>
                  <a:pt x="225" y="249"/>
                  <a:pt x="180" y="235"/>
                  <a:pt x="118" y="234"/>
                </a:cubicBezTo>
                <a:cubicBezTo>
                  <a:pt x="117" y="214"/>
                  <a:pt x="120" y="195"/>
                  <a:pt x="125" y="179"/>
                </a:cubicBezTo>
                <a:cubicBezTo>
                  <a:pt x="131" y="179"/>
                  <a:pt x="136" y="176"/>
                  <a:pt x="142" y="173"/>
                </a:cubicBezTo>
                <a:cubicBezTo>
                  <a:pt x="152" y="184"/>
                  <a:pt x="163" y="186"/>
                  <a:pt x="171" y="186"/>
                </a:cubicBezTo>
                <a:cubicBezTo>
                  <a:pt x="179" y="186"/>
                  <a:pt x="188" y="184"/>
                  <a:pt x="197" y="179"/>
                </a:cubicBezTo>
                <a:cubicBezTo>
                  <a:pt x="219" y="167"/>
                  <a:pt x="228" y="150"/>
                  <a:pt x="222" y="130"/>
                </a:cubicBezTo>
                <a:cubicBezTo>
                  <a:pt x="242" y="121"/>
                  <a:pt x="251" y="103"/>
                  <a:pt x="247" y="78"/>
                </a:cubicBezTo>
                <a:cubicBezTo>
                  <a:pt x="243" y="55"/>
                  <a:pt x="228" y="42"/>
                  <a:pt x="207" y="40"/>
                </a:cubicBezTo>
                <a:cubicBezTo>
                  <a:pt x="204" y="15"/>
                  <a:pt x="185" y="3"/>
                  <a:pt x="166" y="1"/>
                </a:cubicBezTo>
                <a:cubicBezTo>
                  <a:pt x="164" y="0"/>
                  <a:pt x="161" y="0"/>
                  <a:pt x="158" y="0"/>
                </a:cubicBezTo>
                <a:cubicBezTo>
                  <a:pt x="138" y="0"/>
                  <a:pt x="123" y="10"/>
                  <a:pt x="116" y="28"/>
                </a:cubicBezTo>
                <a:cubicBezTo>
                  <a:pt x="95" y="23"/>
                  <a:pt x="78" y="32"/>
                  <a:pt x="68" y="53"/>
                </a:cubicBezTo>
                <a:cubicBezTo>
                  <a:pt x="59" y="70"/>
                  <a:pt x="57" y="94"/>
                  <a:pt x="76" y="110"/>
                </a:cubicBezTo>
                <a:cubicBezTo>
                  <a:pt x="68" y="124"/>
                  <a:pt x="66" y="142"/>
                  <a:pt x="87" y="163"/>
                </a:cubicBezTo>
                <a:cubicBezTo>
                  <a:pt x="93" y="170"/>
                  <a:pt x="100" y="174"/>
                  <a:pt x="107" y="177"/>
                </a:cubicBezTo>
                <a:cubicBezTo>
                  <a:pt x="102" y="194"/>
                  <a:pt x="100" y="213"/>
                  <a:pt x="101" y="234"/>
                </a:cubicBezTo>
                <a:cubicBezTo>
                  <a:pt x="54" y="237"/>
                  <a:pt x="8" y="250"/>
                  <a:pt x="1" y="272"/>
                </a:cubicBezTo>
                <a:cubicBezTo>
                  <a:pt x="2" y="273"/>
                  <a:pt x="3" y="273"/>
                  <a:pt x="4" y="274"/>
                </a:cubicBezTo>
                <a:cubicBezTo>
                  <a:pt x="17" y="281"/>
                  <a:pt x="43" y="296"/>
                  <a:pt x="111" y="297"/>
                </a:cubicBezTo>
                <a:close/>
                <a:moveTo>
                  <a:pt x="156" y="67"/>
                </a:moveTo>
                <a:cubicBezTo>
                  <a:pt x="171" y="67"/>
                  <a:pt x="184" y="79"/>
                  <a:pt x="184" y="94"/>
                </a:cubicBezTo>
                <a:cubicBezTo>
                  <a:pt x="184" y="110"/>
                  <a:pt x="171" y="122"/>
                  <a:pt x="156" y="122"/>
                </a:cubicBezTo>
                <a:cubicBezTo>
                  <a:pt x="141" y="122"/>
                  <a:pt x="129" y="110"/>
                  <a:pt x="129" y="94"/>
                </a:cubicBezTo>
                <a:cubicBezTo>
                  <a:pt x="129" y="79"/>
                  <a:pt x="141" y="67"/>
                  <a:pt x="156" y="67"/>
                </a:cubicBezTo>
                <a:close/>
                <a:moveTo>
                  <a:pt x="0" y="293"/>
                </a:moveTo>
                <a:cubicBezTo>
                  <a:pt x="0" y="316"/>
                  <a:pt x="0" y="316"/>
                  <a:pt x="0" y="316"/>
                </a:cubicBezTo>
                <a:cubicBezTo>
                  <a:pt x="0" y="317"/>
                  <a:pt x="0" y="319"/>
                  <a:pt x="1" y="320"/>
                </a:cubicBezTo>
                <a:cubicBezTo>
                  <a:pt x="11" y="329"/>
                  <a:pt x="49" y="343"/>
                  <a:pt x="119" y="343"/>
                </a:cubicBezTo>
                <a:cubicBezTo>
                  <a:pt x="189" y="343"/>
                  <a:pt x="227" y="329"/>
                  <a:pt x="238" y="320"/>
                </a:cubicBezTo>
                <a:cubicBezTo>
                  <a:pt x="238" y="319"/>
                  <a:pt x="239" y="317"/>
                  <a:pt x="239" y="316"/>
                </a:cubicBezTo>
                <a:cubicBezTo>
                  <a:pt x="239" y="289"/>
                  <a:pt x="239" y="289"/>
                  <a:pt x="239" y="289"/>
                </a:cubicBezTo>
                <a:cubicBezTo>
                  <a:pt x="222" y="299"/>
                  <a:pt x="189" y="316"/>
                  <a:pt x="119" y="316"/>
                </a:cubicBezTo>
                <a:cubicBezTo>
                  <a:pt x="49" y="316"/>
                  <a:pt x="17" y="302"/>
                  <a:pt x="0" y="293"/>
                </a:cubicBezTo>
                <a:close/>
                <a:moveTo>
                  <a:pt x="11" y="346"/>
                </a:moveTo>
                <a:cubicBezTo>
                  <a:pt x="28" y="401"/>
                  <a:pt x="28" y="401"/>
                  <a:pt x="28" y="401"/>
                </a:cubicBezTo>
                <a:cubicBezTo>
                  <a:pt x="30" y="423"/>
                  <a:pt x="75" y="435"/>
                  <a:pt x="119" y="435"/>
                </a:cubicBezTo>
                <a:cubicBezTo>
                  <a:pt x="164" y="435"/>
                  <a:pt x="209" y="423"/>
                  <a:pt x="211" y="401"/>
                </a:cubicBezTo>
                <a:cubicBezTo>
                  <a:pt x="228" y="346"/>
                  <a:pt x="228" y="346"/>
                  <a:pt x="228" y="346"/>
                </a:cubicBezTo>
                <a:cubicBezTo>
                  <a:pt x="201" y="356"/>
                  <a:pt x="160" y="362"/>
                  <a:pt x="119" y="362"/>
                </a:cubicBezTo>
                <a:cubicBezTo>
                  <a:pt x="79" y="362"/>
                  <a:pt x="38" y="357"/>
                  <a:pt x="11" y="3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21"/>
          <p:cNvSpPr>
            <a:spLocks noEditPoints="1"/>
          </p:cNvSpPr>
          <p:nvPr/>
        </p:nvSpPr>
        <p:spPr bwMode="auto">
          <a:xfrm>
            <a:off x="7854635" y="1448335"/>
            <a:ext cx="957337" cy="661665"/>
          </a:xfrm>
          <a:custGeom>
            <a:avLst/>
            <a:gdLst>
              <a:gd name="T0" fmla="*/ 0 w 576"/>
              <a:gd name="T1" fmla="*/ 233 h 398"/>
              <a:gd name="T2" fmla="*/ 0 w 576"/>
              <a:gd name="T3" fmla="*/ 394 h 398"/>
              <a:gd name="T4" fmla="*/ 251 w 576"/>
              <a:gd name="T5" fmla="*/ 342 h 398"/>
              <a:gd name="T6" fmla="*/ 143 w 576"/>
              <a:gd name="T7" fmla="*/ 233 h 398"/>
              <a:gd name="T8" fmla="*/ 515 w 576"/>
              <a:gd name="T9" fmla="*/ 321 h 398"/>
              <a:gd name="T10" fmla="*/ 454 w 576"/>
              <a:gd name="T11" fmla="*/ 339 h 398"/>
              <a:gd name="T12" fmla="*/ 394 w 576"/>
              <a:gd name="T13" fmla="*/ 321 h 398"/>
              <a:gd name="T14" fmla="*/ 333 w 576"/>
              <a:gd name="T15" fmla="*/ 339 h 398"/>
              <a:gd name="T16" fmla="*/ 272 w 576"/>
              <a:gd name="T17" fmla="*/ 321 h 398"/>
              <a:gd name="T18" fmla="*/ 298 w 576"/>
              <a:gd name="T19" fmla="*/ 346 h 398"/>
              <a:gd name="T20" fmla="*/ 368 w 576"/>
              <a:gd name="T21" fmla="*/ 346 h 398"/>
              <a:gd name="T22" fmla="*/ 419 w 576"/>
              <a:gd name="T23" fmla="*/ 346 h 398"/>
              <a:gd name="T24" fmla="*/ 489 w 576"/>
              <a:gd name="T25" fmla="*/ 346 h 398"/>
              <a:gd name="T26" fmla="*/ 541 w 576"/>
              <a:gd name="T27" fmla="*/ 346 h 398"/>
              <a:gd name="T28" fmla="*/ 576 w 576"/>
              <a:gd name="T29" fmla="*/ 339 h 398"/>
              <a:gd name="T30" fmla="*/ 515 w 576"/>
              <a:gd name="T31" fmla="*/ 363 h 398"/>
              <a:gd name="T32" fmla="*/ 454 w 576"/>
              <a:gd name="T33" fmla="*/ 381 h 398"/>
              <a:gd name="T34" fmla="*/ 394 w 576"/>
              <a:gd name="T35" fmla="*/ 363 h 398"/>
              <a:gd name="T36" fmla="*/ 333 w 576"/>
              <a:gd name="T37" fmla="*/ 381 h 398"/>
              <a:gd name="T38" fmla="*/ 272 w 576"/>
              <a:gd name="T39" fmla="*/ 363 h 398"/>
              <a:gd name="T40" fmla="*/ 298 w 576"/>
              <a:gd name="T41" fmla="*/ 388 h 398"/>
              <a:gd name="T42" fmla="*/ 368 w 576"/>
              <a:gd name="T43" fmla="*/ 388 h 398"/>
              <a:gd name="T44" fmla="*/ 419 w 576"/>
              <a:gd name="T45" fmla="*/ 388 h 398"/>
              <a:gd name="T46" fmla="*/ 489 w 576"/>
              <a:gd name="T47" fmla="*/ 388 h 398"/>
              <a:gd name="T48" fmla="*/ 541 w 576"/>
              <a:gd name="T49" fmla="*/ 388 h 398"/>
              <a:gd name="T50" fmla="*/ 576 w 576"/>
              <a:gd name="T51" fmla="*/ 381 h 398"/>
              <a:gd name="T52" fmla="*/ 515 w 576"/>
              <a:gd name="T53" fmla="*/ 363 h 398"/>
              <a:gd name="T54" fmla="*/ 391 w 576"/>
              <a:gd name="T55" fmla="*/ 266 h 398"/>
              <a:gd name="T56" fmla="*/ 398 w 576"/>
              <a:gd name="T57" fmla="*/ 261 h 398"/>
              <a:gd name="T58" fmla="*/ 391 w 576"/>
              <a:gd name="T59" fmla="*/ 211 h 398"/>
              <a:gd name="T60" fmla="*/ 306 w 576"/>
              <a:gd name="T61" fmla="*/ 119 h 398"/>
              <a:gd name="T62" fmla="*/ 228 w 576"/>
              <a:gd name="T63" fmla="*/ 0 h 398"/>
              <a:gd name="T64" fmla="*/ 181 w 576"/>
              <a:gd name="T65" fmla="*/ 92 h 398"/>
              <a:gd name="T66" fmla="*/ 174 w 576"/>
              <a:gd name="T67" fmla="*/ 171 h 398"/>
              <a:gd name="T68" fmla="*/ 244 w 576"/>
              <a:gd name="T69" fmla="*/ 214 h 398"/>
              <a:gd name="T70" fmla="*/ 377 w 576"/>
              <a:gd name="T71" fmla="*/ 266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76" h="398">
                <a:moveTo>
                  <a:pt x="143" y="233"/>
                </a:moveTo>
                <a:cubicBezTo>
                  <a:pt x="0" y="233"/>
                  <a:pt x="0" y="233"/>
                  <a:pt x="0" y="233"/>
                </a:cubicBezTo>
                <a:cubicBezTo>
                  <a:pt x="0" y="241"/>
                  <a:pt x="0" y="241"/>
                  <a:pt x="0" y="241"/>
                </a:cubicBezTo>
                <a:cubicBezTo>
                  <a:pt x="0" y="394"/>
                  <a:pt x="0" y="394"/>
                  <a:pt x="0" y="394"/>
                </a:cubicBezTo>
                <a:cubicBezTo>
                  <a:pt x="251" y="394"/>
                  <a:pt x="251" y="394"/>
                  <a:pt x="251" y="394"/>
                </a:cubicBezTo>
                <a:cubicBezTo>
                  <a:pt x="251" y="342"/>
                  <a:pt x="251" y="342"/>
                  <a:pt x="251" y="342"/>
                </a:cubicBezTo>
                <a:cubicBezTo>
                  <a:pt x="251" y="338"/>
                  <a:pt x="253" y="295"/>
                  <a:pt x="225" y="264"/>
                </a:cubicBezTo>
                <a:cubicBezTo>
                  <a:pt x="206" y="243"/>
                  <a:pt x="179" y="233"/>
                  <a:pt x="143" y="233"/>
                </a:cubicBezTo>
                <a:close/>
                <a:moveTo>
                  <a:pt x="550" y="331"/>
                </a:moveTo>
                <a:cubicBezTo>
                  <a:pt x="542" y="326"/>
                  <a:pt x="533" y="321"/>
                  <a:pt x="515" y="321"/>
                </a:cubicBezTo>
                <a:cubicBezTo>
                  <a:pt x="497" y="321"/>
                  <a:pt x="488" y="326"/>
                  <a:pt x="480" y="331"/>
                </a:cubicBezTo>
                <a:cubicBezTo>
                  <a:pt x="473" y="336"/>
                  <a:pt x="467" y="339"/>
                  <a:pt x="454" y="339"/>
                </a:cubicBezTo>
                <a:cubicBezTo>
                  <a:pt x="442" y="339"/>
                  <a:pt x="436" y="336"/>
                  <a:pt x="428" y="331"/>
                </a:cubicBezTo>
                <a:cubicBezTo>
                  <a:pt x="420" y="326"/>
                  <a:pt x="411" y="321"/>
                  <a:pt x="394" y="321"/>
                </a:cubicBezTo>
                <a:cubicBezTo>
                  <a:pt x="376" y="321"/>
                  <a:pt x="367" y="326"/>
                  <a:pt x="359" y="331"/>
                </a:cubicBezTo>
                <a:cubicBezTo>
                  <a:pt x="351" y="336"/>
                  <a:pt x="346" y="339"/>
                  <a:pt x="333" y="339"/>
                </a:cubicBezTo>
                <a:cubicBezTo>
                  <a:pt x="320" y="339"/>
                  <a:pt x="314" y="336"/>
                  <a:pt x="307" y="331"/>
                </a:cubicBezTo>
                <a:cubicBezTo>
                  <a:pt x="299" y="326"/>
                  <a:pt x="290" y="321"/>
                  <a:pt x="272" y="321"/>
                </a:cubicBezTo>
                <a:cubicBezTo>
                  <a:pt x="272" y="338"/>
                  <a:pt x="272" y="338"/>
                  <a:pt x="272" y="338"/>
                </a:cubicBezTo>
                <a:cubicBezTo>
                  <a:pt x="285" y="338"/>
                  <a:pt x="291" y="341"/>
                  <a:pt x="298" y="346"/>
                </a:cubicBezTo>
                <a:cubicBezTo>
                  <a:pt x="306" y="351"/>
                  <a:pt x="315" y="357"/>
                  <a:pt x="333" y="357"/>
                </a:cubicBezTo>
                <a:cubicBezTo>
                  <a:pt x="351" y="357"/>
                  <a:pt x="360" y="351"/>
                  <a:pt x="368" y="346"/>
                </a:cubicBezTo>
                <a:cubicBezTo>
                  <a:pt x="375" y="341"/>
                  <a:pt x="381" y="338"/>
                  <a:pt x="394" y="338"/>
                </a:cubicBezTo>
                <a:cubicBezTo>
                  <a:pt x="406" y="338"/>
                  <a:pt x="412" y="341"/>
                  <a:pt x="419" y="346"/>
                </a:cubicBezTo>
                <a:cubicBezTo>
                  <a:pt x="428" y="351"/>
                  <a:pt x="437" y="357"/>
                  <a:pt x="454" y="357"/>
                </a:cubicBezTo>
                <a:cubicBezTo>
                  <a:pt x="472" y="357"/>
                  <a:pt x="481" y="351"/>
                  <a:pt x="489" y="346"/>
                </a:cubicBezTo>
                <a:cubicBezTo>
                  <a:pt x="497" y="341"/>
                  <a:pt x="502" y="338"/>
                  <a:pt x="515" y="338"/>
                </a:cubicBezTo>
                <a:cubicBezTo>
                  <a:pt x="528" y="338"/>
                  <a:pt x="534" y="341"/>
                  <a:pt x="541" y="346"/>
                </a:cubicBezTo>
                <a:cubicBezTo>
                  <a:pt x="549" y="351"/>
                  <a:pt x="558" y="357"/>
                  <a:pt x="576" y="357"/>
                </a:cubicBezTo>
                <a:cubicBezTo>
                  <a:pt x="576" y="339"/>
                  <a:pt x="576" y="339"/>
                  <a:pt x="576" y="339"/>
                </a:cubicBezTo>
                <a:cubicBezTo>
                  <a:pt x="563" y="339"/>
                  <a:pt x="557" y="336"/>
                  <a:pt x="550" y="331"/>
                </a:cubicBezTo>
                <a:close/>
                <a:moveTo>
                  <a:pt x="515" y="363"/>
                </a:moveTo>
                <a:cubicBezTo>
                  <a:pt x="497" y="363"/>
                  <a:pt x="488" y="368"/>
                  <a:pt x="480" y="373"/>
                </a:cubicBezTo>
                <a:cubicBezTo>
                  <a:pt x="473" y="378"/>
                  <a:pt x="467" y="381"/>
                  <a:pt x="454" y="381"/>
                </a:cubicBezTo>
                <a:cubicBezTo>
                  <a:pt x="442" y="381"/>
                  <a:pt x="436" y="378"/>
                  <a:pt x="428" y="373"/>
                </a:cubicBezTo>
                <a:cubicBezTo>
                  <a:pt x="420" y="368"/>
                  <a:pt x="411" y="363"/>
                  <a:pt x="394" y="363"/>
                </a:cubicBezTo>
                <a:cubicBezTo>
                  <a:pt x="376" y="363"/>
                  <a:pt x="367" y="368"/>
                  <a:pt x="359" y="373"/>
                </a:cubicBezTo>
                <a:cubicBezTo>
                  <a:pt x="351" y="378"/>
                  <a:pt x="346" y="381"/>
                  <a:pt x="333" y="381"/>
                </a:cubicBezTo>
                <a:cubicBezTo>
                  <a:pt x="320" y="381"/>
                  <a:pt x="314" y="378"/>
                  <a:pt x="307" y="373"/>
                </a:cubicBezTo>
                <a:cubicBezTo>
                  <a:pt x="299" y="368"/>
                  <a:pt x="290" y="363"/>
                  <a:pt x="272" y="363"/>
                </a:cubicBezTo>
                <a:cubicBezTo>
                  <a:pt x="272" y="380"/>
                  <a:pt x="272" y="380"/>
                  <a:pt x="272" y="380"/>
                </a:cubicBezTo>
                <a:cubicBezTo>
                  <a:pt x="285" y="380"/>
                  <a:pt x="291" y="383"/>
                  <a:pt x="298" y="388"/>
                </a:cubicBezTo>
                <a:cubicBezTo>
                  <a:pt x="306" y="393"/>
                  <a:pt x="315" y="398"/>
                  <a:pt x="333" y="398"/>
                </a:cubicBezTo>
                <a:cubicBezTo>
                  <a:pt x="351" y="398"/>
                  <a:pt x="360" y="393"/>
                  <a:pt x="368" y="388"/>
                </a:cubicBezTo>
                <a:cubicBezTo>
                  <a:pt x="375" y="383"/>
                  <a:pt x="381" y="380"/>
                  <a:pt x="394" y="380"/>
                </a:cubicBezTo>
                <a:cubicBezTo>
                  <a:pt x="406" y="380"/>
                  <a:pt x="412" y="383"/>
                  <a:pt x="419" y="388"/>
                </a:cubicBezTo>
                <a:cubicBezTo>
                  <a:pt x="428" y="393"/>
                  <a:pt x="437" y="398"/>
                  <a:pt x="454" y="398"/>
                </a:cubicBezTo>
                <a:cubicBezTo>
                  <a:pt x="472" y="398"/>
                  <a:pt x="481" y="393"/>
                  <a:pt x="489" y="388"/>
                </a:cubicBezTo>
                <a:cubicBezTo>
                  <a:pt x="497" y="383"/>
                  <a:pt x="502" y="380"/>
                  <a:pt x="515" y="380"/>
                </a:cubicBezTo>
                <a:cubicBezTo>
                  <a:pt x="528" y="380"/>
                  <a:pt x="534" y="383"/>
                  <a:pt x="541" y="388"/>
                </a:cubicBezTo>
                <a:cubicBezTo>
                  <a:pt x="549" y="393"/>
                  <a:pt x="558" y="398"/>
                  <a:pt x="576" y="398"/>
                </a:cubicBezTo>
                <a:cubicBezTo>
                  <a:pt x="576" y="381"/>
                  <a:pt x="576" y="381"/>
                  <a:pt x="576" y="381"/>
                </a:cubicBezTo>
                <a:cubicBezTo>
                  <a:pt x="563" y="381"/>
                  <a:pt x="557" y="378"/>
                  <a:pt x="550" y="373"/>
                </a:cubicBezTo>
                <a:cubicBezTo>
                  <a:pt x="542" y="368"/>
                  <a:pt x="533" y="363"/>
                  <a:pt x="515" y="363"/>
                </a:cubicBezTo>
                <a:close/>
                <a:moveTo>
                  <a:pt x="377" y="266"/>
                </a:moveTo>
                <a:cubicBezTo>
                  <a:pt x="385" y="266"/>
                  <a:pt x="390" y="266"/>
                  <a:pt x="391" y="266"/>
                </a:cubicBezTo>
                <a:cubicBezTo>
                  <a:pt x="396" y="266"/>
                  <a:pt x="396" y="266"/>
                  <a:pt x="396" y="266"/>
                </a:cubicBezTo>
                <a:cubicBezTo>
                  <a:pt x="398" y="261"/>
                  <a:pt x="398" y="261"/>
                  <a:pt x="398" y="261"/>
                </a:cubicBezTo>
                <a:cubicBezTo>
                  <a:pt x="400" y="259"/>
                  <a:pt x="410" y="238"/>
                  <a:pt x="404" y="224"/>
                </a:cubicBezTo>
                <a:cubicBezTo>
                  <a:pt x="402" y="218"/>
                  <a:pt x="397" y="213"/>
                  <a:pt x="391" y="211"/>
                </a:cubicBezTo>
                <a:cubicBezTo>
                  <a:pt x="372" y="205"/>
                  <a:pt x="363" y="201"/>
                  <a:pt x="340" y="191"/>
                </a:cubicBezTo>
                <a:cubicBezTo>
                  <a:pt x="334" y="187"/>
                  <a:pt x="305" y="148"/>
                  <a:pt x="306" y="119"/>
                </a:cubicBezTo>
                <a:cubicBezTo>
                  <a:pt x="306" y="90"/>
                  <a:pt x="324" y="23"/>
                  <a:pt x="333" y="0"/>
                </a:cubicBezTo>
                <a:cubicBezTo>
                  <a:pt x="228" y="0"/>
                  <a:pt x="228" y="0"/>
                  <a:pt x="228" y="0"/>
                </a:cubicBezTo>
                <a:cubicBezTo>
                  <a:pt x="221" y="24"/>
                  <a:pt x="210" y="56"/>
                  <a:pt x="204" y="66"/>
                </a:cubicBezTo>
                <a:cubicBezTo>
                  <a:pt x="199" y="74"/>
                  <a:pt x="190" y="83"/>
                  <a:pt x="181" y="92"/>
                </a:cubicBezTo>
                <a:cubicBezTo>
                  <a:pt x="173" y="100"/>
                  <a:pt x="165" y="107"/>
                  <a:pt x="161" y="114"/>
                </a:cubicBezTo>
                <a:cubicBezTo>
                  <a:pt x="147" y="136"/>
                  <a:pt x="160" y="161"/>
                  <a:pt x="174" y="171"/>
                </a:cubicBezTo>
                <a:cubicBezTo>
                  <a:pt x="178" y="173"/>
                  <a:pt x="184" y="176"/>
                  <a:pt x="191" y="180"/>
                </a:cubicBezTo>
                <a:cubicBezTo>
                  <a:pt x="207" y="188"/>
                  <a:pt x="239" y="205"/>
                  <a:pt x="244" y="214"/>
                </a:cubicBezTo>
                <a:cubicBezTo>
                  <a:pt x="247" y="219"/>
                  <a:pt x="269" y="261"/>
                  <a:pt x="299" y="264"/>
                </a:cubicBezTo>
                <a:cubicBezTo>
                  <a:pt x="315" y="266"/>
                  <a:pt x="355" y="266"/>
                  <a:pt x="377" y="26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14"/>
          <p:cNvSpPr>
            <a:spLocks noEditPoints="1"/>
          </p:cNvSpPr>
          <p:nvPr/>
        </p:nvSpPr>
        <p:spPr bwMode="auto">
          <a:xfrm>
            <a:off x="9463162" y="1442726"/>
            <a:ext cx="644620" cy="642937"/>
          </a:xfrm>
          <a:custGeom>
            <a:avLst/>
            <a:gdLst>
              <a:gd name="T0" fmla="*/ 196 w 392"/>
              <a:gd name="T1" fmla="*/ 0 h 391"/>
              <a:gd name="T2" fmla="*/ 0 w 392"/>
              <a:gd name="T3" fmla="*/ 196 h 391"/>
              <a:gd name="T4" fmla="*/ 196 w 392"/>
              <a:gd name="T5" fmla="*/ 391 h 391"/>
              <a:gd name="T6" fmla="*/ 392 w 392"/>
              <a:gd name="T7" fmla="*/ 196 h 391"/>
              <a:gd name="T8" fmla="*/ 196 w 392"/>
              <a:gd name="T9" fmla="*/ 0 h 391"/>
              <a:gd name="T10" fmla="*/ 252 w 392"/>
              <a:gd name="T11" fmla="*/ 132 h 391"/>
              <a:gd name="T12" fmla="*/ 272 w 392"/>
              <a:gd name="T13" fmla="*/ 152 h 391"/>
              <a:gd name="T14" fmla="*/ 252 w 392"/>
              <a:gd name="T15" fmla="*/ 171 h 391"/>
              <a:gd name="T16" fmla="*/ 232 w 392"/>
              <a:gd name="T17" fmla="*/ 152 h 391"/>
              <a:gd name="T18" fmla="*/ 252 w 392"/>
              <a:gd name="T19" fmla="*/ 132 h 391"/>
              <a:gd name="T20" fmla="*/ 139 w 392"/>
              <a:gd name="T21" fmla="*/ 132 h 391"/>
              <a:gd name="T22" fmla="*/ 159 w 392"/>
              <a:gd name="T23" fmla="*/ 152 h 391"/>
              <a:gd name="T24" fmla="*/ 139 w 392"/>
              <a:gd name="T25" fmla="*/ 171 h 391"/>
              <a:gd name="T26" fmla="*/ 119 w 392"/>
              <a:gd name="T27" fmla="*/ 152 h 391"/>
              <a:gd name="T28" fmla="*/ 139 w 392"/>
              <a:gd name="T29" fmla="*/ 132 h 391"/>
              <a:gd name="T30" fmla="*/ 196 w 392"/>
              <a:gd name="T31" fmla="*/ 311 h 391"/>
              <a:gd name="T32" fmla="*/ 76 w 392"/>
              <a:gd name="T33" fmla="*/ 245 h 391"/>
              <a:gd name="T34" fmla="*/ 90 w 392"/>
              <a:gd name="T35" fmla="*/ 236 h 391"/>
              <a:gd name="T36" fmla="*/ 196 w 392"/>
              <a:gd name="T37" fmla="*/ 294 h 391"/>
              <a:gd name="T38" fmla="*/ 301 w 392"/>
              <a:gd name="T39" fmla="*/ 236 h 391"/>
              <a:gd name="T40" fmla="*/ 316 w 392"/>
              <a:gd name="T41" fmla="*/ 245 h 391"/>
              <a:gd name="T42" fmla="*/ 196 w 392"/>
              <a:gd name="T43" fmla="*/ 311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2" h="391">
                <a:moveTo>
                  <a:pt x="196" y="0"/>
                </a:moveTo>
                <a:cubicBezTo>
                  <a:pt x="88" y="0"/>
                  <a:pt x="0" y="88"/>
                  <a:pt x="0" y="196"/>
                </a:cubicBezTo>
                <a:cubicBezTo>
                  <a:pt x="0" y="304"/>
                  <a:pt x="88" y="391"/>
                  <a:pt x="196" y="391"/>
                </a:cubicBezTo>
                <a:cubicBezTo>
                  <a:pt x="304" y="391"/>
                  <a:pt x="392" y="304"/>
                  <a:pt x="392" y="196"/>
                </a:cubicBezTo>
                <a:cubicBezTo>
                  <a:pt x="392" y="88"/>
                  <a:pt x="304" y="0"/>
                  <a:pt x="196" y="0"/>
                </a:cubicBezTo>
                <a:close/>
                <a:moveTo>
                  <a:pt x="252" y="132"/>
                </a:moveTo>
                <a:cubicBezTo>
                  <a:pt x="263" y="132"/>
                  <a:pt x="272" y="141"/>
                  <a:pt x="272" y="152"/>
                </a:cubicBezTo>
                <a:cubicBezTo>
                  <a:pt x="272" y="162"/>
                  <a:pt x="263" y="171"/>
                  <a:pt x="252" y="171"/>
                </a:cubicBezTo>
                <a:cubicBezTo>
                  <a:pt x="241" y="171"/>
                  <a:pt x="232" y="162"/>
                  <a:pt x="232" y="152"/>
                </a:cubicBezTo>
                <a:cubicBezTo>
                  <a:pt x="232" y="141"/>
                  <a:pt x="241" y="132"/>
                  <a:pt x="252" y="132"/>
                </a:cubicBezTo>
                <a:close/>
                <a:moveTo>
                  <a:pt x="139" y="132"/>
                </a:moveTo>
                <a:cubicBezTo>
                  <a:pt x="150" y="132"/>
                  <a:pt x="159" y="141"/>
                  <a:pt x="159" y="152"/>
                </a:cubicBezTo>
                <a:cubicBezTo>
                  <a:pt x="159" y="162"/>
                  <a:pt x="150" y="171"/>
                  <a:pt x="139" y="171"/>
                </a:cubicBezTo>
                <a:cubicBezTo>
                  <a:pt x="128" y="171"/>
                  <a:pt x="119" y="162"/>
                  <a:pt x="119" y="152"/>
                </a:cubicBezTo>
                <a:cubicBezTo>
                  <a:pt x="119" y="141"/>
                  <a:pt x="128" y="132"/>
                  <a:pt x="139" y="132"/>
                </a:cubicBezTo>
                <a:close/>
                <a:moveTo>
                  <a:pt x="196" y="311"/>
                </a:moveTo>
                <a:cubicBezTo>
                  <a:pt x="147" y="311"/>
                  <a:pt x="102" y="286"/>
                  <a:pt x="76" y="245"/>
                </a:cubicBezTo>
                <a:cubicBezTo>
                  <a:pt x="90" y="236"/>
                  <a:pt x="90" y="236"/>
                  <a:pt x="90" y="236"/>
                </a:cubicBezTo>
                <a:cubicBezTo>
                  <a:pt x="113" y="272"/>
                  <a:pt x="153" y="294"/>
                  <a:pt x="196" y="294"/>
                </a:cubicBezTo>
                <a:cubicBezTo>
                  <a:pt x="239" y="294"/>
                  <a:pt x="278" y="272"/>
                  <a:pt x="301" y="236"/>
                </a:cubicBezTo>
                <a:cubicBezTo>
                  <a:pt x="316" y="245"/>
                  <a:pt x="316" y="245"/>
                  <a:pt x="316" y="245"/>
                </a:cubicBezTo>
                <a:cubicBezTo>
                  <a:pt x="289" y="286"/>
                  <a:pt x="245" y="311"/>
                  <a:pt x="196" y="3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24"/>
          <p:cNvSpPr>
            <a:spLocks noEditPoints="1"/>
          </p:cNvSpPr>
          <p:nvPr/>
        </p:nvSpPr>
        <p:spPr bwMode="auto">
          <a:xfrm>
            <a:off x="10850400" y="1421264"/>
            <a:ext cx="582713" cy="688737"/>
          </a:xfrm>
          <a:custGeom>
            <a:avLst/>
            <a:gdLst>
              <a:gd name="T0" fmla="*/ 342 w 351"/>
              <a:gd name="T1" fmla="*/ 236 h 415"/>
              <a:gd name="T2" fmla="*/ 239 w 351"/>
              <a:gd name="T3" fmla="*/ 297 h 415"/>
              <a:gd name="T4" fmla="*/ 266 w 351"/>
              <a:gd name="T5" fmla="*/ 312 h 415"/>
              <a:gd name="T6" fmla="*/ 204 w 351"/>
              <a:gd name="T7" fmla="*/ 349 h 415"/>
              <a:gd name="T8" fmla="*/ 204 w 351"/>
              <a:gd name="T9" fmla="*/ 217 h 415"/>
              <a:gd name="T10" fmla="*/ 235 w 351"/>
              <a:gd name="T11" fmla="*/ 217 h 415"/>
              <a:gd name="T12" fmla="*/ 262 w 351"/>
              <a:gd name="T13" fmla="*/ 206 h 415"/>
              <a:gd name="T14" fmla="*/ 271 w 351"/>
              <a:gd name="T15" fmla="*/ 180 h 415"/>
              <a:gd name="T16" fmla="*/ 271 w 351"/>
              <a:gd name="T17" fmla="*/ 160 h 415"/>
              <a:gd name="T18" fmla="*/ 204 w 351"/>
              <a:gd name="T19" fmla="*/ 160 h 415"/>
              <a:gd name="T20" fmla="*/ 204 w 351"/>
              <a:gd name="T21" fmla="*/ 142 h 415"/>
              <a:gd name="T22" fmla="*/ 249 w 351"/>
              <a:gd name="T23" fmla="*/ 74 h 415"/>
              <a:gd name="T24" fmla="*/ 176 w 351"/>
              <a:gd name="T25" fmla="*/ 0 h 415"/>
              <a:gd name="T26" fmla="*/ 102 w 351"/>
              <a:gd name="T27" fmla="*/ 74 h 415"/>
              <a:gd name="T28" fmla="*/ 147 w 351"/>
              <a:gd name="T29" fmla="*/ 142 h 415"/>
              <a:gd name="T30" fmla="*/ 147 w 351"/>
              <a:gd name="T31" fmla="*/ 160 h 415"/>
              <a:gd name="T32" fmla="*/ 80 w 351"/>
              <a:gd name="T33" fmla="*/ 160 h 415"/>
              <a:gd name="T34" fmla="*/ 80 w 351"/>
              <a:gd name="T35" fmla="*/ 217 h 415"/>
              <a:gd name="T36" fmla="*/ 147 w 351"/>
              <a:gd name="T37" fmla="*/ 217 h 415"/>
              <a:gd name="T38" fmla="*/ 147 w 351"/>
              <a:gd name="T39" fmla="*/ 349 h 415"/>
              <a:gd name="T40" fmla="*/ 83 w 351"/>
              <a:gd name="T41" fmla="*/ 313 h 415"/>
              <a:gd name="T42" fmla="*/ 112 w 351"/>
              <a:gd name="T43" fmla="*/ 297 h 415"/>
              <a:gd name="T44" fmla="*/ 9 w 351"/>
              <a:gd name="T45" fmla="*/ 236 h 415"/>
              <a:gd name="T46" fmla="*/ 0 w 351"/>
              <a:gd name="T47" fmla="*/ 357 h 415"/>
              <a:gd name="T48" fmla="*/ 32 w 351"/>
              <a:gd name="T49" fmla="*/ 340 h 415"/>
              <a:gd name="T50" fmla="*/ 174 w 351"/>
              <a:gd name="T51" fmla="*/ 415 h 415"/>
              <a:gd name="T52" fmla="*/ 318 w 351"/>
              <a:gd name="T53" fmla="*/ 339 h 415"/>
              <a:gd name="T54" fmla="*/ 351 w 351"/>
              <a:gd name="T55" fmla="*/ 357 h 415"/>
              <a:gd name="T56" fmla="*/ 342 w 351"/>
              <a:gd name="T57" fmla="*/ 236 h 415"/>
              <a:gd name="T58" fmla="*/ 176 w 351"/>
              <a:gd name="T59" fmla="*/ 98 h 415"/>
              <a:gd name="T60" fmla="*/ 152 w 351"/>
              <a:gd name="T61" fmla="*/ 74 h 415"/>
              <a:gd name="T62" fmla="*/ 176 w 351"/>
              <a:gd name="T63" fmla="*/ 50 h 415"/>
              <a:gd name="T64" fmla="*/ 199 w 351"/>
              <a:gd name="T65" fmla="*/ 74 h 415"/>
              <a:gd name="T66" fmla="*/ 176 w 351"/>
              <a:gd name="T67" fmla="*/ 98 h 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1" h="415">
                <a:moveTo>
                  <a:pt x="342" y="236"/>
                </a:moveTo>
                <a:cubicBezTo>
                  <a:pt x="239" y="297"/>
                  <a:pt x="239" y="297"/>
                  <a:pt x="239" y="297"/>
                </a:cubicBezTo>
                <a:cubicBezTo>
                  <a:pt x="266" y="312"/>
                  <a:pt x="266" y="312"/>
                  <a:pt x="266" y="312"/>
                </a:cubicBezTo>
                <a:cubicBezTo>
                  <a:pt x="253" y="326"/>
                  <a:pt x="230" y="342"/>
                  <a:pt x="204" y="349"/>
                </a:cubicBezTo>
                <a:cubicBezTo>
                  <a:pt x="204" y="217"/>
                  <a:pt x="204" y="217"/>
                  <a:pt x="204" y="217"/>
                </a:cubicBezTo>
                <a:cubicBezTo>
                  <a:pt x="235" y="217"/>
                  <a:pt x="235" y="217"/>
                  <a:pt x="235" y="217"/>
                </a:cubicBezTo>
                <a:cubicBezTo>
                  <a:pt x="247" y="217"/>
                  <a:pt x="256" y="213"/>
                  <a:pt x="262" y="206"/>
                </a:cubicBezTo>
                <a:cubicBezTo>
                  <a:pt x="272" y="196"/>
                  <a:pt x="271" y="183"/>
                  <a:pt x="271" y="180"/>
                </a:cubicBezTo>
                <a:cubicBezTo>
                  <a:pt x="271" y="160"/>
                  <a:pt x="271" y="160"/>
                  <a:pt x="271" y="160"/>
                </a:cubicBezTo>
                <a:cubicBezTo>
                  <a:pt x="204" y="160"/>
                  <a:pt x="204" y="160"/>
                  <a:pt x="204" y="160"/>
                </a:cubicBezTo>
                <a:cubicBezTo>
                  <a:pt x="204" y="142"/>
                  <a:pt x="204" y="142"/>
                  <a:pt x="204" y="142"/>
                </a:cubicBezTo>
                <a:cubicBezTo>
                  <a:pt x="231" y="130"/>
                  <a:pt x="249" y="104"/>
                  <a:pt x="249" y="74"/>
                </a:cubicBezTo>
                <a:cubicBezTo>
                  <a:pt x="249" y="33"/>
                  <a:pt x="216" y="0"/>
                  <a:pt x="176" y="0"/>
                </a:cubicBezTo>
                <a:cubicBezTo>
                  <a:pt x="135" y="0"/>
                  <a:pt x="102" y="33"/>
                  <a:pt x="102" y="74"/>
                </a:cubicBezTo>
                <a:cubicBezTo>
                  <a:pt x="102" y="104"/>
                  <a:pt x="120" y="130"/>
                  <a:pt x="147" y="142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0" y="217"/>
                  <a:pt x="80" y="217"/>
                  <a:pt x="80" y="217"/>
                </a:cubicBezTo>
                <a:cubicBezTo>
                  <a:pt x="147" y="217"/>
                  <a:pt x="147" y="217"/>
                  <a:pt x="147" y="217"/>
                </a:cubicBezTo>
                <a:cubicBezTo>
                  <a:pt x="147" y="349"/>
                  <a:pt x="147" y="349"/>
                  <a:pt x="147" y="349"/>
                </a:cubicBezTo>
                <a:cubicBezTo>
                  <a:pt x="120" y="342"/>
                  <a:pt x="96" y="327"/>
                  <a:pt x="83" y="313"/>
                </a:cubicBezTo>
                <a:cubicBezTo>
                  <a:pt x="112" y="297"/>
                  <a:pt x="112" y="297"/>
                  <a:pt x="112" y="297"/>
                </a:cubicBezTo>
                <a:cubicBezTo>
                  <a:pt x="9" y="236"/>
                  <a:pt x="9" y="236"/>
                  <a:pt x="9" y="236"/>
                </a:cubicBezTo>
                <a:cubicBezTo>
                  <a:pt x="0" y="357"/>
                  <a:pt x="0" y="357"/>
                  <a:pt x="0" y="357"/>
                </a:cubicBezTo>
                <a:cubicBezTo>
                  <a:pt x="32" y="340"/>
                  <a:pt x="32" y="340"/>
                  <a:pt x="32" y="340"/>
                </a:cubicBezTo>
                <a:cubicBezTo>
                  <a:pt x="64" y="387"/>
                  <a:pt x="117" y="415"/>
                  <a:pt x="174" y="415"/>
                </a:cubicBezTo>
                <a:cubicBezTo>
                  <a:pt x="232" y="415"/>
                  <a:pt x="285" y="387"/>
                  <a:pt x="318" y="339"/>
                </a:cubicBezTo>
                <a:cubicBezTo>
                  <a:pt x="351" y="357"/>
                  <a:pt x="351" y="357"/>
                  <a:pt x="351" y="357"/>
                </a:cubicBezTo>
                <a:lnTo>
                  <a:pt x="342" y="236"/>
                </a:lnTo>
                <a:close/>
                <a:moveTo>
                  <a:pt x="176" y="98"/>
                </a:moveTo>
                <a:cubicBezTo>
                  <a:pt x="162" y="98"/>
                  <a:pt x="152" y="87"/>
                  <a:pt x="152" y="74"/>
                </a:cubicBezTo>
                <a:cubicBezTo>
                  <a:pt x="152" y="61"/>
                  <a:pt x="162" y="50"/>
                  <a:pt x="176" y="50"/>
                </a:cubicBezTo>
                <a:cubicBezTo>
                  <a:pt x="189" y="50"/>
                  <a:pt x="199" y="61"/>
                  <a:pt x="199" y="74"/>
                </a:cubicBezTo>
                <a:cubicBezTo>
                  <a:pt x="199" y="87"/>
                  <a:pt x="189" y="98"/>
                  <a:pt x="176" y="9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16"/>
          <p:cNvSpPr>
            <a:spLocks noEditPoints="1"/>
          </p:cNvSpPr>
          <p:nvPr/>
        </p:nvSpPr>
        <p:spPr bwMode="auto">
          <a:xfrm>
            <a:off x="592276" y="2748125"/>
            <a:ext cx="760985" cy="519967"/>
          </a:xfrm>
          <a:custGeom>
            <a:avLst/>
            <a:gdLst>
              <a:gd name="T0" fmla="*/ 428 w 455"/>
              <a:gd name="T1" fmla="*/ 0 h 311"/>
              <a:gd name="T2" fmla="*/ 187 w 455"/>
              <a:gd name="T3" fmla="*/ 0 h 311"/>
              <a:gd name="T4" fmla="*/ 161 w 455"/>
              <a:gd name="T5" fmla="*/ 26 h 311"/>
              <a:gd name="T6" fmla="*/ 161 w 455"/>
              <a:gd name="T7" fmla="*/ 159 h 311"/>
              <a:gd name="T8" fmla="*/ 110 w 455"/>
              <a:gd name="T9" fmla="*/ 164 h 311"/>
              <a:gd name="T10" fmla="*/ 114 w 455"/>
              <a:gd name="T11" fmla="*/ 147 h 311"/>
              <a:gd name="T12" fmla="*/ 29 w 455"/>
              <a:gd name="T13" fmla="*/ 127 h 311"/>
              <a:gd name="T14" fmla="*/ 0 w 455"/>
              <a:gd name="T15" fmla="*/ 279 h 311"/>
              <a:gd name="T16" fmla="*/ 83 w 455"/>
              <a:gd name="T17" fmla="*/ 279 h 311"/>
              <a:gd name="T18" fmla="*/ 85 w 455"/>
              <a:gd name="T19" fmla="*/ 269 h 311"/>
              <a:gd name="T20" fmla="*/ 189 w 455"/>
              <a:gd name="T21" fmla="*/ 311 h 311"/>
              <a:gd name="T22" fmla="*/ 363 w 455"/>
              <a:gd name="T23" fmla="*/ 250 h 311"/>
              <a:gd name="T24" fmla="*/ 358 w 455"/>
              <a:gd name="T25" fmla="*/ 226 h 311"/>
              <a:gd name="T26" fmla="*/ 332 w 455"/>
              <a:gd name="T27" fmla="*/ 203 h 311"/>
              <a:gd name="T28" fmla="*/ 321 w 455"/>
              <a:gd name="T29" fmla="*/ 204 h 311"/>
              <a:gd name="T30" fmla="*/ 267 w 455"/>
              <a:gd name="T31" fmla="*/ 217 h 311"/>
              <a:gd name="T32" fmla="*/ 212 w 455"/>
              <a:gd name="T33" fmla="*/ 231 h 311"/>
              <a:gd name="T34" fmla="*/ 187 w 455"/>
              <a:gd name="T35" fmla="*/ 216 h 311"/>
              <a:gd name="T36" fmla="*/ 215 w 455"/>
              <a:gd name="T37" fmla="*/ 207 h 311"/>
              <a:gd name="T38" fmla="*/ 215 w 455"/>
              <a:gd name="T39" fmla="*/ 207 h 311"/>
              <a:gd name="T40" fmla="*/ 230 w 455"/>
              <a:gd name="T41" fmla="*/ 196 h 311"/>
              <a:gd name="T42" fmla="*/ 231 w 455"/>
              <a:gd name="T43" fmla="*/ 196 h 311"/>
              <a:gd name="T44" fmla="*/ 428 w 455"/>
              <a:gd name="T45" fmla="*/ 196 h 311"/>
              <a:gd name="T46" fmla="*/ 455 w 455"/>
              <a:gd name="T47" fmla="*/ 170 h 311"/>
              <a:gd name="T48" fmla="*/ 455 w 455"/>
              <a:gd name="T49" fmla="*/ 26 h 311"/>
              <a:gd name="T50" fmla="*/ 428 w 455"/>
              <a:gd name="T51" fmla="*/ 0 h 311"/>
              <a:gd name="T52" fmla="*/ 446 w 455"/>
              <a:gd name="T53" fmla="*/ 83 h 311"/>
              <a:gd name="T54" fmla="*/ 170 w 455"/>
              <a:gd name="T55" fmla="*/ 83 h 311"/>
              <a:gd name="T56" fmla="*/ 170 w 455"/>
              <a:gd name="T57" fmla="*/ 42 h 311"/>
              <a:gd name="T58" fmla="*/ 446 w 455"/>
              <a:gd name="T59" fmla="*/ 42 h 311"/>
              <a:gd name="T60" fmla="*/ 446 w 455"/>
              <a:gd name="T61" fmla="*/ 83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55" h="311">
                <a:moveTo>
                  <a:pt x="428" y="0"/>
                </a:moveTo>
                <a:cubicBezTo>
                  <a:pt x="187" y="0"/>
                  <a:pt x="187" y="0"/>
                  <a:pt x="187" y="0"/>
                </a:cubicBezTo>
                <a:cubicBezTo>
                  <a:pt x="173" y="0"/>
                  <a:pt x="161" y="12"/>
                  <a:pt x="161" y="26"/>
                </a:cubicBezTo>
                <a:cubicBezTo>
                  <a:pt x="161" y="159"/>
                  <a:pt x="161" y="159"/>
                  <a:pt x="161" y="159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4" y="147"/>
                  <a:pt x="114" y="147"/>
                  <a:pt x="114" y="147"/>
                </a:cubicBezTo>
                <a:cubicBezTo>
                  <a:pt x="29" y="127"/>
                  <a:pt x="29" y="127"/>
                  <a:pt x="29" y="127"/>
                </a:cubicBezTo>
                <a:cubicBezTo>
                  <a:pt x="0" y="279"/>
                  <a:pt x="0" y="279"/>
                  <a:pt x="0" y="279"/>
                </a:cubicBezTo>
                <a:cubicBezTo>
                  <a:pt x="83" y="279"/>
                  <a:pt x="83" y="279"/>
                  <a:pt x="83" y="279"/>
                </a:cubicBezTo>
                <a:cubicBezTo>
                  <a:pt x="85" y="269"/>
                  <a:pt x="85" y="269"/>
                  <a:pt x="85" y="269"/>
                </a:cubicBezTo>
                <a:cubicBezTo>
                  <a:pt x="189" y="311"/>
                  <a:pt x="189" y="311"/>
                  <a:pt x="189" y="311"/>
                </a:cubicBezTo>
                <a:cubicBezTo>
                  <a:pt x="363" y="250"/>
                  <a:pt x="363" y="250"/>
                  <a:pt x="363" y="250"/>
                </a:cubicBezTo>
                <a:cubicBezTo>
                  <a:pt x="358" y="226"/>
                  <a:pt x="358" y="226"/>
                  <a:pt x="358" y="226"/>
                </a:cubicBezTo>
                <a:cubicBezTo>
                  <a:pt x="354" y="211"/>
                  <a:pt x="345" y="203"/>
                  <a:pt x="332" y="203"/>
                </a:cubicBezTo>
                <a:cubicBezTo>
                  <a:pt x="328" y="203"/>
                  <a:pt x="325" y="203"/>
                  <a:pt x="321" y="204"/>
                </a:cubicBezTo>
                <a:cubicBezTo>
                  <a:pt x="267" y="217"/>
                  <a:pt x="267" y="217"/>
                  <a:pt x="267" y="217"/>
                </a:cubicBezTo>
                <a:cubicBezTo>
                  <a:pt x="243" y="223"/>
                  <a:pt x="220" y="229"/>
                  <a:pt x="212" y="231"/>
                </a:cubicBezTo>
                <a:cubicBezTo>
                  <a:pt x="187" y="216"/>
                  <a:pt x="187" y="216"/>
                  <a:pt x="187" y="216"/>
                </a:cubicBezTo>
                <a:cubicBezTo>
                  <a:pt x="215" y="207"/>
                  <a:pt x="215" y="207"/>
                  <a:pt x="215" y="207"/>
                </a:cubicBezTo>
                <a:cubicBezTo>
                  <a:pt x="215" y="207"/>
                  <a:pt x="215" y="207"/>
                  <a:pt x="215" y="207"/>
                </a:cubicBezTo>
                <a:cubicBezTo>
                  <a:pt x="222" y="204"/>
                  <a:pt x="227" y="201"/>
                  <a:pt x="230" y="196"/>
                </a:cubicBezTo>
                <a:cubicBezTo>
                  <a:pt x="231" y="196"/>
                  <a:pt x="231" y="196"/>
                  <a:pt x="231" y="196"/>
                </a:cubicBezTo>
                <a:cubicBezTo>
                  <a:pt x="428" y="196"/>
                  <a:pt x="428" y="196"/>
                  <a:pt x="428" y="196"/>
                </a:cubicBezTo>
                <a:cubicBezTo>
                  <a:pt x="443" y="196"/>
                  <a:pt x="455" y="185"/>
                  <a:pt x="455" y="170"/>
                </a:cubicBezTo>
                <a:cubicBezTo>
                  <a:pt x="455" y="26"/>
                  <a:pt x="455" y="26"/>
                  <a:pt x="455" y="26"/>
                </a:cubicBezTo>
                <a:cubicBezTo>
                  <a:pt x="455" y="12"/>
                  <a:pt x="443" y="0"/>
                  <a:pt x="428" y="0"/>
                </a:cubicBezTo>
                <a:close/>
                <a:moveTo>
                  <a:pt x="446" y="83"/>
                </a:moveTo>
                <a:cubicBezTo>
                  <a:pt x="170" y="83"/>
                  <a:pt x="170" y="83"/>
                  <a:pt x="170" y="83"/>
                </a:cubicBezTo>
                <a:cubicBezTo>
                  <a:pt x="170" y="42"/>
                  <a:pt x="170" y="42"/>
                  <a:pt x="170" y="42"/>
                </a:cubicBezTo>
                <a:cubicBezTo>
                  <a:pt x="446" y="42"/>
                  <a:pt x="446" y="42"/>
                  <a:pt x="446" y="42"/>
                </a:cubicBezTo>
                <a:lnTo>
                  <a:pt x="446" y="8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15"/>
          <p:cNvSpPr>
            <a:spLocks/>
          </p:cNvSpPr>
          <p:nvPr/>
        </p:nvSpPr>
        <p:spPr bwMode="auto">
          <a:xfrm>
            <a:off x="2165182" y="2673263"/>
            <a:ext cx="626924" cy="650761"/>
          </a:xfrm>
          <a:custGeom>
            <a:avLst/>
            <a:gdLst>
              <a:gd name="T0" fmla="*/ 298 w 373"/>
              <a:gd name="T1" fmla="*/ 229 h 387"/>
              <a:gd name="T2" fmla="*/ 346 w 373"/>
              <a:gd name="T3" fmla="*/ 215 h 387"/>
              <a:gd name="T4" fmla="*/ 372 w 373"/>
              <a:gd name="T5" fmla="*/ 164 h 387"/>
              <a:gd name="T6" fmla="*/ 373 w 373"/>
              <a:gd name="T7" fmla="*/ 155 h 387"/>
              <a:gd name="T8" fmla="*/ 365 w 373"/>
              <a:gd name="T9" fmla="*/ 154 h 387"/>
              <a:gd name="T10" fmla="*/ 309 w 373"/>
              <a:gd name="T11" fmla="*/ 169 h 387"/>
              <a:gd name="T12" fmla="*/ 286 w 373"/>
              <a:gd name="T13" fmla="*/ 204 h 387"/>
              <a:gd name="T14" fmla="*/ 277 w 373"/>
              <a:gd name="T15" fmla="*/ 155 h 387"/>
              <a:gd name="T16" fmla="*/ 273 w 373"/>
              <a:gd name="T17" fmla="*/ 78 h 387"/>
              <a:gd name="T18" fmla="*/ 276 w 373"/>
              <a:gd name="T19" fmla="*/ 78 h 387"/>
              <a:gd name="T20" fmla="*/ 324 w 373"/>
              <a:gd name="T21" fmla="*/ 63 h 387"/>
              <a:gd name="T22" fmla="*/ 351 w 373"/>
              <a:gd name="T23" fmla="*/ 13 h 387"/>
              <a:gd name="T24" fmla="*/ 352 w 373"/>
              <a:gd name="T25" fmla="*/ 4 h 387"/>
              <a:gd name="T26" fmla="*/ 344 w 373"/>
              <a:gd name="T27" fmla="*/ 3 h 387"/>
              <a:gd name="T28" fmla="*/ 288 w 373"/>
              <a:gd name="T29" fmla="*/ 18 h 387"/>
              <a:gd name="T30" fmla="*/ 262 w 373"/>
              <a:gd name="T31" fmla="*/ 63 h 387"/>
              <a:gd name="T32" fmla="*/ 256 w 373"/>
              <a:gd name="T33" fmla="*/ 132 h 387"/>
              <a:gd name="T34" fmla="*/ 235 w 373"/>
              <a:gd name="T35" fmla="*/ 111 h 387"/>
              <a:gd name="T36" fmla="*/ 197 w 373"/>
              <a:gd name="T37" fmla="*/ 101 h 387"/>
              <a:gd name="T38" fmla="*/ 178 w 373"/>
              <a:gd name="T39" fmla="*/ 103 h 387"/>
              <a:gd name="T40" fmla="*/ 170 w 373"/>
              <a:gd name="T41" fmla="*/ 105 h 387"/>
              <a:gd name="T42" fmla="*/ 172 w 373"/>
              <a:gd name="T43" fmla="*/ 113 h 387"/>
              <a:gd name="T44" fmla="*/ 204 w 373"/>
              <a:gd name="T45" fmla="*/ 161 h 387"/>
              <a:gd name="T46" fmla="*/ 242 w 373"/>
              <a:gd name="T47" fmla="*/ 171 h 387"/>
              <a:gd name="T48" fmla="*/ 261 w 373"/>
              <a:gd name="T49" fmla="*/ 169 h 387"/>
              <a:gd name="T50" fmla="*/ 263 w 373"/>
              <a:gd name="T51" fmla="*/ 168 h 387"/>
              <a:gd name="T52" fmla="*/ 269 w 373"/>
              <a:gd name="T53" fmla="*/ 207 h 387"/>
              <a:gd name="T54" fmla="*/ 265 w 373"/>
              <a:gd name="T55" fmla="*/ 291 h 387"/>
              <a:gd name="T56" fmla="*/ 269 w 373"/>
              <a:gd name="T57" fmla="*/ 293 h 387"/>
              <a:gd name="T58" fmla="*/ 267 w 373"/>
              <a:gd name="T59" fmla="*/ 294 h 387"/>
              <a:gd name="T60" fmla="*/ 212 w 373"/>
              <a:gd name="T61" fmla="*/ 307 h 387"/>
              <a:gd name="T62" fmla="*/ 187 w 373"/>
              <a:gd name="T63" fmla="*/ 292 h 387"/>
              <a:gd name="T64" fmla="*/ 215 w 373"/>
              <a:gd name="T65" fmla="*/ 283 h 387"/>
              <a:gd name="T66" fmla="*/ 215 w 373"/>
              <a:gd name="T67" fmla="*/ 283 h 387"/>
              <a:gd name="T68" fmla="*/ 234 w 373"/>
              <a:gd name="T69" fmla="*/ 244 h 387"/>
              <a:gd name="T70" fmla="*/ 229 w 373"/>
              <a:gd name="T71" fmla="*/ 228 h 387"/>
              <a:gd name="T72" fmla="*/ 110 w 373"/>
              <a:gd name="T73" fmla="*/ 241 h 387"/>
              <a:gd name="T74" fmla="*/ 114 w 373"/>
              <a:gd name="T75" fmla="*/ 223 h 387"/>
              <a:gd name="T76" fmla="*/ 29 w 373"/>
              <a:gd name="T77" fmla="*/ 203 h 387"/>
              <a:gd name="T78" fmla="*/ 0 w 373"/>
              <a:gd name="T79" fmla="*/ 355 h 387"/>
              <a:gd name="T80" fmla="*/ 83 w 373"/>
              <a:gd name="T81" fmla="*/ 355 h 387"/>
              <a:gd name="T82" fmla="*/ 85 w 373"/>
              <a:gd name="T83" fmla="*/ 345 h 387"/>
              <a:gd name="T84" fmla="*/ 189 w 373"/>
              <a:gd name="T85" fmla="*/ 387 h 387"/>
              <a:gd name="T86" fmla="*/ 363 w 373"/>
              <a:gd name="T87" fmla="*/ 326 h 387"/>
              <a:gd name="T88" fmla="*/ 358 w 373"/>
              <a:gd name="T89" fmla="*/ 302 h 387"/>
              <a:gd name="T90" fmla="*/ 331 w 373"/>
              <a:gd name="T91" fmla="*/ 279 h 387"/>
              <a:gd name="T92" fmla="*/ 321 w 373"/>
              <a:gd name="T93" fmla="*/ 280 h 387"/>
              <a:gd name="T94" fmla="*/ 284 w 373"/>
              <a:gd name="T95" fmla="*/ 289 h 387"/>
              <a:gd name="T96" fmla="*/ 289 w 373"/>
              <a:gd name="T97" fmla="*/ 229 h 387"/>
              <a:gd name="T98" fmla="*/ 290 w 373"/>
              <a:gd name="T99" fmla="*/ 229 h 387"/>
              <a:gd name="T100" fmla="*/ 298 w 373"/>
              <a:gd name="T101" fmla="*/ 229 h 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73" h="387">
                <a:moveTo>
                  <a:pt x="298" y="229"/>
                </a:moveTo>
                <a:cubicBezTo>
                  <a:pt x="308" y="229"/>
                  <a:pt x="329" y="228"/>
                  <a:pt x="346" y="215"/>
                </a:cubicBezTo>
                <a:cubicBezTo>
                  <a:pt x="368" y="197"/>
                  <a:pt x="372" y="165"/>
                  <a:pt x="372" y="164"/>
                </a:cubicBezTo>
                <a:cubicBezTo>
                  <a:pt x="373" y="155"/>
                  <a:pt x="373" y="155"/>
                  <a:pt x="373" y="155"/>
                </a:cubicBezTo>
                <a:cubicBezTo>
                  <a:pt x="365" y="154"/>
                  <a:pt x="365" y="154"/>
                  <a:pt x="365" y="154"/>
                </a:cubicBezTo>
                <a:cubicBezTo>
                  <a:pt x="364" y="154"/>
                  <a:pt x="332" y="151"/>
                  <a:pt x="309" y="169"/>
                </a:cubicBezTo>
                <a:cubicBezTo>
                  <a:pt x="297" y="179"/>
                  <a:pt x="290" y="193"/>
                  <a:pt x="286" y="204"/>
                </a:cubicBezTo>
                <a:cubicBezTo>
                  <a:pt x="284" y="186"/>
                  <a:pt x="280" y="170"/>
                  <a:pt x="277" y="155"/>
                </a:cubicBezTo>
                <a:cubicBezTo>
                  <a:pt x="271" y="123"/>
                  <a:pt x="266" y="97"/>
                  <a:pt x="273" y="78"/>
                </a:cubicBezTo>
                <a:cubicBezTo>
                  <a:pt x="274" y="78"/>
                  <a:pt x="275" y="78"/>
                  <a:pt x="276" y="78"/>
                </a:cubicBezTo>
                <a:cubicBezTo>
                  <a:pt x="287" y="78"/>
                  <a:pt x="308" y="76"/>
                  <a:pt x="324" y="63"/>
                </a:cubicBezTo>
                <a:cubicBezTo>
                  <a:pt x="347" y="46"/>
                  <a:pt x="351" y="14"/>
                  <a:pt x="351" y="13"/>
                </a:cubicBezTo>
                <a:cubicBezTo>
                  <a:pt x="352" y="4"/>
                  <a:pt x="352" y="4"/>
                  <a:pt x="352" y="4"/>
                </a:cubicBezTo>
                <a:cubicBezTo>
                  <a:pt x="344" y="3"/>
                  <a:pt x="344" y="3"/>
                  <a:pt x="344" y="3"/>
                </a:cubicBezTo>
                <a:cubicBezTo>
                  <a:pt x="342" y="3"/>
                  <a:pt x="311" y="0"/>
                  <a:pt x="288" y="18"/>
                </a:cubicBezTo>
                <a:cubicBezTo>
                  <a:pt x="271" y="31"/>
                  <a:pt x="264" y="53"/>
                  <a:pt x="262" y="63"/>
                </a:cubicBezTo>
                <a:cubicBezTo>
                  <a:pt x="250" y="82"/>
                  <a:pt x="251" y="104"/>
                  <a:pt x="256" y="132"/>
                </a:cubicBezTo>
                <a:cubicBezTo>
                  <a:pt x="251" y="124"/>
                  <a:pt x="244" y="117"/>
                  <a:pt x="235" y="111"/>
                </a:cubicBezTo>
                <a:cubicBezTo>
                  <a:pt x="225" y="105"/>
                  <a:pt x="211" y="101"/>
                  <a:pt x="197" y="101"/>
                </a:cubicBezTo>
                <a:cubicBezTo>
                  <a:pt x="186" y="101"/>
                  <a:pt x="178" y="103"/>
                  <a:pt x="178" y="103"/>
                </a:cubicBezTo>
                <a:cubicBezTo>
                  <a:pt x="170" y="105"/>
                  <a:pt x="170" y="105"/>
                  <a:pt x="170" y="105"/>
                </a:cubicBezTo>
                <a:cubicBezTo>
                  <a:pt x="172" y="113"/>
                  <a:pt x="172" y="113"/>
                  <a:pt x="172" y="113"/>
                </a:cubicBezTo>
                <a:cubicBezTo>
                  <a:pt x="172" y="115"/>
                  <a:pt x="180" y="146"/>
                  <a:pt x="204" y="161"/>
                </a:cubicBezTo>
                <a:cubicBezTo>
                  <a:pt x="215" y="167"/>
                  <a:pt x="228" y="171"/>
                  <a:pt x="242" y="171"/>
                </a:cubicBezTo>
                <a:cubicBezTo>
                  <a:pt x="253" y="171"/>
                  <a:pt x="261" y="169"/>
                  <a:pt x="261" y="169"/>
                </a:cubicBezTo>
                <a:cubicBezTo>
                  <a:pt x="263" y="168"/>
                  <a:pt x="263" y="168"/>
                  <a:pt x="263" y="168"/>
                </a:cubicBezTo>
                <a:cubicBezTo>
                  <a:pt x="265" y="181"/>
                  <a:pt x="267" y="193"/>
                  <a:pt x="269" y="207"/>
                </a:cubicBezTo>
                <a:cubicBezTo>
                  <a:pt x="277" y="265"/>
                  <a:pt x="265" y="291"/>
                  <a:pt x="265" y="291"/>
                </a:cubicBezTo>
                <a:cubicBezTo>
                  <a:pt x="269" y="293"/>
                  <a:pt x="269" y="293"/>
                  <a:pt x="269" y="293"/>
                </a:cubicBezTo>
                <a:cubicBezTo>
                  <a:pt x="267" y="294"/>
                  <a:pt x="267" y="294"/>
                  <a:pt x="267" y="294"/>
                </a:cubicBezTo>
                <a:cubicBezTo>
                  <a:pt x="243" y="299"/>
                  <a:pt x="220" y="305"/>
                  <a:pt x="212" y="307"/>
                </a:cubicBezTo>
                <a:cubicBezTo>
                  <a:pt x="187" y="292"/>
                  <a:pt x="187" y="292"/>
                  <a:pt x="187" y="292"/>
                </a:cubicBezTo>
                <a:cubicBezTo>
                  <a:pt x="215" y="283"/>
                  <a:pt x="215" y="283"/>
                  <a:pt x="215" y="283"/>
                </a:cubicBezTo>
                <a:cubicBezTo>
                  <a:pt x="215" y="283"/>
                  <a:pt x="215" y="283"/>
                  <a:pt x="215" y="283"/>
                </a:cubicBezTo>
                <a:cubicBezTo>
                  <a:pt x="234" y="276"/>
                  <a:pt x="241" y="261"/>
                  <a:pt x="234" y="244"/>
                </a:cubicBezTo>
                <a:cubicBezTo>
                  <a:pt x="229" y="228"/>
                  <a:pt x="229" y="228"/>
                  <a:pt x="229" y="228"/>
                </a:cubicBezTo>
                <a:cubicBezTo>
                  <a:pt x="110" y="241"/>
                  <a:pt x="110" y="241"/>
                  <a:pt x="110" y="241"/>
                </a:cubicBezTo>
                <a:cubicBezTo>
                  <a:pt x="114" y="223"/>
                  <a:pt x="114" y="223"/>
                  <a:pt x="114" y="223"/>
                </a:cubicBezTo>
                <a:cubicBezTo>
                  <a:pt x="29" y="203"/>
                  <a:pt x="29" y="203"/>
                  <a:pt x="29" y="203"/>
                </a:cubicBezTo>
                <a:cubicBezTo>
                  <a:pt x="0" y="355"/>
                  <a:pt x="0" y="355"/>
                  <a:pt x="0" y="355"/>
                </a:cubicBezTo>
                <a:cubicBezTo>
                  <a:pt x="83" y="355"/>
                  <a:pt x="83" y="355"/>
                  <a:pt x="83" y="355"/>
                </a:cubicBezTo>
                <a:cubicBezTo>
                  <a:pt x="85" y="345"/>
                  <a:pt x="85" y="345"/>
                  <a:pt x="85" y="345"/>
                </a:cubicBezTo>
                <a:cubicBezTo>
                  <a:pt x="189" y="387"/>
                  <a:pt x="189" y="387"/>
                  <a:pt x="189" y="387"/>
                </a:cubicBezTo>
                <a:cubicBezTo>
                  <a:pt x="363" y="326"/>
                  <a:pt x="363" y="326"/>
                  <a:pt x="363" y="326"/>
                </a:cubicBezTo>
                <a:cubicBezTo>
                  <a:pt x="358" y="302"/>
                  <a:pt x="358" y="302"/>
                  <a:pt x="358" y="302"/>
                </a:cubicBezTo>
                <a:cubicBezTo>
                  <a:pt x="354" y="287"/>
                  <a:pt x="345" y="279"/>
                  <a:pt x="331" y="279"/>
                </a:cubicBezTo>
                <a:cubicBezTo>
                  <a:pt x="328" y="279"/>
                  <a:pt x="325" y="280"/>
                  <a:pt x="321" y="280"/>
                </a:cubicBezTo>
                <a:cubicBezTo>
                  <a:pt x="284" y="289"/>
                  <a:pt x="284" y="289"/>
                  <a:pt x="284" y="289"/>
                </a:cubicBezTo>
                <a:cubicBezTo>
                  <a:pt x="287" y="279"/>
                  <a:pt x="290" y="259"/>
                  <a:pt x="289" y="229"/>
                </a:cubicBezTo>
                <a:cubicBezTo>
                  <a:pt x="290" y="229"/>
                  <a:pt x="290" y="229"/>
                  <a:pt x="290" y="229"/>
                </a:cubicBezTo>
                <a:cubicBezTo>
                  <a:pt x="290" y="229"/>
                  <a:pt x="293" y="229"/>
                  <a:pt x="298" y="2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23"/>
          <p:cNvSpPr>
            <a:spLocks noEditPoints="1"/>
          </p:cNvSpPr>
          <p:nvPr/>
        </p:nvSpPr>
        <p:spPr bwMode="auto">
          <a:xfrm>
            <a:off x="3604027" y="2723411"/>
            <a:ext cx="630912" cy="573556"/>
          </a:xfrm>
          <a:custGeom>
            <a:avLst/>
            <a:gdLst>
              <a:gd name="T0" fmla="*/ 384 w 384"/>
              <a:gd name="T1" fmla="*/ 285 h 349"/>
              <a:gd name="T2" fmla="*/ 378 w 384"/>
              <a:gd name="T3" fmla="*/ 255 h 349"/>
              <a:gd name="T4" fmla="*/ 378 w 384"/>
              <a:gd name="T5" fmla="*/ 254 h 349"/>
              <a:gd name="T6" fmla="*/ 367 w 384"/>
              <a:gd name="T7" fmla="*/ 239 h 349"/>
              <a:gd name="T8" fmla="*/ 347 w 384"/>
              <a:gd name="T9" fmla="*/ 234 h 349"/>
              <a:gd name="T10" fmla="*/ 359 w 384"/>
              <a:gd name="T11" fmla="*/ 214 h 349"/>
              <a:gd name="T12" fmla="*/ 360 w 384"/>
              <a:gd name="T13" fmla="*/ 214 h 349"/>
              <a:gd name="T14" fmla="*/ 363 w 384"/>
              <a:gd name="T15" fmla="*/ 206 h 349"/>
              <a:gd name="T16" fmla="*/ 364 w 384"/>
              <a:gd name="T17" fmla="*/ 204 h 349"/>
              <a:gd name="T18" fmla="*/ 365 w 384"/>
              <a:gd name="T19" fmla="*/ 103 h 349"/>
              <a:gd name="T20" fmla="*/ 293 w 384"/>
              <a:gd name="T21" fmla="*/ 29 h 349"/>
              <a:gd name="T22" fmla="*/ 117 w 384"/>
              <a:gd name="T23" fmla="*/ 99 h 349"/>
              <a:gd name="T24" fmla="*/ 107 w 384"/>
              <a:gd name="T25" fmla="*/ 172 h 349"/>
              <a:gd name="T26" fmla="*/ 35 w 384"/>
              <a:gd name="T27" fmla="*/ 154 h 349"/>
              <a:gd name="T28" fmla="*/ 0 w 384"/>
              <a:gd name="T29" fmla="*/ 317 h 349"/>
              <a:gd name="T30" fmla="*/ 94 w 384"/>
              <a:gd name="T31" fmla="*/ 316 h 349"/>
              <a:gd name="T32" fmla="*/ 96 w 384"/>
              <a:gd name="T33" fmla="*/ 304 h 349"/>
              <a:gd name="T34" fmla="*/ 200 w 384"/>
              <a:gd name="T35" fmla="*/ 349 h 349"/>
              <a:gd name="T36" fmla="*/ 384 w 384"/>
              <a:gd name="T37" fmla="*/ 285 h 349"/>
              <a:gd name="T38" fmla="*/ 205 w 384"/>
              <a:gd name="T39" fmla="*/ 248 h 349"/>
              <a:gd name="T40" fmla="*/ 221 w 384"/>
              <a:gd name="T41" fmla="*/ 243 h 349"/>
              <a:gd name="T42" fmla="*/ 220 w 384"/>
              <a:gd name="T43" fmla="*/ 258 h 349"/>
              <a:gd name="T44" fmla="*/ 205 w 384"/>
              <a:gd name="T45" fmla="*/ 248 h 349"/>
              <a:gd name="T46" fmla="*/ 286 w 384"/>
              <a:gd name="T47" fmla="*/ 45 h 349"/>
              <a:gd name="T48" fmla="*/ 340 w 384"/>
              <a:gd name="T49" fmla="*/ 92 h 349"/>
              <a:gd name="T50" fmla="*/ 325 w 384"/>
              <a:gd name="T51" fmla="*/ 86 h 349"/>
              <a:gd name="T52" fmla="*/ 304 w 384"/>
              <a:gd name="T53" fmla="*/ 94 h 349"/>
              <a:gd name="T54" fmla="*/ 286 w 384"/>
              <a:gd name="T55" fmla="*/ 86 h 349"/>
              <a:gd name="T56" fmla="*/ 273 w 384"/>
              <a:gd name="T57" fmla="*/ 83 h 349"/>
              <a:gd name="T58" fmla="*/ 244 w 384"/>
              <a:gd name="T59" fmla="*/ 103 h 349"/>
              <a:gd name="T60" fmla="*/ 234 w 384"/>
              <a:gd name="T61" fmla="*/ 125 h 349"/>
              <a:gd name="T62" fmla="*/ 289 w 384"/>
              <a:gd name="T63" fmla="*/ 149 h 349"/>
              <a:gd name="T64" fmla="*/ 305 w 384"/>
              <a:gd name="T65" fmla="*/ 190 h 349"/>
              <a:gd name="T66" fmla="*/ 344 w 384"/>
              <a:gd name="T67" fmla="*/ 207 h 349"/>
              <a:gd name="T68" fmla="*/ 317 w 384"/>
              <a:gd name="T69" fmla="*/ 240 h 349"/>
              <a:gd name="T70" fmla="*/ 292 w 384"/>
              <a:gd name="T71" fmla="*/ 246 h 349"/>
              <a:gd name="T72" fmla="*/ 309 w 384"/>
              <a:gd name="T73" fmla="*/ 213 h 349"/>
              <a:gd name="T74" fmla="*/ 290 w 384"/>
              <a:gd name="T75" fmla="*/ 165 h 349"/>
              <a:gd name="T76" fmla="*/ 258 w 384"/>
              <a:gd name="T77" fmla="*/ 151 h 349"/>
              <a:gd name="T78" fmla="*/ 245 w 384"/>
              <a:gd name="T79" fmla="*/ 148 h 349"/>
              <a:gd name="T80" fmla="*/ 215 w 384"/>
              <a:gd name="T81" fmla="*/ 167 h 349"/>
              <a:gd name="T82" fmla="*/ 209 w 384"/>
              <a:gd name="T83" fmla="*/ 182 h 349"/>
              <a:gd name="T84" fmla="*/ 208 w 384"/>
              <a:gd name="T85" fmla="*/ 185 h 349"/>
              <a:gd name="T86" fmla="*/ 136 w 384"/>
              <a:gd name="T87" fmla="*/ 191 h 349"/>
              <a:gd name="T88" fmla="*/ 173 w 384"/>
              <a:gd name="T89" fmla="*/ 169 h 349"/>
              <a:gd name="T90" fmla="*/ 179 w 384"/>
              <a:gd name="T91" fmla="*/ 156 h 349"/>
              <a:gd name="T92" fmla="*/ 168 w 384"/>
              <a:gd name="T93" fmla="*/ 129 h 349"/>
              <a:gd name="T94" fmla="*/ 155 w 384"/>
              <a:gd name="T95" fmla="*/ 123 h 349"/>
              <a:gd name="T96" fmla="*/ 135 w 384"/>
              <a:gd name="T97" fmla="*/ 131 h 349"/>
              <a:gd name="T98" fmla="*/ 126 w 384"/>
              <a:gd name="T99" fmla="*/ 126 h 349"/>
              <a:gd name="T100" fmla="*/ 127 w 384"/>
              <a:gd name="T101" fmla="*/ 121 h 349"/>
              <a:gd name="T102" fmla="*/ 136 w 384"/>
              <a:gd name="T103" fmla="*/ 125 h 349"/>
              <a:gd name="T104" fmla="*/ 163 w 384"/>
              <a:gd name="T105" fmla="*/ 114 h 349"/>
              <a:gd name="T106" fmla="*/ 166 w 384"/>
              <a:gd name="T107" fmla="*/ 107 h 349"/>
              <a:gd name="T108" fmla="*/ 180 w 384"/>
              <a:gd name="T109" fmla="*/ 102 h 349"/>
              <a:gd name="T110" fmla="*/ 199 w 384"/>
              <a:gd name="T111" fmla="*/ 110 h 349"/>
              <a:gd name="T112" fmla="*/ 212 w 384"/>
              <a:gd name="T113" fmla="*/ 80 h 349"/>
              <a:gd name="T114" fmla="*/ 199 w 384"/>
              <a:gd name="T115" fmla="*/ 48 h 349"/>
              <a:gd name="T116" fmla="*/ 192 w 384"/>
              <a:gd name="T117" fmla="*/ 45 h 349"/>
              <a:gd name="T118" fmla="*/ 197 w 384"/>
              <a:gd name="T119" fmla="*/ 43 h 349"/>
              <a:gd name="T120" fmla="*/ 286 w 384"/>
              <a:gd name="T121" fmla="*/ 4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84" h="349">
                <a:moveTo>
                  <a:pt x="384" y="285"/>
                </a:moveTo>
                <a:cubicBezTo>
                  <a:pt x="378" y="255"/>
                  <a:pt x="378" y="255"/>
                  <a:pt x="378" y="255"/>
                </a:cubicBezTo>
                <a:cubicBezTo>
                  <a:pt x="378" y="254"/>
                  <a:pt x="378" y="254"/>
                  <a:pt x="378" y="254"/>
                </a:cubicBezTo>
                <a:cubicBezTo>
                  <a:pt x="377" y="248"/>
                  <a:pt x="373" y="242"/>
                  <a:pt x="367" y="239"/>
                </a:cubicBezTo>
                <a:cubicBezTo>
                  <a:pt x="361" y="235"/>
                  <a:pt x="353" y="234"/>
                  <a:pt x="347" y="234"/>
                </a:cubicBezTo>
                <a:cubicBezTo>
                  <a:pt x="352" y="227"/>
                  <a:pt x="356" y="220"/>
                  <a:pt x="359" y="214"/>
                </a:cubicBezTo>
                <a:cubicBezTo>
                  <a:pt x="360" y="214"/>
                  <a:pt x="360" y="214"/>
                  <a:pt x="360" y="214"/>
                </a:cubicBezTo>
                <a:cubicBezTo>
                  <a:pt x="363" y="206"/>
                  <a:pt x="363" y="206"/>
                  <a:pt x="363" y="206"/>
                </a:cubicBezTo>
                <a:cubicBezTo>
                  <a:pt x="363" y="206"/>
                  <a:pt x="363" y="205"/>
                  <a:pt x="364" y="204"/>
                </a:cubicBezTo>
                <a:cubicBezTo>
                  <a:pt x="377" y="172"/>
                  <a:pt x="378" y="136"/>
                  <a:pt x="365" y="103"/>
                </a:cubicBezTo>
                <a:cubicBezTo>
                  <a:pt x="352" y="70"/>
                  <a:pt x="326" y="43"/>
                  <a:pt x="293" y="29"/>
                </a:cubicBezTo>
                <a:cubicBezTo>
                  <a:pt x="225" y="0"/>
                  <a:pt x="146" y="31"/>
                  <a:pt x="117" y="99"/>
                </a:cubicBezTo>
                <a:cubicBezTo>
                  <a:pt x="107" y="122"/>
                  <a:pt x="103" y="147"/>
                  <a:pt x="107" y="172"/>
                </a:cubicBezTo>
                <a:cubicBezTo>
                  <a:pt x="35" y="154"/>
                  <a:pt x="35" y="154"/>
                  <a:pt x="35" y="154"/>
                </a:cubicBezTo>
                <a:cubicBezTo>
                  <a:pt x="0" y="317"/>
                  <a:pt x="0" y="317"/>
                  <a:pt x="0" y="317"/>
                </a:cubicBezTo>
                <a:cubicBezTo>
                  <a:pt x="94" y="316"/>
                  <a:pt x="94" y="316"/>
                  <a:pt x="94" y="316"/>
                </a:cubicBezTo>
                <a:cubicBezTo>
                  <a:pt x="96" y="304"/>
                  <a:pt x="96" y="304"/>
                  <a:pt x="96" y="304"/>
                </a:cubicBezTo>
                <a:cubicBezTo>
                  <a:pt x="200" y="349"/>
                  <a:pt x="200" y="349"/>
                  <a:pt x="200" y="349"/>
                </a:cubicBezTo>
                <a:lnTo>
                  <a:pt x="384" y="285"/>
                </a:lnTo>
                <a:close/>
                <a:moveTo>
                  <a:pt x="205" y="248"/>
                </a:moveTo>
                <a:cubicBezTo>
                  <a:pt x="221" y="243"/>
                  <a:pt x="221" y="243"/>
                  <a:pt x="221" y="243"/>
                </a:cubicBezTo>
                <a:cubicBezTo>
                  <a:pt x="220" y="258"/>
                  <a:pt x="220" y="258"/>
                  <a:pt x="220" y="258"/>
                </a:cubicBezTo>
                <a:lnTo>
                  <a:pt x="205" y="248"/>
                </a:lnTo>
                <a:close/>
                <a:moveTo>
                  <a:pt x="286" y="45"/>
                </a:moveTo>
                <a:cubicBezTo>
                  <a:pt x="309" y="55"/>
                  <a:pt x="328" y="71"/>
                  <a:pt x="340" y="92"/>
                </a:cubicBezTo>
                <a:cubicBezTo>
                  <a:pt x="325" y="86"/>
                  <a:pt x="325" y="86"/>
                  <a:pt x="325" y="86"/>
                </a:cubicBezTo>
                <a:cubicBezTo>
                  <a:pt x="304" y="94"/>
                  <a:pt x="304" y="94"/>
                  <a:pt x="304" y="94"/>
                </a:cubicBezTo>
                <a:cubicBezTo>
                  <a:pt x="286" y="86"/>
                  <a:pt x="286" y="86"/>
                  <a:pt x="286" y="86"/>
                </a:cubicBezTo>
                <a:cubicBezTo>
                  <a:pt x="282" y="84"/>
                  <a:pt x="277" y="83"/>
                  <a:pt x="273" y="83"/>
                </a:cubicBezTo>
                <a:cubicBezTo>
                  <a:pt x="260" y="83"/>
                  <a:pt x="249" y="91"/>
                  <a:pt x="244" y="103"/>
                </a:cubicBezTo>
                <a:cubicBezTo>
                  <a:pt x="234" y="125"/>
                  <a:pt x="234" y="125"/>
                  <a:pt x="234" y="125"/>
                </a:cubicBezTo>
                <a:cubicBezTo>
                  <a:pt x="289" y="149"/>
                  <a:pt x="289" y="149"/>
                  <a:pt x="289" y="149"/>
                </a:cubicBezTo>
                <a:cubicBezTo>
                  <a:pt x="305" y="190"/>
                  <a:pt x="305" y="190"/>
                  <a:pt x="305" y="190"/>
                </a:cubicBezTo>
                <a:cubicBezTo>
                  <a:pt x="344" y="207"/>
                  <a:pt x="344" y="207"/>
                  <a:pt x="344" y="207"/>
                </a:cubicBezTo>
                <a:cubicBezTo>
                  <a:pt x="338" y="217"/>
                  <a:pt x="331" y="228"/>
                  <a:pt x="317" y="240"/>
                </a:cubicBezTo>
                <a:cubicBezTo>
                  <a:pt x="292" y="246"/>
                  <a:pt x="292" y="246"/>
                  <a:pt x="292" y="246"/>
                </a:cubicBezTo>
                <a:cubicBezTo>
                  <a:pt x="309" y="213"/>
                  <a:pt x="309" y="213"/>
                  <a:pt x="309" y="213"/>
                </a:cubicBezTo>
                <a:cubicBezTo>
                  <a:pt x="290" y="165"/>
                  <a:pt x="290" y="165"/>
                  <a:pt x="290" y="165"/>
                </a:cubicBezTo>
                <a:cubicBezTo>
                  <a:pt x="258" y="151"/>
                  <a:pt x="258" y="151"/>
                  <a:pt x="258" y="151"/>
                </a:cubicBezTo>
                <a:cubicBezTo>
                  <a:pt x="254" y="149"/>
                  <a:pt x="249" y="148"/>
                  <a:pt x="245" y="148"/>
                </a:cubicBezTo>
                <a:cubicBezTo>
                  <a:pt x="232" y="148"/>
                  <a:pt x="220" y="156"/>
                  <a:pt x="215" y="167"/>
                </a:cubicBezTo>
                <a:cubicBezTo>
                  <a:pt x="209" y="182"/>
                  <a:pt x="209" y="182"/>
                  <a:pt x="209" y="182"/>
                </a:cubicBezTo>
                <a:cubicBezTo>
                  <a:pt x="209" y="183"/>
                  <a:pt x="208" y="184"/>
                  <a:pt x="208" y="185"/>
                </a:cubicBezTo>
                <a:cubicBezTo>
                  <a:pt x="136" y="191"/>
                  <a:pt x="136" y="191"/>
                  <a:pt x="136" y="191"/>
                </a:cubicBezTo>
                <a:cubicBezTo>
                  <a:pt x="173" y="169"/>
                  <a:pt x="173" y="169"/>
                  <a:pt x="173" y="169"/>
                </a:cubicBezTo>
                <a:cubicBezTo>
                  <a:pt x="179" y="156"/>
                  <a:pt x="179" y="156"/>
                  <a:pt x="179" y="156"/>
                </a:cubicBezTo>
                <a:cubicBezTo>
                  <a:pt x="168" y="129"/>
                  <a:pt x="168" y="129"/>
                  <a:pt x="168" y="129"/>
                </a:cubicBezTo>
                <a:cubicBezTo>
                  <a:pt x="155" y="123"/>
                  <a:pt x="155" y="123"/>
                  <a:pt x="155" y="123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4"/>
                  <a:pt x="127" y="123"/>
                  <a:pt x="127" y="121"/>
                </a:cubicBezTo>
                <a:cubicBezTo>
                  <a:pt x="136" y="125"/>
                  <a:pt x="136" y="125"/>
                  <a:pt x="136" y="125"/>
                </a:cubicBezTo>
                <a:cubicBezTo>
                  <a:pt x="163" y="114"/>
                  <a:pt x="163" y="114"/>
                  <a:pt x="163" y="114"/>
                </a:cubicBezTo>
                <a:cubicBezTo>
                  <a:pt x="166" y="107"/>
                  <a:pt x="166" y="107"/>
                  <a:pt x="166" y="107"/>
                </a:cubicBezTo>
                <a:cubicBezTo>
                  <a:pt x="180" y="102"/>
                  <a:pt x="180" y="102"/>
                  <a:pt x="180" y="102"/>
                </a:cubicBezTo>
                <a:cubicBezTo>
                  <a:pt x="199" y="110"/>
                  <a:pt x="199" y="110"/>
                  <a:pt x="199" y="110"/>
                </a:cubicBezTo>
                <a:cubicBezTo>
                  <a:pt x="212" y="80"/>
                  <a:pt x="212" y="80"/>
                  <a:pt x="212" y="80"/>
                </a:cubicBezTo>
                <a:cubicBezTo>
                  <a:pt x="217" y="68"/>
                  <a:pt x="212" y="54"/>
                  <a:pt x="199" y="48"/>
                </a:cubicBezTo>
                <a:cubicBezTo>
                  <a:pt x="192" y="45"/>
                  <a:pt x="192" y="45"/>
                  <a:pt x="192" y="45"/>
                </a:cubicBezTo>
                <a:cubicBezTo>
                  <a:pt x="194" y="45"/>
                  <a:pt x="195" y="44"/>
                  <a:pt x="197" y="43"/>
                </a:cubicBezTo>
                <a:cubicBezTo>
                  <a:pt x="226" y="32"/>
                  <a:pt x="258" y="32"/>
                  <a:pt x="286" y="4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21"/>
          <p:cNvSpPr>
            <a:spLocks noEditPoints="1"/>
          </p:cNvSpPr>
          <p:nvPr/>
        </p:nvSpPr>
        <p:spPr bwMode="auto">
          <a:xfrm>
            <a:off x="5044289" y="2748125"/>
            <a:ext cx="720943" cy="524834"/>
          </a:xfrm>
          <a:custGeom>
            <a:avLst/>
            <a:gdLst>
              <a:gd name="T0" fmla="*/ 441 w 441"/>
              <a:gd name="T1" fmla="*/ 254 h 321"/>
              <a:gd name="T2" fmla="*/ 441 w 441"/>
              <a:gd name="T3" fmla="*/ 254 h 321"/>
              <a:gd name="T4" fmla="*/ 440 w 441"/>
              <a:gd name="T5" fmla="*/ 252 h 321"/>
              <a:gd name="T6" fmla="*/ 440 w 441"/>
              <a:gd name="T7" fmla="*/ 252 h 321"/>
              <a:gd name="T8" fmla="*/ 440 w 441"/>
              <a:gd name="T9" fmla="*/ 252 h 321"/>
              <a:gd name="T10" fmla="*/ 440 w 441"/>
              <a:gd name="T11" fmla="*/ 252 h 321"/>
              <a:gd name="T12" fmla="*/ 360 w 441"/>
              <a:gd name="T13" fmla="*/ 55 h 321"/>
              <a:gd name="T14" fmla="*/ 395 w 441"/>
              <a:gd name="T15" fmla="*/ 55 h 321"/>
              <a:gd name="T16" fmla="*/ 395 w 441"/>
              <a:gd name="T17" fmla="*/ 38 h 321"/>
              <a:gd name="T18" fmla="*/ 229 w 441"/>
              <a:gd name="T19" fmla="*/ 38 h 321"/>
              <a:gd name="T20" fmla="*/ 229 w 441"/>
              <a:gd name="T21" fmla="*/ 0 h 321"/>
              <a:gd name="T22" fmla="*/ 212 w 441"/>
              <a:gd name="T23" fmla="*/ 0 h 321"/>
              <a:gd name="T24" fmla="*/ 212 w 441"/>
              <a:gd name="T25" fmla="*/ 38 h 321"/>
              <a:gd name="T26" fmla="*/ 46 w 441"/>
              <a:gd name="T27" fmla="*/ 38 h 321"/>
              <a:gd name="T28" fmla="*/ 46 w 441"/>
              <a:gd name="T29" fmla="*/ 55 h 321"/>
              <a:gd name="T30" fmla="*/ 81 w 441"/>
              <a:gd name="T31" fmla="*/ 55 h 321"/>
              <a:gd name="T32" fmla="*/ 1 w 441"/>
              <a:gd name="T33" fmla="*/ 252 h 321"/>
              <a:gd name="T34" fmla="*/ 1 w 441"/>
              <a:gd name="T35" fmla="*/ 252 h 321"/>
              <a:gd name="T36" fmla="*/ 1 w 441"/>
              <a:gd name="T37" fmla="*/ 252 h 321"/>
              <a:gd name="T38" fmla="*/ 1 w 441"/>
              <a:gd name="T39" fmla="*/ 252 h 321"/>
              <a:gd name="T40" fmla="*/ 0 w 441"/>
              <a:gd name="T41" fmla="*/ 254 h 321"/>
              <a:gd name="T42" fmla="*/ 0 w 441"/>
              <a:gd name="T43" fmla="*/ 254 h 321"/>
              <a:gd name="T44" fmla="*/ 0 w 441"/>
              <a:gd name="T45" fmla="*/ 255 h 321"/>
              <a:gd name="T46" fmla="*/ 94 w 441"/>
              <a:gd name="T47" fmla="*/ 321 h 321"/>
              <a:gd name="T48" fmla="*/ 187 w 441"/>
              <a:gd name="T49" fmla="*/ 255 h 321"/>
              <a:gd name="T50" fmla="*/ 187 w 441"/>
              <a:gd name="T51" fmla="*/ 254 h 321"/>
              <a:gd name="T52" fmla="*/ 187 w 441"/>
              <a:gd name="T53" fmla="*/ 254 h 321"/>
              <a:gd name="T54" fmla="*/ 186 w 441"/>
              <a:gd name="T55" fmla="*/ 252 h 321"/>
              <a:gd name="T56" fmla="*/ 186 w 441"/>
              <a:gd name="T57" fmla="*/ 252 h 321"/>
              <a:gd name="T58" fmla="*/ 186 w 441"/>
              <a:gd name="T59" fmla="*/ 252 h 321"/>
              <a:gd name="T60" fmla="*/ 186 w 441"/>
              <a:gd name="T61" fmla="*/ 252 h 321"/>
              <a:gd name="T62" fmla="*/ 106 w 441"/>
              <a:gd name="T63" fmla="*/ 55 h 321"/>
              <a:gd name="T64" fmla="*/ 335 w 441"/>
              <a:gd name="T65" fmla="*/ 55 h 321"/>
              <a:gd name="T66" fmla="*/ 255 w 441"/>
              <a:gd name="T67" fmla="*/ 252 h 321"/>
              <a:gd name="T68" fmla="*/ 255 w 441"/>
              <a:gd name="T69" fmla="*/ 252 h 321"/>
              <a:gd name="T70" fmla="*/ 255 w 441"/>
              <a:gd name="T71" fmla="*/ 252 h 321"/>
              <a:gd name="T72" fmla="*/ 255 w 441"/>
              <a:gd name="T73" fmla="*/ 252 h 321"/>
              <a:gd name="T74" fmla="*/ 254 w 441"/>
              <a:gd name="T75" fmla="*/ 254 h 321"/>
              <a:gd name="T76" fmla="*/ 254 w 441"/>
              <a:gd name="T77" fmla="*/ 254 h 321"/>
              <a:gd name="T78" fmla="*/ 254 w 441"/>
              <a:gd name="T79" fmla="*/ 255 h 321"/>
              <a:gd name="T80" fmla="*/ 347 w 441"/>
              <a:gd name="T81" fmla="*/ 321 h 321"/>
              <a:gd name="T82" fmla="*/ 441 w 441"/>
              <a:gd name="T83" fmla="*/ 255 h 321"/>
              <a:gd name="T84" fmla="*/ 441 w 441"/>
              <a:gd name="T85" fmla="*/ 254 h 321"/>
              <a:gd name="T86" fmla="*/ 22 w 441"/>
              <a:gd name="T87" fmla="*/ 246 h 321"/>
              <a:gd name="T88" fmla="*/ 94 w 441"/>
              <a:gd name="T89" fmla="*/ 69 h 321"/>
              <a:gd name="T90" fmla="*/ 166 w 441"/>
              <a:gd name="T91" fmla="*/ 246 h 321"/>
              <a:gd name="T92" fmla="*/ 22 w 441"/>
              <a:gd name="T93" fmla="*/ 246 h 321"/>
              <a:gd name="T94" fmla="*/ 347 w 441"/>
              <a:gd name="T95" fmla="*/ 69 h 321"/>
              <a:gd name="T96" fmla="*/ 419 w 441"/>
              <a:gd name="T97" fmla="*/ 246 h 321"/>
              <a:gd name="T98" fmla="*/ 275 w 441"/>
              <a:gd name="T99" fmla="*/ 246 h 321"/>
              <a:gd name="T100" fmla="*/ 347 w 441"/>
              <a:gd name="T101" fmla="*/ 69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41" h="321">
                <a:moveTo>
                  <a:pt x="441" y="254"/>
                </a:moveTo>
                <a:cubicBezTo>
                  <a:pt x="441" y="254"/>
                  <a:pt x="441" y="254"/>
                  <a:pt x="441" y="254"/>
                </a:cubicBezTo>
                <a:cubicBezTo>
                  <a:pt x="441" y="253"/>
                  <a:pt x="440" y="252"/>
                  <a:pt x="440" y="252"/>
                </a:cubicBezTo>
                <a:cubicBezTo>
                  <a:pt x="440" y="252"/>
                  <a:pt x="440" y="252"/>
                  <a:pt x="440" y="252"/>
                </a:cubicBezTo>
                <a:cubicBezTo>
                  <a:pt x="440" y="252"/>
                  <a:pt x="440" y="252"/>
                  <a:pt x="440" y="252"/>
                </a:cubicBezTo>
                <a:cubicBezTo>
                  <a:pt x="440" y="252"/>
                  <a:pt x="440" y="252"/>
                  <a:pt x="440" y="252"/>
                </a:cubicBezTo>
                <a:cubicBezTo>
                  <a:pt x="360" y="55"/>
                  <a:pt x="360" y="55"/>
                  <a:pt x="360" y="55"/>
                </a:cubicBezTo>
                <a:cubicBezTo>
                  <a:pt x="395" y="55"/>
                  <a:pt x="395" y="55"/>
                  <a:pt x="395" y="55"/>
                </a:cubicBezTo>
                <a:cubicBezTo>
                  <a:pt x="395" y="38"/>
                  <a:pt x="395" y="38"/>
                  <a:pt x="395" y="38"/>
                </a:cubicBezTo>
                <a:cubicBezTo>
                  <a:pt x="229" y="38"/>
                  <a:pt x="229" y="38"/>
                  <a:pt x="229" y="38"/>
                </a:cubicBezTo>
                <a:cubicBezTo>
                  <a:pt x="229" y="0"/>
                  <a:pt x="229" y="0"/>
                  <a:pt x="229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12" y="38"/>
                  <a:pt x="212" y="38"/>
                  <a:pt x="212" y="38"/>
                </a:cubicBezTo>
                <a:cubicBezTo>
                  <a:pt x="46" y="38"/>
                  <a:pt x="46" y="38"/>
                  <a:pt x="46" y="38"/>
                </a:cubicBezTo>
                <a:cubicBezTo>
                  <a:pt x="46" y="55"/>
                  <a:pt x="46" y="55"/>
                  <a:pt x="46" y="55"/>
                </a:cubicBezTo>
                <a:cubicBezTo>
                  <a:pt x="81" y="55"/>
                  <a:pt x="81" y="55"/>
                  <a:pt x="81" y="55"/>
                </a:cubicBezTo>
                <a:cubicBezTo>
                  <a:pt x="1" y="252"/>
                  <a:pt x="1" y="252"/>
                  <a:pt x="1" y="252"/>
                </a:cubicBezTo>
                <a:cubicBezTo>
                  <a:pt x="1" y="252"/>
                  <a:pt x="1" y="252"/>
                  <a:pt x="1" y="252"/>
                </a:cubicBezTo>
                <a:cubicBezTo>
                  <a:pt x="1" y="252"/>
                  <a:pt x="1" y="252"/>
                  <a:pt x="1" y="252"/>
                </a:cubicBezTo>
                <a:cubicBezTo>
                  <a:pt x="1" y="252"/>
                  <a:pt x="1" y="252"/>
                  <a:pt x="1" y="252"/>
                </a:cubicBezTo>
                <a:cubicBezTo>
                  <a:pt x="1" y="252"/>
                  <a:pt x="0" y="253"/>
                  <a:pt x="0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4"/>
                  <a:pt x="0" y="255"/>
                  <a:pt x="0" y="255"/>
                </a:cubicBezTo>
                <a:cubicBezTo>
                  <a:pt x="0" y="256"/>
                  <a:pt x="1" y="321"/>
                  <a:pt x="94" y="321"/>
                </a:cubicBezTo>
                <a:cubicBezTo>
                  <a:pt x="186" y="321"/>
                  <a:pt x="187" y="256"/>
                  <a:pt x="187" y="255"/>
                </a:cubicBezTo>
                <a:cubicBezTo>
                  <a:pt x="187" y="255"/>
                  <a:pt x="187" y="254"/>
                  <a:pt x="187" y="254"/>
                </a:cubicBezTo>
                <a:cubicBezTo>
                  <a:pt x="187" y="254"/>
                  <a:pt x="187" y="254"/>
                  <a:pt x="187" y="254"/>
                </a:cubicBezTo>
                <a:cubicBezTo>
                  <a:pt x="187" y="253"/>
                  <a:pt x="187" y="252"/>
                  <a:pt x="186" y="252"/>
                </a:cubicBezTo>
                <a:cubicBezTo>
                  <a:pt x="186" y="252"/>
                  <a:pt x="186" y="252"/>
                  <a:pt x="186" y="252"/>
                </a:cubicBezTo>
                <a:cubicBezTo>
                  <a:pt x="186" y="252"/>
                  <a:pt x="186" y="252"/>
                  <a:pt x="186" y="252"/>
                </a:cubicBezTo>
                <a:cubicBezTo>
                  <a:pt x="186" y="252"/>
                  <a:pt x="186" y="252"/>
                  <a:pt x="186" y="252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335" y="55"/>
                  <a:pt x="335" y="55"/>
                  <a:pt x="335" y="55"/>
                </a:cubicBezTo>
                <a:cubicBezTo>
                  <a:pt x="255" y="252"/>
                  <a:pt x="255" y="252"/>
                  <a:pt x="255" y="252"/>
                </a:cubicBezTo>
                <a:cubicBezTo>
                  <a:pt x="255" y="252"/>
                  <a:pt x="255" y="252"/>
                  <a:pt x="255" y="252"/>
                </a:cubicBezTo>
                <a:cubicBezTo>
                  <a:pt x="255" y="252"/>
                  <a:pt x="255" y="252"/>
                  <a:pt x="255" y="252"/>
                </a:cubicBezTo>
                <a:cubicBezTo>
                  <a:pt x="255" y="252"/>
                  <a:pt x="255" y="252"/>
                  <a:pt x="255" y="252"/>
                </a:cubicBezTo>
                <a:cubicBezTo>
                  <a:pt x="254" y="252"/>
                  <a:pt x="254" y="253"/>
                  <a:pt x="254" y="254"/>
                </a:cubicBezTo>
                <a:cubicBezTo>
                  <a:pt x="254" y="254"/>
                  <a:pt x="254" y="254"/>
                  <a:pt x="254" y="254"/>
                </a:cubicBezTo>
                <a:cubicBezTo>
                  <a:pt x="254" y="254"/>
                  <a:pt x="254" y="255"/>
                  <a:pt x="254" y="255"/>
                </a:cubicBezTo>
                <a:cubicBezTo>
                  <a:pt x="254" y="256"/>
                  <a:pt x="255" y="321"/>
                  <a:pt x="347" y="321"/>
                </a:cubicBezTo>
                <a:cubicBezTo>
                  <a:pt x="440" y="321"/>
                  <a:pt x="441" y="256"/>
                  <a:pt x="441" y="255"/>
                </a:cubicBezTo>
                <a:cubicBezTo>
                  <a:pt x="441" y="255"/>
                  <a:pt x="441" y="254"/>
                  <a:pt x="441" y="254"/>
                </a:cubicBezTo>
                <a:close/>
                <a:moveTo>
                  <a:pt x="22" y="246"/>
                </a:moveTo>
                <a:cubicBezTo>
                  <a:pt x="94" y="69"/>
                  <a:pt x="94" y="69"/>
                  <a:pt x="94" y="69"/>
                </a:cubicBezTo>
                <a:cubicBezTo>
                  <a:pt x="166" y="246"/>
                  <a:pt x="166" y="246"/>
                  <a:pt x="166" y="246"/>
                </a:cubicBezTo>
                <a:lnTo>
                  <a:pt x="22" y="246"/>
                </a:lnTo>
                <a:close/>
                <a:moveTo>
                  <a:pt x="347" y="69"/>
                </a:moveTo>
                <a:cubicBezTo>
                  <a:pt x="419" y="246"/>
                  <a:pt x="419" y="246"/>
                  <a:pt x="419" y="246"/>
                </a:cubicBezTo>
                <a:cubicBezTo>
                  <a:pt x="275" y="246"/>
                  <a:pt x="275" y="246"/>
                  <a:pt x="275" y="246"/>
                </a:cubicBezTo>
                <a:lnTo>
                  <a:pt x="347" y="6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15"/>
          <p:cNvSpPr>
            <a:spLocks noEditPoints="1"/>
          </p:cNvSpPr>
          <p:nvPr/>
        </p:nvSpPr>
        <p:spPr bwMode="auto">
          <a:xfrm>
            <a:off x="6584601" y="2665274"/>
            <a:ext cx="631656" cy="684439"/>
          </a:xfrm>
          <a:custGeom>
            <a:avLst/>
            <a:gdLst>
              <a:gd name="T0" fmla="*/ 277 w 374"/>
              <a:gd name="T1" fmla="*/ 190 h 405"/>
              <a:gd name="T2" fmla="*/ 351 w 374"/>
              <a:gd name="T3" fmla="*/ 132 h 405"/>
              <a:gd name="T4" fmla="*/ 368 w 374"/>
              <a:gd name="T5" fmla="*/ 61 h 405"/>
              <a:gd name="T6" fmla="*/ 311 w 374"/>
              <a:gd name="T7" fmla="*/ 25 h 405"/>
              <a:gd name="T8" fmla="*/ 314 w 374"/>
              <a:gd name="T9" fmla="*/ 12 h 405"/>
              <a:gd name="T10" fmla="*/ 306 w 374"/>
              <a:gd name="T11" fmla="*/ 10 h 405"/>
              <a:gd name="T12" fmla="*/ 188 w 374"/>
              <a:gd name="T13" fmla="*/ 0 h 405"/>
              <a:gd name="T14" fmla="*/ 70 w 374"/>
              <a:gd name="T15" fmla="*/ 10 h 405"/>
              <a:gd name="T16" fmla="*/ 62 w 374"/>
              <a:gd name="T17" fmla="*/ 12 h 405"/>
              <a:gd name="T18" fmla="*/ 64 w 374"/>
              <a:gd name="T19" fmla="*/ 25 h 405"/>
              <a:gd name="T20" fmla="*/ 5 w 374"/>
              <a:gd name="T21" fmla="*/ 61 h 405"/>
              <a:gd name="T22" fmla="*/ 22 w 374"/>
              <a:gd name="T23" fmla="*/ 132 h 405"/>
              <a:gd name="T24" fmla="*/ 98 w 374"/>
              <a:gd name="T25" fmla="*/ 190 h 405"/>
              <a:gd name="T26" fmla="*/ 98 w 374"/>
              <a:gd name="T27" fmla="*/ 189 h 405"/>
              <a:gd name="T28" fmla="*/ 148 w 374"/>
              <a:gd name="T29" fmla="*/ 232 h 405"/>
              <a:gd name="T30" fmla="*/ 109 w 374"/>
              <a:gd name="T31" fmla="*/ 327 h 405"/>
              <a:gd name="T32" fmla="*/ 49 w 374"/>
              <a:gd name="T33" fmla="*/ 327 h 405"/>
              <a:gd name="T34" fmla="*/ 49 w 374"/>
              <a:gd name="T35" fmla="*/ 405 h 405"/>
              <a:gd name="T36" fmla="*/ 284 w 374"/>
              <a:gd name="T37" fmla="*/ 405 h 405"/>
              <a:gd name="T38" fmla="*/ 322 w 374"/>
              <a:gd name="T39" fmla="*/ 391 h 405"/>
              <a:gd name="T40" fmla="*/ 334 w 374"/>
              <a:gd name="T41" fmla="*/ 354 h 405"/>
              <a:gd name="T42" fmla="*/ 334 w 374"/>
              <a:gd name="T43" fmla="*/ 327 h 405"/>
              <a:gd name="T44" fmla="*/ 266 w 374"/>
              <a:gd name="T45" fmla="*/ 327 h 405"/>
              <a:gd name="T46" fmla="*/ 227 w 374"/>
              <a:gd name="T47" fmla="*/ 233 h 405"/>
              <a:gd name="T48" fmla="*/ 277 w 374"/>
              <a:gd name="T49" fmla="*/ 190 h 405"/>
              <a:gd name="T50" fmla="*/ 352 w 374"/>
              <a:gd name="T51" fmla="*/ 66 h 405"/>
              <a:gd name="T52" fmla="*/ 337 w 374"/>
              <a:gd name="T53" fmla="*/ 123 h 405"/>
              <a:gd name="T54" fmla="*/ 286 w 374"/>
              <a:gd name="T55" fmla="*/ 169 h 405"/>
              <a:gd name="T56" fmla="*/ 291 w 374"/>
              <a:gd name="T57" fmla="*/ 146 h 405"/>
              <a:gd name="T58" fmla="*/ 309 w 374"/>
              <a:gd name="T59" fmla="*/ 42 h 405"/>
              <a:gd name="T60" fmla="*/ 352 w 374"/>
              <a:gd name="T61" fmla="*/ 66 h 405"/>
              <a:gd name="T62" fmla="*/ 37 w 374"/>
              <a:gd name="T63" fmla="*/ 123 h 405"/>
              <a:gd name="T64" fmla="*/ 22 w 374"/>
              <a:gd name="T65" fmla="*/ 66 h 405"/>
              <a:gd name="T66" fmla="*/ 67 w 374"/>
              <a:gd name="T67" fmla="*/ 42 h 405"/>
              <a:gd name="T68" fmla="*/ 84 w 374"/>
              <a:gd name="T69" fmla="*/ 146 h 405"/>
              <a:gd name="T70" fmla="*/ 90 w 374"/>
              <a:gd name="T71" fmla="*/ 170 h 405"/>
              <a:gd name="T72" fmla="*/ 37 w 374"/>
              <a:gd name="T73" fmla="*/ 123 h 405"/>
              <a:gd name="T74" fmla="*/ 242 w 374"/>
              <a:gd name="T75" fmla="*/ 327 h 405"/>
              <a:gd name="T76" fmla="*/ 133 w 374"/>
              <a:gd name="T77" fmla="*/ 327 h 405"/>
              <a:gd name="T78" fmla="*/ 165 w 374"/>
              <a:gd name="T79" fmla="*/ 237 h 405"/>
              <a:gd name="T80" fmla="*/ 188 w 374"/>
              <a:gd name="T81" fmla="*/ 239 h 405"/>
              <a:gd name="T82" fmla="*/ 210 w 374"/>
              <a:gd name="T83" fmla="*/ 237 h 405"/>
              <a:gd name="T84" fmla="*/ 242 w 374"/>
              <a:gd name="T85" fmla="*/ 327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74" h="405">
                <a:moveTo>
                  <a:pt x="277" y="190"/>
                </a:moveTo>
                <a:cubicBezTo>
                  <a:pt x="305" y="184"/>
                  <a:pt x="332" y="163"/>
                  <a:pt x="351" y="132"/>
                </a:cubicBezTo>
                <a:cubicBezTo>
                  <a:pt x="367" y="106"/>
                  <a:pt x="374" y="79"/>
                  <a:pt x="368" y="61"/>
                </a:cubicBezTo>
                <a:cubicBezTo>
                  <a:pt x="360" y="33"/>
                  <a:pt x="328" y="26"/>
                  <a:pt x="311" y="25"/>
                </a:cubicBezTo>
                <a:cubicBezTo>
                  <a:pt x="314" y="12"/>
                  <a:pt x="314" y="12"/>
                  <a:pt x="314" y="12"/>
                </a:cubicBezTo>
                <a:cubicBezTo>
                  <a:pt x="306" y="10"/>
                  <a:pt x="306" y="10"/>
                  <a:pt x="306" y="10"/>
                </a:cubicBezTo>
                <a:cubicBezTo>
                  <a:pt x="304" y="10"/>
                  <a:pt x="257" y="0"/>
                  <a:pt x="188" y="0"/>
                </a:cubicBezTo>
                <a:cubicBezTo>
                  <a:pt x="118" y="0"/>
                  <a:pt x="72" y="10"/>
                  <a:pt x="70" y="10"/>
                </a:cubicBezTo>
                <a:cubicBezTo>
                  <a:pt x="62" y="12"/>
                  <a:pt x="62" y="12"/>
                  <a:pt x="62" y="12"/>
                </a:cubicBezTo>
                <a:cubicBezTo>
                  <a:pt x="64" y="25"/>
                  <a:pt x="64" y="25"/>
                  <a:pt x="64" y="25"/>
                </a:cubicBezTo>
                <a:cubicBezTo>
                  <a:pt x="48" y="26"/>
                  <a:pt x="14" y="32"/>
                  <a:pt x="5" y="61"/>
                </a:cubicBezTo>
                <a:cubicBezTo>
                  <a:pt x="0" y="79"/>
                  <a:pt x="7" y="106"/>
                  <a:pt x="22" y="132"/>
                </a:cubicBezTo>
                <a:cubicBezTo>
                  <a:pt x="42" y="164"/>
                  <a:pt x="70" y="185"/>
                  <a:pt x="98" y="190"/>
                </a:cubicBezTo>
                <a:cubicBezTo>
                  <a:pt x="98" y="189"/>
                  <a:pt x="98" y="189"/>
                  <a:pt x="98" y="189"/>
                </a:cubicBezTo>
                <a:cubicBezTo>
                  <a:pt x="108" y="206"/>
                  <a:pt x="123" y="223"/>
                  <a:pt x="148" y="232"/>
                </a:cubicBezTo>
                <a:cubicBezTo>
                  <a:pt x="147" y="291"/>
                  <a:pt x="117" y="320"/>
                  <a:pt x="109" y="327"/>
                </a:cubicBezTo>
                <a:cubicBezTo>
                  <a:pt x="49" y="327"/>
                  <a:pt x="49" y="327"/>
                  <a:pt x="49" y="327"/>
                </a:cubicBezTo>
                <a:cubicBezTo>
                  <a:pt x="49" y="405"/>
                  <a:pt x="49" y="405"/>
                  <a:pt x="49" y="405"/>
                </a:cubicBezTo>
                <a:cubicBezTo>
                  <a:pt x="284" y="405"/>
                  <a:pt x="284" y="405"/>
                  <a:pt x="284" y="405"/>
                </a:cubicBezTo>
                <a:cubicBezTo>
                  <a:pt x="300" y="405"/>
                  <a:pt x="313" y="400"/>
                  <a:pt x="322" y="391"/>
                </a:cubicBezTo>
                <a:cubicBezTo>
                  <a:pt x="335" y="376"/>
                  <a:pt x="335" y="357"/>
                  <a:pt x="334" y="354"/>
                </a:cubicBezTo>
                <a:cubicBezTo>
                  <a:pt x="334" y="327"/>
                  <a:pt x="334" y="327"/>
                  <a:pt x="334" y="327"/>
                </a:cubicBezTo>
                <a:cubicBezTo>
                  <a:pt x="266" y="327"/>
                  <a:pt x="266" y="327"/>
                  <a:pt x="266" y="327"/>
                </a:cubicBezTo>
                <a:cubicBezTo>
                  <a:pt x="258" y="320"/>
                  <a:pt x="228" y="290"/>
                  <a:pt x="227" y="233"/>
                </a:cubicBezTo>
                <a:cubicBezTo>
                  <a:pt x="252" y="224"/>
                  <a:pt x="267" y="206"/>
                  <a:pt x="277" y="190"/>
                </a:cubicBezTo>
                <a:close/>
                <a:moveTo>
                  <a:pt x="352" y="66"/>
                </a:moveTo>
                <a:cubicBezTo>
                  <a:pt x="356" y="79"/>
                  <a:pt x="350" y="102"/>
                  <a:pt x="337" y="123"/>
                </a:cubicBezTo>
                <a:cubicBezTo>
                  <a:pt x="323" y="145"/>
                  <a:pt x="305" y="161"/>
                  <a:pt x="286" y="169"/>
                </a:cubicBezTo>
                <a:cubicBezTo>
                  <a:pt x="290" y="158"/>
                  <a:pt x="291" y="149"/>
                  <a:pt x="291" y="146"/>
                </a:cubicBezTo>
                <a:cubicBezTo>
                  <a:pt x="309" y="42"/>
                  <a:pt x="309" y="42"/>
                  <a:pt x="309" y="42"/>
                </a:cubicBezTo>
                <a:cubicBezTo>
                  <a:pt x="320" y="43"/>
                  <a:pt x="346" y="47"/>
                  <a:pt x="352" y="66"/>
                </a:cubicBezTo>
                <a:close/>
                <a:moveTo>
                  <a:pt x="37" y="123"/>
                </a:moveTo>
                <a:cubicBezTo>
                  <a:pt x="24" y="102"/>
                  <a:pt x="18" y="79"/>
                  <a:pt x="22" y="66"/>
                </a:cubicBezTo>
                <a:cubicBezTo>
                  <a:pt x="28" y="46"/>
                  <a:pt x="56" y="43"/>
                  <a:pt x="67" y="42"/>
                </a:cubicBezTo>
                <a:cubicBezTo>
                  <a:pt x="84" y="146"/>
                  <a:pt x="84" y="146"/>
                  <a:pt x="84" y="146"/>
                </a:cubicBezTo>
                <a:cubicBezTo>
                  <a:pt x="84" y="149"/>
                  <a:pt x="86" y="158"/>
                  <a:pt x="90" y="170"/>
                </a:cubicBezTo>
                <a:cubicBezTo>
                  <a:pt x="70" y="162"/>
                  <a:pt x="51" y="146"/>
                  <a:pt x="37" y="123"/>
                </a:cubicBezTo>
                <a:close/>
                <a:moveTo>
                  <a:pt x="242" y="327"/>
                </a:moveTo>
                <a:cubicBezTo>
                  <a:pt x="133" y="327"/>
                  <a:pt x="133" y="327"/>
                  <a:pt x="133" y="327"/>
                </a:cubicBezTo>
                <a:cubicBezTo>
                  <a:pt x="146" y="311"/>
                  <a:pt x="163" y="282"/>
                  <a:pt x="165" y="237"/>
                </a:cubicBezTo>
                <a:cubicBezTo>
                  <a:pt x="172" y="238"/>
                  <a:pt x="179" y="239"/>
                  <a:pt x="188" y="239"/>
                </a:cubicBezTo>
                <a:cubicBezTo>
                  <a:pt x="196" y="239"/>
                  <a:pt x="203" y="238"/>
                  <a:pt x="210" y="237"/>
                </a:cubicBezTo>
                <a:cubicBezTo>
                  <a:pt x="212" y="282"/>
                  <a:pt x="229" y="311"/>
                  <a:pt x="242" y="3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19"/>
          <p:cNvSpPr>
            <a:spLocks noEditPoints="1"/>
          </p:cNvSpPr>
          <p:nvPr/>
        </p:nvSpPr>
        <p:spPr bwMode="auto">
          <a:xfrm>
            <a:off x="8026520" y="2748125"/>
            <a:ext cx="629180" cy="545006"/>
          </a:xfrm>
          <a:custGeom>
            <a:avLst/>
            <a:gdLst>
              <a:gd name="T0" fmla="*/ 358 w 364"/>
              <a:gd name="T1" fmla="*/ 230 h 315"/>
              <a:gd name="T2" fmla="*/ 332 w 364"/>
              <a:gd name="T3" fmla="*/ 207 h 315"/>
              <a:gd name="T4" fmla="*/ 321 w 364"/>
              <a:gd name="T5" fmla="*/ 208 h 315"/>
              <a:gd name="T6" fmla="*/ 268 w 364"/>
              <a:gd name="T7" fmla="*/ 221 h 315"/>
              <a:gd name="T8" fmla="*/ 212 w 364"/>
              <a:gd name="T9" fmla="*/ 235 h 315"/>
              <a:gd name="T10" fmla="*/ 188 w 364"/>
              <a:gd name="T11" fmla="*/ 220 h 315"/>
              <a:gd name="T12" fmla="*/ 216 w 364"/>
              <a:gd name="T13" fmla="*/ 210 h 315"/>
              <a:gd name="T14" fmla="*/ 216 w 364"/>
              <a:gd name="T15" fmla="*/ 210 h 315"/>
              <a:gd name="T16" fmla="*/ 235 w 364"/>
              <a:gd name="T17" fmla="*/ 172 h 315"/>
              <a:gd name="T18" fmla="*/ 230 w 364"/>
              <a:gd name="T19" fmla="*/ 156 h 315"/>
              <a:gd name="T20" fmla="*/ 111 w 364"/>
              <a:gd name="T21" fmla="*/ 168 h 315"/>
              <a:gd name="T22" fmla="*/ 115 w 364"/>
              <a:gd name="T23" fmla="*/ 151 h 315"/>
              <a:gd name="T24" fmla="*/ 29 w 364"/>
              <a:gd name="T25" fmla="*/ 130 h 315"/>
              <a:gd name="T26" fmla="*/ 0 w 364"/>
              <a:gd name="T27" fmla="*/ 282 h 315"/>
              <a:gd name="T28" fmla="*/ 84 w 364"/>
              <a:gd name="T29" fmla="*/ 282 h 315"/>
              <a:gd name="T30" fmla="*/ 86 w 364"/>
              <a:gd name="T31" fmla="*/ 273 h 315"/>
              <a:gd name="T32" fmla="*/ 189 w 364"/>
              <a:gd name="T33" fmla="*/ 315 h 315"/>
              <a:gd name="T34" fmla="*/ 364 w 364"/>
              <a:gd name="T35" fmla="*/ 254 h 315"/>
              <a:gd name="T36" fmla="*/ 358 w 364"/>
              <a:gd name="T37" fmla="*/ 230 h 315"/>
              <a:gd name="T38" fmla="*/ 260 w 364"/>
              <a:gd name="T39" fmla="*/ 137 h 315"/>
              <a:gd name="T40" fmla="*/ 258 w 364"/>
              <a:gd name="T41" fmla="*/ 135 h 315"/>
              <a:gd name="T42" fmla="*/ 247 w 364"/>
              <a:gd name="T43" fmla="*/ 147 h 315"/>
              <a:gd name="T44" fmla="*/ 249 w 364"/>
              <a:gd name="T45" fmla="*/ 149 h 315"/>
              <a:gd name="T46" fmla="*/ 291 w 364"/>
              <a:gd name="T47" fmla="*/ 168 h 315"/>
              <a:gd name="T48" fmla="*/ 291 w 364"/>
              <a:gd name="T49" fmla="*/ 190 h 315"/>
              <a:gd name="T50" fmla="*/ 306 w 364"/>
              <a:gd name="T51" fmla="*/ 190 h 315"/>
              <a:gd name="T52" fmla="*/ 306 w 364"/>
              <a:gd name="T53" fmla="*/ 168 h 315"/>
              <a:gd name="T54" fmla="*/ 349 w 364"/>
              <a:gd name="T55" fmla="*/ 126 h 315"/>
              <a:gd name="T56" fmla="*/ 336 w 364"/>
              <a:gd name="T57" fmla="*/ 96 h 315"/>
              <a:gd name="T58" fmla="*/ 309 w 364"/>
              <a:gd name="T59" fmla="*/ 86 h 315"/>
              <a:gd name="T60" fmla="*/ 306 w 364"/>
              <a:gd name="T61" fmla="*/ 85 h 315"/>
              <a:gd name="T62" fmla="*/ 306 w 364"/>
              <a:gd name="T63" fmla="*/ 33 h 315"/>
              <a:gd name="T64" fmla="*/ 330 w 364"/>
              <a:gd name="T65" fmla="*/ 45 h 315"/>
              <a:gd name="T66" fmla="*/ 332 w 364"/>
              <a:gd name="T67" fmla="*/ 47 h 315"/>
              <a:gd name="T68" fmla="*/ 343 w 364"/>
              <a:gd name="T69" fmla="*/ 35 h 315"/>
              <a:gd name="T70" fmla="*/ 341 w 364"/>
              <a:gd name="T71" fmla="*/ 33 h 315"/>
              <a:gd name="T72" fmla="*/ 306 w 364"/>
              <a:gd name="T73" fmla="*/ 18 h 315"/>
              <a:gd name="T74" fmla="*/ 306 w 364"/>
              <a:gd name="T75" fmla="*/ 0 h 315"/>
              <a:gd name="T76" fmla="*/ 291 w 364"/>
              <a:gd name="T77" fmla="*/ 0 h 315"/>
              <a:gd name="T78" fmla="*/ 291 w 364"/>
              <a:gd name="T79" fmla="*/ 18 h 315"/>
              <a:gd name="T80" fmla="*/ 251 w 364"/>
              <a:gd name="T81" fmla="*/ 59 h 315"/>
              <a:gd name="T82" fmla="*/ 263 w 364"/>
              <a:gd name="T83" fmla="*/ 88 h 315"/>
              <a:gd name="T84" fmla="*/ 290 w 364"/>
              <a:gd name="T85" fmla="*/ 99 h 315"/>
              <a:gd name="T86" fmla="*/ 291 w 364"/>
              <a:gd name="T87" fmla="*/ 99 h 315"/>
              <a:gd name="T88" fmla="*/ 291 w 364"/>
              <a:gd name="T89" fmla="*/ 153 h 315"/>
              <a:gd name="T90" fmla="*/ 260 w 364"/>
              <a:gd name="T91" fmla="*/ 137 h 315"/>
              <a:gd name="T92" fmla="*/ 306 w 364"/>
              <a:gd name="T93" fmla="*/ 101 h 315"/>
              <a:gd name="T94" fmla="*/ 306 w 364"/>
              <a:gd name="T95" fmla="*/ 101 h 315"/>
              <a:gd name="T96" fmla="*/ 326 w 364"/>
              <a:gd name="T97" fmla="*/ 108 h 315"/>
              <a:gd name="T98" fmla="*/ 333 w 364"/>
              <a:gd name="T99" fmla="*/ 126 h 315"/>
              <a:gd name="T100" fmla="*/ 306 w 364"/>
              <a:gd name="T101" fmla="*/ 153 h 315"/>
              <a:gd name="T102" fmla="*/ 306 w 364"/>
              <a:gd name="T103" fmla="*/ 101 h 315"/>
              <a:gd name="T104" fmla="*/ 274 w 364"/>
              <a:gd name="T105" fmla="*/ 75 h 315"/>
              <a:gd name="T106" fmla="*/ 267 w 364"/>
              <a:gd name="T107" fmla="*/ 59 h 315"/>
              <a:gd name="T108" fmla="*/ 291 w 364"/>
              <a:gd name="T109" fmla="*/ 33 h 315"/>
              <a:gd name="T110" fmla="*/ 291 w 364"/>
              <a:gd name="T111" fmla="*/ 83 h 315"/>
              <a:gd name="T112" fmla="*/ 274 w 364"/>
              <a:gd name="T113" fmla="*/ 75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64" h="315">
                <a:moveTo>
                  <a:pt x="358" y="230"/>
                </a:moveTo>
                <a:cubicBezTo>
                  <a:pt x="355" y="215"/>
                  <a:pt x="346" y="207"/>
                  <a:pt x="332" y="207"/>
                </a:cubicBezTo>
                <a:cubicBezTo>
                  <a:pt x="329" y="207"/>
                  <a:pt x="325" y="207"/>
                  <a:pt x="321" y="208"/>
                </a:cubicBezTo>
                <a:cubicBezTo>
                  <a:pt x="268" y="221"/>
                  <a:pt x="268" y="221"/>
                  <a:pt x="268" y="221"/>
                </a:cubicBezTo>
                <a:cubicBezTo>
                  <a:pt x="243" y="227"/>
                  <a:pt x="221" y="232"/>
                  <a:pt x="212" y="235"/>
                </a:cubicBezTo>
                <a:cubicBezTo>
                  <a:pt x="188" y="220"/>
                  <a:pt x="188" y="220"/>
                  <a:pt x="188" y="220"/>
                </a:cubicBezTo>
                <a:cubicBezTo>
                  <a:pt x="216" y="210"/>
                  <a:pt x="216" y="210"/>
                  <a:pt x="216" y="210"/>
                </a:cubicBezTo>
                <a:cubicBezTo>
                  <a:pt x="216" y="210"/>
                  <a:pt x="216" y="210"/>
                  <a:pt x="216" y="210"/>
                </a:cubicBezTo>
                <a:cubicBezTo>
                  <a:pt x="234" y="203"/>
                  <a:pt x="241" y="188"/>
                  <a:pt x="235" y="172"/>
                </a:cubicBezTo>
                <a:cubicBezTo>
                  <a:pt x="230" y="156"/>
                  <a:pt x="230" y="156"/>
                  <a:pt x="230" y="156"/>
                </a:cubicBezTo>
                <a:cubicBezTo>
                  <a:pt x="111" y="168"/>
                  <a:pt x="111" y="168"/>
                  <a:pt x="111" y="168"/>
                </a:cubicBezTo>
                <a:cubicBezTo>
                  <a:pt x="115" y="151"/>
                  <a:pt x="115" y="151"/>
                  <a:pt x="115" y="151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0" y="282"/>
                  <a:pt x="0" y="282"/>
                  <a:pt x="0" y="282"/>
                </a:cubicBezTo>
                <a:cubicBezTo>
                  <a:pt x="84" y="282"/>
                  <a:pt x="84" y="282"/>
                  <a:pt x="84" y="282"/>
                </a:cubicBezTo>
                <a:cubicBezTo>
                  <a:pt x="86" y="273"/>
                  <a:pt x="86" y="273"/>
                  <a:pt x="86" y="273"/>
                </a:cubicBezTo>
                <a:cubicBezTo>
                  <a:pt x="189" y="315"/>
                  <a:pt x="189" y="315"/>
                  <a:pt x="189" y="315"/>
                </a:cubicBezTo>
                <a:cubicBezTo>
                  <a:pt x="364" y="254"/>
                  <a:pt x="364" y="254"/>
                  <a:pt x="364" y="254"/>
                </a:cubicBezTo>
                <a:lnTo>
                  <a:pt x="358" y="230"/>
                </a:lnTo>
                <a:close/>
                <a:moveTo>
                  <a:pt x="260" y="137"/>
                </a:moveTo>
                <a:cubicBezTo>
                  <a:pt x="258" y="135"/>
                  <a:pt x="258" y="135"/>
                  <a:pt x="258" y="135"/>
                </a:cubicBezTo>
                <a:cubicBezTo>
                  <a:pt x="247" y="147"/>
                  <a:pt x="247" y="147"/>
                  <a:pt x="247" y="147"/>
                </a:cubicBezTo>
                <a:cubicBezTo>
                  <a:pt x="249" y="149"/>
                  <a:pt x="249" y="149"/>
                  <a:pt x="249" y="149"/>
                </a:cubicBezTo>
                <a:cubicBezTo>
                  <a:pt x="261" y="161"/>
                  <a:pt x="274" y="167"/>
                  <a:pt x="291" y="168"/>
                </a:cubicBezTo>
                <a:cubicBezTo>
                  <a:pt x="291" y="190"/>
                  <a:pt x="291" y="190"/>
                  <a:pt x="291" y="190"/>
                </a:cubicBezTo>
                <a:cubicBezTo>
                  <a:pt x="306" y="190"/>
                  <a:pt x="306" y="190"/>
                  <a:pt x="306" y="190"/>
                </a:cubicBezTo>
                <a:cubicBezTo>
                  <a:pt x="306" y="168"/>
                  <a:pt x="306" y="168"/>
                  <a:pt x="306" y="168"/>
                </a:cubicBezTo>
                <a:cubicBezTo>
                  <a:pt x="333" y="166"/>
                  <a:pt x="349" y="150"/>
                  <a:pt x="349" y="126"/>
                </a:cubicBezTo>
                <a:cubicBezTo>
                  <a:pt x="349" y="114"/>
                  <a:pt x="345" y="103"/>
                  <a:pt x="336" y="96"/>
                </a:cubicBezTo>
                <a:cubicBezTo>
                  <a:pt x="329" y="90"/>
                  <a:pt x="322" y="88"/>
                  <a:pt x="309" y="86"/>
                </a:cubicBezTo>
                <a:cubicBezTo>
                  <a:pt x="306" y="85"/>
                  <a:pt x="306" y="85"/>
                  <a:pt x="306" y="85"/>
                </a:cubicBezTo>
                <a:cubicBezTo>
                  <a:pt x="306" y="33"/>
                  <a:pt x="306" y="33"/>
                  <a:pt x="306" y="33"/>
                </a:cubicBezTo>
                <a:cubicBezTo>
                  <a:pt x="317" y="34"/>
                  <a:pt x="324" y="39"/>
                  <a:pt x="330" y="45"/>
                </a:cubicBezTo>
                <a:cubicBezTo>
                  <a:pt x="332" y="47"/>
                  <a:pt x="332" y="47"/>
                  <a:pt x="332" y="47"/>
                </a:cubicBezTo>
                <a:cubicBezTo>
                  <a:pt x="343" y="35"/>
                  <a:pt x="343" y="35"/>
                  <a:pt x="343" y="35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30" y="24"/>
                  <a:pt x="319" y="19"/>
                  <a:pt x="306" y="18"/>
                </a:cubicBezTo>
                <a:cubicBezTo>
                  <a:pt x="306" y="0"/>
                  <a:pt x="306" y="0"/>
                  <a:pt x="306" y="0"/>
                </a:cubicBezTo>
                <a:cubicBezTo>
                  <a:pt x="291" y="0"/>
                  <a:pt x="291" y="0"/>
                  <a:pt x="291" y="0"/>
                </a:cubicBezTo>
                <a:cubicBezTo>
                  <a:pt x="291" y="18"/>
                  <a:pt x="291" y="18"/>
                  <a:pt x="291" y="18"/>
                </a:cubicBezTo>
                <a:cubicBezTo>
                  <a:pt x="266" y="20"/>
                  <a:pt x="251" y="36"/>
                  <a:pt x="251" y="59"/>
                </a:cubicBezTo>
                <a:cubicBezTo>
                  <a:pt x="251" y="71"/>
                  <a:pt x="255" y="81"/>
                  <a:pt x="263" y="88"/>
                </a:cubicBezTo>
                <a:cubicBezTo>
                  <a:pt x="268" y="92"/>
                  <a:pt x="278" y="97"/>
                  <a:pt x="290" y="99"/>
                </a:cubicBezTo>
                <a:cubicBezTo>
                  <a:pt x="291" y="99"/>
                  <a:pt x="291" y="99"/>
                  <a:pt x="291" y="99"/>
                </a:cubicBezTo>
                <a:cubicBezTo>
                  <a:pt x="291" y="153"/>
                  <a:pt x="291" y="153"/>
                  <a:pt x="291" y="153"/>
                </a:cubicBezTo>
                <a:cubicBezTo>
                  <a:pt x="279" y="151"/>
                  <a:pt x="271" y="147"/>
                  <a:pt x="260" y="137"/>
                </a:cubicBezTo>
                <a:close/>
                <a:moveTo>
                  <a:pt x="306" y="101"/>
                </a:moveTo>
                <a:cubicBezTo>
                  <a:pt x="306" y="101"/>
                  <a:pt x="306" y="101"/>
                  <a:pt x="306" y="101"/>
                </a:cubicBezTo>
                <a:cubicBezTo>
                  <a:pt x="314" y="102"/>
                  <a:pt x="320" y="103"/>
                  <a:pt x="326" y="108"/>
                </a:cubicBezTo>
                <a:cubicBezTo>
                  <a:pt x="331" y="112"/>
                  <a:pt x="333" y="119"/>
                  <a:pt x="333" y="126"/>
                </a:cubicBezTo>
                <a:cubicBezTo>
                  <a:pt x="333" y="141"/>
                  <a:pt x="323" y="151"/>
                  <a:pt x="306" y="153"/>
                </a:cubicBezTo>
                <a:lnTo>
                  <a:pt x="306" y="101"/>
                </a:lnTo>
                <a:close/>
                <a:moveTo>
                  <a:pt x="274" y="75"/>
                </a:moveTo>
                <a:cubicBezTo>
                  <a:pt x="269" y="72"/>
                  <a:pt x="267" y="66"/>
                  <a:pt x="267" y="59"/>
                </a:cubicBezTo>
                <a:cubicBezTo>
                  <a:pt x="267" y="44"/>
                  <a:pt x="276" y="35"/>
                  <a:pt x="291" y="33"/>
                </a:cubicBezTo>
                <a:cubicBezTo>
                  <a:pt x="291" y="83"/>
                  <a:pt x="291" y="83"/>
                  <a:pt x="291" y="83"/>
                </a:cubicBezTo>
                <a:cubicBezTo>
                  <a:pt x="284" y="82"/>
                  <a:pt x="278" y="79"/>
                  <a:pt x="274" y="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16"/>
          <p:cNvSpPr>
            <a:spLocks noEditPoints="1"/>
          </p:cNvSpPr>
          <p:nvPr/>
        </p:nvSpPr>
        <p:spPr bwMode="auto">
          <a:xfrm>
            <a:off x="9463161" y="2691240"/>
            <a:ext cx="532649" cy="632783"/>
          </a:xfrm>
          <a:custGeom>
            <a:avLst/>
            <a:gdLst>
              <a:gd name="T0" fmla="*/ 171 w 324"/>
              <a:gd name="T1" fmla="*/ 385 h 385"/>
              <a:gd name="T2" fmla="*/ 253 w 324"/>
              <a:gd name="T3" fmla="*/ 385 h 385"/>
              <a:gd name="T4" fmla="*/ 297 w 324"/>
              <a:gd name="T5" fmla="*/ 341 h 385"/>
              <a:gd name="T6" fmla="*/ 297 w 324"/>
              <a:gd name="T7" fmla="*/ 211 h 385"/>
              <a:gd name="T8" fmla="*/ 171 w 324"/>
              <a:gd name="T9" fmla="*/ 211 h 385"/>
              <a:gd name="T10" fmla="*/ 171 w 324"/>
              <a:gd name="T11" fmla="*/ 385 h 385"/>
              <a:gd name="T12" fmla="*/ 27 w 324"/>
              <a:gd name="T13" fmla="*/ 385 h 385"/>
              <a:gd name="T14" fmla="*/ 154 w 324"/>
              <a:gd name="T15" fmla="*/ 385 h 385"/>
              <a:gd name="T16" fmla="*/ 154 w 324"/>
              <a:gd name="T17" fmla="*/ 211 h 385"/>
              <a:gd name="T18" fmla="*/ 27 w 324"/>
              <a:gd name="T19" fmla="*/ 211 h 385"/>
              <a:gd name="T20" fmla="*/ 27 w 324"/>
              <a:gd name="T21" fmla="*/ 385 h 385"/>
              <a:gd name="T22" fmla="*/ 249 w 324"/>
              <a:gd name="T23" fmla="*/ 90 h 385"/>
              <a:gd name="T24" fmla="*/ 267 w 324"/>
              <a:gd name="T25" fmla="*/ 64 h 385"/>
              <a:gd name="T26" fmla="*/ 262 w 324"/>
              <a:gd name="T27" fmla="*/ 24 h 385"/>
              <a:gd name="T28" fmla="*/ 226 w 324"/>
              <a:gd name="T29" fmla="*/ 6 h 385"/>
              <a:gd name="T30" fmla="*/ 192 w 324"/>
              <a:gd name="T31" fmla="*/ 17 h 385"/>
              <a:gd name="T32" fmla="*/ 158 w 324"/>
              <a:gd name="T33" fmla="*/ 73 h 385"/>
              <a:gd name="T34" fmla="*/ 124 w 324"/>
              <a:gd name="T35" fmla="*/ 17 h 385"/>
              <a:gd name="T36" fmla="*/ 53 w 324"/>
              <a:gd name="T37" fmla="*/ 24 h 385"/>
              <a:gd name="T38" fmla="*/ 67 w 324"/>
              <a:gd name="T39" fmla="*/ 34 h 385"/>
              <a:gd name="T40" fmla="*/ 114 w 324"/>
              <a:gd name="T41" fmla="*/ 31 h 385"/>
              <a:gd name="T42" fmla="*/ 145 w 324"/>
              <a:gd name="T43" fmla="*/ 90 h 385"/>
              <a:gd name="T44" fmla="*/ 0 w 324"/>
              <a:gd name="T45" fmla="*/ 90 h 385"/>
              <a:gd name="T46" fmla="*/ 0 w 324"/>
              <a:gd name="T47" fmla="*/ 194 h 385"/>
              <a:gd name="T48" fmla="*/ 27 w 324"/>
              <a:gd name="T49" fmla="*/ 194 h 385"/>
              <a:gd name="T50" fmla="*/ 27 w 324"/>
              <a:gd name="T51" fmla="*/ 194 h 385"/>
              <a:gd name="T52" fmla="*/ 154 w 324"/>
              <a:gd name="T53" fmla="*/ 194 h 385"/>
              <a:gd name="T54" fmla="*/ 154 w 324"/>
              <a:gd name="T55" fmla="*/ 101 h 385"/>
              <a:gd name="T56" fmla="*/ 171 w 324"/>
              <a:gd name="T57" fmla="*/ 101 h 385"/>
              <a:gd name="T58" fmla="*/ 171 w 324"/>
              <a:gd name="T59" fmla="*/ 194 h 385"/>
              <a:gd name="T60" fmla="*/ 297 w 324"/>
              <a:gd name="T61" fmla="*/ 194 h 385"/>
              <a:gd name="T62" fmla="*/ 297 w 324"/>
              <a:gd name="T63" fmla="*/ 194 h 385"/>
              <a:gd name="T64" fmla="*/ 324 w 324"/>
              <a:gd name="T65" fmla="*/ 194 h 385"/>
              <a:gd name="T66" fmla="*/ 324 w 324"/>
              <a:gd name="T67" fmla="*/ 90 h 385"/>
              <a:gd name="T68" fmla="*/ 249 w 324"/>
              <a:gd name="T69" fmla="*/ 90 h 385"/>
              <a:gd name="T70" fmla="*/ 235 w 324"/>
              <a:gd name="T71" fmla="*/ 79 h 385"/>
              <a:gd name="T72" fmla="*/ 179 w 324"/>
              <a:gd name="T73" fmla="*/ 88 h 385"/>
              <a:gd name="T74" fmla="*/ 171 w 324"/>
              <a:gd name="T75" fmla="*/ 88 h 385"/>
              <a:gd name="T76" fmla="*/ 201 w 324"/>
              <a:gd name="T77" fmla="*/ 31 h 385"/>
              <a:gd name="T78" fmla="*/ 226 w 324"/>
              <a:gd name="T79" fmla="*/ 23 h 385"/>
              <a:gd name="T80" fmla="*/ 248 w 324"/>
              <a:gd name="T81" fmla="*/ 34 h 385"/>
              <a:gd name="T82" fmla="*/ 251 w 324"/>
              <a:gd name="T83" fmla="*/ 58 h 385"/>
              <a:gd name="T84" fmla="*/ 235 w 324"/>
              <a:gd name="T85" fmla="*/ 79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24" h="385">
                <a:moveTo>
                  <a:pt x="171" y="385"/>
                </a:moveTo>
                <a:cubicBezTo>
                  <a:pt x="253" y="385"/>
                  <a:pt x="253" y="385"/>
                  <a:pt x="253" y="385"/>
                </a:cubicBezTo>
                <a:cubicBezTo>
                  <a:pt x="277" y="385"/>
                  <a:pt x="297" y="365"/>
                  <a:pt x="297" y="341"/>
                </a:cubicBezTo>
                <a:cubicBezTo>
                  <a:pt x="297" y="211"/>
                  <a:pt x="297" y="211"/>
                  <a:pt x="297" y="211"/>
                </a:cubicBezTo>
                <a:cubicBezTo>
                  <a:pt x="171" y="211"/>
                  <a:pt x="171" y="211"/>
                  <a:pt x="171" y="211"/>
                </a:cubicBezTo>
                <a:lnTo>
                  <a:pt x="171" y="385"/>
                </a:lnTo>
                <a:close/>
                <a:moveTo>
                  <a:pt x="27" y="385"/>
                </a:moveTo>
                <a:cubicBezTo>
                  <a:pt x="154" y="385"/>
                  <a:pt x="154" y="385"/>
                  <a:pt x="154" y="385"/>
                </a:cubicBezTo>
                <a:cubicBezTo>
                  <a:pt x="154" y="211"/>
                  <a:pt x="154" y="211"/>
                  <a:pt x="154" y="211"/>
                </a:cubicBezTo>
                <a:cubicBezTo>
                  <a:pt x="27" y="211"/>
                  <a:pt x="27" y="211"/>
                  <a:pt x="27" y="211"/>
                </a:cubicBezTo>
                <a:lnTo>
                  <a:pt x="27" y="385"/>
                </a:lnTo>
                <a:close/>
                <a:moveTo>
                  <a:pt x="249" y="90"/>
                </a:moveTo>
                <a:cubicBezTo>
                  <a:pt x="257" y="83"/>
                  <a:pt x="264" y="73"/>
                  <a:pt x="267" y="64"/>
                </a:cubicBezTo>
                <a:cubicBezTo>
                  <a:pt x="272" y="50"/>
                  <a:pt x="270" y="35"/>
                  <a:pt x="262" y="24"/>
                </a:cubicBezTo>
                <a:cubicBezTo>
                  <a:pt x="254" y="13"/>
                  <a:pt x="241" y="6"/>
                  <a:pt x="226" y="6"/>
                </a:cubicBezTo>
                <a:cubicBezTo>
                  <a:pt x="214" y="6"/>
                  <a:pt x="202" y="10"/>
                  <a:pt x="192" y="17"/>
                </a:cubicBezTo>
                <a:cubicBezTo>
                  <a:pt x="177" y="27"/>
                  <a:pt x="165" y="54"/>
                  <a:pt x="158" y="73"/>
                </a:cubicBezTo>
                <a:cubicBezTo>
                  <a:pt x="151" y="54"/>
                  <a:pt x="139" y="27"/>
                  <a:pt x="124" y="17"/>
                </a:cubicBezTo>
                <a:cubicBezTo>
                  <a:pt x="99" y="0"/>
                  <a:pt x="68" y="3"/>
                  <a:pt x="53" y="24"/>
                </a:cubicBezTo>
                <a:cubicBezTo>
                  <a:pt x="67" y="34"/>
                  <a:pt x="67" y="34"/>
                  <a:pt x="67" y="34"/>
                </a:cubicBezTo>
                <a:cubicBezTo>
                  <a:pt x="76" y="21"/>
                  <a:pt x="97" y="20"/>
                  <a:pt x="114" y="31"/>
                </a:cubicBezTo>
                <a:cubicBezTo>
                  <a:pt x="126" y="39"/>
                  <a:pt x="138" y="68"/>
                  <a:pt x="145" y="90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94"/>
                  <a:pt x="0" y="194"/>
                  <a:pt x="0" y="194"/>
                </a:cubicBezTo>
                <a:cubicBezTo>
                  <a:pt x="27" y="194"/>
                  <a:pt x="27" y="194"/>
                  <a:pt x="27" y="194"/>
                </a:cubicBezTo>
                <a:cubicBezTo>
                  <a:pt x="27" y="194"/>
                  <a:pt x="27" y="194"/>
                  <a:pt x="27" y="194"/>
                </a:cubicBezTo>
                <a:cubicBezTo>
                  <a:pt x="154" y="194"/>
                  <a:pt x="154" y="194"/>
                  <a:pt x="154" y="194"/>
                </a:cubicBezTo>
                <a:cubicBezTo>
                  <a:pt x="154" y="101"/>
                  <a:pt x="154" y="101"/>
                  <a:pt x="154" y="101"/>
                </a:cubicBezTo>
                <a:cubicBezTo>
                  <a:pt x="171" y="101"/>
                  <a:pt x="171" y="101"/>
                  <a:pt x="171" y="101"/>
                </a:cubicBezTo>
                <a:cubicBezTo>
                  <a:pt x="171" y="194"/>
                  <a:pt x="171" y="194"/>
                  <a:pt x="171" y="194"/>
                </a:cubicBezTo>
                <a:cubicBezTo>
                  <a:pt x="297" y="194"/>
                  <a:pt x="297" y="194"/>
                  <a:pt x="297" y="194"/>
                </a:cubicBezTo>
                <a:cubicBezTo>
                  <a:pt x="297" y="194"/>
                  <a:pt x="297" y="194"/>
                  <a:pt x="297" y="194"/>
                </a:cubicBezTo>
                <a:cubicBezTo>
                  <a:pt x="324" y="194"/>
                  <a:pt x="324" y="194"/>
                  <a:pt x="324" y="194"/>
                </a:cubicBezTo>
                <a:cubicBezTo>
                  <a:pt x="324" y="90"/>
                  <a:pt x="324" y="90"/>
                  <a:pt x="324" y="90"/>
                </a:cubicBezTo>
                <a:lnTo>
                  <a:pt x="249" y="90"/>
                </a:lnTo>
                <a:close/>
                <a:moveTo>
                  <a:pt x="235" y="79"/>
                </a:moveTo>
                <a:cubicBezTo>
                  <a:pt x="226" y="85"/>
                  <a:pt x="206" y="88"/>
                  <a:pt x="179" y="88"/>
                </a:cubicBezTo>
                <a:cubicBezTo>
                  <a:pt x="176" y="88"/>
                  <a:pt x="173" y="88"/>
                  <a:pt x="171" y="88"/>
                </a:cubicBezTo>
                <a:cubicBezTo>
                  <a:pt x="178" y="67"/>
                  <a:pt x="190" y="39"/>
                  <a:pt x="201" y="31"/>
                </a:cubicBezTo>
                <a:cubicBezTo>
                  <a:pt x="209" y="26"/>
                  <a:pt x="217" y="23"/>
                  <a:pt x="226" y="23"/>
                </a:cubicBezTo>
                <a:cubicBezTo>
                  <a:pt x="235" y="23"/>
                  <a:pt x="243" y="27"/>
                  <a:pt x="248" y="34"/>
                </a:cubicBezTo>
                <a:cubicBezTo>
                  <a:pt x="253" y="41"/>
                  <a:pt x="254" y="49"/>
                  <a:pt x="251" y="58"/>
                </a:cubicBezTo>
                <a:cubicBezTo>
                  <a:pt x="248" y="66"/>
                  <a:pt x="242" y="74"/>
                  <a:pt x="235" y="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24"/>
          <p:cNvSpPr>
            <a:spLocks/>
          </p:cNvSpPr>
          <p:nvPr/>
        </p:nvSpPr>
        <p:spPr bwMode="auto">
          <a:xfrm>
            <a:off x="10811106" y="2723411"/>
            <a:ext cx="555007" cy="569720"/>
          </a:xfrm>
          <a:custGeom>
            <a:avLst/>
            <a:gdLst>
              <a:gd name="T0" fmla="*/ 221 w 334"/>
              <a:gd name="T1" fmla="*/ 229 h 343"/>
              <a:gd name="T2" fmla="*/ 331 w 334"/>
              <a:gd name="T3" fmla="*/ 96 h 343"/>
              <a:gd name="T4" fmla="*/ 332 w 334"/>
              <a:gd name="T5" fmla="*/ 87 h 343"/>
              <a:gd name="T6" fmla="*/ 325 w 334"/>
              <a:gd name="T7" fmla="*/ 82 h 343"/>
              <a:gd name="T8" fmla="*/ 234 w 334"/>
              <a:gd name="T9" fmla="*/ 82 h 343"/>
              <a:gd name="T10" fmla="*/ 255 w 334"/>
              <a:gd name="T11" fmla="*/ 38 h 343"/>
              <a:gd name="T12" fmla="*/ 310 w 334"/>
              <a:gd name="T13" fmla="*/ 16 h 343"/>
              <a:gd name="T14" fmla="*/ 303 w 334"/>
              <a:gd name="T15" fmla="*/ 0 h 343"/>
              <a:gd name="T16" fmla="*/ 243 w 334"/>
              <a:gd name="T17" fmla="*/ 25 h 343"/>
              <a:gd name="T18" fmla="*/ 215 w 334"/>
              <a:gd name="T19" fmla="*/ 82 h 343"/>
              <a:gd name="T20" fmla="*/ 147 w 334"/>
              <a:gd name="T21" fmla="*/ 82 h 343"/>
              <a:gd name="T22" fmla="*/ 74 w 334"/>
              <a:gd name="T23" fmla="*/ 23 h 343"/>
              <a:gd name="T24" fmla="*/ 0 w 334"/>
              <a:gd name="T25" fmla="*/ 98 h 343"/>
              <a:gd name="T26" fmla="*/ 74 w 334"/>
              <a:gd name="T27" fmla="*/ 172 h 343"/>
              <a:gd name="T28" fmla="*/ 103 w 334"/>
              <a:gd name="T29" fmla="*/ 167 h 343"/>
              <a:gd name="T30" fmla="*/ 152 w 334"/>
              <a:gd name="T31" fmla="*/ 227 h 343"/>
              <a:gd name="T32" fmla="*/ 180 w 334"/>
              <a:gd name="T33" fmla="*/ 243 h 343"/>
              <a:gd name="T34" fmla="*/ 180 w 334"/>
              <a:gd name="T35" fmla="*/ 326 h 343"/>
              <a:gd name="T36" fmla="*/ 146 w 334"/>
              <a:gd name="T37" fmla="*/ 326 h 343"/>
              <a:gd name="T38" fmla="*/ 146 w 334"/>
              <a:gd name="T39" fmla="*/ 343 h 343"/>
              <a:gd name="T40" fmla="*/ 231 w 334"/>
              <a:gd name="T41" fmla="*/ 343 h 343"/>
              <a:gd name="T42" fmla="*/ 231 w 334"/>
              <a:gd name="T43" fmla="*/ 326 h 343"/>
              <a:gd name="T44" fmla="*/ 198 w 334"/>
              <a:gd name="T45" fmla="*/ 326 h 343"/>
              <a:gd name="T46" fmla="*/ 198 w 334"/>
              <a:gd name="T47" fmla="*/ 242 h 343"/>
              <a:gd name="T48" fmla="*/ 221 w 334"/>
              <a:gd name="T49" fmla="*/ 229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4" h="343">
                <a:moveTo>
                  <a:pt x="221" y="229"/>
                </a:moveTo>
                <a:cubicBezTo>
                  <a:pt x="246" y="201"/>
                  <a:pt x="328" y="100"/>
                  <a:pt x="331" y="96"/>
                </a:cubicBezTo>
                <a:cubicBezTo>
                  <a:pt x="333" y="93"/>
                  <a:pt x="334" y="90"/>
                  <a:pt x="332" y="87"/>
                </a:cubicBezTo>
                <a:cubicBezTo>
                  <a:pt x="331" y="84"/>
                  <a:pt x="328" y="82"/>
                  <a:pt x="325" y="82"/>
                </a:cubicBezTo>
                <a:cubicBezTo>
                  <a:pt x="234" y="82"/>
                  <a:pt x="234" y="82"/>
                  <a:pt x="234" y="82"/>
                </a:cubicBezTo>
                <a:cubicBezTo>
                  <a:pt x="255" y="38"/>
                  <a:pt x="255" y="38"/>
                  <a:pt x="255" y="38"/>
                </a:cubicBezTo>
                <a:cubicBezTo>
                  <a:pt x="310" y="16"/>
                  <a:pt x="310" y="16"/>
                  <a:pt x="310" y="16"/>
                </a:cubicBezTo>
                <a:cubicBezTo>
                  <a:pt x="303" y="0"/>
                  <a:pt x="303" y="0"/>
                  <a:pt x="303" y="0"/>
                </a:cubicBezTo>
                <a:cubicBezTo>
                  <a:pt x="243" y="25"/>
                  <a:pt x="243" y="25"/>
                  <a:pt x="243" y="25"/>
                </a:cubicBezTo>
                <a:cubicBezTo>
                  <a:pt x="215" y="82"/>
                  <a:pt x="215" y="82"/>
                  <a:pt x="215" y="82"/>
                </a:cubicBezTo>
                <a:cubicBezTo>
                  <a:pt x="147" y="82"/>
                  <a:pt x="147" y="82"/>
                  <a:pt x="147" y="82"/>
                </a:cubicBezTo>
                <a:cubicBezTo>
                  <a:pt x="140" y="48"/>
                  <a:pt x="110" y="23"/>
                  <a:pt x="74" y="23"/>
                </a:cubicBezTo>
                <a:cubicBezTo>
                  <a:pt x="33" y="23"/>
                  <a:pt x="0" y="56"/>
                  <a:pt x="0" y="98"/>
                </a:cubicBezTo>
                <a:cubicBezTo>
                  <a:pt x="0" y="139"/>
                  <a:pt x="33" y="172"/>
                  <a:pt x="74" y="172"/>
                </a:cubicBezTo>
                <a:cubicBezTo>
                  <a:pt x="84" y="172"/>
                  <a:pt x="94" y="170"/>
                  <a:pt x="103" y="167"/>
                </a:cubicBezTo>
                <a:cubicBezTo>
                  <a:pt x="124" y="193"/>
                  <a:pt x="144" y="218"/>
                  <a:pt x="152" y="227"/>
                </a:cubicBezTo>
                <a:cubicBezTo>
                  <a:pt x="159" y="235"/>
                  <a:pt x="169" y="241"/>
                  <a:pt x="180" y="243"/>
                </a:cubicBezTo>
                <a:cubicBezTo>
                  <a:pt x="180" y="326"/>
                  <a:pt x="180" y="326"/>
                  <a:pt x="180" y="326"/>
                </a:cubicBezTo>
                <a:cubicBezTo>
                  <a:pt x="146" y="326"/>
                  <a:pt x="146" y="326"/>
                  <a:pt x="146" y="326"/>
                </a:cubicBezTo>
                <a:cubicBezTo>
                  <a:pt x="146" y="343"/>
                  <a:pt x="146" y="343"/>
                  <a:pt x="146" y="343"/>
                </a:cubicBezTo>
                <a:cubicBezTo>
                  <a:pt x="231" y="343"/>
                  <a:pt x="231" y="343"/>
                  <a:pt x="231" y="343"/>
                </a:cubicBezTo>
                <a:cubicBezTo>
                  <a:pt x="231" y="326"/>
                  <a:pt x="231" y="326"/>
                  <a:pt x="231" y="326"/>
                </a:cubicBezTo>
                <a:cubicBezTo>
                  <a:pt x="198" y="326"/>
                  <a:pt x="198" y="326"/>
                  <a:pt x="198" y="326"/>
                </a:cubicBezTo>
                <a:cubicBezTo>
                  <a:pt x="198" y="242"/>
                  <a:pt x="198" y="242"/>
                  <a:pt x="198" y="242"/>
                </a:cubicBezTo>
                <a:cubicBezTo>
                  <a:pt x="207" y="241"/>
                  <a:pt x="215" y="236"/>
                  <a:pt x="221" y="2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20"/>
          <p:cNvSpPr>
            <a:spLocks noEditPoints="1"/>
          </p:cNvSpPr>
          <p:nvPr/>
        </p:nvSpPr>
        <p:spPr bwMode="auto">
          <a:xfrm>
            <a:off x="3594201" y="3889378"/>
            <a:ext cx="568623" cy="573297"/>
          </a:xfrm>
          <a:custGeom>
            <a:avLst/>
            <a:gdLst>
              <a:gd name="T0" fmla="*/ 0 w 359"/>
              <a:gd name="T1" fmla="*/ 0 h 362"/>
              <a:gd name="T2" fmla="*/ 179 w 359"/>
              <a:gd name="T3" fmla="*/ 16 h 362"/>
              <a:gd name="T4" fmla="*/ 179 w 359"/>
              <a:gd name="T5" fmla="*/ 48 h 362"/>
              <a:gd name="T6" fmla="*/ 0 w 359"/>
              <a:gd name="T7" fmla="*/ 65 h 362"/>
              <a:gd name="T8" fmla="*/ 179 w 359"/>
              <a:gd name="T9" fmla="*/ 48 h 362"/>
              <a:gd name="T10" fmla="*/ 227 w 359"/>
              <a:gd name="T11" fmla="*/ 233 h 362"/>
              <a:gd name="T12" fmla="*/ 256 w 359"/>
              <a:gd name="T13" fmla="*/ 260 h 362"/>
              <a:gd name="T14" fmla="*/ 227 w 359"/>
              <a:gd name="T15" fmla="*/ 233 h 362"/>
              <a:gd name="T16" fmla="*/ 153 w 359"/>
              <a:gd name="T17" fmla="*/ 96 h 362"/>
              <a:gd name="T18" fmla="*/ 0 w 359"/>
              <a:gd name="T19" fmla="*/ 113 h 362"/>
              <a:gd name="T20" fmla="*/ 101 w 359"/>
              <a:gd name="T21" fmla="*/ 143 h 362"/>
              <a:gd name="T22" fmla="*/ 0 w 359"/>
              <a:gd name="T23" fmla="*/ 160 h 362"/>
              <a:gd name="T24" fmla="*/ 80 w 359"/>
              <a:gd name="T25" fmla="*/ 189 h 362"/>
              <a:gd name="T26" fmla="*/ 0 w 359"/>
              <a:gd name="T27" fmla="*/ 206 h 362"/>
              <a:gd name="T28" fmla="*/ 77 w 359"/>
              <a:gd name="T29" fmla="*/ 221 h 362"/>
              <a:gd name="T30" fmla="*/ 0 w 359"/>
              <a:gd name="T31" fmla="*/ 236 h 362"/>
              <a:gd name="T32" fmla="*/ 80 w 359"/>
              <a:gd name="T33" fmla="*/ 253 h 362"/>
              <a:gd name="T34" fmla="*/ 0 w 359"/>
              <a:gd name="T35" fmla="*/ 283 h 362"/>
              <a:gd name="T36" fmla="*/ 100 w 359"/>
              <a:gd name="T37" fmla="*/ 299 h 362"/>
              <a:gd name="T38" fmla="*/ 359 w 359"/>
              <a:gd name="T39" fmla="*/ 221 h 362"/>
              <a:gd name="T40" fmla="*/ 227 w 359"/>
              <a:gd name="T41" fmla="*/ 306 h 362"/>
              <a:gd name="T42" fmla="*/ 210 w 359"/>
              <a:gd name="T43" fmla="*/ 331 h 362"/>
              <a:gd name="T44" fmla="*/ 163 w 359"/>
              <a:gd name="T45" fmla="*/ 285 h 362"/>
              <a:gd name="T46" fmla="*/ 174 w 359"/>
              <a:gd name="T47" fmla="*/ 269 h 362"/>
              <a:gd name="T48" fmla="*/ 210 w 359"/>
              <a:gd name="T49" fmla="*/ 288 h 362"/>
              <a:gd name="T50" fmla="*/ 209 w 359"/>
              <a:gd name="T51" fmla="*/ 230 h 362"/>
              <a:gd name="T52" fmla="*/ 166 w 359"/>
              <a:gd name="T53" fmla="*/ 186 h 362"/>
              <a:gd name="T54" fmla="*/ 210 w 359"/>
              <a:gd name="T55" fmla="*/ 119 h 362"/>
              <a:gd name="T56" fmla="*/ 227 w 359"/>
              <a:gd name="T57" fmla="*/ 139 h 362"/>
              <a:gd name="T58" fmla="*/ 269 w 359"/>
              <a:gd name="T59" fmla="*/ 159 h 362"/>
              <a:gd name="T60" fmla="*/ 254 w 359"/>
              <a:gd name="T61" fmla="*/ 170 h 362"/>
              <a:gd name="T62" fmla="*/ 227 w 359"/>
              <a:gd name="T63" fmla="*/ 214 h 362"/>
              <a:gd name="T64" fmla="*/ 260 w 359"/>
              <a:gd name="T65" fmla="*/ 226 h 362"/>
              <a:gd name="T66" fmla="*/ 227 w 359"/>
              <a:gd name="T67" fmla="*/ 306 h 362"/>
              <a:gd name="T68" fmla="*/ 191 w 359"/>
              <a:gd name="T69" fmla="*/ 203 h 362"/>
              <a:gd name="T70" fmla="*/ 210 w 359"/>
              <a:gd name="T71" fmla="*/ 157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9" h="362">
                <a:moveTo>
                  <a:pt x="179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179" y="16"/>
                  <a:pt x="179" y="16"/>
                  <a:pt x="179" y="16"/>
                </a:cubicBezTo>
                <a:lnTo>
                  <a:pt x="179" y="0"/>
                </a:lnTo>
                <a:close/>
                <a:moveTo>
                  <a:pt x="179" y="48"/>
                </a:moveTo>
                <a:cubicBezTo>
                  <a:pt x="0" y="48"/>
                  <a:pt x="0" y="48"/>
                  <a:pt x="0" y="48"/>
                </a:cubicBezTo>
                <a:cubicBezTo>
                  <a:pt x="0" y="65"/>
                  <a:pt x="0" y="65"/>
                  <a:pt x="0" y="65"/>
                </a:cubicBezTo>
                <a:cubicBezTo>
                  <a:pt x="179" y="65"/>
                  <a:pt x="179" y="65"/>
                  <a:pt x="179" y="65"/>
                </a:cubicBezTo>
                <a:lnTo>
                  <a:pt x="179" y="48"/>
                </a:lnTo>
                <a:close/>
                <a:moveTo>
                  <a:pt x="227" y="233"/>
                </a:moveTo>
                <a:cubicBezTo>
                  <a:pt x="227" y="233"/>
                  <a:pt x="227" y="233"/>
                  <a:pt x="227" y="233"/>
                </a:cubicBezTo>
                <a:cubicBezTo>
                  <a:pt x="227" y="288"/>
                  <a:pt x="227" y="288"/>
                  <a:pt x="227" y="288"/>
                </a:cubicBezTo>
                <a:cubicBezTo>
                  <a:pt x="246" y="286"/>
                  <a:pt x="256" y="276"/>
                  <a:pt x="256" y="260"/>
                </a:cubicBezTo>
                <a:cubicBezTo>
                  <a:pt x="256" y="251"/>
                  <a:pt x="254" y="245"/>
                  <a:pt x="249" y="240"/>
                </a:cubicBezTo>
                <a:cubicBezTo>
                  <a:pt x="242" y="235"/>
                  <a:pt x="236" y="234"/>
                  <a:pt x="227" y="233"/>
                </a:cubicBezTo>
                <a:close/>
                <a:moveTo>
                  <a:pt x="218" y="80"/>
                </a:moveTo>
                <a:cubicBezTo>
                  <a:pt x="194" y="80"/>
                  <a:pt x="172" y="85"/>
                  <a:pt x="153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13"/>
                  <a:pt x="0" y="113"/>
                  <a:pt x="0" y="113"/>
                </a:cubicBezTo>
                <a:cubicBezTo>
                  <a:pt x="127" y="113"/>
                  <a:pt x="127" y="113"/>
                  <a:pt x="127" y="113"/>
                </a:cubicBezTo>
                <a:cubicBezTo>
                  <a:pt x="117" y="122"/>
                  <a:pt x="108" y="132"/>
                  <a:pt x="101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60"/>
                  <a:pt x="0" y="160"/>
                  <a:pt x="0" y="160"/>
                </a:cubicBezTo>
                <a:cubicBezTo>
                  <a:pt x="91" y="160"/>
                  <a:pt x="91" y="160"/>
                  <a:pt x="91" y="160"/>
                </a:cubicBezTo>
                <a:cubicBezTo>
                  <a:pt x="86" y="169"/>
                  <a:pt x="83" y="179"/>
                  <a:pt x="80" y="189"/>
                </a:cubicBezTo>
                <a:cubicBezTo>
                  <a:pt x="0" y="189"/>
                  <a:pt x="0" y="189"/>
                  <a:pt x="0" y="189"/>
                </a:cubicBezTo>
                <a:cubicBezTo>
                  <a:pt x="0" y="206"/>
                  <a:pt x="0" y="206"/>
                  <a:pt x="0" y="206"/>
                </a:cubicBezTo>
                <a:cubicBezTo>
                  <a:pt x="77" y="206"/>
                  <a:pt x="77" y="206"/>
                  <a:pt x="77" y="206"/>
                </a:cubicBezTo>
                <a:cubicBezTo>
                  <a:pt x="77" y="211"/>
                  <a:pt x="77" y="216"/>
                  <a:pt x="77" y="221"/>
                </a:cubicBezTo>
                <a:cubicBezTo>
                  <a:pt x="77" y="226"/>
                  <a:pt x="77" y="231"/>
                  <a:pt x="77" y="236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53"/>
                  <a:pt x="0" y="253"/>
                  <a:pt x="0" y="253"/>
                </a:cubicBezTo>
                <a:cubicBezTo>
                  <a:pt x="80" y="253"/>
                  <a:pt x="80" y="253"/>
                  <a:pt x="80" y="253"/>
                </a:cubicBezTo>
                <a:cubicBezTo>
                  <a:pt x="83" y="263"/>
                  <a:pt x="86" y="273"/>
                  <a:pt x="91" y="283"/>
                </a:cubicBezTo>
                <a:cubicBezTo>
                  <a:pt x="0" y="283"/>
                  <a:pt x="0" y="283"/>
                  <a:pt x="0" y="283"/>
                </a:cubicBezTo>
                <a:cubicBezTo>
                  <a:pt x="0" y="299"/>
                  <a:pt x="0" y="299"/>
                  <a:pt x="0" y="299"/>
                </a:cubicBezTo>
                <a:cubicBezTo>
                  <a:pt x="100" y="299"/>
                  <a:pt x="100" y="299"/>
                  <a:pt x="100" y="299"/>
                </a:cubicBezTo>
                <a:cubicBezTo>
                  <a:pt x="126" y="337"/>
                  <a:pt x="169" y="362"/>
                  <a:pt x="218" y="362"/>
                </a:cubicBezTo>
                <a:cubicBezTo>
                  <a:pt x="296" y="362"/>
                  <a:pt x="359" y="299"/>
                  <a:pt x="359" y="221"/>
                </a:cubicBezTo>
                <a:cubicBezTo>
                  <a:pt x="359" y="143"/>
                  <a:pt x="296" y="80"/>
                  <a:pt x="218" y="80"/>
                </a:cubicBezTo>
                <a:close/>
                <a:moveTo>
                  <a:pt x="227" y="306"/>
                </a:moveTo>
                <a:cubicBezTo>
                  <a:pt x="227" y="331"/>
                  <a:pt x="227" y="331"/>
                  <a:pt x="227" y="331"/>
                </a:cubicBezTo>
                <a:cubicBezTo>
                  <a:pt x="210" y="331"/>
                  <a:pt x="210" y="331"/>
                  <a:pt x="210" y="331"/>
                </a:cubicBezTo>
                <a:cubicBezTo>
                  <a:pt x="210" y="306"/>
                  <a:pt x="210" y="306"/>
                  <a:pt x="210" y="306"/>
                </a:cubicBezTo>
                <a:cubicBezTo>
                  <a:pt x="191" y="305"/>
                  <a:pt x="177" y="299"/>
                  <a:pt x="163" y="285"/>
                </a:cubicBezTo>
                <a:cubicBezTo>
                  <a:pt x="161" y="282"/>
                  <a:pt x="161" y="282"/>
                  <a:pt x="161" y="282"/>
                </a:cubicBezTo>
                <a:cubicBezTo>
                  <a:pt x="174" y="269"/>
                  <a:pt x="174" y="269"/>
                  <a:pt x="174" y="269"/>
                </a:cubicBezTo>
                <a:cubicBezTo>
                  <a:pt x="177" y="271"/>
                  <a:pt x="177" y="271"/>
                  <a:pt x="177" y="271"/>
                </a:cubicBezTo>
                <a:cubicBezTo>
                  <a:pt x="188" y="282"/>
                  <a:pt x="197" y="287"/>
                  <a:pt x="210" y="288"/>
                </a:cubicBezTo>
                <a:cubicBezTo>
                  <a:pt x="210" y="230"/>
                  <a:pt x="210" y="230"/>
                  <a:pt x="210" y="230"/>
                </a:cubicBezTo>
                <a:cubicBezTo>
                  <a:pt x="209" y="230"/>
                  <a:pt x="209" y="230"/>
                  <a:pt x="209" y="230"/>
                </a:cubicBezTo>
                <a:cubicBezTo>
                  <a:pt x="196" y="228"/>
                  <a:pt x="185" y="222"/>
                  <a:pt x="179" y="217"/>
                </a:cubicBezTo>
                <a:cubicBezTo>
                  <a:pt x="170" y="210"/>
                  <a:pt x="166" y="199"/>
                  <a:pt x="166" y="186"/>
                </a:cubicBezTo>
                <a:cubicBezTo>
                  <a:pt x="166" y="160"/>
                  <a:pt x="183" y="142"/>
                  <a:pt x="210" y="139"/>
                </a:cubicBezTo>
                <a:cubicBezTo>
                  <a:pt x="210" y="119"/>
                  <a:pt x="210" y="119"/>
                  <a:pt x="210" y="119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7" y="139"/>
                  <a:pt x="227" y="139"/>
                  <a:pt x="227" y="139"/>
                </a:cubicBezTo>
                <a:cubicBezTo>
                  <a:pt x="242" y="141"/>
                  <a:pt x="254" y="146"/>
                  <a:pt x="266" y="157"/>
                </a:cubicBezTo>
                <a:cubicBezTo>
                  <a:pt x="269" y="159"/>
                  <a:pt x="269" y="159"/>
                  <a:pt x="269" y="159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4" y="170"/>
                  <a:pt x="254" y="170"/>
                  <a:pt x="254" y="170"/>
                </a:cubicBezTo>
                <a:cubicBezTo>
                  <a:pt x="246" y="163"/>
                  <a:pt x="239" y="158"/>
                  <a:pt x="227" y="157"/>
                </a:cubicBezTo>
                <a:cubicBezTo>
                  <a:pt x="227" y="214"/>
                  <a:pt x="227" y="214"/>
                  <a:pt x="227" y="214"/>
                </a:cubicBezTo>
                <a:cubicBezTo>
                  <a:pt x="230" y="215"/>
                  <a:pt x="230" y="215"/>
                  <a:pt x="230" y="215"/>
                </a:cubicBezTo>
                <a:cubicBezTo>
                  <a:pt x="245" y="217"/>
                  <a:pt x="253" y="220"/>
                  <a:pt x="260" y="226"/>
                </a:cubicBezTo>
                <a:cubicBezTo>
                  <a:pt x="270" y="234"/>
                  <a:pt x="275" y="246"/>
                  <a:pt x="275" y="259"/>
                </a:cubicBezTo>
                <a:cubicBezTo>
                  <a:pt x="275" y="286"/>
                  <a:pt x="257" y="303"/>
                  <a:pt x="227" y="306"/>
                </a:cubicBezTo>
                <a:close/>
                <a:moveTo>
                  <a:pt x="185" y="185"/>
                </a:moveTo>
                <a:cubicBezTo>
                  <a:pt x="185" y="193"/>
                  <a:pt x="187" y="199"/>
                  <a:pt x="191" y="203"/>
                </a:cubicBezTo>
                <a:cubicBezTo>
                  <a:pt x="196" y="207"/>
                  <a:pt x="202" y="210"/>
                  <a:pt x="210" y="211"/>
                </a:cubicBezTo>
                <a:cubicBezTo>
                  <a:pt x="210" y="157"/>
                  <a:pt x="210" y="157"/>
                  <a:pt x="210" y="157"/>
                </a:cubicBezTo>
                <a:cubicBezTo>
                  <a:pt x="194" y="159"/>
                  <a:pt x="185" y="170"/>
                  <a:pt x="185" y="1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Freeform 5"/>
          <p:cNvSpPr>
            <a:spLocks/>
          </p:cNvSpPr>
          <p:nvPr/>
        </p:nvSpPr>
        <p:spPr bwMode="auto">
          <a:xfrm>
            <a:off x="9467449" y="3812310"/>
            <a:ext cx="548969" cy="695476"/>
          </a:xfrm>
          <a:custGeom>
            <a:avLst/>
            <a:gdLst>
              <a:gd name="T0" fmla="*/ 543 w 637"/>
              <a:gd name="T1" fmla="*/ 621 h 807"/>
              <a:gd name="T2" fmla="*/ 543 w 637"/>
              <a:gd name="T3" fmla="*/ 518 h 807"/>
              <a:gd name="T4" fmla="*/ 407 w 637"/>
              <a:gd name="T5" fmla="*/ 518 h 807"/>
              <a:gd name="T6" fmla="*/ 407 w 637"/>
              <a:gd name="T7" fmla="*/ 291 h 807"/>
              <a:gd name="T8" fmla="*/ 506 w 637"/>
              <a:gd name="T9" fmla="*/ 291 h 807"/>
              <a:gd name="T10" fmla="*/ 506 w 637"/>
              <a:gd name="T11" fmla="*/ 121 h 807"/>
              <a:gd name="T12" fmla="*/ 407 w 637"/>
              <a:gd name="T13" fmla="*/ 121 h 807"/>
              <a:gd name="T14" fmla="*/ 407 w 637"/>
              <a:gd name="T15" fmla="*/ 0 h 807"/>
              <a:gd name="T16" fmla="*/ 233 w 637"/>
              <a:gd name="T17" fmla="*/ 0 h 807"/>
              <a:gd name="T18" fmla="*/ 233 w 637"/>
              <a:gd name="T19" fmla="*/ 121 h 807"/>
              <a:gd name="T20" fmla="*/ 131 w 637"/>
              <a:gd name="T21" fmla="*/ 121 h 807"/>
              <a:gd name="T22" fmla="*/ 131 w 637"/>
              <a:gd name="T23" fmla="*/ 291 h 807"/>
              <a:gd name="T24" fmla="*/ 233 w 637"/>
              <a:gd name="T25" fmla="*/ 291 h 807"/>
              <a:gd name="T26" fmla="*/ 233 w 637"/>
              <a:gd name="T27" fmla="*/ 518 h 807"/>
              <a:gd name="T28" fmla="*/ 98 w 637"/>
              <a:gd name="T29" fmla="*/ 518 h 807"/>
              <a:gd name="T30" fmla="*/ 98 w 637"/>
              <a:gd name="T31" fmla="*/ 621 h 807"/>
              <a:gd name="T32" fmla="*/ 0 w 637"/>
              <a:gd name="T33" fmla="*/ 621 h 807"/>
              <a:gd name="T34" fmla="*/ 0 w 637"/>
              <a:gd name="T35" fmla="*/ 807 h 807"/>
              <a:gd name="T36" fmla="*/ 637 w 637"/>
              <a:gd name="T37" fmla="*/ 807 h 807"/>
              <a:gd name="T38" fmla="*/ 637 w 637"/>
              <a:gd name="T39" fmla="*/ 621 h 807"/>
              <a:gd name="T40" fmla="*/ 543 w 637"/>
              <a:gd name="T41" fmla="*/ 621 h 8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37" h="807">
                <a:moveTo>
                  <a:pt x="543" y="621"/>
                </a:moveTo>
                <a:lnTo>
                  <a:pt x="543" y="518"/>
                </a:lnTo>
                <a:lnTo>
                  <a:pt x="407" y="518"/>
                </a:lnTo>
                <a:lnTo>
                  <a:pt x="407" y="291"/>
                </a:lnTo>
                <a:lnTo>
                  <a:pt x="506" y="291"/>
                </a:lnTo>
                <a:lnTo>
                  <a:pt x="506" y="121"/>
                </a:lnTo>
                <a:lnTo>
                  <a:pt x="407" y="121"/>
                </a:lnTo>
                <a:lnTo>
                  <a:pt x="407" y="0"/>
                </a:lnTo>
                <a:lnTo>
                  <a:pt x="233" y="0"/>
                </a:lnTo>
                <a:lnTo>
                  <a:pt x="233" y="121"/>
                </a:lnTo>
                <a:lnTo>
                  <a:pt x="131" y="121"/>
                </a:lnTo>
                <a:lnTo>
                  <a:pt x="131" y="291"/>
                </a:lnTo>
                <a:lnTo>
                  <a:pt x="233" y="291"/>
                </a:lnTo>
                <a:lnTo>
                  <a:pt x="233" y="518"/>
                </a:lnTo>
                <a:lnTo>
                  <a:pt x="98" y="518"/>
                </a:lnTo>
                <a:lnTo>
                  <a:pt x="98" y="621"/>
                </a:lnTo>
                <a:lnTo>
                  <a:pt x="0" y="621"/>
                </a:lnTo>
                <a:lnTo>
                  <a:pt x="0" y="807"/>
                </a:lnTo>
                <a:lnTo>
                  <a:pt x="637" y="807"/>
                </a:lnTo>
                <a:lnTo>
                  <a:pt x="637" y="621"/>
                </a:lnTo>
                <a:lnTo>
                  <a:pt x="543" y="6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7"/>
          <p:cNvSpPr>
            <a:spLocks noEditPoints="1"/>
          </p:cNvSpPr>
          <p:nvPr/>
        </p:nvSpPr>
        <p:spPr bwMode="auto">
          <a:xfrm>
            <a:off x="10804128" y="3829544"/>
            <a:ext cx="697059" cy="663372"/>
          </a:xfrm>
          <a:custGeom>
            <a:avLst/>
            <a:gdLst>
              <a:gd name="T0" fmla="*/ 359 w 413"/>
              <a:gd name="T1" fmla="*/ 376 h 393"/>
              <a:gd name="T2" fmla="*/ 359 w 413"/>
              <a:gd name="T3" fmla="*/ 93 h 393"/>
              <a:gd name="T4" fmla="*/ 266 w 413"/>
              <a:gd name="T5" fmla="*/ 0 h 393"/>
              <a:gd name="T6" fmla="*/ 54 w 413"/>
              <a:gd name="T7" fmla="*/ 0 h 393"/>
              <a:gd name="T8" fmla="*/ 54 w 413"/>
              <a:gd name="T9" fmla="*/ 376 h 393"/>
              <a:gd name="T10" fmla="*/ 0 w 413"/>
              <a:gd name="T11" fmla="*/ 376 h 393"/>
              <a:gd name="T12" fmla="*/ 0 w 413"/>
              <a:gd name="T13" fmla="*/ 393 h 393"/>
              <a:gd name="T14" fmla="*/ 413 w 413"/>
              <a:gd name="T15" fmla="*/ 393 h 393"/>
              <a:gd name="T16" fmla="*/ 413 w 413"/>
              <a:gd name="T17" fmla="*/ 376 h 393"/>
              <a:gd name="T18" fmla="*/ 359 w 413"/>
              <a:gd name="T19" fmla="*/ 376 h 393"/>
              <a:gd name="T20" fmla="*/ 250 w 413"/>
              <a:gd name="T21" fmla="*/ 138 h 393"/>
              <a:gd name="T22" fmla="*/ 215 w 413"/>
              <a:gd name="T23" fmla="*/ 138 h 393"/>
              <a:gd name="T24" fmla="*/ 215 w 413"/>
              <a:gd name="T25" fmla="*/ 234 h 393"/>
              <a:gd name="T26" fmla="*/ 198 w 413"/>
              <a:gd name="T27" fmla="*/ 234 h 393"/>
              <a:gd name="T28" fmla="*/ 198 w 413"/>
              <a:gd name="T29" fmla="*/ 138 h 393"/>
              <a:gd name="T30" fmla="*/ 163 w 413"/>
              <a:gd name="T31" fmla="*/ 138 h 393"/>
              <a:gd name="T32" fmla="*/ 163 w 413"/>
              <a:gd name="T33" fmla="*/ 120 h 393"/>
              <a:gd name="T34" fmla="*/ 198 w 413"/>
              <a:gd name="T35" fmla="*/ 120 h 393"/>
              <a:gd name="T36" fmla="*/ 198 w 413"/>
              <a:gd name="T37" fmla="*/ 83 h 393"/>
              <a:gd name="T38" fmla="*/ 215 w 413"/>
              <a:gd name="T39" fmla="*/ 83 h 393"/>
              <a:gd name="T40" fmla="*/ 215 w 413"/>
              <a:gd name="T41" fmla="*/ 120 h 393"/>
              <a:gd name="T42" fmla="*/ 250 w 413"/>
              <a:gd name="T43" fmla="*/ 120 h 393"/>
              <a:gd name="T44" fmla="*/ 250 w 413"/>
              <a:gd name="T45" fmla="*/ 138 h 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13" h="393">
                <a:moveTo>
                  <a:pt x="359" y="376"/>
                </a:moveTo>
                <a:cubicBezTo>
                  <a:pt x="359" y="93"/>
                  <a:pt x="359" y="93"/>
                  <a:pt x="359" y="93"/>
                </a:cubicBezTo>
                <a:cubicBezTo>
                  <a:pt x="359" y="42"/>
                  <a:pt x="317" y="0"/>
                  <a:pt x="266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376"/>
                  <a:pt x="54" y="376"/>
                  <a:pt x="54" y="376"/>
                </a:cubicBezTo>
                <a:cubicBezTo>
                  <a:pt x="0" y="376"/>
                  <a:pt x="0" y="376"/>
                  <a:pt x="0" y="376"/>
                </a:cubicBezTo>
                <a:cubicBezTo>
                  <a:pt x="0" y="393"/>
                  <a:pt x="0" y="393"/>
                  <a:pt x="0" y="393"/>
                </a:cubicBezTo>
                <a:cubicBezTo>
                  <a:pt x="413" y="393"/>
                  <a:pt x="413" y="393"/>
                  <a:pt x="413" y="393"/>
                </a:cubicBezTo>
                <a:cubicBezTo>
                  <a:pt x="413" y="376"/>
                  <a:pt x="413" y="376"/>
                  <a:pt x="413" y="376"/>
                </a:cubicBezTo>
                <a:lnTo>
                  <a:pt x="359" y="376"/>
                </a:lnTo>
                <a:close/>
                <a:moveTo>
                  <a:pt x="250" y="138"/>
                </a:moveTo>
                <a:cubicBezTo>
                  <a:pt x="215" y="138"/>
                  <a:pt x="215" y="138"/>
                  <a:pt x="215" y="138"/>
                </a:cubicBezTo>
                <a:cubicBezTo>
                  <a:pt x="215" y="234"/>
                  <a:pt x="215" y="234"/>
                  <a:pt x="215" y="234"/>
                </a:cubicBezTo>
                <a:cubicBezTo>
                  <a:pt x="198" y="234"/>
                  <a:pt x="198" y="234"/>
                  <a:pt x="198" y="234"/>
                </a:cubicBezTo>
                <a:cubicBezTo>
                  <a:pt x="198" y="138"/>
                  <a:pt x="198" y="138"/>
                  <a:pt x="198" y="138"/>
                </a:cubicBezTo>
                <a:cubicBezTo>
                  <a:pt x="163" y="138"/>
                  <a:pt x="163" y="138"/>
                  <a:pt x="163" y="138"/>
                </a:cubicBezTo>
                <a:cubicBezTo>
                  <a:pt x="163" y="120"/>
                  <a:pt x="163" y="120"/>
                  <a:pt x="163" y="120"/>
                </a:cubicBezTo>
                <a:cubicBezTo>
                  <a:pt x="198" y="120"/>
                  <a:pt x="198" y="120"/>
                  <a:pt x="198" y="120"/>
                </a:cubicBezTo>
                <a:cubicBezTo>
                  <a:pt x="198" y="83"/>
                  <a:pt x="198" y="83"/>
                  <a:pt x="198" y="83"/>
                </a:cubicBezTo>
                <a:cubicBezTo>
                  <a:pt x="215" y="83"/>
                  <a:pt x="215" y="83"/>
                  <a:pt x="215" y="83"/>
                </a:cubicBezTo>
                <a:cubicBezTo>
                  <a:pt x="215" y="120"/>
                  <a:pt x="215" y="120"/>
                  <a:pt x="215" y="120"/>
                </a:cubicBezTo>
                <a:cubicBezTo>
                  <a:pt x="250" y="120"/>
                  <a:pt x="250" y="120"/>
                  <a:pt x="250" y="120"/>
                </a:cubicBezTo>
                <a:lnTo>
                  <a:pt x="250" y="1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10"/>
          <p:cNvSpPr>
            <a:spLocks noEditPoints="1"/>
          </p:cNvSpPr>
          <p:nvPr/>
        </p:nvSpPr>
        <p:spPr bwMode="auto">
          <a:xfrm>
            <a:off x="6580774" y="3887822"/>
            <a:ext cx="582527" cy="582527"/>
          </a:xfrm>
          <a:custGeom>
            <a:avLst/>
            <a:gdLst>
              <a:gd name="T0" fmla="*/ 301 w 343"/>
              <a:gd name="T1" fmla="*/ 132 h 343"/>
              <a:gd name="T2" fmla="*/ 292 w 343"/>
              <a:gd name="T3" fmla="*/ 109 h 343"/>
              <a:gd name="T4" fmla="*/ 304 w 343"/>
              <a:gd name="T5" fmla="*/ 97 h 343"/>
              <a:gd name="T6" fmla="*/ 312 w 343"/>
              <a:gd name="T7" fmla="*/ 79 h 343"/>
              <a:gd name="T8" fmla="*/ 304 w 343"/>
              <a:gd name="T9" fmla="*/ 61 h 343"/>
              <a:gd name="T10" fmla="*/ 266 w 343"/>
              <a:gd name="T11" fmla="*/ 22 h 343"/>
              <a:gd name="T12" fmla="*/ 234 w 343"/>
              <a:gd name="T13" fmla="*/ 54 h 343"/>
              <a:gd name="T14" fmla="*/ 211 w 343"/>
              <a:gd name="T15" fmla="*/ 44 h 343"/>
              <a:gd name="T16" fmla="*/ 211 w 343"/>
              <a:gd name="T17" fmla="*/ 25 h 343"/>
              <a:gd name="T18" fmla="*/ 204 w 343"/>
              <a:gd name="T19" fmla="*/ 7 h 343"/>
              <a:gd name="T20" fmla="*/ 186 w 343"/>
              <a:gd name="T21" fmla="*/ 0 h 343"/>
              <a:gd name="T22" fmla="*/ 131 w 343"/>
              <a:gd name="T23" fmla="*/ 0 h 343"/>
              <a:gd name="T24" fmla="*/ 131 w 343"/>
              <a:gd name="T25" fmla="*/ 45 h 343"/>
              <a:gd name="T26" fmla="*/ 110 w 343"/>
              <a:gd name="T27" fmla="*/ 54 h 343"/>
              <a:gd name="T28" fmla="*/ 97 w 343"/>
              <a:gd name="T29" fmla="*/ 40 h 343"/>
              <a:gd name="T30" fmla="*/ 78 w 343"/>
              <a:gd name="T31" fmla="*/ 33 h 343"/>
              <a:gd name="T32" fmla="*/ 60 w 343"/>
              <a:gd name="T33" fmla="*/ 40 h 343"/>
              <a:gd name="T34" fmla="*/ 22 w 343"/>
              <a:gd name="T35" fmla="*/ 79 h 343"/>
              <a:gd name="T36" fmla="*/ 53 w 343"/>
              <a:gd name="T37" fmla="*/ 110 h 343"/>
              <a:gd name="T38" fmla="*/ 42 w 343"/>
              <a:gd name="T39" fmla="*/ 132 h 343"/>
              <a:gd name="T40" fmla="*/ 26 w 343"/>
              <a:gd name="T41" fmla="*/ 132 h 343"/>
              <a:gd name="T42" fmla="*/ 0 w 343"/>
              <a:gd name="T43" fmla="*/ 157 h 343"/>
              <a:gd name="T44" fmla="*/ 0 w 343"/>
              <a:gd name="T45" fmla="*/ 212 h 343"/>
              <a:gd name="T46" fmla="*/ 42 w 343"/>
              <a:gd name="T47" fmla="*/ 212 h 343"/>
              <a:gd name="T48" fmla="*/ 51 w 343"/>
              <a:gd name="T49" fmla="*/ 236 h 343"/>
              <a:gd name="T50" fmla="*/ 40 w 343"/>
              <a:gd name="T51" fmla="*/ 248 h 343"/>
              <a:gd name="T52" fmla="*/ 32 w 343"/>
              <a:gd name="T53" fmla="*/ 266 h 343"/>
              <a:gd name="T54" fmla="*/ 40 w 343"/>
              <a:gd name="T55" fmla="*/ 284 h 343"/>
              <a:gd name="T56" fmla="*/ 78 w 343"/>
              <a:gd name="T57" fmla="*/ 322 h 343"/>
              <a:gd name="T58" fmla="*/ 110 w 343"/>
              <a:gd name="T59" fmla="*/ 291 h 343"/>
              <a:gd name="T60" fmla="*/ 131 w 343"/>
              <a:gd name="T61" fmla="*/ 300 h 343"/>
              <a:gd name="T62" fmla="*/ 131 w 343"/>
              <a:gd name="T63" fmla="*/ 317 h 343"/>
              <a:gd name="T64" fmla="*/ 139 w 343"/>
              <a:gd name="T65" fmla="*/ 335 h 343"/>
              <a:gd name="T66" fmla="*/ 157 w 343"/>
              <a:gd name="T67" fmla="*/ 343 h 343"/>
              <a:gd name="T68" fmla="*/ 211 w 343"/>
              <a:gd name="T69" fmla="*/ 343 h 343"/>
              <a:gd name="T70" fmla="*/ 211 w 343"/>
              <a:gd name="T71" fmla="*/ 300 h 343"/>
              <a:gd name="T72" fmla="*/ 232 w 343"/>
              <a:gd name="T73" fmla="*/ 291 h 343"/>
              <a:gd name="T74" fmla="*/ 246 w 343"/>
              <a:gd name="T75" fmla="*/ 304 h 343"/>
              <a:gd name="T76" fmla="*/ 264 w 343"/>
              <a:gd name="T77" fmla="*/ 312 h 343"/>
              <a:gd name="T78" fmla="*/ 282 w 343"/>
              <a:gd name="T79" fmla="*/ 304 h 343"/>
              <a:gd name="T80" fmla="*/ 320 w 343"/>
              <a:gd name="T81" fmla="*/ 266 h 343"/>
              <a:gd name="T82" fmla="*/ 290 w 343"/>
              <a:gd name="T83" fmla="*/ 235 h 343"/>
              <a:gd name="T84" fmla="*/ 301 w 343"/>
              <a:gd name="T85" fmla="*/ 212 h 343"/>
              <a:gd name="T86" fmla="*/ 317 w 343"/>
              <a:gd name="T87" fmla="*/ 212 h 343"/>
              <a:gd name="T88" fmla="*/ 343 w 343"/>
              <a:gd name="T89" fmla="*/ 187 h 343"/>
              <a:gd name="T90" fmla="*/ 343 w 343"/>
              <a:gd name="T91" fmla="*/ 132 h 343"/>
              <a:gd name="T92" fmla="*/ 301 w 343"/>
              <a:gd name="T93" fmla="*/ 132 h 343"/>
              <a:gd name="T94" fmla="*/ 171 w 343"/>
              <a:gd name="T95" fmla="*/ 217 h 343"/>
              <a:gd name="T96" fmla="*/ 125 w 343"/>
              <a:gd name="T97" fmla="*/ 170 h 343"/>
              <a:gd name="T98" fmla="*/ 171 w 343"/>
              <a:gd name="T99" fmla="*/ 124 h 343"/>
              <a:gd name="T100" fmla="*/ 218 w 343"/>
              <a:gd name="T101" fmla="*/ 170 h 343"/>
              <a:gd name="T102" fmla="*/ 171 w 343"/>
              <a:gd name="T103" fmla="*/ 217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43" h="343">
                <a:moveTo>
                  <a:pt x="301" y="132"/>
                </a:moveTo>
                <a:cubicBezTo>
                  <a:pt x="299" y="123"/>
                  <a:pt x="297" y="117"/>
                  <a:pt x="292" y="109"/>
                </a:cubicBezTo>
                <a:cubicBezTo>
                  <a:pt x="304" y="97"/>
                  <a:pt x="304" y="97"/>
                  <a:pt x="304" y="97"/>
                </a:cubicBezTo>
                <a:cubicBezTo>
                  <a:pt x="309" y="92"/>
                  <a:pt x="312" y="86"/>
                  <a:pt x="312" y="79"/>
                </a:cubicBezTo>
                <a:cubicBezTo>
                  <a:pt x="312" y="72"/>
                  <a:pt x="309" y="66"/>
                  <a:pt x="304" y="61"/>
                </a:cubicBezTo>
                <a:cubicBezTo>
                  <a:pt x="266" y="22"/>
                  <a:pt x="266" y="22"/>
                  <a:pt x="266" y="22"/>
                </a:cubicBezTo>
                <a:cubicBezTo>
                  <a:pt x="234" y="54"/>
                  <a:pt x="234" y="54"/>
                  <a:pt x="234" y="54"/>
                </a:cubicBezTo>
                <a:cubicBezTo>
                  <a:pt x="226" y="49"/>
                  <a:pt x="221" y="46"/>
                  <a:pt x="211" y="44"/>
                </a:cubicBezTo>
                <a:cubicBezTo>
                  <a:pt x="211" y="25"/>
                  <a:pt x="211" y="25"/>
                  <a:pt x="211" y="25"/>
                </a:cubicBezTo>
                <a:cubicBezTo>
                  <a:pt x="211" y="18"/>
                  <a:pt x="209" y="12"/>
                  <a:pt x="204" y="7"/>
                </a:cubicBezTo>
                <a:cubicBezTo>
                  <a:pt x="199" y="2"/>
                  <a:pt x="193" y="0"/>
                  <a:pt x="186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22" y="47"/>
                  <a:pt x="117" y="49"/>
                  <a:pt x="110" y="54"/>
                </a:cubicBezTo>
                <a:cubicBezTo>
                  <a:pt x="97" y="40"/>
                  <a:pt x="97" y="40"/>
                  <a:pt x="97" y="40"/>
                </a:cubicBezTo>
                <a:cubicBezTo>
                  <a:pt x="92" y="35"/>
                  <a:pt x="85" y="33"/>
                  <a:pt x="78" y="33"/>
                </a:cubicBezTo>
                <a:cubicBezTo>
                  <a:pt x="72" y="33"/>
                  <a:pt x="65" y="35"/>
                  <a:pt x="60" y="40"/>
                </a:cubicBezTo>
                <a:cubicBezTo>
                  <a:pt x="22" y="79"/>
                  <a:pt x="22" y="79"/>
                  <a:pt x="22" y="79"/>
                </a:cubicBezTo>
                <a:cubicBezTo>
                  <a:pt x="53" y="110"/>
                  <a:pt x="53" y="110"/>
                  <a:pt x="53" y="110"/>
                </a:cubicBezTo>
                <a:cubicBezTo>
                  <a:pt x="47" y="117"/>
                  <a:pt x="45" y="122"/>
                  <a:pt x="42" y="132"/>
                </a:cubicBezTo>
                <a:cubicBezTo>
                  <a:pt x="26" y="132"/>
                  <a:pt x="26" y="132"/>
                  <a:pt x="26" y="132"/>
                </a:cubicBezTo>
                <a:cubicBezTo>
                  <a:pt x="12" y="132"/>
                  <a:pt x="0" y="143"/>
                  <a:pt x="0" y="157"/>
                </a:cubicBezTo>
                <a:cubicBezTo>
                  <a:pt x="0" y="212"/>
                  <a:pt x="0" y="212"/>
                  <a:pt x="0" y="212"/>
                </a:cubicBezTo>
                <a:cubicBezTo>
                  <a:pt x="42" y="212"/>
                  <a:pt x="42" y="212"/>
                  <a:pt x="42" y="212"/>
                </a:cubicBezTo>
                <a:cubicBezTo>
                  <a:pt x="44" y="222"/>
                  <a:pt x="46" y="227"/>
                  <a:pt x="51" y="236"/>
                </a:cubicBezTo>
                <a:cubicBezTo>
                  <a:pt x="40" y="248"/>
                  <a:pt x="40" y="248"/>
                  <a:pt x="40" y="248"/>
                </a:cubicBezTo>
                <a:cubicBezTo>
                  <a:pt x="35" y="252"/>
                  <a:pt x="32" y="259"/>
                  <a:pt x="32" y="266"/>
                </a:cubicBezTo>
                <a:cubicBezTo>
                  <a:pt x="32" y="273"/>
                  <a:pt x="35" y="279"/>
                  <a:pt x="40" y="284"/>
                </a:cubicBezTo>
                <a:cubicBezTo>
                  <a:pt x="78" y="322"/>
                  <a:pt x="78" y="322"/>
                  <a:pt x="78" y="322"/>
                </a:cubicBezTo>
                <a:cubicBezTo>
                  <a:pt x="110" y="291"/>
                  <a:pt x="110" y="291"/>
                  <a:pt x="110" y="291"/>
                </a:cubicBezTo>
                <a:cubicBezTo>
                  <a:pt x="118" y="297"/>
                  <a:pt x="122" y="298"/>
                  <a:pt x="131" y="300"/>
                </a:cubicBezTo>
                <a:cubicBezTo>
                  <a:pt x="131" y="317"/>
                  <a:pt x="131" y="317"/>
                  <a:pt x="131" y="317"/>
                </a:cubicBezTo>
                <a:cubicBezTo>
                  <a:pt x="131" y="324"/>
                  <a:pt x="134" y="330"/>
                  <a:pt x="139" y="335"/>
                </a:cubicBezTo>
                <a:cubicBezTo>
                  <a:pt x="143" y="340"/>
                  <a:pt x="150" y="343"/>
                  <a:pt x="157" y="343"/>
                </a:cubicBezTo>
                <a:cubicBezTo>
                  <a:pt x="211" y="343"/>
                  <a:pt x="211" y="343"/>
                  <a:pt x="211" y="343"/>
                </a:cubicBezTo>
                <a:cubicBezTo>
                  <a:pt x="211" y="300"/>
                  <a:pt x="211" y="300"/>
                  <a:pt x="211" y="300"/>
                </a:cubicBezTo>
                <a:cubicBezTo>
                  <a:pt x="220" y="298"/>
                  <a:pt x="227" y="294"/>
                  <a:pt x="232" y="291"/>
                </a:cubicBezTo>
                <a:cubicBezTo>
                  <a:pt x="246" y="304"/>
                  <a:pt x="246" y="304"/>
                  <a:pt x="246" y="304"/>
                </a:cubicBezTo>
                <a:cubicBezTo>
                  <a:pt x="250" y="309"/>
                  <a:pt x="257" y="312"/>
                  <a:pt x="264" y="312"/>
                </a:cubicBezTo>
                <a:cubicBezTo>
                  <a:pt x="270" y="312"/>
                  <a:pt x="277" y="309"/>
                  <a:pt x="282" y="304"/>
                </a:cubicBezTo>
                <a:cubicBezTo>
                  <a:pt x="320" y="266"/>
                  <a:pt x="320" y="266"/>
                  <a:pt x="320" y="266"/>
                </a:cubicBezTo>
                <a:cubicBezTo>
                  <a:pt x="290" y="235"/>
                  <a:pt x="290" y="235"/>
                  <a:pt x="290" y="235"/>
                </a:cubicBezTo>
                <a:cubicBezTo>
                  <a:pt x="295" y="227"/>
                  <a:pt x="298" y="222"/>
                  <a:pt x="301" y="212"/>
                </a:cubicBezTo>
                <a:cubicBezTo>
                  <a:pt x="317" y="212"/>
                  <a:pt x="317" y="212"/>
                  <a:pt x="317" y="212"/>
                </a:cubicBezTo>
                <a:cubicBezTo>
                  <a:pt x="331" y="212"/>
                  <a:pt x="343" y="201"/>
                  <a:pt x="343" y="187"/>
                </a:cubicBezTo>
                <a:cubicBezTo>
                  <a:pt x="343" y="132"/>
                  <a:pt x="343" y="132"/>
                  <a:pt x="343" y="132"/>
                </a:cubicBezTo>
                <a:lnTo>
                  <a:pt x="301" y="132"/>
                </a:lnTo>
                <a:close/>
                <a:moveTo>
                  <a:pt x="171" y="217"/>
                </a:moveTo>
                <a:cubicBezTo>
                  <a:pt x="146" y="217"/>
                  <a:pt x="125" y="196"/>
                  <a:pt x="125" y="170"/>
                </a:cubicBezTo>
                <a:cubicBezTo>
                  <a:pt x="125" y="145"/>
                  <a:pt x="146" y="124"/>
                  <a:pt x="171" y="124"/>
                </a:cubicBezTo>
                <a:cubicBezTo>
                  <a:pt x="197" y="124"/>
                  <a:pt x="218" y="145"/>
                  <a:pt x="218" y="170"/>
                </a:cubicBezTo>
                <a:cubicBezTo>
                  <a:pt x="218" y="196"/>
                  <a:pt x="197" y="217"/>
                  <a:pt x="171" y="2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13"/>
          <p:cNvSpPr>
            <a:spLocks noEditPoints="1"/>
          </p:cNvSpPr>
          <p:nvPr/>
        </p:nvSpPr>
        <p:spPr bwMode="auto">
          <a:xfrm>
            <a:off x="5088830" y="3957666"/>
            <a:ext cx="629163" cy="443619"/>
          </a:xfrm>
          <a:custGeom>
            <a:avLst/>
            <a:gdLst>
              <a:gd name="T0" fmla="*/ 348 w 382"/>
              <a:gd name="T1" fmla="*/ 0 h 269"/>
              <a:gd name="T2" fmla="*/ 34 w 382"/>
              <a:gd name="T3" fmla="*/ 0 h 269"/>
              <a:gd name="T4" fmla="*/ 0 w 382"/>
              <a:gd name="T5" fmla="*/ 34 h 269"/>
              <a:gd name="T6" fmla="*/ 0 w 382"/>
              <a:gd name="T7" fmla="*/ 235 h 269"/>
              <a:gd name="T8" fmla="*/ 34 w 382"/>
              <a:gd name="T9" fmla="*/ 269 h 269"/>
              <a:gd name="T10" fmla="*/ 348 w 382"/>
              <a:gd name="T11" fmla="*/ 269 h 269"/>
              <a:gd name="T12" fmla="*/ 382 w 382"/>
              <a:gd name="T13" fmla="*/ 235 h 269"/>
              <a:gd name="T14" fmla="*/ 382 w 382"/>
              <a:gd name="T15" fmla="*/ 34 h 269"/>
              <a:gd name="T16" fmla="*/ 348 w 382"/>
              <a:gd name="T17" fmla="*/ 0 h 269"/>
              <a:gd name="T18" fmla="*/ 367 w 382"/>
              <a:gd name="T19" fmla="*/ 117 h 269"/>
              <a:gd name="T20" fmla="*/ 16 w 382"/>
              <a:gd name="T21" fmla="*/ 117 h 269"/>
              <a:gd name="T22" fmla="*/ 16 w 382"/>
              <a:gd name="T23" fmla="*/ 66 h 269"/>
              <a:gd name="T24" fmla="*/ 367 w 382"/>
              <a:gd name="T25" fmla="*/ 66 h 269"/>
              <a:gd name="T26" fmla="*/ 367 w 382"/>
              <a:gd name="T27" fmla="*/ 117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2" h="269">
                <a:moveTo>
                  <a:pt x="348" y="0"/>
                </a:move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254"/>
                  <a:pt x="15" y="269"/>
                  <a:pt x="34" y="269"/>
                </a:cubicBezTo>
                <a:cubicBezTo>
                  <a:pt x="348" y="269"/>
                  <a:pt x="348" y="269"/>
                  <a:pt x="348" y="269"/>
                </a:cubicBezTo>
                <a:cubicBezTo>
                  <a:pt x="367" y="269"/>
                  <a:pt x="382" y="254"/>
                  <a:pt x="382" y="235"/>
                </a:cubicBezTo>
                <a:cubicBezTo>
                  <a:pt x="382" y="34"/>
                  <a:pt x="382" y="34"/>
                  <a:pt x="382" y="34"/>
                </a:cubicBezTo>
                <a:cubicBezTo>
                  <a:pt x="382" y="15"/>
                  <a:pt x="367" y="0"/>
                  <a:pt x="348" y="0"/>
                </a:cubicBezTo>
                <a:close/>
                <a:moveTo>
                  <a:pt x="367" y="117"/>
                </a:moveTo>
                <a:cubicBezTo>
                  <a:pt x="16" y="117"/>
                  <a:pt x="16" y="117"/>
                  <a:pt x="16" y="117"/>
                </a:cubicBezTo>
                <a:cubicBezTo>
                  <a:pt x="16" y="66"/>
                  <a:pt x="16" y="66"/>
                  <a:pt x="16" y="66"/>
                </a:cubicBezTo>
                <a:cubicBezTo>
                  <a:pt x="367" y="66"/>
                  <a:pt x="367" y="66"/>
                  <a:pt x="367" y="66"/>
                </a:cubicBezTo>
                <a:lnTo>
                  <a:pt x="367" y="1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7"/>
          <p:cNvSpPr>
            <a:spLocks noEditPoints="1"/>
          </p:cNvSpPr>
          <p:nvPr/>
        </p:nvSpPr>
        <p:spPr bwMode="auto">
          <a:xfrm>
            <a:off x="2194289" y="3842452"/>
            <a:ext cx="473488" cy="665333"/>
          </a:xfrm>
          <a:custGeom>
            <a:avLst/>
            <a:gdLst>
              <a:gd name="T0" fmla="*/ 211 w 279"/>
              <a:gd name="T1" fmla="*/ 17 h 392"/>
              <a:gd name="T2" fmla="*/ 137 w 279"/>
              <a:gd name="T3" fmla="*/ 0 h 392"/>
              <a:gd name="T4" fmla="*/ 68 w 279"/>
              <a:gd name="T5" fmla="*/ 17 h 392"/>
              <a:gd name="T6" fmla="*/ 0 w 279"/>
              <a:gd name="T7" fmla="*/ 38 h 392"/>
              <a:gd name="T8" fmla="*/ 52 w 279"/>
              <a:gd name="T9" fmla="*/ 65 h 392"/>
              <a:gd name="T10" fmla="*/ 232 w 279"/>
              <a:gd name="T11" fmla="*/ 76 h 392"/>
              <a:gd name="T12" fmla="*/ 279 w 279"/>
              <a:gd name="T13" fmla="*/ 65 h 392"/>
              <a:gd name="T14" fmla="*/ 218 w 279"/>
              <a:gd name="T15" fmla="*/ 38 h 392"/>
              <a:gd name="T16" fmla="*/ 81 w 279"/>
              <a:gd name="T17" fmla="*/ 34 h 392"/>
              <a:gd name="T18" fmla="*/ 128 w 279"/>
              <a:gd name="T19" fmla="*/ 26 h 392"/>
              <a:gd name="T20" fmla="*/ 146 w 279"/>
              <a:gd name="T21" fmla="*/ 26 h 392"/>
              <a:gd name="T22" fmla="*/ 199 w 279"/>
              <a:gd name="T23" fmla="*/ 34 h 392"/>
              <a:gd name="T24" fmla="*/ 72 w 279"/>
              <a:gd name="T25" fmla="*/ 59 h 392"/>
              <a:gd name="T26" fmla="*/ 229 w 279"/>
              <a:gd name="T27" fmla="*/ 392 h 392"/>
              <a:gd name="T28" fmla="*/ 279 w 279"/>
              <a:gd name="T29" fmla="*/ 82 h 392"/>
              <a:gd name="T30" fmla="*/ 0 w 279"/>
              <a:gd name="T31" fmla="*/ 392 h 392"/>
              <a:gd name="T32" fmla="*/ 80 w 279"/>
              <a:gd name="T33" fmla="*/ 326 h 392"/>
              <a:gd name="T34" fmla="*/ 62 w 279"/>
              <a:gd name="T35" fmla="*/ 326 h 392"/>
              <a:gd name="T36" fmla="*/ 59 w 279"/>
              <a:gd name="T37" fmla="*/ 304 h 392"/>
              <a:gd name="T38" fmla="*/ 62 w 279"/>
              <a:gd name="T39" fmla="*/ 282 h 392"/>
              <a:gd name="T40" fmla="*/ 80 w 279"/>
              <a:gd name="T41" fmla="*/ 282 h 392"/>
              <a:gd name="T42" fmla="*/ 82 w 279"/>
              <a:gd name="T43" fmla="*/ 304 h 392"/>
              <a:gd name="T44" fmla="*/ 121 w 279"/>
              <a:gd name="T45" fmla="*/ 113 h 392"/>
              <a:gd name="T46" fmla="*/ 237 w 279"/>
              <a:gd name="T47" fmla="*/ 130 h 392"/>
              <a:gd name="T48" fmla="*/ 121 w 279"/>
              <a:gd name="T49" fmla="*/ 113 h 392"/>
              <a:gd name="T50" fmla="*/ 237 w 279"/>
              <a:gd name="T51" fmla="*/ 135 h 392"/>
              <a:gd name="T52" fmla="*/ 121 w 279"/>
              <a:gd name="T53" fmla="*/ 153 h 392"/>
              <a:gd name="T54" fmla="*/ 121 w 279"/>
              <a:gd name="T55" fmla="*/ 198 h 392"/>
              <a:gd name="T56" fmla="*/ 237 w 279"/>
              <a:gd name="T57" fmla="*/ 215 h 392"/>
              <a:gd name="T58" fmla="*/ 121 w 279"/>
              <a:gd name="T59" fmla="*/ 198 h 392"/>
              <a:gd name="T60" fmla="*/ 237 w 279"/>
              <a:gd name="T61" fmla="*/ 221 h 392"/>
              <a:gd name="T62" fmla="*/ 121 w 279"/>
              <a:gd name="T63" fmla="*/ 238 h 392"/>
              <a:gd name="T64" fmla="*/ 121 w 279"/>
              <a:gd name="T65" fmla="*/ 283 h 392"/>
              <a:gd name="T66" fmla="*/ 237 w 279"/>
              <a:gd name="T67" fmla="*/ 300 h 392"/>
              <a:gd name="T68" fmla="*/ 121 w 279"/>
              <a:gd name="T69" fmla="*/ 283 h 392"/>
              <a:gd name="T70" fmla="*/ 237 w 279"/>
              <a:gd name="T71" fmla="*/ 306 h 392"/>
              <a:gd name="T72" fmla="*/ 121 w 279"/>
              <a:gd name="T73" fmla="*/ 323 h 392"/>
              <a:gd name="T74" fmla="*/ 55 w 279"/>
              <a:gd name="T75" fmla="*/ 130 h 392"/>
              <a:gd name="T76" fmla="*/ 92 w 279"/>
              <a:gd name="T77" fmla="*/ 109 h 392"/>
              <a:gd name="T78" fmla="*/ 60 w 279"/>
              <a:gd name="T79" fmla="*/ 159 h 392"/>
              <a:gd name="T80" fmla="*/ 55 w 279"/>
              <a:gd name="T81" fmla="*/ 130 h 392"/>
              <a:gd name="T82" fmla="*/ 61 w 279"/>
              <a:gd name="T83" fmla="*/ 226 h 392"/>
              <a:gd name="T84" fmla="*/ 103 w 279"/>
              <a:gd name="T85" fmla="*/ 213 h 392"/>
              <a:gd name="T86" fmla="*/ 43 w 279"/>
              <a:gd name="T87" fmla="*/ 232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9" h="392">
                <a:moveTo>
                  <a:pt x="218" y="38"/>
                </a:moveTo>
                <a:cubicBezTo>
                  <a:pt x="211" y="17"/>
                  <a:pt x="211" y="17"/>
                  <a:pt x="211" y="17"/>
                </a:cubicBezTo>
                <a:cubicBezTo>
                  <a:pt x="161" y="17"/>
                  <a:pt x="161" y="17"/>
                  <a:pt x="161" y="17"/>
                </a:cubicBezTo>
                <a:cubicBezTo>
                  <a:pt x="158" y="7"/>
                  <a:pt x="148" y="0"/>
                  <a:pt x="137" y="0"/>
                </a:cubicBezTo>
                <a:cubicBezTo>
                  <a:pt x="126" y="0"/>
                  <a:pt x="116" y="7"/>
                  <a:pt x="112" y="17"/>
                </a:cubicBezTo>
                <a:cubicBezTo>
                  <a:pt x="68" y="17"/>
                  <a:pt x="68" y="17"/>
                  <a:pt x="68" y="17"/>
                </a:cubicBezTo>
                <a:cubicBezTo>
                  <a:pt x="61" y="38"/>
                  <a:pt x="61" y="38"/>
                  <a:pt x="61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65"/>
                  <a:pt x="0" y="65"/>
                  <a:pt x="0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48" y="76"/>
                  <a:pt x="48" y="76"/>
                  <a:pt x="48" y="76"/>
                </a:cubicBezTo>
                <a:cubicBezTo>
                  <a:pt x="232" y="76"/>
                  <a:pt x="232" y="76"/>
                  <a:pt x="232" y="76"/>
                </a:cubicBezTo>
                <a:cubicBezTo>
                  <a:pt x="228" y="65"/>
                  <a:pt x="228" y="65"/>
                  <a:pt x="228" y="65"/>
                </a:cubicBezTo>
                <a:cubicBezTo>
                  <a:pt x="279" y="65"/>
                  <a:pt x="279" y="65"/>
                  <a:pt x="279" y="65"/>
                </a:cubicBezTo>
                <a:cubicBezTo>
                  <a:pt x="279" y="38"/>
                  <a:pt x="279" y="38"/>
                  <a:pt x="279" y="38"/>
                </a:cubicBezTo>
                <a:lnTo>
                  <a:pt x="218" y="38"/>
                </a:lnTo>
                <a:close/>
                <a:moveTo>
                  <a:pt x="72" y="59"/>
                </a:moveTo>
                <a:cubicBezTo>
                  <a:pt x="81" y="34"/>
                  <a:pt x="81" y="34"/>
                  <a:pt x="81" y="34"/>
                </a:cubicBezTo>
                <a:cubicBezTo>
                  <a:pt x="128" y="34"/>
                  <a:pt x="128" y="34"/>
                  <a:pt x="128" y="34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28" y="21"/>
                  <a:pt x="132" y="17"/>
                  <a:pt x="137" y="17"/>
                </a:cubicBezTo>
                <a:cubicBezTo>
                  <a:pt x="142" y="17"/>
                  <a:pt x="146" y="21"/>
                  <a:pt x="146" y="26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99" y="34"/>
                  <a:pt x="199" y="34"/>
                  <a:pt x="199" y="34"/>
                </a:cubicBezTo>
                <a:cubicBezTo>
                  <a:pt x="207" y="59"/>
                  <a:pt x="207" y="59"/>
                  <a:pt x="207" y="59"/>
                </a:cubicBezTo>
                <a:lnTo>
                  <a:pt x="72" y="59"/>
                </a:lnTo>
                <a:close/>
                <a:moveTo>
                  <a:pt x="0" y="392"/>
                </a:moveTo>
                <a:cubicBezTo>
                  <a:pt x="229" y="392"/>
                  <a:pt x="229" y="392"/>
                  <a:pt x="229" y="392"/>
                </a:cubicBezTo>
                <a:cubicBezTo>
                  <a:pt x="257" y="392"/>
                  <a:pt x="279" y="370"/>
                  <a:pt x="279" y="342"/>
                </a:cubicBezTo>
                <a:cubicBezTo>
                  <a:pt x="279" y="82"/>
                  <a:pt x="279" y="82"/>
                  <a:pt x="279" y="82"/>
                </a:cubicBezTo>
                <a:cubicBezTo>
                  <a:pt x="0" y="82"/>
                  <a:pt x="0" y="82"/>
                  <a:pt x="0" y="82"/>
                </a:cubicBezTo>
                <a:lnTo>
                  <a:pt x="0" y="392"/>
                </a:lnTo>
                <a:close/>
                <a:moveTo>
                  <a:pt x="92" y="314"/>
                </a:moveTo>
                <a:cubicBezTo>
                  <a:pt x="80" y="326"/>
                  <a:pt x="80" y="326"/>
                  <a:pt x="80" y="326"/>
                </a:cubicBezTo>
                <a:cubicBezTo>
                  <a:pt x="71" y="316"/>
                  <a:pt x="71" y="316"/>
                  <a:pt x="71" y="316"/>
                </a:cubicBezTo>
                <a:cubicBezTo>
                  <a:pt x="62" y="326"/>
                  <a:pt x="62" y="326"/>
                  <a:pt x="62" y="326"/>
                </a:cubicBezTo>
                <a:cubicBezTo>
                  <a:pt x="49" y="314"/>
                  <a:pt x="49" y="314"/>
                  <a:pt x="49" y="314"/>
                </a:cubicBezTo>
                <a:cubicBezTo>
                  <a:pt x="59" y="304"/>
                  <a:pt x="59" y="304"/>
                  <a:pt x="59" y="304"/>
                </a:cubicBezTo>
                <a:cubicBezTo>
                  <a:pt x="49" y="293"/>
                  <a:pt x="49" y="293"/>
                  <a:pt x="49" y="293"/>
                </a:cubicBezTo>
                <a:cubicBezTo>
                  <a:pt x="62" y="282"/>
                  <a:pt x="62" y="282"/>
                  <a:pt x="62" y="282"/>
                </a:cubicBezTo>
                <a:cubicBezTo>
                  <a:pt x="71" y="291"/>
                  <a:pt x="71" y="291"/>
                  <a:pt x="71" y="291"/>
                </a:cubicBezTo>
                <a:cubicBezTo>
                  <a:pt x="80" y="282"/>
                  <a:pt x="80" y="282"/>
                  <a:pt x="80" y="282"/>
                </a:cubicBezTo>
                <a:cubicBezTo>
                  <a:pt x="92" y="293"/>
                  <a:pt x="92" y="293"/>
                  <a:pt x="92" y="293"/>
                </a:cubicBezTo>
                <a:cubicBezTo>
                  <a:pt x="82" y="304"/>
                  <a:pt x="82" y="304"/>
                  <a:pt x="82" y="304"/>
                </a:cubicBezTo>
                <a:lnTo>
                  <a:pt x="92" y="314"/>
                </a:lnTo>
                <a:close/>
                <a:moveTo>
                  <a:pt x="121" y="113"/>
                </a:moveTo>
                <a:cubicBezTo>
                  <a:pt x="237" y="113"/>
                  <a:pt x="237" y="113"/>
                  <a:pt x="237" y="113"/>
                </a:cubicBezTo>
                <a:cubicBezTo>
                  <a:pt x="237" y="130"/>
                  <a:pt x="237" y="130"/>
                  <a:pt x="237" y="130"/>
                </a:cubicBezTo>
                <a:cubicBezTo>
                  <a:pt x="121" y="130"/>
                  <a:pt x="121" y="130"/>
                  <a:pt x="121" y="130"/>
                </a:cubicBezTo>
                <a:lnTo>
                  <a:pt x="121" y="113"/>
                </a:lnTo>
                <a:close/>
                <a:moveTo>
                  <a:pt x="121" y="135"/>
                </a:moveTo>
                <a:cubicBezTo>
                  <a:pt x="237" y="135"/>
                  <a:pt x="237" y="135"/>
                  <a:pt x="237" y="135"/>
                </a:cubicBezTo>
                <a:cubicBezTo>
                  <a:pt x="237" y="153"/>
                  <a:pt x="237" y="153"/>
                  <a:pt x="237" y="153"/>
                </a:cubicBezTo>
                <a:cubicBezTo>
                  <a:pt x="121" y="153"/>
                  <a:pt x="121" y="153"/>
                  <a:pt x="121" y="153"/>
                </a:cubicBezTo>
                <a:lnTo>
                  <a:pt x="121" y="135"/>
                </a:lnTo>
                <a:close/>
                <a:moveTo>
                  <a:pt x="121" y="198"/>
                </a:moveTo>
                <a:cubicBezTo>
                  <a:pt x="237" y="198"/>
                  <a:pt x="237" y="198"/>
                  <a:pt x="237" y="198"/>
                </a:cubicBezTo>
                <a:cubicBezTo>
                  <a:pt x="237" y="215"/>
                  <a:pt x="237" y="215"/>
                  <a:pt x="237" y="215"/>
                </a:cubicBezTo>
                <a:cubicBezTo>
                  <a:pt x="121" y="215"/>
                  <a:pt x="121" y="215"/>
                  <a:pt x="121" y="215"/>
                </a:cubicBezTo>
                <a:lnTo>
                  <a:pt x="121" y="198"/>
                </a:lnTo>
                <a:close/>
                <a:moveTo>
                  <a:pt x="121" y="221"/>
                </a:moveTo>
                <a:cubicBezTo>
                  <a:pt x="237" y="221"/>
                  <a:pt x="237" y="221"/>
                  <a:pt x="237" y="221"/>
                </a:cubicBezTo>
                <a:cubicBezTo>
                  <a:pt x="237" y="238"/>
                  <a:pt x="237" y="238"/>
                  <a:pt x="237" y="238"/>
                </a:cubicBezTo>
                <a:cubicBezTo>
                  <a:pt x="121" y="238"/>
                  <a:pt x="121" y="238"/>
                  <a:pt x="121" y="238"/>
                </a:cubicBezTo>
                <a:lnTo>
                  <a:pt x="121" y="221"/>
                </a:lnTo>
                <a:close/>
                <a:moveTo>
                  <a:pt x="121" y="283"/>
                </a:moveTo>
                <a:cubicBezTo>
                  <a:pt x="237" y="283"/>
                  <a:pt x="237" y="283"/>
                  <a:pt x="237" y="283"/>
                </a:cubicBezTo>
                <a:cubicBezTo>
                  <a:pt x="237" y="300"/>
                  <a:pt x="237" y="300"/>
                  <a:pt x="237" y="300"/>
                </a:cubicBezTo>
                <a:cubicBezTo>
                  <a:pt x="121" y="300"/>
                  <a:pt x="121" y="300"/>
                  <a:pt x="121" y="300"/>
                </a:cubicBezTo>
                <a:lnTo>
                  <a:pt x="121" y="283"/>
                </a:lnTo>
                <a:close/>
                <a:moveTo>
                  <a:pt x="121" y="306"/>
                </a:moveTo>
                <a:cubicBezTo>
                  <a:pt x="237" y="306"/>
                  <a:pt x="237" y="306"/>
                  <a:pt x="237" y="306"/>
                </a:cubicBezTo>
                <a:cubicBezTo>
                  <a:pt x="237" y="323"/>
                  <a:pt x="237" y="323"/>
                  <a:pt x="237" y="323"/>
                </a:cubicBezTo>
                <a:cubicBezTo>
                  <a:pt x="121" y="323"/>
                  <a:pt x="121" y="323"/>
                  <a:pt x="121" y="323"/>
                </a:cubicBezTo>
                <a:lnTo>
                  <a:pt x="121" y="306"/>
                </a:lnTo>
                <a:close/>
                <a:moveTo>
                  <a:pt x="55" y="130"/>
                </a:moveTo>
                <a:cubicBezTo>
                  <a:pt x="61" y="135"/>
                  <a:pt x="61" y="135"/>
                  <a:pt x="61" y="135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103" y="122"/>
                  <a:pt x="103" y="122"/>
                  <a:pt x="103" y="122"/>
                </a:cubicBezTo>
                <a:cubicBezTo>
                  <a:pt x="60" y="159"/>
                  <a:pt x="60" y="159"/>
                  <a:pt x="60" y="159"/>
                </a:cubicBezTo>
                <a:cubicBezTo>
                  <a:pt x="43" y="142"/>
                  <a:pt x="43" y="142"/>
                  <a:pt x="43" y="142"/>
                </a:cubicBezTo>
                <a:lnTo>
                  <a:pt x="55" y="130"/>
                </a:lnTo>
                <a:close/>
                <a:moveTo>
                  <a:pt x="55" y="220"/>
                </a:moveTo>
                <a:cubicBezTo>
                  <a:pt x="61" y="226"/>
                  <a:pt x="61" y="226"/>
                  <a:pt x="61" y="226"/>
                </a:cubicBezTo>
                <a:cubicBezTo>
                  <a:pt x="92" y="200"/>
                  <a:pt x="92" y="200"/>
                  <a:pt x="92" y="200"/>
                </a:cubicBezTo>
                <a:cubicBezTo>
                  <a:pt x="103" y="213"/>
                  <a:pt x="103" y="213"/>
                  <a:pt x="103" y="213"/>
                </a:cubicBezTo>
                <a:cubicBezTo>
                  <a:pt x="60" y="249"/>
                  <a:pt x="60" y="249"/>
                  <a:pt x="60" y="249"/>
                </a:cubicBezTo>
                <a:cubicBezTo>
                  <a:pt x="43" y="232"/>
                  <a:pt x="43" y="232"/>
                  <a:pt x="43" y="232"/>
                </a:cubicBezTo>
                <a:lnTo>
                  <a:pt x="55" y="2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5"/>
          <p:cNvSpPr>
            <a:spLocks/>
          </p:cNvSpPr>
          <p:nvPr/>
        </p:nvSpPr>
        <p:spPr bwMode="auto">
          <a:xfrm>
            <a:off x="8101109" y="3851982"/>
            <a:ext cx="515089" cy="620929"/>
          </a:xfrm>
          <a:custGeom>
            <a:avLst/>
            <a:gdLst>
              <a:gd name="T0" fmla="*/ 310 w 310"/>
              <a:gd name="T1" fmla="*/ 126 h 374"/>
              <a:gd name="T2" fmla="*/ 262 w 310"/>
              <a:gd name="T3" fmla="*/ 77 h 374"/>
              <a:gd name="T4" fmla="*/ 213 w 310"/>
              <a:gd name="T5" fmla="*/ 126 h 374"/>
              <a:gd name="T6" fmla="*/ 253 w 310"/>
              <a:gd name="T7" fmla="*/ 174 h 374"/>
              <a:gd name="T8" fmla="*/ 253 w 310"/>
              <a:gd name="T9" fmla="*/ 279 h 374"/>
              <a:gd name="T10" fmla="*/ 176 w 310"/>
              <a:gd name="T11" fmla="*/ 357 h 374"/>
              <a:gd name="T12" fmla="*/ 100 w 310"/>
              <a:gd name="T13" fmla="*/ 283 h 374"/>
              <a:gd name="T14" fmla="*/ 100 w 310"/>
              <a:gd name="T15" fmla="*/ 262 h 374"/>
              <a:gd name="T16" fmla="*/ 185 w 310"/>
              <a:gd name="T17" fmla="*/ 200 h 374"/>
              <a:gd name="T18" fmla="*/ 185 w 310"/>
              <a:gd name="T19" fmla="*/ 199 h 374"/>
              <a:gd name="T20" fmla="*/ 185 w 310"/>
              <a:gd name="T21" fmla="*/ 76 h 374"/>
              <a:gd name="T22" fmla="*/ 154 w 310"/>
              <a:gd name="T23" fmla="*/ 23 h 374"/>
              <a:gd name="T24" fmla="*/ 130 w 310"/>
              <a:gd name="T25" fmla="*/ 0 h 374"/>
              <a:gd name="T26" fmla="*/ 106 w 310"/>
              <a:gd name="T27" fmla="*/ 24 h 374"/>
              <a:gd name="T28" fmla="*/ 130 w 310"/>
              <a:gd name="T29" fmla="*/ 48 h 374"/>
              <a:gd name="T30" fmla="*/ 148 w 310"/>
              <a:gd name="T31" fmla="*/ 39 h 374"/>
              <a:gd name="T32" fmla="*/ 168 w 310"/>
              <a:gd name="T33" fmla="*/ 76 h 374"/>
              <a:gd name="T34" fmla="*/ 168 w 310"/>
              <a:gd name="T35" fmla="*/ 198 h 374"/>
              <a:gd name="T36" fmla="*/ 91 w 310"/>
              <a:gd name="T37" fmla="*/ 245 h 374"/>
              <a:gd name="T38" fmla="*/ 17 w 310"/>
              <a:gd name="T39" fmla="*/ 198 h 374"/>
              <a:gd name="T40" fmla="*/ 17 w 310"/>
              <a:gd name="T41" fmla="*/ 77 h 374"/>
              <a:gd name="T42" fmla="*/ 35 w 310"/>
              <a:gd name="T43" fmla="*/ 41 h 374"/>
              <a:gd name="T44" fmla="*/ 53 w 310"/>
              <a:gd name="T45" fmla="*/ 48 h 374"/>
              <a:gd name="T46" fmla="*/ 76 w 310"/>
              <a:gd name="T47" fmla="*/ 24 h 374"/>
              <a:gd name="T48" fmla="*/ 53 w 310"/>
              <a:gd name="T49" fmla="*/ 0 h 374"/>
              <a:gd name="T50" fmla="*/ 29 w 310"/>
              <a:gd name="T51" fmla="*/ 24 h 374"/>
              <a:gd name="T52" fmla="*/ 29 w 310"/>
              <a:gd name="T53" fmla="*/ 24 h 374"/>
              <a:gd name="T54" fmla="*/ 0 w 310"/>
              <a:gd name="T55" fmla="*/ 77 h 374"/>
              <a:gd name="T56" fmla="*/ 0 w 310"/>
              <a:gd name="T57" fmla="*/ 199 h 374"/>
              <a:gd name="T58" fmla="*/ 0 w 310"/>
              <a:gd name="T59" fmla="*/ 200 h 374"/>
              <a:gd name="T60" fmla="*/ 15 w 310"/>
              <a:gd name="T61" fmla="*/ 232 h 374"/>
              <a:gd name="T62" fmla="*/ 83 w 310"/>
              <a:gd name="T63" fmla="*/ 262 h 374"/>
              <a:gd name="T64" fmla="*/ 83 w 310"/>
              <a:gd name="T65" fmla="*/ 284 h 374"/>
              <a:gd name="T66" fmla="*/ 176 w 310"/>
              <a:gd name="T67" fmla="*/ 374 h 374"/>
              <a:gd name="T68" fmla="*/ 270 w 310"/>
              <a:gd name="T69" fmla="*/ 280 h 374"/>
              <a:gd name="T70" fmla="*/ 270 w 310"/>
              <a:gd name="T71" fmla="*/ 280 h 374"/>
              <a:gd name="T72" fmla="*/ 270 w 310"/>
              <a:gd name="T73" fmla="*/ 174 h 374"/>
              <a:gd name="T74" fmla="*/ 310 w 310"/>
              <a:gd name="T75" fmla="*/ 126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10" h="374">
                <a:moveTo>
                  <a:pt x="310" y="126"/>
                </a:moveTo>
                <a:cubicBezTo>
                  <a:pt x="310" y="99"/>
                  <a:pt x="288" y="77"/>
                  <a:pt x="262" y="77"/>
                </a:cubicBezTo>
                <a:cubicBezTo>
                  <a:pt x="235" y="77"/>
                  <a:pt x="213" y="99"/>
                  <a:pt x="213" y="126"/>
                </a:cubicBezTo>
                <a:cubicBezTo>
                  <a:pt x="213" y="150"/>
                  <a:pt x="230" y="170"/>
                  <a:pt x="253" y="174"/>
                </a:cubicBezTo>
                <a:cubicBezTo>
                  <a:pt x="253" y="279"/>
                  <a:pt x="253" y="279"/>
                  <a:pt x="253" y="279"/>
                </a:cubicBezTo>
                <a:cubicBezTo>
                  <a:pt x="253" y="284"/>
                  <a:pt x="248" y="357"/>
                  <a:pt x="176" y="357"/>
                </a:cubicBezTo>
                <a:cubicBezTo>
                  <a:pt x="103" y="357"/>
                  <a:pt x="100" y="286"/>
                  <a:pt x="100" y="283"/>
                </a:cubicBezTo>
                <a:cubicBezTo>
                  <a:pt x="100" y="262"/>
                  <a:pt x="100" y="262"/>
                  <a:pt x="100" y="262"/>
                </a:cubicBezTo>
                <a:cubicBezTo>
                  <a:pt x="177" y="258"/>
                  <a:pt x="185" y="200"/>
                  <a:pt x="185" y="200"/>
                </a:cubicBezTo>
                <a:cubicBezTo>
                  <a:pt x="185" y="199"/>
                  <a:pt x="185" y="199"/>
                  <a:pt x="185" y="199"/>
                </a:cubicBezTo>
                <a:cubicBezTo>
                  <a:pt x="185" y="76"/>
                  <a:pt x="185" y="76"/>
                  <a:pt x="185" y="76"/>
                </a:cubicBezTo>
                <a:cubicBezTo>
                  <a:pt x="186" y="62"/>
                  <a:pt x="179" y="37"/>
                  <a:pt x="154" y="23"/>
                </a:cubicBezTo>
                <a:cubicBezTo>
                  <a:pt x="153" y="10"/>
                  <a:pt x="143" y="0"/>
                  <a:pt x="130" y="0"/>
                </a:cubicBezTo>
                <a:cubicBezTo>
                  <a:pt x="117" y="0"/>
                  <a:pt x="106" y="11"/>
                  <a:pt x="106" y="24"/>
                </a:cubicBezTo>
                <a:cubicBezTo>
                  <a:pt x="106" y="37"/>
                  <a:pt x="117" y="48"/>
                  <a:pt x="130" y="48"/>
                </a:cubicBezTo>
                <a:cubicBezTo>
                  <a:pt x="137" y="48"/>
                  <a:pt x="144" y="45"/>
                  <a:pt x="148" y="39"/>
                </a:cubicBezTo>
                <a:cubicBezTo>
                  <a:pt x="168" y="52"/>
                  <a:pt x="168" y="74"/>
                  <a:pt x="168" y="76"/>
                </a:cubicBezTo>
                <a:cubicBezTo>
                  <a:pt x="168" y="198"/>
                  <a:pt x="168" y="198"/>
                  <a:pt x="168" y="198"/>
                </a:cubicBezTo>
                <a:cubicBezTo>
                  <a:pt x="167" y="203"/>
                  <a:pt x="158" y="245"/>
                  <a:pt x="91" y="245"/>
                </a:cubicBezTo>
                <a:cubicBezTo>
                  <a:pt x="29" y="245"/>
                  <a:pt x="18" y="204"/>
                  <a:pt x="17" y="198"/>
                </a:cubicBezTo>
                <a:cubicBezTo>
                  <a:pt x="17" y="77"/>
                  <a:pt x="17" y="77"/>
                  <a:pt x="17" y="77"/>
                </a:cubicBezTo>
                <a:cubicBezTo>
                  <a:pt x="17" y="58"/>
                  <a:pt x="26" y="47"/>
                  <a:pt x="35" y="41"/>
                </a:cubicBezTo>
                <a:cubicBezTo>
                  <a:pt x="40" y="45"/>
                  <a:pt x="46" y="48"/>
                  <a:pt x="53" y="48"/>
                </a:cubicBezTo>
                <a:cubicBezTo>
                  <a:pt x="66" y="48"/>
                  <a:pt x="76" y="37"/>
                  <a:pt x="76" y="24"/>
                </a:cubicBezTo>
                <a:cubicBezTo>
                  <a:pt x="76" y="11"/>
                  <a:pt x="66" y="0"/>
                  <a:pt x="53" y="0"/>
                </a:cubicBezTo>
                <a:cubicBezTo>
                  <a:pt x="39" y="0"/>
                  <a:pt x="29" y="11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14" y="33"/>
                  <a:pt x="0" y="50"/>
                  <a:pt x="0" y="77"/>
                </a:cubicBezTo>
                <a:cubicBezTo>
                  <a:pt x="0" y="199"/>
                  <a:pt x="0" y="199"/>
                  <a:pt x="0" y="199"/>
                </a:cubicBezTo>
                <a:cubicBezTo>
                  <a:pt x="0" y="199"/>
                  <a:pt x="0" y="200"/>
                  <a:pt x="0" y="200"/>
                </a:cubicBezTo>
                <a:cubicBezTo>
                  <a:pt x="0" y="201"/>
                  <a:pt x="3" y="216"/>
                  <a:pt x="15" y="232"/>
                </a:cubicBezTo>
                <a:cubicBezTo>
                  <a:pt x="26" y="245"/>
                  <a:pt x="47" y="260"/>
                  <a:pt x="83" y="262"/>
                </a:cubicBezTo>
                <a:cubicBezTo>
                  <a:pt x="83" y="284"/>
                  <a:pt x="83" y="284"/>
                  <a:pt x="83" y="284"/>
                </a:cubicBezTo>
                <a:cubicBezTo>
                  <a:pt x="83" y="285"/>
                  <a:pt x="86" y="374"/>
                  <a:pt x="176" y="374"/>
                </a:cubicBezTo>
                <a:cubicBezTo>
                  <a:pt x="265" y="374"/>
                  <a:pt x="270" y="281"/>
                  <a:pt x="270" y="280"/>
                </a:cubicBezTo>
                <a:cubicBezTo>
                  <a:pt x="270" y="280"/>
                  <a:pt x="270" y="280"/>
                  <a:pt x="270" y="280"/>
                </a:cubicBezTo>
                <a:cubicBezTo>
                  <a:pt x="270" y="174"/>
                  <a:pt x="270" y="174"/>
                  <a:pt x="270" y="174"/>
                </a:cubicBezTo>
                <a:cubicBezTo>
                  <a:pt x="293" y="170"/>
                  <a:pt x="310" y="150"/>
                  <a:pt x="310" y="12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7" name="Freeform 7"/>
          <p:cNvSpPr>
            <a:spLocks noEditPoints="1"/>
          </p:cNvSpPr>
          <p:nvPr/>
        </p:nvSpPr>
        <p:spPr bwMode="auto">
          <a:xfrm>
            <a:off x="688038" y="3885277"/>
            <a:ext cx="579827" cy="585071"/>
          </a:xfrm>
          <a:custGeom>
            <a:avLst/>
            <a:gdLst>
              <a:gd name="T0" fmla="*/ 153 w 367"/>
              <a:gd name="T1" fmla="*/ 138 h 368"/>
              <a:gd name="T2" fmla="*/ 161 w 367"/>
              <a:gd name="T3" fmla="*/ 116 h 368"/>
              <a:gd name="T4" fmla="*/ 129 w 367"/>
              <a:gd name="T5" fmla="*/ 82 h 368"/>
              <a:gd name="T6" fmla="*/ 138 w 367"/>
              <a:gd name="T7" fmla="*/ 94 h 368"/>
              <a:gd name="T8" fmla="*/ 129 w 367"/>
              <a:gd name="T9" fmla="*/ 82 h 368"/>
              <a:gd name="T10" fmla="*/ 306 w 367"/>
              <a:gd name="T11" fmla="*/ 133 h 368"/>
              <a:gd name="T12" fmla="*/ 311 w 367"/>
              <a:gd name="T13" fmla="*/ 103 h 368"/>
              <a:gd name="T14" fmla="*/ 297 w 367"/>
              <a:gd name="T15" fmla="*/ 79 h 368"/>
              <a:gd name="T16" fmla="*/ 253 w 367"/>
              <a:gd name="T17" fmla="*/ 99 h 368"/>
              <a:gd name="T18" fmla="*/ 38 w 367"/>
              <a:gd name="T19" fmla="*/ 108 h 368"/>
              <a:gd name="T20" fmla="*/ 61 w 367"/>
              <a:gd name="T21" fmla="*/ 211 h 368"/>
              <a:gd name="T22" fmla="*/ 53 w 367"/>
              <a:gd name="T23" fmla="*/ 213 h 368"/>
              <a:gd name="T24" fmla="*/ 47 w 367"/>
              <a:gd name="T25" fmla="*/ 167 h 368"/>
              <a:gd name="T26" fmla="*/ 21 w 367"/>
              <a:gd name="T27" fmla="*/ 180 h 368"/>
              <a:gd name="T28" fmla="*/ 22 w 367"/>
              <a:gd name="T29" fmla="*/ 209 h 368"/>
              <a:gd name="T30" fmla="*/ 15 w 367"/>
              <a:gd name="T31" fmla="*/ 194 h 368"/>
              <a:gd name="T32" fmla="*/ 0 w 367"/>
              <a:gd name="T33" fmla="*/ 197 h 368"/>
              <a:gd name="T34" fmla="*/ 27 w 367"/>
              <a:gd name="T35" fmla="*/ 225 h 368"/>
              <a:gd name="T36" fmla="*/ 54 w 367"/>
              <a:gd name="T37" fmla="*/ 228 h 368"/>
              <a:gd name="T38" fmla="*/ 73 w 367"/>
              <a:gd name="T39" fmla="*/ 278 h 368"/>
              <a:gd name="T40" fmla="*/ 117 w 367"/>
              <a:gd name="T41" fmla="*/ 358 h 368"/>
              <a:gd name="T42" fmla="*/ 192 w 367"/>
              <a:gd name="T43" fmla="*/ 368 h 368"/>
              <a:gd name="T44" fmla="*/ 205 w 367"/>
              <a:gd name="T45" fmla="*/ 350 h 368"/>
              <a:gd name="T46" fmla="*/ 218 w 367"/>
              <a:gd name="T47" fmla="*/ 368 h 368"/>
              <a:gd name="T48" fmla="*/ 292 w 367"/>
              <a:gd name="T49" fmla="*/ 346 h 368"/>
              <a:gd name="T50" fmla="*/ 306 w 367"/>
              <a:gd name="T51" fmla="*/ 313 h 368"/>
              <a:gd name="T52" fmla="*/ 341 w 367"/>
              <a:gd name="T53" fmla="*/ 263 h 368"/>
              <a:gd name="T54" fmla="*/ 367 w 367"/>
              <a:gd name="T55" fmla="*/ 241 h 368"/>
              <a:gd name="T56" fmla="*/ 340 w 367"/>
              <a:gd name="T57" fmla="*/ 184 h 368"/>
              <a:gd name="T58" fmla="*/ 34 w 367"/>
              <a:gd name="T59" fmla="*/ 187 h 368"/>
              <a:gd name="T60" fmla="*/ 43 w 367"/>
              <a:gd name="T61" fmla="*/ 182 h 368"/>
              <a:gd name="T62" fmla="*/ 39 w 367"/>
              <a:gd name="T63" fmla="*/ 205 h 368"/>
              <a:gd name="T64" fmla="*/ 153 w 367"/>
              <a:gd name="T65" fmla="*/ 167 h 368"/>
              <a:gd name="T66" fmla="*/ 138 w 367"/>
              <a:gd name="T67" fmla="*/ 154 h 368"/>
              <a:gd name="T68" fmla="*/ 109 w 367"/>
              <a:gd name="T69" fmla="*/ 137 h 368"/>
              <a:gd name="T70" fmla="*/ 123 w 367"/>
              <a:gd name="T71" fmla="*/ 129 h 368"/>
              <a:gd name="T72" fmla="*/ 138 w 367"/>
              <a:gd name="T73" fmla="*/ 110 h 368"/>
              <a:gd name="T74" fmla="*/ 113 w 367"/>
              <a:gd name="T75" fmla="*/ 83 h 368"/>
              <a:gd name="T76" fmla="*/ 138 w 367"/>
              <a:gd name="T77" fmla="*/ 42 h 368"/>
              <a:gd name="T78" fmla="*/ 153 w 367"/>
              <a:gd name="T79" fmla="*/ 54 h 368"/>
              <a:gd name="T80" fmla="*/ 178 w 367"/>
              <a:gd name="T81" fmla="*/ 68 h 368"/>
              <a:gd name="T82" fmla="*/ 163 w 367"/>
              <a:gd name="T83" fmla="*/ 76 h 368"/>
              <a:gd name="T84" fmla="*/ 153 w 367"/>
              <a:gd name="T85" fmla="*/ 97 h 368"/>
              <a:gd name="T86" fmla="*/ 180 w 367"/>
              <a:gd name="T87" fmla="*/ 124 h 368"/>
              <a:gd name="T88" fmla="*/ 286 w 367"/>
              <a:gd name="T89" fmla="*/ 195 h 368"/>
              <a:gd name="T90" fmla="*/ 286 w 367"/>
              <a:gd name="T91" fmla="*/ 168 h 368"/>
              <a:gd name="T92" fmla="*/ 286 w 367"/>
              <a:gd name="T93" fmla="*/ 19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7" h="368">
                <a:moveTo>
                  <a:pt x="153" y="112"/>
                </a:moveTo>
                <a:cubicBezTo>
                  <a:pt x="153" y="138"/>
                  <a:pt x="153" y="138"/>
                  <a:pt x="153" y="138"/>
                </a:cubicBezTo>
                <a:cubicBezTo>
                  <a:pt x="158" y="136"/>
                  <a:pt x="164" y="133"/>
                  <a:pt x="164" y="125"/>
                </a:cubicBezTo>
                <a:cubicBezTo>
                  <a:pt x="164" y="121"/>
                  <a:pt x="163" y="118"/>
                  <a:pt x="161" y="116"/>
                </a:cubicBezTo>
                <a:cubicBezTo>
                  <a:pt x="158" y="114"/>
                  <a:pt x="156" y="113"/>
                  <a:pt x="153" y="112"/>
                </a:cubicBezTo>
                <a:close/>
                <a:moveTo>
                  <a:pt x="129" y="82"/>
                </a:moveTo>
                <a:cubicBezTo>
                  <a:pt x="129" y="86"/>
                  <a:pt x="130" y="89"/>
                  <a:pt x="132" y="91"/>
                </a:cubicBezTo>
                <a:cubicBezTo>
                  <a:pt x="133" y="92"/>
                  <a:pt x="135" y="93"/>
                  <a:pt x="138" y="94"/>
                </a:cubicBezTo>
                <a:cubicBezTo>
                  <a:pt x="138" y="70"/>
                  <a:pt x="138" y="70"/>
                  <a:pt x="138" y="70"/>
                </a:cubicBezTo>
                <a:cubicBezTo>
                  <a:pt x="132" y="71"/>
                  <a:pt x="129" y="76"/>
                  <a:pt x="129" y="82"/>
                </a:cubicBezTo>
                <a:close/>
                <a:moveTo>
                  <a:pt x="340" y="184"/>
                </a:moveTo>
                <a:cubicBezTo>
                  <a:pt x="333" y="164"/>
                  <a:pt x="322" y="147"/>
                  <a:pt x="306" y="133"/>
                </a:cubicBezTo>
                <a:cubicBezTo>
                  <a:pt x="308" y="115"/>
                  <a:pt x="310" y="105"/>
                  <a:pt x="311" y="103"/>
                </a:cubicBezTo>
                <a:cubicBezTo>
                  <a:pt x="311" y="103"/>
                  <a:pt x="311" y="103"/>
                  <a:pt x="311" y="103"/>
                </a:cubicBezTo>
                <a:cubicBezTo>
                  <a:pt x="314" y="98"/>
                  <a:pt x="314" y="92"/>
                  <a:pt x="311" y="87"/>
                </a:cubicBezTo>
                <a:cubicBezTo>
                  <a:pt x="308" y="82"/>
                  <a:pt x="303" y="79"/>
                  <a:pt x="297" y="79"/>
                </a:cubicBezTo>
                <a:cubicBezTo>
                  <a:pt x="297" y="79"/>
                  <a:pt x="296" y="79"/>
                  <a:pt x="295" y="79"/>
                </a:cubicBezTo>
                <a:cubicBezTo>
                  <a:pt x="281" y="79"/>
                  <a:pt x="264" y="85"/>
                  <a:pt x="253" y="99"/>
                </a:cubicBezTo>
                <a:cubicBezTo>
                  <a:pt x="248" y="44"/>
                  <a:pt x="202" y="0"/>
                  <a:pt x="146" y="0"/>
                </a:cubicBezTo>
                <a:cubicBezTo>
                  <a:pt x="86" y="0"/>
                  <a:pt x="38" y="49"/>
                  <a:pt x="38" y="108"/>
                </a:cubicBezTo>
                <a:cubicBezTo>
                  <a:pt x="38" y="136"/>
                  <a:pt x="49" y="163"/>
                  <a:pt x="68" y="183"/>
                </a:cubicBezTo>
                <a:cubicBezTo>
                  <a:pt x="65" y="192"/>
                  <a:pt x="63" y="201"/>
                  <a:pt x="61" y="211"/>
                </a:cubicBezTo>
                <a:cubicBezTo>
                  <a:pt x="60" y="211"/>
                  <a:pt x="58" y="213"/>
                  <a:pt x="54" y="213"/>
                </a:cubicBezTo>
                <a:cubicBezTo>
                  <a:pt x="54" y="213"/>
                  <a:pt x="53" y="213"/>
                  <a:pt x="53" y="213"/>
                </a:cubicBezTo>
                <a:cubicBezTo>
                  <a:pt x="60" y="205"/>
                  <a:pt x="64" y="194"/>
                  <a:pt x="62" y="184"/>
                </a:cubicBezTo>
                <a:cubicBezTo>
                  <a:pt x="60" y="175"/>
                  <a:pt x="55" y="169"/>
                  <a:pt x="47" y="167"/>
                </a:cubicBezTo>
                <a:cubicBezTo>
                  <a:pt x="45" y="167"/>
                  <a:pt x="43" y="166"/>
                  <a:pt x="41" y="166"/>
                </a:cubicBezTo>
                <a:cubicBezTo>
                  <a:pt x="33" y="166"/>
                  <a:pt x="25" y="171"/>
                  <a:pt x="21" y="180"/>
                </a:cubicBezTo>
                <a:cubicBezTo>
                  <a:pt x="17" y="187"/>
                  <a:pt x="16" y="198"/>
                  <a:pt x="22" y="209"/>
                </a:cubicBezTo>
                <a:cubicBezTo>
                  <a:pt x="22" y="209"/>
                  <a:pt x="22" y="209"/>
                  <a:pt x="22" y="209"/>
                </a:cubicBezTo>
                <a:cubicBezTo>
                  <a:pt x="18" y="207"/>
                  <a:pt x="15" y="202"/>
                  <a:pt x="15" y="197"/>
                </a:cubicBezTo>
                <a:cubicBezTo>
                  <a:pt x="15" y="194"/>
                  <a:pt x="15" y="194"/>
                  <a:pt x="15" y="194"/>
                </a:cubicBezTo>
                <a:cubicBezTo>
                  <a:pt x="0" y="194"/>
                  <a:pt x="0" y="194"/>
                  <a:pt x="0" y="194"/>
                </a:cubicBezTo>
                <a:cubicBezTo>
                  <a:pt x="0" y="197"/>
                  <a:pt x="0" y="197"/>
                  <a:pt x="0" y="197"/>
                </a:cubicBezTo>
                <a:cubicBezTo>
                  <a:pt x="0" y="207"/>
                  <a:pt x="6" y="217"/>
                  <a:pt x="15" y="222"/>
                </a:cubicBezTo>
                <a:cubicBezTo>
                  <a:pt x="17" y="223"/>
                  <a:pt x="21" y="225"/>
                  <a:pt x="27" y="225"/>
                </a:cubicBezTo>
                <a:cubicBezTo>
                  <a:pt x="30" y="225"/>
                  <a:pt x="34" y="224"/>
                  <a:pt x="37" y="223"/>
                </a:cubicBezTo>
                <a:cubicBezTo>
                  <a:pt x="43" y="226"/>
                  <a:pt x="48" y="228"/>
                  <a:pt x="54" y="228"/>
                </a:cubicBezTo>
                <a:cubicBezTo>
                  <a:pt x="56" y="228"/>
                  <a:pt x="58" y="227"/>
                  <a:pt x="61" y="227"/>
                </a:cubicBezTo>
                <a:cubicBezTo>
                  <a:pt x="61" y="239"/>
                  <a:pt x="65" y="263"/>
                  <a:pt x="73" y="278"/>
                </a:cubicBezTo>
                <a:cubicBezTo>
                  <a:pt x="82" y="293"/>
                  <a:pt x="89" y="302"/>
                  <a:pt x="97" y="311"/>
                </a:cubicBezTo>
                <a:cubicBezTo>
                  <a:pt x="112" y="329"/>
                  <a:pt x="117" y="358"/>
                  <a:pt x="117" y="358"/>
                </a:cubicBezTo>
                <a:cubicBezTo>
                  <a:pt x="118" y="368"/>
                  <a:pt x="118" y="368"/>
                  <a:pt x="118" y="368"/>
                </a:cubicBezTo>
                <a:cubicBezTo>
                  <a:pt x="192" y="368"/>
                  <a:pt x="192" y="368"/>
                  <a:pt x="192" y="368"/>
                </a:cubicBezTo>
                <a:cubicBezTo>
                  <a:pt x="192" y="349"/>
                  <a:pt x="192" y="349"/>
                  <a:pt x="192" y="349"/>
                </a:cubicBezTo>
                <a:cubicBezTo>
                  <a:pt x="196" y="350"/>
                  <a:pt x="201" y="350"/>
                  <a:pt x="205" y="350"/>
                </a:cubicBezTo>
                <a:cubicBezTo>
                  <a:pt x="208" y="350"/>
                  <a:pt x="214" y="350"/>
                  <a:pt x="218" y="349"/>
                </a:cubicBezTo>
                <a:cubicBezTo>
                  <a:pt x="218" y="368"/>
                  <a:pt x="218" y="368"/>
                  <a:pt x="218" y="368"/>
                </a:cubicBezTo>
                <a:cubicBezTo>
                  <a:pt x="269" y="368"/>
                  <a:pt x="269" y="368"/>
                  <a:pt x="269" y="368"/>
                </a:cubicBezTo>
                <a:cubicBezTo>
                  <a:pt x="282" y="368"/>
                  <a:pt x="292" y="359"/>
                  <a:pt x="292" y="346"/>
                </a:cubicBezTo>
                <a:cubicBezTo>
                  <a:pt x="292" y="342"/>
                  <a:pt x="292" y="342"/>
                  <a:pt x="292" y="342"/>
                </a:cubicBezTo>
                <a:cubicBezTo>
                  <a:pt x="292" y="340"/>
                  <a:pt x="293" y="325"/>
                  <a:pt x="306" y="313"/>
                </a:cubicBezTo>
                <a:cubicBezTo>
                  <a:pt x="307" y="313"/>
                  <a:pt x="308" y="312"/>
                  <a:pt x="308" y="312"/>
                </a:cubicBezTo>
                <a:cubicBezTo>
                  <a:pt x="324" y="297"/>
                  <a:pt x="334" y="282"/>
                  <a:pt x="341" y="263"/>
                </a:cubicBezTo>
                <a:cubicBezTo>
                  <a:pt x="345" y="263"/>
                  <a:pt x="345" y="263"/>
                  <a:pt x="345" y="263"/>
                </a:cubicBezTo>
                <a:cubicBezTo>
                  <a:pt x="357" y="263"/>
                  <a:pt x="367" y="253"/>
                  <a:pt x="367" y="241"/>
                </a:cubicBezTo>
                <a:cubicBezTo>
                  <a:pt x="367" y="184"/>
                  <a:pt x="367" y="184"/>
                  <a:pt x="367" y="184"/>
                </a:cubicBezTo>
                <a:lnTo>
                  <a:pt x="340" y="184"/>
                </a:lnTo>
                <a:close/>
                <a:moveTo>
                  <a:pt x="39" y="205"/>
                </a:moveTo>
                <a:cubicBezTo>
                  <a:pt x="32" y="198"/>
                  <a:pt x="32" y="191"/>
                  <a:pt x="34" y="187"/>
                </a:cubicBezTo>
                <a:cubicBezTo>
                  <a:pt x="36" y="183"/>
                  <a:pt x="38" y="181"/>
                  <a:pt x="41" y="181"/>
                </a:cubicBezTo>
                <a:cubicBezTo>
                  <a:pt x="42" y="181"/>
                  <a:pt x="43" y="181"/>
                  <a:pt x="43" y="182"/>
                </a:cubicBezTo>
                <a:cubicBezTo>
                  <a:pt x="44" y="182"/>
                  <a:pt x="46" y="182"/>
                  <a:pt x="47" y="186"/>
                </a:cubicBezTo>
                <a:cubicBezTo>
                  <a:pt x="48" y="192"/>
                  <a:pt x="45" y="200"/>
                  <a:pt x="39" y="205"/>
                </a:cubicBezTo>
                <a:close/>
                <a:moveTo>
                  <a:pt x="153" y="153"/>
                </a:moveTo>
                <a:cubicBezTo>
                  <a:pt x="153" y="167"/>
                  <a:pt x="153" y="167"/>
                  <a:pt x="153" y="167"/>
                </a:cubicBezTo>
                <a:cubicBezTo>
                  <a:pt x="138" y="167"/>
                  <a:pt x="138" y="167"/>
                  <a:pt x="138" y="167"/>
                </a:cubicBezTo>
                <a:cubicBezTo>
                  <a:pt x="138" y="154"/>
                  <a:pt x="138" y="154"/>
                  <a:pt x="138" y="154"/>
                </a:cubicBezTo>
                <a:cubicBezTo>
                  <a:pt x="127" y="152"/>
                  <a:pt x="120" y="148"/>
                  <a:pt x="112" y="141"/>
                </a:cubicBezTo>
                <a:cubicBezTo>
                  <a:pt x="109" y="137"/>
                  <a:pt x="109" y="137"/>
                  <a:pt x="109" y="137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3" y="129"/>
                  <a:pt x="123" y="129"/>
                  <a:pt x="123" y="129"/>
                </a:cubicBezTo>
                <a:cubicBezTo>
                  <a:pt x="128" y="134"/>
                  <a:pt x="132" y="137"/>
                  <a:pt x="138" y="138"/>
                </a:cubicBezTo>
                <a:cubicBezTo>
                  <a:pt x="138" y="110"/>
                  <a:pt x="138" y="110"/>
                  <a:pt x="138" y="110"/>
                </a:cubicBezTo>
                <a:cubicBezTo>
                  <a:pt x="130" y="109"/>
                  <a:pt x="124" y="105"/>
                  <a:pt x="121" y="103"/>
                </a:cubicBezTo>
                <a:cubicBezTo>
                  <a:pt x="115" y="98"/>
                  <a:pt x="113" y="91"/>
                  <a:pt x="113" y="83"/>
                </a:cubicBezTo>
                <a:cubicBezTo>
                  <a:pt x="113" y="67"/>
                  <a:pt x="122" y="57"/>
                  <a:pt x="138" y="54"/>
                </a:cubicBezTo>
                <a:cubicBezTo>
                  <a:pt x="138" y="42"/>
                  <a:pt x="138" y="42"/>
                  <a:pt x="138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3" y="54"/>
                  <a:pt x="153" y="54"/>
                  <a:pt x="153" y="54"/>
                </a:cubicBezTo>
                <a:cubicBezTo>
                  <a:pt x="161" y="55"/>
                  <a:pt x="167" y="58"/>
                  <a:pt x="174" y="64"/>
                </a:cubicBezTo>
                <a:cubicBezTo>
                  <a:pt x="178" y="68"/>
                  <a:pt x="178" y="68"/>
                  <a:pt x="178" y="68"/>
                </a:cubicBezTo>
                <a:cubicBezTo>
                  <a:pt x="167" y="79"/>
                  <a:pt x="167" y="79"/>
                  <a:pt x="167" y="79"/>
                </a:cubicBezTo>
                <a:cubicBezTo>
                  <a:pt x="163" y="76"/>
                  <a:pt x="163" y="76"/>
                  <a:pt x="163" y="76"/>
                </a:cubicBezTo>
                <a:cubicBezTo>
                  <a:pt x="160" y="73"/>
                  <a:pt x="157" y="71"/>
                  <a:pt x="153" y="70"/>
                </a:cubicBezTo>
                <a:cubicBezTo>
                  <a:pt x="153" y="97"/>
                  <a:pt x="153" y="97"/>
                  <a:pt x="153" y="97"/>
                </a:cubicBezTo>
                <a:cubicBezTo>
                  <a:pt x="161" y="98"/>
                  <a:pt x="166" y="100"/>
                  <a:pt x="171" y="103"/>
                </a:cubicBezTo>
                <a:cubicBezTo>
                  <a:pt x="177" y="108"/>
                  <a:pt x="180" y="116"/>
                  <a:pt x="180" y="124"/>
                </a:cubicBezTo>
                <a:cubicBezTo>
                  <a:pt x="180" y="140"/>
                  <a:pt x="170" y="151"/>
                  <a:pt x="153" y="153"/>
                </a:cubicBezTo>
                <a:close/>
                <a:moveTo>
                  <a:pt x="286" y="195"/>
                </a:moveTo>
                <a:cubicBezTo>
                  <a:pt x="279" y="195"/>
                  <a:pt x="272" y="189"/>
                  <a:pt x="272" y="182"/>
                </a:cubicBezTo>
                <a:cubicBezTo>
                  <a:pt x="272" y="174"/>
                  <a:pt x="279" y="168"/>
                  <a:pt x="286" y="168"/>
                </a:cubicBezTo>
                <a:cubicBezTo>
                  <a:pt x="294" y="168"/>
                  <a:pt x="300" y="174"/>
                  <a:pt x="300" y="182"/>
                </a:cubicBezTo>
                <a:cubicBezTo>
                  <a:pt x="300" y="189"/>
                  <a:pt x="294" y="195"/>
                  <a:pt x="286" y="1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628718020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con </a:t>
            </a:r>
            <a:r>
              <a:rPr lang="en-US" dirty="0" err="1"/>
              <a:t>recorrido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F4AD6E3-11FE-6246-92C2-BD9F93DABE66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120</a:t>
            </a:fld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888867"/>
            <a:ext cx="615950" cy="61595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881841" y="4394999"/>
            <a:ext cx="615950" cy="615950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3141934"/>
            <a:ext cx="615950" cy="61595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3141934"/>
            <a:ext cx="615950" cy="61595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TextBox 33"/>
          <p:cNvSpPr txBox="1"/>
          <p:nvPr/>
        </p:nvSpPr>
        <p:spPr>
          <a:xfrm>
            <a:off x="1697567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950634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5" name="Arc 34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Arc 50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Arc 51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Arc 52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/>
          <p:cNvSpPr/>
          <p:nvPr/>
        </p:nvSpPr>
        <p:spPr>
          <a:xfrm>
            <a:off x="7698315" y="1888867"/>
            <a:ext cx="615950" cy="615950"/>
          </a:xfrm>
          <a:prstGeom prst="ellipse">
            <a:avLst/>
          </a:prstGeom>
          <a:solidFill>
            <a:srgbClr val="94AEB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Oval 54"/>
          <p:cNvSpPr/>
          <p:nvPr/>
        </p:nvSpPr>
        <p:spPr>
          <a:xfrm>
            <a:off x="7698315" y="4394999"/>
            <a:ext cx="615950" cy="615950"/>
          </a:xfrm>
          <a:prstGeom prst="ellipse">
            <a:avLst/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Oval 55"/>
          <p:cNvSpPr/>
          <p:nvPr/>
        </p:nvSpPr>
        <p:spPr>
          <a:xfrm>
            <a:off x="6445249" y="3141934"/>
            <a:ext cx="615950" cy="615950"/>
          </a:xfrm>
          <a:prstGeom prst="ellipse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Oval 56"/>
          <p:cNvSpPr/>
          <p:nvPr/>
        </p:nvSpPr>
        <p:spPr>
          <a:xfrm>
            <a:off x="8951381" y="3141934"/>
            <a:ext cx="615950" cy="615950"/>
          </a:xfrm>
          <a:prstGeom prst="ellipse">
            <a:avLst/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TextBox 57"/>
          <p:cNvSpPr txBox="1"/>
          <p:nvPr/>
        </p:nvSpPr>
        <p:spPr>
          <a:xfrm>
            <a:off x="6514041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9020173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7767108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7767108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62" name="Arc 61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Arc 62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Arc 63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Arc 64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7748805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con </a:t>
            </a:r>
            <a:r>
              <a:rPr lang="en-US" dirty="0" err="1"/>
              <a:t>recorrido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78F23EC-F6CA-4B4B-833A-B6B2B1E939B4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121</a:t>
            </a:fld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888867"/>
            <a:ext cx="615950" cy="615950"/>
          </a:xfrm>
          <a:prstGeom prst="ellips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881841" y="4394999"/>
            <a:ext cx="615950" cy="61595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3141934"/>
            <a:ext cx="615950" cy="615950"/>
          </a:xfrm>
          <a:prstGeom prst="ellipse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3141934"/>
            <a:ext cx="615950" cy="61595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TextBox 33"/>
          <p:cNvSpPr txBox="1"/>
          <p:nvPr/>
        </p:nvSpPr>
        <p:spPr>
          <a:xfrm>
            <a:off x="1697567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950634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5" name="Arc 34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Arc 50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Arc 51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Arc 52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/>
          <p:cNvSpPr/>
          <p:nvPr/>
        </p:nvSpPr>
        <p:spPr>
          <a:xfrm>
            <a:off x="7698315" y="1888867"/>
            <a:ext cx="615950" cy="615950"/>
          </a:xfrm>
          <a:prstGeom prst="ellips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7698315" y="4394999"/>
            <a:ext cx="615950" cy="615950"/>
          </a:xfrm>
          <a:prstGeom prst="ellipse">
            <a:avLst/>
          </a:prstGeom>
          <a:solidFill>
            <a:srgbClr val="F2F49B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56" name="Oval 55"/>
          <p:cNvSpPr/>
          <p:nvPr/>
        </p:nvSpPr>
        <p:spPr>
          <a:xfrm>
            <a:off x="6445249" y="3141934"/>
            <a:ext cx="615950" cy="615950"/>
          </a:xfrm>
          <a:prstGeom prst="ellipse">
            <a:avLst/>
          </a:prstGeom>
          <a:solidFill>
            <a:srgbClr val="F8FAC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57" name="Oval 56"/>
          <p:cNvSpPr/>
          <p:nvPr/>
        </p:nvSpPr>
        <p:spPr>
          <a:xfrm>
            <a:off x="8951381" y="3141934"/>
            <a:ext cx="615950" cy="615950"/>
          </a:xfrm>
          <a:prstGeom prst="ellipse">
            <a:avLst/>
          </a:prstGeom>
          <a:solidFill>
            <a:srgbClr val="EAEE6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6514041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9020173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7767108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7767108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62" name="Arc 61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38100" cmpd="sng">
            <a:solidFill>
              <a:srgbClr val="F2F49B"/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63" name="Arc 62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38100" cmpd="sng">
            <a:solidFill>
              <a:srgbClr val="F2F49B"/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64" name="Arc 63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ln w="38100" cmpd="sng">
            <a:solidFill>
              <a:srgbClr val="F2F49B"/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65" name="Arc 64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38100" cmpd="sng">
            <a:solidFill>
              <a:srgbClr val="F2F49B"/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275387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con </a:t>
            </a:r>
            <a:r>
              <a:rPr lang="en-US" dirty="0" err="1"/>
              <a:t>recorrido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315273D-B761-F143-AA5D-752AC082AA17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122</a:t>
            </a:fld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888867"/>
            <a:ext cx="615950" cy="615950"/>
          </a:xfrm>
          <a:prstGeom prst="ellips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881841" y="4394999"/>
            <a:ext cx="615950" cy="615950"/>
          </a:xfrm>
          <a:prstGeom prst="ellipse">
            <a:avLst/>
          </a:prstGeom>
          <a:solidFill>
            <a:srgbClr val="F2F49B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3141934"/>
            <a:ext cx="615950" cy="615950"/>
          </a:xfrm>
          <a:prstGeom prst="ellipse">
            <a:avLst/>
          </a:prstGeom>
          <a:solidFill>
            <a:srgbClr val="F8FAC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3141934"/>
            <a:ext cx="615950" cy="615950"/>
          </a:xfrm>
          <a:prstGeom prst="ellipse">
            <a:avLst/>
          </a:prstGeom>
          <a:solidFill>
            <a:srgbClr val="EAEE6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TextBox 33"/>
          <p:cNvSpPr txBox="1"/>
          <p:nvPr/>
        </p:nvSpPr>
        <p:spPr>
          <a:xfrm>
            <a:off x="1697567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950634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5" name="Arc 34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Arc 50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Arc 51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Arc 52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38100" cmpd="sng">
            <a:solidFill>
              <a:schemeClr val="accent5">
                <a:lumMod val="75000"/>
              </a:schemeClr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Oval 135"/>
          <p:cNvSpPr/>
          <p:nvPr/>
        </p:nvSpPr>
        <p:spPr>
          <a:xfrm>
            <a:off x="7698315" y="1888867"/>
            <a:ext cx="615950" cy="615950"/>
          </a:xfrm>
          <a:prstGeom prst="ellips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7" name="Oval 136"/>
          <p:cNvSpPr/>
          <p:nvPr/>
        </p:nvSpPr>
        <p:spPr>
          <a:xfrm>
            <a:off x="7698315" y="4394999"/>
            <a:ext cx="615950" cy="615950"/>
          </a:xfrm>
          <a:prstGeom prst="ellipse">
            <a:avLst/>
          </a:prstGeom>
          <a:solidFill>
            <a:srgbClr val="F2F49B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8" name="Oval 137"/>
          <p:cNvSpPr/>
          <p:nvPr/>
        </p:nvSpPr>
        <p:spPr>
          <a:xfrm>
            <a:off x="6445249" y="3141934"/>
            <a:ext cx="615950" cy="615950"/>
          </a:xfrm>
          <a:prstGeom prst="ellipse">
            <a:avLst/>
          </a:prstGeom>
          <a:solidFill>
            <a:srgbClr val="F8FAC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9" name="Oval 138"/>
          <p:cNvSpPr/>
          <p:nvPr/>
        </p:nvSpPr>
        <p:spPr>
          <a:xfrm>
            <a:off x="8951381" y="3141934"/>
            <a:ext cx="615950" cy="615950"/>
          </a:xfrm>
          <a:prstGeom prst="ellipse">
            <a:avLst/>
          </a:prstGeom>
          <a:solidFill>
            <a:srgbClr val="EAEE6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0" name="TextBox 139"/>
          <p:cNvSpPr txBox="1"/>
          <p:nvPr/>
        </p:nvSpPr>
        <p:spPr>
          <a:xfrm>
            <a:off x="6514041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41" name="TextBox 140"/>
          <p:cNvSpPr txBox="1"/>
          <p:nvPr/>
        </p:nvSpPr>
        <p:spPr>
          <a:xfrm>
            <a:off x="9020173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7767108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43" name="TextBox 142"/>
          <p:cNvSpPr txBox="1"/>
          <p:nvPr/>
        </p:nvSpPr>
        <p:spPr>
          <a:xfrm>
            <a:off x="7767108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44" name="Arc 143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38100" cmpd="sng">
            <a:solidFill>
              <a:schemeClr val="accent1"/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Arc 144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38100" cmpd="sng">
            <a:solidFill>
              <a:schemeClr val="accent1"/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Arc 145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ln w="38100" cmpd="sng">
            <a:solidFill>
              <a:schemeClr val="accent1"/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Arc 146"/>
          <p:cNvSpPr/>
          <p:nvPr/>
        </p:nvSpPr>
        <p:spPr>
          <a:xfrm>
            <a:off x="6753224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38100" cmpd="sng">
            <a:solidFill>
              <a:schemeClr val="accent1"/>
            </a:solidFill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448306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</a:t>
            </a:r>
            <a:r>
              <a:rPr lang="es-ES" dirty="0" err="1"/>
              <a:t>írculos</a:t>
            </a:r>
            <a:r>
              <a:rPr lang="es-ES" dirty="0"/>
              <a:t> </a:t>
            </a:r>
            <a:r>
              <a:rPr lang="en-US" dirty="0"/>
              <a:t>con </a:t>
            </a:r>
            <a:r>
              <a:rPr lang="en-US" dirty="0" err="1"/>
              <a:t>recorrido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C394B02-BF0A-384F-A266-3812E26556E3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123</a:t>
            </a:fld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888867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881841" y="4394999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TextBox 33"/>
          <p:cNvSpPr txBox="1"/>
          <p:nvPr/>
        </p:nvSpPr>
        <p:spPr>
          <a:xfrm>
            <a:off x="1697567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950634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5" name="Arc 34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69850" cap="rnd" cmpd="sng">
            <a:solidFill>
              <a:schemeClr val="accent1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Arc 50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69850" cap="rnd" cmpd="sng">
            <a:solidFill>
              <a:schemeClr val="accent3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Arc 51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ln w="69850" cap="rnd" cmpd="sng">
            <a:solidFill>
              <a:schemeClr val="tx1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Arc 52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69850" cap="rnd" cmpd="sng">
            <a:solidFill>
              <a:schemeClr val="accent2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7775574" y="1888867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Oval 30"/>
          <p:cNvSpPr/>
          <p:nvPr/>
        </p:nvSpPr>
        <p:spPr>
          <a:xfrm>
            <a:off x="7775574" y="4394999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6522508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Oval 32"/>
          <p:cNvSpPr/>
          <p:nvPr/>
        </p:nvSpPr>
        <p:spPr>
          <a:xfrm>
            <a:off x="9028640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TextBox 38"/>
          <p:cNvSpPr txBox="1"/>
          <p:nvPr/>
        </p:nvSpPr>
        <p:spPr>
          <a:xfrm>
            <a:off x="6591300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9097432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7844367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7844367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3" name="Arc 42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69850" cap="rnd" cmpd="sng">
            <a:solidFill>
              <a:srgbClr val="637380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Arc 43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69850" cap="rnd" cmpd="sng">
            <a:solidFill>
              <a:srgbClr val="B08160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Arc 44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noFill/>
          <a:ln w="69850" cap="rnd" cmpd="sng">
            <a:solidFill>
              <a:srgbClr val="7A6855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Arc 45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69850" cap="rnd" cmpd="sng">
            <a:solidFill>
              <a:srgbClr val="668F7E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6754137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</a:t>
            </a:r>
            <a:r>
              <a:rPr lang="es-ES" dirty="0" err="1"/>
              <a:t>írculos</a:t>
            </a:r>
            <a:r>
              <a:rPr lang="es-ES" dirty="0"/>
              <a:t> </a:t>
            </a:r>
            <a:r>
              <a:rPr lang="en-US" dirty="0"/>
              <a:t>con </a:t>
            </a:r>
            <a:r>
              <a:rPr lang="en-US" dirty="0" err="1"/>
              <a:t>recorrido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45E9153-EA9D-444D-9511-5E995F2D88B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124</a:t>
            </a:fld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888867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24" name="Oval 23"/>
          <p:cNvSpPr/>
          <p:nvPr/>
        </p:nvSpPr>
        <p:spPr>
          <a:xfrm>
            <a:off x="2881841" y="4394999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1628775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26" name="Oval 25"/>
          <p:cNvSpPr/>
          <p:nvPr/>
        </p:nvSpPr>
        <p:spPr>
          <a:xfrm>
            <a:off x="4134907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1697567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950634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5" name="Arc 34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69850" cap="rnd" cmpd="sng">
            <a:solidFill>
              <a:srgbClr val="EAEE66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51" name="Arc 50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69850" cap="rnd" cmpd="sng">
            <a:solidFill>
              <a:srgbClr val="E4E829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52" name="Arc 51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ln w="69850" cap="rnd" cmpd="sng">
            <a:solidFill>
              <a:srgbClr val="F8FACD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53" name="Arc 52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69850" cap="rnd" cmpd="sng">
            <a:solidFill>
              <a:srgbClr val="F2F49B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7775574" y="1888867"/>
            <a:ext cx="615950" cy="61595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7775574" y="4394999"/>
            <a:ext cx="615950" cy="61595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32" name="Oval 31"/>
          <p:cNvSpPr/>
          <p:nvPr/>
        </p:nvSpPr>
        <p:spPr>
          <a:xfrm>
            <a:off x="6522508" y="3141934"/>
            <a:ext cx="615950" cy="61595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33" name="Oval 32"/>
          <p:cNvSpPr/>
          <p:nvPr/>
        </p:nvSpPr>
        <p:spPr>
          <a:xfrm>
            <a:off x="9028640" y="3141934"/>
            <a:ext cx="615950" cy="61595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6591300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9097432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7844367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7844367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43" name="Arc 42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69850" cap="rnd" cmpd="sng">
            <a:solidFill>
              <a:srgbClr val="EAEE66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44" name="Arc 43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69850" cap="rnd" cmpd="sng">
            <a:solidFill>
              <a:srgbClr val="E4E829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45" name="Arc 44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noFill/>
          <a:ln w="69850" cap="rnd" cmpd="sng">
            <a:solidFill>
              <a:srgbClr val="F8FACD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46" name="Arc 45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69850" cap="rnd" cmpd="sng">
            <a:solidFill>
              <a:srgbClr val="F2F49B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088264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</a:t>
            </a:r>
            <a:r>
              <a:rPr lang="es-ES" dirty="0" err="1"/>
              <a:t>írculos</a:t>
            </a:r>
            <a:r>
              <a:rPr lang="es-ES" dirty="0"/>
              <a:t> </a:t>
            </a:r>
            <a:r>
              <a:rPr lang="en-US" dirty="0"/>
              <a:t>con </a:t>
            </a:r>
            <a:r>
              <a:rPr lang="en-US" dirty="0" err="1"/>
              <a:t>recorrido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A174C82-B287-914A-B92C-3BF7BA3EF270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125</a:t>
            </a:fld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888867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881841" y="4394999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TextBox 33"/>
          <p:cNvSpPr txBox="1"/>
          <p:nvPr/>
        </p:nvSpPr>
        <p:spPr>
          <a:xfrm>
            <a:off x="1697567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950634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5" name="Arc 34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69850" cap="rnd" cmpd="sng">
            <a:solidFill>
              <a:srgbClr val="A6A088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Arc 50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69850" cap="rnd" cmpd="sng">
            <a:solidFill>
              <a:srgbClr val="E4E829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Arc 51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ln w="69850" cap="rnd" cmpd="sng">
            <a:solidFill>
              <a:schemeClr val="bg1">
                <a:lumMod val="75000"/>
              </a:schemeClr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Arc 52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69850" cap="rnd" cmpd="sng">
            <a:solidFill>
              <a:schemeClr val="tx1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7775574" y="1888867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Oval 30"/>
          <p:cNvSpPr/>
          <p:nvPr/>
        </p:nvSpPr>
        <p:spPr>
          <a:xfrm>
            <a:off x="7775574" y="4394999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6522508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Oval 32"/>
          <p:cNvSpPr/>
          <p:nvPr/>
        </p:nvSpPr>
        <p:spPr>
          <a:xfrm>
            <a:off x="9028640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TextBox 38"/>
          <p:cNvSpPr txBox="1"/>
          <p:nvPr/>
        </p:nvSpPr>
        <p:spPr>
          <a:xfrm>
            <a:off x="6591300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9097432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7844367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7844367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3" name="Arc 42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69850" cap="rnd" cmpd="sng">
            <a:solidFill>
              <a:schemeClr val="tx1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Arc 43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69850" cap="rnd" cmpd="sng">
            <a:solidFill>
              <a:srgbClr val="E4E829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Arc 44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noFill/>
          <a:ln w="69850" cap="rnd" cmpd="sng">
            <a:solidFill>
              <a:schemeClr val="bg1">
                <a:lumMod val="85000"/>
              </a:schemeClr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Arc 45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69850" cap="rnd" cmpd="sng">
            <a:solidFill>
              <a:schemeClr val="bg1">
                <a:lumMod val="65000"/>
              </a:schemeClr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8897020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</a:t>
            </a:r>
            <a:r>
              <a:rPr lang="es-ES" dirty="0" err="1"/>
              <a:t>írculos</a:t>
            </a:r>
            <a:r>
              <a:rPr lang="es-ES" dirty="0"/>
              <a:t> </a:t>
            </a:r>
            <a:r>
              <a:rPr lang="en-US" dirty="0"/>
              <a:t>con </a:t>
            </a:r>
            <a:r>
              <a:rPr lang="en-US" dirty="0" err="1"/>
              <a:t>recorrido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499C25F-44BE-5249-8B02-B80621B2C394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126</a:t>
            </a:fld>
            <a:endParaRPr lang="en-US" dirty="0"/>
          </a:p>
        </p:txBody>
      </p:sp>
      <p:sp>
        <p:nvSpPr>
          <p:cNvPr id="23" name="Oval 22"/>
          <p:cNvSpPr/>
          <p:nvPr/>
        </p:nvSpPr>
        <p:spPr>
          <a:xfrm>
            <a:off x="2881841" y="1888867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/>
          <p:cNvSpPr/>
          <p:nvPr/>
        </p:nvSpPr>
        <p:spPr>
          <a:xfrm>
            <a:off x="2881841" y="4394999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Oval 24"/>
          <p:cNvSpPr/>
          <p:nvPr/>
        </p:nvSpPr>
        <p:spPr>
          <a:xfrm>
            <a:off x="1628775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4134907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TextBox 33"/>
          <p:cNvSpPr txBox="1"/>
          <p:nvPr/>
        </p:nvSpPr>
        <p:spPr>
          <a:xfrm>
            <a:off x="1697567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203699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950634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2950634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5" name="Arc 34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69850" cap="rnd" cmpd="sng">
            <a:solidFill>
              <a:schemeClr val="accent1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Arc 50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69850" cap="rnd" cmpd="sng">
            <a:solidFill>
              <a:srgbClr val="E4E829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Arc 51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ln w="69850" cap="rnd" cmpd="sng">
            <a:solidFill>
              <a:srgbClr val="C1CDE7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Arc 52"/>
          <p:cNvSpPr/>
          <p:nvPr/>
        </p:nvSpPr>
        <p:spPr>
          <a:xfrm>
            <a:off x="1936750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69850" cap="rnd" cmpd="sng">
            <a:solidFill>
              <a:srgbClr val="6886C7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7775574" y="1888867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Oval 30"/>
          <p:cNvSpPr/>
          <p:nvPr/>
        </p:nvSpPr>
        <p:spPr>
          <a:xfrm>
            <a:off x="7775574" y="4394999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Oval 31"/>
          <p:cNvSpPr/>
          <p:nvPr/>
        </p:nvSpPr>
        <p:spPr>
          <a:xfrm>
            <a:off x="6522508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Oval 32"/>
          <p:cNvSpPr/>
          <p:nvPr/>
        </p:nvSpPr>
        <p:spPr>
          <a:xfrm>
            <a:off x="9028640" y="3141934"/>
            <a:ext cx="615950" cy="615950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TextBox 38"/>
          <p:cNvSpPr txBox="1"/>
          <p:nvPr/>
        </p:nvSpPr>
        <p:spPr>
          <a:xfrm>
            <a:off x="6591300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9097432" y="3361062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7844367" y="2104509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7844367" y="4610641"/>
            <a:ext cx="4783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3" name="Arc 42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11924091"/>
              <a:gd name="adj2" fmla="val 15148909"/>
            </a:avLst>
          </a:prstGeom>
          <a:ln w="69850" cap="rnd" cmpd="sng">
            <a:solidFill>
              <a:schemeClr val="tx1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Arc 43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17352844"/>
              <a:gd name="adj2" fmla="val 20494263"/>
            </a:avLst>
          </a:prstGeom>
          <a:ln w="69850" cap="rnd" cmpd="sng">
            <a:solidFill>
              <a:srgbClr val="E4E829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Arc 44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979474"/>
              <a:gd name="adj2" fmla="val 4356421"/>
            </a:avLst>
          </a:prstGeom>
          <a:noFill/>
          <a:ln w="69850" cap="rnd" cmpd="sng">
            <a:solidFill>
              <a:schemeClr val="bg1">
                <a:lumMod val="85000"/>
              </a:schemeClr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Arc 45"/>
          <p:cNvSpPr/>
          <p:nvPr/>
        </p:nvSpPr>
        <p:spPr>
          <a:xfrm>
            <a:off x="6830483" y="2196842"/>
            <a:ext cx="2506132" cy="2506132"/>
          </a:xfrm>
          <a:prstGeom prst="arc">
            <a:avLst>
              <a:gd name="adj1" fmla="val 6349854"/>
              <a:gd name="adj2" fmla="val 9552133"/>
            </a:avLst>
          </a:prstGeom>
          <a:ln w="69850" cap="rnd" cmpd="sng">
            <a:solidFill>
              <a:schemeClr val="accent1"/>
            </a:solidFill>
            <a:bevel/>
            <a:headEnd type="triangle"/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3308581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con </a:t>
            </a:r>
            <a:r>
              <a:rPr lang="en-US" dirty="0" err="1"/>
              <a:t>gotas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2555386-8222-8B4A-8BBC-B9878B084D8D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127</a:t>
            </a:fld>
            <a:endParaRPr lang="en-US" dirty="0"/>
          </a:p>
        </p:txBody>
      </p:sp>
      <p:sp>
        <p:nvSpPr>
          <p:cNvPr id="30" name="Block Arc 29"/>
          <p:cNvSpPr/>
          <p:nvPr/>
        </p:nvSpPr>
        <p:spPr>
          <a:xfrm rot="5400000">
            <a:off x="1888744" y="2250355"/>
            <a:ext cx="2354301" cy="2354300"/>
          </a:xfrm>
          <a:prstGeom prst="blockArc">
            <a:avLst>
              <a:gd name="adj1" fmla="val 21596409"/>
              <a:gd name="adj2" fmla="val 5421188"/>
              <a:gd name="adj3" fmla="val 12298"/>
            </a:avLst>
          </a:prstGeom>
          <a:solidFill>
            <a:schemeClr val="accent1">
              <a:alpha val="67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1" name="Block Arc 30"/>
          <p:cNvSpPr/>
          <p:nvPr/>
        </p:nvSpPr>
        <p:spPr>
          <a:xfrm rot="5400000">
            <a:off x="1888744" y="2250355"/>
            <a:ext cx="2354301" cy="2354300"/>
          </a:xfrm>
          <a:prstGeom prst="blockArc">
            <a:avLst>
              <a:gd name="adj1" fmla="val 16205409"/>
              <a:gd name="adj2" fmla="val 3555"/>
              <a:gd name="adj3" fmla="val 11929"/>
            </a:avLst>
          </a:prstGeom>
          <a:solidFill>
            <a:srgbClr val="00AEC7">
              <a:alpha val="67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2" name="Block Arc 31"/>
          <p:cNvSpPr/>
          <p:nvPr/>
        </p:nvSpPr>
        <p:spPr>
          <a:xfrm rot="16200000">
            <a:off x="1888744" y="2253796"/>
            <a:ext cx="2354301" cy="2354300"/>
          </a:xfrm>
          <a:prstGeom prst="blockArc">
            <a:avLst>
              <a:gd name="adj1" fmla="val 21596409"/>
              <a:gd name="adj2" fmla="val 5421029"/>
              <a:gd name="adj3" fmla="val 12006"/>
            </a:avLst>
          </a:prstGeom>
          <a:solidFill>
            <a:schemeClr val="accent5">
              <a:lumMod val="90000"/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3" name="Block Arc 32"/>
          <p:cNvSpPr/>
          <p:nvPr/>
        </p:nvSpPr>
        <p:spPr>
          <a:xfrm rot="16200000">
            <a:off x="1888744" y="2253796"/>
            <a:ext cx="2354301" cy="2354300"/>
          </a:xfrm>
          <a:prstGeom prst="blockArc">
            <a:avLst>
              <a:gd name="adj1" fmla="val 16205409"/>
              <a:gd name="adj2" fmla="val 83383"/>
              <a:gd name="adj3" fmla="val 12210"/>
            </a:avLst>
          </a:prstGeom>
          <a:solidFill>
            <a:schemeClr val="accent2">
              <a:alpha val="7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" name="Teardrop 5"/>
          <p:cNvSpPr/>
          <p:nvPr/>
        </p:nvSpPr>
        <p:spPr>
          <a:xfrm rot="8100000">
            <a:off x="2674145" y="1842611"/>
            <a:ext cx="797409" cy="797411"/>
          </a:xfrm>
          <a:prstGeom prst="teardrop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ardrop 42"/>
          <p:cNvSpPr/>
          <p:nvPr/>
        </p:nvSpPr>
        <p:spPr>
          <a:xfrm rot="13500000">
            <a:off x="3844339" y="2970320"/>
            <a:ext cx="797409" cy="797411"/>
          </a:xfrm>
          <a:prstGeom prst="teardrop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ardrop 43"/>
          <p:cNvSpPr/>
          <p:nvPr/>
        </p:nvSpPr>
        <p:spPr>
          <a:xfrm rot="2700000">
            <a:off x="1490038" y="2970320"/>
            <a:ext cx="797409" cy="797411"/>
          </a:xfrm>
          <a:prstGeom prst="teardrop">
            <a:avLst/>
          </a:prstGeom>
          <a:solidFill>
            <a:srgbClr val="E3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Teardrop 44"/>
          <p:cNvSpPr/>
          <p:nvPr/>
        </p:nvSpPr>
        <p:spPr>
          <a:xfrm rot="18900000">
            <a:off x="2674146" y="4205950"/>
            <a:ext cx="797409" cy="797411"/>
          </a:xfrm>
          <a:prstGeom prst="teardrop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/>
          <p:cNvSpPr txBox="1"/>
          <p:nvPr/>
        </p:nvSpPr>
        <p:spPr>
          <a:xfrm>
            <a:off x="2862902" y="2138121"/>
            <a:ext cx="388918" cy="1501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4048586" y="3270387"/>
            <a:ext cx="388918" cy="1501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94285" y="3270387"/>
            <a:ext cx="388918" cy="1501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862902" y="4533029"/>
            <a:ext cx="388918" cy="1501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0" name="Block Arc 49"/>
          <p:cNvSpPr/>
          <p:nvPr/>
        </p:nvSpPr>
        <p:spPr>
          <a:xfrm rot="5400000">
            <a:off x="6520012" y="2250356"/>
            <a:ext cx="2354301" cy="2354300"/>
          </a:xfrm>
          <a:prstGeom prst="blockArc">
            <a:avLst>
              <a:gd name="adj1" fmla="val 21596409"/>
              <a:gd name="adj2" fmla="val 5421188"/>
              <a:gd name="adj3" fmla="val 12298"/>
            </a:avLst>
          </a:prstGeom>
          <a:solidFill>
            <a:srgbClr val="668F7E">
              <a:alpha val="67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6" name="Block Arc 65"/>
          <p:cNvSpPr/>
          <p:nvPr/>
        </p:nvSpPr>
        <p:spPr>
          <a:xfrm rot="5400000">
            <a:off x="6520012" y="2250356"/>
            <a:ext cx="2354301" cy="2354300"/>
          </a:xfrm>
          <a:prstGeom prst="blockArc">
            <a:avLst>
              <a:gd name="adj1" fmla="val 16205409"/>
              <a:gd name="adj2" fmla="val 3555"/>
              <a:gd name="adj3" fmla="val 11929"/>
            </a:avLst>
          </a:prstGeom>
          <a:solidFill>
            <a:srgbClr val="B08160">
              <a:alpha val="67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7" name="Block Arc 66"/>
          <p:cNvSpPr/>
          <p:nvPr/>
        </p:nvSpPr>
        <p:spPr>
          <a:xfrm rot="16200000">
            <a:off x="6520012" y="2253797"/>
            <a:ext cx="2354301" cy="2354300"/>
          </a:xfrm>
          <a:prstGeom prst="blockArc">
            <a:avLst>
              <a:gd name="adj1" fmla="val 21596409"/>
              <a:gd name="adj2" fmla="val 5421029"/>
              <a:gd name="adj3" fmla="val 12006"/>
            </a:avLst>
          </a:prstGeom>
          <a:solidFill>
            <a:srgbClr val="D2CCB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8" name="Block Arc 67"/>
          <p:cNvSpPr/>
          <p:nvPr/>
        </p:nvSpPr>
        <p:spPr>
          <a:xfrm rot="16200000">
            <a:off x="6520012" y="2253797"/>
            <a:ext cx="2354301" cy="2354300"/>
          </a:xfrm>
          <a:prstGeom prst="blockArc">
            <a:avLst>
              <a:gd name="adj1" fmla="val 16205409"/>
              <a:gd name="adj2" fmla="val 83383"/>
              <a:gd name="adj3" fmla="val 12210"/>
            </a:avLst>
          </a:prstGeom>
          <a:solidFill>
            <a:srgbClr val="768692">
              <a:alpha val="7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9" name="Teardrop 68"/>
          <p:cNvSpPr/>
          <p:nvPr/>
        </p:nvSpPr>
        <p:spPr>
          <a:xfrm rot="8100000">
            <a:off x="7305413" y="1842612"/>
            <a:ext cx="797409" cy="797411"/>
          </a:xfrm>
          <a:prstGeom prst="teardrop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Teardrop 69"/>
          <p:cNvSpPr/>
          <p:nvPr/>
        </p:nvSpPr>
        <p:spPr>
          <a:xfrm rot="13500000">
            <a:off x="8475607" y="2970321"/>
            <a:ext cx="797409" cy="797411"/>
          </a:xfrm>
          <a:prstGeom prst="teardrop">
            <a:avLst/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Teardrop 70"/>
          <p:cNvSpPr/>
          <p:nvPr/>
        </p:nvSpPr>
        <p:spPr>
          <a:xfrm rot="2700000">
            <a:off x="6121306" y="2970321"/>
            <a:ext cx="797409" cy="797411"/>
          </a:xfrm>
          <a:prstGeom prst="teardrop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Teardrop 71"/>
          <p:cNvSpPr/>
          <p:nvPr/>
        </p:nvSpPr>
        <p:spPr>
          <a:xfrm rot="18900000">
            <a:off x="7305414" y="4205951"/>
            <a:ext cx="797409" cy="797411"/>
          </a:xfrm>
          <a:prstGeom prst="teardrop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TextBox 72"/>
          <p:cNvSpPr txBox="1"/>
          <p:nvPr/>
        </p:nvSpPr>
        <p:spPr>
          <a:xfrm>
            <a:off x="7494170" y="2138122"/>
            <a:ext cx="388918" cy="1501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8679854" y="3270388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6325553" y="3270388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6" name="TextBox 75"/>
          <p:cNvSpPr txBox="1"/>
          <p:nvPr/>
        </p:nvSpPr>
        <p:spPr>
          <a:xfrm>
            <a:off x="7494170" y="4533030"/>
            <a:ext cx="388918" cy="1501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77" name="Rectangle 76"/>
          <p:cNvSpPr/>
          <p:nvPr/>
        </p:nvSpPr>
        <p:spPr>
          <a:xfrm>
            <a:off x="2042054" y="5181538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TextBox 77"/>
          <p:cNvSpPr txBox="1"/>
          <p:nvPr/>
        </p:nvSpPr>
        <p:spPr>
          <a:xfrm>
            <a:off x="2359306" y="517192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79" name="Rectangle 78"/>
          <p:cNvSpPr/>
          <p:nvPr/>
        </p:nvSpPr>
        <p:spPr>
          <a:xfrm>
            <a:off x="2042054" y="5470205"/>
            <a:ext cx="169334" cy="1693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2359306" y="546059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81" name="Rectangle 80"/>
          <p:cNvSpPr/>
          <p:nvPr/>
        </p:nvSpPr>
        <p:spPr>
          <a:xfrm>
            <a:off x="3173939" y="5182684"/>
            <a:ext cx="169334" cy="1693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>
            <a:off x="3491191" y="517307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83" name="Rectangle 82"/>
          <p:cNvSpPr/>
          <p:nvPr/>
        </p:nvSpPr>
        <p:spPr>
          <a:xfrm>
            <a:off x="3173939" y="5512884"/>
            <a:ext cx="169334" cy="169334"/>
          </a:xfrm>
          <a:prstGeom prst="rect">
            <a:avLst/>
          </a:prstGeom>
          <a:solidFill>
            <a:srgbClr val="65686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TextBox 83"/>
          <p:cNvSpPr txBox="1"/>
          <p:nvPr/>
        </p:nvSpPr>
        <p:spPr>
          <a:xfrm>
            <a:off x="3491191" y="550327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722719" y="5181538"/>
            <a:ext cx="169334" cy="169334"/>
          </a:xfrm>
          <a:prstGeom prst="rect">
            <a:avLst/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TextBox 85"/>
          <p:cNvSpPr txBox="1"/>
          <p:nvPr/>
        </p:nvSpPr>
        <p:spPr>
          <a:xfrm>
            <a:off x="7039971" y="517192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87" name="Rectangle 86"/>
          <p:cNvSpPr/>
          <p:nvPr/>
        </p:nvSpPr>
        <p:spPr>
          <a:xfrm>
            <a:off x="6722719" y="5470205"/>
            <a:ext cx="169334" cy="169334"/>
          </a:xfrm>
          <a:prstGeom prst="rect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TextBox 87"/>
          <p:cNvSpPr txBox="1"/>
          <p:nvPr/>
        </p:nvSpPr>
        <p:spPr>
          <a:xfrm>
            <a:off x="7039971" y="546059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89" name="Rectangle 88"/>
          <p:cNvSpPr/>
          <p:nvPr/>
        </p:nvSpPr>
        <p:spPr>
          <a:xfrm>
            <a:off x="7854604" y="5174217"/>
            <a:ext cx="169334" cy="169334"/>
          </a:xfrm>
          <a:prstGeom prst="rect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8171856" y="516460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91" name="Rectangle 90"/>
          <p:cNvSpPr/>
          <p:nvPr/>
        </p:nvSpPr>
        <p:spPr>
          <a:xfrm>
            <a:off x="7854604" y="5504417"/>
            <a:ext cx="169334" cy="169334"/>
          </a:xfrm>
          <a:prstGeom prst="rect">
            <a:avLst/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TextBox 91"/>
          <p:cNvSpPr txBox="1"/>
          <p:nvPr/>
        </p:nvSpPr>
        <p:spPr>
          <a:xfrm>
            <a:off x="8171856" y="549480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</p:spTree>
    <p:extLst>
      <p:ext uri="{BB962C8B-B14F-4D97-AF65-F5344CB8AC3E}">
        <p14:creationId xmlns:p14="http://schemas.microsoft.com/office/powerpoint/2010/main" val="2399583993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con </a:t>
            </a:r>
            <a:r>
              <a:rPr lang="en-US" dirty="0" err="1"/>
              <a:t>gotas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38AB50E-9486-9344-B0BC-C7B76FAE76D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128</a:t>
            </a:fld>
            <a:endParaRPr lang="en-US" dirty="0"/>
          </a:p>
        </p:txBody>
      </p:sp>
      <p:sp>
        <p:nvSpPr>
          <p:cNvPr id="30" name="Block Arc 29"/>
          <p:cNvSpPr/>
          <p:nvPr/>
        </p:nvSpPr>
        <p:spPr>
          <a:xfrm rot="5400000">
            <a:off x="1888744" y="2250355"/>
            <a:ext cx="2354301" cy="2354300"/>
          </a:xfrm>
          <a:prstGeom prst="blockArc">
            <a:avLst>
              <a:gd name="adj1" fmla="val 21596409"/>
              <a:gd name="adj2" fmla="val 5421188"/>
              <a:gd name="adj3" fmla="val 12298"/>
            </a:avLst>
          </a:prstGeom>
          <a:solidFill>
            <a:srgbClr val="F8FACD">
              <a:alpha val="74902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1" name="Block Arc 30"/>
          <p:cNvSpPr/>
          <p:nvPr/>
        </p:nvSpPr>
        <p:spPr>
          <a:xfrm rot="5400000">
            <a:off x="1888744" y="2250355"/>
            <a:ext cx="2354301" cy="2354300"/>
          </a:xfrm>
          <a:prstGeom prst="blockArc">
            <a:avLst>
              <a:gd name="adj1" fmla="val 16205409"/>
              <a:gd name="adj2" fmla="val 3555"/>
              <a:gd name="adj3" fmla="val 11929"/>
            </a:avLst>
          </a:prstGeom>
          <a:solidFill>
            <a:srgbClr val="EEF286">
              <a:alpha val="74902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2" name="Block Arc 31"/>
          <p:cNvSpPr/>
          <p:nvPr/>
        </p:nvSpPr>
        <p:spPr>
          <a:xfrm rot="16200000">
            <a:off x="1888744" y="2253796"/>
            <a:ext cx="2354301" cy="2354300"/>
          </a:xfrm>
          <a:prstGeom prst="blockArc">
            <a:avLst>
              <a:gd name="adj1" fmla="val 21596409"/>
              <a:gd name="adj2" fmla="val 5421029"/>
              <a:gd name="adj3" fmla="val 12006"/>
            </a:avLst>
          </a:prstGeom>
          <a:solidFill>
            <a:schemeClr val="accent2">
              <a:alpha val="74902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3" name="Block Arc 32"/>
          <p:cNvSpPr/>
          <p:nvPr/>
        </p:nvSpPr>
        <p:spPr>
          <a:xfrm rot="16200000">
            <a:off x="1888744" y="2253796"/>
            <a:ext cx="2354301" cy="2354300"/>
          </a:xfrm>
          <a:prstGeom prst="blockArc">
            <a:avLst>
              <a:gd name="adj1" fmla="val 16205409"/>
              <a:gd name="adj2" fmla="val 83383"/>
              <a:gd name="adj3" fmla="val 12210"/>
            </a:avLst>
          </a:prstGeom>
          <a:solidFill>
            <a:srgbClr val="C7CB59">
              <a:alpha val="74902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" name="Teardrop 5"/>
          <p:cNvSpPr/>
          <p:nvPr/>
        </p:nvSpPr>
        <p:spPr>
          <a:xfrm rot="8100000">
            <a:off x="2674145" y="1842611"/>
            <a:ext cx="797409" cy="797411"/>
          </a:xfrm>
          <a:prstGeom prst="teardrop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ardrop 42"/>
          <p:cNvSpPr/>
          <p:nvPr/>
        </p:nvSpPr>
        <p:spPr>
          <a:xfrm rot="13500000">
            <a:off x="3844339" y="2970320"/>
            <a:ext cx="797409" cy="797411"/>
          </a:xfrm>
          <a:prstGeom prst="teardrop">
            <a:avLst/>
          </a:prstGeom>
          <a:solidFill>
            <a:srgbClr val="EEF28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ardrop 43"/>
          <p:cNvSpPr/>
          <p:nvPr/>
        </p:nvSpPr>
        <p:spPr>
          <a:xfrm rot="2700000">
            <a:off x="1490038" y="2970320"/>
            <a:ext cx="797409" cy="797411"/>
          </a:xfrm>
          <a:prstGeom prst="teardrop">
            <a:avLst/>
          </a:prstGeom>
          <a:solidFill>
            <a:srgbClr val="C7CB5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Teardrop 44"/>
          <p:cNvSpPr/>
          <p:nvPr/>
        </p:nvSpPr>
        <p:spPr>
          <a:xfrm rot="18900000">
            <a:off x="2674146" y="4205950"/>
            <a:ext cx="797409" cy="797411"/>
          </a:xfrm>
          <a:prstGeom prst="teardrop">
            <a:avLst/>
          </a:prstGeom>
          <a:solidFill>
            <a:srgbClr val="F8FAC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/>
          <p:cNvSpPr txBox="1"/>
          <p:nvPr/>
        </p:nvSpPr>
        <p:spPr>
          <a:xfrm>
            <a:off x="2862902" y="2138121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4048586" y="3270387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94285" y="3270387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862902" y="4533029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0" name="Block Arc 49"/>
          <p:cNvSpPr/>
          <p:nvPr/>
        </p:nvSpPr>
        <p:spPr>
          <a:xfrm rot="5400000">
            <a:off x="6520012" y="2250356"/>
            <a:ext cx="2354301" cy="2354300"/>
          </a:xfrm>
          <a:prstGeom prst="blockArc">
            <a:avLst>
              <a:gd name="adj1" fmla="val 21596409"/>
              <a:gd name="adj2" fmla="val 5421188"/>
              <a:gd name="adj3" fmla="val 12298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6" name="Block Arc 65"/>
          <p:cNvSpPr/>
          <p:nvPr/>
        </p:nvSpPr>
        <p:spPr>
          <a:xfrm rot="5400000">
            <a:off x="6520012" y="2250356"/>
            <a:ext cx="2354301" cy="2354300"/>
          </a:xfrm>
          <a:prstGeom prst="blockArc">
            <a:avLst>
              <a:gd name="adj1" fmla="val 16205409"/>
              <a:gd name="adj2" fmla="val 3555"/>
              <a:gd name="adj3" fmla="val 11929"/>
            </a:avLst>
          </a:prstGeom>
          <a:solidFill>
            <a:srgbClr val="D2CCBE">
              <a:alpha val="67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7" name="Block Arc 66"/>
          <p:cNvSpPr/>
          <p:nvPr/>
        </p:nvSpPr>
        <p:spPr>
          <a:xfrm rot="16200000">
            <a:off x="6520012" y="2253797"/>
            <a:ext cx="2354301" cy="2354300"/>
          </a:xfrm>
          <a:prstGeom prst="blockArc">
            <a:avLst>
              <a:gd name="adj1" fmla="val 21596409"/>
              <a:gd name="adj2" fmla="val 5421029"/>
              <a:gd name="adj3" fmla="val 12006"/>
            </a:avLst>
          </a:prstGeom>
          <a:solidFill>
            <a:schemeClr val="accent2">
              <a:alpha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8" name="Block Arc 67"/>
          <p:cNvSpPr/>
          <p:nvPr/>
        </p:nvSpPr>
        <p:spPr>
          <a:xfrm rot="16200000">
            <a:off x="6520012" y="2253797"/>
            <a:ext cx="2354301" cy="2354300"/>
          </a:xfrm>
          <a:prstGeom prst="blockArc">
            <a:avLst>
              <a:gd name="adj1" fmla="val 16205409"/>
              <a:gd name="adj2" fmla="val 83383"/>
              <a:gd name="adj3" fmla="val 12210"/>
            </a:avLst>
          </a:prstGeom>
          <a:solidFill>
            <a:schemeClr val="bg1">
              <a:lumMod val="75000"/>
              <a:alpha val="7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9" name="Teardrop 68"/>
          <p:cNvSpPr/>
          <p:nvPr/>
        </p:nvSpPr>
        <p:spPr>
          <a:xfrm rot="8100000">
            <a:off x="7305413" y="1842612"/>
            <a:ext cx="797409" cy="797411"/>
          </a:xfrm>
          <a:prstGeom prst="teardrop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Teardrop 69"/>
          <p:cNvSpPr/>
          <p:nvPr/>
        </p:nvSpPr>
        <p:spPr>
          <a:xfrm rot="13500000">
            <a:off x="8475607" y="2970321"/>
            <a:ext cx="797409" cy="797411"/>
          </a:xfrm>
          <a:prstGeom prst="teardrop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Teardrop 70"/>
          <p:cNvSpPr/>
          <p:nvPr/>
        </p:nvSpPr>
        <p:spPr>
          <a:xfrm rot="2700000">
            <a:off x="6121306" y="2970321"/>
            <a:ext cx="797409" cy="797411"/>
          </a:xfrm>
          <a:prstGeom prst="teardrop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Teardrop 71"/>
          <p:cNvSpPr/>
          <p:nvPr/>
        </p:nvSpPr>
        <p:spPr>
          <a:xfrm rot="18900000">
            <a:off x="7305414" y="4205951"/>
            <a:ext cx="797409" cy="797411"/>
          </a:xfrm>
          <a:prstGeom prst="teardrop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TextBox 72"/>
          <p:cNvSpPr txBox="1"/>
          <p:nvPr/>
        </p:nvSpPr>
        <p:spPr>
          <a:xfrm>
            <a:off x="7494170" y="2138122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8679854" y="3270388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6325553" y="3270388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6" name="TextBox 75"/>
          <p:cNvSpPr txBox="1"/>
          <p:nvPr/>
        </p:nvSpPr>
        <p:spPr>
          <a:xfrm>
            <a:off x="7494170" y="4533030"/>
            <a:ext cx="388918" cy="1501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77" name="Rectangle 76"/>
          <p:cNvSpPr/>
          <p:nvPr/>
        </p:nvSpPr>
        <p:spPr>
          <a:xfrm>
            <a:off x="2042054" y="5181538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2359306" y="517192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A</a:t>
            </a:r>
          </a:p>
        </p:txBody>
      </p:sp>
      <p:sp>
        <p:nvSpPr>
          <p:cNvPr id="79" name="Rectangle 78"/>
          <p:cNvSpPr/>
          <p:nvPr/>
        </p:nvSpPr>
        <p:spPr>
          <a:xfrm>
            <a:off x="2042054" y="5470205"/>
            <a:ext cx="169334" cy="169334"/>
          </a:xfrm>
          <a:prstGeom prst="rect">
            <a:avLst/>
          </a:prstGeom>
          <a:solidFill>
            <a:srgbClr val="EEF28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2359306" y="546059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B</a:t>
            </a:r>
          </a:p>
        </p:txBody>
      </p:sp>
      <p:sp>
        <p:nvSpPr>
          <p:cNvPr id="81" name="Rectangle 80"/>
          <p:cNvSpPr/>
          <p:nvPr/>
        </p:nvSpPr>
        <p:spPr>
          <a:xfrm>
            <a:off x="3173939" y="5182684"/>
            <a:ext cx="169334" cy="169334"/>
          </a:xfrm>
          <a:prstGeom prst="rect">
            <a:avLst/>
          </a:prstGeom>
          <a:solidFill>
            <a:srgbClr val="F8FAC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3491191" y="517307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C</a:t>
            </a:r>
          </a:p>
        </p:txBody>
      </p:sp>
      <p:sp>
        <p:nvSpPr>
          <p:cNvPr id="83" name="Rectangle 82"/>
          <p:cNvSpPr/>
          <p:nvPr/>
        </p:nvSpPr>
        <p:spPr>
          <a:xfrm>
            <a:off x="3173939" y="5512884"/>
            <a:ext cx="169334" cy="169334"/>
          </a:xfrm>
          <a:prstGeom prst="rect">
            <a:avLst/>
          </a:prstGeom>
          <a:solidFill>
            <a:srgbClr val="C7CB5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3491191" y="550327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D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722719" y="5181538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TextBox 85"/>
          <p:cNvSpPr txBox="1"/>
          <p:nvPr/>
        </p:nvSpPr>
        <p:spPr>
          <a:xfrm>
            <a:off x="7039971" y="517192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87" name="Rectangle 86"/>
          <p:cNvSpPr/>
          <p:nvPr/>
        </p:nvSpPr>
        <p:spPr>
          <a:xfrm>
            <a:off x="6722719" y="5470205"/>
            <a:ext cx="169334" cy="169334"/>
          </a:xfrm>
          <a:prstGeom prst="rect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TextBox 87"/>
          <p:cNvSpPr txBox="1"/>
          <p:nvPr/>
        </p:nvSpPr>
        <p:spPr>
          <a:xfrm>
            <a:off x="7039971" y="546059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89" name="Rectangle 88"/>
          <p:cNvSpPr/>
          <p:nvPr/>
        </p:nvSpPr>
        <p:spPr>
          <a:xfrm>
            <a:off x="7854604" y="5174217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8171856" y="516460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91" name="Rectangle 90"/>
          <p:cNvSpPr/>
          <p:nvPr/>
        </p:nvSpPr>
        <p:spPr>
          <a:xfrm>
            <a:off x="7854604" y="5504417"/>
            <a:ext cx="169334" cy="169334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TextBox 91"/>
          <p:cNvSpPr txBox="1"/>
          <p:nvPr/>
        </p:nvSpPr>
        <p:spPr>
          <a:xfrm>
            <a:off x="8171856" y="549480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</p:spTree>
    <p:extLst>
      <p:ext uri="{BB962C8B-B14F-4D97-AF65-F5344CB8AC3E}">
        <p14:creationId xmlns:p14="http://schemas.microsoft.com/office/powerpoint/2010/main" val="853078765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con </a:t>
            </a:r>
            <a:r>
              <a:rPr lang="en-US" dirty="0" err="1"/>
              <a:t>gotas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FD2A789-43AD-6244-9119-CA1F02BC731B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129</a:t>
            </a:fld>
            <a:endParaRPr lang="en-US" dirty="0"/>
          </a:p>
        </p:txBody>
      </p:sp>
      <p:sp>
        <p:nvSpPr>
          <p:cNvPr id="30" name="Block Arc 29"/>
          <p:cNvSpPr/>
          <p:nvPr/>
        </p:nvSpPr>
        <p:spPr>
          <a:xfrm rot="5400000">
            <a:off x="1888744" y="2250355"/>
            <a:ext cx="2354301" cy="2354300"/>
          </a:xfrm>
          <a:prstGeom prst="blockArc">
            <a:avLst>
              <a:gd name="adj1" fmla="val 21596409"/>
              <a:gd name="adj2" fmla="val 5421188"/>
              <a:gd name="adj3" fmla="val 12298"/>
            </a:avLst>
          </a:prstGeom>
          <a:solidFill>
            <a:schemeClr val="tx1">
              <a:alpha val="50196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1" name="Block Arc 30"/>
          <p:cNvSpPr/>
          <p:nvPr/>
        </p:nvSpPr>
        <p:spPr>
          <a:xfrm rot="5400000">
            <a:off x="1888744" y="2250355"/>
            <a:ext cx="2354301" cy="2354300"/>
          </a:xfrm>
          <a:prstGeom prst="blockArc">
            <a:avLst>
              <a:gd name="adj1" fmla="val 16205409"/>
              <a:gd name="adj2" fmla="val 3555"/>
              <a:gd name="adj3" fmla="val 11929"/>
            </a:avLst>
          </a:prstGeom>
          <a:solidFill>
            <a:srgbClr val="EEF286">
              <a:alpha val="6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2" name="Block Arc 31"/>
          <p:cNvSpPr/>
          <p:nvPr/>
        </p:nvSpPr>
        <p:spPr>
          <a:xfrm rot="16200000">
            <a:off x="1888744" y="2253796"/>
            <a:ext cx="2354301" cy="2354300"/>
          </a:xfrm>
          <a:prstGeom prst="blockArc">
            <a:avLst>
              <a:gd name="adj1" fmla="val 21596409"/>
              <a:gd name="adj2" fmla="val 5421029"/>
              <a:gd name="adj3" fmla="val 12006"/>
            </a:avLst>
          </a:prstGeom>
          <a:solidFill>
            <a:srgbClr val="ECEE6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3" name="Block Arc 32"/>
          <p:cNvSpPr/>
          <p:nvPr/>
        </p:nvSpPr>
        <p:spPr>
          <a:xfrm rot="16200000">
            <a:off x="1888744" y="2253796"/>
            <a:ext cx="2354301" cy="2354300"/>
          </a:xfrm>
          <a:prstGeom prst="blockArc">
            <a:avLst>
              <a:gd name="adj1" fmla="val 16205409"/>
              <a:gd name="adj2" fmla="val 83383"/>
              <a:gd name="adj3" fmla="val 12210"/>
            </a:avLst>
          </a:prstGeom>
          <a:solidFill>
            <a:schemeClr val="tx1">
              <a:lumMod val="20000"/>
              <a:lumOff val="80000"/>
              <a:alpha val="74902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" name="Teardrop 5"/>
          <p:cNvSpPr/>
          <p:nvPr/>
        </p:nvSpPr>
        <p:spPr>
          <a:xfrm rot="8100000">
            <a:off x="2674145" y="1842611"/>
            <a:ext cx="797409" cy="797411"/>
          </a:xfrm>
          <a:prstGeom prst="teardrop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ardrop 42"/>
          <p:cNvSpPr/>
          <p:nvPr/>
        </p:nvSpPr>
        <p:spPr>
          <a:xfrm rot="13500000">
            <a:off x="3844339" y="2970320"/>
            <a:ext cx="797409" cy="797411"/>
          </a:xfrm>
          <a:prstGeom prst="teardrop">
            <a:avLst/>
          </a:prstGeom>
          <a:solidFill>
            <a:srgbClr val="EEF28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ardrop 43"/>
          <p:cNvSpPr/>
          <p:nvPr/>
        </p:nvSpPr>
        <p:spPr>
          <a:xfrm rot="2700000">
            <a:off x="1490038" y="2970320"/>
            <a:ext cx="797409" cy="797411"/>
          </a:xfrm>
          <a:prstGeom prst="teardrop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Teardrop 44"/>
          <p:cNvSpPr/>
          <p:nvPr/>
        </p:nvSpPr>
        <p:spPr>
          <a:xfrm rot="18900000">
            <a:off x="2674146" y="4205950"/>
            <a:ext cx="797409" cy="797411"/>
          </a:xfrm>
          <a:prstGeom prst="teardrop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/>
          <p:cNvSpPr txBox="1"/>
          <p:nvPr/>
        </p:nvSpPr>
        <p:spPr>
          <a:xfrm>
            <a:off x="2862902" y="2138121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4048586" y="3270387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94285" y="3270387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862902" y="4533029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50" name="Block Arc 49"/>
          <p:cNvSpPr/>
          <p:nvPr/>
        </p:nvSpPr>
        <p:spPr>
          <a:xfrm rot="5400000">
            <a:off x="6520012" y="2250356"/>
            <a:ext cx="2354301" cy="2354300"/>
          </a:xfrm>
          <a:prstGeom prst="blockArc">
            <a:avLst>
              <a:gd name="adj1" fmla="val 21596409"/>
              <a:gd name="adj2" fmla="val 5421188"/>
              <a:gd name="adj3" fmla="val 12298"/>
            </a:avLst>
          </a:prstGeom>
          <a:solidFill>
            <a:srgbClr val="0033A0">
              <a:alpha val="6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6" name="Block Arc 65"/>
          <p:cNvSpPr/>
          <p:nvPr/>
        </p:nvSpPr>
        <p:spPr>
          <a:xfrm rot="5400000">
            <a:off x="6520012" y="2250356"/>
            <a:ext cx="2354301" cy="2354300"/>
          </a:xfrm>
          <a:prstGeom prst="blockArc">
            <a:avLst>
              <a:gd name="adj1" fmla="val 16205409"/>
              <a:gd name="adj2" fmla="val 3555"/>
              <a:gd name="adj3" fmla="val 11929"/>
            </a:avLst>
          </a:prstGeom>
          <a:solidFill>
            <a:srgbClr val="EEF286">
              <a:alpha val="6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7" name="Block Arc 66"/>
          <p:cNvSpPr/>
          <p:nvPr/>
        </p:nvSpPr>
        <p:spPr>
          <a:xfrm rot="16200000">
            <a:off x="6520012" y="2253797"/>
            <a:ext cx="2354301" cy="2354300"/>
          </a:xfrm>
          <a:prstGeom prst="blockArc">
            <a:avLst>
              <a:gd name="adj1" fmla="val 21596409"/>
              <a:gd name="adj2" fmla="val 5421029"/>
              <a:gd name="adj3" fmla="val 12006"/>
            </a:avLst>
          </a:prstGeom>
          <a:solidFill>
            <a:srgbClr val="E4E829">
              <a:alpha val="75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8" name="Block Arc 67"/>
          <p:cNvSpPr/>
          <p:nvPr/>
        </p:nvSpPr>
        <p:spPr>
          <a:xfrm rot="16200000">
            <a:off x="6520012" y="2253797"/>
            <a:ext cx="2354301" cy="2354300"/>
          </a:xfrm>
          <a:prstGeom prst="blockArc">
            <a:avLst>
              <a:gd name="adj1" fmla="val 16205409"/>
              <a:gd name="adj2" fmla="val 83383"/>
              <a:gd name="adj3" fmla="val 12210"/>
            </a:avLst>
          </a:prstGeom>
          <a:solidFill>
            <a:srgbClr val="9BAFDA">
              <a:alpha val="7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9" name="Teardrop 68"/>
          <p:cNvSpPr/>
          <p:nvPr/>
        </p:nvSpPr>
        <p:spPr>
          <a:xfrm rot="8100000">
            <a:off x="7305413" y="1842612"/>
            <a:ext cx="797409" cy="797411"/>
          </a:xfrm>
          <a:prstGeom prst="teardrop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Teardrop 69"/>
          <p:cNvSpPr/>
          <p:nvPr/>
        </p:nvSpPr>
        <p:spPr>
          <a:xfrm rot="13500000">
            <a:off x="8475607" y="2970321"/>
            <a:ext cx="797409" cy="797411"/>
          </a:xfrm>
          <a:prstGeom prst="teardrop">
            <a:avLst/>
          </a:prstGeom>
          <a:solidFill>
            <a:srgbClr val="EEF28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Teardrop 70"/>
          <p:cNvSpPr/>
          <p:nvPr/>
        </p:nvSpPr>
        <p:spPr>
          <a:xfrm rot="2700000">
            <a:off x="6121306" y="2970321"/>
            <a:ext cx="797409" cy="797411"/>
          </a:xfrm>
          <a:prstGeom prst="teardrop">
            <a:avLst/>
          </a:prstGeom>
          <a:solidFill>
            <a:srgbClr val="9BAFDA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Teardrop 71"/>
          <p:cNvSpPr/>
          <p:nvPr/>
        </p:nvSpPr>
        <p:spPr>
          <a:xfrm rot="18900000">
            <a:off x="7305414" y="4205951"/>
            <a:ext cx="797409" cy="797411"/>
          </a:xfrm>
          <a:prstGeom prst="teardrop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TextBox 72"/>
          <p:cNvSpPr txBox="1"/>
          <p:nvPr/>
        </p:nvSpPr>
        <p:spPr>
          <a:xfrm>
            <a:off x="7494170" y="2138122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8679854" y="3270388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6325553" y="3270388"/>
            <a:ext cx="38891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76" name="TextBox 75"/>
          <p:cNvSpPr txBox="1"/>
          <p:nvPr/>
        </p:nvSpPr>
        <p:spPr>
          <a:xfrm>
            <a:off x="7494170" y="4533030"/>
            <a:ext cx="388918" cy="1501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77" name="Rectangle 76"/>
          <p:cNvSpPr/>
          <p:nvPr/>
        </p:nvSpPr>
        <p:spPr>
          <a:xfrm>
            <a:off x="2042054" y="5181538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TextBox 77"/>
          <p:cNvSpPr txBox="1"/>
          <p:nvPr/>
        </p:nvSpPr>
        <p:spPr>
          <a:xfrm>
            <a:off x="2359306" y="517192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79" name="Rectangle 78"/>
          <p:cNvSpPr/>
          <p:nvPr/>
        </p:nvSpPr>
        <p:spPr>
          <a:xfrm>
            <a:off x="2042054" y="5470205"/>
            <a:ext cx="169334" cy="169334"/>
          </a:xfrm>
          <a:prstGeom prst="rect">
            <a:avLst/>
          </a:prstGeom>
          <a:solidFill>
            <a:srgbClr val="EEF28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2359306" y="546059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81" name="Rectangle 80"/>
          <p:cNvSpPr/>
          <p:nvPr/>
        </p:nvSpPr>
        <p:spPr>
          <a:xfrm>
            <a:off x="3173939" y="5182684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>
            <a:off x="3491191" y="517307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83" name="Rectangle 82"/>
          <p:cNvSpPr/>
          <p:nvPr/>
        </p:nvSpPr>
        <p:spPr>
          <a:xfrm>
            <a:off x="3173939" y="5512884"/>
            <a:ext cx="169334" cy="16933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TextBox 83"/>
          <p:cNvSpPr txBox="1"/>
          <p:nvPr/>
        </p:nvSpPr>
        <p:spPr>
          <a:xfrm>
            <a:off x="3491191" y="550327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722719" y="5181538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7039971" y="517192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A</a:t>
            </a:r>
          </a:p>
        </p:txBody>
      </p:sp>
      <p:sp>
        <p:nvSpPr>
          <p:cNvPr id="87" name="Rectangle 86"/>
          <p:cNvSpPr/>
          <p:nvPr/>
        </p:nvSpPr>
        <p:spPr>
          <a:xfrm>
            <a:off x="6722719" y="5470205"/>
            <a:ext cx="169334" cy="169334"/>
          </a:xfrm>
          <a:prstGeom prst="rect">
            <a:avLst/>
          </a:prstGeom>
          <a:solidFill>
            <a:srgbClr val="EEF28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7039971" y="546059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B</a:t>
            </a:r>
          </a:p>
        </p:txBody>
      </p:sp>
      <p:sp>
        <p:nvSpPr>
          <p:cNvPr id="89" name="Rectangle 88"/>
          <p:cNvSpPr/>
          <p:nvPr/>
        </p:nvSpPr>
        <p:spPr>
          <a:xfrm>
            <a:off x="7854604" y="5174217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8171856" y="516460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C</a:t>
            </a:r>
          </a:p>
        </p:txBody>
      </p:sp>
      <p:sp>
        <p:nvSpPr>
          <p:cNvPr id="91" name="Rectangle 90"/>
          <p:cNvSpPr/>
          <p:nvPr/>
        </p:nvSpPr>
        <p:spPr>
          <a:xfrm>
            <a:off x="7854604" y="5504417"/>
            <a:ext cx="169334" cy="169334"/>
          </a:xfrm>
          <a:prstGeom prst="rect">
            <a:avLst/>
          </a:prstGeom>
          <a:solidFill>
            <a:srgbClr val="9BAFDA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8171856" y="549480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D</a:t>
            </a:r>
          </a:p>
        </p:txBody>
      </p:sp>
    </p:spTree>
    <p:extLst>
      <p:ext uri="{BB962C8B-B14F-4D97-AF65-F5344CB8AC3E}">
        <p14:creationId xmlns:p14="http://schemas.microsoft.com/office/powerpoint/2010/main" val="213404722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Freeform 205"/>
          <p:cNvSpPr>
            <a:spLocks noChangeAspect="1"/>
          </p:cNvSpPr>
          <p:nvPr/>
        </p:nvSpPr>
        <p:spPr bwMode="auto">
          <a:xfrm>
            <a:off x="7395325" y="2626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2" name="Freeform 191"/>
          <p:cNvSpPr>
            <a:spLocks noChangeAspect="1"/>
          </p:cNvSpPr>
          <p:nvPr/>
        </p:nvSpPr>
        <p:spPr bwMode="auto">
          <a:xfrm>
            <a:off x="7390071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3" name="Freeform 192"/>
          <p:cNvSpPr>
            <a:spLocks noChangeAspect="1"/>
          </p:cNvSpPr>
          <p:nvPr/>
        </p:nvSpPr>
        <p:spPr bwMode="auto">
          <a:xfrm>
            <a:off x="7390071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4" name="Freeform 193"/>
          <p:cNvSpPr>
            <a:spLocks noChangeAspect="1"/>
          </p:cNvSpPr>
          <p:nvPr/>
        </p:nvSpPr>
        <p:spPr bwMode="auto">
          <a:xfrm>
            <a:off x="6284173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5" name="Freeform 194"/>
          <p:cNvSpPr>
            <a:spLocks noChangeAspect="1"/>
          </p:cNvSpPr>
          <p:nvPr/>
        </p:nvSpPr>
        <p:spPr bwMode="auto">
          <a:xfrm>
            <a:off x="4048522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6" name="Freeform 195"/>
          <p:cNvSpPr>
            <a:spLocks noChangeAspect="1"/>
          </p:cNvSpPr>
          <p:nvPr/>
        </p:nvSpPr>
        <p:spPr bwMode="auto">
          <a:xfrm>
            <a:off x="4048522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7" name="Freeform 196"/>
          <p:cNvSpPr>
            <a:spLocks noChangeAspect="1"/>
          </p:cNvSpPr>
          <p:nvPr/>
        </p:nvSpPr>
        <p:spPr bwMode="auto">
          <a:xfrm>
            <a:off x="4048522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0" name="Freeform 179"/>
          <p:cNvSpPr>
            <a:spLocks noChangeAspect="1"/>
          </p:cNvSpPr>
          <p:nvPr/>
        </p:nvSpPr>
        <p:spPr bwMode="auto">
          <a:xfrm>
            <a:off x="10741442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1" name="Freeform 180"/>
          <p:cNvSpPr>
            <a:spLocks noChangeAspect="1"/>
          </p:cNvSpPr>
          <p:nvPr/>
        </p:nvSpPr>
        <p:spPr bwMode="auto">
          <a:xfrm>
            <a:off x="9623528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2" name="Freeform 181"/>
          <p:cNvSpPr>
            <a:spLocks noChangeAspect="1"/>
          </p:cNvSpPr>
          <p:nvPr/>
        </p:nvSpPr>
        <p:spPr bwMode="auto">
          <a:xfrm>
            <a:off x="10734680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3" name="Freeform 182"/>
          <p:cNvSpPr>
            <a:spLocks noChangeAspect="1"/>
          </p:cNvSpPr>
          <p:nvPr/>
        </p:nvSpPr>
        <p:spPr bwMode="auto">
          <a:xfrm>
            <a:off x="6284173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4" name="Freeform 183"/>
          <p:cNvSpPr>
            <a:spLocks noChangeAspect="1"/>
          </p:cNvSpPr>
          <p:nvPr/>
        </p:nvSpPr>
        <p:spPr bwMode="auto">
          <a:xfrm>
            <a:off x="8510439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5" name="Freeform 164"/>
          <p:cNvSpPr>
            <a:spLocks noChangeAspect="1"/>
          </p:cNvSpPr>
          <p:nvPr/>
        </p:nvSpPr>
        <p:spPr bwMode="auto">
          <a:xfrm>
            <a:off x="8510439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3" name="Freeform 162"/>
          <p:cNvSpPr>
            <a:spLocks noChangeAspect="1"/>
          </p:cNvSpPr>
          <p:nvPr/>
        </p:nvSpPr>
        <p:spPr bwMode="auto">
          <a:xfrm>
            <a:off x="1821207" y="500477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9" name="Freeform 158"/>
          <p:cNvSpPr>
            <a:spLocks noChangeAspect="1"/>
          </p:cNvSpPr>
          <p:nvPr/>
        </p:nvSpPr>
        <p:spPr bwMode="auto">
          <a:xfrm>
            <a:off x="1821207" y="262643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con </a:t>
            </a:r>
            <a:r>
              <a:rPr lang="en-US" dirty="0" err="1"/>
              <a:t>envolvente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3989B9B-F926-9E46-9531-CFC8D63958CD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13</a:t>
            </a:fld>
            <a:endParaRPr lang="en-US" dirty="0"/>
          </a:p>
        </p:txBody>
      </p:sp>
      <p:grpSp>
        <p:nvGrpSpPr>
          <p:cNvPr id="12" name="Group 11"/>
          <p:cNvGrpSpPr>
            <a:grpSpLocks noChangeAspect="1"/>
          </p:cNvGrpSpPr>
          <p:nvPr/>
        </p:nvGrpSpPr>
        <p:grpSpPr>
          <a:xfrm>
            <a:off x="7392873" y="1435342"/>
            <a:ext cx="720000" cy="720000"/>
            <a:chOff x="2712352" y="2419350"/>
            <a:chExt cx="2019300" cy="2019300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2712352" y="2419350"/>
              <a:ext cx="2019300" cy="20193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3290439" y="2716786"/>
              <a:ext cx="863125" cy="1430064"/>
              <a:chOff x="6513384" y="1526658"/>
              <a:chExt cx="375261" cy="621749"/>
            </a:xfrm>
            <a:solidFill>
              <a:schemeClr val="bg1"/>
            </a:solidFill>
          </p:grpSpPr>
          <p:sp>
            <p:nvSpPr>
              <p:cNvPr id="9" name="Freeform 20"/>
              <p:cNvSpPr>
                <a:spLocks noEditPoints="1"/>
              </p:cNvSpPr>
              <p:nvPr/>
            </p:nvSpPr>
            <p:spPr bwMode="auto">
              <a:xfrm>
                <a:off x="6513384" y="1786804"/>
                <a:ext cx="375261" cy="361603"/>
              </a:xfrm>
              <a:custGeom>
                <a:avLst/>
                <a:gdLst>
                  <a:gd name="T0" fmla="*/ 273 w 273"/>
                  <a:gd name="T1" fmla="*/ 263 h 263"/>
                  <a:gd name="T2" fmla="*/ 0 w 273"/>
                  <a:gd name="T3" fmla="*/ 263 h 263"/>
                  <a:gd name="T4" fmla="*/ 0 w 273"/>
                  <a:gd name="T5" fmla="*/ 65 h 263"/>
                  <a:gd name="T6" fmla="*/ 64 w 273"/>
                  <a:gd name="T7" fmla="*/ 0 h 263"/>
                  <a:gd name="T8" fmla="*/ 273 w 273"/>
                  <a:gd name="T9" fmla="*/ 0 h 263"/>
                  <a:gd name="T10" fmla="*/ 273 w 273"/>
                  <a:gd name="T11" fmla="*/ 263 h 263"/>
                  <a:gd name="T12" fmla="*/ 22 w 273"/>
                  <a:gd name="T13" fmla="*/ 241 h 263"/>
                  <a:gd name="T14" fmla="*/ 251 w 273"/>
                  <a:gd name="T15" fmla="*/ 241 h 263"/>
                  <a:gd name="T16" fmla="*/ 251 w 273"/>
                  <a:gd name="T17" fmla="*/ 22 h 263"/>
                  <a:gd name="T18" fmla="*/ 64 w 273"/>
                  <a:gd name="T19" fmla="*/ 22 h 263"/>
                  <a:gd name="T20" fmla="*/ 22 w 273"/>
                  <a:gd name="T21" fmla="*/ 65 h 263"/>
                  <a:gd name="T22" fmla="*/ 22 w 273"/>
                  <a:gd name="T23" fmla="*/ 241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3" h="263">
                    <a:moveTo>
                      <a:pt x="273" y="263"/>
                    </a:moveTo>
                    <a:cubicBezTo>
                      <a:pt x="0" y="263"/>
                      <a:pt x="0" y="263"/>
                      <a:pt x="0" y="26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29"/>
                      <a:pt x="29" y="0"/>
                      <a:pt x="64" y="0"/>
                    </a:cubicBezTo>
                    <a:cubicBezTo>
                      <a:pt x="273" y="0"/>
                      <a:pt x="273" y="0"/>
                      <a:pt x="273" y="0"/>
                    </a:cubicBezTo>
                    <a:lnTo>
                      <a:pt x="273" y="263"/>
                    </a:lnTo>
                    <a:close/>
                    <a:moveTo>
                      <a:pt x="22" y="241"/>
                    </a:moveTo>
                    <a:cubicBezTo>
                      <a:pt x="251" y="241"/>
                      <a:pt x="251" y="241"/>
                      <a:pt x="251" y="241"/>
                    </a:cubicBezTo>
                    <a:cubicBezTo>
                      <a:pt x="251" y="22"/>
                      <a:pt x="251" y="22"/>
                      <a:pt x="251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41" y="22"/>
                      <a:pt x="22" y="41"/>
                      <a:pt x="22" y="65"/>
                    </a:cubicBezTo>
                    <a:lnTo>
                      <a:pt x="22" y="2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O"/>
              </a:p>
            </p:txBody>
          </p:sp>
          <p:sp>
            <p:nvSpPr>
              <p:cNvPr id="10" name="Freeform 21"/>
              <p:cNvSpPr>
                <a:spLocks noEditPoints="1"/>
              </p:cNvSpPr>
              <p:nvPr/>
            </p:nvSpPr>
            <p:spPr bwMode="auto">
              <a:xfrm>
                <a:off x="6581022" y="1526658"/>
                <a:ext cx="239334" cy="239334"/>
              </a:xfrm>
              <a:custGeom>
                <a:avLst/>
                <a:gdLst>
                  <a:gd name="T0" fmla="*/ 87 w 174"/>
                  <a:gd name="T1" fmla="*/ 174 h 174"/>
                  <a:gd name="T2" fmla="*/ 0 w 174"/>
                  <a:gd name="T3" fmla="*/ 87 h 174"/>
                  <a:gd name="T4" fmla="*/ 87 w 174"/>
                  <a:gd name="T5" fmla="*/ 0 h 174"/>
                  <a:gd name="T6" fmla="*/ 174 w 174"/>
                  <a:gd name="T7" fmla="*/ 87 h 174"/>
                  <a:gd name="T8" fmla="*/ 87 w 174"/>
                  <a:gd name="T9" fmla="*/ 174 h 174"/>
                  <a:gd name="T10" fmla="*/ 87 w 174"/>
                  <a:gd name="T11" fmla="*/ 22 h 174"/>
                  <a:gd name="T12" fmla="*/ 22 w 174"/>
                  <a:gd name="T13" fmla="*/ 87 h 174"/>
                  <a:gd name="T14" fmla="*/ 87 w 174"/>
                  <a:gd name="T15" fmla="*/ 152 h 174"/>
                  <a:gd name="T16" fmla="*/ 152 w 174"/>
                  <a:gd name="T17" fmla="*/ 87 h 174"/>
                  <a:gd name="T18" fmla="*/ 87 w 174"/>
                  <a:gd name="T19" fmla="*/ 2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4" h="174">
                    <a:moveTo>
                      <a:pt x="87" y="174"/>
                    </a:moveTo>
                    <a:cubicBezTo>
                      <a:pt x="39" y="174"/>
                      <a:pt x="0" y="135"/>
                      <a:pt x="0" y="87"/>
                    </a:cubicBezTo>
                    <a:cubicBezTo>
                      <a:pt x="0" y="39"/>
                      <a:pt x="39" y="0"/>
                      <a:pt x="87" y="0"/>
                    </a:cubicBezTo>
                    <a:cubicBezTo>
                      <a:pt x="135" y="0"/>
                      <a:pt x="174" y="39"/>
                      <a:pt x="174" y="87"/>
                    </a:cubicBezTo>
                    <a:cubicBezTo>
                      <a:pt x="174" y="135"/>
                      <a:pt x="135" y="174"/>
                      <a:pt x="87" y="174"/>
                    </a:cubicBezTo>
                    <a:close/>
                    <a:moveTo>
                      <a:pt x="87" y="22"/>
                    </a:moveTo>
                    <a:cubicBezTo>
                      <a:pt x="51" y="22"/>
                      <a:pt x="22" y="51"/>
                      <a:pt x="22" y="87"/>
                    </a:cubicBezTo>
                    <a:cubicBezTo>
                      <a:pt x="22" y="123"/>
                      <a:pt x="51" y="152"/>
                      <a:pt x="87" y="152"/>
                    </a:cubicBezTo>
                    <a:cubicBezTo>
                      <a:pt x="123" y="152"/>
                      <a:pt x="152" y="123"/>
                      <a:pt x="152" y="87"/>
                    </a:cubicBezTo>
                    <a:cubicBezTo>
                      <a:pt x="152" y="51"/>
                      <a:pt x="123" y="22"/>
                      <a:pt x="8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O"/>
              </a:p>
            </p:txBody>
          </p:sp>
        </p:grpSp>
      </p:grpSp>
      <p:grpSp>
        <p:nvGrpSpPr>
          <p:cNvPr id="40" name="Group 39"/>
          <p:cNvGrpSpPr/>
          <p:nvPr/>
        </p:nvGrpSpPr>
        <p:grpSpPr>
          <a:xfrm>
            <a:off x="709257" y="1435342"/>
            <a:ext cx="720000" cy="720000"/>
            <a:chOff x="3904612" y="2779350"/>
            <a:chExt cx="720000" cy="720000"/>
          </a:xfrm>
        </p:grpSpPr>
        <p:sp>
          <p:nvSpPr>
            <p:cNvPr id="32" name="Freeform 31"/>
            <p:cNvSpPr>
              <a:spLocks noChangeAspect="1"/>
            </p:cNvSpPr>
            <p:nvPr/>
          </p:nvSpPr>
          <p:spPr bwMode="auto">
            <a:xfrm>
              <a:off x="3904612" y="2779350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" name="Freeform 19"/>
            <p:cNvSpPr>
              <a:spLocks noEditPoints="1"/>
            </p:cNvSpPr>
            <p:nvPr/>
          </p:nvSpPr>
          <p:spPr bwMode="auto">
            <a:xfrm>
              <a:off x="4017017" y="2927350"/>
              <a:ext cx="495191" cy="419461"/>
            </a:xfrm>
            <a:custGeom>
              <a:avLst/>
              <a:gdLst>
                <a:gd name="T0" fmla="*/ 217 w 436"/>
                <a:gd name="T1" fmla="*/ 143 h 369"/>
                <a:gd name="T2" fmla="*/ 289 w 436"/>
                <a:gd name="T3" fmla="*/ 71 h 369"/>
                <a:gd name="T4" fmla="*/ 217 w 436"/>
                <a:gd name="T5" fmla="*/ 0 h 369"/>
                <a:gd name="T6" fmla="*/ 146 w 436"/>
                <a:gd name="T7" fmla="*/ 71 h 369"/>
                <a:gd name="T8" fmla="*/ 217 w 436"/>
                <a:gd name="T9" fmla="*/ 143 h 369"/>
                <a:gd name="T10" fmla="*/ 217 w 436"/>
                <a:gd name="T11" fmla="*/ 22 h 369"/>
                <a:gd name="T12" fmla="*/ 267 w 436"/>
                <a:gd name="T13" fmla="*/ 71 h 369"/>
                <a:gd name="T14" fmla="*/ 217 w 436"/>
                <a:gd name="T15" fmla="*/ 121 h 369"/>
                <a:gd name="T16" fmla="*/ 168 w 436"/>
                <a:gd name="T17" fmla="*/ 71 h 369"/>
                <a:gd name="T18" fmla="*/ 217 w 436"/>
                <a:gd name="T19" fmla="*/ 22 h 369"/>
                <a:gd name="T20" fmla="*/ 80 w 436"/>
                <a:gd name="T21" fmla="*/ 113 h 369"/>
                <a:gd name="T22" fmla="*/ 133 w 436"/>
                <a:gd name="T23" fmla="*/ 60 h 369"/>
                <a:gd name="T24" fmla="*/ 80 w 436"/>
                <a:gd name="T25" fmla="*/ 7 h 369"/>
                <a:gd name="T26" fmla="*/ 27 w 436"/>
                <a:gd name="T27" fmla="*/ 60 h 369"/>
                <a:gd name="T28" fmla="*/ 80 w 436"/>
                <a:gd name="T29" fmla="*/ 113 h 369"/>
                <a:gd name="T30" fmla="*/ 80 w 436"/>
                <a:gd name="T31" fmla="*/ 29 h 369"/>
                <a:gd name="T32" fmla="*/ 111 w 436"/>
                <a:gd name="T33" fmla="*/ 60 h 369"/>
                <a:gd name="T34" fmla="*/ 80 w 436"/>
                <a:gd name="T35" fmla="*/ 91 h 369"/>
                <a:gd name="T36" fmla="*/ 49 w 436"/>
                <a:gd name="T37" fmla="*/ 60 h 369"/>
                <a:gd name="T38" fmla="*/ 80 w 436"/>
                <a:gd name="T39" fmla="*/ 29 h 369"/>
                <a:gd name="T40" fmla="*/ 373 w 436"/>
                <a:gd name="T41" fmla="*/ 124 h 369"/>
                <a:gd name="T42" fmla="*/ 324 w 436"/>
                <a:gd name="T43" fmla="*/ 124 h 369"/>
                <a:gd name="T44" fmla="*/ 324 w 436"/>
                <a:gd name="T45" fmla="*/ 146 h 369"/>
                <a:gd name="T46" fmla="*/ 373 w 436"/>
                <a:gd name="T47" fmla="*/ 146 h 369"/>
                <a:gd name="T48" fmla="*/ 414 w 436"/>
                <a:gd name="T49" fmla="*/ 187 h 369"/>
                <a:gd name="T50" fmla="*/ 414 w 436"/>
                <a:gd name="T51" fmla="*/ 275 h 369"/>
                <a:gd name="T52" fmla="*/ 324 w 436"/>
                <a:gd name="T53" fmla="*/ 275 h 369"/>
                <a:gd name="T54" fmla="*/ 324 w 436"/>
                <a:gd name="T55" fmla="*/ 150 h 369"/>
                <a:gd name="T56" fmla="*/ 173 w 436"/>
                <a:gd name="T57" fmla="*/ 150 h 369"/>
                <a:gd name="T58" fmla="*/ 110 w 436"/>
                <a:gd name="T59" fmla="*/ 212 h 369"/>
                <a:gd name="T60" fmla="*/ 110 w 436"/>
                <a:gd name="T61" fmla="*/ 275 h 369"/>
                <a:gd name="T62" fmla="*/ 22 w 436"/>
                <a:gd name="T63" fmla="*/ 275 h 369"/>
                <a:gd name="T64" fmla="*/ 22 w 436"/>
                <a:gd name="T65" fmla="*/ 187 h 369"/>
                <a:gd name="T66" fmla="*/ 62 w 436"/>
                <a:gd name="T67" fmla="*/ 146 h 369"/>
                <a:gd name="T68" fmla="*/ 120 w 436"/>
                <a:gd name="T69" fmla="*/ 146 h 369"/>
                <a:gd name="T70" fmla="*/ 120 w 436"/>
                <a:gd name="T71" fmla="*/ 124 h 369"/>
                <a:gd name="T72" fmla="*/ 62 w 436"/>
                <a:gd name="T73" fmla="*/ 124 h 369"/>
                <a:gd name="T74" fmla="*/ 0 w 436"/>
                <a:gd name="T75" fmla="*/ 187 h 369"/>
                <a:gd name="T76" fmla="*/ 0 w 436"/>
                <a:gd name="T77" fmla="*/ 297 h 369"/>
                <a:gd name="T78" fmla="*/ 110 w 436"/>
                <a:gd name="T79" fmla="*/ 297 h 369"/>
                <a:gd name="T80" fmla="*/ 110 w 436"/>
                <a:gd name="T81" fmla="*/ 369 h 369"/>
                <a:gd name="T82" fmla="*/ 324 w 436"/>
                <a:gd name="T83" fmla="*/ 369 h 369"/>
                <a:gd name="T84" fmla="*/ 324 w 436"/>
                <a:gd name="T85" fmla="*/ 297 h 369"/>
                <a:gd name="T86" fmla="*/ 436 w 436"/>
                <a:gd name="T87" fmla="*/ 297 h 369"/>
                <a:gd name="T88" fmla="*/ 436 w 436"/>
                <a:gd name="T89" fmla="*/ 187 h 369"/>
                <a:gd name="T90" fmla="*/ 373 w 436"/>
                <a:gd name="T91" fmla="*/ 124 h 369"/>
                <a:gd name="T92" fmla="*/ 302 w 436"/>
                <a:gd name="T93" fmla="*/ 347 h 369"/>
                <a:gd name="T94" fmla="*/ 132 w 436"/>
                <a:gd name="T95" fmla="*/ 347 h 369"/>
                <a:gd name="T96" fmla="*/ 132 w 436"/>
                <a:gd name="T97" fmla="*/ 212 h 369"/>
                <a:gd name="T98" fmla="*/ 173 w 436"/>
                <a:gd name="T99" fmla="*/ 172 h 369"/>
                <a:gd name="T100" fmla="*/ 302 w 436"/>
                <a:gd name="T101" fmla="*/ 172 h 369"/>
                <a:gd name="T102" fmla="*/ 302 w 436"/>
                <a:gd name="T103" fmla="*/ 347 h 369"/>
                <a:gd name="T104" fmla="*/ 354 w 436"/>
                <a:gd name="T105" fmla="*/ 113 h 369"/>
                <a:gd name="T106" fmla="*/ 408 w 436"/>
                <a:gd name="T107" fmla="*/ 60 h 369"/>
                <a:gd name="T108" fmla="*/ 354 w 436"/>
                <a:gd name="T109" fmla="*/ 7 h 369"/>
                <a:gd name="T110" fmla="*/ 301 w 436"/>
                <a:gd name="T111" fmla="*/ 60 h 369"/>
                <a:gd name="T112" fmla="*/ 354 w 436"/>
                <a:gd name="T113" fmla="*/ 113 h 369"/>
                <a:gd name="T114" fmla="*/ 354 w 436"/>
                <a:gd name="T115" fmla="*/ 29 h 369"/>
                <a:gd name="T116" fmla="*/ 386 w 436"/>
                <a:gd name="T117" fmla="*/ 60 h 369"/>
                <a:gd name="T118" fmla="*/ 354 w 436"/>
                <a:gd name="T119" fmla="*/ 91 h 369"/>
                <a:gd name="T120" fmla="*/ 323 w 436"/>
                <a:gd name="T121" fmla="*/ 60 h 369"/>
                <a:gd name="T122" fmla="*/ 354 w 436"/>
                <a:gd name="T123" fmla="*/ 29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6" h="369">
                  <a:moveTo>
                    <a:pt x="217" y="143"/>
                  </a:moveTo>
                  <a:cubicBezTo>
                    <a:pt x="257" y="143"/>
                    <a:pt x="289" y="111"/>
                    <a:pt x="289" y="71"/>
                  </a:cubicBezTo>
                  <a:cubicBezTo>
                    <a:pt x="289" y="32"/>
                    <a:pt x="257" y="0"/>
                    <a:pt x="217" y="0"/>
                  </a:cubicBezTo>
                  <a:cubicBezTo>
                    <a:pt x="178" y="0"/>
                    <a:pt x="146" y="32"/>
                    <a:pt x="146" y="71"/>
                  </a:cubicBezTo>
                  <a:cubicBezTo>
                    <a:pt x="146" y="111"/>
                    <a:pt x="178" y="143"/>
                    <a:pt x="217" y="143"/>
                  </a:cubicBezTo>
                  <a:close/>
                  <a:moveTo>
                    <a:pt x="217" y="22"/>
                  </a:moveTo>
                  <a:cubicBezTo>
                    <a:pt x="245" y="22"/>
                    <a:pt x="267" y="44"/>
                    <a:pt x="267" y="71"/>
                  </a:cubicBezTo>
                  <a:cubicBezTo>
                    <a:pt x="267" y="99"/>
                    <a:pt x="245" y="121"/>
                    <a:pt x="217" y="121"/>
                  </a:cubicBezTo>
                  <a:cubicBezTo>
                    <a:pt x="190" y="121"/>
                    <a:pt x="168" y="99"/>
                    <a:pt x="168" y="71"/>
                  </a:cubicBezTo>
                  <a:cubicBezTo>
                    <a:pt x="168" y="44"/>
                    <a:pt x="190" y="22"/>
                    <a:pt x="217" y="22"/>
                  </a:cubicBezTo>
                  <a:close/>
                  <a:moveTo>
                    <a:pt x="80" y="113"/>
                  </a:moveTo>
                  <a:cubicBezTo>
                    <a:pt x="110" y="113"/>
                    <a:pt x="133" y="89"/>
                    <a:pt x="133" y="60"/>
                  </a:cubicBezTo>
                  <a:cubicBezTo>
                    <a:pt x="133" y="31"/>
                    <a:pt x="110" y="7"/>
                    <a:pt x="80" y="7"/>
                  </a:cubicBezTo>
                  <a:cubicBezTo>
                    <a:pt x="51" y="7"/>
                    <a:pt x="27" y="31"/>
                    <a:pt x="27" y="60"/>
                  </a:cubicBezTo>
                  <a:cubicBezTo>
                    <a:pt x="27" y="89"/>
                    <a:pt x="51" y="113"/>
                    <a:pt x="80" y="113"/>
                  </a:cubicBezTo>
                  <a:close/>
                  <a:moveTo>
                    <a:pt x="80" y="29"/>
                  </a:moveTo>
                  <a:cubicBezTo>
                    <a:pt x="98" y="29"/>
                    <a:pt x="111" y="43"/>
                    <a:pt x="111" y="60"/>
                  </a:cubicBezTo>
                  <a:cubicBezTo>
                    <a:pt x="111" y="77"/>
                    <a:pt x="98" y="91"/>
                    <a:pt x="80" y="91"/>
                  </a:cubicBezTo>
                  <a:cubicBezTo>
                    <a:pt x="63" y="91"/>
                    <a:pt x="49" y="77"/>
                    <a:pt x="49" y="60"/>
                  </a:cubicBezTo>
                  <a:cubicBezTo>
                    <a:pt x="49" y="43"/>
                    <a:pt x="63" y="29"/>
                    <a:pt x="80" y="29"/>
                  </a:cubicBezTo>
                  <a:close/>
                  <a:moveTo>
                    <a:pt x="373" y="124"/>
                  </a:moveTo>
                  <a:cubicBezTo>
                    <a:pt x="324" y="124"/>
                    <a:pt x="324" y="124"/>
                    <a:pt x="324" y="124"/>
                  </a:cubicBezTo>
                  <a:cubicBezTo>
                    <a:pt x="324" y="146"/>
                    <a:pt x="324" y="146"/>
                    <a:pt x="324" y="146"/>
                  </a:cubicBezTo>
                  <a:cubicBezTo>
                    <a:pt x="373" y="146"/>
                    <a:pt x="373" y="146"/>
                    <a:pt x="373" y="146"/>
                  </a:cubicBezTo>
                  <a:cubicBezTo>
                    <a:pt x="395" y="146"/>
                    <a:pt x="414" y="164"/>
                    <a:pt x="414" y="187"/>
                  </a:cubicBezTo>
                  <a:cubicBezTo>
                    <a:pt x="414" y="275"/>
                    <a:pt x="414" y="275"/>
                    <a:pt x="414" y="275"/>
                  </a:cubicBezTo>
                  <a:cubicBezTo>
                    <a:pt x="324" y="275"/>
                    <a:pt x="324" y="275"/>
                    <a:pt x="324" y="275"/>
                  </a:cubicBezTo>
                  <a:cubicBezTo>
                    <a:pt x="324" y="150"/>
                    <a:pt x="324" y="150"/>
                    <a:pt x="324" y="150"/>
                  </a:cubicBezTo>
                  <a:cubicBezTo>
                    <a:pt x="173" y="150"/>
                    <a:pt x="173" y="150"/>
                    <a:pt x="173" y="150"/>
                  </a:cubicBezTo>
                  <a:cubicBezTo>
                    <a:pt x="138" y="150"/>
                    <a:pt x="110" y="178"/>
                    <a:pt x="110" y="212"/>
                  </a:cubicBezTo>
                  <a:cubicBezTo>
                    <a:pt x="110" y="275"/>
                    <a:pt x="110" y="275"/>
                    <a:pt x="110" y="275"/>
                  </a:cubicBezTo>
                  <a:cubicBezTo>
                    <a:pt x="22" y="275"/>
                    <a:pt x="22" y="275"/>
                    <a:pt x="22" y="275"/>
                  </a:cubicBezTo>
                  <a:cubicBezTo>
                    <a:pt x="22" y="187"/>
                    <a:pt x="22" y="187"/>
                    <a:pt x="22" y="187"/>
                  </a:cubicBezTo>
                  <a:cubicBezTo>
                    <a:pt x="22" y="164"/>
                    <a:pt x="40" y="146"/>
                    <a:pt x="62" y="146"/>
                  </a:cubicBezTo>
                  <a:cubicBezTo>
                    <a:pt x="120" y="146"/>
                    <a:pt x="120" y="146"/>
                    <a:pt x="120" y="146"/>
                  </a:cubicBezTo>
                  <a:cubicBezTo>
                    <a:pt x="120" y="124"/>
                    <a:pt x="120" y="124"/>
                    <a:pt x="120" y="124"/>
                  </a:cubicBezTo>
                  <a:cubicBezTo>
                    <a:pt x="62" y="124"/>
                    <a:pt x="62" y="124"/>
                    <a:pt x="62" y="124"/>
                  </a:cubicBezTo>
                  <a:cubicBezTo>
                    <a:pt x="28" y="124"/>
                    <a:pt x="0" y="152"/>
                    <a:pt x="0" y="187"/>
                  </a:cubicBezTo>
                  <a:cubicBezTo>
                    <a:pt x="0" y="297"/>
                    <a:pt x="0" y="297"/>
                    <a:pt x="0" y="297"/>
                  </a:cubicBezTo>
                  <a:cubicBezTo>
                    <a:pt x="110" y="297"/>
                    <a:pt x="110" y="297"/>
                    <a:pt x="110" y="297"/>
                  </a:cubicBezTo>
                  <a:cubicBezTo>
                    <a:pt x="110" y="369"/>
                    <a:pt x="110" y="369"/>
                    <a:pt x="110" y="369"/>
                  </a:cubicBezTo>
                  <a:cubicBezTo>
                    <a:pt x="324" y="369"/>
                    <a:pt x="324" y="369"/>
                    <a:pt x="324" y="369"/>
                  </a:cubicBezTo>
                  <a:cubicBezTo>
                    <a:pt x="324" y="297"/>
                    <a:pt x="324" y="297"/>
                    <a:pt x="324" y="297"/>
                  </a:cubicBezTo>
                  <a:cubicBezTo>
                    <a:pt x="436" y="297"/>
                    <a:pt x="436" y="297"/>
                    <a:pt x="436" y="297"/>
                  </a:cubicBezTo>
                  <a:cubicBezTo>
                    <a:pt x="436" y="187"/>
                    <a:pt x="436" y="187"/>
                    <a:pt x="436" y="187"/>
                  </a:cubicBezTo>
                  <a:cubicBezTo>
                    <a:pt x="436" y="152"/>
                    <a:pt x="408" y="124"/>
                    <a:pt x="373" y="124"/>
                  </a:cubicBezTo>
                  <a:close/>
                  <a:moveTo>
                    <a:pt x="302" y="347"/>
                  </a:moveTo>
                  <a:cubicBezTo>
                    <a:pt x="132" y="347"/>
                    <a:pt x="132" y="347"/>
                    <a:pt x="132" y="347"/>
                  </a:cubicBezTo>
                  <a:cubicBezTo>
                    <a:pt x="132" y="212"/>
                    <a:pt x="132" y="212"/>
                    <a:pt x="132" y="212"/>
                  </a:cubicBezTo>
                  <a:cubicBezTo>
                    <a:pt x="132" y="190"/>
                    <a:pt x="151" y="172"/>
                    <a:pt x="173" y="172"/>
                  </a:cubicBezTo>
                  <a:cubicBezTo>
                    <a:pt x="302" y="172"/>
                    <a:pt x="302" y="172"/>
                    <a:pt x="302" y="172"/>
                  </a:cubicBezTo>
                  <a:lnTo>
                    <a:pt x="302" y="347"/>
                  </a:lnTo>
                  <a:close/>
                  <a:moveTo>
                    <a:pt x="354" y="113"/>
                  </a:moveTo>
                  <a:cubicBezTo>
                    <a:pt x="384" y="113"/>
                    <a:pt x="408" y="89"/>
                    <a:pt x="408" y="60"/>
                  </a:cubicBezTo>
                  <a:cubicBezTo>
                    <a:pt x="408" y="31"/>
                    <a:pt x="384" y="7"/>
                    <a:pt x="354" y="7"/>
                  </a:cubicBezTo>
                  <a:cubicBezTo>
                    <a:pt x="325" y="7"/>
                    <a:pt x="301" y="31"/>
                    <a:pt x="301" y="60"/>
                  </a:cubicBezTo>
                  <a:cubicBezTo>
                    <a:pt x="301" y="89"/>
                    <a:pt x="325" y="113"/>
                    <a:pt x="354" y="113"/>
                  </a:cubicBezTo>
                  <a:close/>
                  <a:moveTo>
                    <a:pt x="354" y="29"/>
                  </a:moveTo>
                  <a:cubicBezTo>
                    <a:pt x="372" y="29"/>
                    <a:pt x="386" y="43"/>
                    <a:pt x="386" y="60"/>
                  </a:cubicBezTo>
                  <a:cubicBezTo>
                    <a:pt x="386" y="77"/>
                    <a:pt x="372" y="91"/>
                    <a:pt x="354" y="91"/>
                  </a:cubicBezTo>
                  <a:cubicBezTo>
                    <a:pt x="337" y="91"/>
                    <a:pt x="323" y="77"/>
                    <a:pt x="323" y="60"/>
                  </a:cubicBezTo>
                  <a:cubicBezTo>
                    <a:pt x="323" y="43"/>
                    <a:pt x="337" y="29"/>
                    <a:pt x="354" y="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1823193" y="1435342"/>
            <a:ext cx="720000" cy="720000"/>
            <a:chOff x="9350176" y="2779350"/>
            <a:chExt cx="720000" cy="720000"/>
          </a:xfrm>
        </p:grpSpPr>
        <p:sp>
          <p:nvSpPr>
            <p:cNvPr id="36" name="Freeform 35"/>
            <p:cNvSpPr>
              <a:spLocks noChangeAspect="1"/>
            </p:cNvSpPr>
            <p:nvPr/>
          </p:nvSpPr>
          <p:spPr bwMode="auto">
            <a:xfrm>
              <a:off x="9350176" y="2779350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" name="Freeform 25"/>
            <p:cNvSpPr>
              <a:spLocks noEditPoints="1"/>
            </p:cNvSpPr>
            <p:nvPr/>
          </p:nvSpPr>
          <p:spPr bwMode="auto">
            <a:xfrm>
              <a:off x="9554413" y="2887615"/>
              <a:ext cx="311526" cy="508223"/>
            </a:xfrm>
            <a:custGeom>
              <a:avLst/>
              <a:gdLst>
                <a:gd name="T0" fmla="*/ 212 w 277"/>
                <a:gd name="T1" fmla="*/ 190 h 452"/>
                <a:gd name="T2" fmla="*/ 0 w 277"/>
                <a:gd name="T3" fmla="*/ 190 h 452"/>
                <a:gd name="T4" fmla="*/ 0 w 277"/>
                <a:gd name="T5" fmla="*/ 452 h 452"/>
                <a:gd name="T6" fmla="*/ 277 w 277"/>
                <a:gd name="T7" fmla="*/ 452 h 452"/>
                <a:gd name="T8" fmla="*/ 277 w 277"/>
                <a:gd name="T9" fmla="*/ 254 h 452"/>
                <a:gd name="T10" fmla="*/ 212 w 277"/>
                <a:gd name="T11" fmla="*/ 190 h 452"/>
                <a:gd name="T12" fmla="*/ 153 w 277"/>
                <a:gd name="T13" fmla="*/ 212 h 452"/>
                <a:gd name="T14" fmla="*/ 143 w 277"/>
                <a:gd name="T15" fmla="*/ 235 h 452"/>
                <a:gd name="T16" fmla="*/ 135 w 277"/>
                <a:gd name="T17" fmla="*/ 235 h 452"/>
                <a:gd name="T18" fmla="*/ 123 w 277"/>
                <a:gd name="T19" fmla="*/ 212 h 452"/>
                <a:gd name="T20" fmla="*/ 153 w 277"/>
                <a:gd name="T21" fmla="*/ 212 h 452"/>
                <a:gd name="T22" fmla="*/ 137 w 277"/>
                <a:gd name="T23" fmla="*/ 257 h 452"/>
                <a:gd name="T24" fmla="*/ 140 w 277"/>
                <a:gd name="T25" fmla="*/ 257 h 452"/>
                <a:gd name="T26" fmla="*/ 159 w 277"/>
                <a:gd name="T27" fmla="*/ 347 h 452"/>
                <a:gd name="T28" fmla="*/ 138 w 277"/>
                <a:gd name="T29" fmla="*/ 371 h 452"/>
                <a:gd name="T30" fmla="*/ 117 w 277"/>
                <a:gd name="T31" fmla="*/ 347 h 452"/>
                <a:gd name="T32" fmla="*/ 137 w 277"/>
                <a:gd name="T33" fmla="*/ 257 h 452"/>
                <a:gd name="T34" fmla="*/ 255 w 277"/>
                <a:gd name="T35" fmla="*/ 430 h 452"/>
                <a:gd name="T36" fmla="*/ 22 w 277"/>
                <a:gd name="T37" fmla="*/ 430 h 452"/>
                <a:gd name="T38" fmla="*/ 22 w 277"/>
                <a:gd name="T39" fmla="*/ 212 h 452"/>
                <a:gd name="T40" fmla="*/ 99 w 277"/>
                <a:gd name="T41" fmla="*/ 212 h 452"/>
                <a:gd name="T42" fmla="*/ 117 w 277"/>
                <a:gd name="T43" fmla="*/ 247 h 452"/>
                <a:gd name="T44" fmla="*/ 93 w 277"/>
                <a:gd name="T45" fmla="*/ 353 h 452"/>
                <a:gd name="T46" fmla="*/ 139 w 277"/>
                <a:gd name="T47" fmla="*/ 405 h 452"/>
                <a:gd name="T48" fmla="*/ 183 w 277"/>
                <a:gd name="T49" fmla="*/ 353 h 452"/>
                <a:gd name="T50" fmla="*/ 161 w 277"/>
                <a:gd name="T51" fmla="*/ 247 h 452"/>
                <a:gd name="T52" fmla="*/ 178 w 277"/>
                <a:gd name="T53" fmla="*/ 212 h 452"/>
                <a:gd name="T54" fmla="*/ 212 w 277"/>
                <a:gd name="T55" fmla="*/ 212 h 452"/>
                <a:gd name="T56" fmla="*/ 255 w 277"/>
                <a:gd name="T57" fmla="*/ 254 h 452"/>
                <a:gd name="T58" fmla="*/ 255 w 277"/>
                <a:gd name="T59" fmla="*/ 430 h 452"/>
                <a:gd name="T60" fmla="*/ 138 w 277"/>
                <a:gd name="T61" fmla="*/ 174 h 452"/>
                <a:gd name="T62" fmla="*/ 227 w 277"/>
                <a:gd name="T63" fmla="*/ 87 h 452"/>
                <a:gd name="T64" fmla="*/ 138 w 277"/>
                <a:gd name="T65" fmla="*/ 0 h 452"/>
                <a:gd name="T66" fmla="*/ 50 w 277"/>
                <a:gd name="T67" fmla="*/ 87 h 452"/>
                <a:gd name="T68" fmla="*/ 138 w 277"/>
                <a:gd name="T69" fmla="*/ 174 h 452"/>
                <a:gd name="T70" fmla="*/ 138 w 277"/>
                <a:gd name="T71" fmla="*/ 22 h 452"/>
                <a:gd name="T72" fmla="*/ 205 w 277"/>
                <a:gd name="T73" fmla="*/ 87 h 452"/>
                <a:gd name="T74" fmla="*/ 138 w 277"/>
                <a:gd name="T75" fmla="*/ 152 h 452"/>
                <a:gd name="T76" fmla="*/ 72 w 277"/>
                <a:gd name="T77" fmla="*/ 87 h 452"/>
                <a:gd name="T78" fmla="*/ 138 w 277"/>
                <a:gd name="T79" fmla="*/ 2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7" h="452">
                  <a:moveTo>
                    <a:pt x="212" y="190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0" y="452"/>
                    <a:pt x="0" y="452"/>
                    <a:pt x="0" y="452"/>
                  </a:cubicBezTo>
                  <a:cubicBezTo>
                    <a:pt x="277" y="452"/>
                    <a:pt x="277" y="452"/>
                    <a:pt x="277" y="452"/>
                  </a:cubicBezTo>
                  <a:cubicBezTo>
                    <a:pt x="277" y="254"/>
                    <a:pt x="277" y="254"/>
                    <a:pt x="277" y="254"/>
                  </a:cubicBezTo>
                  <a:cubicBezTo>
                    <a:pt x="277" y="219"/>
                    <a:pt x="248" y="190"/>
                    <a:pt x="212" y="190"/>
                  </a:cubicBezTo>
                  <a:close/>
                  <a:moveTo>
                    <a:pt x="153" y="212"/>
                  </a:moveTo>
                  <a:cubicBezTo>
                    <a:pt x="143" y="235"/>
                    <a:pt x="143" y="235"/>
                    <a:pt x="143" y="235"/>
                  </a:cubicBezTo>
                  <a:cubicBezTo>
                    <a:pt x="135" y="235"/>
                    <a:pt x="135" y="235"/>
                    <a:pt x="135" y="235"/>
                  </a:cubicBezTo>
                  <a:cubicBezTo>
                    <a:pt x="123" y="212"/>
                    <a:pt x="123" y="212"/>
                    <a:pt x="123" y="212"/>
                  </a:cubicBezTo>
                  <a:lnTo>
                    <a:pt x="153" y="212"/>
                  </a:lnTo>
                  <a:close/>
                  <a:moveTo>
                    <a:pt x="137" y="257"/>
                  </a:moveTo>
                  <a:cubicBezTo>
                    <a:pt x="140" y="257"/>
                    <a:pt x="140" y="257"/>
                    <a:pt x="140" y="257"/>
                  </a:cubicBezTo>
                  <a:cubicBezTo>
                    <a:pt x="159" y="347"/>
                    <a:pt x="159" y="347"/>
                    <a:pt x="159" y="347"/>
                  </a:cubicBezTo>
                  <a:cubicBezTo>
                    <a:pt x="138" y="371"/>
                    <a:pt x="138" y="371"/>
                    <a:pt x="138" y="371"/>
                  </a:cubicBezTo>
                  <a:cubicBezTo>
                    <a:pt x="117" y="347"/>
                    <a:pt x="117" y="347"/>
                    <a:pt x="117" y="347"/>
                  </a:cubicBezTo>
                  <a:lnTo>
                    <a:pt x="137" y="257"/>
                  </a:lnTo>
                  <a:close/>
                  <a:moveTo>
                    <a:pt x="255" y="430"/>
                  </a:moveTo>
                  <a:cubicBezTo>
                    <a:pt x="22" y="430"/>
                    <a:pt x="22" y="430"/>
                    <a:pt x="22" y="430"/>
                  </a:cubicBezTo>
                  <a:cubicBezTo>
                    <a:pt x="22" y="212"/>
                    <a:pt x="22" y="212"/>
                    <a:pt x="22" y="212"/>
                  </a:cubicBezTo>
                  <a:cubicBezTo>
                    <a:pt x="99" y="212"/>
                    <a:pt x="99" y="212"/>
                    <a:pt x="99" y="212"/>
                  </a:cubicBezTo>
                  <a:cubicBezTo>
                    <a:pt x="117" y="247"/>
                    <a:pt x="117" y="247"/>
                    <a:pt x="117" y="247"/>
                  </a:cubicBezTo>
                  <a:cubicBezTo>
                    <a:pt x="93" y="353"/>
                    <a:pt x="93" y="353"/>
                    <a:pt x="93" y="353"/>
                  </a:cubicBezTo>
                  <a:cubicBezTo>
                    <a:pt x="139" y="405"/>
                    <a:pt x="139" y="405"/>
                    <a:pt x="139" y="405"/>
                  </a:cubicBezTo>
                  <a:cubicBezTo>
                    <a:pt x="183" y="353"/>
                    <a:pt x="183" y="353"/>
                    <a:pt x="183" y="353"/>
                  </a:cubicBezTo>
                  <a:cubicBezTo>
                    <a:pt x="161" y="247"/>
                    <a:pt x="161" y="247"/>
                    <a:pt x="161" y="247"/>
                  </a:cubicBezTo>
                  <a:cubicBezTo>
                    <a:pt x="178" y="212"/>
                    <a:pt x="178" y="212"/>
                    <a:pt x="178" y="212"/>
                  </a:cubicBezTo>
                  <a:cubicBezTo>
                    <a:pt x="212" y="212"/>
                    <a:pt x="212" y="212"/>
                    <a:pt x="212" y="212"/>
                  </a:cubicBezTo>
                  <a:cubicBezTo>
                    <a:pt x="236" y="212"/>
                    <a:pt x="255" y="231"/>
                    <a:pt x="255" y="254"/>
                  </a:cubicBezTo>
                  <a:lnTo>
                    <a:pt x="255" y="430"/>
                  </a:lnTo>
                  <a:close/>
                  <a:moveTo>
                    <a:pt x="138" y="174"/>
                  </a:moveTo>
                  <a:cubicBezTo>
                    <a:pt x="187" y="174"/>
                    <a:pt x="227" y="135"/>
                    <a:pt x="227" y="87"/>
                  </a:cubicBezTo>
                  <a:cubicBezTo>
                    <a:pt x="227" y="39"/>
                    <a:pt x="187" y="0"/>
                    <a:pt x="138" y="0"/>
                  </a:cubicBezTo>
                  <a:cubicBezTo>
                    <a:pt x="90" y="0"/>
                    <a:pt x="50" y="39"/>
                    <a:pt x="50" y="87"/>
                  </a:cubicBezTo>
                  <a:cubicBezTo>
                    <a:pt x="50" y="135"/>
                    <a:pt x="90" y="174"/>
                    <a:pt x="138" y="174"/>
                  </a:cubicBezTo>
                  <a:close/>
                  <a:moveTo>
                    <a:pt x="138" y="22"/>
                  </a:moveTo>
                  <a:cubicBezTo>
                    <a:pt x="175" y="22"/>
                    <a:pt x="205" y="52"/>
                    <a:pt x="205" y="87"/>
                  </a:cubicBezTo>
                  <a:cubicBezTo>
                    <a:pt x="205" y="123"/>
                    <a:pt x="175" y="152"/>
                    <a:pt x="138" y="152"/>
                  </a:cubicBezTo>
                  <a:cubicBezTo>
                    <a:pt x="102" y="152"/>
                    <a:pt x="72" y="123"/>
                    <a:pt x="72" y="87"/>
                  </a:cubicBezTo>
                  <a:cubicBezTo>
                    <a:pt x="72" y="52"/>
                    <a:pt x="102" y="22"/>
                    <a:pt x="138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4051065" y="1435342"/>
            <a:ext cx="720000" cy="720000"/>
            <a:chOff x="5267308" y="2779350"/>
            <a:chExt cx="720000" cy="720000"/>
          </a:xfrm>
        </p:grpSpPr>
        <p:sp>
          <p:nvSpPr>
            <p:cNvPr id="33" name="Freeform 32"/>
            <p:cNvSpPr>
              <a:spLocks noChangeAspect="1"/>
            </p:cNvSpPr>
            <p:nvPr/>
          </p:nvSpPr>
          <p:spPr bwMode="auto">
            <a:xfrm>
              <a:off x="5267308" y="2779350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" name="Freeform 22"/>
            <p:cNvSpPr>
              <a:spLocks noEditPoints="1"/>
            </p:cNvSpPr>
            <p:nvPr/>
          </p:nvSpPr>
          <p:spPr bwMode="auto">
            <a:xfrm>
              <a:off x="5363424" y="2895521"/>
              <a:ext cx="527768" cy="487657"/>
            </a:xfrm>
            <a:custGeom>
              <a:avLst/>
              <a:gdLst>
                <a:gd name="T0" fmla="*/ 24 w 473"/>
                <a:gd name="T1" fmla="*/ 157 h 437"/>
                <a:gd name="T2" fmla="*/ 46 w 473"/>
                <a:gd name="T3" fmla="*/ 376 h 437"/>
                <a:gd name="T4" fmla="*/ 129 w 473"/>
                <a:gd name="T5" fmla="*/ 436 h 437"/>
                <a:gd name="T6" fmla="*/ 174 w 473"/>
                <a:gd name="T7" fmla="*/ 375 h 437"/>
                <a:gd name="T8" fmla="*/ 73 w 473"/>
                <a:gd name="T9" fmla="*/ 113 h 437"/>
                <a:gd name="T10" fmla="*/ 107 w 473"/>
                <a:gd name="T11" fmla="*/ 414 h 437"/>
                <a:gd name="T12" fmla="*/ 68 w 473"/>
                <a:gd name="T13" fmla="*/ 354 h 437"/>
                <a:gd name="T14" fmla="*/ 46 w 473"/>
                <a:gd name="T15" fmla="*/ 159 h 437"/>
                <a:gd name="T16" fmla="*/ 125 w 473"/>
                <a:gd name="T17" fmla="*/ 135 h 437"/>
                <a:gd name="T18" fmla="*/ 107 w 473"/>
                <a:gd name="T19" fmla="*/ 353 h 437"/>
                <a:gd name="T20" fmla="*/ 144 w 473"/>
                <a:gd name="T21" fmla="*/ 51 h 437"/>
                <a:gd name="T22" fmla="*/ 43 w 473"/>
                <a:gd name="T23" fmla="*/ 51 h 437"/>
                <a:gd name="T24" fmla="*/ 94 w 473"/>
                <a:gd name="T25" fmla="*/ 22 h 437"/>
                <a:gd name="T26" fmla="*/ 94 w 473"/>
                <a:gd name="T27" fmla="*/ 80 h 437"/>
                <a:gd name="T28" fmla="*/ 94 w 473"/>
                <a:gd name="T29" fmla="*/ 22 h 437"/>
                <a:gd name="T30" fmla="*/ 366 w 473"/>
                <a:gd name="T31" fmla="*/ 111 h 437"/>
                <a:gd name="T32" fmla="*/ 270 w 473"/>
                <a:gd name="T33" fmla="*/ 111 h 437"/>
                <a:gd name="T34" fmla="*/ 318 w 473"/>
                <a:gd name="T35" fmla="*/ 84 h 437"/>
                <a:gd name="T36" fmla="*/ 318 w 473"/>
                <a:gd name="T37" fmla="*/ 137 h 437"/>
                <a:gd name="T38" fmla="*/ 318 w 473"/>
                <a:gd name="T39" fmla="*/ 84 h 437"/>
                <a:gd name="T40" fmla="*/ 208 w 473"/>
                <a:gd name="T41" fmla="*/ 321 h 437"/>
                <a:gd name="T42" fmla="*/ 252 w 473"/>
                <a:gd name="T43" fmla="*/ 217 h 437"/>
                <a:gd name="T44" fmla="*/ 303 w 473"/>
                <a:gd name="T45" fmla="*/ 437 h 437"/>
                <a:gd name="T46" fmla="*/ 386 w 473"/>
                <a:gd name="T47" fmla="*/ 364 h 437"/>
                <a:gd name="T48" fmla="*/ 372 w 473"/>
                <a:gd name="T49" fmla="*/ 204 h 437"/>
                <a:gd name="T50" fmla="*/ 263 w 473"/>
                <a:gd name="T51" fmla="*/ 169 h 437"/>
                <a:gd name="T52" fmla="*/ 372 w 473"/>
                <a:gd name="T53" fmla="*/ 296 h 437"/>
                <a:gd name="T54" fmla="*/ 350 w 473"/>
                <a:gd name="T55" fmla="*/ 274 h 437"/>
                <a:gd name="T56" fmla="*/ 285 w 473"/>
                <a:gd name="T57" fmla="*/ 191 h 437"/>
                <a:gd name="T58" fmla="*/ 350 w 473"/>
                <a:gd name="T59" fmla="*/ 204 h 437"/>
                <a:gd name="T60" fmla="*/ 458 w 473"/>
                <a:gd name="T61" fmla="*/ 360 h 437"/>
                <a:gd name="T62" fmla="*/ 371 w 473"/>
                <a:gd name="T63" fmla="*/ 303 h 437"/>
                <a:gd name="T64" fmla="*/ 263 w 473"/>
                <a:gd name="T65" fmla="*/ 325 h 437"/>
                <a:gd name="T66" fmla="*/ 443 w 473"/>
                <a:gd name="T67" fmla="*/ 404 h 437"/>
                <a:gd name="T68" fmla="*/ 458 w 473"/>
                <a:gd name="T69" fmla="*/ 36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3" h="437">
                  <a:moveTo>
                    <a:pt x="73" y="113"/>
                  </a:moveTo>
                  <a:cubicBezTo>
                    <a:pt x="48" y="113"/>
                    <a:pt x="28" y="132"/>
                    <a:pt x="24" y="157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46" y="376"/>
                    <a:pt x="46" y="376"/>
                    <a:pt x="46" y="376"/>
                  </a:cubicBezTo>
                  <a:cubicBezTo>
                    <a:pt x="46" y="436"/>
                    <a:pt x="46" y="436"/>
                    <a:pt x="46" y="436"/>
                  </a:cubicBezTo>
                  <a:cubicBezTo>
                    <a:pt x="129" y="436"/>
                    <a:pt x="129" y="436"/>
                    <a:pt x="129" y="436"/>
                  </a:cubicBezTo>
                  <a:cubicBezTo>
                    <a:pt x="129" y="375"/>
                    <a:pt x="129" y="375"/>
                    <a:pt x="129" y="375"/>
                  </a:cubicBezTo>
                  <a:cubicBezTo>
                    <a:pt x="174" y="375"/>
                    <a:pt x="174" y="375"/>
                    <a:pt x="174" y="375"/>
                  </a:cubicBezTo>
                  <a:cubicBezTo>
                    <a:pt x="145" y="113"/>
                    <a:pt x="145" y="113"/>
                    <a:pt x="145" y="113"/>
                  </a:cubicBezTo>
                  <a:lnTo>
                    <a:pt x="73" y="113"/>
                  </a:lnTo>
                  <a:close/>
                  <a:moveTo>
                    <a:pt x="107" y="353"/>
                  </a:moveTo>
                  <a:cubicBezTo>
                    <a:pt x="107" y="414"/>
                    <a:pt x="107" y="414"/>
                    <a:pt x="107" y="414"/>
                  </a:cubicBezTo>
                  <a:cubicBezTo>
                    <a:pt x="68" y="414"/>
                    <a:pt x="68" y="414"/>
                    <a:pt x="68" y="414"/>
                  </a:cubicBezTo>
                  <a:cubicBezTo>
                    <a:pt x="68" y="354"/>
                    <a:pt x="68" y="354"/>
                    <a:pt x="68" y="354"/>
                  </a:cubicBezTo>
                  <a:cubicBezTo>
                    <a:pt x="25" y="354"/>
                    <a:pt x="25" y="354"/>
                    <a:pt x="25" y="354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8" y="146"/>
                    <a:pt x="60" y="135"/>
                    <a:pt x="73" y="135"/>
                  </a:cubicBezTo>
                  <a:cubicBezTo>
                    <a:pt x="125" y="135"/>
                    <a:pt x="125" y="135"/>
                    <a:pt x="125" y="135"/>
                  </a:cubicBezTo>
                  <a:cubicBezTo>
                    <a:pt x="150" y="353"/>
                    <a:pt x="150" y="353"/>
                    <a:pt x="150" y="353"/>
                  </a:cubicBezTo>
                  <a:lnTo>
                    <a:pt x="107" y="353"/>
                  </a:lnTo>
                  <a:close/>
                  <a:moveTo>
                    <a:pt x="94" y="102"/>
                  </a:moveTo>
                  <a:cubicBezTo>
                    <a:pt x="122" y="102"/>
                    <a:pt x="144" y="79"/>
                    <a:pt x="144" y="51"/>
                  </a:cubicBezTo>
                  <a:cubicBezTo>
                    <a:pt x="144" y="23"/>
                    <a:pt x="122" y="0"/>
                    <a:pt x="94" y="0"/>
                  </a:cubicBezTo>
                  <a:cubicBezTo>
                    <a:pt x="66" y="0"/>
                    <a:pt x="43" y="23"/>
                    <a:pt x="43" y="51"/>
                  </a:cubicBezTo>
                  <a:cubicBezTo>
                    <a:pt x="43" y="79"/>
                    <a:pt x="66" y="102"/>
                    <a:pt x="94" y="102"/>
                  </a:cubicBezTo>
                  <a:close/>
                  <a:moveTo>
                    <a:pt x="94" y="22"/>
                  </a:moveTo>
                  <a:cubicBezTo>
                    <a:pt x="110" y="22"/>
                    <a:pt x="122" y="35"/>
                    <a:pt x="122" y="51"/>
                  </a:cubicBezTo>
                  <a:cubicBezTo>
                    <a:pt x="122" y="67"/>
                    <a:pt x="110" y="80"/>
                    <a:pt x="94" y="80"/>
                  </a:cubicBezTo>
                  <a:cubicBezTo>
                    <a:pt x="78" y="80"/>
                    <a:pt x="65" y="67"/>
                    <a:pt x="65" y="51"/>
                  </a:cubicBezTo>
                  <a:cubicBezTo>
                    <a:pt x="65" y="35"/>
                    <a:pt x="78" y="22"/>
                    <a:pt x="94" y="22"/>
                  </a:cubicBezTo>
                  <a:close/>
                  <a:moveTo>
                    <a:pt x="318" y="159"/>
                  </a:moveTo>
                  <a:cubicBezTo>
                    <a:pt x="345" y="159"/>
                    <a:pt x="366" y="138"/>
                    <a:pt x="366" y="111"/>
                  </a:cubicBezTo>
                  <a:cubicBezTo>
                    <a:pt x="366" y="84"/>
                    <a:pt x="345" y="62"/>
                    <a:pt x="318" y="62"/>
                  </a:cubicBezTo>
                  <a:cubicBezTo>
                    <a:pt x="291" y="62"/>
                    <a:pt x="270" y="84"/>
                    <a:pt x="270" y="111"/>
                  </a:cubicBezTo>
                  <a:cubicBezTo>
                    <a:pt x="270" y="138"/>
                    <a:pt x="291" y="159"/>
                    <a:pt x="318" y="159"/>
                  </a:cubicBezTo>
                  <a:close/>
                  <a:moveTo>
                    <a:pt x="318" y="84"/>
                  </a:moveTo>
                  <a:cubicBezTo>
                    <a:pt x="333" y="84"/>
                    <a:pt x="344" y="96"/>
                    <a:pt x="344" y="111"/>
                  </a:cubicBezTo>
                  <a:cubicBezTo>
                    <a:pt x="344" y="125"/>
                    <a:pt x="333" y="137"/>
                    <a:pt x="318" y="137"/>
                  </a:cubicBezTo>
                  <a:cubicBezTo>
                    <a:pt x="303" y="137"/>
                    <a:pt x="292" y="125"/>
                    <a:pt x="292" y="111"/>
                  </a:cubicBezTo>
                  <a:cubicBezTo>
                    <a:pt x="292" y="96"/>
                    <a:pt x="303" y="84"/>
                    <a:pt x="318" y="84"/>
                  </a:cubicBezTo>
                  <a:close/>
                  <a:moveTo>
                    <a:pt x="303" y="415"/>
                  </a:moveTo>
                  <a:cubicBezTo>
                    <a:pt x="251" y="415"/>
                    <a:pt x="208" y="373"/>
                    <a:pt x="208" y="321"/>
                  </a:cubicBezTo>
                  <a:cubicBezTo>
                    <a:pt x="208" y="289"/>
                    <a:pt x="225" y="259"/>
                    <a:pt x="252" y="242"/>
                  </a:cubicBezTo>
                  <a:cubicBezTo>
                    <a:pt x="252" y="217"/>
                    <a:pt x="252" y="217"/>
                    <a:pt x="252" y="217"/>
                  </a:cubicBezTo>
                  <a:cubicBezTo>
                    <a:pt x="211" y="236"/>
                    <a:pt x="186" y="276"/>
                    <a:pt x="186" y="321"/>
                  </a:cubicBezTo>
                  <a:cubicBezTo>
                    <a:pt x="186" y="385"/>
                    <a:pt x="239" y="437"/>
                    <a:pt x="303" y="437"/>
                  </a:cubicBezTo>
                  <a:cubicBezTo>
                    <a:pt x="344" y="437"/>
                    <a:pt x="382" y="416"/>
                    <a:pt x="403" y="380"/>
                  </a:cubicBezTo>
                  <a:cubicBezTo>
                    <a:pt x="386" y="364"/>
                    <a:pt x="386" y="364"/>
                    <a:pt x="386" y="364"/>
                  </a:cubicBezTo>
                  <a:cubicBezTo>
                    <a:pt x="370" y="396"/>
                    <a:pt x="338" y="415"/>
                    <a:pt x="303" y="415"/>
                  </a:cubicBezTo>
                  <a:close/>
                  <a:moveTo>
                    <a:pt x="372" y="204"/>
                  </a:moveTo>
                  <a:cubicBezTo>
                    <a:pt x="372" y="185"/>
                    <a:pt x="357" y="169"/>
                    <a:pt x="337" y="169"/>
                  </a:cubicBezTo>
                  <a:cubicBezTo>
                    <a:pt x="263" y="169"/>
                    <a:pt x="263" y="169"/>
                    <a:pt x="263" y="169"/>
                  </a:cubicBezTo>
                  <a:cubicBezTo>
                    <a:pt x="263" y="296"/>
                    <a:pt x="263" y="296"/>
                    <a:pt x="263" y="296"/>
                  </a:cubicBezTo>
                  <a:cubicBezTo>
                    <a:pt x="372" y="296"/>
                    <a:pt x="372" y="296"/>
                    <a:pt x="372" y="296"/>
                  </a:cubicBezTo>
                  <a:lnTo>
                    <a:pt x="372" y="204"/>
                  </a:lnTo>
                  <a:close/>
                  <a:moveTo>
                    <a:pt x="350" y="274"/>
                  </a:moveTo>
                  <a:cubicBezTo>
                    <a:pt x="285" y="274"/>
                    <a:pt x="285" y="274"/>
                    <a:pt x="285" y="274"/>
                  </a:cubicBezTo>
                  <a:cubicBezTo>
                    <a:pt x="285" y="191"/>
                    <a:pt x="285" y="191"/>
                    <a:pt x="285" y="191"/>
                  </a:cubicBezTo>
                  <a:cubicBezTo>
                    <a:pt x="337" y="191"/>
                    <a:pt x="337" y="191"/>
                    <a:pt x="337" y="191"/>
                  </a:cubicBezTo>
                  <a:cubicBezTo>
                    <a:pt x="345" y="191"/>
                    <a:pt x="350" y="197"/>
                    <a:pt x="350" y="204"/>
                  </a:cubicBezTo>
                  <a:lnTo>
                    <a:pt x="350" y="274"/>
                  </a:lnTo>
                  <a:close/>
                  <a:moveTo>
                    <a:pt x="458" y="360"/>
                  </a:moveTo>
                  <a:cubicBezTo>
                    <a:pt x="444" y="374"/>
                    <a:pt x="444" y="374"/>
                    <a:pt x="444" y="374"/>
                  </a:cubicBezTo>
                  <a:cubicBezTo>
                    <a:pt x="371" y="303"/>
                    <a:pt x="371" y="303"/>
                    <a:pt x="371" y="303"/>
                  </a:cubicBezTo>
                  <a:cubicBezTo>
                    <a:pt x="263" y="303"/>
                    <a:pt x="263" y="303"/>
                    <a:pt x="263" y="303"/>
                  </a:cubicBezTo>
                  <a:cubicBezTo>
                    <a:pt x="263" y="325"/>
                    <a:pt x="263" y="325"/>
                    <a:pt x="263" y="325"/>
                  </a:cubicBezTo>
                  <a:cubicBezTo>
                    <a:pt x="362" y="325"/>
                    <a:pt x="362" y="325"/>
                    <a:pt x="362" y="325"/>
                  </a:cubicBezTo>
                  <a:cubicBezTo>
                    <a:pt x="443" y="404"/>
                    <a:pt x="443" y="404"/>
                    <a:pt x="443" y="404"/>
                  </a:cubicBezTo>
                  <a:cubicBezTo>
                    <a:pt x="473" y="376"/>
                    <a:pt x="473" y="376"/>
                    <a:pt x="473" y="376"/>
                  </a:cubicBezTo>
                  <a:lnTo>
                    <a:pt x="458" y="3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2937129" y="1435342"/>
            <a:ext cx="720000" cy="720000"/>
            <a:chOff x="6625282" y="2779350"/>
            <a:chExt cx="720000" cy="720000"/>
          </a:xfrm>
        </p:grpSpPr>
        <p:sp>
          <p:nvSpPr>
            <p:cNvPr id="34" name="Freeform 33"/>
            <p:cNvSpPr>
              <a:spLocks noChangeAspect="1"/>
            </p:cNvSpPr>
            <p:nvPr/>
          </p:nvSpPr>
          <p:spPr bwMode="auto">
            <a:xfrm>
              <a:off x="6625282" y="2779350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" name="Freeform 23"/>
            <p:cNvSpPr>
              <a:spLocks noEditPoints="1"/>
            </p:cNvSpPr>
            <p:nvPr/>
          </p:nvSpPr>
          <p:spPr bwMode="auto">
            <a:xfrm>
              <a:off x="6785624" y="2872169"/>
              <a:ext cx="399317" cy="523669"/>
            </a:xfrm>
            <a:custGeom>
              <a:avLst/>
              <a:gdLst>
                <a:gd name="T0" fmla="*/ 161 w 352"/>
                <a:gd name="T1" fmla="*/ 116 h 462"/>
                <a:gd name="T2" fmla="*/ 219 w 352"/>
                <a:gd name="T3" fmla="*/ 58 h 462"/>
                <a:gd name="T4" fmla="*/ 161 w 352"/>
                <a:gd name="T5" fmla="*/ 0 h 462"/>
                <a:gd name="T6" fmla="*/ 103 w 352"/>
                <a:gd name="T7" fmla="*/ 58 h 462"/>
                <a:gd name="T8" fmla="*/ 161 w 352"/>
                <a:gd name="T9" fmla="*/ 116 h 462"/>
                <a:gd name="T10" fmla="*/ 161 w 352"/>
                <a:gd name="T11" fmla="*/ 22 h 462"/>
                <a:gd name="T12" fmla="*/ 197 w 352"/>
                <a:gd name="T13" fmla="*/ 58 h 462"/>
                <a:gd name="T14" fmla="*/ 161 w 352"/>
                <a:gd name="T15" fmla="*/ 94 h 462"/>
                <a:gd name="T16" fmla="*/ 125 w 352"/>
                <a:gd name="T17" fmla="*/ 58 h 462"/>
                <a:gd name="T18" fmla="*/ 161 w 352"/>
                <a:gd name="T19" fmla="*/ 22 h 462"/>
                <a:gd name="T20" fmla="*/ 142 w 352"/>
                <a:gd name="T21" fmla="*/ 440 h 462"/>
                <a:gd name="T22" fmla="*/ 22 w 352"/>
                <a:gd name="T23" fmla="*/ 320 h 462"/>
                <a:gd name="T24" fmla="*/ 80 w 352"/>
                <a:gd name="T25" fmla="*/ 217 h 462"/>
                <a:gd name="T26" fmla="*/ 80 w 352"/>
                <a:gd name="T27" fmla="*/ 193 h 462"/>
                <a:gd name="T28" fmla="*/ 80 w 352"/>
                <a:gd name="T29" fmla="*/ 192 h 462"/>
                <a:gd name="T30" fmla="*/ 0 w 352"/>
                <a:gd name="T31" fmla="*/ 320 h 462"/>
                <a:gd name="T32" fmla="*/ 142 w 352"/>
                <a:gd name="T33" fmla="*/ 462 h 462"/>
                <a:gd name="T34" fmla="*/ 265 w 352"/>
                <a:gd name="T35" fmla="*/ 392 h 462"/>
                <a:gd name="T36" fmla="*/ 248 w 352"/>
                <a:gd name="T37" fmla="*/ 376 h 462"/>
                <a:gd name="T38" fmla="*/ 142 w 352"/>
                <a:gd name="T39" fmla="*/ 440 h 462"/>
                <a:gd name="T40" fmla="*/ 226 w 352"/>
                <a:gd name="T41" fmla="*/ 174 h 462"/>
                <a:gd name="T42" fmla="*/ 185 w 352"/>
                <a:gd name="T43" fmla="*/ 133 h 462"/>
                <a:gd name="T44" fmla="*/ 96 w 352"/>
                <a:gd name="T45" fmla="*/ 133 h 462"/>
                <a:gd name="T46" fmla="*/ 96 w 352"/>
                <a:gd name="T47" fmla="*/ 293 h 462"/>
                <a:gd name="T48" fmla="*/ 226 w 352"/>
                <a:gd name="T49" fmla="*/ 293 h 462"/>
                <a:gd name="T50" fmla="*/ 226 w 352"/>
                <a:gd name="T51" fmla="*/ 174 h 462"/>
                <a:gd name="T52" fmla="*/ 204 w 352"/>
                <a:gd name="T53" fmla="*/ 271 h 462"/>
                <a:gd name="T54" fmla="*/ 118 w 352"/>
                <a:gd name="T55" fmla="*/ 271 h 462"/>
                <a:gd name="T56" fmla="*/ 118 w 352"/>
                <a:gd name="T57" fmla="*/ 155 h 462"/>
                <a:gd name="T58" fmla="*/ 185 w 352"/>
                <a:gd name="T59" fmla="*/ 155 h 462"/>
                <a:gd name="T60" fmla="*/ 204 w 352"/>
                <a:gd name="T61" fmla="*/ 174 h 462"/>
                <a:gd name="T62" fmla="*/ 204 w 352"/>
                <a:gd name="T63" fmla="*/ 271 h 462"/>
                <a:gd name="T64" fmla="*/ 337 w 352"/>
                <a:gd name="T65" fmla="*/ 371 h 462"/>
                <a:gd name="T66" fmla="*/ 317 w 352"/>
                <a:gd name="T67" fmla="*/ 389 h 462"/>
                <a:gd name="T68" fmla="*/ 226 w 352"/>
                <a:gd name="T69" fmla="*/ 301 h 462"/>
                <a:gd name="T70" fmla="*/ 96 w 352"/>
                <a:gd name="T71" fmla="*/ 301 h 462"/>
                <a:gd name="T72" fmla="*/ 96 w 352"/>
                <a:gd name="T73" fmla="*/ 323 h 462"/>
                <a:gd name="T74" fmla="*/ 217 w 352"/>
                <a:gd name="T75" fmla="*/ 323 h 462"/>
                <a:gd name="T76" fmla="*/ 317 w 352"/>
                <a:gd name="T77" fmla="*/ 420 h 462"/>
                <a:gd name="T78" fmla="*/ 352 w 352"/>
                <a:gd name="T79" fmla="*/ 387 h 462"/>
                <a:gd name="T80" fmla="*/ 337 w 352"/>
                <a:gd name="T81" fmla="*/ 371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2" h="462">
                  <a:moveTo>
                    <a:pt x="161" y="116"/>
                  </a:moveTo>
                  <a:cubicBezTo>
                    <a:pt x="193" y="116"/>
                    <a:pt x="219" y="90"/>
                    <a:pt x="219" y="58"/>
                  </a:cubicBezTo>
                  <a:cubicBezTo>
                    <a:pt x="219" y="26"/>
                    <a:pt x="193" y="0"/>
                    <a:pt x="161" y="0"/>
                  </a:cubicBezTo>
                  <a:cubicBezTo>
                    <a:pt x="129" y="0"/>
                    <a:pt x="103" y="26"/>
                    <a:pt x="103" y="58"/>
                  </a:cubicBezTo>
                  <a:cubicBezTo>
                    <a:pt x="103" y="90"/>
                    <a:pt x="129" y="116"/>
                    <a:pt x="161" y="116"/>
                  </a:cubicBezTo>
                  <a:close/>
                  <a:moveTo>
                    <a:pt x="161" y="22"/>
                  </a:moveTo>
                  <a:cubicBezTo>
                    <a:pt x="181" y="22"/>
                    <a:pt x="197" y="38"/>
                    <a:pt x="197" y="58"/>
                  </a:cubicBezTo>
                  <a:cubicBezTo>
                    <a:pt x="197" y="78"/>
                    <a:pt x="181" y="94"/>
                    <a:pt x="161" y="94"/>
                  </a:cubicBezTo>
                  <a:cubicBezTo>
                    <a:pt x="141" y="94"/>
                    <a:pt x="125" y="78"/>
                    <a:pt x="125" y="58"/>
                  </a:cubicBezTo>
                  <a:cubicBezTo>
                    <a:pt x="125" y="38"/>
                    <a:pt x="141" y="22"/>
                    <a:pt x="161" y="22"/>
                  </a:cubicBezTo>
                  <a:close/>
                  <a:moveTo>
                    <a:pt x="142" y="440"/>
                  </a:moveTo>
                  <a:cubicBezTo>
                    <a:pt x="76" y="440"/>
                    <a:pt x="22" y="386"/>
                    <a:pt x="22" y="320"/>
                  </a:cubicBezTo>
                  <a:cubicBezTo>
                    <a:pt x="22" y="277"/>
                    <a:pt x="44" y="238"/>
                    <a:pt x="80" y="217"/>
                  </a:cubicBezTo>
                  <a:cubicBezTo>
                    <a:pt x="80" y="193"/>
                    <a:pt x="80" y="193"/>
                    <a:pt x="80" y="193"/>
                  </a:cubicBezTo>
                  <a:cubicBezTo>
                    <a:pt x="80" y="192"/>
                    <a:pt x="80" y="192"/>
                    <a:pt x="80" y="192"/>
                  </a:cubicBezTo>
                  <a:cubicBezTo>
                    <a:pt x="30" y="216"/>
                    <a:pt x="0" y="265"/>
                    <a:pt x="0" y="320"/>
                  </a:cubicBezTo>
                  <a:cubicBezTo>
                    <a:pt x="0" y="398"/>
                    <a:pt x="64" y="462"/>
                    <a:pt x="142" y="462"/>
                  </a:cubicBezTo>
                  <a:cubicBezTo>
                    <a:pt x="193" y="462"/>
                    <a:pt x="239" y="435"/>
                    <a:pt x="265" y="392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27" y="416"/>
                    <a:pt x="187" y="440"/>
                    <a:pt x="142" y="440"/>
                  </a:cubicBezTo>
                  <a:close/>
                  <a:moveTo>
                    <a:pt x="226" y="174"/>
                  </a:moveTo>
                  <a:cubicBezTo>
                    <a:pt x="226" y="152"/>
                    <a:pt x="208" y="133"/>
                    <a:pt x="185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293"/>
                    <a:pt x="96" y="293"/>
                    <a:pt x="96" y="293"/>
                  </a:cubicBezTo>
                  <a:cubicBezTo>
                    <a:pt x="226" y="293"/>
                    <a:pt x="226" y="293"/>
                    <a:pt x="226" y="293"/>
                  </a:cubicBezTo>
                  <a:lnTo>
                    <a:pt x="226" y="174"/>
                  </a:lnTo>
                  <a:close/>
                  <a:moveTo>
                    <a:pt x="204" y="271"/>
                  </a:moveTo>
                  <a:cubicBezTo>
                    <a:pt x="118" y="271"/>
                    <a:pt x="118" y="271"/>
                    <a:pt x="118" y="271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185" y="155"/>
                    <a:pt x="185" y="155"/>
                    <a:pt x="185" y="155"/>
                  </a:cubicBezTo>
                  <a:cubicBezTo>
                    <a:pt x="196" y="155"/>
                    <a:pt x="204" y="164"/>
                    <a:pt x="204" y="174"/>
                  </a:cubicBezTo>
                  <a:lnTo>
                    <a:pt x="204" y="271"/>
                  </a:lnTo>
                  <a:close/>
                  <a:moveTo>
                    <a:pt x="337" y="371"/>
                  </a:moveTo>
                  <a:cubicBezTo>
                    <a:pt x="317" y="389"/>
                    <a:pt x="317" y="389"/>
                    <a:pt x="317" y="389"/>
                  </a:cubicBezTo>
                  <a:cubicBezTo>
                    <a:pt x="226" y="301"/>
                    <a:pt x="226" y="301"/>
                    <a:pt x="226" y="301"/>
                  </a:cubicBezTo>
                  <a:cubicBezTo>
                    <a:pt x="96" y="301"/>
                    <a:pt x="96" y="301"/>
                    <a:pt x="96" y="301"/>
                  </a:cubicBezTo>
                  <a:cubicBezTo>
                    <a:pt x="96" y="323"/>
                    <a:pt x="96" y="323"/>
                    <a:pt x="96" y="323"/>
                  </a:cubicBezTo>
                  <a:cubicBezTo>
                    <a:pt x="217" y="323"/>
                    <a:pt x="217" y="323"/>
                    <a:pt x="217" y="323"/>
                  </a:cubicBezTo>
                  <a:cubicBezTo>
                    <a:pt x="317" y="420"/>
                    <a:pt x="317" y="420"/>
                    <a:pt x="317" y="420"/>
                  </a:cubicBezTo>
                  <a:cubicBezTo>
                    <a:pt x="352" y="387"/>
                    <a:pt x="352" y="387"/>
                    <a:pt x="352" y="387"/>
                  </a:cubicBezTo>
                  <a:lnTo>
                    <a:pt x="337" y="3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5165001" y="1435342"/>
            <a:ext cx="720000" cy="720000"/>
            <a:chOff x="7987323" y="2779350"/>
            <a:chExt cx="720000" cy="720000"/>
          </a:xfrm>
        </p:grpSpPr>
        <p:sp>
          <p:nvSpPr>
            <p:cNvPr id="35" name="Freeform 34"/>
            <p:cNvSpPr>
              <a:spLocks noChangeAspect="1"/>
            </p:cNvSpPr>
            <p:nvPr/>
          </p:nvSpPr>
          <p:spPr bwMode="auto">
            <a:xfrm>
              <a:off x="7987323" y="2779350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9" name="Freeform 24"/>
            <p:cNvSpPr>
              <a:spLocks noEditPoints="1"/>
            </p:cNvSpPr>
            <p:nvPr/>
          </p:nvSpPr>
          <p:spPr bwMode="auto">
            <a:xfrm>
              <a:off x="8234364" y="2832101"/>
              <a:ext cx="225918" cy="609600"/>
            </a:xfrm>
            <a:custGeom>
              <a:avLst/>
              <a:gdLst>
                <a:gd name="T0" fmla="*/ 53 w 199"/>
                <a:gd name="T1" fmla="*/ 140 h 537"/>
                <a:gd name="T2" fmla="*/ 0 w 199"/>
                <a:gd name="T3" fmla="*/ 193 h 537"/>
                <a:gd name="T4" fmla="*/ 0 w 199"/>
                <a:gd name="T5" fmla="*/ 365 h 537"/>
                <a:gd name="T6" fmla="*/ 38 w 199"/>
                <a:gd name="T7" fmla="*/ 365 h 537"/>
                <a:gd name="T8" fmla="*/ 38 w 199"/>
                <a:gd name="T9" fmla="*/ 537 h 537"/>
                <a:gd name="T10" fmla="*/ 163 w 199"/>
                <a:gd name="T11" fmla="*/ 537 h 537"/>
                <a:gd name="T12" fmla="*/ 163 w 199"/>
                <a:gd name="T13" fmla="*/ 365 h 537"/>
                <a:gd name="T14" fmla="*/ 199 w 199"/>
                <a:gd name="T15" fmla="*/ 365 h 537"/>
                <a:gd name="T16" fmla="*/ 199 w 199"/>
                <a:gd name="T17" fmla="*/ 140 h 537"/>
                <a:gd name="T18" fmla="*/ 53 w 199"/>
                <a:gd name="T19" fmla="*/ 140 h 537"/>
                <a:gd name="T20" fmla="*/ 100 w 199"/>
                <a:gd name="T21" fmla="*/ 202 h 537"/>
                <a:gd name="T22" fmla="*/ 106 w 199"/>
                <a:gd name="T23" fmla="*/ 232 h 537"/>
                <a:gd name="T24" fmla="*/ 100 w 199"/>
                <a:gd name="T25" fmla="*/ 239 h 537"/>
                <a:gd name="T26" fmla="*/ 93 w 199"/>
                <a:gd name="T27" fmla="*/ 232 h 537"/>
                <a:gd name="T28" fmla="*/ 100 w 199"/>
                <a:gd name="T29" fmla="*/ 202 h 537"/>
                <a:gd name="T30" fmla="*/ 177 w 199"/>
                <a:gd name="T31" fmla="*/ 343 h 537"/>
                <a:gd name="T32" fmla="*/ 141 w 199"/>
                <a:gd name="T33" fmla="*/ 343 h 537"/>
                <a:gd name="T34" fmla="*/ 141 w 199"/>
                <a:gd name="T35" fmla="*/ 515 h 537"/>
                <a:gd name="T36" fmla="*/ 60 w 199"/>
                <a:gd name="T37" fmla="*/ 515 h 537"/>
                <a:gd name="T38" fmla="*/ 60 w 199"/>
                <a:gd name="T39" fmla="*/ 343 h 537"/>
                <a:gd name="T40" fmla="*/ 22 w 199"/>
                <a:gd name="T41" fmla="*/ 343 h 537"/>
                <a:gd name="T42" fmla="*/ 22 w 199"/>
                <a:gd name="T43" fmla="*/ 193 h 537"/>
                <a:gd name="T44" fmla="*/ 53 w 199"/>
                <a:gd name="T45" fmla="*/ 162 h 537"/>
                <a:gd name="T46" fmla="*/ 74 w 199"/>
                <a:gd name="T47" fmla="*/ 162 h 537"/>
                <a:gd name="T48" fmla="*/ 82 w 199"/>
                <a:gd name="T49" fmla="*/ 178 h 537"/>
                <a:gd name="T50" fmla="*/ 69 w 199"/>
                <a:gd name="T51" fmla="*/ 238 h 537"/>
                <a:gd name="T52" fmla="*/ 100 w 199"/>
                <a:gd name="T53" fmla="*/ 273 h 537"/>
                <a:gd name="T54" fmla="*/ 130 w 199"/>
                <a:gd name="T55" fmla="*/ 238 h 537"/>
                <a:gd name="T56" fmla="*/ 117 w 199"/>
                <a:gd name="T57" fmla="*/ 178 h 537"/>
                <a:gd name="T58" fmla="*/ 125 w 199"/>
                <a:gd name="T59" fmla="*/ 162 h 537"/>
                <a:gd name="T60" fmla="*/ 177 w 199"/>
                <a:gd name="T61" fmla="*/ 162 h 537"/>
                <a:gd name="T62" fmla="*/ 177 w 199"/>
                <a:gd name="T63" fmla="*/ 343 h 537"/>
                <a:gd name="T64" fmla="*/ 99 w 199"/>
                <a:gd name="T65" fmla="*/ 121 h 537"/>
                <a:gd name="T66" fmla="*/ 160 w 199"/>
                <a:gd name="T67" fmla="*/ 60 h 537"/>
                <a:gd name="T68" fmla="*/ 99 w 199"/>
                <a:gd name="T69" fmla="*/ 0 h 537"/>
                <a:gd name="T70" fmla="*/ 39 w 199"/>
                <a:gd name="T71" fmla="*/ 60 h 537"/>
                <a:gd name="T72" fmla="*/ 99 w 199"/>
                <a:gd name="T73" fmla="*/ 121 h 537"/>
                <a:gd name="T74" fmla="*/ 99 w 199"/>
                <a:gd name="T75" fmla="*/ 22 h 537"/>
                <a:gd name="T76" fmla="*/ 138 w 199"/>
                <a:gd name="T77" fmla="*/ 60 h 537"/>
                <a:gd name="T78" fmla="*/ 99 w 199"/>
                <a:gd name="T79" fmla="*/ 99 h 537"/>
                <a:gd name="T80" fmla="*/ 61 w 199"/>
                <a:gd name="T81" fmla="*/ 60 h 537"/>
                <a:gd name="T82" fmla="*/ 99 w 199"/>
                <a:gd name="T83" fmla="*/ 22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537">
                  <a:moveTo>
                    <a:pt x="53" y="140"/>
                  </a:moveTo>
                  <a:cubicBezTo>
                    <a:pt x="24" y="140"/>
                    <a:pt x="0" y="164"/>
                    <a:pt x="0" y="193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38" y="365"/>
                    <a:pt x="38" y="365"/>
                    <a:pt x="38" y="365"/>
                  </a:cubicBezTo>
                  <a:cubicBezTo>
                    <a:pt x="38" y="537"/>
                    <a:pt x="38" y="537"/>
                    <a:pt x="38" y="537"/>
                  </a:cubicBezTo>
                  <a:cubicBezTo>
                    <a:pt x="163" y="537"/>
                    <a:pt x="163" y="537"/>
                    <a:pt x="163" y="537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99" y="365"/>
                    <a:pt x="199" y="365"/>
                    <a:pt x="199" y="365"/>
                  </a:cubicBezTo>
                  <a:cubicBezTo>
                    <a:pt x="199" y="140"/>
                    <a:pt x="199" y="140"/>
                    <a:pt x="199" y="140"/>
                  </a:cubicBezTo>
                  <a:lnTo>
                    <a:pt x="53" y="140"/>
                  </a:lnTo>
                  <a:close/>
                  <a:moveTo>
                    <a:pt x="100" y="202"/>
                  </a:moveTo>
                  <a:cubicBezTo>
                    <a:pt x="106" y="232"/>
                    <a:pt x="106" y="232"/>
                    <a:pt x="106" y="232"/>
                  </a:cubicBezTo>
                  <a:cubicBezTo>
                    <a:pt x="100" y="239"/>
                    <a:pt x="100" y="239"/>
                    <a:pt x="100" y="239"/>
                  </a:cubicBezTo>
                  <a:cubicBezTo>
                    <a:pt x="93" y="232"/>
                    <a:pt x="93" y="232"/>
                    <a:pt x="93" y="232"/>
                  </a:cubicBezTo>
                  <a:lnTo>
                    <a:pt x="100" y="202"/>
                  </a:lnTo>
                  <a:close/>
                  <a:moveTo>
                    <a:pt x="177" y="343"/>
                  </a:moveTo>
                  <a:cubicBezTo>
                    <a:pt x="141" y="343"/>
                    <a:pt x="141" y="343"/>
                    <a:pt x="141" y="343"/>
                  </a:cubicBezTo>
                  <a:cubicBezTo>
                    <a:pt x="141" y="515"/>
                    <a:pt x="141" y="515"/>
                    <a:pt x="141" y="515"/>
                  </a:cubicBezTo>
                  <a:cubicBezTo>
                    <a:pt x="60" y="515"/>
                    <a:pt x="60" y="515"/>
                    <a:pt x="60" y="515"/>
                  </a:cubicBezTo>
                  <a:cubicBezTo>
                    <a:pt x="60" y="343"/>
                    <a:pt x="60" y="343"/>
                    <a:pt x="60" y="343"/>
                  </a:cubicBezTo>
                  <a:cubicBezTo>
                    <a:pt x="22" y="343"/>
                    <a:pt x="22" y="343"/>
                    <a:pt x="22" y="343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2" y="176"/>
                    <a:pt x="36" y="162"/>
                    <a:pt x="53" y="162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82" y="178"/>
                    <a:pt x="82" y="178"/>
                    <a:pt x="82" y="17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100" y="273"/>
                    <a:pt x="100" y="273"/>
                    <a:pt x="100" y="273"/>
                  </a:cubicBezTo>
                  <a:cubicBezTo>
                    <a:pt x="130" y="238"/>
                    <a:pt x="130" y="238"/>
                    <a:pt x="130" y="238"/>
                  </a:cubicBezTo>
                  <a:cubicBezTo>
                    <a:pt x="117" y="178"/>
                    <a:pt x="117" y="178"/>
                    <a:pt x="117" y="178"/>
                  </a:cubicBezTo>
                  <a:cubicBezTo>
                    <a:pt x="125" y="162"/>
                    <a:pt x="125" y="162"/>
                    <a:pt x="125" y="162"/>
                  </a:cubicBezTo>
                  <a:cubicBezTo>
                    <a:pt x="177" y="162"/>
                    <a:pt x="177" y="162"/>
                    <a:pt x="177" y="162"/>
                  </a:cubicBezTo>
                  <a:lnTo>
                    <a:pt x="177" y="343"/>
                  </a:lnTo>
                  <a:close/>
                  <a:moveTo>
                    <a:pt x="99" y="121"/>
                  </a:moveTo>
                  <a:cubicBezTo>
                    <a:pt x="133" y="121"/>
                    <a:pt x="160" y="94"/>
                    <a:pt x="160" y="60"/>
                  </a:cubicBezTo>
                  <a:cubicBezTo>
                    <a:pt x="160" y="27"/>
                    <a:pt x="133" y="0"/>
                    <a:pt x="99" y="0"/>
                  </a:cubicBezTo>
                  <a:cubicBezTo>
                    <a:pt x="66" y="0"/>
                    <a:pt x="39" y="27"/>
                    <a:pt x="39" y="60"/>
                  </a:cubicBezTo>
                  <a:cubicBezTo>
                    <a:pt x="39" y="94"/>
                    <a:pt x="66" y="121"/>
                    <a:pt x="99" y="121"/>
                  </a:cubicBezTo>
                  <a:close/>
                  <a:moveTo>
                    <a:pt x="99" y="22"/>
                  </a:moveTo>
                  <a:cubicBezTo>
                    <a:pt x="121" y="22"/>
                    <a:pt x="138" y="39"/>
                    <a:pt x="138" y="60"/>
                  </a:cubicBezTo>
                  <a:cubicBezTo>
                    <a:pt x="138" y="81"/>
                    <a:pt x="121" y="99"/>
                    <a:pt x="99" y="99"/>
                  </a:cubicBezTo>
                  <a:cubicBezTo>
                    <a:pt x="78" y="99"/>
                    <a:pt x="61" y="81"/>
                    <a:pt x="61" y="60"/>
                  </a:cubicBezTo>
                  <a:cubicBezTo>
                    <a:pt x="61" y="39"/>
                    <a:pt x="78" y="22"/>
                    <a:pt x="99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6278937" y="1435342"/>
            <a:ext cx="720000" cy="720000"/>
            <a:chOff x="1177191" y="2779350"/>
            <a:chExt cx="720000" cy="720000"/>
          </a:xfrm>
        </p:grpSpPr>
        <p:sp>
          <p:nvSpPr>
            <p:cNvPr id="37" name="Freeform 36"/>
            <p:cNvSpPr>
              <a:spLocks noChangeAspect="1"/>
            </p:cNvSpPr>
            <p:nvPr/>
          </p:nvSpPr>
          <p:spPr bwMode="auto">
            <a:xfrm>
              <a:off x="1177191" y="2779350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1327793" y="2892541"/>
              <a:ext cx="418797" cy="490637"/>
              <a:chOff x="1583686" y="1442145"/>
              <a:chExt cx="511837" cy="599637"/>
            </a:xfrm>
            <a:solidFill>
              <a:schemeClr val="bg1"/>
            </a:solidFill>
          </p:grpSpPr>
          <p:sp>
            <p:nvSpPr>
              <p:cNvPr id="21" name="Freeform 10"/>
              <p:cNvSpPr>
                <a:spLocks noEditPoints="1"/>
              </p:cNvSpPr>
              <p:nvPr/>
            </p:nvSpPr>
            <p:spPr bwMode="auto">
              <a:xfrm>
                <a:off x="1583686" y="1597582"/>
                <a:ext cx="226978" cy="444200"/>
              </a:xfrm>
              <a:custGeom>
                <a:avLst/>
                <a:gdLst>
                  <a:gd name="T0" fmla="*/ 136 w 165"/>
                  <a:gd name="T1" fmla="*/ 323 h 323"/>
                  <a:gd name="T2" fmla="*/ 31 w 165"/>
                  <a:gd name="T3" fmla="*/ 323 h 323"/>
                  <a:gd name="T4" fmla="*/ 31 w 165"/>
                  <a:gd name="T5" fmla="*/ 184 h 323"/>
                  <a:gd name="T6" fmla="*/ 0 w 165"/>
                  <a:gd name="T7" fmla="*/ 184 h 323"/>
                  <a:gd name="T8" fmla="*/ 0 w 165"/>
                  <a:gd name="T9" fmla="*/ 45 h 323"/>
                  <a:gd name="T10" fmla="*/ 45 w 165"/>
                  <a:gd name="T11" fmla="*/ 0 h 323"/>
                  <a:gd name="T12" fmla="*/ 165 w 165"/>
                  <a:gd name="T13" fmla="*/ 0 h 323"/>
                  <a:gd name="T14" fmla="*/ 165 w 165"/>
                  <a:gd name="T15" fmla="*/ 184 h 323"/>
                  <a:gd name="T16" fmla="*/ 136 w 165"/>
                  <a:gd name="T17" fmla="*/ 184 h 323"/>
                  <a:gd name="T18" fmla="*/ 136 w 165"/>
                  <a:gd name="T19" fmla="*/ 323 h 323"/>
                  <a:gd name="T20" fmla="*/ 53 w 165"/>
                  <a:gd name="T21" fmla="*/ 301 h 323"/>
                  <a:gd name="T22" fmla="*/ 114 w 165"/>
                  <a:gd name="T23" fmla="*/ 301 h 323"/>
                  <a:gd name="T24" fmla="*/ 114 w 165"/>
                  <a:gd name="T25" fmla="*/ 162 h 323"/>
                  <a:gd name="T26" fmla="*/ 143 w 165"/>
                  <a:gd name="T27" fmla="*/ 162 h 323"/>
                  <a:gd name="T28" fmla="*/ 143 w 165"/>
                  <a:gd name="T29" fmla="*/ 22 h 323"/>
                  <a:gd name="T30" fmla="*/ 45 w 165"/>
                  <a:gd name="T31" fmla="*/ 22 h 323"/>
                  <a:gd name="T32" fmla="*/ 22 w 165"/>
                  <a:gd name="T33" fmla="*/ 45 h 323"/>
                  <a:gd name="T34" fmla="*/ 22 w 165"/>
                  <a:gd name="T35" fmla="*/ 162 h 323"/>
                  <a:gd name="T36" fmla="*/ 53 w 165"/>
                  <a:gd name="T37" fmla="*/ 162 h 323"/>
                  <a:gd name="T38" fmla="*/ 53 w 165"/>
                  <a:gd name="T39" fmla="*/ 301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5" h="323">
                    <a:moveTo>
                      <a:pt x="136" y="323"/>
                    </a:moveTo>
                    <a:cubicBezTo>
                      <a:pt x="31" y="323"/>
                      <a:pt x="31" y="323"/>
                      <a:pt x="31" y="323"/>
                    </a:cubicBezTo>
                    <a:cubicBezTo>
                      <a:pt x="31" y="184"/>
                      <a:pt x="31" y="184"/>
                      <a:pt x="31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20"/>
                      <a:pt x="20" y="0"/>
                      <a:pt x="45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65" y="184"/>
                      <a:pt x="165" y="184"/>
                      <a:pt x="165" y="184"/>
                    </a:cubicBezTo>
                    <a:cubicBezTo>
                      <a:pt x="136" y="184"/>
                      <a:pt x="136" y="184"/>
                      <a:pt x="136" y="184"/>
                    </a:cubicBezTo>
                    <a:lnTo>
                      <a:pt x="136" y="323"/>
                    </a:lnTo>
                    <a:close/>
                    <a:moveTo>
                      <a:pt x="53" y="301"/>
                    </a:moveTo>
                    <a:cubicBezTo>
                      <a:pt x="114" y="301"/>
                      <a:pt x="114" y="301"/>
                      <a:pt x="114" y="301"/>
                    </a:cubicBezTo>
                    <a:cubicBezTo>
                      <a:pt x="114" y="162"/>
                      <a:pt x="114" y="162"/>
                      <a:pt x="114" y="162"/>
                    </a:cubicBezTo>
                    <a:cubicBezTo>
                      <a:pt x="143" y="162"/>
                      <a:pt x="143" y="162"/>
                      <a:pt x="143" y="162"/>
                    </a:cubicBezTo>
                    <a:cubicBezTo>
                      <a:pt x="143" y="22"/>
                      <a:pt x="143" y="22"/>
                      <a:pt x="143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33" y="22"/>
                      <a:pt x="22" y="32"/>
                      <a:pt x="22" y="45"/>
                    </a:cubicBezTo>
                    <a:cubicBezTo>
                      <a:pt x="22" y="162"/>
                      <a:pt x="22" y="162"/>
                      <a:pt x="22" y="162"/>
                    </a:cubicBezTo>
                    <a:cubicBezTo>
                      <a:pt x="53" y="162"/>
                      <a:pt x="53" y="162"/>
                      <a:pt x="53" y="162"/>
                    </a:cubicBezTo>
                    <a:lnTo>
                      <a:pt x="53" y="3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O"/>
              </a:p>
            </p:txBody>
          </p:sp>
          <p:sp>
            <p:nvSpPr>
              <p:cNvPr id="22" name="Freeform 11"/>
              <p:cNvSpPr>
                <a:spLocks noEditPoints="1"/>
              </p:cNvSpPr>
              <p:nvPr/>
            </p:nvSpPr>
            <p:spPr bwMode="auto">
              <a:xfrm>
                <a:off x="1627911" y="1442145"/>
                <a:ext cx="139178" cy="140479"/>
              </a:xfrm>
              <a:custGeom>
                <a:avLst/>
                <a:gdLst>
                  <a:gd name="T0" fmla="*/ 50 w 101"/>
                  <a:gd name="T1" fmla="*/ 102 h 102"/>
                  <a:gd name="T2" fmla="*/ 0 w 101"/>
                  <a:gd name="T3" fmla="*/ 51 h 102"/>
                  <a:gd name="T4" fmla="*/ 50 w 101"/>
                  <a:gd name="T5" fmla="*/ 0 h 102"/>
                  <a:gd name="T6" fmla="*/ 101 w 101"/>
                  <a:gd name="T7" fmla="*/ 51 h 102"/>
                  <a:gd name="T8" fmla="*/ 50 w 101"/>
                  <a:gd name="T9" fmla="*/ 102 h 102"/>
                  <a:gd name="T10" fmla="*/ 50 w 101"/>
                  <a:gd name="T11" fmla="*/ 22 h 102"/>
                  <a:gd name="T12" fmla="*/ 22 w 101"/>
                  <a:gd name="T13" fmla="*/ 51 h 102"/>
                  <a:gd name="T14" fmla="*/ 50 w 101"/>
                  <a:gd name="T15" fmla="*/ 80 h 102"/>
                  <a:gd name="T16" fmla="*/ 79 w 101"/>
                  <a:gd name="T17" fmla="*/ 51 h 102"/>
                  <a:gd name="T18" fmla="*/ 50 w 101"/>
                  <a:gd name="T19" fmla="*/ 2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1" h="102">
                    <a:moveTo>
                      <a:pt x="50" y="102"/>
                    </a:moveTo>
                    <a:cubicBezTo>
                      <a:pt x="22" y="102"/>
                      <a:pt x="0" y="79"/>
                      <a:pt x="0" y="51"/>
                    </a:cubicBezTo>
                    <a:cubicBezTo>
                      <a:pt x="0" y="23"/>
                      <a:pt x="22" y="0"/>
                      <a:pt x="50" y="0"/>
                    </a:cubicBezTo>
                    <a:cubicBezTo>
                      <a:pt x="78" y="0"/>
                      <a:pt x="101" y="23"/>
                      <a:pt x="101" y="51"/>
                    </a:cubicBezTo>
                    <a:cubicBezTo>
                      <a:pt x="101" y="79"/>
                      <a:pt x="78" y="102"/>
                      <a:pt x="50" y="102"/>
                    </a:cubicBezTo>
                    <a:close/>
                    <a:moveTo>
                      <a:pt x="50" y="22"/>
                    </a:moveTo>
                    <a:cubicBezTo>
                      <a:pt x="35" y="22"/>
                      <a:pt x="22" y="35"/>
                      <a:pt x="22" y="51"/>
                    </a:cubicBezTo>
                    <a:cubicBezTo>
                      <a:pt x="22" y="67"/>
                      <a:pt x="35" y="80"/>
                      <a:pt x="50" y="80"/>
                    </a:cubicBezTo>
                    <a:cubicBezTo>
                      <a:pt x="66" y="80"/>
                      <a:pt x="79" y="67"/>
                      <a:pt x="79" y="51"/>
                    </a:cubicBezTo>
                    <a:cubicBezTo>
                      <a:pt x="79" y="35"/>
                      <a:pt x="66" y="22"/>
                      <a:pt x="5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O"/>
              </a:p>
            </p:txBody>
          </p:sp>
          <p:sp>
            <p:nvSpPr>
              <p:cNvPr id="23" name="Freeform 12"/>
              <p:cNvSpPr>
                <a:spLocks noEditPoints="1"/>
              </p:cNvSpPr>
              <p:nvPr/>
            </p:nvSpPr>
            <p:spPr bwMode="auto">
              <a:xfrm>
                <a:off x="1856189" y="1597582"/>
                <a:ext cx="239334" cy="444200"/>
              </a:xfrm>
              <a:custGeom>
                <a:avLst/>
                <a:gdLst>
                  <a:gd name="T0" fmla="*/ 129 w 174"/>
                  <a:gd name="T1" fmla="*/ 323 h 323"/>
                  <a:gd name="T2" fmla="*/ 46 w 174"/>
                  <a:gd name="T3" fmla="*/ 323 h 323"/>
                  <a:gd name="T4" fmla="*/ 46 w 174"/>
                  <a:gd name="T5" fmla="*/ 263 h 323"/>
                  <a:gd name="T6" fmla="*/ 0 w 174"/>
                  <a:gd name="T7" fmla="*/ 263 h 323"/>
                  <a:gd name="T8" fmla="*/ 25 w 174"/>
                  <a:gd name="T9" fmla="*/ 43 h 323"/>
                  <a:gd name="T10" fmla="*/ 73 w 174"/>
                  <a:gd name="T11" fmla="*/ 0 h 323"/>
                  <a:gd name="T12" fmla="*/ 145 w 174"/>
                  <a:gd name="T13" fmla="*/ 0 h 323"/>
                  <a:gd name="T14" fmla="*/ 174 w 174"/>
                  <a:gd name="T15" fmla="*/ 262 h 323"/>
                  <a:gd name="T16" fmla="*/ 129 w 174"/>
                  <a:gd name="T17" fmla="*/ 262 h 323"/>
                  <a:gd name="T18" fmla="*/ 129 w 174"/>
                  <a:gd name="T19" fmla="*/ 323 h 323"/>
                  <a:gd name="T20" fmla="*/ 68 w 174"/>
                  <a:gd name="T21" fmla="*/ 301 h 323"/>
                  <a:gd name="T22" fmla="*/ 107 w 174"/>
                  <a:gd name="T23" fmla="*/ 301 h 323"/>
                  <a:gd name="T24" fmla="*/ 107 w 174"/>
                  <a:gd name="T25" fmla="*/ 240 h 323"/>
                  <a:gd name="T26" fmla="*/ 150 w 174"/>
                  <a:gd name="T27" fmla="*/ 240 h 323"/>
                  <a:gd name="T28" fmla="*/ 126 w 174"/>
                  <a:gd name="T29" fmla="*/ 22 h 323"/>
                  <a:gd name="T30" fmla="*/ 73 w 174"/>
                  <a:gd name="T31" fmla="*/ 22 h 323"/>
                  <a:gd name="T32" fmla="*/ 46 w 174"/>
                  <a:gd name="T33" fmla="*/ 46 h 323"/>
                  <a:gd name="T34" fmla="*/ 25 w 174"/>
                  <a:gd name="T35" fmla="*/ 241 h 323"/>
                  <a:gd name="T36" fmla="*/ 68 w 174"/>
                  <a:gd name="T37" fmla="*/ 241 h 323"/>
                  <a:gd name="T38" fmla="*/ 68 w 174"/>
                  <a:gd name="T39" fmla="*/ 301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4" h="323">
                    <a:moveTo>
                      <a:pt x="129" y="323"/>
                    </a:moveTo>
                    <a:cubicBezTo>
                      <a:pt x="46" y="323"/>
                      <a:pt x="46" y="323"/>
                      <a:pt x="46" y="323"/>
                    </a:cubicBezTo>
                    <a:cubicBezTo>
                      <a:pt x="46" y="263"/>
                      <a:pt x="46" y="263"/>
                      <a:pt x="46" y="263"/>
                    </a:cubicBezTo>
                    <a:cubicBezTo>
                      <a:pt x="0" y="263"/>
                      <a:pt x="0" y="263"/>
                      <a:pt x="0" y="26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8" y="19"/>
                      <a:pt x="49" y="0"/>
                      <a:pt x="73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74" y="262"/>
                      <a:pt x="174" y="262"/>
                      <a:pt x="174" y="262"/>
                    </a:cubicBezTo>
                    <a:cubicBezTo>
                      <a:pt x="129" y="262"/>
                      <a:pt x="129" y="262"/>
                      <a:pt x="129" y="262"/>
                    </a:cubicBezTo>
                    <a:lnTo>
                      <a:pt x="129" y="323"/>
                    </a:lnTo>
                    <a:close/>
                    <a:moveTo>
                      <a:pt x="68" y="301"/>
                    </a:moveTo>
                    <a:cubicBezTo>
                      <a:pt x="107" y="301"/>
                      <a:pt x="107" y="301"/>
                      <a:pt x="107" y="301"/>
                    </a:cubicBezTo>
                    <a:cubicBezTo>
                      <a:pt x="107" y="240"/>
                      <a:pt x="107" y="240"/>
                      <a:pt x="107" y="240"/>
                    </a:cubicBezTo>
                    <a:cubicBezTo>
                      <a:pt x="150" y="240"/>
                      <a:pt x="150" y="240"/>
                      <a:pt x="150" y="240"/>
                    </a:cubicBezTo>
                    <a:cubicBezTo>
                      <a:pt x="126" y="22"/>
                      <a:pt x="126" y="22"/>
                      <a:pt x="126" y="22"/>
                    </a:cubicBezTo>
                    <a:cubicBezTo>
                      <a:pt x="73" y="22"/>
                      <a:pt x="73" y="22"/>
                      <a:pt x="73" y="22"/>
                    </a:cubicBezTo>
                    <a:cubicBezTo>
                      <a:pt x="60" y="22"/>
                      <a:pt x="48" y="33"/>
                      <a:pt x="46" y="46"/>
                    </a:cubicBezTo>
                    <a:cubicBezTo>
                      <a:pt x="25" y="241"/>
                      <a:pt x="25" y="241"/>
                      <a:pt x="25" y="241"/>
                    </a:cubicBezTo>
                    <a:cubicBezTo>
                      <a:pt x="68" y="241"/>
                      <a:pt x="68" y="241"/>
                      <a:pt x="68" y="241"/>
                    </a:cubicBezTo>
                    <a:lnTo>
                      <a:pt x="68" y="3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O"/>
              </a:p>
            </p:txBody>
          </p:sp>
          <p:sp>
            <p:nvSpPr>
              <p:cNvPr id="24" name="Freeform 13"/>
              <p:cNvSpPr>
                <a:spLocks noEditPoints="1"/>
              </p:cNvSpPr>
              <p:nvPr/>
            </p:nvSpPr>
            <p:spPr bwMode="auto">
              <a:xfrm>
                <a:off x="1915373" y="1442145"/>
                <a:ext cx="140479" cy="140479"/>
              </a:xfrm>
              <a:custGeom>
                <a:avLst/>
                <a:gdLst>
                  <a:gd name="T0" fmla="*/ 51 w 102"/>
                  <a:gd name="T1" fmla="*/ 102 h 102"/>
                  <a:gd name="T2" fmla="*/ 0 w 102"/>
                  <a:gd name="T3" fmla="*/ 51 h 102"/>
                  <a:gd name="T4" fmla="*/ 51 w 102"/>
                  <a:gd name="T5" fmla="*/ 0 h 102"/>
                  <a:gd name="T6" fmla="*/ 102 w 102"/>
                  <a:gd name="T7" fmla="*/ 51 h 102"/>
                  <a:gd name="T8" fmla="*/ 51 w 102"/>
                  <a:gd name="T9" fmla="*/ 102 h 102"/>
                  <a:gd name="T10" fmla="*/ 51 w 102"/>
                  <a:gd name="T11" fmla="*/ 22 h 102"/>
                  <a:gd name="T12" fmla="*/ 22 w 102"/>
                  <a:gd name="T13" fmla="*/ 51 h 102"/>
                  <a:gd name="T14" fmla="*/ 51 w 102"/>
                  <a:gd name="T15" fmla="*/ 80 h 102"/>
                  <a:gd name="T16" fmla="*/ 80 w 102"/>
                  <a:gd name="T17" fmla="*/ 51 h 102"/>
                  <a:gd name="T18" fmla="*/ 51 w 102"/>
                  <a:gd name="T19" fmla="*/ 2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2" h="102">
                    <a:moveTo>
                      <a:pt x="51" y="102"/>
                    </a:moveTo>
                    <a:cubicBezTo>
                      <a:pt x="23" y="102"/>
                      <a:pt x="0" y="79"/>
                      <a:pt x="0" y="51"/>
                    </a:cubicBezTo>
                    <a:cubicBezTo>
                      <a:pt x="0" y="23"/>
                      <a:pt x="23" y="0"/>
                      <a:pt x="51" y="0"/>
                    </a:cubicBezTo>
                    <a:cubicBezTo>
                      <a:pt x="79" y="0"/>
                      <a:pt x="102" y="23"/>
                      <a:pt x="102" y="51"/>
                    </a:cubicBezTo>
                    <a:cubicBezTo>
                      <a:pt x="102" y="79"/>
                      <a:pt x="79" y="102"/>
                      <a:pt x="51" y="102"/>
                    </a:cubicBezTo>
                    <a:close/>
                    <a:moveTo>
                      <a:pt x="51" y="22"/>
                    </a:moveTo>
                    <a:cubicBezTo>
                      <a:pt x="35" y="22"/>
                      <a:pt x="22" y="35"/>
                      <a:pt x="22" y="51"/>
                    </a:cubicBezTo>
                    <a:cubicBezTo>
                      <a:pt x="22" y="67"/>
                      <a:pt x="35" y="80"/>
                      <a:pt x="51" y="80"/>
                    </a:cubicBezTo>
                    <a:cubicBezTo>
                      <a:pt x="67" y="80"/>
                      <a:pt x="80" y="67"/>
                      <a:pt x="80" y="51"/>
                    </a:cubicBezTo>
                    <a:cubicBezTo>
                      <a:pt x="80" y="35"/>
                      <a:pt x="67" y="22"/>
                      <a:pt x="51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O"/>
              </a:p>
            </p:txBody>
          </p:sp>
        </p:grpSp>
      </p:grpSp>
      <p:grpSp>
        <p:nvGrpSpPr>
          <p:cNvPr id="39" name="Group 38"/>
          <p:cNvGrpSpPr/>
          <p:nvPr/>
        </p:nvGrpSpPr>
        <p:grpSpPr>
          <a:xfrm>
            <a:off x="8506809" y="1435342"/>
            <a:ext cx="720000" cy="720000"/>
            <a:chOff x="2538052" y="2779350"/>
            <a:chExt cx="720000" cy="720000"/>
          </a:xfrm>
        </p:grpSpPr>
        <p:sp>
          <p:nvSpPr>
            <p:cNvPr id="11" name="Freeform 10"/>
            <p:cNvSpPr>
              <a:spLocks noChangeAspect="1"/>
            </p:cNvSpPr>
            <p:nvPr/>
          </p:nvSpPr>
          <p:spPr bwMode="auto">
            <a:xfrm>
              <a:off x="2538052" y="2779350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grpSp>
          <p:nvGrpSpPr>
            <p:cNvPr id="25" name="Group 24"/>
            <p:cNvGrpSpPr/>
            <p:nvPr/>
          </p:nvGrpSpPr>
          <p:grpSpPr>
            <a:xfrm>
              <a:off x="2635894" y="2851326"/>
              <a:ext cx="524316" cy="565354"/>
              <a:chOff x="2461029" y="1432389"/>
              <a:chExt cx="631504" cy="680932"/>
            </a:xfrm>
            <a:solidFill>
              <a:schemeClr val="bg1"/>
            </a:solidFill>
          </p:grpSpPr>
          <p:sp>
            <p:nvSpPr>
              <p:cNvPr id="26" name="Rectangle 14"/>
              <p:cNvSpPr>
                <a:spLocks noChangeArrowheads="1"/>
              </p:cNvSpPr>
              <p:nvPr/>
            </p:nvSpPr>
            <p:spPr bwMode="auto">
              <a:xfrm>
                <a:off x="2766700" y="1432389"/>
                <a:ext cx="29917" cy="68093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O"/>
              </a:p>
            </p:txBody>
          </p:sp>
          <p:sp>
            <p:nvSpPr>
              <p:cNvPr id="27" name="Freeform 15"/>
              <p:cNvSpPr>
                <a:spLocks noEditPoints="1"/>
              </p:cNvSpPr>
              <p:nvPr/>
            </p:nvSpPr>
            <p:spPr bwMode="auto">
              <a:xfrm>
                <a:off x="2461029" y="1644408"/>
                <a:ext cx="204865" cy="398674"/>
              </a:xfrm>
              <a:custGeom>
                <a:avLst/>
                <a:gdLst>
                  <a:gd name="T0" fmla="*/ 123 w 149"/>
                  <a:gd name="T1" fmla="*/ 290 h 290"/>
                  <a:gd name="T2" fmla="*/ 27 w 149"/>
                  <a:gd name="T3" fmla="*/ 290 h 290"/>
                  <a:gd name="T4" fmla="*/ 27 w 149"/>
                  <a:gd name="T5" fmla="*/ 167 h 290"/>
                  <a:gd name="T6" fmla="*/ 0 w 149"/>
                  <a:gd name="T7" fmla="*/ 167 h 290"/>
                  <a:gd name="T8" fmla="*/ 0 w 149"/>
                  <a:gd name="T9" fmla="*/ 41 h 290"/>
                  <a:gd name="T10" fmla="*/ 41 w 149"/>
                  <a:gd name="T11" fmla="*/ 0 h 290"/>
                  <a:gd name="T12" fmla="*/ 149 w 149"/>
                  <a:gd name="T13" fmla="*/ 0 h 290"/>
                  <a:gd name="T14" fmla="*/ 149 w 149"/>
                  <a:gd name="T15" fmla="*/ 167 h 290"/>
                  <a:gd name="T16" fmla="*/ 123 w 149"/>
                  <a:gd name="T17" fmla="*/ 167 h 290"/>
                  <a:gd name="T18" fmla="*/ 123 w 149"/>
                  <a:gd name="T19" fmla="*/ 290 h 290"/>
                  <a:gd name="T20" fmla="*/ 49 w 149"/>
                  <a:gd name="T21" fmla="*/ 268 h 290"/>
                  <a:gd name="T22" fmla="*/ 101 w 149"/>
                  <a:gd name="T23" fmla="*/ 268 h 290"/>
                  <a:gd name="T24" fmla="*/ 101 w 149"/>
                  <a:gd name="T25" fmla="*/ 145 h 290"/>
                  <a:gd name="T26" fmla="*/ 127 w 149"/>
                  <a:gd name="T27" fmla="*/ 145 h 290"/>
                  <a:gd name="T28" fmla="*/ 127 w 149"/>
                  <a:gd name="T29" fmla="*/ 22 h 290"/>
                  <a:gd name="T30" fmla="*/ 41 w 149"/>
                  <a:gd name="T31" fmla="*/ 22 h 290"/>
                  <a:gd name="T32" fmla="*/ 22 w 149"/>
                  <a:gd name="T33" fmla="*/ 41 h 290"/>
                  <a:gd name="T34" fmla="*/ 22 w 149"/>
                  <a:gd name="T35" fmla="*/ 145 h 290"/>
                  <a:gd name="T36" fmla="*/ 49 w 149"/>
                  <a:gd name="T37" fmla="*/ 145 h 290"/>
                  <a:gd name="T38" fmla="*/ 49 w 149"/>
                  <a:gd name="T39" fmla="*/ 268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290">
                    <a:moveTo>
                      <a:pt x="123" y="290"/>
                    </a:moveTo>
                    <a:cubicBezTo>
                      <a:pt x="27" y="290"/>
                      <a:pt x="27" y="290"/>
                      <a:pt x="27" y="290"/>
                    </a:cubicBezTo>
                    <a:cubicBezTo>
                      <a:pt x="27" y="167"/>
                      <a:pt x="27" y="167"/>
                      <a:pt x="27" y="167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19"/>
                      <a:pt x="18" y="0"/>
                      <a:pt x="41" y="0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149" y="167"/>
                      <a:pt x="149" y="167"/>
                      <a:pt x="149" y="167"/>
                    </a:cubicBezTo>
                    <a:cubicBezTo>
                      <a:pt x="123" y="167"/>
                      <a:pt x="123" y="167"/>
                      <a:pt x="123" y="167"/>
                    </a:cubicBezTo>
                    <a:lnTo>
                      <a:pt x="123" y="290"/>
                    </a:lnTo>
                    <a:close/>
                    <a:moveTo>
                      <a:pt x="49" y="268"/>
                    </a:moveTo>
                    <a:cubicBezTo>
                      <a:pt x="101" y="268"/>
                      <a:pt x="101" y="268"/>
                      <a:pt x="101" y="268"/>
                    </a:cubicBezTo>
                    <a:cubicBezTo>
                      <a:pt x="101" y="145"/>
                      <a:pt x="101" y="145"/>
                      <a:pt x="101" y="145"/>
                    </a:cubicBezTo>
                    <a:cubicBezTo>
                      <a:pt x="127" y="145"/>
                      <a:pt x="127" y="145"/>
                      <a:pt x="127" y="145"/>
                    </a:cubicBezTo>
                    <a:cubicBezTo>
                      <a:pt x="127" y="22"/>
                      <a:pt x="127" y="22"/>
                      <a:pt x="127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30" y="22"/>
                      <a:pt x="22" y="31"/>
                      <a:pt x="22" y="41"/>
                    </a:cubicBezTo>
                    <a:cubicBezTo>
                      <a:pt x="22" y="145"/>
                      <a:pt x="22" y="145"/>
                      <a:pt x="22" y="145"/>
                    </a:cubicBezTo>
                    <a:cubicBezTo>
                      <a:pt x="49" y="145"/>
                      <a:pt x="49" y="145"/>
                      <a:pt x="49" y="145"/>
                    </a:cubicBezTo>
                    <a:lnTo>
                      <a:pt x="49" y="2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O"/>
              </a:p>
            </p:txBody>
          </p:sp>
          <p:sp>
            <p:nvSpPr>
              <p:cNvPr id="28" name="Freeform 16"/>
              <p:cNvSpPr>
                <a:spLocks noEditPoints="1"/>
              </p:cNvSpPr>
              <p:nvPr/>
            </p:nvSpPr>
            <p:spPr bwMode="auto">
              <a:xfrm>
                <a:off x="2500050" y="1506531"/>
                <a:ext cx="127472" cy="126821"/>
              </a:xfrm>
              <a:custGeom>
                <a:avLst/>
                <a:gdLst>
                  <a:gd name="T0" fmla="*/ 46 w 93"/>
                  <a:gd name="T1" fmla="*/ 92 h 92"/>
                  <a:gd name="T2" fmla="*/ 0 w 93"/>
                  <a:gd name="T3" fmla="*/ 46 h 92"/>
                  <a:gd name="T4" fmla="*/ 46 w 93"/>
                  <a:gd name="T5" fmla="*/ 0 h 92"/>
                  <a:gd name="T6" fmla="*/ 93 w 93"/>
                  <a:gd name="T7" fmla="*/ 46 h 92"/>
                  <a:gd name="T8" fmla="*/ 46 w 93"/>
                  <a:gd name="T9" fmla="*/ 92 h 92"/>
                  <a:gd name="T10" fmla="*/ 46 w 93"/>
                  <a:gd name="T11" fmla="*/ 22 h 92"/>
                  <a:gd name="T12" fmla="*/ 22 w 93"/>
                  <a:gd name="T13" fmla="*/ 46 h 92"/>
                  <a:gd name="T14" fmla="*/ 46 w 93"/>
                  <a:gd name="T15" fmla="*/ 70 h 92"/>
                  <a:gd name="T16" fmla="*/ 71 w 93"/>
                  <a:gd name="T17" fmla="*/ 46 h 92"/>
                  <a:gd name="T18" fmla="*/ 46 w 93"/>
                  <a:gd name="T19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92">
                    <a:moveTo>
                      <a:pt x="46" y="92"/>
                    </a:moveTo>
                    <a:cubicBezTo>
                      <a:pt x="21" y="92"/>
                      <a:pt x="0" y="72"/>
                      <a:pt x="0" y="46"/>
                    </a:cubicBezTo>
                    <a:cubicBezTo>
                      <a:pt x="0" y="21"/>
                      <a:pt x="21" y="0"/>
                      <a:pt x="46" y="0"/>
                    </a:cubicBezTo>
                    <a:cubicBezTo>
                      <a:pt x="72" y="0"/>
                      <a:pt x="93" y="21"/>
                      <a:pt x="93" y="46"/>
                    </a:cubicBezTo>
                    <a:cubicBezTo>
                      <a:pt x="93" y="72"/>
                      <a:pt x="72" y="92"/>
                      <a:pt x="46" y="92"/>
                    </a:cubicBezTo>
                    <a:close/>
                    <a:moveTo>
                      <a:pt x="46" y="22"/>
                    </a:moveTo>
                    <a:cubicBezTo>
                      <a:pt x="33" y="22"/>
                      <a:pt x="22" y="33"/>
                      <a:pt x="22" y="46"/>
                    </a:cubicBezTo>
                    <a:cubicBezTo>
                      <a:pt x="22" y="60"/>
                      <a:pt x="33" y="70"/>
                      <a:pt x="46" y="70"/>
                    </a:cubicBezTo>
                    <a:cubicBezTo>
                      <a:pt x="60" y="70"/>
                      <a:pt x="71" y="60"/>
                      <a:pt x="71" y="46"/>
                    </a:cubicBezTo>
                    <a:cubicBezTo>
                      <a:pt x="71" y="33"/>
                      <a:pt x="60" y="22"/>
                      <a:pt x="46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O"/>
              </a:p>
            </p:txBody>
          </p:sp>
          <p:sp>
            <p:nvSpPr>
              <p:cNvPr id="29" name="Freeform 17"/>
              <p:cNvSpPr>
                <a:spLocks noEditPoints="1"/>
              </p:cNvSpPr>
              <p:nvPr/>
            </p:nvSpPr>
            <p:spPr bwMode="auto">
              <a:xfrm>
                <a:off x="2875311" y="1644408"/>
                <a:ext cx="217222" cy="398674"/>
              </a:xfrm>
              <a:custGeom>
                <a:avLst/>
                <a:gdLst>
                  <a:gd name="T0" fmla="*/ 117 w 158"/>
                  <a:gd name="T1" fmla="*/ 290 h 290"/>
                  <a:gd name="T2" fmla="*/ 41 w 158"/>
                  <a:gd name="T3" fmla="*/ 290 h 290"/>
                  <a:gd name="T4" fmla="*/ 41 w 158"/>
                  <a:gd name="T5" fmla="*/ 236 h 290"/>
                  <a:gd name="T6" fmla="*/ 0 w 158"/>
                  <a:gd name="T7" fmla="*/ 236 h 290"/>
                  <a:gd name="T8" fmla="*/ 22 w 158"/>
                  <a:gd name="T9" fmla="*/ 40 h 290"/>
                  <a:gd name="T10" fmla="*/ 66 w 158"/>
                  <a:gd name="T11" fmla="*/ 0 h 290"/>
                  <a:gd name="T12" fmla="*/ 132 w 158"/>
                  <a:gd name="T13" fmla="*/ 0 h 290"/>
                  <a:gd name="T14" fmla="*/ 158 w 158"/>
                  <a:gd name="T15" fmla="*/ 236 h 290"/>
                  <a:gd name="T16" fmla="*/ 117 w 158"/>
                  <a:gd name="T17" fmla="*/ 236 h 290"/>
                  <a:gd name="T18" fmla="*/ 117 w 158"/>
                  <a:gd name="T19" fmla="*/ 290 h 290"/>
                  <a:gd name="T20" fmla="*/ 63 w 158"/>
                  <a:gd name="T21" fmla="*/ 268 h 290"/>
                  <a:gd name="T22" fmla="*/ 95 w 158"/>
                  <a:gd name="T23" fmla="*/ 268 h 290"/>
                  <a:gd name="T24" fmla="*/ 95 w 158"/>
                  <a:gd name="T25" fmla="*/ 214 h 290"/>
                  <a:gd name="T26" fmla="*/ 133 w 158"/>
                  <a:gd name="T27" fmla="*/ 214 h 290"/>
                  <a:gd name="T28" fmla="*/ 112 w 158"/>
                  <a:gd name="T29" fmla="*/ 22 h 290"/>
                  <a:gd name="T30" fmla="*/ 66 w 158"/>
                  <a:gd name="T31" fmla="*/ 22 h 290"/>
                  <a:gd name="T32" fmla="*/ 44 w 158"/>
                  <a:gd name="T33" fmla="*/ 43 h 290"/>
                  <a:gd name="T34" fmla="*/ 25 w 158"/>
                  <a:gd name="T35" fmla="*/ 214 h 290"/>
                  <a:gd name="T36" fmla="*/ 63 w 158"/>
                  <a:gd name="T37" fmla="*/ 214 h 290"/>
                  <a:gd name="T38" fmla="*/ 63 w 158"/>
                  <a:gd name="T39" fmla="*/ 268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8" h="290">
                    <a:moveTo>
                      <a:pt x="117" y="290"/>
                    </a:moveTo>
                    <a:cubicBezTo>
                      <a:pt x="41" y="290"/>
                      <a:pt x="41" y="290"/>
                      <a:pt x="41" y="290"/>
                    </a:cubicBezTo>
                    <a:cubicBezTo>
                      <a:pt x="41" y="236"/>
                      <a:pt x="41" y="236"/>
                      <a:pt x="41" y="236"/>
                    </a:cubicBezTo>
                    <a:cubicBezTo>
                      <a:pt x="0" y="236"/>
                      <a:pt x="0" y="236"/>
                      <a:pt x="0" y="236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5" y="17"/>
                      <a:pt x="44" y="0"/>
                      <a:pt x="66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58" y="236"/>
                      <a:pt x="158" y="236"/>
                      <a:pt x="158" y="236"/>
                    </a:cubicBezTo>
                    <a:cubicBezTo>
                      <a:pt x="117" y="236"/>
                      <a:pt x="117" y="236"/>
                      <a:pt x="117" y="236"/>
                    </a:cubicBezTo>
                    <a:lnTo>
                      <a:pt x="117" y="290"/>
                    </a:lnTo>
                    <a:close/>
                    <a:moveTo>
                      <a:pt x="63" y="268"/>
                    </a:moveTo>
                    <a:cubicBezTo>
                      <a:pt x="95" y="268"/>
                      <a:pt x="95" y="268"/>
                      <a:pt x="95" y="268"/>
                    </a:cubicBezTo>
                    <a:cubicBezTo>
                      <a:pt x="95" y="214"/>
                      <a:pt x="95" y="214"/>
                      <a:pt x="95" y="214"/>
                    </a:cubicBezTo>
                    <a:cubicBezTo>
                      <a:pt x="133" y="214"/>
                      <a:pt x="133" y="214"/>
                      <a:pt x="133" y="214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55" y="22"/>
                      <a:pt x="45" y="31"/>
                      <a:pt x="44" y="43"/>
                    </a:cubicBezTo>
                    <a:cubicBezTo>
                      <a:pt x="25" y="214"/>
                      <a:pt x="25" y="214"/>
                      <a:pt x="25" y="214"/>
                    </a:cubicBezTo>
                    <a:cubicBezTo>
                      <a:pt x="63" y="214"/>
                      <a:pt x="63" y="214"/>
                      <a:pt x="63" y="214"/>
                    </a:cubicBezTo>
                    <a:lnTo>
                      <a:pt x="63" y="2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O"/>
              </a:p>
            </p:txBody>
          </p:sp>
          <p:sp>
            <p:nvSpPr>
              <p:cNvPr id="30" name="Freeform 18"/>
              <p:cNvSpPr>
                <a:spLocks noEditPoints="1"/>
              </p:cNvSpPr>
              <p:nvPr/>
            </p:nvSpPr>
            <p:spPr bwMode="auto">
              <a:xfrm>
                <a:off x="2927340" y="1506531"/>
                <a:ext cx="128122" cy="126821"/>
              </a:xfrm>
              <a:custGeom>
                <a:avLst/>
                <a:gdLst>
                  <a:gd name="T0" fmla="*/ 47 w 93"/>
                  <a:gd name="T1" fmla="*/ 92 h 92"/>
                  <a:gd name="T2" fmla="*/ 0 w 93"/>
                  <a:gd name="T3" fmla="*/ 46 h 92"/>
                  <a:gd name="T4" fmla="*/ 47 w 93"/>
                  <a:gd name="T5" fmla="*/ 0 h 92"/>
                  <a:gd name="T6" fmla="*/ 93 w 93"/>
                  <a:gd name="T7" fmla="*/ 46 h 92"/>
                  <a:gd name="T8" fmla="*/ 47 w 93"/>
                  <a:gd name="T9" fmla="*/ 92 h 92"/>
                  <a:gd name="T10" fmla="*/ 47 w 93"/>
                  <a:gd name="T11" fmla="*/ 22 h 92"/>
                  <a:gd name="T12" fmla="*/ 22 w 93"/>
                  <a:gd name="T13" fmla="*/ 46 h 92"/>
                  <a:gd name="T14" fmla="*/ 47 w 93"/>
                  <a:gd name="T15" fmla="*/ 70 h 92"/>
                  <a:gd name="T16" fmla="*/ 71 w 93"/>
                  <a:gd name="T17" fmla="*/ 46 h 92"/>
                  <a:gd name="T18" fmla="*/ 47 w 93"/>
                  <a:gd name="T19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92">
                    <a:moveTo>
                      <a:pt x="47" y="92"/>
                    </a:moveTo>
                    <a:cubicBezTo>
                      <a:pt x="21" y="92"/>
                      <a:pt x="0" y="72"/>
                      <a:pt x="0" y="46"/>
                    </a:cubicBezTo>
                    <a:cubicBezTo>
                      <a:pt x="0" y="21"/>
                      <a:pt x="21" y="0"/>
                      <a:pt x="47" y="0"/>
                    </a:cubicBezTo>
                    <a:cubicBezTo>
                      <a:pt x="72" y="0"/>
                      <a:pt x="93" y="21"/>
                      <a:pt x="93" y="46"/>
                    </a:cubicBezTo>
                    <a:cubicBezTo>
                      <a:pt x="93" y="72"/>
                      <a:pt x="72" y="92"/>
                      <a:pt x="47" y="92"/>
                    </a:cubicBezTo>
                    <a:close/>
                    <a:moveTo>
                      <a:pt x="47" y="22"/>
                    </a:moveTo>
                    <a:cubicBezTo>
                      <a:pt x="33" y="22"/>
                      <a:pt x="22" y="33"/>
                      <a:pt x="22" y="46"/>
                    </a:cubicBezTo>
                    <a:cubicBezTo>
                      <a:pt x="22" y="60"/>
                      <a:pt x="33" y="70"/>
                      <a:pt x="47" y="70"/>
                    </a:cubicBezTo>
                    <a:cubicBezTo>
                      <a:pt x="60" y="70"/>
                      <a:pt x="71" y="60"/>
                      <a:pt x="71" y="46"/>
                    </a:cubicBezTo>
                    <a:cubicBezTo>
                      <a:pt x="71" y="33"/>
                      <a:pt x="60" y="22"/>
                      <a:pt x="4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CO"/>
              </a:p>
            </p:txBody>
          </p:sp>
        </p:grpSp>
      </p:grpSp>
      <p:grpSp>
        <p:nvGrpSpPr>
          <p:cNvPr id="73" name="Group 72"/>
          <p:cNvGrpSpPr/>
          <p:nvPr/>
        </p:nvGrpSpPr>
        <p:grpSpPr>
          <a:xfrm>
            <a:off x="9620745" y="1435342"/>
            <a:ext cx="720000" cy="720000"/>
            <a:chOff x="11092296" y="2776116"/>
            <a:chExt cx="720000" cy="720000"/>
          </a:xfrm>
        </p:grpSpPr>
        <p:sp>
          <p:nvSpPr>
            <p:cNvPr id="70" name="Freeform 69"/>
            <p:cNvSpPr>
              <a:spLocks noChangeAspect="1"/>
            </p:cNvSpPr>
            <p:nvPr/>
          </p:nvSpPr>
          <p:spPr bwMode="auto">
            <a:xfrm>
              <a:off x="11092296" y="2776116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68" name="Freeform 17"/>
            <p:cNvSpPr>
              <a:spLocks noEditPoints="1"/>
            </p:cNvSpPr>
            <p:nvPr/>
          </p:nvSpPr>
          <p:spPr bwMode="auto">
            <a:xfrm>
              <a:off x="11192412" y="2915803"/>
              <a:ext cx="516988" cy="442559"/>
            </a:xfrm>
            <a:custGeom>
              <a:avLst/>
              <a:gdLst>
                <a:gd name="T0" fmla="*/ 98 w 454"/>
                <a:gd name="T1" fmla="*/ 0 h 389"/>
                <a:gd name="T2" fmla="*/ 98 w 454"/>
                <a:gd name="T3" fmla="*/ 145 h 389"/>
                <a:gd name="T4" fmla="*/ 0 w 454"/>
                <a:gd name="T5" fmla="*/ 145 h 389"/>
                <a:gd name="T6" fmla="*/ 0 w 454"/>
                <a:gd name="T7" fmla="*/ 335 h 389"/>
                <a:gd name="T8" fmla="*/ 39 w 454"/>
                <a:gd name="T9" fmla="*/ 335 h 389"/>
                <a:gd name="T10" fmla="*/ 39 w 454"/>
                <a:gd name="T11" fmla="*/ 389 h 389"/>
                <a:gd name="T12" fmla="*/ 116 w 454"/>
                <a:gd name="T13" fmla="*/ 335 h 389"/>
                <a:gd name="T14" fmla="*/ 207 w 454"/>
                <a:gd name="T15" fmla="*/ 335 h 389"/>
                <a:gd name="T16" fmla="*/ 249 w 454"/>
                <a:gd name="T17" fmla="*/ 292 h 389"/>
                <a:gd name="T18" fmla="*/ 249 w 454"/>
                <a:gd name="T19" fmla="*/ 269 h 389"/>
                <a:gd name="T20" fmla="*/ 290 w 454"/>
                <a:gd name="T21" fmla="*/ 269 h 389"/>
                <a:gd name="T22" fmla="*/ 397 w 454"/>
                <a:gd name="T23" fmla="*/ 343 h 389"/>
                <a:gd name="T24" fmla="*/ 397 w 454"/>
                <a:gd name="T25" fmla="*/ 269 h 389"/>
                <a:gd name="T26" fmla="*/ 454 w 454"/>
                <a:gd name="T27" fmla="*/ 269 h 389"/>
                <a:gd name="T28" fmla="*/ 454 w 454"/>
                <a:gd name="T29" fmla="*/ 0 h 389"/>
                <a:gd name="T30" fmla="*/ 98 w 454"/>
                <a:gd name="T31" fmla="*/ 0 h 389"/>
                <a:gd name="T32" fmla="*/ 227 w 454"/>
                <a:gd name="T33" fmla="*/ 292 h 389"/>
                <a:gd name="T34" fmla="*/ 207 w 454"/>
                <a:gd name="T35" fmla="*/ 313 h 389"/>
                <a:gd name="T36" fmla="*/ 109 w 454"/>
                <a:gd name="T37" fmla="*/ 313 h 389"/>
                <a:gd name="T38" fmla="*/ 61 w 454"/>
                <a:gd name="T39" fmla="*/ 346 h 389"/>
                <a:gd name="T40" fmla="*/ 61 w 454"/>
                <a:gd name="T41" fmla="*/ 313 h 389"/>
                <a:gd name="T42" fmla="*/ 22 w 454"/>
                <a:gd name="T43" fmla="*/ 313 h 389"/>
                <a:gd name="T44" fmla="*/ 22 w 454"/>
                <a:gd name="T45" fmla="*/ 167 h 389"/>
                <a:gd name="T46" fmla="*/ 98 w 454"/>
                <a:gd name="T47" fmla="*/ 167 h 389"/>
                <a:gd name="T48" fmla="*/ 98 w 454"/>
                <a:gd name="T49" fmla="*/ 211 h 389"/>
                <a:gd name="T50" fmla="*/ 155 w 454"/>
                <a:gd name="T51" fmla="*/ 269 h 389"/>
                <a:gd name="T52" fmla="*/ 227 w 454"/>
                <a:gd name="T53" fmla="*/ 269 h 389"/>
                <a:gd name="T54" fmla="*/ 227 w 454"/>
                <a:gd name="T55" fmla="*/ 292 h 389"/>
                <a:gd name="T56" fmla="*/ 432 w 454"/>
                <a:gd name="T57" fmla="*/ 247 h 389"/>
                <a:gd name="T58" fmla="*/ 375 w 454"/>
                <a:gd name="T59" fmla="*/ 247 h 389"/>
                <a:gd name="T60" fmla="*/ 375 w 454"/>
                <a:gd name="T61" fmla="*/ 301 h 389"/>
                <a:gd name="T62" fmla="*/ 297 w 454"/>
                <a:gd name="T63" fmla="*/ 247 h 389"/>
                <a:gd name="T64" fmla="*/ 155 w 454"/>
                <a:gd name="T65" fmla="*/ 247 h 389"/>
                <a:gd name="T66" fmla="*/ 120 w 454"/>
                <a:gd name="T67" fmla="*/ 211 h 389"/>
                <a:gd name="T68" fmla="*/ 120 w 454"/>
                <a:gd name="T69" fmla="*/ 22 h 389"/>
                <a:gd name="T70" fmla="*/ 432 w 454"/>
                <a:gd name="T71" fmla="*/ 22 h 389"/>
                <a:gd name="T72" fmla="*/ 432 w 454"/>
                <a:gd name="T73" fmla="*/ 247 h 389"/>
                <a:gd name="T74" fmla="*/ 390 w 454"/>
                <a:gd name="T75" fmla="*/ 60 h 389"/>
                <a:gd name="T76" fmla="*/ 159 w 454"/>
                <a:gd name="T77" fmla="*/ 60 h 389"/>
                <a:gd name="T78" fmla="*/ 159 w 454"/>
                <a:gd name="T79" fmla="*/ 82 h 389"/>
                <a:gd name="T80" fmla="*/ 390 w 454"/>
                <a:gd name="T81" fmla="*/ 82 h 389"/>
                <a:gd name="T82" fmla="*/ 390 w 454"/>
                <a:gd name="T83" fmla="*/ 60 h 389"/>
                <a:gd name="T84" fmla="*/ 390 w 454"/>
                <a:gd name="T85" fmla="*/ 116 h 389"/>
                <a:gd name="T86" fmla="*/ 159 w 454"/>
                <a:gd name="T87" fmla="*/ 116 h 389"/>
                <a:gd name="T88" fmla="*/ 159 w 454"/>
                <a:gd name="T89" fmla="*/ 138 h 389"/>
                <a:gd name="T90" fmla="*/ 390 w 454"/>
                <a:gd name="T91" fmla="*/ 138 h 389"/>
                <a:gd name="T92" fmla="*/ 390 w 454"/>
                <a:gd name="T93" fmla="*/ 116 h 389"/>
                <a:gd name="T94" fmla="*/ 390 w 454"/>
                <a:gd name="T95" fmla="*/ 172 h 389"/>
                <a:gd name="T96" fmla="*/ 159 w 454"/>
                <a:gd name="T97" fmla="*/ 172 h 389"/>
                <a:gd name="T98" fmla="*/ 159 w 454"/>
                <a:gd name="T99" fmla="*/ 194 h 389"/>
                <a:gd name="T100" fmla="*/ 390 w 454"/>
                <a:gd name="T101" fmla="*/ 194 h 389"/>
                <a:gd name="T102" fmla="*/ 390 w 454"/>
                <a:gd name="T103" fmla="*/ 172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4" h="389">
                  <a:moveTo>
                    <a:pt x="98" y="0"/>
                  </a:moveTo>
                  <a:cubicBezTo>
                    <a:pt x="98" y="145"/>
                    <a:pt x="98" y="145"/>
                    <a:pt x="98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335"/>
                    <a:pt x="0" y="335"/>
                    <a:pt x="0" y="335"/>
                  </a:cubicBezTo>
                  <a:cubicBezTo>
                    <a:pt x="39" y="335"/>
                    <a:pt x="39" y="335"/>
                    <a:pt x="39" y="335"/>
                  </a:cubicBezTo>
                  <a:cubicBezTo>
                    <a:pt x="39" y="389"/>
                    <a:pt x="39" y="389"/>
                    <a:pt x="39" y="389"/>
                  </a:cubicBezTo>
                  <a:cubicBezTo>
                    <a:pt x="116" y="335"/>
                    <a:pt x="116" y="335"/>
                    <a:pt x="116" y="335"/>
                  </a:cubicBezTo>
                  <a:cubicBezTo>
                    <a:pt x="207" y="335"/>
                    <a:pt x="207" y="335"/>
                    <a:pt x="207" y="335"/>
                  </a:cubicBezTo>
                  <a:cubicBezTo>
                    <a:pt x="230" y="335"/>
                    <a:pt x="249" y="316"/>
                    <a:pt x="249" y="292"/>
                  </a:cubicBezTo>
                  <a:cubicBezTo>
                    <a:pt x="249" y="269"/>
                    <a:pt x="249" y="269"/>
                    <a:pt x="249" y="269"/>
                  </a:cubicBezTo>
                  <a:cubicBezTo>
                    <a:pt x="290" y="269"/>
                    <a:pt x="290" y="269"/>
                    <a:pt x="290" y="269"/>
                  </a:cubicBezTo>
                  <a:cubicBezTo>
                    <a:pt x="397" y="343"/>
                    <a:pt x="397" y="343"/>
                    <a:pt x="397" y="343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454" y="269"/>
                    <a:pt x="454" y="269"/>
                    <a:pt x="454" y="269"/>
                  </a:cubicBezTo>
                  <a:cubicBezTo>
                    <a:pt x="454" y="0"/>
                    <a:pt x="454" y="0"/>
                    <a:pt x="454" y="0"/>
                  </a:cubicBezTo>
                  <a:lnTo>
                    <a:pt x="98" y="0"/>
                  </a:lnTo>
                  <a:close/>
                  <a:moveTo>
                    <a:pt x="227" y="292"/>
                  </a:moveTo>
                  <a:cubicBezTo>
                    <a:pt x="227" y="303"/>
                    <a:pt x="218" y="313"/>
                    <a:pt x="207" y="313"/>
                  </a:cubicBezTo>
                  <a:cubicBezTo>
                    <a:pt x="109" y="313"/>
                    <a:pt x="109" y="313"/>
                    <a:pt x="109" y="313"/>
                  </a:cubicBezTo>
                  <a:cubicBezTo>
                    <a:pt x="61" y="346"/>
                    <a:pt x="61" y="346"/>
                    <a:pt x="61" y="346"/>
                  </a:cubicBezTo>
                  <a:cubicBezTo>
                    <a:pt x="61" y="313"/>
                    <a:pt x="61" y="313"/>
                    <a:pt x="61" y="313"/>
                  </a:cubicBezTo>
                  <a:cubicBezTo>
                    <a:pt x="22" y="313"/>
                    <a:pt x="22" y="313"/>
                    <a:pt x="22" y="313"/>
                  </a:cubicBezTo>
                  <a:cubicBezTo>
                    <a:pt x="22" y="167"/>
                    <a:pt x="22" y="167"/>
                    <a:pt x="22" y="167"/>
                  </a:cubicBezTo>
                  <a:cubicBezTo>
                    <a:pt x="98" y="167"/>
                    <a:pt x="98" y="167"/>
                    <a:pt x="98" y="167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8" y="243"/>
                    <a:pt x="123" y="269"/>
                    <a:pt x="155" y="269"/>
                  </a:cubicBezTo>
                  <a:cubicBezTo>
                    <a:pt x="227" y="269"/>
                    <a:pt x="227" y="269"/>
                    <a:pt x="227" y="269"/>
                  </a:cubicBezTo>
                  <a:lnTo>
                    <a:pt x="227" y="292"/>
                  </a:lnTo>
                  <a:close/>
                  <a:moveTo>
                    <a:pt x="432" y="247"/>
                  </a:moveTo>
                  <a:cubicBezTo>
                    <a:pt x="375" y="247"/>
                    <a:pt x="375" y="247"/>
                    <a:pt x="375" y="247"/>
                  </a:cubicBezTo>
                  <a:cubicBezTo>
                    <a:pt x="375" y="301"/>
                    <a:pt x="375" y="301"/>
                    <a:pt x="375" y="301"/>
                  </a:cubicBezTo>
                  <a:cubicBezTo>
                    <a:pt x="297" y="247"/>
                    <a:pt x="297" y="247"/>
                    <a:pt x="297" y="247"/>
                  </a:cubicBezTo>
                  <a:cubicBezTo>
                    <a:pt x="155" y="247"/>
                    <a:pt x="155" y="247"/>
                    <a:pt x="155" y="247"/>
                  </a:cubicBezTo>
                  <a:cubicBezTo>
                    <a:pt x="135" y="247"/>
                    <a:pt x="120" y="231"/>
                    <a:pt x="120" y="211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432" y="22"/>
                    <a:pt x="432" y="22"/>
                    <a:pt x="432" y="22"/>
                  </a:cubicBezTo>
                  <a:lnTo>
                    <a:pt x="432" y="247"/>
                  </a:lnTo>
                  <a:close/>
                  <a:moveTo>
                    <a:pt x="390" y="60"/>
                  </a:moveTo>
                  <a:cubicBezTo>
                    <a:pt x="159" y="60"/>
                    <a:pt x="159" y="60"/>
                    <a:pt x="159" y="60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390" y="82"/>
                    <a:pt x="390" y="82"/>
                    <a:pt x="390" y="82"/>
                  </a:cubicBezTo>
                  <a:lnTo>
                    <a:pt x="390" y="60"/>
                  </a:lnTo>
                  <a:close/>
                  <a:moveTo>
                    <a:pt x="390" y="116"/>
                  </a:moveTo>
                  <a:cubicBezTo>
                    <a:pt x="159" y="116"/>
                    <a:pt x="159" y="116"/>
                    <a:pt x="159" y="116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390" y="138"/>
                    <a:pt x="390" y="138"/>
                    <a:pt x="390" y="138"/>
                  </a:cubicBezTo>
                  <a:lnTo>
                    <a:pt x="390" y="116"/>
                  </a:lnTo>
                  <a:close/>
                  <a:moveTo>
                    <a:pt x="390" y="172"/>
                  </a:moveTo>
                  <a:cubicBezTo>
                    <a:pt x="159" y="172"/>
                    <a:pt x="159" y="172"/>
                    <a:pt x="159" y="172"/>
                  </a:cubicBezTo>
                  <a:cubicBezTo>
                    <a:pt x="159" y="194"/>
                    <a:pt x="159" y="194"/>
                    <a:pt x="159" y="194"/>
                  </a:cubicBezTo>
                  <a:cubicBezTo>
                    <a:pt x="390" y="194"/>
                    <a:pt x="390" y="194"/>
                    <a:pt x="390" y="194"/>
                  </a:cubicBezTo>
                  <a:lnTo>
                    <a:pt x="390" y="17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10734680" y="1435342"/>
            <a:ext cx="720000" cy="720000"/>
            <a:chOff x="9729067" y="2776116"/>
            <a:chExt cx="720000" cy="720000"/>
          </a:xfrm>
        </p:grpSpPr>
        <p:sp>
          <p:nvSpPr>
            <p:cNvPr id="67" name="Freeform 66"/>
            <p:cNvSpPr>
              <a:spLocks noChangeAspect="1"/>
            </p:cNvSpPr>
            <p:nvPr/>
          </p:nvSpPr>
          <p:spPr bwMode="auto">
            <a:xfrm>
              <a:off x="9729067" y="2776116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69" name="Freeform 16"/>
            <p:cNvSpPr>
              <a:spLocks noEditPoints="1"/>
            </p:cNvSpPr>
            <p:nvPr/>
          </p:nvSpPr>
          <p:spPr bwMode="auto">
            <a:xfrm>
              <a:off x="9830279" y="2914807"/>
              <a:ext cx="517577" cy="443556"/>
            </a:xfrm>
            <a:custGeom>
              <a:avLst/>
              <a:gdLst>
                <a:gd name="T0" fmla="*/ 98 w 454"/>
                <a:gd name="T1" fmla="*/ 0 h 389"/>
                <a:gd name="T2" fmla="*/ 98 w 454"/>
                <a:gd name="T3" fmla="*/ 145 h 389"/>
                <a:gd name="T4" fmla="*/ 0 w 454"/>
                <a:gd name="T5" fmla="*/ 145 h 389"/>
                <a:gd name="T6" fmla="*/ 0 w 454"/>
                <a:gd name="T7" fmla="*/ 335 h 389"/>
                <a:gd name="T8" fmla="*/ 39 w 454"/>
                <a:gd name="T9" fmla="*/ 335 h 389"/>
                <a:gd name="T10" fmla="*/ 39 w 454"/>
                <a:gd name="T11" fmla="*/ 389 h 389"/>
                <a:gd name="T12" fmla="*/ 116 w 454"/>
                <a:gd name="T13" fmla="*/ 335 h 389"/>
                <a:gd name="T14" fmla="*/ 207 w 454"/>
                <a:gd name="T15" fmla="*/ 335 h 389"/>
                <a:gd name="T16" fmla="*/ 249 w 454"/>
                <a:gd name="T17" fmla="*/ 292 h 389"/>
                <a:gd name="T18" fmla="*/ 249 w 454"/>
                <a:gd name="T19" fmla="*/ 269 h 389"/>
                <a:gd name="T20" fmla="*/ 290 w 454"/>
                <a:gd name="T21" fmla="*/ 269 h 389"/>
                <a:gd name="T22" fmla="*/ 397 w 454"/>
                <a:gd name="T23" fmla="*/ 343 h 389"/>
                <a:gd name="T24" fmla="*/ 397 w 454"/>
                <a:gd name="T25" fmla="*/ 269 h 389"/>
                <a:gd name="T26" fmla="*/ 454 w 454"/>
                <a:gd name="T27" fmla="*/ 269 h 389"/>
                <a:gd name="T28" fmla="*/ 454 w 454"/>
                <a:gd name="T29" fmla="*/ 0 h 389"/>
                <a:gd name="T30" fmla="*/ 98 w 454"/>
                <a:gd name="T31" fmla="*/ 0 h 389"/>
                <a:gd name="T32" fmla="*/ 227 w 454"/>
                <a:gd name="T33" fmla="*/ 292 h 389"/>
                <a:gd name="T34" fmla="*/ 207 w 454"/>
                <a:gd name="T35" fmla="*/ 313 h 389"/>
                <a:gd name="T36" fmla="*/ 109 w 454"/>
                <a:gd name="T37" fmla="*/ 313 h 389"/>
                <a:gd name="T38" fmla="*/ 61 w 454"/>
                <a:gd name="T39" fmla="*/ 346 h 389"/>
                <a:gd name="T40" fmla="*/ 61 w 454"/>
                <a:gd name="T41" fmla="*/ 313 h 389"/>
                <a:gd name="T42" fmla="*/ 22 w 454"/>
                <a:gd name="T43" fmla="*/ 313 h 389"/>
                <a:gd name="T44" fmla="*/ 22 w 454"/>
                <a:gd name="T45" fmla="*/ 167 h 389"/>
                <a:gd name="T46" fmla="*/ 98 w 454"/>
                <a:gd name="T47" fmla="*/ 167 h 389"/>
                <a:gd name="T48" fmla="*/ 98 w 454"/>
                <a:gd name="T49" fmla="*/ 211 h 389"/>
                <a:gd name="T50" fmla="*/ 154 w 454"/>
                <a:gd name="T51" fmla="*/ 269 h 389"/>
                <a:gd name="T52" fmla="*/ 227 w 454"/>
                <a:gd name="T53" fmla="*/ 269 h 389"/>
                <a:gd name="T54" fmla="*/ 227 w 454"/>
                <a:gd name="T55" fmla="*/ 292 h 389"/>
                <a:gd name="T56" fmla="*/ 432 w 454"/>
                <a:gd name="T57" fmla="*/ 247 h 389"/>
                <a:gd name="T58" fmla="*/ 375 w 454"/>
                <a:gd name="T59" fmla="*/ 247 h 389"/>
                <a:gd name="T60" fmla="*/ 375 w 454"/>
                <a:gd name="T61" fmla="*/ 301 h 389"/>
                <a:gd name="T62" fmla="*/ 296 w 454"/>
                <a:gd name="T63" fmla="*/ 247 h 389"/>
                <a:gd name="T64" fmla="*/ 154 w 454"/>
                <a:gd name="T65" fmla="*/ 247 h 389"/>
                <a:gd name="T66" fmla="*/ 120 w 454"/>
                <a:gd name="T67" fmla="*/ 211 h 389"/>
                <a:gd name="T68" fmla="*/ 120 w 454"/>
                <a:gd name="T69" fmla="*/ 22 h 389"/>
                <a:gd name="T70" fmla="*/ 432 w 454"/>
                <a:gd name="T71" fmla="*/ 22 h 389"/>
                <a:gd name="T72" fmla="*/ 432 w 454"/>
                <a:gd name="T73" fmla="*/ 24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54" h="389">
                  <a:moveTo>
                    <a:pt x="98" y="0"/>
                  </a:moveTo>
                  <a:cubicBezTo>
                    <a:pt x="98" y="145"/>
                    <a:pt x="98" y="145"/>
                    <a:pt x="98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335"/>
                    <a:pt x="0" y="335"/>
                    <a:pt x="0" y="335"/>
                  </a:cubicBezTo>
                  <a:cubicBezTo>
                    <a:pt x="39" y="335"/>
                    <a:pt x="39" y="335"/>
                    <a:pt x="39" y="335"/>
                  </a:cubicBezTo>
                  <a:cubicBezTo>
                    <a:pt x="39" y="389"/>
                    <a:pt x="39" y="389"/>
                    <a:pt x="39" y="389"/>
                  </a:cubicBezTo>
                  <a:cubicBezTo>
                    <a:pt x="116" y="335"/>
                    <a:pt x="116" y="335"/>
                    <a:pt x="116" y="335"/>
                  </a:cubicBezTo>
                  <a:cubicBezTo>
                    <a:pt x="207" y="335"/>
                    <a:pt x="207" y="335"/>
                    <a:pt x="207" y="335"/>
                  </a:cubicBezTo>
                  <a:cubicBezTo>
                    <a:pt x="230" y="335"/>
                    <a:pt x="249" y="316"/>
                    <a:pt x="249" y="292"/>
                  </a:cubicBezTo>
                  <a:cubicBezTo>
                    <a:pt x="249" y="269"/>
                    <a:pt x="249" y="269"/>
                    <a:pt x="249" y="269"/>
                  </a:cubicBezTo>
                  <a:cubicBezTo>
                    <a:pt x="290" y="269"/>
                    <a:pt x="290" y="269"/>
                    <a:pt x="290" y="269"/>
                  </a:cubicBezTo>
                  <a:cubicBezTo>
                    <a:pt x="397" y="343"/>
                    <a:pt x="397" y="343"/>
                    <a:pt x="397" y="343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454" y="269"/>
                    <a:pt x="454" y="269"/>
                    <a:pt x="454" y="269"/>
                  </a:cubicBezTo>
                  <a:cubicBezTo>
                    <a:pt x="454" y="0"/>
                    <a:pt x="454" y="0"/>
                    <a:pt x="454" y="0"/>
                  </a:cubicBezTo>
                  <a:lnTo>
                    <a:pt x="98" y="0"/>
                  </a:lnTo>
                  <a:close/>
                  <a:moveTo>
                    <a:pt x="227" y="292"/>
                  </a:moveTo>
                  <a:cubicBezTo>
                    <a:pt x="227" y="303"/>
                    <a:pt x="218" y="313"/>
                    <a:pt x="207" y="313"/>
                  </a:cubicBezTo>
                  <a:cubicBezTo>
                    <a:pt x="109" y="313"/>
                    <a:pt x="109" y="313"/>
                    <a:pt x="109" y="313"/>
                  </a:cubicBezTo>
                  <a:cubicBezTo>
                    <a:pt x="61" y="346"/>
                    <a:pt x="61" y="346"/>
                    <a:pt x="61" y="346"/>
                  </a:cubicBezTo>
                  <a:cubicBezTo>
                    <a:pt x="61" y="313"/>
                    <a:pt x="61" y="313"/>
                    <a:pt x="61" y="313"/>
                  </a:cubicBezTo>
                  <a:cubicBezTo>
                    <a:pt x="22" y="313"/>
                    <a:pt x="22" y="313"/>
                    <a:pt x="22" y="313"/>
                  </a:cubicBezTo>
                  <a:cubicBezTo>
                    <a:pt x="22" y="167"/>
                    <a:pt x="22" y="167"/>
                    <a:pt x="22" y="167"/>
                  </a:cubicBezTo>
                  <a:cubicBezTo>
                    <a:pt x="98" y="167"/>
                    <a:pt x="98" y="167"/>
                    <a:pt x="98" y="167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8" y="243"/>
                    <a:pt x="123" y="269"/>
                    <a:pt x="154" y="269"/>
                  </a:cubicBezTo>
                  <a:cubicBezTo>
                    <a:pt x="227" y="269"/>
                    <a:pt x="227" y="269"/>
                    <a:pt x="227" y="269"/>
                  </a:cubicBezTo>
                  <a:lnTo>
                    <a:pt x="227" y="292"/>
                  </a:lnTo>
                  <a:close/>
                  <a:moveTo>
                    <a:pt x="432" y="247"/>
                  </a:moveTo>
                  <a:cubicBezTo>
                    <a:pt x="375" y="247"/>
                    <a:pt x="375" y="247"/>
                    <a:pt x="375" y="247"/>
                  </a:cubicBezTo>
                  <a:cubicBezTo>
                    <a:pt x="375" y="301"/>
                    <a:pt x="375" y="301"/>
                    <a:pt x="375" y="301"/>
                  </a:cubicBezTo>
                  <a:cubicBezTo>
                    <a:pt x="296" y="247"/>
                    <a:pt x="296" y="247"/>
                    <a:pt x="296" y="247"/>
                  </a:cubicBezTo>
                  <a:cubicBezTo>
                    <a:pt x="154" y="247"/>
                    <a:pt x="154" y="247"/>
                    <a:pt x="154" y="247"/>
                  </a:cubicBezTo>
                  <a:cubicBezTo>
                    <a:pt x="135" y="247"/>
                    <a:pt x="120" y="231"/>
                    <a:pt x="120" y="211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432" y="22"/>
                    <a:pt x="432" y="22"/>
                    <a:pt x="432" y="22"/>
                  </a:cubicBezTo>
                  <a:lnTo>
                    <a:pt x="432" y="24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5160300" y="2626437"/>
            <a:ext cx="720000" cy="720000"/>
            <a:chOff x="713120" y="4568112"/>
            <a:chExt cx="720000" cy="720000"/>
          </a:xfrm>
        </p:grpSpPr>
        <p:sp>
          <p:nvSpPr>
            <p:cNvPr id="86" name="Freeform 85"/>
            <p:cNvSpPr>
              <a:spLocks noChangeAspect="1"/>
            </p:cNvSpPr>
            <p:nvPr/>
          </p:nvSpPr>
          <p:spPr bwMode="auto">
            <a:xfrm>
              <a:off x="713120" y="4568112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88" name="Freeform 8"/>
            <p:cNvSpPr>
              <a:spLocks noEditPoints="1"/>
            </p:cNvSpPr>
            <p:nvPr/>
          </p:nvSpPr>
          <p:spPr bwMode="auto">
            <a:xfrm>
              <a:off x="829014" y="4768020"/>
              <a:ext cx="490108" cy="321815"/>
            </a:xfrm>
            <a:custGeom>
              <a:avLst/>
              <a:gdLst>
                <a:gd name="T0" fmla="*/ 445 w 518"/>
                <a:gd name="T1" fmla="*/ 340 h 340"/>
                <a:gd name="T2" fmla="*/ 0 w 518"/>
                <a:gd name="T3" fmla="*/ 340 h 340"/>
                <a:gd name="T4" fmla="*/ 0 w 518"/>
                <a:gd name="T5" fmla="*/ 0 h 340"/>
                <a:gd name="T6" fmla="*/ 144 w 518"/>
                <a:gd name="T7" fmla="*/ 0 h 340"/>
                <a:gd name="T8" fmla="*/ 144 w 518"/>
                <a:gd name="T9" fmla="*/ 36 h 340"/>
                <a:gd name="T10" fmla="*/ 390 w 518"/>
                <a:gd name="T11" fmla="*/ 36 h 340"/>
                <a:gd name="T12" fmla="*/ 390 w 518"/>
                <a:gd name="T13" fmla="*/ 58 h 340"/>
                <a:gd name="T14" fmla="*/ 122 w 518"/>
                <a:gd name="T15" fmla="*/ 58 h 340"/>
                <a:gd name="T16" fmla="*/ 122 w 518"/>
                <a:gd name="T17" fmla="*/ 22 h 340"/>
                <a:gd name="T18" fmla="*/ 22 w 518"/>
                <a:gd name="T19" fmla="*/ 22 h 340"/>
                <a:gd name="T20" fmla="*/ 22 w 518"/>
                <a:gd name="T21" fmla="*/ 286 h 340"/>
                <a:gd name="T22" fmla="*/ 124 w 518"/>
                <a:gd name="T23" fmla="*/ 83 h 340"/>
                <a:gd name="T24" fmla="*/ 518 w 518"/>
                <a:gd name="T25" fmla="*/ 83 h 340"/>
                <a:gd name="T26" fmla="*/ 518 w 518"/>
                <a:gd name="T27" fmla="*/ 243 h 340"/>
                <a:gd name="T28" fmla="*/ 445 w 518"/>
                <a:gd name="T29" fmla="*/ 340 h 340"/>
                <a:gd name="T30" fmla="*/ 31 w 518"/>
                <a:gd name="T31" fmla="*/ 318 h 340"/>
                <a:gd name="T32" fmla="*/ 445 w 518"/>
                <a:gd name="T33" fmla="*/ 318 h 340"/>
                <a:gd name="T34" fmla="*/ 470 w 518"/>
                <a:gd name="T35" fmla="*/ 308 h 340"/>
                <a:gd name="T36" fmla="*/ 496 w 518"/>
                <a:gd name="T37" fmla="*/ 243 h 340"/>
                <a:gd name="T38" fmla="*/ 496 w 518"/>
                <a:gd name="T39" fmla="*/ 105 h 340"/>
                <a:gd name="T40" fmla="*/ 137 w 518"/>
                <a:gd name="T41" fmla="*/ 105 h 340"/>
                <a:gd name="T42" fmla="*/ 31 w 518"/>
                <a:gd name="T43" fmla="*/ 31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8" h="340">
                  <a:moveTo>
                    <a:pt x="445" y="340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36"/>
                    <a:pt x="144" y="36"/>
                    <a:pt x="144" y="36"/>
                  </a:cubicBezTo>
                  <a:cubicBezTo>
                    <a:pt x="390" y="36"/>
                    <a:pt x="390" y="36"/>
                    <a:pt x="390" y="36"/>
                  </a:cubicBezTo>
                  <a:cubicBezTo>
                    <a:pt x="390" y="58"/>
                    <a:pt x="390" y="58"/>
                    <a:pt x="390" y="58"/>
                  </a:cubicBezTo>
                  <a:cubicBezTo>
                    <a:pt x="122" y="58"/>
                    <a:pt x="122" y="58"/>
                    <a:pt x="122" y="58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86"/>
                    <a:pt x="22" y="286"/>
                    <a:pt x="22" y="286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518" y="83"/>
                    <a:pt x="518" y="83"/>
                    <a:pt x="518" y="83"/>
                  </a:cubicBezTo>
                  <a:cubicBezTo>
                    <a:pt x="518" y="243"/>
                    <a:pt x="518" y="243"/>
                    <a:pt x="518" y="243"/>
                  </a:cubicBezTo>
                  <a:cubicBezTo>
                    <a:pt x="518" y="339"/>
                    <a:pt x="445" y="340"/>
                    <a:pt x="445" y="340"/>
                  </a:cubicBezTo>
                  <a:close/>
                  <a:moveTo>
                    <a:pt x="31" y="318"/>
                  </a:moveTo>
                  <a:cubicBezTo>
                    <a:pt x="445" y="318"/>
                    <a:pt x="445" y="318"/>
                    <a:pt x="445" y="318"/>
                  </a:cubicBezTo>
                  <a:cubicBezTo>
                    <a:pt x="445" y="318"/>
                    <a:pt x="458" y="317"/>
                    <a:pt x="470" y="308"/>
                  </a:cubicBezTo>
                  <a:cubicBezTo>
                    <a:pt x="487" y="296"/>
                    <a:pt x="496" y="274"/>
                    <a:pt x="496" y="243"/>
                  </a:cubicBezTo>
                  <a:cubicBezTo>
                    <a:pt x="496" y="105"/>
                    <a:pt x="496" y="105"/>
                    <a:pt x="496" y="105"/>
                  </a:cubicBezTo>
                  <a:cubicBezTo>
                    <a:pt x="137" y="105"/>
                    <a:pt x="137" y="105"/>
                    <a:pt x="137" y="105"/>
                  </a:cubicBezTo>
                  <a:lnTo>
                    <a:pt x="31" y="3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9623528" y="2626437"/>
            <a:ext cx="720000" cy="720000"/>
            <a:chOff x="2076755" y="4561425"/>
            <a:chExt cx="720000" cy="720000"/>
          </a:xfrm>
        </p:grpSpPr>
        <p:sp>
          <p:nvSpPr>
            <p:cNvPr id="89" name="Freeform 88"/>
            <p:cNvSpPr>
              <a:spLocks noChangeAspect="1"/>
            </p:cNvSpPr>
            <p:nvPr/>
          </p:nvSpPr>
          <p:spPr bwMode="auto">
            <a:xfrm>
              <a:off x="2076755" y="4561425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92" name="Freeform 9"/>
            <p:cNvSpPr>
              <a:spLocks noEditPoints="1"/>
            </p:cNvSpPr>
            <p:nvPr/>
          </p:nvSpPr>
          <p:spPr bwMode="auto">
            <a:xfrm>
              <a:off x="2194986" y="4684698"/>
              <a:ext cx="483539" cy="473455"/>
            </a:xfrm>
            <a:custGeom>
              <a:avLst/>
              <a:gdLst>
                <a:gd name="T0" fmla="*/ 318 w 476"/>
                <a:gd name="T1" fmla="*/ 294 h 466"/>
                <a:gd name="T2" fmla="*/ 158 w 476"/>
                <a:gd name="T3" fmla="*/ 294 h 466"/>
                <a:gd name="T4" fmla="*/ 158 w 476"/>
                <a:gd name="T5" fmla="*/ 316 h 466"/>
                <a:gd name="T6" fmla="*/ 318 w 476"/>
                <a:gd name="T7" fmla="*/ 316 h 466"/>
                <a:gd name="T8" fmla="*/ 318 w 476"/>
                <a:gd name="T9" fmla="*/ 294 h 466"/>
                <a:gd name="T10" fmla="*/ 318 w 476"/>
                <a:gd name="T11" fmla="*/ 340 h 466"/>
                <a:gd name="T12" fmla="*/ 158 w 476"/>
                <a:gd name="T13" fmla="*/ 340 h 466"/>
                <a:gd name="T14" fmla="*/ 158 w 476"/>
                <a:gd name="T15" fmla="*/ 362 h 466"/>
                <a:gd name="T16" fmla="*/ 318 w 476"/>
                <a:gd name="T17" fmla="*/ 362 h 466"/>
                <a:gd name="T18" fmla="*/ 318 w 476"/>
                <a:gd name="T19" fmla="*/ 340 h 466"/>
                <a:gd name="T20" fmla="*/ 278 w 476"/>
                <a:gd name="T21" fmla="*/ 387 h 466"/>
                <a:gd name="T22" fmla="*/ 158 w 476"/>
                <a:gd name="T23" fmla="*/ 387 h 466"/>
                <a:gd name="T24" fmla="*/ 158 w 476"/>
                <a:gd name="T25" fmla="*/ 409 h 466"/>
                <a:gd name="T26" fmla="*/ 278 w 476"/>
                <a:gd name="T27" fmla="*/ 409 h 466"/>
                <a:gd name="T28" fmla="*/ 278 w 476"/>
                <a:gd name="T29" fmla="*/ 387 h 466"/>
                <a:gd name="T30" fmla="*/ 373 w 476"/>
                <a:gd name="T31" fmla="*/ 87 h 466"/>
                <a:gd name="T32" fmla="*/ 373 w 476"/>
                <a:gd name="T33" fmla="*/ 0 h 466"/>
                <a:gd name="T34" fmla="*/ 162 w 476"/>
                <a:gd name="T35" fmla="*/ 0 h 466"/>
                <a:gd name="T36" fmla="*/ 103 w 476"/>
                <a:gd name="T37" fmla="*/ 59 h 466"/>
                <a:gd name="T38" fmla="*/ 103 w 476"/>
                <a:gd name="T39" fmla="*/ 87 h 466"/>
                <a:gd name="T40" fmla="*/ 0 w 476"/>
                <a:gd name="T41" fmla="*/ 87 h 466"/>
                <a:gd name="T42" fmla="*/ 0 w 476"/>
                <a:gd name="T43" fmla="*/ 359 h 466"/>
                <a:gd name="T44" fmla="*/ 103 w 476"/>
                <a:gd name="T45" fmla="*/ 359 h 466"/>
                <a:gd name="T46" fmla="*/ 103 w 476"/>
                <a:gd name="T47" fmla="*/ 466 h 466"/>
                <a:gd name="T48" fmla="*/ 373 w 476"/>
                <a:gd name="T49" fmla="*/ 466 h 466"/>
                <a:gd name="T50" fmla="*/ 373 w 476"/>
                <a:gd name="T51" fmla="*/ 359 h 466"/>
                <a:gd name="T52" fmla="*/ 417 w 476"/>
                <a:gd name="T53" fmla="*/ 359 h 466"/>
                <a:gd name="T54" fmla="*/ 476 w 476"/>
                <a:gd name="T55" fmla="*/ 299 h 466"/>
                <a:gd name="T56" fmla="*/ 476 w 476"/>
                <a:gd name="T57" fmla="*/ 87 h 466"/>
                <a:gd name="T58" fmla="*/ 373 w 476"/>
                <a:gd name="T59" fmla="*/ 87 h 466"/>
                <a:gd name="T60" fmla="*/ 125 w 476"/>
                <a:gd name="T61" fmla="*/ 59 h 466"/>
                <a:gd name="T62" fmla="*/ 162 w 476"/>
                <a:gd name="T63" fmla="*/ 22 h 466"/>
                <a:gd name="T64" fmla="*/ 351 w 476"/>
                <a:gd name="T65" fmla="*/ 22 h 466"/>
                <a:gd name="T66" fmla="*/ 351 w 476"/>
                <a:gd name="T67" fmla="*/ 87 h 466"/>
                <a:gd name="T68" fmla="*/ 125 w 476"/>
                <a:gd name="T69" fmla="*/ 87 h 466"/>
                <a:gd name="T70" fmla="*/ 125 w 476"/>
                <a:gd name="T71" fmla="*/ 59 h 466"/>
                <a:gd name="T72" fmla="*/ 351 w 476"/>
                <a:gd name="T73" fmla="*/ 444 h 466"/>
                <a:gd name="T74" fmla="*/ 125 w 476"/>
                <a:gd name="T75" fmla="*/ 444 h 466"/>
                <a:gd name="T76" fmla="*/ 125 w 476"/>
                <a:gd name="T77" fmla="*/ 252 h 466"/>
                <a:gd name="T78" fmla="*/ 351 w 476"/>
                <a:gd name="T79" fmla="*/ 252 h 466"/>
                <a:gd name="T80" fmla="*/ 351 w 476"/>
                <a:gd name="T81" fmla="*/ 444 h 466"/>
                <a:gd name="T82" fmla="*/ 454 w 476"/>
                <a:gd name="T83" fmla="*/ 299 h 466"/>
                <a:gd name="T84" fmla="*/ 417 w 476"/>
                <a:gd name="T85" fmla="*/ 337 h 466"/>
                <a:gd name="T86" fmla="*/ 373 w 476"/>
                <a:gd name="T87" fmla="*/ 337 h 466"/>
                <a:gd name="T88" fmla="*/ 373 w 476"/>
                <a:gd name="T89" fmla="*/ 230 h 466"/>
                <a:gd name="T90" fmla="*/ 103 w 476"/>
                <a:gd name="T91" fmla="*/ 230 h 466"/>
                <a:gd name="T92" fmla="*/ 103 w 476"/>
                <a:gd name="T93" fmla="*/ 337 h 466"/>
                <a:gd name="T94" fmla="*/ 22 w 476"/>
                <a:gd name="T95" fmla="*/ 337 h 466"/>
                <a:gd name="T96" fmla="*/ 22 w 476"/>
                <a:gd name="T97" fmla="*/ 109 h 466"/>
                <a:gd name="T98" fmla="*/ 454 w 476"/>
                <a:gd name="T99" fmla="*/ 109 h 466"/>
                <a:gd name="T100" fmla="*/ 454 w 476"/>
                <a:gd name="T101" fmla="*/ 299 h 466"/>
                <a:gd name="T102" fmla="*/ 399 w 476"/>
                <a:gd name="T103" fmla="*/ 207 h 466"/>
                <a:gd name="T104" fmla="*/ 434 w 476"/>
                <a:gd name="T105" fmla="*/ 172 h 466"/>
                <a:gd name="T106" fmla="*/ 399 w 476"/>
                <a:gd name="T107" fmla="*/ 137 h 466"/>
                <a:gd name="T108" fmla="*/ 364 w 476"/>
                <a:gd name="T109" fmla="*/ 172 h 466"/>
                <a:gd name="T110" fmla="*/ 399 w 476"/>
                <a:gd name="T111" fmla="*/ 207 h 466"/>
                <a:gd name="T112" fmla="*/ 399 w 476"/>
                <a:gd name="T113" fmla="*/ 159 h 466"/>
                <a:gd name="T114" fmla="*/ 412 w 476"/>
                <a:gd name="T115" fmla="*/ 172 h 466"/>
                <a:gd name="T116" fmla="*/ 399 w 476"/>
                <a:gd name="T117" fmla="*/ 185 h 466"/>
                <a:gd name="T118" fmla="*/ 386 w 476"/>
                <a:gd name="T119" fmla="*/ 172 h 466"/>
                <a:gd name="T120" fmla="*/ 399 w 476"/>
                <a:gd name="T121" fmla="*/ 159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6" h="466">
                  <a:moveTo>
                    <a:pt x="318" y="294"/>
                  </a:moveTo>
                  <a:cubicBezTo>
                    <a:pt x="158" y="294"/>
                    <a:pt x="158" y="294"/>
                    <a:pt x="158" y="294"/>
                  </a:cubicBezTo>
                  <a:cubicBezTo>
                    <a:pt x="158" y="316"/>
                    <a:pt x="158" y="316"/>
                    <a:pt x="158" y="316"/>
                  </a:cubicBezTo>
                  <a:cubicBezTo>
                    <a:pt x="318" y="316"/>
                    <a:pt x="318" y="316"/>
                    <a:pt x="318" y="316"/>
                  </a:cubicBezTo>
                  <a:lnTo>
                    <a:pt x="318" y="294"/>
                  </a:lnTo>
                  <a:close/>
                  <a:moveTo>
                    <a:pt x="318" y="340"/>
                  </a:moveTo>
                  <a:cubicBezTo>
                    <a:pt x="158" y="340"/>
                    <a:pt x="158" y="340"/>
                    <a:pt x="158" y="340"/>
                  </a:cubicBezTo>
                  <a:cubicBezTo>
                    <a:pt x="158" y="362"/>
                    <a:pt x="158" y="362"/>
                    <a:pt x="158" y="362"/>
                  </a:cubicBezTo>
                  <a:cubicBezTo>
                    <a:pt x="318" y="362"/>
                    <a:pt x="318" y="362"/>
                    <a:pt x="318" y="362"/>
                  </a:cubicBezTo>
                  <a:lnTo>
                    <a:pt x="318" y="340"/>
                  </a:lnTo>
                  <a:close/>
                  <a:moveTo>
                    <a:pt x="278" y="387"/>
                  </a:moveTo>
                  <a:cubicBezTo>
                    <a:pt x="158" y="387"/>
                    <a:pt x="158" y="387"/>
                    <a:pt x="158" y="387"/>
                  </a:cubicBezTo>
                  <a:cubicBezTo>
                    <a:pt x="158" y="409"/>
                    <a:pt x="158" y="409"/>
                    <a:pt x="158" y="409"/>
                  </a:cubicBezTo>
                  <a:cubicBezTo>
                    <a:pt x="278" y="409"/>
                    <a:pt x="278" y="409"/>
                    <a:pt x="278" y="409"/>
                  </a:cubicBezTo>
                  <a:lnTo>
                    <a:pt x="278" y="387"/>
                  </a:lnTo>
                  <a:close/>
                  <a:moveTo>
                    <a:pt x="373" y="87"/>
                  </a:moveTo>
                  <a:cubicBezTo>
                    <a:pt x="373" y="0"/>
                    <a:pt x="373" y="0"/>
                    <a:pt x="373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29" y="0"/>
                    <a:pt x="103" y="27"/>
                    <a:pt x="103" y="59"/>
                  </a:cubicBezTo>
                  <a:cubicBezTo>
                    <a:pt x="103" y="87"/>
                    <a:pt x="103" y="87"/>
                    <a:pt x="103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103" y="359"/>
                    <a:pt x="103" y="359"/>
                    <a:pt x="103" y="359"/>
                  </a:cubicBezTo>
                  <a:cubicBezTo>
                    <a:pt x="103" y="466"/>
                    <a:pt x="103" y="466"/>
                    <a:pt x="103" y="466"/>
                  </a:cubicBezTo>
                  <a:cubicBezTo>
                    <a:pt x="373" y="466"/>
                    <a:pt x="373" y="466"/>
                    <a:pt x="373" y="466"/>
                  </a:cubicBezTo>
                  <a:cubicBezTo>
                    <a:pt x="373" y="359"/>
                    <a:pt x="373" y="359"/>
                    <a:pt x="373" y="359"/>
                  </a:cubicBezTo>
                  <a:cubicBezTo>
                    <a:pt x="417" y="359"/>
                    <a:pt x="417" y="359"/>
                    <a:pt x="417" y="359"/>
                  </a:cubicBezTo>
                  <a:cubicBezTo>
                    <a:pt x="450" y="359"/>
                    <a:pt x="476" y="332"/>
                    <a:pt x="476" y="299"/>
                  </a:cubicBezTo>
                  <a:cubicBezTo>
                    <a:pt x="476" y="87"/>
                    <a:pt x="476" y="87"/>
                    <a:pt x="476" y="87"/>
                  </a:cubicBezTo>
                  <a:lnTo>
                    <a:pt x="373" y="87"/>
                  </a:lnTo>
                  <a:close/>
                  <a:moveTo>
                    <a:pt x="125" y="59"/>
                  </a:moveTo>
                  <a:cubicBezTo>
                    <a:pt x="125" y="39"/>
                    <a:pt x="142" y="22"/>
                    <a:pt x="162" y="22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51" y="87"/>
                    <a:pt x="351" y="87"/>
                    <a:pt x="351" y="87"/>
                  </a:cubicBezTo>
                  <a:cubicBezTo>
                    <a:pt x="125" y="87"/>
                    <a:pt x="125" y="87"/>
                    <a:pt x="125" y="87"/>
                  </a:cubicBezTo>
                  <a:lnTo>
                    <a:pt x="125" y="59"/>
                  </a:lnTo>
                  <a:close/>
                  <a:moveTo>
                    <a:pt x="351" y="444"/>
                  </a:moveTo>
                  <a:cubicBezTo>
                    <a:pt x="125" y="444"/>
                    <a:pt x="125" y="444"/>
                    <a:pt x="125" y="444"/>
                  </a:cubicBezTo>
                  <a:cubicBezTo>
                    <a:pt x="125" y="252"/>
                    <a:pt x="125" y="252"/>
                    <a:pt x="125" y="252"/>
                  </a:cubicBezTo>
                  <a:cubicBezTo>
                    <a:pt x="351" y="252"/>
                    <a:pt x="351" y="252"/>
                    <a:pt x="351" y="252"/>
                  </a:cubicBezTo>
                  <a:lnTo>
                    <a:pt x="351" y="444"/>
                  </a:lnTo>
                  <a:close/>
                  <a:moveTo>
                    <a:pt x="454" y="299"/>
                  </a:moveTo>
                  <a:cubicBezTo>
                    <a:pt x="454" y="320"/>
                    <a:pt x="438" y="337"/>
                    <a:pt x="417" y="337"/>
                  </a:cubicBezTo>
                  <a:cubicBezTo>
                    <a:pt x="373" y="337"/>
                    <a:pt x="373" y="337"/>
                    <a:pt x="373" y="337"/>
                  </a:cubicBezTo>
                  <a:cubicBezTo>
                    <a:pt x="373" y="230"/>
                    <a:pt x="373" y="230"/>
                    <a:pt x="373" y="230"/>
                  </a:cubicBezTo>
                  <a:cubicBezTo>
                    <a:pt x="103" y="230"/>
                    <a:pt x="103" y="230"/>
                    <a:pt x="103" y="230"/>
                  </a:cubicBezTo>
                  <a:cubicBezTo>
                    <a:pt x="103" y="337"/>
                    <a:pt x="103" y="337"/>
                    <a:pt x="103" y="337"/>
                  </a:cubicBezTo>
                  <a:cubicBezTo>
                    <a:pt x="22" y="337"/>
                    <a:pt x="22" y="337"/>
                    <a:pt x="22" y="337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454" y="109"/>
                    <a:pt x="454" y="109"/>
                    <a:pt x="454" y="109"/>
                  </a:cubicBezTo>
                  <a:lnTo>
                    <a:pt x="454" y="299"/>
                  </a:lnTo>
                  <a:close/>
                  <a:moveTo>
                    <a:pt x="399" y="207"/>
                  </a:moveTo>
                  <a:cubicBezTo>
                    <a:pt x="419" y="207"/>
                    <a:pt x="434" y="191"/>
                    <a:pt x="434" y="172"/>
                  </a:cubicBezTo>
                  <a:cubicBezTo>
                    <a:pt x="434" y="153"/>
                    <a:pt x="419" y="137"/>
                    <a:pt x="399" y="137"/>
                  </a:cubicBezTo>
                  <a:cubicBezTo>
                    <a:pt x="380" y="137"/>
                    <a:pt x="364" y="153"/>
                    <a:pt x="364" y="172"/>
                  </a:cubicBezTo>
                  <a:cubicBezTo>
                    <a:pt x="364" y="191"/>
                    <a:pt x="380" y="207"/>
                    <a:pt x="399" y="207"/>
                  </a:cubicBezTo>
                  <a:close/>
                  <a:moveTo>
                    <a:pt x="399" y="159"/>
                  </a:moveTo>
                  <a:cubicBezTo>
                    <a:pt x="407" y="159"/>
                    <a:pt x="412" y="165"/>
                    <a:pt x="412" y="172"/>
                  </a:cubicBezTo>
                  <a:cubicBezTo>
                    <a:pt x="412" y="179"/>
                    <a:pt x="407" y="185"/>
                    <a:pt x="399" y="185"/>
                  </a:cubicBezTo>
                  <a:cubicBezTo>
                    <a:pt x="392" y="185"/>
                    <a:pt x="386" y="179"/>
                    <a:pt x="386" y="172"/>
                  </a:cubicBezTo>
                  <a:cubicBezTo>
                    <a:pt x="386" y="165"/>
                    <a:pt x="392" y="159"/>
                    <a:pt x="399" y="15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2941736" y="5004777"/>
            <a:ext cx="720000" cy="720000"/>
            <a:chOff x="2587899" y="4841947"/>
            <a:chExt cx="720000" cy="720000"/>
          </a:xfrm>
        </p:grpSpPr>
        <p:sp>
          <p:nvSpPr>
            <p:cNvPr id="95" name="Freeform 94"/>
            <p:cNvSpPr>
              <a:spLocks noChangeAspect="1"/>
            </p:cNvSpPr>
            <p:nvPr/>
          </p:nvSpPr>
          <p:spPr bwMode="auto">
            <a:xfrm>
              <a:off x="2587899" y="4841947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94" name="Freeform 7"/>
            <p:cNvSpPr>
              <a:spLocks noEditPoints="1"/>
            </p:cNvSpPr>
            <p:nvPr/>
          </p:nvSpPr>
          <p:spPr bwMode="auto">
            <a:xfrm>
              <a:off x="2701837" y="4984126"/>
              <a:ext cx="492125" cy="437622"/>
            </a:xfrm>
            <a:custGeom>
              <a:avLst/>
              <a:gdLst>
                <a:gd name="T0" fmla="*/ 440 w 440"/>
                <a:gd name="T1" fmla="*/ 94 h 391"/>
                <a:gd name="T2" fmla="*/ 440 w 440"/>
                <a:gd name="T3" fmla="*/ 93 h 391"/>
                <a:gd name="T4" fmla="*/ 439 w 440"/>
                <a:gd name="T5" fmla="*/ 91 h 391"/>
                <a:gd name="T6" fmla="*/ 439 w 440"/>
                <a:gd name="T7" fmla="*/ 91 h 391"/>
                <a:gd name="T8" fmla="*/ 437 w 440"/>
                <a:gd name="T9" fmla="*/ 88 h 391"/>
                <a:gd name="T10" fmla="*/ 437 w 440"/>
                <a:gd name="T11" fmla="*/ 88 h 391"/>
                <a:gd name="T12" fmla="*/ 368 w 440"/>
                <a:gd name="T13" fmla="*/ 4 h 391"/>
                <a:gd name="T14" fmla="*/ 359 w 440"/>
                <a:gd name="T15" fmla="*/ 0 h 391"/>
                <a:gd name="T16" fmla="*/ 76 w 440"/>
                <a:gd name="T17" fmla="*/ 0 h 391"/>
                <a:gd name="T18" fmla="*/ 67 w 440"/>
                <a:gd name="T19" fmla="*/ 5 h 391"/>
                <a:gd name="T20" fmla="*/ 2 w 440"/>
                <a:gd name="T21" fmla="*/ 88 h 391"/>
                <a:gd name="T22" fmla="*/ 2 w 440"/>
                <a:gd name="T23" fmla="*/ 88 h 391"/>
                <a:gd name="T24" fmla="*/ 1 w 440"/>
                <a:gd name="T25" fmla="*/ 91 h 391"/>
                <a:gd name="T26" fmla="*/ 1 w 440"/>
                <a:gd name="T27" fmla="*/ 91 h 391"/>
                <a:gd name="T28" fmla="*/ 0 w 440"/>
                <a:gd name="T29" fmla="*/ 93 h 391"/>
                <a:gd name="T30" fmla="*/ 0 w 440"/>
                <a:gd name="T31" fmla="*/ 94 h 391"/>
                <a:gd name="T32" fmla="*/ 0 w 440"/>
                <a:gd name="T33" fmla="*/ 95 h 391"/>
                <a:gd name="T34" fmla="*/ 0 w 440"/>
                <a:gd name="T35" fmla="*/ 149 h 391"/>
                <a:gd name="T36" fmla="*/ 11 w 440"/>
                <a:gd name="T37" fmla="*/ 160 h 391"/>
                <a:gd name="T38" fmla="*/ 27 w 440"/>
                <a:gd name="T39" fmla="*/ 160 h 391"/>
                <a:gd name="T40" fmla="*/ 27 w 440"/>
                <a:gd name="T41" fmla="*/ 391 h 391"/>
                <a:gd name="T42" fmla="*/ 362 w 440"/>
                <a:gd name="T43" fmla="*/ 391 h 391"/>
                <a:gd name="T44" fmla="*/ 413 w 440"/>
                <a:gd name="T45" fmla="*/ 340 h 391"/>
                <a:gd name="T46" fmla="*/ 413 w 440"/>
                <a:gd name="T47" fmla="*/ 160 h 391"/>
                <a:gd name="T48" fmla="*/ 429 w 440"/>
                <a:gd name="T49" fmla="*/ 160 h 391"/>
                <a:gd name="T50" fmla="*/ 440 w 440"/>
                <a:gd name="T51" fmla="*/ 149 h 391"/>
                <a:gd name="T52" fmla="*/ 440 w 440"/>
                <a:gd name="T53" fmla="*/ 95 h 391"/>
                <a:gd name="T54" fmla="*/ 440 w 440"/>
                <a:gd name="T55" fmla="*/ 94 h 391"/>
                <a:gd name="T56" fmla="*/ 81 w 440"/>
                <a:gd name="T57" fmla="*/ 22 h 391"/>
                <a:gd name="T58" fmla="*/ 354 w 440"/>
                <a:gd name="T59" fmla="*/ 22 h 391"/>
                <a:gd name="T60" fmla="*/ 405 w 440"/>
                <a:gd name="T61" fmla="*/ 84 h 391"/>
                <a:gd name="T62" fmla="*/ 34 w 440"/>
                <a:gd name="T63" fmla="*/ 84 h 391"/>
                <a:gd name="T64" fmla="*/ 81 w 440"/>
                <a:gd name="T65" fmla="*/ 22 h 391"/>
                <a:gd name="T66" fmla="*/ 391 w 440"/>
                <a:gd name="T67" fmla="*/ 340 h 391"/>
                <a:gd name="T68" fmla="*/ 362 w 440"/>
                <a:gd name="T69" fmla="*/ 369 h 391"/>
                <a:gd name="T70" fmla="*/ 49 w 440"/>
                <a:gd name="T71" fmla="*/ 369 h 391"/>
                <a:gd name="T72" fmla="*/ 49 w 440"/>
                <a:gd name="T73" fmla="*/ 160 h 391"/>
                <a:gd name="T74" fmla="*/ 391 w 440"/>
                <a:gd name="T75" fmla="*/ 160 h 391"/>
                <a:gd name="T76" fmla="*/ 391 w 440"/>
                <a:gd name="T77" fmla="*/ 340 h 391"/>
                <a:gd name="T78" fmla="*/ 418 w 440"/>
                <a:gd name="T79" fmla="*/ 138 h 391"/>
                <a:gd name="T80" fmla="*/ 22 w 440"/>
                <a:gd name="T81" fmla="*/ 138 h 391"/>
                <a:gd name="T82" fmla="*/ 22 w 440"/>
                <a:gd name="T83" fmla="*/ 106 h 391"/>
                <a:gd name="T84" fmla="*/ 418 w 440"/>
                <a:gd name="T85" fmla="*/ 106 h 391"/>
                <a:gd name="T86" fmla="*/ 418 w 440"/>
                <a:gd name="T87" fmla="*/ 138 h 391"/>
                <a:gd name="T88" fmla="*/ 160 w 440"/>
                <a:gd name="T89" fmla="*/ 260 h 391"/>
                <a:gd name="T90" fmla="*/ 280 w 440"/>
                <a:gd name="T91" fmla="*/ 260 h 391"/>
                <a:gd name="T92" fmla="*/ 291 w 440"/>
                <a:gd name="T93" fmla="*/ 249 h 391"/>
                <a:gd name="T94" fmla="*/ 291 w 440"/>
                <a:gd name="T95" fmla="*/ 195 h 391"/>
                <a:gd name="T96" fmla="*/ 280 w 440"/>
                <a:gd name="T97" fmla="*/ 184 h 391"/>
                <a:gd name="T98" fmla="*/ 160 w 440"/>
                <a:gd name="T99" fmla="*/ 184 h 391"/>
                <a:gd name="T100" fmla="*/ 149 w 440"/>
                <a:gd name="T101" fmla="*/ 195 h 391"/>
                <a:gd name="T102" fmla="*/ 149 w 440"/>
                <a:gd name="T103" fmla="*/ 249 h 391"/>
                <a:gd name="T104" fmla="*/ 160 w 440"/>
                <a:gd name="T105" fmla="*/ 260 h 391"/>
                <a:gd name="T106" fmla="*/ 171 w 440"/>
                <a:gd name="T107" fmla="*/ 206 h 391"/>
                <a:gd name="T108" fmla="*/ 269 w 440"/>
                <a:gd name="T109" fmla="*/ 206 h 391"/>
                <a:gd name="T110" fmla="*/ 269 w 440"/>
                <a:gd name="T111" fmla="*/ 238 h 391"/>
                <a:gd name="T112" fmla="*/ 171 w 440"/>
                <a:gd name="T113" fmla="*/ 238 h 391"/>
                <a:gd name="T114" fmla="*/ 171 w 440"/>
                <a:gd name="T115" fmla="*/ 206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0" h="391">
                  <a:moveTo>
                    <a:pt x="440" y="94"/>
                  </a:moveTo>
                  <a:cubicBezTo>
                    <a:pt x="440" y="94"/>
                    <a:pt x="440" y="94"/>
                    <a:pt x="440" y="93"/>
                  </a:cubicBezTo>
                  <a:cubicBezTo>
                    <a:pt x="440" y="92"/>
                    <a:pt x="439" y="91"/>
                    <a:pt x="439" y="91"/>
                  </a:cubicBezTo>
                  <a:cubicBezTo>
                    <a:pt x="439" y="91"/>
                    <a:pt x="439" y="91"/>
                    <a:pt x="439" y="91"/>
                  </a:cubicBezTo>
                  <a:cubicBezTo>
                    <a:pt x="439" y="90"/>
                    <a:pt x="438" y="89"/>
                    <a:pt x="437" y="88"/>
                  </a:cubicBezTo>
                  <a:cubicBezTo>
                    <a:pt x="437" y="88"/>
                    <a:pt x="437" y="88"/>
                    <a:pt x="437" y="88"/>
                  </a:cubicBezTo>
                  <a:cubicBezTo>
                    <a:pt x="368" y="4"/>
                    <a:pt x="368" y="4"/>
                    <a:pt x="368" y="4"/>
                  </a:cubicBezTo>
                  <a:cubicBezTo>
                    <a:pt x="366" y="2"/>
                    <a:pt x="362" y="0"/>
                    <a:pt x="359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3" y="0"/>
                    <a:pt x="69" y="2"/>
                    <a:pt x="67" y="5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9"/>
                    <a:pt x="1" y="90"/>
                    <a:pt x="1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92"/>
                    <a:pt x="0" y="93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55"/>
                    <a:pt x="5" y="160"/>
                    <a:pt x="11" y="160"/>
                  </a:cubicBezTo>
                  <a:cubicBezTo>
                    <a:pt x="27" y="160"/>
                    <a:pt x="27" y="160"/>
                    <a:pt x="27" y="160"/>
                  </a:cubicBezTo>
                  <a:cubicBezTo>
                    <a:pt x="27" y="391"/>
                    <a:pt x="27" y="391"/>
                    <a:pt x="27" y="391"/>
                  </a:cubicBezTo>
                  <a:cubicBezTo>
                    <a:pt x="362" y="391"/>
                    <a:pt x="362" y="391"/>
                    <a:pt x="362" y="391"/>
                  </a:cubicBezTo>
                  <a:cubicBezTo>
                    <a:pt x="390" y="391"/>
                    <a:pt x="413" y="368"/>
                    <a:pt x="413" y="340"/>
                  </a:cubicBezTo>
                  <a:cubicBezTo>
                    <a:pt x="413" y="160"/>
                    <a:pt x="413" y="160"/>
                    <a:pt x="413" y="160"/>
                  </a:cubicBezTo>
                  <a:cubicBezTo>
                    <a:pt x="429" y="160"/>
                    <a:pt x="429" y="160"/>
                    <a:pt x="429" y="160"/>
                  </a:cubicBezTo>
                  <a:cubicBezTo>
                    <a:pt x="435" y="160"/>
                    <a:pt x="440" y="155"/>
                    <a:pt x="440" y="149"/>
                  </a:cubicBezTo>
                  <a:cubicBezTo>
                    <a:pt x="440" y="95"/>
                    <a:pt x="440" y="95"/>
                    <a:pt x="440" y="95"/>
                  </a:cubicBezTo>
                  <a:cubicBezTo>
                    <a:pt x="440" y="95"/>
                    <a:pt x="440" y="94"/>
                    <a:pt x="440" y="94"/>
                  </a:cubicBezTo>
                  <a:close/>
                  <a:moveTo>
                    <a:pt x="81" y="22"/>
                  </a:moveTo>
                  <a:cubicBezTo>
                    <a:pt x="354" y="22"/>
                    <a:pt x="354" y="22"/>
                    <a:pt x="354" y="22"/>
                  </a:cubicBezTo>
                  <a:cubicBezTo>
                    <a:pt x="405" y="84"/>
                    <a:pt x="405" y="84"/>
                    <a:pt x="405" y="84"/>
                  </a:cubicBezTo>
                  <a:cubicBezTo>
                    <a:pt x="34" y="84"/>
                    <a:pt x="34" y="84"/>
                    <a:pt x="34" y="84"/>
                  </a:cubicBezTo>
                  <a:lnTo>
                    <a:pt x="81" y="22"/>
                  </a:lnTo>
                  <a:close/>
                  <a:moveTo>
                    <a:pt x="391" y="340"/>
                  </a:moveTo>
                  <a:cubicBezTo>
                    <a:pt x="391" y="356"/>
                    <a:pt x="378" y="369"/>
                    <a:pt x="362" y="369"/>
                  </a:cubicBezTo>
                  <a:cubicBezTo>
                    <a:pt x="49" y="369"/>
                    <a:pt x="49" y="369"/>
                    <a:pt x="49" y="369"/>
                  </a:cubicBezTo>
                  <a:cubicBezTo>
                    <a:pt x="49" y="160"/>
                    <a:pt x="49" y="160"/>
                    <a:pt x="49" y="160"/>
                  </a:cubicBezTo>
                  <a:cubicBezTo>
                    <a:pt x="391" y="160"/>
                    <a:pt x="391" y="160"/>
                    <a:pt x="391" y="160"/>
                  </a:cubicBezTo>
                  <a:lnTo>
                    <a:pt x="391" y="340"/>
                  </a:lnTo>
                  <a:close/>
                  <a:moveTo>
                    <a:pt x="418" y="138"/>
                  </a:moveTo>
                  <a:cubicBezTo>
                    <a:pt x="22" y="138"/>
                    <a:pt x="22" y="138"/>
                    <a:pt x="22" y="138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418" y="106"/>
                    <a:pt x="418" y="106"/>
                    <a:pt x="418" y="106"/>
                  </a:cubicBezTo>
                  <a:lnTo>
                    <a:pt x="418" y="138"/>
                  </a:lnTo>
                  <a:close/>
                  <a:moveTo>
                    <a:pt x="160" y="260"/>
                  </a:moveTo>
                  <a:cubicBezTo>
                    <a:pt x="280" y="260"/>
                    <a:pt x="280" y="260"/>
                    <a:pt x="280" y="260"/>
                  </a:cubicBezTo>
                  <a:cubicBezTo>
                    <a:pt x="286" y="260"/>
                    <a:pt x="291" y="255"/>
                    <a:pt x="291" y="249"/>
                  </a:cubicBezTo>
                  <a:cubicBezTo>
                    <a:pt x="291" y="195"/>
                    <a:pt x="291" y="195"/>
                    <a:pt x="291" y="195"/>
                  </a:cubicBezTo>
                  <a:cubicBezTo>
                    <a:pt x="291" y="189"/>
                    <a:pt x="286" y="184"/>
                    <a:pt x="280" y="184"/>
                  </a:cubicBezTo>
                  <a:cubicBezTo>
                    <a:pt x="160" y="184"/>
                    <a:pt x="160" y="184"/>
                    <a:pt x="160" y="184"/>
                  </a:cubicBezTo>
                  <a:cubicBezTo>
                    <a:pt x="154" y="184"/>
                    <a:pt x="149" y="189"/>
                    <a:pt x="149" y="195"/>
                  </a:cubicBezTo>
                  <a:cubicBezTo>
                    <a:pt x="149" y="249"/>
                    <a:pt x="149" y="249"/>
                    <a:pt x="149" y="249"/>
                  </a:cubicBezTo>
                  <a:cubicBezTo>
                    <a:pt x="149" y="255"/>
                    <a:pt x="154" y="260"/>
                    <a:pt x="160" y="260"/>
                  </a:cubicBezTo>
                  <a:close/>
                  <a:moveTo>
                    <a:pt x="171" y="206"/>
                  </a:moveTo>
                  <a:cubicBezTo>
                    <a:pt x="269" y="206"/>
                    <a:pt x="269" y="206"/>
                    <a:pt x="269" y="206"/>
                  </a:cubicBezTo>
                  <a:cubicBezTo>
                    <a:pt x="269" y="238"/>
                    <a:pt x="269" y="238"/>
                    <a:pt x="269" y="238"/>
                  </a:cubicBezTo>
                  <a:cubicBezTo>
                    <a:pt x="171" y="238"/>
                    <a:pt x="171" y="238"/>
                    <a:pt x="171" y="238"/>
                  </a:cubicBezTo>
                  <a:lnTo>
                    <a:pt x="171" y="20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2941736" y="3836197"/>
            <a:ext cx="720000" cy="720000"/>
            <a:chOff x="4762566" y="4728315"/>
            <a:chExt cx="720000" cy="720000"/>
          </a:xfrm>
        </p:grpSpPr>
        <p:sp>
          <p:nvSpPr>
            <p:cNvPr id="91" name="Freeform 90"/>
            <p:cNvSpPr>
              <a:spLocks noChangeAspect="1"/>
            </p:cNvSpPr>
            <p:nvPr/>
          </p:nvSpPr>
          <p:spPr bwMode="auto">
            <a:xfrm>
              <a:off x="4762566" y="4728315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97" name="Freeform 6"/>
            <p:cNvSpPr>
              <a:spLocks noEditPoints="1"/>
            </p:cNvSpPr>
            <p:nvPr/>
          </p:nvSpPr>
          <p:spPr bwMode="auto">
            <a:xfrm>
              <a:off x="4830305" y="4840523"/>
              <a:ext cx="584523" cy="495584"/>
            </a:xfrm>
            <a:custGeom>
              <a:avLst/>
              <a:gdLst>
                <a:gd name="T0" fmla="*/ 555 w 603"/>
                <a:gd name="T1" fmla="*/ 165 h 511"/>
                <a:gd name="T2" fmla="*/ 539 w 603"/>
                <a:gd name="T3" fmla="*/ 165 h 511"/>
                <a:gd name="T4" fmla="*/ 513 w 603"/>
                <a:gd name="T5" fmla="*/ 173 h 511"/>
                <a:gd name="T6" fmla="*/ 513 w 603"/>
                <a:gd name="T7" fmla="*/ 167 h 511"/>
                <a:gd name="T8" fmla="*/ 346 w 603"/>
                <a:gd name="T9" fmla="*/ 0 h 511"/>
                <a:gd name="T10" fmla="*/ 257 w 603"/>
                <a:gd name="T11" fmla="*/ 0 h 511"/>
                <a:gd name="T12" fmla="*/ 90 w 603"/>
                <a:gd name="T13" fmla="*/ 167 h 511"/>
                <a:gd name="T14" fmla="*/ 90 w 603"/>
                <a:gd name="T15" fmla="*/ 173 h 511"/>
                <a:gd name="T16" fmla="*/ 63 w 603"/>
                <a:gd name="T17" fmla="*/ 165 h 511"/>
                <a:gd name="T18" fmla="*/ 47 w 603"/>
                <a:gd name="T19" fmla="*/ 165 h 511"/>
                <a:gd name="T20" fmla="*/ 0 w 603"/>
                <a:gd name="T21" fmla="*/ 213 h 511"/>
                <a:gd name="T22" fmla="*/ 0 w 603"/>
                <a:gd name="T23" fmla="*/ 308 h 511"/>
                <a:gd name="T24" fmla="*/ 47 w 603"/>
                <a:gd name="T25" fmla="*/ 355 h 511"/>
                <a:gd name="T26" fmla="*/ 63 w 603"/>
                <a:gd name="T27" fmla="*/ 355 h 511"/>
                <a:gd name="T28" fmla="*/ 111 w 603"/>
                <a:gd name="T29" fmla="*/ 310 h 511"/>
                <a:gd name="T30" fmla="*/ 111 w 603"/>
                <a:gd name="T31" fmla="*/ 310 h 511"/>
                <a:gd name="T32" fmla="*/ 111 w 603"/>
                <a:gd name="T33" fmla="*/ 167 h 511"/>
                <a:gd name="T34" fmla="*/ 257 w 603"/>
                <a:gd name="T35" fmla="*/ 21 h 511"/>
                <a:gd name="T36" fmla="*/ 346 w 603"/>
                <a:gd name="T37" fmla="*/ 21 h 511"/>
                <a:gd name="T38" fmla="*/ 491 w 603"/>
                <a:gd name="T39" fmla="*/ 167 h 511"/>
                <a:gd name="T40" fmla="*/ 491 w 603"/>
                <a:gd name="T41" fmla="*/ 310 h 511"/>
                <a:gd name="T42" fmla="*/ 376 w 603"/>
                <a:gd name="T43" fmla="*/ 452 h 511"/>
                <a:gd name="T44" fmla="*/ 339 w 603"/>
                <a:gd name="T45" fmla="*/ 421 h 511"/>
                <a:gd name="T46" fmla="*/ 300 w 603"/>
                <a:gd name="T47" fmla="*/ 421 h 511"/>
                <a:gd name="T48" fmla="*/ 262 w 603"/>
                <a:gd name="T49" fmla="*/ 459 h 511"/>
                <a:gd name="T50" fmla="*/ 262 w 603"/>
                <a:gd name="T51" fmla="*/ 473 h 511"/>
                <a:gd name="T52" fmla="*/ 300 w 603"/>
                <a:gd name="T53" fmla="*/ 511 h 511"/>
                <a:gd name="T54" fmla="*/ 339 w 603"/>
                <a:gd name="T55" fmla="*/ 511 h 511"/>
                <a:gd name="T56" fmla="*/ 377 w 603"/>
                <a:gd name="T57" fmla="*/ 474 h 511"/>
                <a:gd name="T58" fmla="*/ 509 w 603"/>
                <a:gd name="T59" fmla="*/ 345 h 511"/>
                <a:gd name="T60" fmla="*/ 539 w 603"/>
                <a:gd name="T61" fmla="*/ 355 h 511"/>
                <a:gd name="T62" fmla="*/ 555 w 603"/>
                <a:gd name="T63" fmla="*/ 355 h 511"/>
                <a:gd name="T64" fmla="*/ 603 w 603"/>
                <a:gd name="T65" fmla="*/ 308 h 511"/>
                <a:gd name="T66" fmla="*/ 603 w 603"/>
                <a:gd name="T67" fmla="*/ 213 h 511"/>
                <a:gd name="T68" fmla="*/ 555 w 603"/>
                <a:gd name="T69" fmla="*/ 165 h 511"/>
                <a:gd name="T70" fmla="*/ 63 w 603"/>
                <a:gd name="T71" fmla="*/ 334 h 511"/>
                <a:gd name="T72" fmla="*/ 47 w 603"/>
                <a:gd name="T73" fmla="*/ 334 h 511"/>
                <a:gd name="T74" fmla="*/ 21 w 603"/>
                <a:gd name="T75" fmla="*/ 308 h 511"/>
                <a:gd name="T76" fmla="*/ 21 w 603"/>
                <a:gd name="T77" fmla="*/ 213 h 511"/>
                <a:gd name="T78" fmla="*/ 47 w 603"/>
                <a:gd name="T79" fmla="*/ 187 h 511"/>
                <a:gd name="T80" fmla="*/ 63 w 603"/>
                <a:gd name="T81" fmla="*/ 187 h 511"/>
                <a:gd name="T82" fmla="*/ 90 w 603"/>
                <a:gd name="T83" fmla="*/ 213 h 511"/>
                <a:gd name="T84" fmla="*/ 90 w 603"/>
                <a:gd name="T85" fmla="*/ 308 h 511"/>
                <a:gd name="T86" fmla="*/ 63 w 603"/>
                <a:gd name="T87" fmla="*/ 334 h 511"/>
                <a:gd name="T88" fmla="*/ 356 w 603"/>
                <a:gd name="T89" fmla="*/ 473 h 511"/>
                <a:gd name="T90" fmla="*/ 339 w 603"/>
                <a:gd name="T91" fmla="*/ 490 h 511"/>
                <a:gd name="T92" fmla="*/ 300 w 603"/>
                <a:gd name="T93" fmla="*/ 490 h 511"/>
                <a:gd name="T94" fmla="*/ 283 w 603"/>
                <a:gd name="T95" fmla="*/ 473 h 511"/>
                <a:gd name="T96" fmla="*/ 283 w 603"/>
                <a:gd name="T97" fmla="*/ 459 h 511"/>
                <a:gd name="T98" fmla="*/ 300 w 603"/>
                <a:gd name="T99" fmla="*/ 442 h 511"/>
                <a:gd name="T100" fmla="*/ 339 w 603"/>
                <a:gd name="T101" fmla="*/ 442 h 511"/>
                <a:gd name="T102" fmla="*/ 356 w 603"/>
                <a:gd name="T103" fmla="*/ 459 h 511"/>
                <a:gd name="T104" fmla="*/ 356 w 603"/>
                <a:gd name="T105" fmla="*/ 473 h 511"/>
                <a:gd name="T106" fmla="*/ 581 w 603"/>
                <a:gd name="T107" fmla="*/ 308 h 511"/>
                <a:gd name="T108" fmla="*/ 555 w 603"/>
                <a:gd name="T109" fmla="*/ 334 h 511"/>
                <a:gd name="T110" fmla="*/ 539 w 603"/>
                <a:gd name="T111" fmla="*/ 334 h 511"/>
                <a:gd name="T112" fmla="*/ 513 w 603"/>
                <a:gd name="T113" fmla="*/ 308 h 511"/>
                <a:gd name="T114" fmla="*/ 513 w 603"/>
                <a:gd name="T115" fmla="*/ 213 h 511"/>
                <a:gd name="T116" fmla="*/ 539 w 603"/>
                <a:gd name="T117" fmla="*/ 187 h 511"/>
                <a:gd name="T118" fmla="*/ 555 w 603"/>
                <a:gd name="T119" fmla="*/ 187 h 511"/>
                <a:gd name="T120" fmla="*/ 581 w 603"/>
                <a:gd name="T121" fmla="*/ 213 h 511"/>
                <a:gd name="T122" fmla="*/ 581 w 603"/>
                <a:gd name="T123" fmla="*/ 308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3" h="511">
                  <a:moveTo>
                    <a:pt x="555" y="165"/>
                  </a:moveTo>
                  <a:cubicBezTo>
                    <a:pt x="539" y="165"/>
                    <a:pt x="539" y="165"/>
                    <a:pt x="539" y="165"/>
                  </a:cubicBezTo>
                  <a:cubicBezTo>
                    <a:pt x="529" y="165"/>
                    <a:pt x="520" y="168"/>
                    <a:pt x="513" y="173"/>
                  </a:cubicBezTo>
                  <a:cubicBezTo>
                    <a:pt x="513" y="167"/>
                    <a:pt x="513" y="167"/>
                    <a:pt x="513" y="167"/>
                  </a:cubicBezTo>
                  <a:cubicBezTo>
                    <a:pt x="513" y="75"/>
                    <a:pt x="438" y="0"/>
                    <a:pt x="346" y="0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164" y="0"/>
                    <a:pt x="90" y="75"/>
                    <a:pt x="90" y="167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82" y="168"/>
                    <a:pt x="73" y="165"/>
                    <a:pt x="63" y="165"/>
                  </a:cubicBezTo>
                  <a:cubicBezTo>
                    <a:pt x="47" y="165"/>
                    <a:pt x="47" y="165"/>
                    <a:pt x="47" y="165"/>
                  </a:cubicBezTo>
                  <a:cubicBezTo>
                    <a:pt x="21" y="165"/>
                    <a:pt x="0" y="187"/>
                    <a:pt x="0" y="213"/>
                  </a:cubicBezTo>
                  <a:cubicBezTo>
                    <a:pt x="0" y="308"/>
                    <a:pt x="0" y="308"/>
                    <a:pt x="0" y="308"/>
                  </a:cubicBezTo>
                  <a:cubicBezTo>
                    <a:pt x="0" y="334"/>
                    <a:pt x="21" y="355"/>
                    <a:pt x="47" y="355"/>
                  </a:cubicBezTo>
                  <a:cubicBezTo>
                    <a:pt x="63" y="355"/>
                    <a:pt x="63" y="355"/>
                    <a:pt x="63" y="355"/>
                  </a:cubicBezTo>
                  <a:cubicBezTo>
                    <a:pt x="89" y="355"/>
                    <a:pt x="110" y="335"/>
                    <a:pt x="111" y="310"/>
                  </a:cubicBezTo>
                  <a:cubicBezTo>
                    <a:pt x="111" y="310"/>
                    <a:pt x="111" y="310"/>
                    <a:pt x="111" y="310"/>
                  </a:cubicBezTo>
                  <a:cubicBezTo>
                    <a:pt x="111" y="167"/>
                    <a:pt x="111" y="167"/>
                    <a:pt x="111" y="167"/>
                  </a:cubicBezTo>
                  <a:cubicBezTo>
                    <a:pt x="111" y="87"/>
                    <a:pt x="176" y="21"/>
                    <a:pt x="257" y="21"/>
                  </a:cubicBezTo>
                  <a:cubicBezTo>
                    <a:pt x="346" y="21"/>
                    <a:pt x="346" y="21"/>
                    <a:pt x="346" y="21"/>
                  </a:cubicBezTo>
                  <a:cubicBezTo>
                    <a:pt x="426" y="21"/>
                    <a:pt x="491" y="87"/>
                    <a:pt x="491" y="167"/>
                  </a:cubicBezTo>
                  <a:cubicBezTo>
                    <a:pt x="491" y="310"/>
                    <a:pt x="491" y="310"/>
                    <a:pt x="491" y="310"/>
                  </a:cubicBezTo>
                  <a:cubicBezTo>
                    <a:pt x="491" y="379"/>
                    <a:pt x="443" y="438"/>
                    <a:pt x="376" y="452"/>
                  </a:cubicBezTo>
                  <a:cubicBezTo>
                    <a:pt x="373" y="434"/>
                    <a:pt x="357" y="421"/>
                    <a:pt x="339" y="421"/>
                  </a:cubicBezTo>
                  <a:cubicBezTo>
                    <a:pt x="300" y="421"/>
                    <a:pt x="300" y="421"/>
                    <a:pt x="300" y="421"/>
                  </a:cubicBezTo>
                  <a:cubicBezTo>
                    <a:pt x="279" y="421"/>
                    <a:pt x="262" y="438"/>
                    <a:pt x="262" y="459"/>
                  </a:cubicBezTo>
                  <a:cubicBezTo>
                    <a:pt x="262" y="473"/>
                    <a:pt x="262" y="473"/>
                    <a:pt x="262" y="473"/>
                  </a:cubicBezTo>
                  <a:cubicBezTo>
                    <a:pt x="262" y="494"/>
                    <a:pt x="279" y="511"/>
                    <a:pt x="300" y="511"/>
                  </a:cubicBezTo>
                  <a:cubicBezTo>
                    <a:pt x="339" y="511"/>
                    <a:pt x="339" y="511"/>
                    <a:pt x="339" y="511"/>
                  </a:cubicBezTo>
                  <a:cubicBezTo>
                    <a:pt x="360" y="511"/>
                    <a:pt x="377" y="494"/>
                    <a:pt x="377" y="474"/>
                  </a:cubicBezTo>
                  <a:cubicBezTo>
                    <a:pt x="443" y="461"/>
                    <a:pt x="495" y="409"/>
                    <a:pt x="509" y="345"/>
                  </a:cubicBezTo>
                  <a:cubicBezTo>
                    <a:pt x="517" y="351"/>
                    <a:pt x="527" y="355"/>
                    <a:pt x="539" y="355"/>
                  </a:cubicBezTo>
                  <a:cubicBezTo>
                    <a:pt x="555" y="355"/>
                    <a:pt x="555" y="355"/>
                    <a:pt x="555" y="355"/>
                  </a:cubicBezTo>
                  <a:cubicBezTo>
                    <a:pt x="581" y="355"/>
                    <a:pt x="603" y="334"/>
                    <a:pt x="603" y="308"/>
                  </a:cubicBezTo>
                  <a:cubicBezTo>
                    <a:pt x="603" y="213"/>
                    <a:pt x="603" y="213"/>
                    <a:pt x="603" y="213"/>
                  </a:cubicBezTo>
                  <a:cubicBezTo>
                    <a:pt x="603" y="187"/>
                    <a:pt x="581" y="165"/>
                    <a:pt x="555" y="165"/>
                  </a:cubicBezTo>
                  <a:close/>
                  <a:moveTo>
                    <a:pt x="63" y="334"/>
                  </a:moveTo>
                  <a:cubicBezTo>
                    <a:pt x="47" y="334"/>
                    <a:pt x="47" y="334"/>
                    <a:pt x="47" y="334"/>
                  </a:cubicBezTo>
                  <a:cubicBezTo>
                    <a:pt x="33" y="334"/>
                    <a:pt x="21" y="323"/>
                    <a:pt x="21" y="308"/>
                  </a:cubicBezTo>
                  <a:cubicBezTo>
                    <a:pt x="21" y="213"/>
                    <a:pt x="21" y="213"/>
                    <a:pt x="21" y="213"/>
                  </a:cubicBezTo>
                  <a:cubicBezTo>
                    <a:pt x="21" y="198"/>
                    <a:pt x="33" y="187"/>
                    <a:pt x="47" y="187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8" y="187"/>
                    <a:pt x="90" y="198"/>
                    <a:pt x="90" y="213"/>
                  </a:cubicBezTo>
                  <a:cubicBezTo>
                    <a:pt x="90" y="308"/>
                    <a:pt x="90" y="308"/>
                    <a:pt x="90" y="308"/>
                  </a:cubicBezTo>
                  <a:cubicBezTo>
                    <a:pt x="90" y="323"/>
                    <a:pt x="78" y="334"/>
                    <a:pt x="63" y="334"/>
                  </a:cubicBezTo>
                  <a:close/>
                  <a:moveTo>
                    <a:pt x="356" y="473"/>
                  </a:moveTo>
                  <a:cubicBezTo>
                    <a:pt x="356" y="483"/>
                    <a:pt x="348" y="490"/>
                    <a:pt x="339" y="490"/>
                  </a:cubicBezTo>
                  <a:cubicBezTo>
                    <a:pt x="300" y="490"/>
                    <a:pt x="300" y="490"/>
                    <a:pt x="300" y="490"/>
                  </a:cubicBezTo>
                  <a:cubicBezTo>
                    <a:pt x="291" y="490"/>
                    <a:pt x="283" y="483"/>
                    <a:pt x="283" y="473"/>
                  </a:cubicBezTo>
                  <a:cubicBezTo>
                    <a:pt x="283" y="459"/>
                    <a:pt x="283" y="459"/>
                    <a:pt x="283" y="459"/>
                  </a:cubicBezTo>
                  <a:cubicBezTo>
                    <a:pt x="283" y="449"/>
                    <a:pt x="291" y="442"/>
                    <a:pt x="300" y="442"/>
                  </a:cubicBezTo>
                  <a:cubicBezTo>
                    <a:pt x="339" y="442"/>
                    <a:pt x="339" y="442"/>
                    <a:pt x="339" y="442"/>
                  </a:cubicBezTo>
                  <a:cubicBezTo>
                    <a:pt x="348" y="442"/>
                    <a:pt x="356" y="449"/>
                    <a:pt x="356" y="459"/>
                  </a:cubicBezTo>
                  <a:lnTo>
                    <a:pt x="356" y="473"/>
                  </a:lnTo>
                  <a:close/>
                  <a:moveTo>
                    <a:pt x="581" y="308"/>
                  </a:moveTo>
                  <a:cubicBezTo>
                    <a:pt x="581" y="323"/>
                    <a:pt x="570" y="334"/>
                    <a:pt x="555" y="334"/>
                  </a:cubicBezTo>
                  <a:cubicBezTo>
                    <a:pt x="539" y="334"/>
                    <a:pt x="539" y="334"/>
                    <a:pt x="539" y="334"/>
                  </a:cubicBezTo>
                  <a:cubicBezTo>
                    <a:pt x="524" y="334"/>
                    <a:pt x="513" y="323"/>
                    <a:pt x="513" y="308"/>
                  </a:cubicBezTo>
                  <a:cubicBezTo>
                    <a:pt x="513" y="213"/>
                    <a:pt x="513" y="213"/>
                    <a:pt x="513" y="213"/>
                  </a:cubicBezTo>
                  <a:cubicBezTo>
                    <a:pt x="513" y="198"/>
                    <a:pt x="524" y="187"/>
                    <a:pt x="539" y="187"/>
                  </a:cubicBezTo>
                  <a:cubicBezTo>
                    <a:pt x="555" y="187"/>
                    <a:pt x="555" y="187"/>
                    <a:pt x="555" y="187"/>
                  </a:cubicBezTo>
                  <a:cubicBezTo>
                    <a:pt x="570" y="187"/>
                    <a:pt x="581" y="198"/>
                    <a:pt x="581" y="213"/>
                  </a:cubicBezTo>
                  <a:lnTo>
                    <a:pt x="581" y="30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03" name="Group 102"/>
          <p:cNvGrpSpPr/>
          <p:nvPr/>
        </p:nvGrpSpPr>
        <p:grpSpPr>
          <a:xfrm>
            <a:off x="6284173" y="5004777"/>
            <a:ext cx="720000" cy="720000"/>
            <a:chOff x="6163590" y="5024159"/>
            <a:chExt cx="720000" cy="720000"/>
          </a:xfrm>
        </p:grpSpPr>
        <p:sp>
          <p:nvSpPr>
            <p:cNvPr id="102" name="Freeform 101"/>
            <p:cNvSpPr>
              <a:spLocks noChangeAspect="1"/>
            </p:cNvSpPr>
            <p:nvPr/>
          </p:nvSpPr>
          <p:spPr bwMode="auto">
            <a:xfrm>
              <a:off x="6163590" y="5024159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00" name="Freeform 6"/>
            <p:cNvSpPr>
              <a:spLocks noEditPoints="1"/>
            </p:cNvSpPr>
            <p:nvPr/>
          </p:nvSpPr>
          <p:spPr bwMode="auto">
            <a:xfrm>
              <a:off x="6305550" y="5127082"/>
              <a:ext cx="406770" cy="510456"/>
            </a:xfrm>
            <a:custGeom>
              <a:avLst/>
              <a:gdLst>
                <a:gd name="T0" fmla="*/ 348 w 453"/>
                <a:gd name="T1" fmla="*/ 187 h 568"/>
                <a:gd name="T2" fmla="*/ 312 w 453"/>
                <a:gd name="T3" fmla="*/ 64 h 568"/>
                <a:gd name="T4" fmla="*/ 195 w 453"/>
                <a:gd name="T5" fmla="*/ 7 h 568"/>
                <a:gd name="T6" fmla="*/ 31 w 453"/>
                <a:gd name="T7" fmla="*/ 99 h 568"/>
                <a:gd name="T8" fmla="*/ 66 w 453"/>
                <a:gd name="T9" fmla="*/ 293 h 568"/>
                <a:gd name="T10" fmla="*/ 82 w 453"/>
                <a:gd name="T11" fmla="*/ 278 h 568"/>
                <a:gd name="T12" fmla="*/ 51 w 453"/>
                <a:gd name="T13" fmla="*/ 108 h 568"/>
                <a:gd name="T14" fmla="*/ 193 w 453"/>
                <a:gd name="T15" fmla="*/ 29 h 568"/>
                <a:gd name="T16" fmla="*/ 294 w 453"/>
                <a:gd name="T17" fmla="*/ 78 h 568"/>
                <a:gd name="T18" fmla="*/ 326 w 453"/>
                <a:gd name="T19" fmla="*/ 187 h 568"/>
                <a:gd name="T20" fmla="*/ 201 w 453"/>
                <a:gd name="T21" fmla="*/ 187 h 568"/>
                <a:gd name="T22" fmla="*/ 201 w 453"/>
                <a:gd name="T23" fmla="*/ 444 h 568"/>
                <a:gd name="T24" fmla="*/ 326 w 453"/>
                <a:gd name="T25" fmla="*/ 568 h 568"/>
                <a:gd name="T26" fmla="*/ 329 w 453"/>
                <a:gd name="T27" fmla="*/ 568 h 568"/>
                <a:gd name="T28" fmla="*/ 453 w 453"/>
                <a:gd name="T29" fmla="*/ 444 h 568"/>
                <a:gd name="T30" fmla="*/ 453 w 453"/>
                <a:gd name="T31" fmla="*/ 187 h 568"/>
                <a:gd name="T32" fmla="*/ 348 w 453"/>
                <a:gd name="T33" fmla="*/ 187 h 568"/>
                <a:gd name="T34" fmla="*/ 431 w 453"/>
                <a:gd name="T35" fmla="*/ 303 h 568"/>
                <a:gd name="T36" fmla="*/ 363 w 453"/>
                <a:gd name="T37" fmla="*/ 303 h 568"/>
                <a:gd name="T38" fmla="*/ 363 w 453"/>
                <a:gd name="T39" fmla="*/ 209 h 568"/>
                <a:gd name="T40" fmla="*/ 431 w 453"/>
                <a:gd name="T41" fmla="*/ 209 h 568"/>
                <a:gd name="T42" fmla="*/ 431 w 453"/>
                <a:gd name="T43" fmla="*/ 303 h 568"/>
                <a:gd name="T44" fmla="*/ 341 w 453"/>
                <a:gd name="T45" fmla="*/ 209 h 568"/>
                <a:gd name="T46" fmla="*/ 341 w 453"/>
                <a:gd name="T47" fmla="*/ 303 h 568"/>
                <a:gd name="T48" fmla="*/ 223 w 453"/>
                <a:gd name="T49" fmla="*/ 303 h 568"/>
                <a:gd name="T50" fmla="*/ 223 w 453"/>
                <a:gd name="T51" fmla="*/ 209 h 568"/>
                <a:gd name="T52" fmla="*/ 341 w 453"/>
                <a:gd name="T53" fmla="*/ 209 h 568"/>
                <a:gd name="T54" fmla="*/ 329 w 453"/>
                <a:gd name="T55" fmla="*/ 546 h 568"/>
                <a:gd name="T56" fmla="*/ 326 w 453"/>
                <a:gd name="T57" fmla="*/ 546 h 568"/>
                <a:gd name="T58" fmla="*/ 223 w 453"/>
                <a:gd name="T59" fmla="*/ 444 h 568"/>
                <a:gd name="T60" fmla="*/ 223 w 453"/>
                <a:gd name="T61" fmla="*/ 325 h 568"/>
                <a:gd name="T62" fmla="*/ 431 w 453"/>
                <a:gd name="T63" fmla="*/ 325 h 568"/>
                <a:gd name="T64" fmla="*/ 431 w 453"/>
                <a:gd name="T65" fmla="*/ 444 h 568"/>
                <a:gd name="T66" fmla="*/ 329 w 453"/>
                <a:gd name="T67" fmla="*/ 54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3" h="568">
                  <a:moveTo>
                    <a:pt x="348" y="187"/>
                  </a:moveTo>
                  <a:cubicBezTo>
                    <a:pt x="349" y="163"/>
                    <a:pt x="347" y="108"/>
                    <a:pt x="312" y="64"/>
                  </a:cubicBezTo>
                  <a:cubicBezTo>
                    <a:pt x="285" y="31"/>
                    <a:pt x="246" y="12"/>
                    <a:pt x="195" y="7"/>
                  </a:cubicBezTo>
                  <a:cubicBezTo>
                    <a:pt x="124" y="0"/>
                    <a:pt x="61" y="35"/>
                    <a:pt x="31" y="99"/>
                  </a:cubicBezTo>
                  <a:cubicBezTo>
                    <a:pt x="0" y="164"/>
                    <a:pt x="14" y="240"/>
                    <a:pt x="66" y="293"/>
                  </a:cubicBezTo>
                  <a:cubicBezTo>
                    <a:pt x="82" y="278"/>
                    <a:pt x="82" y="278"/>
                    <a:pt x="82" y="278"/>
                  </a:cubicBezTo>
                  <a:cubicBezTo>
                    <a:pt x="27" y="221"/>
                    <a:pt x="30" y="153"/>
                    <a:pt x="51" y="108"/>
                  </a:cubicBezTo>
                  <a:cubicBezTo>
                    <a:pt x="77" y="53"/>
                    <a:pt x="131" y="23"/>
                    <a:pt x="193" y="29"/>
                  </a:cubicBezTo>
                  <a:cubicBezTo>
                    <a:pt x="238" y="33"/>
                    <a:pt x="272" y="50"/>
                    <a:pt x="294" y="78"/>
                  </a:cubicBezTo>
                  <a:cubicBezTo>
                    <a:pt x="325" y="116"/>
                    <a:pt x="327" y="167"/>
                    <a:pt x="326" y="187"/>
                  </a:cubicBezTo>
                  <a:cubicBezTo>
                    <a:pt x="201" y="187"/>
                    <a:pt x="201" y="187"/>
                    <a:pt x="201" y="187"/>
                  </a:cubicBezTo>
                  <a:cubicBezTo>
                    <a:pt x="201" y="444"/>
                    <a:pt x="201" y="444"/>
                    <a:pt x="201" y="444"/>
                  </a:cubicBezTo>
                  <a:cubicBezTo>
                    <a:pt x="201" y="512"/>
                    <a:pt x="257" y="568"/>
                    <a:pt x="326" y="568"/>
                  </a:cubicBezTo>
                  <a:cubicBezTo>
                    <a:pt x="329" y="568"/>
                    <a:pt x="329" y="568"/>
                    <a:pt x="329" y="568"/>
                  </a:cubicBezTo>
                  <a:cubicBezTo>
                    <a:pt x="398" y="568"/>
                    <a:pt x="453" y="512"/>
                    <a:pt x="453" y="444"/>
                  </a:cubicBezTo>
                  <a:cubicBezTo>
                    <a:pt x="453" y="187"/>
                    <a:pt x="453" y="187"/>
                    <a:pt x="453" y="187"/>
                  </a:cubicBezTo>
                  <a:lnTo>
                    <a:pt x="348" y="187"/>
                  </a:lnTo>
                  <a:close/>
                  <a:moveTo>
                    <a:pt x="431" y="303"/>
                  </a:moveTo>
                  <a:cubicBezTo>
                    <a:pt x="363" y="303"/>
                    <a:pt x="363" y="303"/>
                    <a:pt x="363" y="303"/>
                  </a:cubicBezTo>
                  <a:cubicBezTo>
                    <a:pt x="363" y="209"/>
                    <a:pt x="363" y="209"/>
                    <a:pt x="363" y="209"/>
                  </a:cubicBezTo>
                  <a:cubicBezTo>
                    <a:pt x="431" y="209"/>
                    <a:pt x="431" y="209"/>
                    <a:pt x="431" y="209"/>
                  </a:cubicBezTo>
                  <a:lnTo>
                    <a:pt x="431" y="303"/>
                  </a:lnTo>
                  <a:close/>
                  <a:moveTo>
                    <a:pt x="341" y="209"/>
                  </a:moveTo>
                  <a:cubicBezTo>
                    <a:pt x="341" y="303"/>
                    <a:pt x="341" y="303"/>
                    <a:pt x="341" y="303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3" y="209"/>
                    <a:pt x="223" y="209"/>
                    <a:pt x="223" y="209"/>
                  </a:cubicBezTo>
                  <a:lnTo>
                    <a:pt x="341" y="209"/>
                  </a:lnTo>
                  <a:close/>
                  <a:moveTo>
                    <a:pt x="329" y="546"/>
                  </a:moveTo>
                  <a:cubicBezTo>
                    <a:pt x="326" y="546"/>
                    <a:pt x="326" y="546"/>
                    <a:pt x="326" y="546"/>
                  </a:cubicBezTo>
                  <a:cubicBezTo>
                    <a:pt x="269" y="546"/>
                    <a:pt x="223" y="500"/>
                    <a:pt x="223" y="444"/>
                  </a:cubicBezTo>
                  <a:cubicBezTo>
                    <a:pt x="223" y="325"/>
                    <a:pt x="223" y="325"/>
                    <a:pt x="223" y="325"/>
                  </a:cubicBezTo>
                  <a:cubicBezTo>
                    <a:pt x="431" y="325"/>
                    <a:pt x="431" y="325"/>
                    <a:pt x="431" y="325"/>
                  </a:cubicBezTo>
                  <a:cubicBezTo>
                    <a:pt x="431" y="444"/>
                    <a:pt x="431" y="444"/>
                    <a:pt x="431" y="444"/>
                  </a:cubicBezTo>
                  <a:cubicBezTo>
                    <a:pt x="431" y="500"/>
                    <a:pt x="386" y="546"/>
                    <a:pt x="329" y="5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8510439" y="3836197"/>
            <a:ext cx="720000" cy="720000"/>
            <a:chOff x="9124395" y="5547744"/>
            <a:chExt cx="720000" cy="720000"/>
          </a:xfrm>
        </p:grpSpPr>
        <p:sp>
          <p:nvSpPr>
            <p:cNvPr id="107" name="Freeform 106"/>
            <p:cNvSpPr>
              <a:spLocks noChangeAspect="1"/>
            </p:cNvSpPr>
            <p:nvPr/>
          </p:nvSpPr>
          <p:spPr bwMode="auto">
            <a:xfrm>
              <a:off x="9124395" y="5547744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06" name="Freeform 7"/>
            <p:cNvSpPr>
              <a:spLocks noEditPoints="1"/>
            </p:cNvSpPr>
            <p:nvPr/>
          </p:nvSpPr>
          <p:spPr bwMode="auto">
            <a:xfrm>
              <a:off x="9271220" y="5655027"/>
              <a:ext cx="426350" cy="505435"/>
            </a:xfrm>
            <a:custGeom>
              <a:avLst/>
              <a:gdLst>
                <a:gd name="T0" fmla="*/ 432 w 476"/>
                <a:gd name="T1" fmla="*/ 0 h 564"/>
                <a:gd name="T2" fmla="*/ 0 w 476"/>
                <a:gd name="T3" fmla="*/ 0 h 564"/>
                <a:gd name="T4" fmla="*/ 0 w 476"/>
                <a:gd name="T5" fmla="*/ 519 h 564"/>
                <a:gd name="T6" fmla="*/ 31 w 476"/>
                <a:gd name="T7" fmla="*/ 519 h 564"/>
                <a:gd name="T8" fmla="*/ 31 w 476"/>
                <a:gd name="T9" fmla="*/ 564 h 564"/>
                <a:gd name="T10" fmla="*/ 118 w 476"/>
                <a:gd name="T11" fmla="*/ 564 h 564"/>
                <a:gd name="T12" fmla="*/ 118 w 476"/>
                <a:gd name="T13" fmla="*/ 519 h 564"/>
                <a:gd name="T14" fmla="*/ 359 w 476"/>
                <a:gd name="T15" fmla="*/ 519 h 564"/>
                <a:gd name="T16" fmla="*/ 359 w 476"/>
                <a:gd name="T17" fmla="*/ 564 h 564"/>
                <a:gd name="T18" fmla="*/ 445 w 476"/>
                <a:gd name="T19" fmla="*/ 564 h 564"/>
                <a:gd name="T20" fmla="*/ 445 w 476"/>
                <a:gd name="T21" fmla="*/ 519 h 564"/>
                <a:gd name="T22" fmla="*/ 476 w 476"/>
                <a:gd name="T23" fmla="*/ 519 h 564"/>
                <a:gd name="T24" fmla="*/ 476 w 476"/>
                <a:gd name="T25" fmla="*/ 44 h 564"/>
                <a:gd name="T26" fmla="*/ 432 w 476"/>
                <a:gd name="T27" fmla="*/ 0 h 564"/>
                <a:gd name="T28" fmla="*/ 96 w 476"/>
                <a:gd name="T29" fmla="*/ 542 h 564"/>
                <a:gd name="T30" fmla="*/ 53 w 476"/>
                <a:gd name="T31" fmla="*/ 542 h 564"/>
                <a:gd name="T32" fmla="*/ 53 w 476"/>
                <a:gd name="T33" fmla="*/ 519 h 564"/>
                <a:gd name="T34" fmla="*/ 96 w 476"/>
                <a:gd name="T35" fmla="*/ 519 h 564"/>
                <a:gd name="T36" fmla="*/ 96 w 476"/>
                <a:gd name="T37" fmla="*/ 542 h 564"/>
                <a:gd name="T38" fmla="*/ 423 w 476"/>
                <a:gd name="T39" fmla="*/ 542 h 564"/>
                <a:gd name="T40" fmla="*/ 381 w 476"/>
                <a:gd name="T41" fmla="*/ 542 h 564"/>
                <a:gd name="T42" fmla="*/ 381 w 476"/>
                <a:gd name="T43" fmla="*/ 519 h 564"/>
                <a:gd name="T44" fmla="*/ 423 w 476"/>
                <a:gd name="T45" fmla="*/ 519 h 564"/>
                <a:gd name="T46" fmla="*/ 423 w 476"/>
                <a:gd name="T47" fmla="*/ 542 h 564"/>
                <a:gd name="T48" fmla="*/ 454 w 476"/>
                <a:gd name="T49" fmla="*/ 497 h 564"/>
                <a:gd name="T50" fmla="*/ 22 w 476"/>
                <a:gd name="T51" fmla="*/ 497 h 564"/>
                <a:gd name="T52" fmla="*/ 22 w 476"/>
                <a:gd name="T53" fmla="*/ 270 h 564"/>
                <a:gd name="T54" fmla="*/ 454 w 476"/>
                <a:gd name="T55" fmla="*/ 270 h 564"/>
                <a:gd name="T56" fmla="*/ 454 w 476"/>
                <a:gd name="T57" fmla="*/ 497 h 564"/>
                <a:gd name="T58" fmla="*/ 454 w 476"/>
                <a:gd name="T59" fmla="*/ 248 h 564"/>
                <a:gd name="T60" fmla="*/ 22 w 476"/>
                <a:gd name="T61" fmla="*/ 248 h 564"/>
                <a:gd name="T62" fmla="*/ 22 w 476"/>
                <a:gd name="T63" fmla="*/ 22 h 564"/>
                <a:gd name="T64" fmla="*/ 432 w 476"/>
                <a:gd name="T65" fmla="*/ 22 h 564"/>
                <a:gd name="T66" fmla="*/ 454 w 476"/>
                <a:gd name="T67" fmla="*/ 44 h 564"/>
                <a:gd name="T68" fmla="*/ 454 w 476"/>
                <a:gd name="T69" fmla="*/ 248 h 564"/>
                <a:gd name="T70" fmla="*/ 161 w 476"/>
                <a:gd name="T71" fmla="*/ 92 h 564"/>
                <a:gd name="T72" fmla="*/ 315 w 476"/>
                <a:gd name="T73" fmla="*/ 92 h 564"/>
                <a:gd name="T74" fmla="*/ 315 w 476"/>
                <a:gd name="T75" fmla="*/ 54 h 564"/>
                <a:gd name="T76" fmla="*/ 161 w 476"/>
                <a:gd name="T77" fmla="*/ 54 h 564"/>
                <a:gd name="T78" fmla="*/ 161 w 476"/>
                <a:gd name="T79" fmla="*/ 92 h 564"/>
                <a:gd name="T80" fmla="*/ 315 w 476"/>
                <a:gd name="T81" fmla="*/ 302 h 564"/>
                <a:gd name="T82" fmla="*/ 161 w 476"/>
                <a:gd name="T83" fmla="*/ 302 h 564"/>
                <a:gd name="T84" fmla="*/ 161 w 476"/>
                <a:gd name="T85" fmla="*/ 340 h 564"/>
                <a:gd name="T86" fmla="*/ 315 w 476"/>
                <a:gd name="T87" fmla="*/ 340 h 564"/>
                <a:gd name="T88" fmla="*/ 315 w 476"/>
                <a:gd name="T89" fmla="*/ 302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6" h="564">
                  <a:moveTo>
                    <a:pt x="43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19"/>
                    <a:pt x="0" y="519"/>
                    <a:pt x="0" y="519"/>
                  </a:cubicBezTo>
                  <a:cubicBezTo>
                    <a:pt x="31" y="519"/>
                    <a:pt x="31" y="519"/>
                    <a:pt x="31" y="519"/>
                  </a:cubicBezTo>
                  <a:cubicBezTo>
                    <a:pt x="31" y="564"/>
                    <a:pt x="31" y="564"/>
                    <a:pt x="31" y="564"/>
                  </a:cubicBezTo>
                  <a:cubicBezTo>
                    <a:pt x="118" y="564"/>
                    <a:pt x="118" y="564"/>
                    <a:pt x="118" y="564"/>
                  </a:cubicBezTo>
                  <a:cubicBezTo>
                    <a:pt x="118" y="519"/>
                    <a:pt x="118" y="519"/>
                    <a:pt x="118" y="519"/>
                  </a:cubicBezTo>
                  <a:cubicBezTo>
                    <a:pt x="359" y="519"/>
                    <a:pt x="359" y="519"/>
                    <a:pt x="359" y="519"/>
                  </a:cubicBezTo>
                  <a:cubicBezTo>
                    <a:pt x="359" y="564"/>
                    <a:pt x="359" y="564"/>
                    <a:pt x="359" y="564"/>
                  </a:cubicBezTo>
                  <a:cubicBezTo>
                    <a:pt x="445" y="564"/>
                    <a:pt x="445" y="564"/>
                    <a:pt x="445" y="564"/>
                  </a:cubicBezTo>
                  <a:cubicBezTo>
                    <a:pt x="445" y="519"/>
                    <a:pt x="445" y="519"/>
                    <a:pt x="445" y="519"/>
                  </a:cubicBezTo>
                  <a:cubicBezTo>
                    <a:pt x="476" y="519"/>
                    <a:pt x="476" y="519"/>
                    <a:pt x="476" y="519"/>
                  </a:cubicBezTo>
                  <a:cubicBezTo>
                    <a:pt x="476" y="44"/>
                    <a:pt x="476" y="44"/>
                    <a:pt x="476" y="44"/>
                  </a:cubicBezTo>
                  <a:cubicBezTo>
                    <a:pt x="476" y="20"/>
                    <a:pt x="456" y="0"/>
                    <a:pt x="432" y="0"/>
                  </a:cubicBezTo>
                  <a:close/>
                  <a:moveTo>
                    <a:pt x="96" y="542"/>
                  </a:moveTo>
                  <a:cubicBezTo>
                    <a:pt x="53" y="542"/>
                    <a:pt x="53" y="542"/>
                    <a:pt x="53" y="542"/>
                  </a:cubicBezTo>
                  <a:cubicBezTo>
                    <a:pt x="53" y="519"/>
                    <a:pt x="53" y="519"/>
                    <a:pt x="53" y="519"/>
                  </a:cubicBezTo>
                  <a:cubicBezTo>
                    <a:pt x="96" y="519"/>
                    <a:pt x="96" y="519"/>
                    <a:pt x="96" y="519"/>
                  </a:cubicBezTo>
                  <a:lnTo>
                    <a:pt x="96" y="542"/>
                  </a:lnTo>
                  <a:close/>
                  <a:moveTo>
                    <a:pt x="423" y="542"/>
                  </a:moveTo>
                  <a:cubicBezTo>
                    <a:pt x="381" y="542"/>
                    <a:pt x="381" y="542"/>
                    <a:pt x="381" y="542"/>
                  </a:cubicBezTo>
                  <a:cubicBezTo>
                    <a:pt x="381" y="519"/>
                    <a:pt x="381" y="519"/>
                    <a:pt x="381" y="519"/>
                  </a:cubicBezTo>
                  <a:cubicBezTo>
                    <a:pt x="423" y="519"/>
                    <a:pt x="423" y="519"/>
                    <a:pt x="423" y="519"/>
                  </a:cubicBezTo>
                  <a:lnTo>
                    <a:pt x="423" y="542"/>
                  </a:lnTo>
                  <a:close/>
                  <a:moveTo>
                    <a:pt x="454" y="497"/>
                  </a:moveTo>
                  <a:cubicBezTo>
                    <a:pt x="22" y="497"/>
                    <a:pt x="22" y="497"/>
                    <a:pt x="22" y="497"/>
                  </a:cubicBezTo>
                  <a:cubicBezTo>
                    <a:pt x="22" y="270"/>
                    <a:pt x="22" y="270"/>
                    <a:pt x="22" y="270"/>
                  </a:cubicBezTo>
                  <a:cubicBezTo>
                    <a:pt x="454" y="270"/>
                    <a:pt x="454" y="270"/>
                    <a:pt x="454" y="270"/>
                  </a:cubicBezTo>
                  <a:lnTo>
                    <a:pt x="454" y="497"/>
                  </a:lnTo>
                  <a:close/>
                  <a:moveTo>
                    <a:pt x="454" y="248"/>
                  </a:moveTo>
                  <a:cubicBezTo>
                    <a:pt x="22" y="248"/>
                    <a:pt x="22" y="248"/>
                    <a:pt x="22" y="248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432" y="22"/>
                    <a:pt x="432" y="22"/>
                    <a:pt x="432" y="22"/>
                  </a:cubicBezTo>
                  <a:cubicBezTo>
                    <a:pt x="444" y="22"/>
                    <a:pt x="454" y="32"/>
                    <a:pt x="454" y="44"/>
                  </a:cubicBezTo>
                  <a:lnTo>
                    <a:pt x="454" y="248"/>
                  </a:lnTo>
                  <a:close/>
                  <a:moveTo>
                    <a:pt x="161" y="92"/>
                  </a:moveTo>
                  <a:cubicBezTo>
                    <a:pt x="315" y="92"/>
                    <a:pt x="315" y="92"/>
                    <a:pt x="315" y="92"/>
                  </a:cubicBezTo>
                  <a:cubicBezTo>
                    <a:pt x="315" y="54"/>
                    <a:pt x="315" y="54"/>
                    <a:pt x="315" y="54"/>
                  </a:cubicBezTo>
                  <a:cubicBezTo>
                    <a:pt x="161" y="54"/>
                    <a:pt x="161" y="54"/>
                    <a:pt x="161" y="54"/>
                  </a:cubicBezTo>
                  <a:lnTo>
                    <a:pt x="161" y="92"/>
                  </a:lnTo>
                  <a:close/>
                  <a:moveTo>
                    <a:pt x="315" y="302"/>
                  </a:moveTo>
                  <a:cubicBezTo>
                    <a:pt x="161" y="302"/>
                    <a:pt x="161" y="302"/>
                    <a:pt x="161" y="302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315" y="340"/>
                    <a:pt x="315" y="340"/>
                    <a:pt x="315" y="340"/>
                  </a:cubicBezTo>
                  <a:lnTo>
                    <a:pt x="315" y="30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709257" y="2626437"/>
            <a:ext cx="720000" cy="720000"/>
            <a:chOff x="10194153" y="5443772"/>
            <a:chExt cx="720000" cy="720000"/>
          </a:xfrm>
        </p:grpSpPr>
        <p:sp>
          <p:nvSpPr>
            <p:cNvPr id="108" name="Freeform 107"/>
            <p:cNvSpPr>
              <a:spLocks noChangeAspect="1"/>
            </p:cNvSpPr>
            <p:nvPr/>
          </p:nvSpPr>
          <p:spPr bwMode="auto">
            <a:xfrm>
              <a:off x="10194153" y="5443772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10" name="Freeform 16"/>
            <p:cNvSpPr>
              <a:spLocks noEditPoints="1"/>
            </p:cNvSpPr>
            <p:nvPr/>
          </p:nvSpPr>
          <p:spPr bwMode="auto">
            <a:xfrm>
              <a:off x="10295819" y="5580197"/>
              <a:ext cx="516668" cy="447149"/>
            </a:xfrm>
            <a:custGeom>
              <a:avLst/>
              <a:gdLst>
                <a:gd name="T0" fmla="*/ 0 w 458"/>
                <a:gd name="T1" fmla="*/ 0 h 396"/>
                <a:gd name="T2" fmla="*/ 0 w 458"/>
                <a:gd name="T3" fmla="*/ 396 h 396"/>
                <a:gd name="T4" fmla="*/ 396 w 458"/>
                <a:gd name="T5" fmla="*/ 396 h 396"/>
                <a:gd name="T6" fmla="*/ 458 w 458"/>
                <a:gd name="T7" fmla="*/ 332 h 396"/>
                <a:gd name="T8" fmla="*/ 458 w 458"/>
                <a:gd name="T9" fmla="*/ 0 h 396"/>
                <a:gd name="T10" fmla="*/ 0 w 458"/>
                <a:gd name="T11" fmla="*/ 0 h 396"/>
                <a:gd name="T12" fmla="*/ 300 w 458"/>
                <a:gd name="T13" fmla="*/ 238 h 396"/>
                <a:gd name="T14" fmla="*/ 436 w 458"/>
                <a:gd name="T15" fmla="*/ 149 h 396"/>
                <a:gd name="T16" fmla="*/ 436 w 458"/>
                <a:gd name="T17" fmla="*/ 330 h 396"/>
                <a:gd name="T18" fmla="*/ 300 w 458"/>
                <a:gd name="T19" fmla="*/ 238 h 396"/>
                <a:gd name="T20" fmla="*/ 436 w 458"/>
                <a:gd name="T21" fmla="*/ 22 h 396"/>
                <a:gd name="T22" fmla="*/ 436 w 458"/>
                <a:gd name="T23" fmla="*/ 122 h 396"/>
                <a:gd name="T24" fmla="*/ 229 w 458"/>
                <a:gd name="T25" fmla="*/ 259 h 396"/>
                <a:gd name="T26" fmla="*/ 22 w 458"/>
                <a:gd name="T27" fmla="*/ 118 h 396"/>
                <a:gd name="T28" fmla="*/ 22 w 458"/>
                <a:gd name="T29" fmla="*/ 22 h 396"/>
                <a:gd name="T30" fmla="*/ 436 w 458"/>
                <a:gd name="T31" fmla="*/ 22 h 396"/>
                <a:gd name="T32" fmla="*/ 161 w 458"/>
                <a:gd name="T33" fmla="*/ 239 h 396"/>
                <a:gd name="T34" fmla="*/ 22 w 458"/>
                <a:gd name="T35" fmla="*/ 331 h 396"/>
                <a:gd name="T36" fmla="*/ 22 w 458"/>
                <a:gd name="T37" fmla="*/ 145 h 396"/>
                <a:gd name="T38" fmla="*/ 161 w 458"/>
                <a:gd name="T39" fmla="*/ 239 h 396"/>
                <a:gd name="T40" fmla="*/ 396 w 458"/>
                <a:gd name="T41" fmla="*/ 374 h 396"/>
                <a:gd name="T42" fmla="*/ 22 w 458"/>
                <a:gd name="T43" fmla="*/ 374 h 396"/>
                <a:gd name="T44" fmla="*/ 22 w 458"/>
                <a:gd name="T45" fmla="*/ 353 h 396"/>
                <a:gd name="T46" fmla="*/ 23 w 458"/>
                <a:gd name="T47" fmla="*/ 356 h 396"/>
                <a:gd name="T48" fmla="*/ 181 w 458"/>
                <a:gd name="T49" fmla="*/ 252 h 396"/>
                <a:gd name="T50" fmla="*/ 229 w 458"/>
                <a:gd name="T51" fmla="*/ 285 h 396"/>
                <a:gd name="T52" fmla="*/ 280 w 458"/>
                <a:gd name="T53" fmla="*/ 251 h 396"/>
                <a:gd name="T54" fmla="*/ 431 w 458"/>
                <a:gd name="T55" fmla="*/ 353 h 396"/>
                <a:gd name="T56" fmla="*/ 396 w 458"/>
                <a:gd name="T57" fmla="*/ 37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58" h="396">
                  <a:moveTo>
                    <a:pt x="0" y="0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396" y="396"/>
                    <a:pt x="396" y="396"/>
                    <a:pt x="396" y="396"/>
                  </a:cubicBezTo>
                  <a:cubicBezTo>
                    <a:pt x="431" y="396"/>
                    <a:pt x="458" y="368"/>
                    <a:pt x="458" y="332"/>
                  </a:cubicBezTo>
                  <a:cubicBezTo>
                    <a:pt x="458" y="0"/>
                    <a:pt x="458" y="0"/>
                    <a:pt x="458" y="0"/>
                  </a:cubicBezTo>
                  <a:lnTo>
                    <a:pt x="0" y="0"/>
                  </a:lnTo>
                  <a:close/>
                  <a:moveTo>
                    <a:pt x="300" y="238"/>
                  </a:moveTo>
                  <a:cubicBezTo>
                    <a:pt x="436" y="149"/>
                    <a:pt x="436" y="149"/>
                    <a:pt x="436" y="149"/>
                  </a:cubicBezTo>
                  <a:cubicBezTo>
                    <a:pt x="436" y="330"/>
                    <a:pt x="436" y="330"/>
                    <a:pt x="436" y="330"/>
                  </a:cubicBezTo>
                  <a:lnTo>
                    <a:pt x="300" y="238"/>
                  </a:lnTo>
                  <a:close/>
                  <a:moveTo>
                    <a:pt x="436" y="22"/>
                  </a:moveTo>
                  <a:cubicBezTo>
                    <a:pt x="436" y="122"/>
                    <a:pt x="436" y="122"/>
                    <a:pt x="436" y="122"/>
                  </a:cubicBezTo>
                  <a:cubicBezTo>
                    <a:pt x="229" y="259"/>
                    <a:pt x="229" y="259"/>
                    <a:pt x="229" y="259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2" y="22"/>
                    <a:pt x="22" y="22"/>
                    <a:pt x="22" y="22"/>
                  </a:cubicBezTo>
                  <a:lnTo>
                    <a:pt x="436" y="22"/>
                  </a:lnTo>
                  <a:close/>
                  <a:moveTo>
                    <a:pt x="161" y="239"/>
                  </a:moveTo>
                  <a:cubicBezTo>
                    <a:pt x="22" y="331"/>
                    <a:pt x="22" y="331"/>
                    <a:pt x="22" y="331"/>
                  </a:cubicBezTo>
                  <a:cubicBezTo>
                    <a:pt x="22" y="145"/>
                    <a:pt x="22" y="145"/>
                    <a:pt x="22" y="145"/>
                  </a:cubicBezTo>
                  <a:lnTo>
                    <a:pt x="161" y="239"/>
                  </a:lnTo>
                  <a:close/>
                  <a:moveTo>
                    <a:pt x="396" y="374"/>
                  </a:moveTo>
                  <a:cubicBezTo>
                    <a:pt x="22" y="374"/>
                    <a:pt x="22" y="374"/>
                    <a:pt x="22" y="374"/>
                  </a:cubicBezTo>
                  <a:cubicBezTo>
                    <a:pt x="22" y="353"/>
                    <a:pt x="22" y="353"/>
                    <a:pt x="22" y="353"/>
                  </a:cubicBezTo>
                  <a:cubicBezTo>
                    <a:pt x="23" y="356"/>
                    <a:pt x="23" y="356"/>
                    <a:pt x="23" y="356"/>
                  </a:cubicBezTo>
                  <a:cubicBezTo>
                    <a:pt x="181" y="252"/>
                    <a:pt x="181" y="252"/>
                    <a:pt x="181" y="252"/>
                  </a:cubicBezTo>
                  <a:cubicBezTo>
                    <a:pt x="229" y="285"/>
                    <a:pt x="229" y="285"/>
                    <a:pt x="229" y="285"/>
                  </a:cubicBezTo>
                  <a:cubicBezTo>
                    <a:pt x="280" y="251"/>
                    <a:pt x="280" y="251"/>
                    <a:pt x="280" y="251"/>
                  </a:cubicBezTo>
                  <a:cubicBezTo>
                    <a:pt x="431" y="353"/>
                    <a:pt x="431" y="353"/>
                    <a:pt x="431" y="353"/>
                  </a:cubicBezTo>
                  <a:cubicBezTo>
                    <a:pt x="424" y="365"/>
                    <a:pt x="411" y="374"/>
                    <a:pt x="396" y="37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2941736" y="2626437"/>
            <a:ext cx="720000" cy="720000"/>
            <a:chOff x="8992527" y="4741963"/>
            <a:chExt cx="720000" cy="720000"/>
          </a:xfrm>
        </p:grpSpPr>
        <p:sp>
          <p:nvSpPr>
            <p:cNvPr id="114" name="Freeform 113"/>
            <p:cNvSpPr>
              <a:spLocks noChangeAspect="1"/>
            </p:cNvSpPr>
            <p:nvPr/>
          </p:nvSpPr>
          <p:spPr bwMode="auto">
            <a:xfrm>
              <a:off x="8992527" y="4741963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13" name="Freeform 8"/>
            <p:cNvSpPr>
              <a:spLocks noEditPoints="1"/>
            </p:cNvSpPr>
            <p:nvPr/>
          </p:nvSpPr>
          <p:spPr bwMode="auto">
            <a:xfrm>
              <a:off x="9100680" y="4872953"/>
              <a:ext cx="503695" cy="458021"/>
            </a:xfrm>
            <a:custGeom>
              <a:avLst/>
              <a:gdLst>
                <a:gd name="T0" fmla="*/ 581 w 582"/>
                <a:gd name="T1" fmla="*/ 185 h 529"/>
                <a:gd name="T2" fmla="*/ 581 w 582"/>
                <a:gd name="T3" fmla="*/ 182 h 529"/>
                <a:gd name="T4" fmla="*/ 579 w 582"/>
                <a:gd name="T5" fmla="*/ 180 h 529"/>
                <a:gd name="T6" fmla="*/ 533 w 582"/>
                <a:gd name="T7" fmla="*/ 131 h 529"/>
                <a:gd name="T8" fmla="*/ 270 w 582"/>
                <a:gd name="T9" fmla="*/ 80 h 529"/>
                <a:gd name="T10" fmla="*/ 270 w 582"/>
                <a:gd name="T11" fmla="*/ 79 h 529"/>
                <a:gd name="T12" fmla="*/ 266 w 582"/>
                <a:gd name="T13" fmla="*/ 70 h 529"/>
                <a:gd name="T14" fmla="*/ 192 w 582"/>
                <a:gd name="T15" fmla="*/ 3 h 529"/>
                <a:gd name="T16" fmla="*/ 188 w 582"/>
                <a:gd name="T17" fmla="*/ 0 h 529"/>
                <a:gd name="T18" fmla="*/ 0 w 582"/>
                <a:gd name="T19" fmla="*/ 403 h 529"/>
                <a:gd name="T20" fmla="*/ 198 w 582"/>
                <a:gd name="T21" fmla="*/ 518 h 529"/>
                <a:gd name="T22" fmla="*/ 571 w 582"/>
                <a:gd name="T23" fmla="*/ 529 h 529"/>
                <a:gd name="T24" fmla="*/ 582 w 582"/>
                <a:gd name="T25" fmla="*/ 187 h 529"/>
                <a:gd name="T26" fmla="*/ 528 w 582"/>
                <a:gd name="T27" fmla="*/ 153 h 529"/>
                <a:gd name="T28" fmla="*/ 233 w 582"/>
                <a:gd name="T29" fmla="*/ 176 h 529"/>
                <a:gd name="T30" fmla="*/ 528 w 582"/>
                <a:gd name="T31" fmla="*/ 153 h 529"/>
                <a:gd name="T32" fmla="*/ 231 w 582"/>
                <a:gd name="T33" fmla="*/ 68 h 529"/>
                <a:gd name="T34" fmla="*/ 195 w 582"/>
                <a:gd name="T35" fmla="*/ 36 h 529"/>
                <a:gd name="T36" fmla="*/ 200 w 582"/>
                <a:gd name="T37" fmla="*/ 180 h 529"/>
                <a:gd name="T38" fmla="*/ 199 w 582"/>
                <a:gd name="T39" fmla="*/ 182 h 529"/>
                <a:gd name="T40" fmla="*/ 198 w 582"/>
                <a:gd name="T41" fmla="*/ 186 h 529"/>
                <a:gd name="T42" fmla="*/ 198 w 582"/>
                <a:gd name="T43" fmla="*/ 381 h 529"/>
                <a:gd name="T44" fmla="*/ 22 w 582"/>
                <a:gd name="T45" fmla="*/ 22 h 529"/>
                <a:gd name="T46" fmla="*/ 173 w 582"/>
                <a:gd name="T47" fmla="*/ 79 h 529"/>
                <a:gd name="T48" fmla="*/ 248 w 582"/>
                <a:gd name="T49" fmla="*/ 90 h 529"/>
                <a:gd name="T50" fmla="*/ 247 w 582"/>
                <a:gd name="T51" fmla="*/ 131 h 529"/>
                <a:gd name="T52" fmla="*/ 200 w 582"/>
                <a:gd name="T53" fmla="*/ 180 h 529"/>
                <a:gd name="T54" fmla="*/ 220 w 582"/>
                <a:gd name="T55" fmla="*/ 507 h 529"/>
                <a:gd name="T56" fmla="*/ 560 w 582"/>
                <a:gd name="T57" fmla="*/ 198 h 529"/>
                <a:gd name="T58" fmla="*/ 458 w 582"/>
                <a:gd name="T59" fmla="*/ 224 h 529"/>
                <a:gd name="T60" fmla="*/ 322 w 582"/>
                <a:gd name="T61" fmla="*/ 291 h 529"/>
                <a:gd name="T62" fmla="*/ 458 w 582"/>
                <a:gd name="T63" fmla="*/ 224 h 529"/>
                <a:gd name="T64" fmla="*/ 344 w 582"/>
                <a:gd name="T65" fmla="*/ 269 h 529"/>
                <a:gd name="T66" fmla="*/ 436 w 582"/>
                <a:gd name="T67" fmla="*/ 246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82" h="529">
                  <a:moveTo>
                    <a:pt x="582" y="186"/>
                  </a:moveTo>
                  <a:cubicBezTo>
                    <a:pt x="582" y="186"/>
                    <a:pt x="581" y="185"/>
                    <a:pt x="581" y="185"/>
                  </a:cubicBezTo>
                  <a:cubicBezTo>
                    <a:pt x="581" y="184"/>
                    <a:pt x="581" y="183"/>
                    <a:pt x="581" y="182"/>
                  </a:cubicBezTo>
                  <a:cubicBezTo>
                    <a:pt x="581" y="182"/>
                    <a:pt x="581" y="182"/>
                    <a:pt x="581" y="182"/>
                  </a:cubicBezTo>
                  <a:cubicBezTo>
                    <a:pt x="580" y="181"/>
                    <a:pt x="580" y="181"/>
                    <a:pt x="579" y="180"/>
                  </a:cubicBezTo>
                  <a:cubicBezTo>
                    <a:pt x="579" y="180"/>
                    <a:pt x="579" y="180"/>
                    <a:pt x="579" y="180"/>
                  </a:cubicBezTo>
                  <a:cubicBezTo>
                    <a:pt x="541" y="135"/>
                    <a:pt x="541" y="135"/>
                    <a:pt x="541" y="135"/>
                  </a:cubicBezTo>
                  <a:cubicBezTo>
                    <a:pt x="539" y="133"/>
                    <a:pt x="536" y="131"/>
                    <a:pt x="533" y="131"/>
                  </a:cubicBezTo>
                  <a:cubicBezTo>
                    <a:pt x="270" y="131"/>
                    <a:pt x="270" y="131"/>
                    <a:pt x="270" y="131"/>
                  </a:cubicBezTo>
                  <a:cubicBezTo>
                    <a:pt x="270" y="80"/>
                    <a:pt x="270" y="80"/>
                    <a:pt x="270" y="80"/>
                  </a:cubicBezTo>
                  <a:cubicBezTo>
                    <a:pt x="270" y="80"/>
                    <a:pt x="270" y="79"/>
                    <a:pt x="270" y="79"/>
                  </a:cubicBezTo>
                  <a:cubicBezTo>
                    <a:pt x="270" y="79"/>
                    <a:pt x="270" y="79"/>
                    <a:pt x="270" y="79"/>
                  </a:cubicBezTo>
                  <a:cubicBezTo>
                    <a:pt x="270" y="74"/>
                    <a:pt x="270" y="74"/>
                    <a:pt x="270" y="74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198" y="403"/>
                    <a:pt x="198" y="403"/>
                    <a:pt x="198" y="403"/>
                  </a:cubicBezTo>
                  <a:cubicBezTo>
                    <a:pt x="198" y="518"/>
                    <a:pt x="198" y="518"/>
                    <a:pt x="198" y="518"/>
                  </a:cubicBezTo>
                  <a:cubicBezTo>
                    <a:pt x="198" y="524"/>
                    <a:pt x="203" y="529"/>
                    <a:pt x="209" y="529"/>
                  </a:cubicBezTo>
                  <a:cubicBezTo>
                    <a:pt x="571" y="529"/>
                    <a:pt x="571" y="529"/>
                    <a:pt x="571" y="529"/>
                  </a:cubicBezTo>
                  <a:cubicBezTo>
                    <a:pt x="577" y="529"/>
                    <a:pt x="582" y="524"/>
                    <a:pt x="582" y="518"/>
                  </a:cubicBezTo>
                  <a:cubicBezTo>
                    <a:pt x="582" y="187"/>
                    <a:pt x="582" y="187"/>
                    <a:pt x="582" y="187"/>
                  </a:cubicBezTo>
                  <a:cubicBezTo>
                    <a:pt x="582" y="186"/>
                    <a:pt x="582" y="186"/>
                    <a:pt x="582" y="186"/>
                  </a:cubicBezTo>
                  <a:close/>
                  <a:moveTo>
                    <a:pt x="528" y="153"/>
                  </a:moveTo>
                  <a:cubicBezTo>
                    <a:pt x="547" y="176"/>
                    <a:pt x="547" y="176"/>
                    <a:pt x="547" y="176"/>
                  </a:cubicBezTo>
                  <a:cubicBezTo>
                    <a:pt x="233" y="176"/>
                    <a:pt x="233" y="176"/>
                    <a:pt x="233" y="176"/>
                  </a:cubicBezTo>
                  <a:cubicBezTo>
                    <a:pt x="252" y="153"/>
                    <a:pt x="252" y="153"/>
                    <a:pt x="252" y="153"/>
                  </a:cubicBezTo>
                  <a:lnTo>
                    <a:pt x="528" y="153"/>
                  </a:lnTo>
                  <a:close/>
                  <a:moveTo>
                    <a:pt x="195" y="36"/>
                  </a:moveTo>
                  <a:cubicBezTo>
                    <a:pt x="231" y="68"/>
                    <a:pt x="231" y="68"/>
                    <a:pt x="231" y="68"/>
                  </a:cubicBezTo>
                  <a:cubicBezTo>
                    <a:pt x="195" y="68"/>
                    <a:pt x="195" y="68"/>
                    <a:pt x="195" y="68"/>
                  </a:cubicBezTo>
                  <a:lnTo>
                    <a:pt x="195" y="36"/>
                  </a:lnTo>
                  <a:close/>
                  <a:moveTo>
                    <a:pt x="200" y="180"/>
                  </a:moveTo>
                  <a:cubicBezTo>
                    <a:pt x="200" y="180"/>
                    <a:pt x="200" y="180"/>
                    <a:pt x="200" y="180"/>
                  </a:cubicBezTo>
                  <a:cubicBezTo>
                    <a:pt x="200" y="181"/>
                    <a:pt x="199" y="181"/>
                    <a:pt x="199" y="182"/>
                  </a:cubicBezTo>
                  <a:cubicBezTo>
                    <a:pt x="199" y="182"/>
                    <a:pt x="199" y="182"/>
                    <a:pt x="199" y="182"/>
                  </a:cubicBezTo>
                  <a:cubicBezTo>
                    <a:pt x="198" y="183"/>
                    <a:pt x="198" y="184"/>
                    <a:pt x="198" y="185"/>
                  </a:cubicBezTo>
                  <a:cubicBezTo>
                    <a:pt x="198" y="185"/>
                    <a:pt x="198" y="186"/>
                    <a:pt x="198" y="186"/>
                  </a:cubicBezTo>
                  <a:cubicBezTo>
                    <a:pt x="198" y="186"/>
                    <a:pt x="198" y="186"/>
                    <a:pt x="198" y="187"/>
                  </a:cubicBezTo>
                  <a:cubicBezTo>
                    <a:pt x="198" y="381"/>
                    <a:pt x="198" y="381"/>
                    <a:pt x="198" y="381"/>
                  </a:cubicBezTo>
                  <a:cubicBezTo>
                    <a:pt x="22" y="381"/>
                    <a:pt x="22" y="381"/>
                    <a:pt x="22" y="38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73" y="22"/>
                    <a:pt x="173" y="22"/>
                    <a:pt x="173" y="22"/>
                  </a:cubicBezTo>
                  <a:cubicBezTo>
                    <a:pt x="173" y="79"/>
                    <a:pt x="173" y="79"/>
                    <a:pt x="173" y="79"/>
                  </a:cubicBezTo>
                  <a:cubicBezTo>
                    <a:pt x="173" y="85"/>
                    <a:pt x="178" y="90"/>
                    <a:pt x="184" y="90"/>
                  </a:cubicBezTo>
                  <a:cubicBezTo>
                    <a:pt x="248" y="90"/>
                    <a:pt x="248" y="90"/>
                    <a:pt x="248" y="90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3" y="131"/>
                    <a:pt x="240" y="133"/>
                    <a:pt x="238" y="135"/>
                  </a:cubicBezTo>
                  <a:lnTo>
                    <a:pt x="200" y="180"/>
                  </a:lnTo>
                  <a:close/>
                  <a:moveTo>
                    <a:pt x="560" y="507"/>
                  </a:moveTo>
                  <a:cubicBezTo>
                    <a:pt x="220" y="507"/>
                    <a:pt x="220" y="507"/>
                    <a:pt x="220" y="507"/>
                  </a:cubicBezTo>
                  <a:cubicBezTo>
                    <a:pt x="220" y="198"/>
                    <a:pt x="220" y="198"/>
                    <a:pt x="220" y="198"/>
                  </a:cubicBezTo>
                  <a:cubicBezTo>
                    <a:pt x="560" y="198"/>
                    <a:pt x="560" y="198"/>
                    <a:pt x="560" y="198"/>
                  </a:cubicBezTo>
                  <a:lnTo>
                    <a:pt x="560" y="507"/>
                  </a:lnTo>
                  <a:close/>
                  <a:moveTo>
                    <a:pt x="458" y="224"/>
                  </a:moveTo>
                  <a:cubicBezTo>
                    <a:pt x="322" y="224"/>
                    <a:pt x="322" y="224"/>
                    <a:pt x="322" y="224"/>
                  </a:cubicBezTo>
                  <a:cubicBezTo>
                    <a:pt x="322" y="291"/>
                    <a:pt x="322" y="291"/>
                    <a:pt x="322" y="291"/>
                  </a:cubicBezTo>
                  <a:cubicBezTo>
                    <a:pt x="458" y="291"/>
                    <a:pt x="458" y="291"/>
                    <a:pt x="458" y="291"/>
                  </a:cubicBezTo>
                  <a:lnTo>
                    <a:pt x="458" y="224"/>
                  </a:lnTo>
                  <a:close/>
                  <a:moveTo>
                    <a:pt x="436" y="269"/>
                  </a:moveTo>
                  <a:cubicBezTo>
                    <a:pt x="344" y="269"/>
                    <a:pt x="344" y="269"/>
                    <a:pt x="344" y="269"/>
                  </a:cubicBezTo>
                  <a:cubicBezTo>
                    <a:pt x="344" y="246"/>
                    <a:pt x="344" y="246"/>
                    <a:pt x="344" y="246"/>
                  </a:cubicBezTo>
                  <a:cubicBezTo>
                    <a:pt x="436" y="246"/>
                    <a:pt x="436" y="246"/>
                    <a:pt x="436" y="246"/>
                  </a:cubicBezTo>
                  <a:lnTo>
                    <a:pt x="436" y="26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43" name="Group 142"/>
          <p:cNvGrpSpPr/>
          <p:nvPr/>
        </p:nvGrpSpPr>
        <p:grpSpPr>
          <a:xfrm>
            <a:off x="709257" y="5004777"/>
            <a:ext cx="720000" cy="720000"/>
            <a:chOff x="10640230" y="5007532"/>
            <a:chExt cx="720000" cy="720000"/>
          </a:xfrm>
        </p:grpSpPr>
        <p:sp>
          <p:nvSpPr>
            <p:cNvPr id="98" name="Freeform 97"/>
            <p:cNvSpPr>
              <a:spLocks noChangeAspect="1"/>
            </p:cNvSpPr>
            <p:nvPr/>
          </p:nvSpPr>
          <p:spPr bwMode="auto">
            <a:xfrm>
              <a:off x="10640230" y="5007532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1" name="Freeform 14"/>
            <p:cNvSpPr>
              <a:spLocks noEditPoints="1"/>
            </p:cNvSpPr>
            <p:nvPr/>
          </p:nvSpPr>
          <p:spPr bwMode="auto">
            <a:xfrm>
              <a:off x="10825053" y="5107565"/>
              <a:ext cx="350354" cy="519935"/>
            </a:xfrm>
            <a:custGeom>
              <a:avLst/>
              <a:gdLst>
                <a:gd name="T0" fmla="*/ 152 w 309"/>
                <a:gd name="T1" fmla="*/ 243 h 458"/>
                <a:gd name="T2" fmla="*/ 116 w 309"/>
                <a:gd name="T3" fmla="*/ 279 h 458"/>
                <a:gd name="T4" fmla="*/ 133 w 309"/>
                <a:gd name="T5" fmla="*/ 309 h 458"/>
                <a:gd name="T6" fmla="*/ 133 w 309"/>
                <a:gd name="T7" fmla="*/ 369 h 458"/>
                <a:gd name="T8" fmla="*/ 152 w 309"/>
                <a:gd name="T9" fmla="*/ 387 h 458"/>
                <a:gd name="T10" fmla="*/ 170 w 309"/>
                <a:gd name="T11" fmla="*/ 369 h 458"/>
                <a:gd name="T12" fmla="*/ 170 w 309"/>
                <a:gd name="T13" fmla="*/ 309 h 458"/>
                <a:gd name="T14" fmla="*/ 188 w 309"/>
                <a:gd name="T15" fmla="*/ 279 h 458"/>
                <a:gd name="T16" fmla="*/ 152 w 309"/>
                <a:gd name="T17" fmla="*/ 243 h 458"/>
                <a:gd name="T18" fmla="*/ 309 w 309"/>
                <a:gd name="T19" fmla="*/ 164 h 458"/>
                <a:gd name="T20" fmla="*/ 255 w 309"/>
                <a:gd name="T21" fmla="*/ 164 h 458"/>
                <a:gd name="T22" fmla="*/ 255 w 309"/>
                <a:gd name="T23" fmla="*/ 103 h 458"/>
                <a:gd name="T24" fmla="*/ 151 w 309"/>
                <a:gd name="T25" fmla="*/ 0 h 458"/>
                <a:gd name="T26" fmla="*/ 48 w 309"/>
                <a:gd name="T27" fmla="*/ 103 h 458"/>
                <a:gd name="T28" fmla="*/ 48 w 309"/>
                <a:gd name="T29" fmla="*/ 164 h 458"/>
                <a:gd name="T30" fmla="*/ 0 w 309"/>
                <a:gd name="T31" fmla="*/ 164 h 458"/>
                <a:gd name="T32" fmla="*/ 0 w 309"/>
                <a:gd name="T33" fmla="*/ 458 h 458"/>
                <a:gd name="T34" fmla="*/ 251 w 309"/>
                <a:gd name="T35" fmla="*/ 458 h 458"/>
                <a:gd name="T36" fmla="*/ 309 w 309"/>
                <a:gd name="T37" fmla="*/ 402 h 458"/>
                <a:gd name="T38" fmla="*/ 309 w 309"/>
                <a:gd name="T39" fmla="*/ 164 h 458"/>
                <a:gd name="T40" fmla="*/ 70 w 309"/>
                <a:gd name="T41" fmla="*/ 103 h 458"/>
                <a:gd name="T42" fmla="*/ 151 w 309"/>
                <a:gd name="T43" fmla="*/ 22 h 458"/>
                <a:gd name="T44" fmla="*/ 233 w 309"/>
                <a:gd name="T45" fmla="*/ 103 h 458"/>
                <a:gd name="T46" fmla="*/ 233 w 309"/>
                <a:gd name="T47" fmla="*/ 164 h 458"/>
                <a:gd name="T48" fmla="*/ 70 w 309"/>
                <a:gd name="T49" fmla="*/ 164 h 458"/>
                <a:gd name="T50" fmla="*/ 70 w 309"/>
                <a:gd name="T51" fmla="*/ 103 h 458"/>
                <a:gd name="T52" fmla="*/ 251 w 309"/>
                <a:gd name="T53" fmla="*/ 436 h 458"/>
                <a:gd name="T54" fmla="*/ 22 w 309"/>
                <a:gd name="T55" fmla="*/ 436 h 458"/>
                <a:gd name="T56" fmla="*/ 22 w 309"/>
                <a:gd name="T57" fmla="*/ 186 h 458"/>
                <a:gd name="T58" fmla="*/ 287 w 309"/>
                <a:gd name="T59" fmla="*/ 186 h 458"/>
                <a:gd name="T60" fmla="*/ 287 w 309"/>
                <a:gd name="T61" fmla="*/ 402 h 458"/>
                <a:gd name="T62" fmla="*/ 251 w 309"/>
                <a:gd name="T63" fmla="*/ 436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9" h="458">
                  <a:moveTo>
                    <a:pt x="152" y="243"/>
                  </a:moveTo>
                  <a:cubicBezTo>
                    <a:pt x="132" y="243"/>
                    <a:pt x="116" y="259"/>
                    <a:pt x="116" y="279"/>
                  </a:cubicBezTo>
                  <a:cubicBezTo>
                    <a:pt x="116" y="291"/>
                    <a:pt x="122" y="303"/>
                    <a:pt x="133" y="309"/>
                  </a:cubicBezTo>
                  <a:cubicBezTo>
                    <a:pt x="133" y="369"/>
                    <a:pt x="133" y="369"/>
                    <a:pt x="133" y="369"/>
                  </a:cubicBezTo>
                  <a:cubicBezTo>
                    <a:pt x="133" y="379"/>
                    <a:pt x="141" y="387"/>
                    <a:pt x="152" y="387"/>
                  </a:cubicBezTo>
                  <a:cubicBezTo>
                    <a:pt x="162" y="387"/>
                    <a:pt x="170" y="379"/>
                    <a:pt x="170" y="369"/>
                  </a:cubicBezTo>
                  <a:cubicBezTo>
                    <a:pt x="170" y="309"/>
                    <a:pt x="170" y="309"/>
                    <a:pt x="170" y="309"/>
                  </a:cubicBezTo>
                  <a:cubicBezTo>
                    <a:pt x="181" y="303"/>
                    <a:pt x="188" y="291"/>
                    <a:pt x="188" y="279"/>
                  </a:cubicBezTo>
                  <a:cubicBezTo>
                    <a:pt x="188" y="259"/>
                    <a:pt x="171" y="243"/>
                    <a:pt x="152" y="243"/>
                  </a:cubicBezTo>
                  <a:close/>
                  <a:moveTo>
                    <a:pt x="309" y="164"/>
                  </a:moveTo>
                  <a:cubicBezTo>
                    <a:pt x="255" y="164"/>
                    <a:pt x="255" y="164"/>
                    <a:pt x="255" y="164"/>
                  </a:cubicBezTo>
                  <a:cubicBezTo>
                    <a:pt x="255" y="103"/>
                    <a:pt x="255" y="103"/>
                    <a:pt x="255" y="103"/>
                  </a:cubicBezTo>
                  <a:cubicBezTo>
                    <a:pt x="255" y="47"/>
                    <a:pt x="208" y="0"/>
                    <a:pt x="151" y="0"/>
                  </a:cubicBezTo>
                  <a:cubicBezTo>
                    <a:pt x="95" y="0"/>
                    <a:pt x="48" y="47"/>
                    <a:pt x="48" y="103"/>
                  </a:cubicBezTo>
                  <a:cubicBezTo>
                    <a:pt x="48" y="164"/>
                    <a:pt x="48" y="164"/>
                    <a:pt x="48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458"/>
                    <a:pt x="0" y="458"/>
                    <a:pt x="0" y="458"/>
                  </a:cubicBezTo>
                  <a:cubicBezTo>
                    <a:pt x="251" y="458"/>
                    <a:pt x="251" y="458"/>
                    <a:pt x="251" y="458"/>
                  </a:cubicBezTo>
                  <a:cubicBezTo>
                    <a:pt x="283" y="458"/>
                    <a:pt x="309" y="434"/>
                    <a:pt x="309" y="402"/>
                  </a:cubicBezTo>
                  <a:lnTo>
                    <a:pt x="309" y="164"/>
                  </a:lnTo>
                  <a:close/>
                  <a:moveTo>
                    <a:pt x="70" y="103"/>
                  </a:moveTo>
                  <a:cubicBezTo>
                    <a:pt x="70" y="59"/>
                    <a:pt x="107" y="22"/>
                    <a:pt x="151" y="22"/>
                  </a:cubicBezTo>
                  <a:cubicBezTo>
                    <a:pt x="196" y="22"/>
                    <a:pt x="233" y="59"/>
                    <a:pt x="233" y="103"/>
                  </a:cubicBezTo>
                  <a:cubicBezTo>
                    <a:pt x="233" y="164"/>
                    <a:pt x="233" y="164"/>
                    <a:pt x="233" y="164"/>
                  </a:cubicBezTo>
                  <a:cubicBezTo>
                    <a:pt x="70" y="164"/>
                    <a:pt x="70" y="164"/>
                    <a:pt x="70" y="164"/>
                  </a:cubicBezTo>
                  <a:lnTo>
                    <a:pt x="70" y="103"/>
                  </a:lnTo>
                  <a:close/>
                  <a:moveTo>
                    <a:pt x="251" y="436"/>
                  </a:moveTo>
                  <a:cubicBezTo>
                    <a:pt x="22" y="436"/>
                    <a:pt x="22" y="436"/>
                    <a:pt x="22" y="436"/>
                  </a:cubicBezTo>
                  <a:cubicBezTo>
                    <a:pt x="22" y="186"/>
                    <a:pt x="22" y="186"/>
                    <a:pt x="22" y="186"/>
                  </a:cubicBezTo>
                  <a:cubicBezTo>
                    <a:pt x="287" y="186"/>
                    <a:pt x="287" y="186"/>
                    <a:pt x="287" y="186"/>
                  </a:cubicBezTo>
                  <a:cubicBezTo>
                    <a:pt x="287" y="402"/>
                    <a:pt x="287" y="402"/>
                    <a:pt x="287" y="402"/>
                  </a:cubicBezTo>
                  <a:cubicBezTo>
                    <a:pt x="287" y="421"/>
                    <a:pt x="271" y="436"/>
                    <a:pt x="251" y="4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46" name="Group 145"/>
          <p:cNvGrpSpPr/>
          <p:nvPr/>
        </p:nvGrpSpPr>
        <p:grpSpPr>
          <a:xfrm>
            <a:off x="5160300" y="5004777"/>
            <a:ext cx="720000" cy="720000"/>
            <a:chOff x="11321892" y="5572447"/>
            <a:chExt cx="720000" cy="720000"/>
          </a:xfrm>
        </p:grpSpPr>
        <p:sp>
          <p:nvSpPr>
            <p:cNvPr id="142" name="Freeform 141"/>
            <p:cNvSpPr>
              <a:spLocks noChangeAspect="1"/>
            </p:cNvSpPr>
            <p:nvPr/>
          </p:nvSpPr>
          <p:spPr bwMode="auto">
            <a:xfrm>
              <a:off x="11321892" y="5572447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4" name="Freeform 10"/>
            <p:cNvSpPr>
              <a:spLocks noEditPoints="1"/>
            </p:cNvSpPr>
            <p:nvPr/>
          </p:nvSpPr>
          <p:spPr bwMode="auto">
            <a:xfrm>
              <a:off x="11481190" y="5671990"/>
              <a:ext cx="401405" cy="520915"/>
            </a:xfrm>
            <a:custGeom>
              <a:avLst/>
              <a:gdLst>
                <a:gd name="T0" fmla="*/ 434 w 434"/>
                <a:gd name="T1" fmla="*/ 218 h 563"/>
                <a:gd name="T2" fmla="*/ 217 w 434"/>
                <a:gd name="T3" fmla="*/ 0 h 563"/>
                <a:gd name="T4" fmla="*/ 0 w 434"/>
                <a:gd name="T5" fmla="*/ 219 h 563"/>
                <a:gd name="T6" fmla="*/ 45 w 434"/>
                <a:gd name="T7" fmla="*/ 352 h 563"/>
                <a:gd name="T8" fmla="*/ 45 w 434"/>
                <a:gd name="T9" fmla="*/ 352 h 563"/>
                <a:gd name="T10" fmla="*/ 51 w 434"/>
                <a:gd name="T11" fmla="*/ 360 h 563"/>
                <a:gd name="T12" fmla="*/ 58 w 434"/>
                <a:gd name="T13" fmla="*/ 368 h 563"/>
                <a:gd name="T14" fmla="*/ 217 w 434"/>
                <a:gd name="T15" fmla="*/ 563 h 563"/>
                <a:gd name="T16" fmla="*/ 374 w 434"/>
                <a:gd name="T17" fmla="*/ 370 h 563"/>
                <a:gd name="T18" fmla="*/ 376 w 434"/>
                <a:gd name="T19" fmla="*/ 368 h 563"/>
                <a:gd name="T20" fmla="*/ 385 w 434"/>
                <a:gd name="T21" fmla="*/ 357 h 563"/>
                <a:gd name="T22" fmla="*/ 389 w 434"/>
                <a:gd name="T23" fmla="*/ 352 h 563"/>
                <a:gd name="T24" fmla="*/ 389 w 434"/>
                <a:gd name="T25" fmla="*/ 352 h 563"/>
                <a:gd name="T26" fmla="*/ 434 w 434"/>
                <a:gd name="T27" fmla="*/ 218 h 563"/>
                <a:gd name="T28" fmla="*/ 357 w 434"/>
                <a:gd name="T29" fmla="*/ 356 h 563"/>
                <a:gd name="T30" fmla="*/ 342 w 434"/>
                <a:gd name="T31" fmla="*/ 374 h 563"/>
                <a:gd name="T32" fmla="*/ 343 w 434"/>
                <a:gd name="T33" fmla="*/ 374 h 563"/>
                <a:gd name="T34" fmla="*/ 217 w 434"/>
                <a:gd name="T35" fmla="*/ 528 h 563"/>
                <a:gd name="T36" fmla="*/ 91 w 434"/>
                <a:gd name="T37" fmla="*/ 374 h 563"/>
                <a:gd name="T38" fmla="*/ 92 w 434"/>
                <a:gd name="T39" fmla="*/ 374 h 563"/>
                <a:gd name="T40" fmla="*/ 76 w 434"/>
                <a:gd name="T41" fmla="*/ 356 h 563"/>
                <a:gd name="T42" fmla="*/ 22 w 434"/>
                <a:gd name="T43" fmla="*/ 219 h 563"/>
                <a:gd name="T44" fmla="*/ 217 w 434"/>
                <a:gd name="T45" fmla="*/ 22 h 563"/>
                <a:gd name="T46" fmla="*/ 412 w 434"/>
                <a:gd name="T47" fmla="*/ 218 h 563"/>
                <a:gd name="T48" fmla="*/ 357 w 434"/>
                <a:gd name="T49" fmla="*/ 356 h 563"/>
                <a:gd name="T50" fmla="*/ 217 w 434"/>
                <a:gd name="T51" fmla="*/ 93 h 563"/>
                <a:gd name="T52" fmla="*/ 117 w 434"/>
                <a:gd name="T53" fmla="*/ 193 h 563"/>
                <a:gd name="T54" fmla="*/ 217 w 434"/>
                <a:gd name="T55" fmla="*/ 293 h 563"/>
                <a:gd name="T56" fmla="*/ 317 w 434"/>
                <a:gd name="T57" fmla="*/ 193 h 563"/>
                <a:gd name="T58" fmla="*/ 217 w 434"/>
                <a:gd name="T59" fmla="*/ 93 h 563"/>
                <a:gd name="T60" fmla="*/ 217 w 434"/>
                <a:gd name="T61" fmla="*/ 271 h 563"/>
                <a:gd name="T62" fmla="*/ 139 w 434"/>
                <a:gd name="T63" fmla="*/ 193 h 563"/>
                <a:gd name="T64" fmla="*/ 217 w 434"/>
                <a:gd name="T65" fmla="*/ 115 h 563"/>
                <a:gd name="T66" fmla="*/ 295 w 434"/>
                <a:gd name="T67" fmla="*/ 193 h 563"/>
                <a:gd name="T68" fmla="*/ 217 w 434"/>
                <a:gd name="T69" fmla="*/ 271 h 563"/>
                <a:gd name="T70" fmla="*/ 227 w 434"/>
                <a:gd name="T71" fmla="*/ 144 h 563"/>
                <a:gd name="T72" fmla="*/ 207 w 434"/>
                <a:gd name="T73" fmla="*/ 144 h 563"/>
                <a:gd name="T74" fmla="*/ 207 w 434"/>
                <a:gd name="T75" fmla="*/ 178 h 563"/>
                <a:gd name="T76" fmla="*/ 172 w 434"/>
                <a:gd name="T77" fmla="*/ 178 h 563"/>
                <a:gd name="T78" fmla="*/ 172 w 434"/>
                <a:gd name="T79" fmla="*/ 198 h 563"/>
                <a:gd name="T80" fmla="*/ 207 w 434"/>
                <a:gd name="T81" fmla="*/ 198 h 563"/>
                <a:gd name="T82" fmla="*/ 207 w 434"/>
                <a:gd name="T83" fmla="*/ 232 h 563"/>
                <a:gd name="T84" fmla="*/ 227 w 434"/>
                <a:gd name="T85" fmla="*/ 232 h 563"/>
                <a:gd name="T86" fmla="*/ 227 w 434"/>
                <a:gd name="T87" fmla="*/ 198 h 563"/>
                <a:gd name="T88" fmla="*/ 261 w 434"/>
                <a:gd name="T89" fmla="*/ 198 h 563"/>
                <a:gd name="T90" fmla="*/ 261 w 434"/>
                <a:gd name="T91" fmla="*/ 178 h 563"/>
                <a:gd name="T92" fmla="*/ 227 w 434"/>
                <a:gd name="T93" fmla="*/ 178 h 563"/>
                <a:gd name="T94" fmla="*/ 227 w 434"/>
                <a:gd name="T95" fmla="*/ 144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34" h="563">
                  <a:moveTo>
                    <a:pt x="434" y="218"/>
                  </a:moveTo>
                  <a:cubicBezTo>
                    <a:pt x="434" y="98"/>
                    <a:pt x="336" y="0"/>
                    <a:pt x="217" y="0"/>
                  </a:cubicBezTo>
                  <a:cubicBezTo>
                    <a:pt x="97" y="0"/>
                    <a:pt x="0" y="99"/>
                    <a:pt x="0" y="219"/>
                  </a:cubicBezTo>
                  <a:cubicBezTo>
                    <a:pt x="0" y="267"/>
                    <a:pt x="15" y="311"/>
                    <a:pt x="45" y="352"/>
                  </a:cubicBezTo>
                  <a:cubicBezTo>
                    <a:pt x="45" y="352"/>
                    <a:pt x="45" y="352"/>
                    <a:pt x="45" y="352"/>
                  </a:cubicBezTo>
                  <a:cubicBezTo>
                    <a:pt x="51" y="360"/>
                    <a:pt x="51" y="360"/>
                    <a:pt x="51" y="360"/>
                  </a:cubicBezTo>
                  <a:cubicBezTo>
                    <a:pt x="53" y="363"/>
                    <a:pt x="55" y="365"/>
                    <a:pt x="58" y="368"/>
                  </a:cubicBezTo>
                  <a:cubicBezTo>
                    <a:pt x="217" y="563"/>
                    <a:pt x="217" y="563"/>
                    <a:pt x="217" y="563"/>
                  </a:cubicBezTo>
                  <a:cubicBezTo>
                    <a:pt x="374" y="370"/>
                    <a:pt x="374" y="370"/>
                    <a:pt x="374" y="370"/>
                  </a:cubicBezTo>
                  <a:cubicBezTo>
                    <a:pt x="376" y="368"/>
                    <a:pt x="376" y="368"/>
                    <a:pt x="376" y="368"/>
                  </a:cubicBezTo>
                  <a:cubicBezTo>
                    <a:pt x="379" y="365"/>
                    <a:pt x="382" y="361"/>
                    <a:pt x="385" y="357"/>
                  </a:cubicBezTo>
                  <a:cubicBezTo>
                    <a:pt x="389" y="352"/>
                    <a:pt x="389" y="352"/>
                    <a:pt x="389" y="352"/>
                  </a:cubicBezTo>
                  <a:cubicBezTo>
                    <a:pt x="389" y="352"/>
                    <a:pt x="389" y="352"/>
                    <a:pt x="389" y="352"/>
                  </a:cubicBezTo>
                  <a:cubicBezTo>
                    <a:pt x="418" y="311"/>
                    <a:pt x="434" y="266"/>
                    <a:pt x="434" y="218"/>
                  </a:cubicBezTo>
                  <a:close/>
                  <a:moveTo>
                    <a:pt x="357" y="356"/>
                  </a:moveTo>
                  <a:cubicBezTo>
                    <a:pt x="342" y="374"/>
                    <a:pt x="342" y="374"/>
                    <a:pt x="342" y="374"/>
                  </a:cubicBezTo>
                  <a:cubicBezTo>
                    <a:pt x="343" y="374"/>
                    <a:pt x="343" y="374"/>
                    <a:pt x="343" y="374"/>
                  </a:cubicBezTo>
                  <a:cubicBezTo>
                    <a:pt x="217" y="528"/>
                    <a:pt x="217" y="528"/>
                    <a:pt x="217" y="528"/>
                  </a:cubicBezTo>
                  <a:cubicBezTo>
                    <a:pt x="91" y="374"/>
                    <a:pt x="91" y="374"/>
                    <a:pt x="91" y="374"/>
                  </a:cubicBezTo>
                  <a:cubicBezTo>
                    <a:pt x="92" y="374"/>
                    <a:pt x="92" y="374"/>
                    <a:pt x="92" y="374"/>
                  </a:cubicBezTo>
                  <a:cubicBezTo>
                    <a:pt x="76" y="356"/>
                    <a:pt x="76" y="356"/>
                    <a:pt x="76" y="356"/>
                  </a:cubicBezTo>
                  <a:cubicBezTo>
                    <a:pt x="40" y="314"/>
                    <a:pt x="22" y="268"/>
                    <a:pt x="22" y="219"/>
                  </a:cubicBezTo>
                  <a:cubicBezTo>
                    <a:pt x="22" y="111"/>
                    <a:pt x="109" y="22"/>
                    <a:pt x="217" y="22"/>
                  </a:cubicBezTo>
                  <a:cubicBezTo>
                    <a:pt x="324" y="22"/>
                    <a:pt x="412" y="110"/>
                    <a:pt x="412" y="218"/>
                  </a:cubicBezTo>
                  <a:cubicBezTo>
                    <a:pt x="412" y="268"/>
                    <a:pt x="393" y="314"/>
                    <a:pt x="357" y="356"/>
                  </a:cubicBezTo>
                  <a:close/>
                  <a:moveTo>
                    <a:pt x="217" y="93"/>
                  </a:moveTo>
                  <a:cubicBezTo>
                    <a:pt x="162" y="93"/>
                    <a:pt x="117" y="138"/>
                    <a:pt x="117" y="193"/>
                  </a:cubicBezTo>
                  <a:cubicBezTo>
                    <a:pt x="117" y="248"/>
                    <a:pt x="162" y="293"/>
                    <a:pt x="217" y="293"/>
                  </a:cubicBezTo>
                  <a:cubicBezTo>
                    <a:pt x="272" y="293"/>
                    <a:pt x="317" y="248"/>
                    <a:pt x="317" y="193"/>
                  </a:cubicBezTo>
                  <a:cubicBezTo>
                    <a:pt x="317" y="138"/>
                    <a:pt x="272" y="93"/>
                    <a:pt x="217" y="93"/>
                  </a:cubicBezTo>
                  <a:close/>
                  <a:moveTo>
                    <a:pt x="217" y="271"/>
                  </a:moveTo>
                  <a:cubicBezTo>
                    <a:pt x="174" y="271"/>
                    <a:pt x="139" y="236"/>
                    <a:pt x="139" y="193"/>
                  </a:cubicBezTo>
                  <a:cubicBezTo>
                    <a:pt x="139" y="150"/>
                    <a:pt x="174" y="115"/>
                    <a:pt x="217" y="115"/>
                  </a:cubicBezTo>
                  <a:cubicBezTo>
                    <a:pt x="260" y="115"/>
                    <a:pt x="295" y="150"/>
                    <a:pt x="295" y="193"/>
                  </a:cubicBezTo>
                  <a:cubicBezTo>
                    <a:pt x="295" y="236"/>
                    <a:pt x="260" y="271"/>
                    <a:pt x="217" y="271"/>
                  </a:cubicBezTo>
                  <a:close/>
                  <a:moveTo>
                    <a:pt x="227" y="144"/>
                  </a:moveTo>
                  <a:cubicBezTo>
                    <a:pt x="207" y="144"/>
                    <a:pt x="207" y="144"/>
                    <a:pt x="207" y="144"/>
                  </a:cubicBezTo>
                  <a:cubicBezTo>
                    <a:pt x="207" y="178"/>
                    <a:pt x="207" y="178"/>
                    <a:pt x="207" y="178"/>
                  </a:cubicBezTo>
                  <a:cubicBezTo>
                    <a:pt x="172" y="178"/>
                    <a:pt x="172" y="178"/>
                    <a:pt x="172" y="178"/>
                  </a:cubicBezTo>
                  <a:cubicBezTo>
                    <a:pt x="172" y="198"/>
                    <a:pt x="172" y="198"/>
                    <a:pt x="172" y="198"/>
                  </a:cubicBezTo>
                  <a:cubicBezTo>
                    <a:pt x="207" y="198"/>
                    <a:pt x="207" y="198"/>
                    <a:pt x="207" y="198"/>
                  </a:cubicBezTo>
                  <a:cubicBezTo>
                    <a:pt x="207" y="232"/>
                    <a:pt x="207" y="232"/>
                    <a:pt x="207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198"/>
                    <a:pt x="227" y="198"/>
                    <a:pt x="227" y="198"/>
                  </a:cubicBezTo>
                  <a:cubicBezTo>
                    <a:pt x="261" y="198"/>
                    <a:pt x="261" y="198"/>
                    <a:pt x="261" y="198"/>
                  </a:cubicBezTo>
                  <a:cubicBezTo>
                    <a:pt x="261" y="178"/>
                    <a:pt x="261" y="178"/>
                    <a:pt x="261" y="178"/>
                  </a:cubicBezTo>
                  <a:cubicBezTo>
                    <a:pt x="227" y="178"/>
                    <a:pt x="227" y="178"/>
                    <a:pt x="227" y="178"/>
                  </a:cubicBezTo>
                  <a:lnTo>
                    <a:pt x="227" y="14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45" name="Freeform 144"/>
          <p:cNvSpPr>
            <a:spLocks noChangeAspect="1"/>
          </p:cNvSpPr>
          <p:nvPr/>
        </p:nvSpPr>
        <p:spPr bwMode="auto">
          <a:xfrm>
            <a:off x="9620745" y="5002928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47" name="Group 146"/>
          <p:cNvGrpSpPr/>
          <p:nvPr/>
        </p:nvGrpSpPr>
        <p:grpSpPr>
          <a:xfrm>
            <a:off x="5160300" y="3836197"/>
            <a:ext cx="720000" cy="720000"/>
            <a:chOff x="10189878" y="3634553"/>
            <a:chExt cx="720000" cy="720000"/>
          </a:xfrm>
        </p:grpSpPr>
        <p:sp>
          <p:nvSpPr>
            <p:cNvPr id="148" name="Freeform 147"/>
            <p:cNvSpPr>
              <a:spLocks noChangeAspect="1"/>
            </p:cNvSpPr>
            <p:nvPr/>
          </p:nvSpPr>
          <p:spPr bwMode="auto">
            <a:xfrm>
              <a:off x="10189878" y="3634553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9" name="Freeform 13"/>
            <p:cNvSpPr>
              <a:spLocks noEditPoints="1"/>
            </p:cNvSpPr>
            <p:nvPr/>
          </p:nvSpPr>
          <p:spPr bwMode="auto">
            <a:xfrm>
              <a:off x="10326973" y="3771648"/>
              <a:ext cx="445810" cy="445810"/>
            </a:xfrm>
            <a:custGeom>
              <a:avLst/>
              <a:gdLst>
                <a:gd name="T0" fmla="*/ 251 w 502"/>
                <a:gd name="T1" fmla="*/ 0 h 502"/>
                <a:gd name="T2" fmla="*/ 0 w 502"/>
                <a:gd name="T3" fmla="*/ 251 h 502"/>
                <a:gd name="T4" fmla="*/ 251 w 502"/>
                <a:gd name="T5" fmla="*/ 502 h 502"/>
                <a:gd name="T6" fmla="*/ 502 w 502"/>
                <a:gd name="T7" fmla="*/ 251 h 502"/>
                <a:gd name="T8" fmla="*/ 251 w 502"/>
                <a:gd name="T9" fmla="*/ 0 h 502"/>
                <a:gd name="T10" fmla="*/ 251 w 502"/>
                <a:gd name="T11" fmla="*/ 480 h 502"/>
                <a:gd name="T12" fmla="*/ 22 w 502"/>
                <a:gd name="T13" fmla="*/ 251 h 502"/>
                <a:gd name="T14" fmla="*/ 251 w 502"/>
                <a:gd name="T15" fmla="*/ 22 h 502"/>
                <a:gd name="T16" fmla="*/ 480 w 502"/>
                <a:gd name="T17" fmla="*/ 251 h 502"/>
                <a:gd name="T18" fmla="*/ 251 w 502"/>
                <a:gd name="T19" fmla="*/ 480 h 502"/>
                <a:gd name="T20" fmla="*/ 262 w 502"/>
                <a:gd name="T21" fmla="*/ 237 h 502"/>
                <a:gd name="T22" fmla="*/ 262 w 502"/>
                <a:gd name="T23" fmla="*/ 63 h 502"/>
                <a:gd name="T24" fmla="*/ 240 w 502"/>
                <a:gd name="T25" fmla="*/ 63 h 502"/>
                <a:gd name="T26" fmla="*/ 240 w 502"/>
                <a:gd name="T27" fmla="*/ 237 h 502"/>
                <a:gd name="T28" fmla="*/ 233 w 502"/>
                <a:gd name="T29" fmla="*/ 251 h 502"/>
                <a:gd name="T30" fmla="*/ 251 w 502"/>
                <a:gd name="T31" fmla="*/ 269 h 502"/>
                <a:gd name="T32" fmla="*/ 256 w 502"/>
                <a:gd name="T33" fmla="*/ 268 h 502"/>
                <a:gd name="T34" fmla="*/ 361 w 502"/>
                <a:gd name="T35" fmla="*/ 340 h 502"/>
                <a:gd name="T36" fmla="*/ 373 w 502"/>
                <a:gd name="T37" fmla="*/ 322 h 502"/>
                <a:gd name="T38" fmla="*/ 269 w 502"/>
                <a:gd name="T39" fmla="*/ 250 h 502"/>
                <a:gd name="T40" fmla="*/ 262 w 502"/>
                <a:gd name="T41" fmla="*/ 237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2" h="502">
                  <a:moveTo>
                    <a:pt x="251" y="0"/>
                  </a:moveTo>
                  <a:cubicBezTo>
                    <a:pt x="113" y="0"/>
                    <a:pt x="0" y="113"/>
                    <a:pt x="0" y="251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389" y="502"/>
                    <a:pt x="502" y="390"/>
                    <a:pt x="502" y="251"/>
                  </a:cubicBezTo>
                  <a:cubicBezTo>
                    <a:pt x="502" y="113"/>
                    <a:pt x="389" y="0"/>
                    <a:pt x="251" y="0"/>
                  </a:cubicBezTo>
                  <a:close/>
                  <a:moveTo>
                    <a:pt x="251" y="480"/>
                  </a:moveTo>
                  <a:cubicBezTo>
                    <a:pt x="125" y="480"/>
                    <a:pt x="22" y="378"/>
                    <a:pt x="22" y="251"/>
                  </a:cubicBezTo>
                  <a:cubicBezTo>
                    <a:pt x="22" y="125"/>
                    <a:pt x="125" y="22"/>
                    <a:pt x="251" y="22"/>
                  </a:cubicBezTo>
                  <a:cubicBezTo>
                    <a:pt x="377" y="22"/>
                    <a:pt x="480" y="125"/>
                    <a:pt x="480" y="251"/>
                  </a:cubicBezTo>
                  <a:cubicBezTo>
                    <a:pt x="480" y="378"/>
                    <a:pt x="377" y="480"/>
                    <a:pt x="251" y="480"/>
                  </a:cubicBezTo>
                  <a:close/>
                  <a:moveTo>
                    <a:pt x="262" y="237"/>
                  </a:moveTo>
                  <a:cubicBezTo>
                    <a:pt x="262" y="63"/>
                    <a:pt x="262" y="63"/>
                    <a:pt x="262" y="63"/>
                  </a:cubicBezTo>
                  <a:cubicBezTo>
                    <a:pt x="240" y="63"/>
                    <a:pt x="240" y="63"/>
                    <a:pt x="240" y="63"/>
                  </a:cubicBezTo>
                  <a:cubicBezTo>
                    <a:pt x="240" y="237"/>
                    <a:pt x="240" y="237"/>
                    <a:pt x="240" y="237"/>
                  </a:cubicBezTo>
                  <a:cubicBezTo>
                    <a:pt x="236" y="241"/>
                    <a:pt x="233" y="246"/>
                    <a:pt x="233" y="251"/>
                  </a:cubicBezTo>
                  <a:cubicBezTo>
                    <a:pt x="233" y="261"/>
                    <a:pt x="241" y="269"/>
                    <a:pt x="251" y="269"/>
                  </a:cubicBezTo>
                  <a:cubicBezTo>
                    <a:pt x="253" y="269"/>
                    <a:pt x="255" y="269"/>
                    <a:pt x="256" y="268"/>
                  </a:cubicBezTo>
                  <a:cubicBezTo>
                    <a:pt x="361" y="340"/>
                    <a:pt x="361" y="340"/>
                    <a:pt x="361" y="340"/>
                  </a:cubicBezTo>
                  <a:cubicBezTo>
                    <a:pt x="373" y="322"/>
                    <a:pt x="373" y="322"/>
                    <a:pt x="373" y="322"/>
                  </a:cubicBezTo>
                  <a:cubicBezTo>
                    <a:pt x="269" y="250"/>
                    <a:pt x="269" y="250"/>
                    <a:pt x="269" y="250"/>
                  </a:cubicBezTo>
                  <a:cubicBezTo>
                    <a:pt x="269" y="245"/>
                    <a:pt x="266" y="240"/>
                    <a:pt x="262" y="2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56" name="Group 155"/>
          <p:cNvGrpSpPr/>
          <p:nvPr/>
        </p:nvGrpSpPr>
        <p:grpSpPr>
          <a:xfrm>
            <a:off x="1821207" y="3836197"/>
            <a:ext cx="720000" cy="720000"/>
            <a:chOff x="9856501" y="5850784"/>
            <a:chExt cx="720000" cy="720000"/>
          </a:xfrm>
        </p:grpSpPr>
        <p:sp>
          <p:nvSpPr>
            <p:cNvPr id="155" name="Freeform 154"/>
            <p:cNvSpPr>
              <a:spLocks noChangeAspect="1"/>
            </p:cNvSpPr>
            <p:nvPr/>
          </p:nvSpPr>
          <p:spPr bwMode="auto">
            <a:xfrm>
              <a:off x="9856501" y="5850784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4" name="Freeform 14"/>
            <p:cNvSpPr>
              <a:spLocks noEditPoints="1"/>
            </p:cNvSpPr>
            <p:nvPr/>
          </p:nvSpPr>
          <p:spPr bwMode="auto">
            <a:xfrm>
              <a:off x="9963018" y="5964254"/>
              <a:ext cx="506966" cy="493060"/>
            </a:xfrm>
            <a:custGeom>
              <a:avLst/>
              <a:gdLst>
                <a:gd name="T0" fmla="*/ 22 w 450"/>
                <a:gd name="T1" fmla="*/ 373 h 437"/>
                <a:gd name="T2" fmla="*/ 22 w 450"/>
                <a:gd name="T3" fmla="*/ 0 h 437"/>
                <a:gd name="T4" fmla="*/ 0 w 450"/>
                <a:gd name="T5" fmla="*/ 0 h 437"/>
                <a:gd name="T6" fmla="*/ 0 w 450"/>
                <a:gd name="T7" fmla="*/ 373 h 437"/>
                <a:gd name="T8" fmla="*/ 65 w 450"/>
                <a:gd name="T9" fmla="*/ 437 h 437"/>
                <a:gd name="T10" fmla="*/ 448 w 450"/>
                <a:gd name="T11" fmla="*/ 437 h 437"/>
                <a:gd name="T12" fmla="*/ 448 w 450"/>
                <a:gd name="T13" fmla="*/ 415 h 437"/>
                <a:gd name="T14" fmla="*/ 65 w 450"/>
                <a:gd name="T15" fmla="*/ 415 h 437"/>
                <a:gd name="T16" fmla="*/ 22 w 450"/>
                <a:gd name="T17" fmla="*/ 373 h 437"/>
                <a:gd name="T18" fmla="*/ 193 w 450"/>
                <a:gd name="T19" fmla="*/ 220 h 437"/>
                <a:gd name="T20" fmla="*/ 299 w 450"/>
                <a:gd name="T21" fmla="*/ 285 h 437"/>
                <a:gd name="T22" fmla="*/ 414 w 450"/>
                <a:gd name="T23" fmla="*/ 80 h 437"/>
                <a:gd name="T24" fmla="*/ 429 w 450"/>
                <a:gd name="T25" fmla="*/ 132 h 437"/>
                <a:gd name="T26" fmla="*/ 450 w 450"/>
                <a:gd name="T27" fmla="*/ 126 h 437"/>
                <a:gd name="T28" fmla="*/ 424 w 450"/>
                <a:gd name="T29" fmla="*/ 38 h 437"/>
                <a:gd name="T30" fmla="*/ 338 w 450"/>
                <a:gd name="T31" fmla="*/ 64 h 437"/>
                <a:gd name="T32" fmla="*/ 344 w 450"/>
                <a:gd name="T33" fmla="*/ 85 h 437"/>
                <a:gd name="T34" fmla="*/ 394 w 450"/>
                <a:gd name="T35" fmla="*/ 70 h 437"/>
                <a:gd name="T36" fmla="*/ 291 w 450"/>
                <a:gd name="T37" fmla="*/ 255 h 437"/>
                <a:gd name="T38" fmla="*/ 188 w 450"/>
                <a:gd name="T39" fmla="*/ 191 h 437"/>
                <a:gd name="T40" fmla="*/ 48 w 450"/>
                <a:gd name="T41" fmla="*/ 365 h 437"/>
                <a:gd name="T42" fmla="*/ 65 w 450"/>
                <a:gd name="T43" fmla="*/ 379 h 437"/>
                <a:gd name="T44" fmla="*/ 193 w 450"/>
                <a:gd name="T45" fmla="*/ 22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0" h="437">
                  <a:moveTo>
                    <a:pt x="22" y="373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73"/>
                    <a:pt x="0" y="373"/>
                    <a:pt x="0" y="373"/>
                  </a:cubicBezTo>
                  <a:cubicBezTo>
                    <a:pt x="0" y="409"/>
                    <a:pt x="29" y="437"/>
                    <a:pt x="65" y="437"/>
                  </a:cubicBezTo>
                  <a:cubicBezTo>
                    <a:pt x="448" y="437"/>
                    <a:pt x="448" y="437"/>
                    <a:pt x="448" y="437"/>
                  </a:cubicBezTo>
                  <a:cubicBezTo>
                    <a:pt x="448" y="415"/>
                    <a:pt x="448" y="415"/>
                    <a:pt x="448" y="415"/>
                  </a:cubicBezTo>
                  <a:cubicBezTo>
                    <a:pt x="65" y="415"/>
                    <a:pt x="65" y="415"/>
                    <a:pt x="65" y="415"/>
                  </a:cubicBezTo>
                  <a:cubicBezTo>
                    <a:pt x="41" y="415"/>
                    <a:pt x="22" y="396"/>
                    <a:pt x="22" y="373"/>
                  </a:cubicBezTo>
                  <a:close/>
                  <a:moveTo>
                    <a:pt x="193" y="220"/>
                  </a:moveTo>
                  <a:cubicBezTo>
                    <a:pt x="299" y="285"/>
                    <a:pt x="299" y="285"/>
                    <a:pt x="299" y="285"/>
                  </a:cubicBezTo>
                  <a:cubicBezTo>
                    <a:pt x="414" y="80"/>
                    <a:pt x="414" y="80"/>
                    <a:pt x="414" y="80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338" y="64"/>
                    <a:pt x="338" y="64"/>
                    <a:pt x="338" y="64"/>
                  </a:cubicBezTo>
                  <a:cubicBezTo>
                    <a:pt x="344" y="85"/>
                    <a:pt x="344" y="85"/>
                    <a:pt x="344" y="85"/>
                  </a:cubicBezTo>
                  <a:cubicBezTo>
                    <a:pt x="394" y="70"/>
                    <a:pt x="394" y="70"/>
                    <a:pt x="394" y="70"/>
                  </a:cubicBezTo>
                  <a:cubicBezTo>
                    <a:pt x="291" y="255"/>
                    <a:pt x="291" y="255"/>
                    <a:pt x="291" y="255"/>
                  </a:cubicBezTo>
                  <a:cubicBezTo>
                    <a:pt x="188" y="191"/>
                    <a:pt x="188" y="191"/>
                    <a:pt x="188" y="191"/>
                  </a:cubicBezTo>
                  <a:cubicBezTo>
                    <a:pt x="48" y="365"/>
                    <a:pt x="48" y="365"/>
                    <a:pt x="48" y="365"/>
                  </a:cubicBezTo>
                  <a:cubicBezTo>
                    <a:pt x="65" y="379"/>
                    <a:pt x="65" y="379"/>
                    <a:pt x="65" y="379"/>
                  </a:cubicBezTo>
                  <a:lnTo>
                    <a:pt x="193" y="2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58" name="Freeform 15"/>
          <p:cNvSpPr>
            <a:spLocks noEditPoints="1"/>
          </p:cNvSpPr>
          <p:nvPr/>
        </p:nvSpPr>
        <p:spPr bwMode="auto">
          <a:xfrm>
            <a:off x="1899192" y="2825541"/>
            <a:ext cx="564030" cy="321792"/>
          </a:xfrm>
          <a:custGeom>
            <a:avLst/>
            <a:gdLst>
              <a:gd name="T0" fmla="*/ 95 w 637"/>
              <a:gd name="T1" fmla="*/ 128 h 363"/>
              <a:gd name="T2" fmla="*/ 39 w 637"/>
              <a:gd name="T3" fmla="*/ 184 h 363"/>
              <a:gd name="T4" fmla="*/ 95 w 637"/>
              <a:gd name="T5" fmla="*/ 239 h 363"/>
              <a:gd name="T6" fmla="*/ 150 w 637"/>
              <a:gd name="T7" fmla="*/ 184 h 363"/>
              <a:gd name="T8" fmla="*/ 95 w 637"/>
              <a:gd name="T9" fmla="*/ 128 h 363"/>
              <a:gd name="T10" fmla="*/ 95 w 637"/>
              <a:gd name="T11" fmla="*/ 217 h 363"/>
              <a:gd name="T12" fmla="*/ 61 w 637"/>
              <a:gd name="T13" fmla="*/ 184 h 363"/>
              <a:gd name="T14" fmla="*/ 95 w 637"/>
              <a:gd name="T15" fmla="*/ 150 h 363"/>
              <a:gd name="T16" fmla="*/ 128 w 637"/>
              <a:gd name="T17" fmla="*/ 184 h 363"/>
              <a:gd name="T18" fmla="*/ 95 w 637"/>
              <a:gd name="T19" fmla="*/ 217 h 363"/>
              <a:gd name="T20" fmla="*/ 576 w 637"/>
              <a:gd name="T21" fmla="*/ 97 h 363"/>
              <a:gd name="T22" fmla="*/ 290 w 637"/>
              <a:gd name="T23" fmla="*/ 97 h 363"/>
              <a:gd name="T24" fmla="*/ 290 w 637"/>
              <a:gd name="T25" fmla="*/ 56 h 363"/>
              <a:gd name="T26" fmla="*/ 232 w 637"/>
              <a:gd name="T27" fmla="*/ 0 h 363"/>
              <a:gd name="T28" fmla="*/ 0 w 637"/>
              <a:gd name="T29" fmla="*/ 0 h 363"/>
              <a:gd name="T30" fmla="*/ 0 w 637"/>
              <a:gd name="T31" fmla="*/ 362 h 363"/>
              <a:gd name="T32" fmla="*/ 290 w 637"/>
              <a:gd name="T33" fmla="*/ 363 h 363"/>
              <a:gd name="T34" fmla="*/ 290 w 637"/>
              <a:gd name="T35" fmla="*/ 266 h 363"/>
              <a:gd name="T36" fmla="*/ 338 w 637"/>
              <a:gd name="T37" fmla="*/ 266 h 363"/>
              <a:gd name="T38" fmla="*/ 383 w 637"/>
              <a:gd name="T39" fmla="*/ 222 h 363"/>
              <a:gd name="T40" fmla="*/ 419 w 637"/>
              <a:gd name="T41" fmla="*/ 258 h 363"/>
              <a:gd name="T42" fmla="*/ 455 w 637"/>
              <a:gd name="T43" fmla="*/ 222 h 363"/>
              <a:gd name="T44" fmla="*/ 488 w 637"/>
              <a:gd name="T45" fmla="*/ 255 h 363"/>
              <a:gd name="T46" fmla="*/ 523 w 637"/>
              <a:gd name="T47" fmla="*/ 220 h 363"/>
              <a:gd name="T48" fmla="*/ 561 w 637"/>
              <a:gd name="T49" fmla="*/ 258 h 363"/>
              <a:gd name="T50" fmla="*/ 637 w 637"/>
              <a:gd name="T51" fmla="*/ 157 h 363"/>
              <a:gd name="T52" fmla="*/ 576 w 637"/>
              <a:gd name="T53" fmla="*/ 97 h 363"/>
              <a:gd name="T54" fmla="*/ 268 w 637"/>
              <a:gd name="T55" fmla="*/ 341 h 363"/>
              <a:gd name="T56" fmla="*/ 22 w 637"/>
              <a:gd name="T57" fmla="*/ 340 h 363"/>
              <a:gd name="T58" fmla="*/ 22 w 637"/>
              <a:gd name="T59" fmla="*/ 22 h 363"/>
              <a:gd name="T60" fmla="*/ 232 w 637"/>
              <a:gd name="T61" fmla="*/ 22 h 363"/>
              <a:gd name="T62" fmla="*/ 268 w 637"/>
              <a:gd name="T63" fmla="*/ 56 h 363"/>
              <a:gd name="T64" fmla="*/ 268 w 637"/>
              <a:gd name="T65" fmla="*/ 341 h 363"/>
              <a:gd name="T66" fmla="*/ 558 w 637"/>
              <a:gd name="T67" fmla="*/ 224 h 363"/>
              <a:gd name="T68" fmla="*/ 523 w 637"/>
              <a:gd name="T69" fmla="*/ 189 h 363"/>
              <a:gd name="T70" fmla="*/ 488 w 637"/>
              <a:gd name="T71" fmla="*/ 224 h 363"/>
              <a:gd name="T72" fmla="*/ 455 w 637"/>
              <a:gd name="T73" fmla="*/ 191 h 363"/>
              <a:gd name="T74" fmla="*/ 419 w 637"/>
              <a:gd name="T75" fmla="*/ 226 h 363"/>
              <a:gd name="T76" fmla="*/ 383 w 637"/>
              <a:gd name="T77" fmla="*/ 191 h 363"/>
              <a:gd name="T78" fmla="*/ 329 w 637"/>
              <a:gd name="T79" fmla="*/ 244 h 363"/>
              <a:gd name="T80" fmla="*/ 290 w 637"/>
              <a:gd name="T81" fmla="*/ 244 h 363"/>
              <a:gd name="T82" fmla="*/ 290 w 637"/>
              <a:gd name="T83" fmla="*/ 119 h 363"/>
              <a:gd name="T84" fmla="*/ 567 w 637"/>
              <a:gd name="T85" fmla="*/ 119 h 363"/>
              <a:gd name="T86" fmla="*/ 599 w 637"/>
              <a:gd name="T87" fmla="*/ 150 h 363"/>
              <a:gd name="T88" fmla="*/ 339 w 637"/>
              <a:gd name="T89" fmla="*/ 150 h 363"/>
              <a:gd name="T90" fmla="*/ 339 w 637"/>
              <a:gd name="T91" fmla="*/ 172 h 363"/>
              <a:gd name="T92" fmla="*/ 598 w 637"/>
              <a:gd name="T93" fmla="*/ 172 h 363"/>
              <a:gd name="T94" fmla="*/ 558 w 637"/>
              <a:gd name="T95" fmla="*/ 224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37" h="363">
                <a:moveTo>
                  <a:pt x="95" y="128"/>
                </a:moveTo>
                <a:cubicBezTo>
                  <a:pt x="64" y="128"/>
                  <a:pt x="39" y="153"/>
                  <a:pt x="39" y="184"/>
                </a:cubicBezTo>
                <a:cubicBezTo>
                  <a:pt x="39" y="214"/>
                  <a:pt x="64" y="239"/>
                  <a:pt x="95" y="239"/>
                </a:cubicBezTo>
                <a:cubicBezTo>
                  <a:pt x="125" y="239"/>
                  <a:pt x="150" y="214"/>
                  <a:pt x="150" y="184"/>
                </a:cubicBezTo>
                <a:cubicBezTo>
                  <a:pt x="150" y="153"/>
                  <a:pt x="125" y="128"/>
                  <a:pt x="95" y="128"/>
                </a:cubicBezTo>
                <a:close/>
                <a:moveTo>
                  <a:pt x="95" y="217"/>
                </a:moveTo>
                <a:cubicBezTo>
                  <a:pt x="76" y="217"/>
                  <a:pt x="61" y="202"/>
                  <a:pt x="61" y="184"/>
                </a:cubicBezTo>
                <a:cubicBezTo>
                  <a:pt x="61" y="165"/>
                  <a:pt x="76" y="150"/>
                  <a:pt x="95" y="150"/>
                </a:cubicBezTo>
                <a:cubicBezTo>
                  <a:pt x="113" y="150"/>
                  <a:pt x="128" y="165"/>
                  <a:pt x="128" y="184"/>
                </a:cubicBezTo>
                <a:cubicBezTo>
                  <a:pt x="128" y="202"/>
                  <a:pt x="113" y="217"/>
                  <a:pt x="95" y="217"/>
                </a:cubicBezTo>
                <a:close/>
                <a:moveTo>
                  <a:pt x="576" y="97"/>
                </a:moveTo>
                <a:cubicBezTo>
                  <a:pt x="290" y="97"/>
                  <a:pt x="290" y="97"/>
                  <a:pt x="290" y="97"/>
                </a:cubicBezTo>
                <a:cubicBezTo>
                  <a:pt x="290" y="56"/>
                  <a:pt x="290" y="56"/>
                  <a:pt x="290" y="56"/>
                </a:cubicBezTo>
                <a:cubicBezTo>
                  <a:pt x="290" y="24"/>
                  <a:pt x="265" y="0"/>
                  <a:pt x="2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62"/>
                  <a:pt x="0" y="362"/>
                  <a:pt x="0" y="362"/>
                </a:cubicBezTo>
                <a:cubicBezTo>
                  <a:pt x="290" y="363"/>
                  <a:pt x="290" y="363"/>
                  <a:pt x="290" y="363"/>
                </a:cubicBezTo>
                <a:cubicBezTo>
                  <a:pt x="290" y="266"/>
                  <a:pt x="290" y="266"/>
                  <a:pt x="290" y="266"/>
                </a:cubicBezTo>
                <a:cubicBezTo>
                  <a:pt x="338" y="266"/>
                  <a:pt x="338" y="266"/>
                  <a:pt x="338" y="266"/>
                </a:cubicBezTo>
                <a:cubicBezTo>
                  <a:pt x="383" y="222"/>
                  <a:pt x="383" y="222"/>
                  <a:pt x="383" y="222"/>
                </a:cubicBezTo>
                <a:cubicBezTo>
                  <a:pt x="419" y="258"/>
                  <a:pt x="419" y="258"/>
                  <a:pt x="419" y="258"/>
                </a:cubicBezTo>
                <a:cubicBezTo>
                  <a:pt x="455" y="222"/>
                  <a:pt x="455" y="222"/>
                  <a:pt x="455" y="222"/>
                </a:cubicBezTo>
                <a:cubicBezTo>
                  <a:pt x="488" y="255"/>
                  <a:pt x="488" y="255"/>
                  <a:pt x="488" y="255"/>
                </a:cubicBezTo>
                <a:cubicBezTo>
                  <a:pt x="523" y="220"/>
                  <a:pt x="523" y="220"/>
                  <a:pt x="523" y="220"/>
                </a:cubicBezTo>
                <a:cubicBezTo>
                  <a:pt x="561" y="258"/>
                  <a:pt x="561" y="258"/>
                  <a:pt x="561" y="258"/>
                </a:cubicBezTo>
                <a:cubicBezTo>
                  <a:pt x="637" y="157"/>
                  <a:pt x="637" y="157"/>
                  <a:pt x="637" y="157"/>
                </a:cubicBezTo>
                <a:lnTo>
                  <a:pt x="576" y="97"/>
                </a:lnTo>
                <a:close/>
                <a:moveTo>
                  <a:pt x="268" y="341"/>
                </a:moveTo>
                <a:cubicBezTo>
                  <a:pt x="22" y="340"/>
                  <a:pt x="22" y="340"/>
                  <a:pt x="22" y="340"/>
                </a:cubicBezTo>
                <a:cubicBezTo>
                  <a:pt x="22" y="22"/>
                  <a:pt x="22" y="22"/>
                  <a:pt x="22" y="22"/>
                </a:cubicBezTo>
                <a:cubicBezTo>
                  <a:pt x="232" y="22"/>
                  <a:pt x="232" y="22"/>
                  <a:pt x="232" y="22"/>
                </a:cubicBezTo>
                <a:cubicBezTo>
                  <a:pt x="252" y="22"/>
                  <a:pt x="268" y="37"/>
                  <a:pt x="268" y="56"/>
                </a:cubicBezTo>
                <a:lnTo>
                  <a:pt x="268" y="341"/>
                </a:lnTo>
                <a:close/>
                <a:moveTo>
                  <a:pt x="558" y="224"/>
                </a:moveTo>
                <a:cubicBezTo>
                  <a:pt x="523" y="189"/>
                  <a:pt x="523" y="189"/>
                  <a:pt x="523" y="189"/>
                </a:cubicBezTo>
                <a:cubicBezTo>
                  <a:pt x="488" y="224"/>
                  <a:pt x="488" y="224"/>
                  <a:pt x="488" y="224"/>
                </a:cubicBezTo>
                <a:cubicBezTo>
                  <a:pt x="455" y="191"/>
                  <a:pt x="455" y="191"/>
                  <a:pt x="455" y="191"/>
                </a:cubicBezTo>
                <a:cubicBezTo>
                  <a:pt x="419" y="226"/>
                  <a:pt x="419" y="226"/>
                  <a:pt x="419" y="226"/>
                </a:cubicBezTo>
                <a:cubicBezTo>
                  <a:pt x="383" y="191"/>
                  <a:pt x="383" y="191"/>
                  <a:pt x="383" y="191"/>
                </a:cubicBezTo>
                <a:cubicBezTo>
                  <a:pt x="329" y="244"/>
                  <a:pt x="329" y="244"/>
                  <a:pt x="329" y="244"/>
                </a:cubicBezTo>
                <a:cubicBezTo>
                  <a:pt x="290" y="244"/>
                  <a:pt x="290" y="244"/>
                  <a:pt x="290" y="244"/>
                </a:cubicBezTo>
                <a:cubicBezTo>
                  <a:pt x="290" y="119"/>
                  <a:pt x="290" y="119"/>
                  <a:pt x="290" y="119"/>
                </a:cubicBezTo>
                <a:cubicBezTo>
                  <a:pt x="567" y="119"/>
                  <a:pt x="567" y="119"/>
                  <a:pt x="567" y="119"/>
                </a:cubicBezTo>
                <a:cubicBezTo>
                  <a:pt x="599" y="150"/>
                  <a:pt x="599" y="150"/>
                  <a:pt x="599" y="150"/>
                </a:cubicBezTo>
                <a:cubicBezTo>
                  <a:pt x="339" y="150"/>
                  <a:pt x="339" y="150"/>
                  <a:pt x="339" y="150"/>
                </a:cubicBezTo>
                <a:cubicBezTo>
                  <a:pt x="339" y="172"/>
                  <a:pt x="339" y="172"/>
                  <a:pt x="339" y="172"/>
                </a:cubicBezTo>
                <a:cubicBezTo>
                  <a:pt x="598" y="172"/>
                  <a:pt x="598" y="172"/>
                  <a:pt x="598" y="172"/>
                </a:cubicBezTo>
                <a:lnTo>
                  <a:pt x="558" y="2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1" name="Freeform 7"/>
          <p:cNvSpPr>
            <a:spLocks noEditPoints="1"/>
          </p:cNvSpPr>
          <p:nvPr/>
        </p:nvSpPr>
        <p:spPr bwMode="auto">
          <a:xfrm>
            <a:off x="8636118" y="2756606"/>
            <a:ext cx="468643" cy="459662"/>
          </a:xfrm>
          <a:custGeom>
            <a:avLst/>
            <a:gdLst>
              <a:gd name="T0" fmla="*/ 548 w 579"/>
              <a:gd name="T1" fmla="*/ 546 h 568"/>
              <a:gd name="T2" fmla="*/ 548 w 579"/>
              <a:gd name="T3" fmla="*/ 0 h 568"/>
              <a:gd name="T4" fmla="*/ 252 w 579"/>
              <a:gd name="T5" fmla="*/ 0 h 568"/>
              <a:gd name="T6" fmla="*/ 157 w 579"/>
              <a:gd name="T7" fmla="*/ 95 h 568"/>
              <a:gd name="T8" fmla="*/ 157 w 579"/>
              <a:gd name="T9" fmla="*/ 241 h 568"/>
              <a:gd name="T10" fmla="*/ 179 w 579"/>
              <a:gd name="T11" fmla="*/ 241 h 568"/>
              <a:gd name="T12" fmla="*/ 179 w 579"/>
              <a:gd name="T13" fmla="*/ 95 h 568"/>
              <a:gd name="T14" fmla="*/ 252 w 579"/>
              <a:gd name="T15" fmla="*/ 22 h 568"/>
              <a:gd name="T16" fmla="*/ 466 w 579"/>
              <a:gd name="T17" fmla="*/ 22 h 568"/>
              <a:gd name="T18" fmla="*/ 377 w 579"/>
              <a:gd name="T19" fmla="*/ 50 h 568"/>
              <a:gd name="T20" fmla="*/ 370 w 579"/>
              <a:gd name="T21" fmla="*/ 61 h 568"/>
              <a:gd name="T22" fmla="*/ 370 w 579"/>
              <a:gd name="T23" fmla="*/ 495 h 568"/>
              <a:gd name="T24" fmla="*/ 376 w 579"/>
              <a:gd name="T25" fmla="*/ 505 h 568"/>
              <a:gd name="T26" fmla="*/ 479 w 579"/>
              <a:gd name="T27" fmla="*/ 546 h 568"/>
              <a:gd name="T28" fmla="*/ 179 w 579"/>
              <a:gd name="T29" fmla="*/ 546 h 568"/>
              <a:gd name="T30" fmla="*/ 179 w 579"/>
              <a:gd name="T31" fmla="*/ 335 h 568"/>
              <a:gd name="T32" fmla="*/ 157 w 579"/>
              <a:gd name="T33" fmla="*/ 335 h 568"/>
              <a:gd name="T34" fmla="*/ 157 w 579"/>
              <a:gd name="T35" fmla="*/ 546 h 568"/>
              <a:gd name="T36" fmla="*/ 126 w 579"/>
              <a:gd name="T37" fmla="*/ 546 h 568"/>
              <a:gd name="T38" fmla="*/ 126 w 579"/>
              <a:gd name="T39" fmla="*/ 568 h 568"/>
              <a:gd name="T40" fmla="*/ 579 w 579"/>
              <a:gd name="T41" fmla="*/ 568 h 568"/>
              <a:gd name="T42" fmla="*/ 579 w 579"/>
              <a:gd name="T43" fmla="*/ 546 h 568"/>
              <a:gd name="T44" fmla="*/ 548 w 579"/>
              <a:gd name="T45" fmla="*/ 546 h 568"/>
              <a:gd name="T46" fmla="*/ 526 w 579"/>
              <a:gd name="T47" fmla="*/ 541 h 568"/>
              <a:gd name="T48" fmla="*/ 392 w 579"/>
              <a:gd name="T49" fmla="*/ 488 h 568"/>
              <a:gd name="T50" fmla="*/ 392 w 579"/>
              <a:gd name="T51" fmla="*/ 69 h 568"/>
              <a:gd name="T52" fmla="*/ 526 w 579"/>
              <a:gd name="T53" fmla="*/ 26 h 568"/>
              <a:gd name="T54" fmla="*/ 526 w 579"/>
              <a:gd name="T55" fmla="*/ 541 h 568"/>
              <a:gd name="T56" fmla="*/ 228 w 579"/>
              <a:gd name="T57" fmla="*/ 368 h 568"/>
              <a:gd name="T58" fmla="*/ 243 w 579"/>
              <a:gd name="T59" fmla="*/ 384 h 568"/>
              <a:gd name="T60" fmla="*/ 340 w 579"/>
              <a:gd name="T61" fmla="*/ 287 h 568"/>
              <a:gd name="T62" fmla="*/ 243 w 579"/>
              <a:gd name="T63" fmla="*/ 191 h 568"/>
              <a:gd name="T64" fmla="*/ 228 w 579"/>
              <a:gd name="T65" fmla="*/ 207 h 568"/>
              <a:gd name="T66" fmla="*/ 298 w 579"/>
              <a:gd name="T67" fmla="*/ 276 h 568"/>
              <a:gd name="T68" fmla="*/ 0 w 579"/>
              <a:gd name="T69" fmla="*/ 276 h 568"/>
              <a:gd name="T70" fmla="*/ 0 w 579"/>
              <a:gd name="T71" fmla="*/ 298 h 568"/>
              <a:gd name="T72" fmla="*/ 298 w 579"/>
              <a:gd name="T73" fmla="*/ 298 h 568"/>
              <a:gd name="T74" fmla="*/ 228 w 579"/>
              <a:gd name="T75" fmla="*/ 368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79" h="568">
                <a:moveTo>
                  <a:pt x="548" y="546"/>
                </a:moveTo>
                <a:cubicBezTo>
                  <a:pt x="548" y="0"/>
                  <a:pt x="548" y="0"/>
                  <a:pt x="548" y="0"/>
                </a:cubicBezTo>
                <a:cubicBezTo>
                  <a:pt x="252" y="0"/>
                  <a:pt x="252" y="0"/>
                  <a:pt x="252" y="0"/>
                </a:cubicBezTo>
                <a:cubicBezTo>
                  <a:pt x="200" y="0"/>
                  <a:pt x="157" y="42"/>
                  <a:pt x="157" y="95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79" y="241"/>
                  <a:pt x="179" y="241"/>
                  <a:pt x="179" y="241"/>
                </a:cubicBezTo>
                <a:cubicBezTo>
                  <a:pt x="179" y="95"/>
                  <a:pt x="179" y="95"/>
                  <a:pt x="179" y="95"/>
                </a:cubicBezTo>
                <a:cubicBezTo>
                  <a:pt x="179" y="55"/>
                  <a:pt x="212" y="22"/>
                  <a:pt x="252" y="22"/>
                </a:cubicBezTo>
                <a:cubicBezTo>
                  <a:pt x="466" y="22"/>
                  <a:pt x="466" y="22"/>
                  <a:pt x="466" y="22"/>
                </a:cubicBezTo>
                <a:cubicBezTo>
                  <a:pt x="377" y="50"/>
                  <a:pt x="377" y="50"/>
                  <a:pt x="377" y="50"/>
                </a:cubicBezTo>
                <a:cubicBezTo>
                  <a:pt x="373" y="52"/>
                  <a:pt x="370" y="56"/>
                  <a:pt x="370" y="61"/>
                </a:cubicBezTo>
                <a:cubicBezTo>
                  <a:pt x="370" y="495"/>
                  <a:pt x="370" y="495"/>
                  <a:pt x="370" y="495"/>
                </a:cubicBezTo>
                <a:cubicBezTo>
                  <a:pt x="370" y="500"/>
                  <a:pt x="372" y="504"/>
                  <a:pt x="376" y="505"/>
                </a:cubicBezTo>
                <a:cubicBezTo>
                  <a:pt x="479" y="546"/>
                  <a:pt x="479" y="546"/>
                  <a:pt x="479" y="546"/>
                </a:cubicBezTo>
                <a:cubicBezTo>
                  <a:pt x="179" y="546"/>
                  <a:pt x="179" y="546"/>
                  <a:pt x="179" y="546"/>
                </a:cubicBezTo>
                <a:cubicBezTo>
                  <a:pt x="179" y="335"/>
                  <a:pt x="179" y="335"/>
                  <a:pt x="179" y="335"/>
                </a:cubicBezTo>
                <a:cubicBezTo>
                  <a:pt x="157" y="335"/>
                  <a:pt x="157" y="335"/>
                  <a:pt x="157" y="335"/>
                </a:cubicBezTo>
                <a:cubicBezTo>
                  <a:pt x="157" y="546"/>
                  <a:pt x="157" y="546"/>
                  <a:pt x="157" y="546"/>
                </a:cubicBezTo>
                <a:cubicBezTo>
                  <a:pt x="126" y="546"/>
                  <a:pt x="126" y="546"/>
                  <a:pt x="126" y="546"/>
                </a:cubicBezTo>
                <a:cubicBezTo>
                  <a:pt x="126" y="568"/>
                  <a:pt x="126" y="568"/>
                  <a:pt x="126" y="568"/>
                </a:cubicBezTo>
                <a:cubicBezTo>
                  <a:pt x="579" y="568"/>
                  <a:pt x="579" y="568"/>
                  <a:pt x="579" y="568"/>
                </a:cubicBezTo>
                <a:cubicBezTo>
                  <a:pt x="579" y="546"/>
                  <a:pt x="579" y="546"/>
                  <a:pt x="579" y="546"/>
                </a:cubicBezTo>
                <a:lnTo>
                  <a:pt x="548" y="546"/>
                </a:lnTo>
                <a:close/>
                <a:moveTo>
                  <a:pt x="526" y="541"/>
                </a:moveTo>
                <a:cubicBezTo>
                  <a:pt x="392" y="488"/>
                  <a:pt x="392" y="488"/>
                  <a:pt x="392" y="488"/>
                </a:cubicBezTo>
                <a:cubicBezTo>
                  <a:pt x="392" y="69"/>
                  <a:pt x="392" y="69"/>
                  <a:pt x="392" y="69"/>
                </a:cubicBezTo>
                <a:cubicBezTo>
                  <a:pt x="526" y="26"/>
                  <a:pt x="526" y="26"/>
                  <a:pt x="526" y="26"/>
                </a:cubicBezTo>
                <a:lnTo>
                  <a:pt x="526" y="541"/>
                </a:lnTo>
                <a:close/>
                <a:moveTo>
                  <a:pt x="228" y="368"/>
                </a:moveTo>
                <a:cubicBezTo>
                  <a:pt x="243" y="384"/>
                  <a:pt x="243" y="384"/>
                  <a:pt x="243" y="384"/>
                </a:cubicBezTo>
                <a:cubicBezTo>
                  <a:pt x="340" y="287"/>
                  <a:pt x="340" y="287"/>
                  <a:pt x="340" y="287"/>
                </a:cubicBezTo>
                <a:cubicBezTo>
                  <a:pt x="243" y="191"/>
                  <a:pt x="243" y="191"/>
                  <a:pt x="243" y="191"/>
                </a:cubicBezTo>
                <a:cubicBezTo>
                  <a:pt x="228" y="207"/>
                  <a:pt x="228" y="207"/>
                  <a:pt x="228" y="207"/>
                </a:cubicBezTo>
                <a:cubicBezTo>
                  <a:pt x="298" y="276"/>
                  <a:pt x="298" y="276"/>
                  <a:pt x="298" y="276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98"/>
                  <a:pt x="0" y="298"/>
                  <a:pt x="0" y="298"/>
                </a:cubicBezTo>
                <a:cubicBezTo>
                  <a:pt x="298" y="298"/>
                  <a:pt x="298" y="298"/>
                  <a:pt x="298" y="298"/>
                </a:cubicBezTo>
                <a:lnTo>
                  <a:pt x="228" y="3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2" name="Freeform 8"/>
          <p:cNvSpPr>
            <a:spLocks noEditPoints="1"/>
          </p:cNvSpPr>
          <p:nvPr/>
        </p:nvSpPr>
        <p:spPr bwMode="auto">
          <a:xfrm>
            <a:off x="1923394" y="5157102"/>
            <a:ext cx="515626" cy="415351"/>
          </a:xfrm>
          <a:custGeom>
            <a:avLst/>
            <a:gdLst>
              <a:gd name="T0" fmla="*/ 111 w 511"/>
              <a:gd name="T1" fmla="*/ 0 h 412"/>
              <a:gd name="T2" fmla="*/ 111 w 511"/>
              <a:gd name="T3" fmla="*/ 149 h 412"/>
              <a:gd name="T4" fmla="*/ 133 w 511"/>
              <a:gd name="T5" fmla="*/ 149 h 412"/>
              <a:gd name="T6" fmla="*/ 133 w 511"/>
              <a:gd name="T7" fmla="*/ 22 h 412"/>
              <a:gd name="T8" fmla="*/ 489 w 511"/>
              <a:gd name="T9" fmla="*/ 22 h 412"/>
              <a:gd name="T10" fmla="*/ 489 w 511"/>
              <a:gd name="T11" fmla="*/ 315 h 412"/>
              <a:gd name="T12" fmla="*/ 414 w 511"/>
              <a:gd name="T13" fmla="*/ 390 h 412"/>
              <a:gd name="T14" fmla="*/ 133 w 511"/>
              <a:gd name="T15" fmla="*/ 390 h 412"/>
              <a:gd name="T16" fmla="*/ 133 w 511"/>
              <a:gd name="T17" fmla="*/ 268 h 412"/>
              <a:gd name="T18" fmla="*/ 111 w 511"/>
              <a:gd name="T19" fmla="*/ 268 h 412"/>
              <a:gd name="T20" fmla="*/ 111 w 511"/>
              <a:gd name="T21" fmla="*/ 412 h 412"/>
              <a:gd name="T22" fmla="*/ 414 w 511"/>
              <a:gd name="T23" fmla="*/ 412 h 412"/>
              <a:gd name="T24" fmla="*/ 511 w 511"/>
              <a:gd name="T25" fmla="*/ 315 h 412"/>
              <a:gd name="T26" fmla="*/ 511 w 511"/>
              <a:gd name="T27" fmla="*/ 0 h 412"/>
              <a:gd name="T28" fmla="*/ 111 w 511"/>
              <a:gd name="T29" fmla="*/ 0 h 412"/>
              <a:gd name="T30" fmla="*/ 181 w 511"/>
              <a:gd name="T31" fmla="*/ 269 h 412"/>
              <a:gd name="T32" fmla="*/ 197 w 511"/>
              <a:gd name="T33" fmla="*/ 285 h 412"/>
              <a:gd name="T34" fmla="*/ 276 w 511"/>
              <a:gd name="T35" fmla="*/ 206 h 412"/>
              <a:gd name="T36" fmla="*/ 197 w 511"/>
              <a:gd name="T37" fmla="*/ 127 h 412"/>
              <a:gd name="T38" fmla="*/ 181 w 511"/>
              <a:gd name="T39" fmla="*/ 143 h 412"/>
              <a:gd name="T40" fmla="*/ 233 w 511"/>
              <a:gd name="T41" fmla="*/ 195 h 412"/>
              <a:gd name="T42" fmla="*/ 0 w 511"/>
              <a:gd name="T43" fmla="*/ 195 h 412"/>
              <a:gd name="T44" fmla="*/ 0 w 511"/>
              <a:gd name="T45" fmla="*/ 217 h 412"/>
              <a:gd name="T46" fmla="*/ 233 w 511"/>
              <a:gd name="T47" fmla="*/ 217 h 412"/>
              <a:gd name="T48" fmla="*/ 181 w 511"/>
              <a:gd name="T49" fmla="*/ 269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11" h="412">
                <a:moveTo>
                  <a:pt x="111" y="0"/>
                </a:moveTo>
                <a:cubicBezTo>
                  <a:pt x="111" y="149"/>
                  <a:pt x="111" y="149"/>
                  <a:pt x="111" y="149"/>
                </a:cubicBezTo>
                <a:cubicBezTo>
                  <a:pt x="133" y="149"/>
                  <a:pt x="133" y="149"/>
                  <a:pt x="133" y="149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489" y="22"/>
                  <a:pt x="489" y="22"/>
                  <a:pt x="489" y="22"/>
                </a:cubicBezTo>
                <a:cubicBezTo>
                  <a:pt x="489" y="315"/>
                  <a:pt x="489" y="315"/>
                  <a:pt x="489" y="315"/>
                </a:cubicBezTo>
                <a:cubicBezTo>
                  <a:pt x="489" y="357"/>
                  <a:pt x="455" y="390"/>
                  <a:pt x="414" y="390"/>
                </a:cubicBezTo>
                <a:cubicBezTo>
                  <a:pt x="133" y="390"/>
                  <a:pt x="133" y="390"/>
                  <a:pt x="133" y="390"/>
                </a:cubicBezTo>
                <a:cubicBezTo>
                  <a:pt x="133" y="268"/>
                  <a:pt x="133" y="268"/>
                  <a:pt x="133" y="268"/>
                </a:cubicBezTo>
                <a:cubicBezTo>
                  <a:pt x="111" y="268"/>
                  <a:pt x="111" y="268"/>
                  <a:pt x="111" y="268"/>
                </a:cubicBezTo>
                <a:cubicBezTo>
                  <a:pt x="111" y="412"/>
                  <a:pt x="111" y="412"/>
                  <a:pt x="111" y="412"/>
                </a:cubicBezTo>
                <a:cubicBezTo>
                  <a:pt x="414" y="412"/>
                  <a:pt x="414" y="412"/>
                  <a:pt x="414" y="412"/>
                </a:cubicBezTo>
                <a:cubicBezTo>
                  <a:pt x="467" y="412"/>
                  <a:pt x="511" y="369"/>
                  <a:pt x="511" y="315"/>
                </a:cubicBezTo>
                <a:cubicBezTo>
                  <a:pt x="511" y="0"/>
                  <a:pt x="511" y="0"/>
                  <a:pt x="511" y="0"/>
                </a:cubicBezTo>
                <a:lnTo>
                  <a:pt x="111" y="0"/>
                </a:lnTo>
                <a:close/>
                <a:moveTo>
                  <a:pt x="181" y="269"/>
                </a:moveTo>
                <a:cubicBezTo>
                  <a:pt x="197" y="285"/>
                  <a:pt x="197" y="285"/>
                  <a:pt x="197" y="285"/>
                </a:cubicBezTo>
                <a:cubicBezTo>
                  <a:pt x="276" y="206"/>
                  <a:pt x="276" y="206"/>
                  <a:pt x="276" y="206"/>
                </a:cubicBezTo>
                <a:cubicBezTo>
                  <a:pt x="197" y="127"/>
                  <a:pt x="197" y="127"/>
                  <a:pt x="197" y="127"/>
                </a:cubicBezTo>
                <a:cubicBezTo>
                  <a:pt x="181" y="143"/>
                  <a:pt x="181" y="143"/>
                  <a:pt x="181" y="143"/>
                </a:cubicBezTo>
                <a:cubicBezTo>
                  <a:pt x="233" y="195"/>
                  <a:pt x="233" y="195"/>
                  <a:pt x="233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217"/>
                  <a:pt x="0" y="217"/>
                  <a:pt x="0" y="217"/>
                </a:cubicBezTo>
                <a:cubicBezTo>
                  <a:pt x="233" y="217"/>
                  <a:pt x="233" y="217"/>
                  <a:pt x="233" y="217"/>
                </a:cubicBezTo>
                <a:lnTo>
                  <a:pt x="181" y="2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8" name="Freeform 20"/>
          <p:cNvSpPr>
            <a:spLocks noEditPoints="1"/>
          </p:cNvSpPr>
          <p:nvPr/>
        </p:nvSpPr>
        <p:spPr bwMode="auto">
          <a:xfrm>
            <a:off x="6408776" y="2770728"/>
            <a:ext cx="470794" cy="431419"/>
          </a:xfrm>
          <a:custGeom>
            <a:avLst/>
            <a:gdLst>
              <a:gd name="T0" fmla="*/ 0 w 415"/>
              <a:gd name="T1" fmla="*/ 380 h 380"/>
              <a:gd name="T2" fmla="*/ 415 w 415"/>
              <a:gd name="T3" fmla="*/ 315 h 380"/>
              <a:gd name="T4" fmla="*/ 0 w 415"/>
              <a:gd name="T5" fmla="*/ 0 h 380"/>
              <a:gd name="T6" fmla="*/ 351 w 415"/>
              <a:gd name="T7" fmla="*/ 358 h 380"/>
              <a:gd name="T8" fmla="*/ 22 w 415"/>
              <a:gd name="T9" fmla="*/ 22 h 380"/>
              <a:gd name="T10" fmla="*/ 393 w 415"/>
              <a:gd name="T11" fmla="*/ 315 h 380"/>
              <a:gd name="T12" fmla="*/ 47 w 415"/>
              <a:gd name="T13" fmla="*/ 40 h 380"/>
              <a:gd name="T14" fmla="*/ 174 w 415"/>
              <a:gd name="T15" fmla="*/ 332 h 380"/>
              <a:gd name="T16" fmla="*/ 152 w 415"/>
              <a:gd name="T17" fmla="*/ 310 h 380"/>
              <a:gd name="T18" fmla="*/ 69 w 415"/>
              <a:gd name="T19" fmla="*/ 62 h 380"/>
              <a:gd name="T20" fmla="*/ 152 w 415"/>
              <a:gd name="T21" fmla="*/ 310 h 380"/>
              <a:gd name="T22" fmla="*/ 198 w 415"/>
              <a:gd name="T23" fmla="*/ 79 h 380"/>
              <a:gd name="T24" fmla="*/ 233 w 415"/>
              <a:gd name="T25" fmla="*/ 101 h 380"/>
              <a:gd name="T26" fmla="*/ 296 w 415"/>
              <a:gd name="T27" fmla="*/ 79 h 380"/>
              <a:gd name="T28" fmla="*/ 261 w 415"/>
              <a:gd name="T29" fmla="*/ 101 h 380"/>
              <a:gd name="T30" fmla="*/ 296 w 415"/>
              <a:gd name="T31" fmla="*/ 79 h 380"/>
              <a:gd name="T32" fmla="*/ 325 w 415"/>
              <a:gd name="T33" fmla="*/ 79 h 380"/>
              <a:gd name="T34" fmla="*/ 360 w 415"/>
              <a:gd name="T35" fmla="*/ 101 h 380"/>
              <a:gd name="T36" fmla="*/ 233 w 415"/>
              <a:gd name="T37" fmla="*/ 138 h 380"/>
              <a:gd name="T38" fmla="*/ 198 w 415"/>
              <a:gd name="T39" fmla="*/ 160 h 380"/>
              <a:gd name="T40" fmla="*/ 233 w 415"/>
              <a:gd name="T41" fmla="*/ 138 h 380"/>
              <a:gd name="T42" fmla="*/ 261 w 415"/>
              <a:gd name="T43" fmla="*/ 138 h 380"/>
              <a:gd name="T44" fmla="*/ 296 w 415"/>
              <a:gd name="T45" fmla="*/ 160 h 380"/>
              <a:gd name="T46" fmla="*/ 360 w 415"/>
              <a:gd name="T47" fmla="*/ 138 h 380"/>
              <a:gd name="T48" fmla="*/ 325 w 415"/>
              <a:gd name="T49" fmla="*/ 160 h 380"/>
              <a:gd name="T50" fmla="*/ 360 w 415"/>
              <a:gd name="T51" fmla="*/ 138 h 380"/>
              <a:gd name="T52" fmla="*/ 198 w 415"/>
              <a:gd name="T53" fmla="*/ 196 h 380"/>
              <a:gd name="T54" fmla="*/ 233 w 415"/>
              <a:gd name="T55" fmla="*/ 218 h 380"/>
              <a:gd name="T56" fmla="*/ 296 w 415"/>
              <a:gd name="T57" fmla="*/ 196 h 380"/>
              <a:gd name="T58" fmla="*/ 261 w 415"/>
              <a:gd name="T59" fmla="*/ 218 h 380"/>
              <a:gd name="T60" fmla="*/ 296 w 415"/>
              <a:gd name="T61" fmla="*/ 196 h 380"/>
              <a:gd name="T62" fmla="*/ 325 w 415"/>
              <a:gd name="T63" fmla="*/ 196 h 380"/>
              <a:gd name="T64" fmla="*/ 360 w 415"/>
              <a:gd name="T65" fmla="*/ 218 h 380"/>
              <a:gd name="T66" fmla="*/ 233 w 415"/>
              <a:gd name="T67" fmla="*/ 255 h 380"/>
              <a:gd name="T68" fmla="*/ 198 w 415"/>
              <a:gd name="T69" fmla="*/ 277 h 380"/>
              <a:gd name="T70" fmla="*/ 233 w 415"/>
              <a:gd name="T71" fmla="*/ 255 h 380"/>
              <a:gd name="T72" fmla="*/ 261 w 415"/>
              <a:gd name="T73" fmla="*/ 255 h 380"/>
              <a:gd name="T74" fmla="*/ 296 w 415"/>
              <a:gd name="T75" fmla="*/ 277 h 380"/>
              <a:gd name="T76" fmla="*/ 360 w 415"/>
              <a:gd name="T77" fmla="*/ 255 h 380"/>
              <a:gd name="T78" fmla="*/ 325 w 415"/>
              <a:gd name="T79" fmla="*/ 277 h 380"/>
              <a:gd name="T80" fmla="*/ 360 w 415"/>
              <a:gd name="T81" fmla="*/ 255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15" h="380">
                <a:moveTo>
                  <a:pt x="0" y="0"/>
                </a:moveTo>
                <a:cubicBezTo>
                  <a:pt x="0" y="380"/>
                  <a:pt x="0" y="380"/>
                  <a:pt x="0" y="380"/>
                </a:cubicBezTo>
                <a:cubicBezTo>
                  <a:pt x="351" y="380"/>
                  <a:pt x="351" y="380"/>
                  <a:pt x="351" y="380"/>
                </a:cubicBezTo>
                <a:cubicBezTo>
                  <a:pt x="386" y="380"/>
                  <a:pt x="415" y="351"/>
                  <a:pt x="415" y="315"/>
                </a:cubicBezTo>
                <a:cubicBezTo>
                  <a:pt x="415" y="0"/>
                  <a:pt x="415" y="0"/>
                  <a:pt x="415" y="0"/>
                </a:cubicBezTo>
                <a:lnTo>
                  <a:pt x="0" y="0"/>
                </a:lnTo>
                <a:close/>
                <a:moveTo>
                  <a:pt x="393" y="315"/>
                </a:moveTo>
                <a:cubicBezTo>
                  <a:pt x="393" y="339"/>
                  <a:pt x="374" y="358"/>
                  <a:pt x="351" y="358"/>
                </a:cubicBezTo>
                <a:cubicBezTo>
                  <a:pt x="22" y="358"/>
                  <a:pt x="22" y="358"/>
                  <a:pt x="22" y="358"/>
                </a:cubicBezTo>
                <a:cubicBezTo>
                  <a:pt x="22" y="22"/>
                  <a:pt x="22" y="22"/>
                  <a:pt x="22" y="22"/>
                </a:cubicBezTo>
                <a:cubicBezTo>
                  <a:pt x="393" y="22"/>
                  <a:pt x="393" y="22"/>
                  <a:pt x="393" y="22"/>
                </a:cubicBezTo>
                <a:lnTo>
                  <a:pt x="393" y="315"/>
                </a:lnTo>
                <a:close/>
                <a:moveTo>
                  <a:pt x="174" y="40"/>
                </a:moveTo>
                <a:cubicBezTo>
                  <a:pt x="47" y="40"/>
                  <a:pt x="47" y="40"/>
                  <a:pt x="47" y="40"/>
                </a:cubicBezTo>
                <a:cubicBezTo>
                  <a:pt x="47" y="332"/>
                  <a:pt x="47" y="332"/>
                  <a:pt x="47" y="332"/>
                </a:cubicBezTo>
                <a:cubicBezTo>
                  <a:pt x="174" y="332"/>
                  <a:pt x="174" y="332"/>
                  <a:pt x="174" y="332"/>
                </a:cubicBezTo>
                <a:lnTo>
                  <a:pt x="174" y="40"/>
                </a:lnTo>
                <a:close/>
                <a:moveTo>
                  <a:pt x="152" y="310"/>
                </a:moveTo>
                <a:cubicBezTo>
                  <a:pt x="69" y="310"/>
                  <a:pt x="69" y="310"/>
                  <a:pt x="69" y="310"/>
                </a:cubicBezTo>
                <a:cubicBezTo>
                  <a:pt x="69" y="62"/>
                  <a:pt x="69" y="62"/>
                  <a:pt x="69" y="62"/>
                </a:cubicBezTo>
                <a:cubicBezTo>
                  <a:pt x="152" y="62"/>
                  <a:pt x="152" y="62"/>
                  <a:pt x="152" y="62"/>
                </a:cubicBezTo>
                <a:lnTo>
                  <a:pt x="152" y="310"/>
                </a:lnTo>
                <a:close/>
                <a:moveTo>
                  <a:pt x="233" y="79"/>
                </a:moveTo>
                <a:cubicBezTo>
                  <a:pt x="198" y="79"/>
                  <a:pt x="198" y="79"/>
                  <a:pt x="198" y="79"/>
                </a:cubicBezTo>
                <a:cubicBezTo>
                  <a:pt x="198" y="101"/>
                  <a:pt x="198" y="101"/>
                  <a:pt x="198" y="101"/>
                </a:cubicBezTo>
                <a:cubicBezTo>
                  <a:pt x="233" y="101"/>
                  <a:pt x="233" y="101"/>
                  <a:pt x="233" y="101"/>
                </a:cubicBezTo>
                <a:lnTo>
                  <a:pt x="233" y="79"/>
                </a:lnTo>
                <a:close/>
                <a:moveTo>
                  <a:pt x="296" y="79"/>
                </a:moveTo>
                <a:cubicBezTo>
                  <a:pt x="261" y="79"/>
                  <a:pt x="261" y="79"/>
                  <a:pt x="261" y="79"/>
                </a:cubicBezTo>
                <a:cubicBezTo>
                  <a:pt x="261" y="101"/>
                  <a:pt x="261" y="101"/>
                  <a:pt x="261" y="101"/>
                </a:cubicBezTo>
                <a:cubicBezTo>
                  <a:pt x="296" y="101"/>
                  <a:pt x="296" y="101"/>
                  <a:pt x="296" y="101"/>
                </a:cubicBezTo>
                <a:lnTo>
                  <a:pt x="296" y="79"/>
                </a:lnTo>
                <a:close/>
                <a:moveTo>
                  <a:pt x="360" y="79"/>
                </a:moveTo>
                <a:cubicBezTo>
                  <a:pt x="325" y="79"/>
                  <a:pt x="325" y="79"/>
                  <a:pt x="325" y="79"/>
                </a:cubicBezTo>
                <a:cubicBezTo>
                  <a:pt x="325" y="101"/>
                  <a:pt x="325" y="101"/>
                  <a:pt x="325" y="101"/>
                </a:cubicBezTo>
                <a:cubicBezTo>
                  <a:pt x="360" y="101"/>
                  <a:pt x="360" y="101"/>
                  <a:pt x="360" y="101"/>
                </a:cubicBezTo>
                <a:lnTo>
                  <a:pt x="360" y="79"/>
                </a:lnTo>
                <a:close/>
                <a:moveTo>
                  <a:pt x="233" y="138"/>
                </a:moveTo>
                <a:cubicBezTo>
                  <a:pt x="198" y="138"/>
                  <a:pt x="198" y="138"/>
                  <a:pt x="198" y="138"/>
                </a:cubicBezTo>
                <a:cubicBezTo>
                  <a:pt x="198" y="160"/>
                  <a:pt x="198" y="160"/>
                  <a:pt x="198" y="160"/>
                </a:cubicBezTo>
                <a:cubicBezTo>
                  <a:pt x="233" y="160"/>
                  <a:pt x="233" y="160"/>
                  <a:pt x="233" y="160"/>
                </a:cubicBezTo>
                <a:lnTo>
                  <a:pt x="233" y="138"/>
                </a:lnTo>
                <a:close/>
                <a:moveTo>
                  <a:pt x="296" y="138"/>
                </a:moveTo>
                <a:cubicBezTo>
                  <a:pt x="261" y="138"/>
                  <a:pt x="261" y="138"/>
                  <a:pt x="261" y="138"/>
                </a:cubicBezTo>
                <a:cubicBezTo>
                  <a:pt x="261" y="160"/>
                  <a:pt x="261" y="160"/>
                  <a:pt x="261" y="160"/>
                </a:cubicBezTo>
                <a:cubicBezTo>
                  <a:pt x="296" y="160"/>
                  <a:pt x="296" y="160"/>
                  <a:pt x="296" y="160"/>
                </a:cubicBezTo>
                <a:lnTo>
                  <a:pt x="296" y="138"/>
                </a:lnTo>
                <a:close/>
                <a:moveTo>
                  <a:pt x="360" y="138"/>
                </a:moveTo>
                <a:cubicBezTo>
                  <a:pt x="325" y="138"/>
                  <a:pt x="325" y="138"/>
                  <a:pt x="325" y="138"/>
                </a:cubicBezTo>
                <a:cubicBezTo>
                  <a:pt x="325" y="160"/>
                  <a:pt x="325" y="160"/>
                  <a:pt x="325" y="160"/>
                </a:cubicBezTo>
                <a:cubicBezTo>
                  <a:pt x="360" y="160"/>
                  <a:pt x="360" y="160"/>
                  <a:pt x="360" y="160"/>
                </a:cubicBezTo>
                <a:lnTo>
                  <a:pt x="360" y="138"/>
                </a:lnTo>
                <a:close/>
                <a:moveTo>
                  <a:pt x="233" y="196"/>
                </a:moveTo>
                <a:cubicBezTo>
                  <a:pt x="198" y="196"/>
                  <a:pt x="198" y="196"/>
                  <a:pt x="198" y="196"/>
                </a:cubicBezTo>
                <a:cubicBezTo>
                  <a:pt x="198" y="218"/>
                  <a:pt x="198" y="218"/>
                  <a:pt x="198" y="218"/>
                </a:cubicBezTo>
                <a:cubicBezTo>
                  <a:pt x="233" y="218"/>
                  <a:pt x="233" y="218"/>
                  <a:pt x="233" y="218"/>
                </a:cubicBezTo>
                <a:lnTo>
                  <a:pt x="233" y="196"/>
                </a:lnTo>
                <a:close/>
                <a:moveTo>
                  <a:pt x="296" y="196"/>
                </a:moveTo>
                <a:cubicBezTo>
                  <a:pt x="261" y="196"/>
                  <a:pt x="261" y="196"/>
                  <a:pt x="261" y="196"/>
                </a:cubicBezTo>
                <a:cubicBezTo>
                  <a:pt x="261" y="218"/>
                  <a:pt x="261" y="218"/>
                  <a:pt x="261" y="218"/>
                </a:cubicBezTo>
                <a:cubicBezTo>
                  <a:pt x="296" y="218"/>
                  <a:pt x="296" y="218"/>
                  <a:pt x="296" y="218"/>
                </a:cubicBezTo>
                <a:lnTo>
                  <a:pt x="296" y="196"/>
                </a:lnTo>
                <a:close/>
                <a:moveTo>
                  <a:pt x="360" y="196"/>
                </a:moveTo>
                <a:cubicBezTo>
                  <a:pt x="325" y="196"/>
                  <a:pt x="325" y="196"/>
                  <a:pt x="325" y="196"/>
                </a:cubicBezTo>
                <a:cubicBezTo>
                  <a:pt x="325" y="218"/>
                  <a:pt x="325" y="218"/>
                  <a:pt x="325" y="218"/>
                </a:cubicBezTo>
                <a:cubicBezTo>
                  <a:pt x="360" y="218"/>
                  <a:pt x="360" y="218"/>
                  <a:pt x="360" y="218"/>
                </a:cubicBezTo>
                <a:lnTo>
                  <a:pt x="360" y="196"/>
                </a:lnTo>
                <a:close/>
                <a:moveTo>
                  <a:pt x="233" y="255"/>
                </a:moveTo>
                <a:cubicBezTo>
                  <a:pt x="198" y="255"/>
                  <a:pt x="198" y="255"/>
                  <a:pt x="198" y="255"/>
                </a:cubicBezTo>
                <a:cubicBezTo>
                  <a:pt x="198" y="277"/>
                  <a:pt x="198" y="277"/>
                  <a:pt x="198" y="277"/>
                </a:cubicBezTo>
                <a:cubicBezTo>
                  <a:pt x="233" y="277"/>
                  <a:pt x="233" y="277"/>
                  <a:pt x="233" y="277"/>
                </a:cubicBezTo>
                <a:lnTo>
                  <a:pt x="233" y="255"/>
                </a:lnTo>
                <a:close/>
                <a:moveTo>
                  <a:pt x="296" y="255"/>
                </a:moveTo>
                <a:cubicBezTo>
                  <a:pt x="261" y="255"/>
                  <a:pt x="261" y="255"/>
                  <a:pt x="261" y="255"/>
                </a:cubicBezTo>
                <a:cubicBezTo>
                  <a:pt x="261" y="277"/>
                  <a:pt x="261" y="277"/>
                  <a:pt x="261" y="277"/>
                </a:cubicBezTo>
                <a:cubicBezTo>
                  <a:pt x="296" y="277"/>
                  <a:pt x="296" y="277"/>
                  <a:pt x="296" y="277"/>
                </a:cubicBezTo>
                <a:lnTo>
                  <a:pt x="296" y="255"/>
                </a:lnTo>
                <a:close/>
                <a:moveTo>
                  <a:pt x="360" y="255"/>
                </a:moveTo>
                <a:cubicBezTo>
                  <a:pt x="325" y="255"/>
                  <a:pt x="325" y="255"/>
                  <a:pt x="325" y="255"/>
                </a:cubicBezTo>
                <a:cubicBezTo>
                  <a:pt x="325" y="277"/>
                  <a:pt x="325" y="277"/>
                  <a:pt x="325" y="277"/>
                </a:cubicBezTo>
                <a:cubicBezTo>
                  <a:pt x="360" y="277"/>
                  <a:pt x="360" y="277"/>
                  <a:pt x="360" y="277"/>
                </a:cubicBezTo>
                <a:lnTo>
                  <a:pt x="360" y="2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69" name="Group 168"/>
          <p:cNvGrpSpPr/>
          <p:nvPr/>
        </p:nvGrpSpPr>
        <p:grpSpPr>
          <a:xfrm>
            <a:off x="8676911" y="5096425"/>
            <a:ext cx="387057" cy="536705"/>
            <a:chOff x="930720" y="1448648"/>
            <a:chExt cx="447451" cy="620449"/>
          </a:xfrm>
          <a:solidFill>
            <a:schemeClr val="bg1"/>
          </a:solidFill>
        </p:grpSpPr>
        <p:sp>
          <p:nvSpPr>
            <p:cNvPr id="170" name="Rectangle 8"/>
            <p:cNvSpPr>
              <a:spLocks noChangeArrowheads="1"/>
            </p:cNvSpPr>
            <p:nvPr/>
          </p:nvSpPr>
          <p:spPr bwMode="auto">
            <a:xfrm>
              <a:off x="930720" y="2041131"/>
              <a:ext cx="447451" cy="2796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1" name="Freeform 9"/>
            <p:cNvSpPr>
              <a:spLocks/>
            </p:cNvSpPr>
            <p:nvPr/>
          </p:nvSpPr>
          <p:spPr bwMode="auto">
            <a:xfrm>
              <a:off x="1084206" y="1448648"/>
              <a:ext cx="66337" cy="205515"/>
            </a:xfrm>
            <a:custGeom>
              <a:avLst/>
              <a:gdLst>
                <a:gd name="T0" fmla="*/ 22 w 51"/>
                <a:gd name="T1" fmla="*/ 159 h 159"/>
                <a:gd name="T2" fmla="*/ 0 w 51"/>
                <a:gd name="T3" fmla="*/ 159 h 159"/>
                <a:gd name="T4" fmla="*/ 17 w 51"/>
                <a:gd name="T5" fmla="*/ 113 h 159"/>
                <a:gd name="T6" fmla="*/ 29 w 51"/>
                <a:gd name="T7" fmla="*/ 80 h 159"/>
                <a:gd name="T8" fmla="*/ 17 w 51"/>
                <a:gd name="T9" fmla="*/ 46 h 159"/>
                <a:gd name="T10" fmla="*/ 0 w 51"/>
                <a:gd name="T11" fmla="*/ 0 h 159"/>
                <a:gd name="T12" fmla="*/ 22 w 51"/>
                <a:gd name="T13" fmla="*/ 0 h 159"/>
                <a:gd name="T14" fmla="*/ 35 w 51"/>
                <a:gd name="T15" fmla="*/ 34 h 159"/>
                <a:gd name="T16" fmla="*/ 51 w 51"/>
                <a:gd name="T17" fmla="*/ 80 h 159"/>
                <a:gd name="T18" fmla="*/ 35 w 51"/>
                <a:gd name="T19" fmla="*/ 126 h 159"/>
                <a:gd name="T20" fmla="*/ 22 w 51"/>
                <a:gd name="T2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159">
                  <a:moveTo>
                    <a:pt x="22" y="159"/>
                  </a:moveTo>
                  <a:cubicBezTo>
                    <a:pt x="0" y="159"/>
                    <a:pt x="0" y="159"/>
                    <a:pt x="0" y="159"/>
                  </a:cubicBezTo>
                  <a:cubicBezTo>
                    <a:pt x="0" y="136"/>
                    <a:pt x="9" y="124"/>
                    <a:pt x="17" y="113"/>
                  </a:cubicBezTo>
                  <a:cubicBezTo>
                    <a:pt x="24" y="103"/>
                    <a:pt x="29" y="96"/>
                    <a:pt x="29" y="80"/>
                  </a:cubicBezTo>
                  <a:cubicBezTo>
                    <a:pt x="29" y="63"/>
                    <a:pt x="24" y="56"/>
                    <a:pt x="17" y="46"/>
                  </a:cubicBezTo>
                  <a:cubicBezTo>
                    <a:pt x="9" y="36"/>
                    <a:pt x="0" y="24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7"/>
                    <a:pt x="28" y="24"/>
                    <a:pt x="35" y="34"/>
                  </a:cubicBezTo>
                  <a:cubicBezTo>
                    <a:pt x="42" y="44"/>
                    <a:pt x="51" y="56"/>
                    <a:pt x="51" y="80"/>
                  </a:cubicBezTo>
                  <a:cubicBezTo>
                    <a:pt x="51" y="103"/>
                    <a:pt x="42" y="115"/>
                    <a:pt x="35" y="126"/>
                  </a:cubicBezTo>
                  <a:cubicBezTo>
                    <a:pt x="28" y="135"/>
                    <a:pt x="22" y="143"/>
                    <a:pt x="22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2" name="Freeform 10"/>
            <p:cNvSpPr>
              <a:spLocks/>
            </p:cNvSpPr>
            <p:nvPr/>
          </p:nvSpPr>
          <p:spPr bwMode="auto">
            <a:xfrm>
              <a:off x="1150543" y="1448648"/>
              <a:ext cx="65687" cy="205515"/>
            </a:xfrm>
            <a:custGeom>
              <a:avLst/>
              <a:gdLst>
                <a:gd name="T0" fmla="*/ 22 w 51"/>
                <a:gd name="T1" fmla="*/ 159 h 159"/>
                <a:gd name="T2" fmla="*/ 0 w 51"/>
                <a:gd name="T3" fmla="*/ 159 h 159"/>
                <a:gd name="T4" fmla="*/ 17 w 51"/>
                <a:gd name="T5" fmla="*/ 113 h 159"/>
                <a:gd name="T6" fmla="*/ 29 w 51"/>
                <a:gd name="T7" fmla="*/ 80 h 159"/>
                <a:gd name="T8" fmla="*/ 17 w 51"/>
                <a:gd name="T9" fmla="*/ 46 h 159"/>
                <a:gd name="T10" fmla="*/ 0 w 51"/>
                <a:gd name="T11" fmla="*/ 0 h 159"/>
                <a:gd name="T12" fmla="*/ 22 w 51"/>
                <a:gd name="T13" fmla="*/ 0 h 159"/>
                <a:gd name="T14" fmla="*/ 35 w 51"/>
                <a:gd name="T15" fmla="*/ 34 h 159"/>
                <a:gd name="T16" fmla="*/ 51 w 51"/>
                <a:gd name="T17" fmla="*/ 80 h 159"/>
                <a:gd name="T18" fmla="*/ 35 w 51"/>
                <a:gd name="T19" fmla="*/ 126 h 159"/>
                <a:gd name="T20" fmla="*/ 22 w 51"/>
                <a:gd name="T2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159">
                  <a:moveTo>
                    <a:pt x="22" y="159"/>
                  </a:moveTo>
                  <a:cubicBezTo>
                    <a:pt x="0" y="159"/>
                    <a:pt x="0" y="159"/>
                    <a:pt x="0" y="159"/>
                  </a:cubicBezTo>
                  <a:cubicBezTo>
                    <a:pt x="0" y="136"/>
                    <a:pt x="9" y="124"/>
                    <a:pt x="17" y="113"/>
                  </a:cubicBezTo>
                  <a:cubicBezTo>
                    <a:pt x="24" y="103"/>
                    <a:pt x="29" y="96"/>
                    <a:pt x="29" y="80"/>
                  </a:cubicBezTo>
                  <a:cubicBezTo>
                    <a:pt x="29" y="63"/>
                    <a:pt x="24" y="56"/>
                    <a:pt x="17" y="46"/>
                  </a:cubicBezTo>
                  <a:cubicBezTo>
                    <a:pt x="9" y="36"/>
                    <a:pt x="0" y="24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7"/>
                    <a:pt x="28" y="24"/>
                    <a:pt x="35" y="34"/>
                  </a:cubicBezTo>
                  <a:cubicBezTo>
                    <a:pt x="42" y="44"/>
                    <a:pt x="51" y="56"/>
                    <a:pt x="51" y="80"/>
                  </a:cubicBezTo>
                  <a:cubicBezTo>
                    <a:pt x="51" y="103"/>
                    <a:pt x="42" y="115"/>
                    <a:pt x="35" y="126"/>
                  </a:cubicBezTo>
                  <a:cubicBezTo>
                    <a:pt x="28" y="135"/>
                    <a:pt x="22" y="143"/>
                    <a:pt x="22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3" name="Freeform 11"/>
            <p:cNvSpPr>
              <a:spLocks/>
            </p:cNvSpPr>
            <p:nvPr/>
          </p:nvSpPr>
          <p:spPr bwMode="auto">
            <a:xfrm>
              <a:off x="1216230" y="1448648"/>
              <a:ext cx="66337" cy="205515"/>
            </a:xfrm>
            <a:custGeom>
              <a:avLst/>
              <a:gdLst>
                <a:gd name="T0" fmla="*/ 22 w 51"/>
                <a:gd name="T1" fmla="*/ 159 h 159"/>
                <a:gd name="T2" fmla="*/ 0 w 51"/>
                <a:gd name="T3" fmla="*/ 159 h 159"/>
                <a:gd name="T4" fmla="*/ 17 w 51"/>
                <a:gd name="T5" fmla="*/ 113 h 159"/>
                <a:gd name="T6" fmla="*/ 29 w 51"/>
                <a:gd name="T7" fmla="*/ 80 h 159"/>
                <a:gd name="T8" fmla="*/ 17 w 51"/>
                <a:gd name="T9" fmla="*/ 46 h 159"/>
                <a:gd name="T10" fmla="*/ 0 w 51"/>
                <a:gd name="T11" fmla="*/ 0 h 159"/>
                <a:gd name="T12" fmla="*/ 22 w 51"/>
                <a:gd name="T13" fmla="*/ 0 h 159"/>
                <a:gd name="T14" fmla="*/ 35 w 51"/>
                <a:gd name="T15" fmla="*/ 34 h 159"/>
                <a:gd name="T16" fmla="*/ 51 w 51"/>
                <a:gd name="T17" fmla="*/ 80 h 159"/>
                <a:gd name="T18" fmla="*/ 35 w 51"/>
                <a:gd name="T19" fmla="*/ 126 h 159"/>
                <a:gd name="T20" fmla="*/ 22 w 51"/>
                <a:gd name="T2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159">
                  <a:moveTo>
                    <a:pt x="22" y="159"/>
                  </a:moveTo>
                  <a:cubicBezTo>
                    <a:pt x="0" y="159"/>
                    <a:pt x="0" y="159"/>
                    <a:pt x="0" y="159"/>
                  </a:cubicBezTo>
                  <a:cubicBezTo>
                    <a:pt x="0" y="136"/>
                    <a:pt x="9" y="124"/>
                    <a:pt x="17" y="113"/>
                  </a:cubicBezTo>
                  <a:cubicBezTo>
                    <a:pt x="24" y="103"/>
                    <a:pt x="29" y="96"/>
                    <a:pt x="29" y="80"/>
                  </a:cubicBezTo>
                  <a:cubicBezTo>
                    <a:pt x="29" y="63"/>
                    <a:pt x="24" y="56"/>
                    <a:pt x="17" y="46"/>
                  </a:cubicBezTo>
                  <a:cubicBezTo>
                    <a:pt x="9" y="36"/>
                    <a:pt x="0" y="24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7"/>
                    <a:pt x="28" y="24"/>
                    <a:pt x="35" y="34"/>
                  </a:cubicBezTo>
                  <a:cubicBezTo>
                    <a:pt x="42" y="44"/>
                    <a:pt x="51" y="56"/>
                    <a:pt x="51" y="80"/>
                  </a:cubicBezTo>
                  <a:cubicBezTo>
                    <a:pt x="51" y="103"/>
                    <a:pt x="42" y="115"/>
                    <a:pt x="35" y="126"/>
                  </a:cubicBezTo>
                  <a:cubicBezTo>
                    <a:pt x="28" y="135"/>
                    <a:pt x="22" y="143"/>
                    <a:pt x="22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4" name="Freeform 12"/>
            <p:cNvSpPr>
              <a:spLocks noEditPoints="1"/>
            </p:cNvSpPr>
            <p:nvPr/>
          </p:nvSpPr>
          <p:spPr bwMode="auto">
            <a:xfrm>
              <a:off x="1010715" y="1685381"/>
              <a:ext cx="328435" cy="316728"/>
            </a:xfrm>
            <a:custGeom>
              <a:avLst/>
              <a:gdLst>
                <a:gd name="T0" fmla="*/ 188 w 254"/>
                <a:gd name="T1" fmla="*/ 245 h 245"/>
                <a:gd name="T2" fmla="*/ 0 w 254"/>
                <a:gd name="T3" fmla="*/ 245 h 245"/>
                <a:gd name="T4" fmla="*/ 0 w 254"/>
                <a:gd name="T5" fmla="*/ 0 h 245"/>
                <a:gd name="T6" fmla="*/ 254 w 254"/>
                <a:gd name="T7" fmla="*/ 0 h 245"/>
                <a:gd name="T8" fmla="*/ 254 w 254"/>
                <a:gd name="T9" fmla="*/ 179 h 245"/>
                <a:gd name="T10" fmla="*/ 188 w 254"/>
                <a:gd name="T11" fmla="*/ 245 h 245"/>
                <a:gd name="T12" fmla="*/ 22 w 254"/>
                <a:gd name="T13" fmla="*/ 223 h 245"/>
                <a:gd name="T14" fmla="*/ 188 w 254"/>
                <a:gd name="T15" fmla="*/ 223 h 245"/>
                <a:gd name="T16" fmla="*/ 232 w 254"/>
                <a:gd name="T17" fmla="*/ 179 h 245"/>
                <a:gd name="T18" fmla="*/ 232 w 254"/>
                <a:gd name="T19" fmla="*/ 22 h 245"/>
                <a:gd name="T20" fmla="*/ 22 w 254"/>
                <a:gd name="T21" fmla="*/ 22 h 245"/>
                <a:gd name="T22" fmla="*/ 22 w 254"/>
                <a:gd name="T23" fmla="*/ 22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45">
                  <a:moveTo>
                    <a:pt x="188" y="245"/>
                  </a:moveTo>
                  <a:cubicBezTo>
                    <a:pt x="0" y="245"/>
                    <a:pt x="0" y="245"/>
                    <a:pt x="0" y="24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54" y="179"/>
                    <a:pt x="254" y="179"/>
                    <a:pt x="254" y="179"/>
                  </a:cubicBezTo>
                  <a:cubicBezTo>
                    <a:pt x="254" y="216"/>
                    <a:pt x="224" y="245"/>
                    <a:pt x="188" y="245"/>
                  </a:cubicBezTo>
                  <a:close/>
                  <a:moveTo>
                    <a:pt x="22" y="223"/>
                  </a:moveTo>
                  <a:cubicBezTo>
                    <a:pt x="188" y="223"/>
                    <a:pt x="188" y="223"/>
                    <a:pt x="188" y="223"/>
                  </a:cubicBezTo>
                  <a:cubicBezTo>
                    <a:pt x="212" y="223"/>
                    <a:pt x="232" y="204"/>
                    <a:pt x="232" y="179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" y="22"/>
                    <a:pt x="22" y="22"/>
                    <a:pt x="22" y="22"/>
                  </a:cubicBezTo>
                  <a:lnTo>
                    <a:pt x="22" y="2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5" name="Freeform 13"/>
            <p:cNvSpPr>
              <a:spLocks noEditPoints="1"/>
            </p:cNvSpPr>
            <p:nvPr/>
          </p:nvSpPr>
          <p:spPr bwMode="auto">
            <a:xfrm>
              <a:off x="937224" y="1740662"/>
              <a:ext cx="102108" cy="177550"/>
            </a:xfrm>
            <a:custGeom>
              <a:avLst/>
              <a:gdLst>
                <a:gd name="T0" fmla="*/ 79 w 79"/>
                <a:gd name="T1" fmla="*/ 137 h 137"/>
                <a:gd name="T2" fmla="*/ 68 w 79"/>
                <a:gd name="T3" fmla="*/ 137 h 137"/>
                <a:gd name="T4" fmla="*/ 0 w 79"/>
                <a:gd name="T5" fmla="*/ 68 h 137"/>
                <a:gd name="T6" fmla="*/ 68 w 79"/>
                <a:gd name="T7" fmla="*/ 0 h 137"/>
                <a:gd name="T8" fmla="*/ 79 w 79"/>
                <a:gd name="T9" fmla="*/ 0 h 137"/>
                <a:gd name="T10" fmla="*/ 79 w 79"/>
                <a:gd name="T11" fmla="*/ 137 h 137"/>
                <a:gd name="T12" fmla="*/ 57 w 79"/>
                <a:gd name="T13" fmla="*/ 24 h 137"/>
                <a:gd name="T14" fmla="*/ 22 w 79"/>
                <a:gd name="T15" fmla="*/ 68 h 137"/>
                <a:gd name="T16" fmla="*/ 57 w 79"/>
                <a:gd name="T17" fmla="*/ 113 h 137"/>
                <a:gd name="T18" fmla="*/ 57 w 79"/>
                <a:gd name="T19" fmla="*/ 2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137">
                  <a:moveTo>
                    <a:pt x="79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30" y="137"/>
                    <a:pt x="0" y="106"/>
                    <a:pt x="0" y="68"/>
                  </a:cubicBezTo>
                  <a:cubicBezTo>
                    <a:pt x="0" y="31"/>
                    <a:pt x="30" y="0"/>
                    <a:pt x="68" y="0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79" y="137"/>
                  </a:lnTo>
                  <a:close/>
                  <a:moveTo>
                    <a:pt x="57" y="24"/>
                  </a:moveTo>
                  <a:cubicBezTo>
                    <a:pt x="37" y="29"/>
                    <a:pt x="22" y="47"/>
                    <a:pt x="22" y="68"/>
                  </a:cubicBezTo>
                  <a:cubicBezTo>
                    <a:pt x="22" y="90"/>
                    <a:pt x="37" y="108"/>
                    <a:pt x="57" y="113"/>
                  </a:cubicBezTo>
                  <a:lnTo>
                    <a:pt x="57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76" name="Freeform 6"/>
          <p:cNvSpPr>
            <a:spLocks noEditPoints="1"/>
          </p:cNvSpPr>
          <p:nvPr/>
        </p:nvSpPr>
        <p:spPr bwMode="auto">
          <a:xfrm>
            <a:off x="10882677" y="2709512"/>
            <a:ext cx="424006" cy="553851"/>
          </a:xfrm>
          <a:custGeom>
            <a:avLst/>
            <a:gdLst>
              <a:gd name="T0" fmla="*/ 357 w 371"/>
              <a:gd name="T1" fmla="*/ 377 h 485"/>
              <a:gd name="T2" fmla="*/ 347 w 371"/>
              <a:gd name="T3" fmla="*/ 360 h 485"/>
              <a:gd name="T4" fmla="*/ 290 w 371"/>
              <a:gd name="T5" fmla="*/ 322 h 485"/>
              <a:gd name="T6" fmla="*/ 270 w 371"/>
              <a:gd name="T7" fmla="*/ 328 h 485"/>
              <a:gd name="T8" fmla="*/ 241 w 371"/>
              <a:gd name="T9" fmla="*/ 344 h 485"/>
              <a:gd name="T10" fmla="*/ 235 w 371"/>
              <a:gd name="T11" fmla="*/ 346 h 485"/>
              <a:gd name="T12" fmla="*/ 210 w 371"/>
              <a:gd name="T13" fmla="*/ 325 h 485"/>
              <a:gd name="T14" fmla="*/ 169 w 371"/>
              <a:gd name="T15" fmla="*/ 259 h 485"/>
              <a:gd name="T16" fmla="*/ 132 w 371"/>
              <a:gd name="T17" fmla="*/ 191 h 485"/>
              <a:gd name="T18" fmla="*/ 131 w 371"/>
              <a:gd name="T19" fmla="*/ 154 h 485"/>
              <a:gd name="T20" fmla="*/ 160 w 371"/>
              <a:gd name="T21" fmla="*/ 138 h 485"/>
              <a:gd name="T22" fmla="*/ 182 w 371"/>
              <a:gd name="T23" fmla="*/ 101 h 485"/>
              <a:gd name="T24" fmla="*/ 171 w 371"/>
              <a:gd name="T25" fmla="*/ 54 h 485"/>
              <a:gd name="T26" fmla="*/ 161 w 371"/>
              <a:gd name="T27" fmla="*/ 38 h 485"/>
              <a:gd name="T28" fmla="*/ 105 w 371"/>
              <a:gd name="T29" fmla="*/ 0 h 485"/>
              <a:gd name="T30" fmla="*/ 84 w 371"/>
              <a:gd name="T31" fmla="*/ 5 h 485"/>
              <a:gd name="T32" fmla="*/ 58 w 371"/>
              <a:gd name="T33" fmla="*/ 20 h 485"/>
              <a:gd name="T34" fmla="*/ 17 w 371"/>
              <a:gd name="T35" fmla="*/ 80 h 485"/>
              <a:gd name="T36" fmla="*/ 75 w 371"/>
              <a:gd name="T37" fmla="*/ 314 h 485"/>
              <a:gd name="T38" fmla="*/ 278 w 371"/>
              <a:gd name="T39" fmla="*/ 485 h 485"/>
              <a:gd name="T40" fmla="*/ 320 w 371"/>
              <a:gd name="T41" fmla="*/ 475 h 485"/>
              <a:gd name="T42" fmla="*/ 346 w 371"/>
              <a:gd name="T43" fmla="*/ 460 h 485"/>
              <a:gd name="T44" fmla="*/ 366 w 371"/>
              <a:gd name="T45" fmla="*/ 433 h 485"/>
              <a:gd name="T46" fmla="*/ 357 w 371"/>
              <a:gd name="T47" fmla="*/ 377 h 485"/>
              <a:gd name="T48" fmla="*/ 142 w 371"/>
              <a:gd name="T49" fmla="*/ 49 h 485"/>
              <a:gd name="T50" fmla="*/ 152 w 371"/>
              <a:gd name="T51" fmla="*/ 65 h 485"/>
              <a:gd name="T52" fmla="*/ 160 w 371"/>
              <a:gd name="T53" fmla="*/ 99 h 485"/>
              <a:gd name="T54" fmla="*/ 153 w 371"/>
              <a:gd name="T55" fmla="*/ 116 h 485"/>
              <a:gd name="T56" fmla="*/ 99 w 371"/>
              <a:gd name="T57" fmla="*/ 22 h 485"/>
              <a:gd name="T58" fmla="*/ 105 w 371"/>
              <a:gd name="T59" fmla="*/ 22 h 485"/>
              <a:gd name="T60" fmla="*/ 142 w 371"/>
              <a:gd name="T61" fmla="*/ 49 h 485"/>
              <a:gd name="T62" fmla="*/ 278 w 371"/>
              <a:gd name="T63" fmla="*/ 463 h 485"/>
              <a:gd name="T64" fmla="*/ 94 w 371"/>
              <a:gd name="T65" fmla="*/ 303 h 485"/>
              <a:gd name="T66" fmla="*/ 37 w 371"/>
              <a:gd name="T67" fmla="*/ 87 h 485"/>
              <a:gd name="T68" fmla="*/ 69 w 371"/>
              <a:gd name="T69" fmla="*/ 39 h 485"/>
              <a:gd name="T70" fmla="*/ 79 w 371"/>
              <a:gd name="T71" fmla="*/ 33 h 485"/>
              <a:gd name="T72" fmla="*/ 134 w 371"/>
              <a:gd name="T73" fmla="*/ 128 h 485"/>
              <a:gd name="T74" fmla="*/ 121 w 371"/>
              <a:gd name="T75" fmla="*/ 135 h 485"/>
              <a:gd name="T76" fmla="*/ 113 w 371"/>
              <a:gd name="T77" fmla="*/ 201 h 485"/>
              <a:gd name="T78" fmla="*/ 150 w 371"/>
              <a:gd name="T79" fmla="*/ 270 h 485"/>
              <a:gd name="T80" fmla="*/ 191 w 371"/>
              <a:gd name="T81" fmla="*/ 337 h 485"/>
              <a:gd name="T82" fmla="*/ 235 w 371"/>
              <a:gd name="T83" fmla="*/ 368 h 485"/>
              <a:gd name="T84" fmla="*/ 252 w 371"/>
              <a:gd name="T85" fmla="*/ 364 h 485"/>
              <a:gd name="T86" fmla="*/ 265 w 371"/>
              <a:gd name="T87" fmla="*/ 356 h 485"/>
              <a:gd name="T88" fmla="*/ 320 w 371"/>
              <a:gd name="T89" fmla="*/ 450 h 485"/>
              <a:gd name="T90" fmla="*/ 309 w 371"/>
              <a:gd name="T91" fmla="*/ 457 h 485"/>
              <a:gd name="T92" fmla="*/ 278 w 371"/>
              <a:gd name="T93" fmla="*/ 463 h 485"/>
              <a:gd name="T94" fmla="*/ 345 w 371"/>
              <a:gd name="T95" fmla="*/ 428 h 485"/>
              <a:gd name="T96" fmla="*/ 339 w 371"/>
              <a:gd name="T97" fmla="*/ 439 h 485"/>
              <a:gd name="T98" fmla="*/ 285 w 371"/>
              <a:gd name="T99" fmla="*/ 345 h 485"/>
              <a:gd name="T100" fmla="*/ 290 w 371"/>
              <a:gd name="T101" fmla="*/ 344 h 485"/>
              <a:gd name="T102" fmla="*/ 328 w 371"/>
              <a:gd name="T103" fmla="*/ 371 h 485"/>
              <a:gd name="T104" fmla="*/ 338 w 371"/>
              <a:gd name="T105" fmla="*/ 388 h 485"/>
              <a:gd name="T106" fmla="*/ 345 w 371"/>
              <a:gd name="T107" fmla="*/ 428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1" h="485">
                <a:moveTo>
                  <a:pt x="357" y="377"/>
                </a:moveTo>
                <a:cubicBezTo>
                  <a:pt x="347" y="360"/>
                  <a:pt x="347" y="360"/>
                  <a:pt x="347" y="360"/>
                </a:cubicBezTo>
                <a:cubicBezTo>
                  <a:pt x="334" y="337"/>
                  <a:pt x="312" y="322"/>
                  <a:pt x="290" y="322"/>
                </a:cubicBezTo>
                <a:cubicBezTo>
                  <a:pt x="283" y="322"/>
                  <a:pt x="276" y="324"/>
                  <a:pt x="270" y="328"/>
                </a:cubicBezTo>
                <a:cubicBezTo>
                  <a:pt x="241" y="344"/>
                  <a:pt x="241" y="344"/>
                  <a:pt x="241" y="344"/>
                </a:cubicBezTo>
                <a:cubicBezTo>
                  <a:pt x="241" y="344"/>
                  <a:pt x="239" y="346"/>
                  <a:pt x="235" y="346"/>
                </a:cubicBezTo>
                <a:cubicBezTo>
                  <a:pt x="227" y="346"/>
                  <a:pt x="218" y="338"/>
                  <a:pt x="210" y="325"/>
                </a:cubicBezTo>
                <a:cubicBezTo>
                  <a:pt x="186" y="289"/>
                  <a:pt x="182" y="283"/>
                  <a:pt x="169" y="259"/>
                </a:cubicBezTo>
                <a:cubicBezTo>
                  <a:pt x="155" y="236"/>
                  <a:pt x="152" y="229"/>
                  <a:pt x="132" y="191"/>
                </a:cubicBezTo>
                <a:cubicBezTo>
                  <a:pt x="118" y="164"/>
                  <a:pt x="130" y="155"/>
                  <a:pt x="131" y="154"/>
                </a:cubicBezTo>
                <a:cubicBezTo>
                  <a:pt x="160" y="138"/>
                  <a:pt x="160" y="138"/>
                  <a:pt x="160" y="138"/>
                </a:cubicBezTo>
                <a:cubicBezTo>
                  <a:pt x="173" y="131"/>
                  <a:pt x="180" y="117"/>
                  <a:pt x="182" y="101"/>
                </a:cubicBezTo>
                <a:cubicBezTo>
                  <a:pt x="184" y="86"/>
                  <a:pt x="180" y="69"/>
                  <a:pt x="171" y="54"/>
                </a:cubicBezTo>
                <a:cubicBezTo>
                  <a:pt x="161" y="38"/>
                  <a:pt x="161" y="38"/>
                  <a:pt x="161" y="38"/>
                </a:cubicBezTo>
                <a:cubicBezTo>
                  <a:pt x="148" y="15"/>
                  <a:pt x="126" y="0"/>
                  <a:pt x="105" y="0"/>
                </a:cubicBezTo>
                <a:cubicBezTo>
                  <a:pt x="97" y="0"/>
                  <a:pt x="90" y="1"/>
                  <a:pt x="84" y="5"/>
                </a:cubicBezTo>
                <a:cubicBezTo>
                  <a:pt x="58" y="20"/>
                  <a:pt x="58" y="20"/>
                  <a:pt x="58" y="20"/>
                </a:cubicBezTo>
                <a:cubicBezTo>
                  <a:pt x="57" y="21"/>
                  <a:pt x="29" y="36"/>
                  <a:pt x="17" y="80"/>
                </a:cubicBezTo>
                <a:cubicBezTo>
                  <a:pt x="0" y="139"/>
                  <a:pt x="20" y="217"/>
                  <a:pt x="75" y="314"/>
                </a:cubicBezTo>
                <a:cubicBezTo>
                  <a:pt x="157" y="455"/>
                  <a:pt x="230" y="485"/>
                  <a:pt x="278" y="485"/>
                </a:cubicBezTo>
                <a:cubicBezTo>
                  <a:pt x="303" y="485"/>
                  <a:pt x="319" y="476"/>
                  <a:pt x="320" y="475"/>
                </a:cubicBezTo>
                <a:cubicBezTo>
                  <a:pt x="346" y="460"/>
                  <a:pt x="346" y="460"/>
                  <a:pt x="346" y="460"/>
                </a:cubicBezTo>
                <a:cubicBezTo>
                  <a:pt x="356" y="455"/>
                  <a:pt x="363" y="445"/>
                  <a:pt x="366" y="433"/>
                </a:cubicBezTo>
                <a:cubicBezTo>
                  <a:pt x="371" y="416"/>
                  <a:pt x="367" y="395"/>
                  <a:pt x="357" y="377"/>
                </a:cubicBezTo>
                <a:close/>
                <a:moveTo>
                  <a:pt x="142" y="49"/>
                </a:moveTo>
                <a:cubicBezTo>
                  <a:pt x="152" y="65"/>
                  <a:pt x="152" y="65"/>
                  <a:pt x="152" y="65"/>
                </a:cubicBezTo>
                <a:cubicBezTo>
                  <a:pt x="158" y="76"/>
                  <a:pt x="161" y="88"/>
                  <a:pt x="160" y="99"/>
                </a:cubicBezTo>
                <a:cubicBezTo>
                  <a:pt x="160" y="103"/>
                  <a:pt x="158" y="111"/>
                  <a:pt x="153" y="116"/>
                </a:cubicBezTo>
                <a:cubicBezTo>
                  <a:pt x="99" y="22"/>
                  <a:pt x="99" y="22"/>
                  <a:pt x="99" y="22"/>
                </a:cubicBezTo>
                <a:cubicBezTo>
                  <a:pt x="100" y="22"/>
                  <a:pt x="102" y="22"/>
                  <a:pt x="105" y="22"/>
                </a:cubicBezTo>
                <a:cubicBezTo>
                  <a:pt x="118" y="22"/>
                  <a:pt x="133" y="32"/>
                  <a:pt x="142" y="49"/>
                </a:cubicBezTo>
                <a:close/>
                <a:moveTo>
                  <a:pt x="278" y="463"/>
                </a:moveTo>
                <a:cubicBezTo>
                  <a:pt x="198" y="463"/>
                  <a:pt x="129" y="363"/>
                  <a:pt x="94" y="303"/>
                </a:cubicBezTo>
                <a:cubicBezTo>
                  <a:pt x="29" y="190"/>
                  <a:pt x="28" y="123"/>
                  <a:pt x="37" y="87"/>
                </a:cubicBezTo>
                <a:cubicBezTo>
                  <a:pt x="47" y="52"/>
                  <a:pt x="68" y="40"/>
                  <a:pt x="69" y="39"/>
                </a:cubicBezTo>
                <a:cubicBezTo>
                  <a:pt x="79" y="33"/>
                  <a:pt x="79" y="33"/>
                  <a:pt x="79" y="33"/>
                </a:cubicBezTo>
                <a:cubicBezTo>
                  <a:pt x="134" y="128"/>
                  <a:pt x="134" y="128"/>
                  <a:pt x="134" y="128"/>
                </a:cubicBezTo>
                <a:cubicBezTo>
                  <a:pt x="121" y="135"/>
                  <a:pt x="121" y="135"/>
                  <a:pt x="121" y="135"/>
                </a:cubicBezTo>
                <a:cubicBezTo>
                  <a:pt x="109" y="141"/>
                  <a:pt x="93" y="163"/>
                  <a:pt x="113" y="201"/>
                </a:cubicBezTo>
                <a:cubicBezTo>
                  <a:pt x="132" y="239"/>
                  <a:pt x="136" y="246"/>
                  <a:pt x="150" y="270"/>
                </a:cubicBezTo>
                <a:cubicBezTo>
                  <a:pt x="163" y="294"/>
                  <a:pt x="168" y="301"/>
                  <a:pt x="191" y="337"/>
                </a:cubicBezTo>
                <a:cubicBezTo>
                  <a:pt x="207" y="362"/>
                  <a:pt x="224" y="368"/>
                  <a:pt x="235" y="368"/>
                </a:cubicBezTo>
                <a:cubicBezTo>
                  <a:pt x="245" y="368"/>
                  <a:pt x="251" y="364"/>
                  <a:pt x="252" y="364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320" y="450"/>
                  <a:pt x="320" y="450"/>
                  <a:pt x="320" y="450"/>
                </a:cubicBezTo>
                <a:cubicBezTo>
                  <a:pt x="309" y="457"/>
                  <a:pt x="309" y="457"/>
                  <a:pt x="309" y="457"/>
                </a:cubicBezTo>
                <a:cubicBezTo>
                  <a:pt x="309" y="457"/>
                  <a:pt x="297" y="463"/>
                  <a:pt x="278" y="463"/>
                </a:cubicBezTo>
                <a:close/>
                <a:moveTo>
                  <a:pt x="345" y="428"/>
                </a:moveTo>
                <a:cubicBezTo>
                  <a:pt x="344" y="431"/>
                  <a:pt x="342" y="436"/>
                  <a:pt x="339" y="439"/>
                </a:cubicBezTo>
                <a:cubicBezTo>
                  <a:pt x="285" y="345"/>
                  <a:pt x="285" y="345"/>
                  <a:pt x="285" y="345"/>
                </a:cubicBezTo>
                <a:cubicBezTo>
                  <a:pt x="286" y="345"/>
                  <a:pt x="288" y="344"/>
                  <a:pt x="290" y="344"/>
                </a:cubicBezTo>
                <a:cubicBezTo>
                  <a:pt x="304" y="344"/>
                  <a:pt x="319" y="355"/>
                  <a:pt x="328" y="371"/>
                </a:cubicBezTo>
                <a:cubicBezTo>
                  <a:pt x="338" y="388"/>
                  <a:pt x="338" y="388"/>
                  <a:pt x="338" y="388"/>
                </a:cubicBezTo>
                <a:cubicBezTo>
                  <a:pt x="345" y="401"/>
                  <a:pt x="348" y="416"/>
                  <a:pt x="345" y="4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8" name="Freeform 7"/>
          <p:cNvSpPr>
            <a:spLocks noEditPoints="1"/>
          </p:cNvSpPr>
          <p:nvPr/>
        </p:nvSpPr>
        <p:spPr bwMode="auto">
          <a:xfrm>
            <a:off x="9788609" y="3917032"/>
            <a:ext cx="389839" cy="558330"/>
          </a:xfrm>
          <a:custGeom>
            <a:avLst/>
            <a:gdLst>
              <a:gd name="T0" fmla="*/ 388 w 417"/>
              <a:gd name="T1" fmla="*/ 419 h 559"/>
              <a:gd name="T2" fmla="*/ 312 w 417"/>
              <a:gd name="T3" fmla="*/ 419 h 559"/>
              <a:gd name="T4" fmla="*/ 312 w 417"/>
              <a:gd name="T5" fmla="*/ 22 h 559"/>
              <a:gd name="T6" fmla="*/ 349 w 417"/>
              <a:gd name="T7" fmla="*/ 22 h 559"/>
              <a:gd name="T8" fmla="*/ 349 w 417"/>
              <a:gd name="T9" fmla="*/ 0 h 559"/>
              <a:gd name="T10" fmla="*/ 253 w 417"/>
              <a:gd name="T11" fmla="*/ 0 h 559"/>
              <a:gd name="T12" fmla="*/ 253 w 417"/>
              <a:gd name="T13" fmla="*/ 22 h 559"/>
              <a:gd name="T14" fmla="*/ 290 w 417"/>
              <a:gd name="T15" fmla="*/ 22 h 559"/>
              <a:gd name="T16" fmla="*/ 290 w 417"/>
              <a:gd name="T17" fmla="*/ 419 h 559"/>
              <a:gd name="T18" fmla="*/ 215 w 417"/>
              <a:gd name="T19" fmla="*/ 419 h 559"/>
              <a:gd name="T20" fmla="*/ 228 w 417"/>
              <a:gd name="T21" fmla="*/ 273 h 559"/>
              <a:gd name="T22" fmla="*/ 0 w 417"/>
              <a:gd name="T23" fmla="*/ 273 h 559"/>
              <a:gd name="T24" fmla="*/ 21 w 417"/>
              <a:gd name="T25" fmla="*/ 507 h 559"/>
              <a:gd name="T26" fmla="*/ 79 w 417"/>
              <a:gd name="T27" fmla="*/ 559 h 559"/>
              <a:gd name="T28" fmla="*/ 417 w 417"/>
              <a:gd name="T29" fmla="*/ 559 h 559"/>
              <a:gd name="T30" fmla="*/ 388 w 417"/>
              <a:gd name="T31" fmla="*/ 419 h 559"/>
              <a:gd name="T32" fmla="*/ 204 w 417"/>
              <a:gd name="T33" fmla="*/ 295 h 559"/>
              <a:gd name="T34" fmla="*/ 199 w 417"/>
              <a:gd name="T35" fmla="*/ 346 h 559"/>
              <a:gd name="T36" fmla="*/ 29 w 417"/>
              <a:gd name="T37" fmla="*/ 346 h 559"/>
              <a:gd name="T38" fmla="*/ 24 w 417"/>
              <a:gd name="T39" fmla="*/ 295 h 559"/>
              <a:gd name="T40" fmla="*/ 204 w 417"/>
              <a:gd name="T41" fmla="*/ 295 h 559"/>
              <a:gd name="T42" fmla="*/ 182 w 417"/>
              <a:gd name="T43" fmla="*/ 537 h 559"/>
              <a:gd name="T44" fmla="*/ 79 w 417"/>
              <a:gd name="T45" fmla="*/ 537 h 559"/>
              <a:gd name="T46" fmla="*/ 43 w 417"/>
              <a:gd name="T47" fmla="*/ 505 h 559"/>
              <a:gd name="T48" fmla="*/ 31 w 417"/>
              <a:gd name="T49" fmla="*/ 368 h 559"/>
              <a:gd name="T50" fmla="*/ 197 w 417"/>
              <a:gd name="T51" fmla="*/ 368 h 559"/>
              <a:gd name="T52" fmla="*/ 182 w 417"/>
              <a:gd name="T53" fmla="*/ 537 h 559"/>
              <a:gd name="T54" fmla="*/ 232 w 417"/>
              <a:gd name="T55" fmla="*/ 441 h 559"/>
              <a:gd name="T56" fmla="*/ 370 w 417"/>
              <a:gd name="T57" fmla="*/ 441 h 559"/>
              <a:gd name="T58" fmla="*/ 390 w 417"/>
              <a:gd name="T59" fmla="*/ 537 h 559"/>
              <a:gd name="T60" fmla="*/ 352 w 417"/>
              <a:gd name="T61" fmla="*/ 537 h 559"/>
              <a:gd name="T62" fmla="*/ 340 w 417"/>
              <a:gd name="T63" fmla="*/ 478 h 559"/>
              <a:gd name="T64" fmla="*/ 318 w 417"/>
              <a:gd name="T65" fmla="*/ 482 h 559"/>
              <a:gd name="T66" fmla="*/ 329 w 417"/>
              <a:gd name="T67" fmla="*/ 537 h 559"/>
              <a:gd name="T68" fmla="*/ 277 w 417"/>
              <a:gd name="T69" fmla="*/ 537 h 559"/>
              <a:gd name="T70" fmla="*/ 288 w 417"/>
              <a:gd name="T71" fmla="*/ 482 h 559"/>
              <a:gd name="T72" fmla="*/ 266 w 417"/>
              <a:gd name="T73" fmla="*/ 478 h 559"/>
              <a:gd name="T74" fmla="*/ 254 w 417"/>
              <a:gd name="T75" fmla="*/ 537 h 559"/>
              <a:gd name="T76" fmla="*/ 212 w 417"/>
              <a:gd name="T77" fmla="*/ 537 h 559"/>
              <a:gd name="T78" fmla="*/ 232 w 417"/>
              <a:gd name="T79" fmla="*/ 441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17" h="559">
                <a:moveTo>
                  <a:pt x="388" y="419"/>
                </a:moveTo>
                <a:cubicBezTo>
                  <a:pt x="312" y="419"/>
                  <a:pt x="312" y="419"/>
                  <a:pt x="312" y="419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49" y="22"/>
                  <a:pt x="349" y="22"/>
                  <a:pt x="349" y="22"/>
                </a:cubicBezTo>
                <a:cubicBezTo>
                  <a:pt x="349" y="0"/>
                  <a:pt x="349" y="0"/>
                  <a:pt x="349" y="0"/>
                </a:cubicBezTo>
                <a:cubicBezTo>
                  <a:pt x="253" y="0"/>
                  <a:pt x="253" y="0"/>
                  <a:pt x="253" y="0"/>
                </a:cubicBezTo>
                <a:cubicBezTo>
                  <a:pt x="253" y="22"/>
                  <a:pt x="253" y="22"/>
                  <a:pt x="253" y="22"/>
                </a:cubicBezTo>
                <a:cubicBezTo>
                  <a:pt x="290" y="22"/>
                  <a:pt x="290" y="22"/>
                  <a:pt x="290" y="22"/>
                </a:cubicBezTo>
                <a:cubicBezTo>
                  <a:pt x="290" y="419"/>
                  <a:pt x="290" y="419"/>
                  <a:pt x="290" y="419"/>
                </a:cubicBezTo>
                <a:cubicBezTo>
                  <a:pt x="215" y="419"/>
                  <a:pt x="215" y="419"/>
                  <a:pt x="215" y="419"/>
                </a:cubicBezTo>
                <a:cubicBezTo>
                  <a:pt x="228" y="273"/>
                  <a:pt x="228" y="273"/>
                  <a:pt x="228" y="273"/>
                </a:cubicBezTo>
                <a:cubicBezTo>
                  <a:pt x="0" y="273"/>
                  <a:pt x="0" y="273"/>
                  <a:pt x="0" y="273"/>
                </a:cubicBezTo>
                <a:cubicBezTo>
                  <a:pt x="21" y="507"/>
                  <a:pt x="21" y="507"/>
                  <a:pt x="21" y="507"/>
                </a:cubicBezTo>
                <a:cubicBezTo>
                  <a:pt x="24" y="536"/>
                  <a:pt x="50" y="559"/>
                  <a:pt x="79" y="559"/>
                </a:cubicBezTo>
                <a:cubicBezTo>
                  <a:pt x="417" y="559"/>
                  <a:pt x="417" y="559"/>
                  <a:pt x="417" y="559"/>
                </a:cubicBezTo>
                <a:lnTo>
                  <a:pt x="388" y="419"/>
                </a:lnTo>
                <a:close/>
                <a:moveTo>
                  <a:pt x="204" y="295"/>
                </a:moveTo>
                <a:cubicBezTo>
                  <a:pt x="199" y="346"/>
                  <a:pt x="199" y="346"/>
                  <a:pt x="199" y="346"/>
                </a:cubicBezTo>
                <a:cubicBezTo>
                  <a:pt x="29" y="346"/>
                  <a:pt x="29" y="346"/>
                  <a:pt x="29" y="346"/>
                </a:cubicBezTo>
                <a:cubicBezTo>
                  <a:pt x="24" y="295"/>
                  <a:pt x="24" y="295"/>
                  <a:pt x="24" y="295"/>
                </a:cubicBezTo>
                <a:lnTo>
                  <a:pt x="204" y="295"/>
                </a:lnTo>
                <a:close/>
                <a:moveTo>
                  <a:pt x="182" y="537"/>
                </a:moveTo>
                <a:cubicBezTo>
                  <a:pt x="79" y="537"/>
                  <a:pt x="79" y="537"/>
                  <a:pt x="79" y="537"/>
                </a:cubicBezTo>
                <a:cubicBezTo>
                  <a:pt x="61" y="537"/>
                  <a:pt x="45" y="522"/>
                  <a:pt x="43" y="505"/>
                </a:cubicBezTo>
                <a:cubicBezTo>
                  <a:pt x="31" y="368"/>
                  <a:pt x="31" y="368"/>
                  <a:pt x="31" y="368"/>
                </a:cubicBezTo>
                <a:cubicBezTo>
                  <a:pt x="197" y="368"/>
                  <a:pt x="197" y="368"/>
                  <a:pt x="197" y="368"/>
                </a:cubicBezTo>
                <a:lnTo>
                  <a:pt x="182" y="537"/>
                </a:lnTo>
                <a:close/>
                <a:moveTo>
                  <a:pt x="232" y="441"/>
                </a:moveTo>
                <a:cubicBezTo>
                  <a:pt x="370" y="441"/>
                  <a:pt x="370" y="441"/>
                  <a:pt x="370" y="441"/>
                </a:cubicBezTo>
                <a:cubicBezTo>
                  <a:pt x="390" y="537"/>
                  <a:pt x="390" y="537"/>
                  <a:pt x="390" y="537"/>
                </a:cubicBezTo>
                <a:cubicBezTo>
                  <a:pt x="352" y="537"/>
                  <a:pt x="352" y="537"/>
                  <a:pt x="352" y="537"/>
                </a:cubicBezTo>
                <a:cubicBezTo>
                  <a:pt x="340" y="478"/>
                  <a:pt x="340" y="478"/>
                  <a:pt x="340" y="478"/>
                </a:cubicBezTo>
                <a:cubicBezTo>
                  <a:pt x="318" y="482"/>
                  <a:pt x="318" y="482"/>
                  <a:pt x="318" y="482"/>
                </a:cubicBezTo>
                <a:cubicBezTo>
                  <a:pt x="329" y="537"/>
                  <a:pt x="329" y="537"/>
                  <a:pt x="329" y="537"/>
                </a:cubicBezTo>
                <a:cubicBezTo>
                  <a:pt x="277" y="537"/>
                  <a:pt x="277" y="537"/>
                  <a:pt x="277" y="537"/>
                </a:cubicBezTo>
                <a:cubicBezTo>
                  <a:pt x="288" y="482"/>
                  <a:pt x="288" y="482"/>
                  <a:pt x="288" y="482"/>
                </a:cubicBezTo>
                <a:cubicBezTo>
                  <a:pt x="266" y="478"/>
                  <a:pt x="266" y="478"/>
                  <a:pt x="266" y="478"/>
                </a:cubicBezTo>
                <a:cubicBezTo>
                  <a:pt x="254" y="537"/>
                  <a:pt x="254" y="537"/>
                  <a:pt x="254" y="537"/>
                </a:cubicBezTo>
                <a:cubicBezTo>
                  <a:pt x="212" y="537"/>
                  <a:pt x="212" y="537"/>
                  <a:pt x="212" y="537"/>
                </a:cubicBezTo>
                <a:lnTo>
                  <a:pt x="232" y="4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9" name="Freeform 21"/>
          <p:cNvSpPr>
            <a:spLocks noEditPoints="1"/>
          </p:cNvSpPr>
          <p:nvPr/>
        </p:nvSpPr>
        <p:spPr bwMode="auto">
          <a:xfrm>
            <a:off x="10817270" y="3964690"/>
            <a:ext cx="568344" cy="463014"/>
          </a:xfrm>
          <a:custGeom>
            <a:avLst/>
            <a:gdLst>
              <a:gd name="T0" fmla="*/ 469 w 521"/>
              <a:gd name="T1" fmla="*/ 31 h 424"/>
              <a:gd name="T2" fmla="*/ 462 w 521"/>
              <a:gd name="T3" fmla="*/ 31 h 424"/>
              <a:gd name="T4" fmla="*/ 344 w 521"/>
              <a:gd name="T5" fmla="*/ 46 h 424"/>
              <a:gd name="T6" fmla="*/ 0 w 521"/>
              <a:gd name="T7" fmla="*/ 212 h 424"/>
              <a:gd name="T8" fmla="*/ 374 w 521"/>
              <a:gd name="T9" fmla="*/ 348 h 424"/>
              <a:gd name="T10" fmla="*/ 403 w 521"/>
              <a:gd name="T11" fmla="*/ 424 h 424"/>
              <a:gd name="T12" fmla="*/ 432 w 521"/>
              <a:gd name="T13" fmla="*/ 182 h 424"/>
              <a:gd name="T14" fmla="*/ 440 w 521"/>
              <a:gd name="T15" fmla="*/ 393 h 424"/>
              <a:gd name="T16" fmla="*/ 498 w 521"/>
              <a:gd name="T17" fmla="*/ 393 h 424"/>
              <a:gd name="T18" fmla="*/ 521 w 521"/>
              <a:gd name="T19" fmla="*/ 264 h 424"/>
              <a:gd name="T20" fmla="*/ 374 w 521"/>
              <a:gd name="T21" fmla="*/ 311 h 424"/>
              <a:gd name="T22" fmla="*/ 22 w 521"/>
              <a:gd name="T23" fmla="*/ 212 h 424"/>
              <a:gd name="T24" fmla="*/ 344 w 521"/>
              <a:gd name="T25" fmla="*/ 75 h 424"/>
              <a:gd name="T26" fmla="*/ 374 w 521"/>
              <a:gd name="T27" fmla="*/ 182 h 424"/>
              <a:gd name="T28" fmla="*/ 410 w 521"/>
              <a:gd name="T29" fmla="*/ 393 h 424"/>
              <a:gd name="T30" fmla="*/ 396 w 521"/>
              <a:gd name="T31" fmla="*/ 393 h 424"/>
              <a:gd name="T32" fmla="*/ 410 w 521"/>
              <a:gd name="T33" fmla="*/ 188 h 424"/>
              <a:gd name="T34" fmla="*/ 440 w 521"/>
              <a:gd name="T35" fmla="*/ 134 h 424"/>
              <a:gd name="T36" fmla="*/ 366 w 521"/>
              <a:gd name="T37" fmla="*/ 134 h 424"/>
              <a:gd name="T38" fmla="*/ 376 w 521"/>
              <a:gd name="T39" fmla="*/ 53 h 424"/>
              <a:gd name="T40" fmla="*/ 398 w 521"/>
              <a:gd name="T41" fmla="*/ 127 h 424"/>
              <a:gd name="T42" fmla="*/ 408 w 521"/>
              <a:gd name="T43" fmla="*/ 53 h 424"/>
              <a:gd name="T44" fmla="*/ 430 w 521"/>
              <a:gd name="T45" fmla="*/ 127 h 424"/>
              <a:gd name="T46" fmla="*/ 440 w 521"/>
              <a:gd name="T47" fmla="*/ 53 h 424"/>
              <a:gd name="T48" fmla="*/ 476 w 521"/>
              <a:gd name="T49" fmla="*/ 393 h 424"/>
              <a:gd name="T50" fmla="*/ 462 w 521"/>
              <a:gd name="T51" fmla="*/ 393 h 424"/>
              <a:gd name="T52" fmla="*/ 476 w 521"/>
              <a:gd name="T53" fmla="*/ 264 h 424"/>
              <a:gd name="T54" fmla="*/ 462 w 521"/>
              <a:gd name="T55" fmla="*/ 242 h 424"/>
              <a:gd name="T56" fmla="*/ 469 w 521"/>
              <a:gd name="T57" fmla="*/ 53 h 424"/>
              <a:gd name="T58" fmla="*/ 496 w 521"/>
              <a:gd name="T59" fmla="*/ 242 h 424"/>
              <a:gd name="T60" fmla="*/ 212 w 521"/>
              <a:gd name="T61" fmla="*/ 71 h 424"/>
              <a:gd name="T62" fmla="*/ 212 w 521"/>
              <a:gd name="T63" fmla="*/ 353 h 424"/>
              <a:gd name="T64" fmla="*/ 212 w 521"/>
              <a:gd name="T65" fmla="*/ 71 h 424"/>
              <a:gd name="T66" fmla="*/ 93 w 521"/>
              <a:gd name="T67" fmla="*/ 212 h 424"/>
              <a:gd name="T68" fmla="*/ 331 w 521"/>
              <a:gd name="T69" fmla="*/ 212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21" h="424">
                <a:moveTo>
                  <a:pt x="498" y="61"/>
                </a:moveTo>
                <a:cubicBezTo>
                  <a:pt x="498" y="49"/>
                  <a:pt x="490" y="31"/>
                  <a:pt x="469" y="31"/>
                </a:cubicBezTo>
                <a:cubicBezTo>
                  <a:pt x="466" y="31"/>
                  <a:pt x="464" y="31"/>
                  <a:pt x="462" y="32"/>
                </a:cubicBezTo>
                <a:cubicBezTo>
                  <a:pt x="462" y="31"/>
                  <a:pt x="462" y="31"/>
                  <a:pt x="462" y="31"/>
                </a:cubicBezTo>
                <a:cubicBezTo>
                  <a:pt x="344" y="31"/>
                  <a:pt x="344" y="31"/>
                  <a:pt x="344" y="31"/>
                </a:cubicBezTo>
                <a:cubicBezTo>
                  <a:pt x="344" y="46"/>
                  <a:pt x="344" y="46"/>
                  <a:pt x="344" y="46"/>
                </a:cubicBezTo>
                <a:cubicBezTo>
                  <a:pt x="307" y="17"/>
                  <a:pt x="262" y="0"/>
                  <a:pt x="212" y="0"/>
                </a:cubicBezTo>
                <a:cubicBezTo>
                  <a:pt x="95" y="0"/>
                  <a:pt x="0" y="95"/>
                  <a:pt x="0" y="212"/>
                </a:cubicBezTo>
                <a:cubicBezTo>
                  <a:pt x="0" y="329"/>
                  <a:pt x="95" y="424"/>
                  <a:pt x="212" y="424"/>
                </a:cubicBezTo>
                <a:cubicBezTo>
                  <a:pt x="277" y="424"/>
                  <a:pt x="335" y="395"/>
                  <a:pt x="374" y="348"/>
                </a:cubicBezTo>
                <a:cubicBezTo>
                  <a:pt x="374" y="393"/>
                  <a:pt x="374" y="393"/>
                  <a:pt x="374" y="393"/>
                </a:cubicBezTo>
                <a:cubicBezTo>
                  <a:pt x="374" y="405"/>
                  <a:pt x="381" y="424"/>
                  <a:pt x="403" y="424"/>
                </a:cubicBezTo>
                <a:cubicBezTo>
                  <a:pt x="424" y="424"/>
                  <a:pt x="432" y="405"/>
                  <a:pt x="432" y="393"/>
                </a:cubicBezTo>
                <a:cubicBezTo>
                  <a:pt x="432" y="182"/>
                  <a:pt x="432" y="182"/>
                  <a:pt x="432" y="182"/>
                </a:cubicBezTo>
                <a:cubicBezTo>
                  <a:pt x="435" y="181"/>
                  <a:pt x="438" y="179"/>
                  <a:pt x="440" y="177"/>
                </a:cubicBezTo>
                <a:cubicBezTo>
                  <a:pt x="440" y="393"/>
                  <a:pt x="440" y="393"/>
                  <a:pt x="440" y="393"/>
                </a:cubicBezTo>
                <a:cubicBezTo>
                  <a:pt x="440" y="405"/>
                  <a:pt x="448" y="424"/>
                  <a:pt x="469" y="424"/>
                </a:cubicBezTo>
                <a:cubicBezTo>
                  <a:pt x="490" y="424"/>
                  <a:pt x="498" y="405"/>
                  <a:pt x="498" y="393"/>
                </a:cubicBezTo>
                <a:cubicBezTo>
                  <a:pt x="498" y="264"/>
                  <a:pt x="498" y="264"/>
                  <a:pt x="498" y="264"/>
                </a:cubicBezTo>
                <a:cubicBezTo>
                  <a:pt x="521" y="264"/>
                  <a:pt x="521" y="264"/>
                  <a:pt x="521" y="264"/>
                </a:cubicBezTo>
                <a:lnTo>
                  <a:pt x="498" y="61"/>
                </a:lnTo>
                <a:close/>
                <a:moveTo>
                  <a:pt x="374" y="311"/>
                </a:moveTo>
                <a:cubicBezTo>
                  <a:pt x="340" y="366"/>
                  <a:pt x="280" y="402"/>
                  <a:pt x="212" y="402"/>
                </a:cubicBezTo>
                <a:cubicBezTo>
                  <a:pt x="107" y="402"/>
                  <a:pt x="22" y="317"/>
                  <a:pt x="22" y="212"/>
                </a:cubicBezTo>
                <a:cubicBezTo>
                  <a:pt x="22" y="107"/>
                  <a:pt x="107" y="22"/>
                  <a:pt x="212" y="22"/>
                </a:cubicBezTo>
                <a:cubicBezTo>
                  <a:pt x="263" y="22"/>
                  <a:pt x="309" y="42"/>
                  <a:pt x="344" y="75"/>
                </a:cubicBezTo>
                <a:cubicBezTo>
                  <a:pt x="344" y="134"/>
                  <a:pt x="344" y="134"/>
                  <a:pt x="344" y="134"/>
                </a:cubicBezTo>
                <a:cubicBezTo>
                  <a:pt x="344" y="135"/>
                  <a:pt x="344" y="169"/>
                  <a:pt x="374" y="182"/>
                </a:cubicBezTo>
                <a:lnTo>
                  <a:pt x="374" y="311"/>
                </a:lnTo>
                <a:close/>
                <a:moveTo>
                  <a:pt x="410" y="393"/>
                </a:moveTo>
                <a:cubicBezTo>
                  <a:pt x="409" y="397"/>
                  <a:pt x="408" y="402"/>
                  <a:pt x="403" y="402"/>
                </a:cubicBezTo>
                <a:cubicBezTo>
                  <a:pt x="397" y="402"/>
                  <a:pt x="396" y="397"/>
                  <a:pt x="396" y="393"/>
                </a:cubicBezTo>
                <a:cubicBezTo>
                  <a:pt x="396" y="188"/>
                  <a:pt x="396" y="188"/>
                  <a:pt x="396" y="188"/>
                </a:cubicBezTo>
                <a:cubicBezTo>
                  <a:pt x="410" y="188"/>
                  <a:pt x="410" y="188"/>
                  <a:pt x="410" y="188"/>
                </a:cubicBezTo>
                <a:lnTo>
                  <a:pt x="410" y="393"/>
                </a:lnTo>
                <a:close/>
                <a:moveTo>
                  <a:pt x="440" y="134"/>
                </a:moveTo>
                <a:cubicBezTo>
                  <a:pt x="440" y="138"/>
                  <a:pt x="439" y="166"/>
                  <a:pt x="403" y="166"/>
                </a:cubicBezTo>
                <a:cubicBezTo>
                  <a:pt x="368" y="166"/>
                  <a:pt x="366" y="140"/>
                  <a:pt x="366" y="134"/>
                </a:cubicBezTo>
                <a:cubicBezTo>
                  <a:pt x="366" y="53"/>
                  <a:pt x="366" y="53"/>
                  <a:pt x="366" y="53"/>
                </a:cubicBezTo>
                <a:cubicBezTo>
                  <a:pt x="376" y="53"/>
                  <a:pt x="376" y="53"/>
                  <a:pt x="376" y="53"/>
                </a:cubicBezTo>
                <a:cubicBezTo>
                  <a:pt x="376" y="127"/>
                  <a:pt x="376" y="127"/>
                  <a:pt x="376" y="127"/>
                </a:cubicBezTo>
                <a:cubicBezTo>
                  <a:pt x="398" y="127"/>
                  <a:pt x="398" y="127"/>
                  <a:pt x="398" y="127"/>
                </a:cubicBezTo>
                <a:cubicBezTo>
                  <a:pt x="398" y="53"/>
                  <a:pt x="398" y="53"/>
                  <a:pt x="398" y="53"/>
                </a:cubicBezTo>
                <a:cubicBezTo>
                  <a:pt x="408" y="53"/>
                  <a:pt x="408" y="53"/>
                  <a:pt x="408" y="53"/>
                </a:cubicBezTo>
                <a:cubicBezTo>
                  <a:pt x="408" y="127"/>
                  <a:pt x="408" y="127"/>
                  <a:pt x="408" y="127"/>
                </a:cubicBezTo>
                <a:cubicBezTo>
                  <a:pt x="430" y="127"/>
                  <a:pt x="430" y="127"/>
                  <a:pt x="430" y="127"/>
                </a:cubicBezTo>
                <a:cubicBezTo>
                  <a:pt x="430" y="53"/>
                  <a:pt x="430" y="53"/>
                  <a:pt x="430" y="53"/>
                </a:cubicBezTo>
                <a:cubicBezTo>
                  <a:pt x="440" y="53"/>
                  <a:pt x="440" y="53"/>
                  <a:pt x="440" y="53"/>
                </a:cubicBezTo>
                <a:lnTo>
                  <a:pt x="440" y="134"/>
                </a:lnTo>
                <a:close/>
                <a:moveTo>
                  <a:pt x="476" y="393"/>
                </a:moveTo>
                <a:cubicBezTo>
                  <a:pt x="476" y="395"/>
                  <a:pt x="475" y="402"/>
                  <a:pt x="469" y="402"/>
                </a:cubicBezTo>
                <a:cubicBezTo>
                  <a:pt x="463" y="402"/>
                  <a:pt x="462" y="397"/>
                  <a:pt x="462" y="393"/>
                </a:cubicBezTo>
                <a:cubicBezTo>
                  <a:pt x="462" y="264"/>
                  <a:pt x="462" y="264"/>
                  <a:pt x="462" y="264"/>
                </a:cubicBezTo>
                <a:cubicBezTo>
                  <a:pt x="476" y="264"/>
                  <a:pt x="476" y="264"/>
                  <a:pt x="476" y="264"/>
                </a:cubicBezTo>
                <a:lnTo>
                  <a:pt x="476" y="393"/>
                </a:lnTo>
                <a:close/>
                <a:moveTo>
                  <a:pt x="462" y="242"/>
                </a:moveTo>
                <a:cubicBezTo>
                  <a:pt x="462" y="62"/>
                  <a:pt x="462" y="62"/>
                  <a:pt x="462" y="62"/>
                </a:cubicBezTo>
                <a:cubicBezTo>
                  <a:pt x="462" y="58"/>
                  <a:pt x="463" y="53"/>
                  <a:pt x="469" y="53"/>
                </a:cubicBezTo>
                <a:cubicBezTo>
                  <a:pt x="475" y="53"/>
                  <a:pt x="476" y="58"/>
                  <a:pt x="476" y="62"/>
                </a:cubicBezTo>
                <a:cubicBezTo>
                  <a:pt x="496" y="242"/>
                  <a:pt x="496" y="242"/>
                  <a:pt x="496" y="242"/>
                </a:cubicBezTo>
                <a:lnTo>
                  <a:pt x="462" y="242"/>
                </a:lnTo>
                <a:close/>
                <a:moveTo>
                  <a:pt x="212" y="71"/>
                </a:moveTo>
                <a:cubicBezTo>
                  <a:pt x="134" y="71"/>
                  <a:pt x="71" y="134"/>
                  <a:pt x="71" y="212"/>
                </a:cubicBezTo>
                <a:cubicBezTo>
                  <a:pt x="71" y="290"/>
                  <a:pt x="134" y="353"/>
                  <a:pt x="212" y="353"/>
                </a:cubicBezTo>
                <a:cubicBezTo>
                  <a:pt x="289" y="353"/>
                  <a:pt x="353" y="290"/>
                  <a:pt x="353" y="212"/>
                </a:cubicBezTo>
                <a:cubicBezTo>
                  <a:pt x="353" y="134"/>
                  <a:pt x="289" y="71"/>
                  <a:pt x="212" y="71"/>
                </a:cubicBezTo>
                <a:close/>
                <a:moveTo>
                  <a:pt x="212" y="331"/>
                </a:moveTo>
                <a:cubicBezTo>
                  <a:pt x="146" y="331"/>
                  <a:pt x="93" y="277"/>
                  <a:pt x="93" y="212"/>
                </a:cubicBezTo>
                <a:cubicBezTo>
                  <a:pt x="93" y="146"/>
                  <a:pt x="146" y="93"/>
                  <a:pt x="212" y="93"/>
                </a:cubicBezTo>
                <a:cubicBezTo>
                  <a:pt x="277" y="93"/>
                  <a:pt x="331" y="146"/>
                  <a:pt x="331" y="212"/>
                </a:cubicBezTo>
                <a:cubicBezTo>
                  <a:pt x="331" y="277"/>
                  <a:pt x="277" y="331"/>
                  <a:pt x="212" y="3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6" name="Freeform 19"/>
          <p:cNvSpPr>
            <a:spLocks noEditPoints="1"/>
          </p:cNvSpPr>
          <p:nvPr/>
        </p:nvSpPr>
        <p:spPr bwMode="auto">
          <a:xfrm>
            <a:off x="4153683" y="5121302"/>
            <a:ext cx="509678" cy="486950"/>
          </a:xfrm>
          <a:custGeom>
            <a:avLst/>
            <a:gdLst>
              <a:gd name="T0" fmla="*/ 451 w 451"/>
              <a:gd name="T1" fmla="*/ 188 h 431"/>
              <a:gd name="T2" fmla="*/ 426 w 451"/>
              <a:gd name="T3" fmla="*/ 188 h 431"/>
              <a:gd name="T4" fmla="*/ 426 w 451"/>
              <a:gd name="T5" fmla="*/ 61 h 431"/>
              <a:gd name="T6" fmla="*/ 345 w 451"/>
              <a:gd name="T7" fmla="*/ 61 h 431"/>
              <a:gd name="T8" fmla="*/ 312 w 451"/>
              <a:gd name="T9" fmla="*/ 0 h 431"/>
              <a:gd name="T10" fmla="*/ 195 w 451"/>
              <a:gd name="T11" fmla="*/ 61 h 431"/>
              <a:gd name="T12" fmla="*/ 0 w 451"/>
              <a:gd name="T13" fmla="*/ 61 h 431"/>
              <a:gd name="T14" fmla="*/ 0 w 451"/>
              <a:gd name="T15" fmla="*/ 431 h 431"/>
              <a:gd name="T16" fmla="*/ 373 w 451"/>
              <a:gd name="T17" fmla="*/ 431 h 431"/>
              <a:gd name="T18" fmla="*/ 426 w 451"/>
              <a:gd name="T19" fmla="*/ 379 h 431"/>
              <a:gd name="T20" fmla="*/ 426 w 451"/>
              <a:gd name="T21" fmla="*/ 319 h 431"/>
              <a:gd name="T22" fmla="*/ 451 w 451"/>
              <a:gd name="T23" fmla="*/ 319 h 431"/>
              <a:gd name="T24" fmla="*/ 451 w 451"/>
              <a:gd name="T25" fmla="*/ 188 h 431"/>
              <a:gd name="T26" fmla="*/ 408 w 451"/>
              <a:gd name="T27" fmla="*/ 79 h 431"/>
              <a:gd name="T28" fmla="*/ 408 w 451"/>
              <a:gd name="T29" fmla="*/ 116 h 431"/>
              <a:gd name="T30" fmla="*/ 375 w 451"/>
              <a:gd name="T31" fmla="*/ 116 h 431"/>
              <a:gd name="T32" fmla="*/ 355 w 451"/>
              <a:gd name="T33" fmla="*/ 79 h 431"/>
              <a:gd name="T34" fmla="*/ 408 w 451"/>
              <a:gd name="T35" fmla="*/ 79 h 431"/>
              <a:gd name="T36" fmla="*/ 355 w 451"/>
              <a:gd name="T37" fmla="*/ 116 h 431"/>
              <a:gd name="T38" fmla="*/ 129 w 451"/>
              <a:gd name="T39" fmla="*/ 116 h 431"/>
              <a:gd name="T40" fmla="*/ 304 w 451"/>
              <a:gd name="T41" fmla="*/ 24 h 431"/>
              <a:gd name="T42" fmla="*/ 355 w 451"/>
              <a:gd name="T43" fmla="*/ 116 h 431"/>
              <a:gd name="T44" fmla="*/ 408 w 451"/>
              <a:gd name="T45" fmla="*/ 379 h 431"/>
              <a:gd name="T46" fmla="*/ 373 w 451"/>
              <a:gd name="T47" fmla="*/ 413 h 431"/>
              <a:gd name="T48" fmla="*/ 18 w 451"/>
              <a:gd name="T49" fmla="*/ 413 h 431"/>
              <a:gd name="T50" fmla="*/ 18 w 451"/>
              <a:gd name="T51" fmla="*/ 79 h 431"/>
              <a:gd name="T52" fmla="*/ 160 w 451"/>
              <a:gd name="T53" fmla="*/ 79 h 431"/>
              <a:gd name="T54" fmla="*/ 90 w 451"/>
              <a:gd name="T55" fmla="*/ 116 h 431"/>
              <a:gd name="T56" fmla="*/ 49 w 451"/>
              <a:gd name="T57" fmla="*/ 116 h 431"/>
              <a:gd name="T58" fmla="*/ 49 w 451"/>
              <a:gd name="T59" fmla="*/ 134 h 431"/>
              <a:gd name="T60" fmla="*/ 408 w 451"/>
              <a:gd name="T61" fmla="*/ 134 h 431"/>
              <a:gd name="T62" fmla="*/ 408 w 451"/>
              <a:gd name="T63" fmla="*/ 188 h 431"/>
              <a:gd name="T64" fmla="*/ 329 w 451"/>
              <a:gd name="T65" fmla="*/ 188 h 431"/>
              <a:gd name="T66" fmla="*/ 264 w 451"/>
              <a:gd name="T67" fmla="*/ 253 h 431"/>
              <a:gd name="T68" fmla="*/ 329 w 451"/>
              <a:gd name="T69" fmla="*/ 319 h 431"/>
              <a:gd name="T70" fmla="*/ 408 w 451"/>
              <a:gd name="T71" fmla="*/ 319 h 431"/>
              <a:gd name="T72" fmla="*/ 408 w 451"/>
              <a:gd name="T73" fmla="*/ 379 h 431"/>
              <a:gd name="T74" fmla="*/ 433 w 451"/>
              <a:gd name="T75" fmla="*/ 301 h 431"/>
              <a:gd name="T76" fmla="*/ 329 w 451"/>
              <a:gd name="T77" fmla="*/ 301 h 431"/>
              <a:gd name="T78" fmla="*/ 282 w 451"/>
              <a:gd name="T79" fmla="*/ 253 h 431"/>
              <a:gd name="T80" fmla="*/ 329 w 451"/>
              <a:gd name="T81" fmla="*/ 206 h 431"/>
              <a:gd name="T82" fmla="*/ 433 w 451"/>
              <a:gd name="T83" fmla="*/ 206 h 431"/>
              <a:gd name="T84" fmla="*/ 433 w 451"/>
              <a:gd name="T85" fmla="*/ 301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1" h="431">
                <a:moveTo>
                  <a:pt x="451" y="188"/>
                </a:moveTo>
                <a:cubicBezTo>
                  <a:pt x="426" y="188"/>
                  <a:pt x="426" y="188"/>
                  <a:pt x="426" y="188"/>
                </a:cubicBezTo>
                <a:cubicBezTo>
                  <a:pt x="426" y="61"/>
                  <a:pt x="426" y="61"/>
                  <a:pt x="426" y="61"/>
                </a:cubicBezTo>
                <a:cubicBezTo>
                  <a:pt x="345" y="61"/>
                  <a:pt x="345" y="61"/>
                  <a:pt x="345" y="61"/>
                </a:cubicBezTo>
                <a:cubicBezTo>
                  <a:pt x="312" y="0"/>
                  <a:pt x="312" y="0"/>
                  <a:pt x="312" y="0"/>
                </a:cubicBezTo>
                <a:cubicBezTo>
                  <a:pt x="195" y="61"/>
                  <a:pt x="195" y="61"/>
                  <a:pt x="195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431"/>
                  <a:pt x="0" y="431"/>
                  <a:pt x="0" y="431"/>
                </a:cubicBezTo>
                <a:cubicBezTo>
                  <a:pt x="373" y="431"/>
                  <a:pt x="373" y="431"/>
                  <a:pt x="373" y="431"/>
                </a:cubicBezTo>
                <a:cubicBezTo>
                  <a:pt x="402" y="431"/>
                  <a:pt x="426" y="408"/>
                  <a:pt x="426" y="379"/>
                </a:cubicBezTo>
                <a:cubicBezTo>
                  <a:pt x="426" y="319"/>
                  <a:pt x="426" y="319"/>
                  <a:pt x="426" y="319"/>
                </a:cubicBezTo>
                <a:cubicBezTo>
                  <a:pt x="451" y="319"/>
                  <a:pt x="451" y="319"/>
                  <a:pt x="451" y="319"/>
                </a:cubicBezTo>
                <a:lnTo>
                  <a:pt x="451" y="188"/>
                </a:lnTo>
                <a:close/>
                <a:moveTo>
                  <a:pt x="408" y="79"/>
                </a:moveTo>
                <a:cubicBezTo>
                  <a:pt x="408" y="116"/>
                  <a:pt x="408" y="116"/>
                  <a:pt x="408" y="116"/>
                </a:cubicBezTo>
                <a:cubicBezTo>
                  <a:pt x="375" y="116"/>
                  <a:pt x="375" y="116"/>
                  <a:pt x="375" y="116"/>
                </a:cubicBezTo>
                <a:cubicBezTo>
                  <a:pt x="355" y="79"/>
                  <a:pt x="355" y="79"/>
                  <a:pt x="355" y="79"/>
                </a:cubicBezTo>
                <a:lnTo>
                  <a:pt x="408" y="79"/>
                </a:lnTo>
                <a:close/>
                <a:moveTo>
                  <a:pt x="355" y="116"/>
                </a:moveTo>
                <a:cubicBezTo>
                  <a:pt x="129" y="116"/>
                  <a:pt x="129" y="116"/>
                  <a:pt x="129" y="116"/>
                </a:cubicBezTo>
                <a:cubicBezTo>
                  <a:pt x="304" y="24"/>
                  <a:pt x="304" y="24"/>
                  <a:pt x="304" y="24"/>
                </a:cubicBezTo>
                <a:lnTo>
                  <a:pt x="355" y="116"/>
                </a:lnTo>
                <a:close/>
                <a:moveTo>
                  <a:pt x="408" y="379"/>
                </a:moveTo>
                <a:cubicBezTo>
                  <a:pt x="408" y="398"/>
                  <a:pt x="392" y="413"/>
                  <a:pt x="373" y="413"/>
                </a:cubicBezTo>
                <a:cubicBezTo>
                  <a:pt x="18" y="413"/>
                  <a:pt x="18" y="413"/>
                  <a:pt x="18" y="413"/>
                </a:cubicBezTo>
                <a:cubicBezTo>
                  <a:pt x="18" y="79"/>
                  <a:pt x="18" y="79"/>
                  <a:pt x="18" y="79"/>
                </a:cubicBezTo>
                <a:cubicBezTo>
                  <a:pt x="160" y="79"/>
                  <a:pt x="160" y="79"/>
                  <a:pt x="160" y="79"/>
                </a:cubicBezTo>
                <a:cubicBezTo>
                  <a:pt x="90" y="116"/>
                  <a:pt x="90" y="116"/>
                  <a:pt x="90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34"/>
                  <a:pt x="49" y="134"/>
                  <a:pt x="49" y="134"/>
                </a:cubicBezTo>
                <a:cubicBezTo>
                  <a:pt x="408" y="134"/>
                  <a:pt x="408" y="134"/>
                  <a:pt x="408" y="134"/>
                </a:cubicBezTo>
                <a:cubicBezTo>
                  <a:pt x="408" y="188"/>
                  <a:pt x="408" y="188"/>
                  <a:pt x="408" y="188"/>
                </a:cubicBezTo>
                <a:cubicBezTo>
                  <a:pt x="329" y="188"/>
                  <a:pt x="329" y="188"/>
                  <a:pt x="329" y="188"/>
                </a:cubicBezTo>
                <a:cubicBezTo>
                  <a:pt x="293" y="188"/>
                  <a:pt x="264" y="217"/>
                  <a:pt x="264" y="253"/>
                </a:cubicBezTo>
                <a:cubicBezTo>
                  <a:pt x="264" y="290"/>
                  <a:pt x="293" y="319"/>
                  <a:pt x="329" y="319"/>
                </a:cubicBezTo>
                <a:cubicBezTo>
                  <a:pt x="408" y="319"/>
                  <a:pt x="408" y="319"/>
                  <a:pt x="408" y="319"/>
                </a:cubicBezTo>
                <a:lnTo>
                  <a:pt x="408" y="379"/>
                </a:lnTo>
                <a:close/>
                <a:moveTo>
                  <a:pt x="433" y="301"/>
                </a:moveTo>
                <a:cubicBezTo>
                  <a:pt x="329" y="301"/>
                  <a:pt x="329" y="301"/>
                  <a:pt x="329" y="301"/>
                </a:cubicBezTo>
                <a:cubicBezTo>
                  <a:pt x="303" y="301"/>
                  <a:pt x="282" y="280"/>
                  <a:pt x="282" y="253"/>
                </a:cubicBezTo>
                <a:cubicBezTo>
                  <a:pt x="282" y="227"/>
                  <a:pt x="303" y="206"/>
                  <a:pt x="329" y="206"/>
                </a:cubicBezTo>
                <a:cubicBezTo>
                  <a:pt x="433" y="206"/>
                  <a:pt x="433" y="206"/>
                  <a:pt x="433" y="206"/>
                </a:cubicBezTo>
                <a:lnTo>
                  <a:pt x="433" y="3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7" name="Freeform 14"/>
          <p:cNvSpPr>
            <a:spLocks noEditPoints="1"/>
          </p:cNvSpPr>
          <p:nvPr/>
        </p:nvSpPr>
        <p:spPr bwMode="auto">
          <a:xfrm>
            <a:off x="7491132" y="5114767"/>
            <a:ext cx="517879" cy="500021"/>
          </a:xfrm>
          <a:custGeom>
            <a:avLst/>
            <a:gdLst>
              <a:gd name="T0" fmla="*/ 339 w 458"/>
              <a:gd name="T1" fmla="*/ 275 h 442"/>
              <a:gd name="T2" fmla="*/ 364 w 458"/>
              <a:gd name="T3" fmla="*/ 182 h 442"/>
              <a:gd name="T4" fmla="*/ 182 w 458"/>
              <a:gd name="T5" fmla="*/ 0 h 442"/>
              <a:gd name="T6" fmla="*/ 0 w 458"/>
              <a:gd name="T7" fmla="*/ 182 h 442"/>
              <a:gd name="T8" fmla="*/ 182 w 458"/>
              <a:gd name="T9" fmla="*/ 365 h 442"/>
              <a:gd name="T10" fmla="*/ 275 w 458"/>
              <a:gd name="T11" fmla="*/ 339 h 442"/>
              <a:gd name="T12" fmla="*/ 367 w 458"/>
              <a:gd name="T13" fmla="*/ 431 h 442"/>
              <a:gd name="T14" fmla="*/ 393 w 458"/>
              <a:gd name="T15" fmla="*/ 442 h 442"/>
              <a:gd name="T16" fmla="*/ 394 w 458"/>
              <a:gd name="T17" fmla="*/ 442 h 442"/>
              <a:gd name="T18" fmla="*/ 420 w 458"/>
              <a:gd name="T19" fmla="*/ 431 h 442"/>
              <a:gd name="T20" fmla="*/ 458 w 458"/>
              <a:gd name="T21" fmla="*/ 392 h 442"/>
              <a:gd name="T22" fmla="*/ 339 w 458"/>
              <a:gd name="T23" fmla="*/ 275 h 442"/>
              <a:gd name="T24" fmla="*/ 22 w 458"/>
              <a:gd name="T25" fmla="*/ 182 h 442"/>
              <a:gd name="T26" fmla="*/ 182 w 458"/>
              <a:gd name="T27" fmla="*/ 22 h 442"/>
              <a:gd name="T28" fmla="*/ 342 w 458"/>
              <a:gd name="T29" fmla="*/ 182 h 442"/>
              <a:gd name="T30" fmla="*/ 182 w 458"/>
              <a:gd name="T31" fmla="*/ 343 h 442"/>
              <a:gd name="T32" fmla="*/ 22 w 458"/>
              <a:gd name="T33" fmla="*/ 182 h 442"/>
              <a:gd name="T34" fmla="*/ 404 w 458"/>
              <a:gd name="T35" fmla="*/ 415 h 442"/>
              <a:gd name="T36" fmla="*/ 393 w 458"/>
              <a:gd name="T37" fmla="*/ 420 h 442"/>
              <a:gd name="T38" fmla="*/ 383 w 458"/>
              <a:gd name="T39" fmla="*/ 415 h 442"/>
              <a:gd name="T40" fmla="*/ 293 w 458"/>
              <a:gd name="T41" fmla="*/ 327 h 442"/>
              <a:gd name="T42" fmla="*/ 327 w 458"/>
              <a:gd name="T43" fmla="*/ 293 h 442"/>
              <a:gd name="T44" fmla="*/ 427 w 458"/>
              <a:gd name="T45" fmla="*/ 392 h 442"/>
              <a:gd name="T46" fmla="*/ 404 w 458"/>
              <a:gd name="T47" fmla="*/ 415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58" h="442">
                <a:moveTo>
                  <a:pt x="339" y="275"/>
                </a:moveTo>
                <a:cubicBezTo>
                  <a:pt x="355" y="248"/>
                  <a:pt x="364" y="216"/>
                  <a:pt x="364" y="182"/>
                </a:cubicBezTo>
                <a:cubicBezTo>
                  <a:pt x="364" y="82"/>
                  <a:pt x="283" y="0"/>
                  <a:pt x="182" y="0"/>
                </a:cubicBezTo>
                <a:cubicBezTo>
                  <a:pt x="82" y="0"/>
                  <a:pt x="0" y="82"/>
                  <a:pt x="0" y="182"/>
                </a:cubicBezTo>
                <a:cubicBezTo>
                  <a:pt x="0" y="283"/>
                  <a:pt x="82" y="365"/>
                  <a:pt x="182" y="365"/>
                </a:cubicBezTo>
                <a:cubicBezTo>
                  <a:pt x="216" y="365"/>
                  <a:pt x="248" y="355"/>
                  <a:pt x="275" y="339"/>
                </a:cubicBezTo>
                <a:cubicBezTo>
                  <a:pt x="367" y="431"/>
                  <a:pt x="367" y="431"/>
                  <a:pt x="367" y="431"/>
                </a:cubicBezTo>
                <a:cubicBezTo>
                  <a:pt x="374" y="438"/>
                  <a:pt x="384" y="442"/>
                  <a:pt x="393" y="442"/>
                </a:cubicBezTo>
                <a:cubicBezTo>
                  <a:pt x="394" y="442"/>
                  <a:pt x="394" y="442"/>
                  <a:pt x="394" y="442"/>
                </a:cubicBezTo>
                <a:cubicBezTo>
                  <a:pt x="403" y="442"/>
                  <a:pt x="413" y="438"/>
                  <a:pt x="420" y="431"/>
                </a:cubicBezTo>
                <a:cubicBezTo>
                  <a:pt x="458" y="392"/>
                  <a:pt x="458" y="392"/>
                  <a:pt x="458" y="392"/>
                </a:cubicBezTo>
                <a:lnTo>
                  <a:pt x="339" y="275"/>
                </a:lnTo>
                <a:close/>
                <a:moveTo>
                  <a:pt x="22" y="182"/>
                </a:moveTo>
                <a:cubicBezTo>
                  <a:pt x="22" y="94"/>
                  <a:pt x="94" y="22"/>
                  <a:pt x="182" y="22"/>
                </a:cubicBezTo>
                <a:cubicBezTo>
                  <a:pt x="271" y="22"/>
                  <a:pt x="342" y="94"/>
                  <a:pt x="342" y="182"/>
                </a:cubicBezTo>
                <a:cubicBezTo>
                  <a:pt x="342" y="271"/>
                  <a:pt x="271" y="343"/>
                  <a:pt x="182" y="343"/>
                </a:cubicBezTo>
                <a:cubicBezTo>
                  <a:pt x="94" y="343"/>
                  <a:pt x="22" y="271"/>
                  <a:pt x="22" y="182"/>
                </a:cubicBezTo>
                <a:close/>
                <a:moveTo>
                  <a:pt x="404" y="415"/>
                </a:moveTo>
                <a:cubicBezTo>
                  <a:pt x="401" y="418"/>
                  <a:pt x="397" y="420"/>
                  <a:pt x="393" y="420"/>
                </a:cubicBezTo>
                <a:cubicBezTo>
                  <a:pt x="389" y="420"/>
                  <a:pt x="386" y="418"/>
                  <a:pt x="383" y="415"/>
                </a:cubicBezTo>
                <a:cubicBezTo>
                  <a:pt x="293" y="327"/>
                  <a:pt x="293" y="327"/>
                  <a:pt x="293" y="327"/>
                </a:cubicBezTo>
                <a:cubicBezTo>
                  <a:pt x="306" y="317"/>
                  <a:pt x="317" y="306"/>
                  <a:pt x="327" y="293"/>
                </a:cubicBezTo>
                <a:cubicBezTo>
                  <a:pt x="427" y="392"/>
                  <a:pt x="427" y="392"/>
                  <a:pt x="427" y="392"/>
                </a:cubicBezTo>
                <a:lnTo>
                  <a:pt x="404" y="4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8" name="Freeform 15"/>
          <p:cNvSpPr>
            <a:spLocks noEditPoints="1"/>
          </p:cNvSpPr>
          <p:nvPr/>
        </p:nvSpPr>
        <p:spPr bwMode="auto">
          <a:xfrm>
            <a:off x="7508436" y="3947865"/>
            <a:ext cx="483271" cy="496664"/>
          </a:xfrm>
          <a:custGeom>
            <a:avLst/>
            <a:gdLst>
              <a:gd name="T0" fmla="*/ 406 w 427"/>
              <a:gd name="T1" fmla="*/ 76 h 439"/>
              <a:gd name="T2" fmla="*/ 330 w 427"/>
              <a:gd name="T3" fmla="*/ 0 h 439"/>
              <a:gd name="T4" fmla="*/ 37 w 427"/>
              <a:gd name="T5" fmla="*/ 294 h 439"/>
              <a:gd name="T6" fmla="*/ 37 w 427"/>
              <a:gd name="T7" fmla="*/ 294 h 439"/>
              <a:gd name="T8" fmla="*/ 37 w 427"/>
              <a:gd name="T9" fmla="*/ 294 h 439"/>
              <a:gd name="T10" fmla="*/ 37 w 427"/>
              <a:gd name="T11" fmla="*/ 294 h 439"/>
              <a:gd name="T12" fmla="*/ 37 w 427"/>
              <a:gd name="T13" fmla="*/ 294 h 439"/>
              <a:gd name="T14" fmla="*/ 0 w 427"/>
              <a:gd name="T15" fmla="*/ 439 h 439"/>
              <a:gd name="T16" fmla="*/ 147 w 427"/>
              <a:gd name="T17" fmla="*/ 406 h 439"/>
              <a:gd name="T18" fmla="*/ 147 w 427"/>
              <a:gd name="T19" fmla="*/ 406 h 439"/>
              <a:gd name="T20" fmla="*/ 148 w 427"/>
              <a:gd name="T21" fmla="*/ 406 h 439"/>
              <a:gd name="T22" fmla="*/ 406 w 427"/>
              <a:gd name="T23" fmla="*/ 150 h 439"/>
              <a:gd name="T24" fmla="*/ 406 w 427"/>
              <a:gd name="T25" fmla="*/ 76 h 439"/>
              <a:gd name="T26" fmla="*/ 55 w 427"/>
              <a:gd name="T27" fmla="*/ 405 h 439"/>
              <a:gd name="T28" fmla="*/ 37 w 427"/>
              <a:gd name="T29" fmla="*/ 386 h 439"/>
              <a:gd name="T30" fmla="*/ 55 w 427"/>
              <a:gd name="T31" fmla="*/ 312 h 439"/>
              <a:gd name="T32" fmla="*/ 129 w 427"/>
              <a:gd name="T33" fmla="*/ 388 h 439"/>
              <a:gd name="T34" fmla="*/ 55 w 427"/>
              <a:gd name="T35" fmla="*/ 405 h 439"/>
              <a:gd name="T36" fmla="*/ 68 w 427"/>
              <a:gd name="T37" fmla="*/ 294 h 439"/>
              <a:gd name="T38" fmla="*/ 281 w 427"/>
              <a:gd name="T39" fmla="*/ 81 h 439"/>
              <a:gd name="T40" fmla="*/ 364 w 427"/>
              <a:gd name="T41" fmla="*/ 161 h 439"/>
              <a:gd name="T42" fmla="*/ 148 w 427"/>
              <a:gd name="T43" fmla="*/ 375 h 439"/>
              <a:gd name="T44" fmla="*/ 68 w 427"/>
              <a:gd name="T45" fmla="*/ 294 h 439"/>
              <a:gd name="T46" fmla="*/ 390 w 427"/>
              <a:gd name="T47" fmla="*/ 134 h 439"/>
              <a:gd name="T48" fmla="*/ 379 w 427"/>
              <a:gd name="T49" fmla="*/ 145 h 439"/>
              <a:gd name="T50" fmla="*/ 296 w 427"/>
              <a:gd name="T51" fmla="*/ 65 h 439"/>
              <a:gd name="T52" fmla="*/ 330 w 427"/>
              <a:gd name="T53" fmla="*/ 31 h 439"/>
              <a:gd name="T54" fmla="*/ 390 w 427"/>
              <a:gd name="T55" fmla="*/ 91 h 439"/>
              <a:gd name="T56" fmla="*/ 390 w 427"/>
              <a:gd name="T57" fmla="*/ 134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7" h="439">
                <a:moveTo>
                  <a:pt x="406" y="76"/>
                </a:moveTo>
                <a:cubicBezTo>
                  <a:pt x="330" y="0"/>
                  <a:pt x="330" y="0"/>
                  <a:pt x="330" y="0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0" y="439"/>
                  <a:pt x="0" y="439"/>
                  <a:pt x="0" y="439"/>
                </a:cubicBezTo>
                <a:cubicBezTo>
                  <a:pt x="147" y="406"/>
                  <a:pt x="147" y="406"/>
                  <a:pt x="147" y="406"/>
                </a:cubicBezTo>
                <a:cubicBezTo>
                  <a:pt x="147" y="406"/>
                  <a:pt x="147" y="406"/>
                  <a:pt x="147" y="406"/>
                </a:cubicBezTo>
                <a:cubicBezTo>
                  <a:pt x="148" y="406"/>
                  <a:pt x="148" y="406"/>
                  <a:pt x="148" y="406"/>
                </a:cubicBezTo>
                <a:cubicBezTo>
                  <a:pt x="406" y="150"/>
                  <a:pt x="406" y="150"/>
                  <a:pt x="406" y="150"/>
                </a:cubicBezTo>
                <a:cubicBezTo>
                  <a:pt x="426" y="129"/>
                  <a:pt x="427" y="96"/>
                  <a:pt x="406" y="76"/>
                </a:cubicBezTo>
                <a:close/>
                <a:moveTo>
                  <a:pt x="55" y="405"/>
                </a:moveTo>
                <a:cubicBezTo>
                  <a:pt x="37" y="386"/>
                  <a:pt x="37" y="386"/>
                  <a:pt x="37" y="386"/>
                </a:cubicBezTo>
                <a:cubicBezTo>
                  <a:pt x="55" y="312"/>
                  <a:pt x="55" y="312"/>
                  <a:pt x="55" y="312"/>
                </a:cubicBezTo>
                <a:cubicBezTo>
                  <a:pt x="129" y="388"/>
                  <a:pt x="129" y="388"/>
                  <a:pt x="129" y="388"/>
                </a:cubicBezTo>
                <a:lnTo>
                  <a:pt x="55" y="405"/>
                </a:lnTo>
                <a:close/>
                <a:moveTo>
                  <a:pt x="68" y="294"/>
                </a:moveTo>
                <a:cubicBezTo>
                  <a:pt x="281" y="81"/>
                  <a:pt x="281" y="81"/>
                  <a:pt x="281" y="81"/>
                </a:cubicBezTo>
                <a:cubicBezTo>
                  <a:pt x="364" y="161"/>
                  <a:pt x="364" y="161"/>
                  <a:pt x="364" y="161"/>
                </a:cubicBezTo>
                <a:cubicBezTo>
                  <a:pt x="148" y="375"/>
                  <a:pt x="148" y="375"/>
                  <a:pt x="148" y="375"/>
                </a:cubicBezTo>
                <a:lnTo>
                  <a:pt x="68" y="294"/>
                </a:lnTo>
                <a:close/>
                <a:moveTo>
                  <a:pt x="390" y="134"/>
                </a:moveTo>
                <a:cubicBezTo>
                  <a:pt x="379" y="145"/>
                  <a:pt x="379" y="145"/>
                  <a:pt x="379" y="145"/>
                </a:cubicBezTo>
                <a:cubicBezTo>
                  <a:pt x="296" y="65"/>
                  <a:pt x="296" y="65"/>
                  <a:pt x="296" y="65"/>
                </a:cubicBezTo>
                <a:cubicBezTo>
                  <a:pt x="330" y="31"/>
                  <a:pt x="330" y="31"/>
                  <a:pt x="330" y="31"/>
                </a:cubicBezTo>
                <a:cubicBezTo>
                  <a:pt x="390" y="91"/>
                  <a:pt x="390" y="91"/>
                  <a:pt x="390" y="91"/>
                </a:cubicBezTo>
                <a:cubicBezTo>
                  <a:pt x="402" y="103"/>
                  <a:pt x="402" y="122"/>
                  <a:pt x="390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9" name="Freeform 12"/>
          <p:cNvSpPr>
            <a:spLocks noEditPoints="1"/>
          </p:cNvSpPr>
          <p:nvPr/>
        </p:nvSpPr>
        <p:spPr bwMode="auto">
          <a:xfrm>
            <a:off x="6441167" y="3997690"/>
            <a:ext cx="406012" cy="397014"/>
          </a:xfrm>
          <a:custGeom>
            <a:avLst/>
            <a:gdLst>
              <a:gd name="T0" fmla="*/ 300 w 356"/>
              <a:gd name="T1" fmla="*/ 0 h 348"/>
              <a:gd name="T2" fmla="*/ 0 w 356"/>
              <a:gd name="T3" fmla="*/ 0 h 348"/>
              <a:gd name="T4" fmla="*/ 0 w 356"/>
              <a:gd name="T5" fmla="*/ 269 h 348"/>
              <a:gd name="T6" fmla="*/ 356 w 356"/>
              <a:gd name="T7" fmla="*/ 269 h 348"/>
              <a:gd name="T8" fmla="*/ 356 w 356"/>
              <a:gd name="T9" fmla="*/ 58 h 348"/>
              <a:gd name="T10" fmla="*/ 300 w 356"/>
              <a:gd name="T11" fmla="*/ 0 h 348"/>
              <a:gd name="T12" fmla="*/ 334 w 356"/>
              <a:gd name="T13" fmla="*/ 247 h 348"/>
              <a:gd name="T14" fmla="*/ 22 w 356"/>
              <a:gd name="T15" fmla="*/ 247 h 348"/>
              <a:gd name="T16" fmla="*/ 22 w 356"/>
              <a:gd name="T17" fmla="*/ 22 h 348"/>
              <a:gd name="T18" fmla="*/ 300 w 356"/>
              <a:gd name="T19" fmla="*/ 22 h 348"/>
              <a:gd name="T20" fmla="*/ 334 w 356"/>
              <a:gd name="T21" fmla="*/ 58 h 348"/>
              <a:gd name="T22" fmla="*/ 334 w 356"/>
              <a:gd name="T23" fmla="*/ 247 h 348"/>
              <a:gd name="T24" fmla="*/ 11 w 356"/>
              <a:gd name="T25" fmla="*/ 348 h 348"/>
              <a:gd name="T26" fmla="*/ 345 w 356"/>
              <a:gd name="T27" fmla="*/ 348 h 348"/>
              <a:gd name="T28" fmla="*/ 345 w 356"/>
              <a:gd name="T29" fmla="*/ 326 h 348"/>
              <a:gd name="T30" fmla="*/ 11 w 356"/>
              <a:gd name="T31" fmla="*/ 326 h 348"/>
              <a:gd name="T32" fmla="*/ 11 w 356"/>
              <a:gd name="T33" fmla="*/ 348 h 348"/>
              <a:gd name="T34" fmla="*/ 141 w 356"/>
              <a:gd name="T35" fmla="*/ 287 h 348"/>
              <a:gd name="T36" fmla="*/ 141 w 356"/>
              <a:gd name="T37" fmla="*/ 309 h 348"/>
              <a:gd name="T38" fmla="*/ 216 w 356"/>
              <a:gd name="T39" fmla="*/ 309 h 348"/>
              <a:gd name="T40" fmla="*/ 216 w 356"/>
              <a:gd name="T41" fmla="*/ 287 h 348"/>
              <a:gd name="T42" fmla="*/ 141 w 356"/>
              <a:gd name="T43" fmla="*/ 287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6" h="348">
                <a:moveTo>
                  <a:pt x="30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69"/>
                  <a:pt x="0" y="269"/>
                  <a:pt x="0" y="269"/>
                </a:cubicBezTo>
                <a:cubicBezTo>
                  <a:pt x="356" y="269"/>
                  <a:pt x="356" y="269"/>
                  <a:pt x="356" y="269"/>
                </a:cubicBezTo>
                <a:cubicBezTo>
                  <a:pt x="356" y="58"/>
                  <a:pt x="356" y="58"/>
                  <a:pt x="356" y="58"/>
                </a:cubicBezTo>
                <a:cubicBezTo>
                  <a:pt x="356" y="25"/>
                  <a:pt x="332" y="0"/>
                  <a:pt x="300" y="0"/>
                </a:cubicBezTo>
                <a:close/>
                <a:moveTo>
                  <a:pt x="334" y="247"/>
                </a:moveTo>
                <a:cubicBezTo>
                  <a:pt x="22" y="247"/>
                  <a:pt x="22" y="247"/>
                  <a:pt x="22" y="247"/>
                </a:cubicBezTo>
                <a:cubicBezTo>
                  <a:pt x="22" y="22"/>
                  <a:pt x="22" y="22"/>
                  <a:pt x="22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19" y="22"/>
                  <a:pt x="334" y="38"/>
                  <a:pt x="334" y="58"/>
                </a:cubicBezTo>
                <a:lnTo>
                  <a:pt x="334" y="247"/>
                </a:lnTo>
                <a:close/>
                <a:moveTo>
                  <a:pt x="11" y="348"/>
                </a:moveTo>
                <a:cubicBezTo>
                  <a:pt x="345" y="348"/>
                  <a:pt x="345" y="348"/>
                  <a:pt x="345" y="348"/>
                </a:cubicBezTo>
                <a:cubicBezTo>
                  <a:pt x="345" y="326"/>
                  <a:pt x="345" y="326"/>
                  <a:pt x="345" y="326"/>
                </a:cubicBezTo>
                <a:cubicBezTo>
                  <a:pt x="11" y="326"/>
                  <a:pt x="11" y="326"/>
                  <a:pt x="11" y="326"/>
                </a:cubicBezTo>
                <a:lnTo>
                  <a:pt x="11" y="348"/>
                </a:lnTo>
                <a:close/>
                <a:moveTo>
                  <a:pt x="141" y="287"/>
                </a:moveTo>
                <a:cubicBezTo>
                  <a:pt x="141" y="309"/>
                  <a:pt x="141" y="309"/>
                  <a:pt x="141" y="309"/>
                </a:cubicBezTo>
                <a:cubicBezTo>
                  <a:pt x="216" y="309"/>
                  <a:pt x="216" y="309"/>
                  <a:pt x="216" y="309"/>
                </a:cubicBezTo>
                <a:cubicBezTo>
                  <a:pt x="216" y="287"/>
                  <a:pt x="216" y="287"/>
                  <a:pt x="216" y="287"/>
                </a:cubicBezTo>
                <a:lnTo>
                  <a:pt x="141" y="2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0" name="Freeform 10"/>
          <p:cNvSpPr>
            <a:spLocks noEditPoints="1"/>
          </p:cNvSpPr>
          <p:nvPr/>
        </p:nvSpPr>
        <p:spPr bwMode="auto">
          <a:xfrm>
            <a:off x="4102272" y="2704744"/>
            <a:ext cx="612500" cy="563387"/>
          </a:xfrm>
          <a:custGeom>
            <a:avLst/>
            <a:gdLst>
              <a:gd name="T0" fmla="*/ 293 w 535"/>
              <a:gd name="T1" fmla="*/ 349 h 492"/>
              <a:gd name="T2" fmla="*/ 240 w 535"/>
              <a:gd name="T3" fmla="*/ 380 h 492"/>
              <a:gd name="T4" fmla="*/ 150 w 535"/>
              <a:gd name="T5" fmla="*/ 297 h 492"/>
              <a:gd name="T6" fmla="*/ 153 w 535"/>
              <a:gd name="T7" fmla="*/ 258 h 492"/>
              <a:gd name="T8" fmla="*/ 172 w 535"/>
              <a:gd name="T9" fmla="*/ 214 h 492"/>
              <a:gd name="T10" fmla="*/ 102 w 535"/>
              <a:gd name="T11" fmla="*/ 141 h 492"/>
              <a:gd name="T12" fmla="*/ 73 w 535"/>
              <a:gd name="T13" fmla="*/ 333 h 492"/>
              <a:gd name="T14" fmla="*/ 283 w 535"/>
              <a:gd name="T15" fmla="*/ 492 h 492"/>
              <a:gd name="T16" fmla="*/ 375 w 535"/>
              <a:gd name="T17" fmla="*/ 424 h 492"/>
              <a:gd name="T18" fmla="*/ 304 w 535"/>
              <a:gd name="T19" fmla="*/ 351 h 492"/>
              <a:gd name="T20" fmla="*/ 338 w 535"/>
              <a:gd name="T21" fmla="*/ 446 h 492"/>
              <a:gd name="T22" fmla="*/ 199 w 535"/>
              <a:gd name="T23" fmla="*/ 431 h 492"/>
              <a:gd name="T24" fmla="*/ 78 w 535"/>
              <a:gd name="T25" fmla="*/ 178 h 492"/>
              <a:gd name="T26" fmla="*/ 102 w 535"/>
              <a:gd name="T27" fmla="*/ 163 h 492"/>
              <a:gd name="T28" fmla="*/ 119 w 535"/>
              <a:gd name="T29" fmla="*/ 173 h 492"/>
              <a:gd name="T30" fmla="*/ 151 w 535"/>
              <a:gd name="T31" fmla="*/ 222 h 492"/>
              <a:gd name="T32" fmla="*/ 140 w 535"/>
              <a:gd name="T33" fmla="*/ 240 h 492"/>
              <a:gd name="T34" fmla="*/ 134 w 535"/>
              <a:gd name="T35" fmla="*/ 313 h 492"/>
              <a:gd name="T36" fmla="*/ 240 w 535"/>
              <a:gd name="T37" fmla="*/ 402 h 492"/>
              <a:gd name="T38" fmla="*/ 293 w 535"/>
              <a:gd name="T39" fmla="*/ 371 h 492"/>
              <a:gd name="T40" fmla="*/ 296 w 535"/>
              <a:gd name="T41" fmla="*/ 371 h 492"/>
              <a:gd name="T42" fmla="*/ 345 w 535"/>
              <a:gd name="T43" fmla="*/ 405 h 492"/>
              <a:gd name="T44" fmla="*/ 339 w 535"/>
              <a:gd name="T45" fmla="*/ 445 h 492"/>
              <a:gd name="T46" fmla="*/ 352 w 535"/>
              <a:gd name="T47" fmla="*/ 46 h 492"/>
              <a:gd name="T48" fmla="*/ 182 w 535"/>
              <a:gd name="T49" fmla="*/ 30 h 492"/>
              <a:gd name="T50" fmla="*/ 174 w 535"/>
              <a:gd name="T51" fmla="*/ 103 h 492"/>
              <a:gd name="T52" fmla="*/ 241 w 535"/>
              <a:gd name="T53" fmla="*/ 143 h 492"/>
              <a:gd name="T54" fmla="*/ 295 w 535"/>
              <a:gd name="T55" fmla="*/ 112 h 492"/>
              <a:gd name="T56" fmla="*/ 385 w 535"/>
              <a:gd name="T57" fmla="*/ 195 h 492"/>
              <a:gd name="T58" fmla="*/ 382 w 535"/>
              <a:gd name="T59" fmla="*/ 234 h 492"/>
              <a:gd name="T60" fmla="*/ 363 w 535"/>
              <a:gd name="T61" fmla="*/ 278 h 492"/>
              <a:gd name="T62" fmla="*/ 433 w 535"/>
              <a:gd name="T63" fmla="*/ 351 h 492"/>
              <a:gd name="T64" fmla="*/ 473 w 535"/>
              <a:gd name="T65" fmla="*/ 329 h 492"/>
              <a:gd name="T66" fmla="*/ 457 w 535"/>
              <a:gd name="T67" fmla="*/ 314 h 492"/>
              <a:gd name="T68" fmla="*/ 433 w 535"/>
              <a:gd name="T69" fmla="*/ 329 h 492"/>
              <a:gd name="T70" fmla="*/ 416 w 535"/>
              <a:gd name="T71" fmla="*/ 320 h 492"/>
              <a:gd name="T72" fmla="*/ 384 w 535"/>
              <a:gd name="T73" fmla="*/ 270 h 492"/>
              <a:gd name="T74" fmla="*/ 383 w 535"/>
              <a:gd name="T75" fmla="*/ 269 h 492"/>
              <a:gd name="T76" fmla="*/ 416 w 535"/>
              <a:gd name="T77" fmla="*/ 217 h 492"/>
              <a:gd name="T78" fmla="*/ 330 w 535"/>
              <a:gd name="T79" fmla="*/ 107 h 492"/>
              <a:gd name="T80" fmla="*/ 257 w 535"/>
              <a:gd name="T81" fmla="*/ 111 h 492"/>
              <a:gd name="T82" fmla="*/ 239 w 535"/>
              <a:gd name="T83" fmla="*/ 121 h 492"/>
              <a:gd name="T84" fmla="*/ 190 w 535"/>
              <a:gd name="T85" fmla="*/ 87 h 492"/>
              <a:gd name="T86" fmla="*/ 181 w 535"/>
              <a:gd name="T87" fmla="*/ 69 h 492"/>
              <a:gd name="T88" fmla="*/ 197 w 535"/>
              <a:gd name="T89" fmla="*/ 46 h 492"/>
              <a:gd name="T90" fmla="*/ 336 w 535"/>
              <a:gd name="T91" fmla="*/ 61 h 492"/>
              <a:gd name="T92" fmla="*/ 457 w 535"/>
              <a:gd name="T93" fmla="*/ 314 h 492"/>
              <a:gd name="T94" fmla="*/ 202 w 535"/>
              <a:gd name="T95" fmla="*/ 317 h 492"/>
              <a:gd name="T96" fmla="*/ 264 w 535"/>
              <a:gd name="T97" fmla="*/ 295 h 492"/>
              <a:gd name="T98" fmla="*/ 316 w 535"/>
              <a:gd name="T99" fmla="*/ 218 h 492"/>
              <a:gd name="T100" fmla="*/ 338 w 535"/>
              <a:gd name="T101" fmla="*/ 244 h 492"/>
              <a:gd name="T102" fmla="*/ 275 w 535"/>
              <a:gd name="T103" fmla="*/ 181 h 492"/>
              <a:gd name="T104" fmla="*/ 301 w 535"/>
              <a:gd name="T105" fmla="*/ 203 h 492"/>
              <a:gd name="T106" fmla="*/ 224 w 535"/>
              <a:gd name="T107" fmla="*/ 254 h 4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35" h="492">
                <a:moveTo>
                  <a:pt x="304" y="351"/>
                </a:moveTo>
                <a:cubicBezTo>
                  <a:pt x="303" y="350"/>
                  <a:pt x="299" y="349"/>
                  <a:pt x="293" y="349"/>
                </a:cubicBezTo>
                <a:cubicBezTo>
                  <a:pt x="285" y="349"/>
                  <a:pt x="272" y="352"/>
                  <a:pt x="260" y="368"/>
                </a:cubicBezTo>
                <a:cubicBezTo>
                  <a:pt x="255" y="376"/>
                  <a:pt x="247" y="380"/>
                  <a:pt x="240" y="380"/>
                </a:cubicBezTo>
                <a:cubicBezTo>
                  <a:pt x="233" y="380"/>
                  <a:pt x="227" y="377"/>
                  <a:pt x="220" y="370"/>
                </a:cubicBezTo>
                <a:cubicBezTo>
                  <a:pt x="150" y="297"/>
                  <a:pt x="150" y="297"/>
                  <a:pt x="150" y="297"/>
                </a:cubicBezTo>
                <a:cubicBezTo>
                  <a:pt x="143" y="290"/>
                  <a:pt x="140" y="283"/>
                  <a:pt x="141" y="277"/>
                </a:cubicBezTo>
                <a:cubicBezTo>
                  <a:pt x="141" y="270"/>
                  <a:pt x="146" y="263"/>
                  <a:pt x="153" y="258"/>
                </a:cubicBezTo>
                <a:cubicBezTo>
                  <a:pt x="179" y="239"/>
                  <a:pt x="173" y="218"/>
                  <a:pt x="172" y="214"/>
                </a:cubicBezTo>
                <a:cubicBezTo>
                  <a:pt x="172" y="214"/>
                  <a:pt x="172" y="214"/>
                  <a:pt x="172" y="214"/>
                </a:cubicBezTo>
                <a:cubicBezTo>
                  <a:pt x="160" y="183"/>
                  <a:pt x="137" y="160"/>
                  <a:pt x="135" y="157"/>
                </a:cubicBezTo>
                <a:cubicBezTo>
                  <a:pt x="125" y="147"/>
                  <a:pt x="114" y="141"/>
                  <a:pt x="102" y="141"/>
                </a:cubicBezTo>
                <a:cubicBezTo>
                  <a:pt x="81" y="141"/>
                  <a:pt x="65" y="158"/>
                  <a:pt x="62" y="163"/>
                </a:cubicBezTo>
                <a:cubicBezTo>
                  <a:pt x="0" y="223"/>
                  <a:pt x="42" y="300"/>
                  <a:pt x="73" y="333"/>
                </a:cubicBezTo>
                <a:cubicBezTo>
                  <a:pt x="183" y="446"/>
                  <a:pt x="183" y="446"/>
                  <a:pt x="183" y="446"/>
                </a:cubicBezTo>
                <a:cubicBezTo>
                  <a:pt x="185" y="448"/>
                  <a:pt x="229" y="492"/>
                  <a:pt x="283" y="492"/>
                </a:cubicBezTo>
                <a:cubicBezTo>
                  <a:pt x="308" y="492"/>
                  <a:pt x="332" y="482"/>
                  <a:pt x="353" y="462"/>
                </a:cubicBezTo>
                <a:cubicBezTo>
                  <a:pt x="357" y="459"/>
                  <a:pt x="374" y="445"/>
                  <a:pt x="375" y="424"/>
                </a:cubicBezTo>
                <a:cubicBezTo>
                  <a:pt x="376" y="415"/>
                  <a:pt x="374" y="402"/>
                  <a:pt x="360" y="389"/>
                </a:cubicBezTo>
                <a:cubicBezTo>
                  <a:pt x="358" y="387"/>
                  <a:pt x="335" y="364"/>
                  <a:pt x="304" y="351"/>
                </a:cubicBezTo>
                <a:close/>
                <a:moveTo>
                  <a:pt x="339" y="445"/>
                </a:moveTo>
                <a:cubicBezTo>
                  <a:pt x="338" y="446"/>
                  <a:pt x="338" y="446"/>
                  <a:pt x="338" y="446"/>
                </a:cubicBezTo>
                <a:cubicBezTo>
                  <a:pt x="321" y="462"/>
                  <a:pt x="303" y="470"/>
                  <a:pt x="283" y="470"/>
                </a:cubicBezTo>
                <a:cubicBezTo>
                  <a:pt x="238" y="470"/>
                  <a:pt x="199" y="431"/>
                  <a:pt x="199" y="431"/>
                </a:cubicBezTo>
                <a:cubicBezTo>
                  <a:pt x="89" y="318"/>
                  <a:pt x="89" y="318"/>
                  <a:pt x="89" y="318"/>
                </a:cubicBezTo>
                <a:cubicBezTo>
                  <a:pt x="86" y="314"/>
                  <a:pt x="15" y="239"/>
                  <a:pt x="78" y="178"/>
                </a:cubicBezTo>
                <a:cubicBezTo>
                  <a:pt x="79" y="177"/>
                  <a:pt x="79" y="177"/>
                  <a:pt x="79" y="177"/>
                </a:cubicBezTo>
                <a:cubicBezTo>
                  <a:pt x="82" y="173"/>
                  <a:pt x="92" y="163"/>
                  <a:pt x="102" y="163"/>
                </a:cubicBezTo>
                <a:cubicBezTo>
                  <a:pt x="108" y="163"/>
                  <a:pt x="113" y="166"/>
                  <a:pt x="119" y="172"/>
                </a:cubicBezTo>
                <a:cubicBezTo>
                  <a:pt x="119" y="173"/>
                  <a:pt x="119" y="173"/>
                  <a:pt x="119" y="173"/>
                </a:cubicBezTo>
                <a:cubicBezTo>
                  <a:pt x="119" y="173"/>
                  <a:pt x="140" y="194"/>
                  <a:pt x="151" y="222"/>
                </a:cubicBezTo>
                <a:cubicBezTo>
                  <a:pt x="151" y="222"/>
                  <a:pt x="151" y="222"/>
                  <a:pt x="151" y="222"/>
                </a:cubicBezTo>
                <a:cubicBezTo>
                  <a:pt x="151" y="223"/>
                  <a:pt x="151" y="223"/>
                  <a:pt x="151" y="223"/>
                </a:cubicBezTo>
                <a:cubicBezTo>
                  <a:pt x="152" y="224"/>
                  <a:pt x="153" y="231"/>
                  <a:pt x="140" y="240"/>
                </a:cubicBezTo>
                <a:cubicBezTo>
                  <a:pt x="128" y="249"/>
                  <a:pt x="120" y="261"/>
                  <a:pt x="119" y="275"/>
                </a:cubicBezTo>
                <a:cubicBezTo>
                  <a:pt x="118" y="284"/>
                  <a:pt x="120" y="298"/>
                  <a:pt x="134" y="313"/>
                </a:cubicBezTo>
                <a:cubicBezTo>
                  <a:pt x="205" y="385"/>
                  <a:pt x="205" y="385"/>
                  <a:pt x="205" y="385"/>
                </a:cubicBezTo>
                <a:cubicBezTo>
                  <a:pt x="218" y="399"/>
                  <a:pt x="231" y="402"/>
                  <a:pt x="240" y="402"/>
                </a:cubicBezTo>
                <a:cubicBezTo>
                  <a:pt x="254" y="402"/>
                  <a:pt x="268" y="394"/>
                  <a:pt x="278" y="381"/>
                </a:cubicBezTo>
                <a:cubicBezTo>
                  <a:pt x="283" y="375"/>
                  <a:pt x="288" y="371"/>
                  <a:pt x="293" y="371"/>
                </a:cubicBezTo>
                <a:cubicBezTo>
                  <a:pt x="294" y="371"/>
                  <a:pt x="295" y="371"/>
                  <a:pt x="295" y="371"/>
                </a:cubicBezTo>
                <a:cubicBezTo>
                  <a:pt x="296" y="371"/>
                  <a:pt x="296" y="371"/>
                  <a:pt x="296" y="371"/>
                </a:cubicBezTo>
                <a:cubicBezTo>
                  <a:pt x="324" y="383"/>
                  <a:pt x="344" y="404"/>
                  <a:pt x="344" y="405"/>
                </a:cubicBezTo>
                <a:cubicBezTo>
                  <a:pt x="345" y="405"/>
                  <a:pt x="345" y="405"/>
                  <a:pt x="345" y="405"/>
                </a:cubicBezTo>
                <a:cubicBezTo>
                  <a:pt x="351" y="411"/>
                  <a:pt x="354" y="417"/>
                  <a:pt x="353" y="423"/>
                </a:cubicBezTo>
                <a:cubicBezTo>
                  <a:pt x="353" y="433"/>
                  <a:pt x="343" y="442"/>
                  <a:pt x="339" y="445"/>
                </a:cubicBezTo>
                <a:close/>
                <a:moveTo>
                  <a:pt x="462" y="159"/>
                </a:moveTo>
                <a:cubicBezTo>
                  <a:pt x="352" y="46"/>
                  <a:pt x="352" y="46"/>
                  <a:pt x="352" y="46"/>
                </a:cubicBezTo>
                <a:cubicBezTo>
                  <a:pt x="350" y="44"/>
                  <a:pt x="306" y="0"/>
                  <a:pt x="252" y="0"/>
                </a:cubicBezTo>
                <a:cubicBezTo>
                  <a:pt x="226" y="0"/>
                  <a:pt x="203" y="10"/>
                  <a:pt x="182" y="30"/>
                </a:cubicBezTo>
                <a:cubicBezTo>
                  <a:pt x="178" y="33"/>
                  <a:pt x="161" y="47"/>
                  <a:pt x="159" y="68"/>
                </a:cubicBezTo>
                <a:cubicBezTo>
                  <a:pt x="159" y="77"/>
                  <a:pt x="161" y="90"/>
                  <a:pt x="174" y="103"/>
                </a:cubicBezTo>
                <a:cubicBezTo>
                  <a:pt x="177" y="105"/>
                  <a:pt x="199" y="128"/>
                  <a:pt x="230" y="141"/>
                </a:cubicBezTo>
                <a:cubicBezTo>
                  <a:pt x="232" y="142"/>
                  <a:pt x="236" y="143"/>
                  <a:pt x="241" y="143"/>
                </a:cubicBezTo>
                <a:cubicBezTo>
                  <a:pt x="250" y="143"/>
                  <a:pt x="262" y="140"/>
                  <a:pt x="275" y="124"/>
                </a:cubicBezTo>
                <a:cubicBezTo>
                  <a:pt x="280" y="116"/>
                  <a:pt x="288" y="112"/>
                  <a:pt x="295" y="112"/>
                </a:cubicBezTo>
                <a:cubicBezTo>
                  <a:pt x="301" y="112"/>
                  <a:pt x="308" y="115"/>
                  <a:pt x="314" y="122"/>
                </a:cubicBezTo>
                <a:cubicBezTo>
                  <a:pt x="385" y="195"/>
                  <a:pt x="385" y="195"/>
                  <a:pt x="385" y="195"/>
                </a:cubicBezTo>
                <a:cubicBezTo>
                  <a:pt x="391" y="202"/>
                  <a:pt x="395" y="209"/>
                  <a:pt x="394" y="215"/>
                </a:cubicBezTo>
                <a:cubicBezTo>
                  <a:pt x="393" y="222"/>
                  <a:pt x="389" y="229"/>
                  <a:pt x="382" y="234"/>
                </a:cubicBezTo>
                <a:cubicBezTo>
                  <a:pt x="355" y="253"/>
                  <a:pt x="361" y="273"/>
                  <a:pt x="363" y="278"/>
                </a:cubicBezTo>
                <a:cubicBezTo>
                  <a:pt x="363" y="278"/>
                  <a:pt x="363" y="278"/>
                  <a:pt x="363" y="278"/>
                </a:cubicBezTo>
                <a:cubicBezTo>
                  <a:pt x="375" y="309"/>
                  <a:pt x="397" y="332"/>
                  <a:pt x="400" y="335"/>
                </a:cubicBezTo>
                <a:cubicBezTo>
                  <a:pt x="410" y="345"/>
                  <a:pt x="421" y="351"/>
                  <a:pt x="433" y="351"/>
                </a:cubicBezTo>
                <a:cubicBezTo>
                  <a:pt x="433" y="351"/>
                  <a:pt x="433" y="351"/>
                  <a:pt x="433" y="351"/>
                </a:cubicBezTo>
                <a:cubicBezTo>
                  <a:pt x="454" y="351"/>
                  <a:pt x="469" y="334"/>
                  <a:pt x="473" y="329"/>
                </a:cubicBezTo>
                <a:cubicBezTo>
                  <a:pt x="535" y="269"/>
                  <a:pt x="493" y="192"/>
                  <a:pt x="462" y="159"/>
                </a:cubicBezTo>
                <a:close/>
                <a:moveTo>
                  <a:pt x="457" y="314"/>
                </a:moveTo>
                <a:cubicBezTo>
                  <a:pt x="456" y="315"/>
                  <a:pt x="456" y="315"/>
                  <a:pt x="456" y="315"/>
                </a:cubicBezTo>
                <a:cubicBezTo>
                  <a:pt x="453" y="319"/>
                  <a:pt x="443" y="329"/>
                  <a:pt x="433" y="329"/>
                </a:cubicBezTo>
                <a:cubicBezTo>
                  <a:pt x="433" y="329"/>
                  <a:pt x="433" y="329"/>
                  <a:pt x="433" y="329"/>
                </a:cubicBezTo>
                <a:cubicBezTo>
                  <a:pt x="427" y="329"/>
                  <a:pt x="422" y="326"/>
                  <a:pt x="416" y="320"/>
                </a:cubicBezTo>
                <a:cubicBezTo>
                  <a:pt x="416" y="319"/>
                  <a:pt x="416" y="319"/>
                  <a:pt x="416" y="319"/>
                </a:cubicBezTo>
                <a:cubicBezTo>
                  <a:pt x="415" y="319"/>
                  <a:pt x="394" y="298"/>
                  <a:pt x="384" y="270"/>
                </a:cubicBezTo>
                <a:cubicBezTo>
                  <a:pt x="384" y="270"/>
                  <a:pt x="384" y="270"/>
                  <a:pt x="384" y="270"/>
                </a:cubicBezTo>
                <a:cubicBezTo>
                  <a:pt x="383" y="269"/>
                  <a:pt x="383" y="269"/>
                  <a:pt x="383" y="269"/>
                </a:cubicBezTo>
                <a:cubicBezTo>
                  <a:pt x="383" y="268"/>
                  <a:pt x="382" y="261"/>
                  <a:pt x="394" y="252"/>
                </a:cubicBezTo>
                <a:cubicBezTo>
                  <a:pt x="407" y="243"/>
                  <a:pt x="415" y="231"/>
                  <a:pt x="416" y="217"/>
                </a:cubicBezTo>
                <a:cubicBezTo>
                  <a:pt x="417" y="208"/>
                  <a:pt x="415" y="194"/>
                  <a:pt x="400" y="179"/>
                </a:cubicBezTo>
                <a:cubicBezTo>
                  <a:pt x="330" y="107"/>
                  <a:pt x="330" y="107"/>
                  <a:pt x="330" y="107"/>
                </a:cubicBezTo>
                <a:cubicBezTo>
                  <a:pt x="317" y="93"/>
                  <a:pt x="303" y="90"/>
                  <a:pt x="295" y="90"/>
                </a:cubicBezTo>
                <a:cubicBezTo>
                  <a:pt x="281" y="90"/>
                  <a:pt x="267" y="98"/>
                  <a:pt x="257" y="111"/>
                </a:cubicBezTo>
                <a:cubicBezTo>
                  <a:pt x="252" y="117"/>
                  <a:pt x="246" y="121"/>
                  <a:pt x="241" y="121"/>
                </a:cubicBezTo>
                <a:cubicBezTo>
                  <a:pt x="240" y="121"/>
                  <a:pt x="240" y="121"/>
                  <a:pt x="239" y="121"/>
                </a:cubicBezTo>
                <a:cubicBezTo>
                  <a:pt x="239" y="121"/>
                  <a:pt x="239" y="121"/>
                  <a:pt x="239" y="121"/>
                </a:cubicBezTo>
                <a:cubicBezTo>
                  <a:pt x="211" y="109"/>
                  <a:pt x="191" y="88"/>
                  <a:pt x="190" y="87"/>
                </a:cubicBezTo>
                <a:cubicBezTo>
                  <a:pt x="190" y="87"/>
                  <a:pt x="190" y="87"/>
                  <a:pt x="190" y="87"/>
                </a:cubicBezTo>
                <a:cubicBezTo>
                  <a:pt x="184" y="81"/>
                  <a:pt x="181" y="75"/>
                  <a:pt x="181" y="69"/>
                </a:cubicBezTo>
                <a:cubicBezTo>
                  <a:pt x="182" y="59"/>
                  <a:pt x="192" y="50"/>
                  <a:pt x="196" y="47"/>
                </a:cubicBezTo>
                <a:cubicBezTo>
                  <a:pt x="197" y="46"/>
                  <a:pt x="197" y="46"/>
                  <a:pt x="197" y="46"/>
                </a:cubicBezTo>
                <a:cubicBezTo>
                  <a:pt x="213" y="30"/>
                  <a:pt x="232" y="22"/>
                  <a:pt x="252" y="22"/>
                </a:cubicBezTo>
                <a:cubicBezTo>
                  <a:pt x="297" y="22"/>
                  <a:pt x="336" y="61"/>
                  <a:pt x="336" y="61"/>
                </a:cubicBezTo>
                <a:cubicBezTo>
                  <a:pt x="446" y="174"/>
                  <a:pt x="446" y="174"/>
                  <a:pt x="446" y="174"/>
                </a:cubicBezTo>
                <a:cubicBezTo>
                  <a:pt x="449" y="178"/>
                  <a:pt x="520" y="253"/>
                  <a:pt x="457" y="314"/>
                </a:cubicBezTo>
                <a:close/>
                <a:moveTo>
                  <a:pt x="202" y="254"/>
                </a:moveTo>
                <a:cubicBezTo>
                  <a:pt x="202" y="317"/>
                  <a:pt x="202" y="317"/>
                  <a:pt x="202" y="317"/>
                </a:cubicBezTo>
                <a:cubicBezTo>
                  <a:pt x="264" y="317"/>
                  <a:pt x="264" y="317"/>
                  <a:pt x="264" y="317"/>
                </a:cubicBezTo>
                <a:cubicBezTo>
                  <a:pt x="264" y="295"/>
                  <a:pt x="264" y="295"/>
                  <a:pt x="264" y="295"/>
                </a:cubicBezTo>
                <a:cubicBezTo>
                  <a:pt x="239" y="295"/>
                  <a:pt x="239" y="295"/>
                  <a:pt x="239" y="295"/>
                </a:cubicBezTo>
                <a:cubicBezTo>
                  <a:pt x="316" y="218"/>
                  <a:pt x="316" y="218"/>
                  <a:pt x="316" y="218"/>
                </a:cubicBezTo>
                <a:cubicBezTo>
                  <a:pt x="316" y="244"/>
                  <a:pt x="316" y="244"/>
                  <a:pt x="316" y="244"/>
                </a:cubicBezTo>
                <a:cubicBezTo>
                  <a:pt x="338" y="244"/>
                  <a:pt x="338" y="244"/>
                  <a:pt x="338" y="244"/>
                </a:cubicBezTo>
                <a:cubicBezTo>
                  <a:pt x="338" y="181"/>
                  <a:pt x="338" y="181"/>
                  <a:pt x="338" y="181"/>
                </a:cubicBezTo>
                <a:cubicBezTo>
                  <a:pt x="275" y="181"/>
                  <a:pt x="275" y="181"/>
                  <a:pt x="275" y="181"/>
                </a:cubicBezTo>
                <a:cubicBezTo>
                  <a:pt x="275" y="203"/>
                  <a:pt x="275" y="203"/>
                  <a:pt x="275" y="203"/>
                </a:cubicBezTo>
                <a:cubicBezTo>
                  <a:pt x="301" y="203"/>
                  <a:pt x="301" y="203"/>
                  <a:pt x="301" y="203"/>
                </a:cubicBezTo>
                <a:cubicBezTo>
                  <a:pt x="224" y="280"/>
                  <a:pt x="224" y="280"/>
                  <a:pt x="224" y="280"/>
                </a:cubicBezTo>
                <a:cubicBezTo>
                  <a:pt x="224" y="254"/>
                  <a:pt x="224" y="254"/>
                  <a:pt x="224" y="254"/>
                </a:cubicBezTo>
                <a:lnTo>
                  <a:pt x="202" y="2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1" name="Freeform 18"/>
          <p:cNvSpPr>
            <a:spLocks noEditPoints="1"/>
          </p:cNvSpPr>
          <p:nvPr/>
        </p:nvSpPr>
        <p:spPr bwMode="auto">
          <a:xfrm>
            <a:off x="4204227" y="3936368"/>
            <a:ext cx="408590" cy="519658"/>
          </a:xfrm>
          <a:custGeom>
            <a:avLst/>
            <a:gdLst>
              <a:gd name="T0" fmla="*/ 301 w 357"/>
              <a:gd name="T1" fmla="*/ 338 h 454"/>
              <a:gd name="T2" fmla="*/ 56 w 357"/>
              <a:gd name="T3" fmla="*/ 338 h 454"/>
              <a:gd name="T4" fmla="*/ 56 w 357"/>
              <a:gd name="T5" fmla="*/ 360 h 454"/>
              <a:gd name="T6" fmla="*/ 301 w 357"/>
              <a:gd name="T7" fmla="*/ 360 h 454"/>
              <a:gd name="T8" fmla="*/ 301 w 357"/>
              <a:gd name="T9" fmla="*/ 338 h 454"/>
              <a:gd name="T10" fmla="*/ 301 w 357"/>
              <a:gd name="T11" fmla="*/ 279 h 454"/>
              <a:gd name="T12" fmla="*/ 56 w 357"/>
              <a:gd name="T13" fmla="*/ 279 h 454"/>
              <a:gd name="T14" fmla="*/ 56 w 357"/>
              <a:gd name="T15" fmla="*/ 301 h 454"/>
              <a:gd name="T16" fmla="*/ 301 w 357"/>
              <a:gd name="T17" fmla="*/ 301 h 454"/>
              <a:gd name="T18" fmla="*/ 301 w 357"/>
              <a:gd name="T19" fmla="*/ 279 h 454"/>
              <a:gd name="T20" fmla="*/ 301 w 357"/>
              <a:gd name="T21" fmla="*/ 220 h 454"/>
              <a:gd name="T22" fmla="*/ 56 w 357"/>
              <a:gd name="T23" fmla="*/ 220 h 454"/>
              <a:gd name="T24" fmla="*/ 56 w 357"/>
              <a:gd name="T25" fmla="*/ 242 h 454"/>
              <a:gd name="T26" fmla="*/ 301 w 357"/>
              <a:gd name="T27" fmla="*/ 242 h 454"/>
              <a:gd name="T28" fmla="*/ 301 w 357"/>
              <a:gd name="T29" fmla="*/ 220 h 454"/>
              <a:gd name="T30" fmla="*/ 301 w 357"/>
              <a:gd name="T31" fmla="*/ 160 h 454"/>
              <a:gd name="T32" fmla="*/ 56 w 357"/>
              <a:gd name="T33" fmla="*/ 160 h 454"/>
              <a:gd name="T34" fmla="*/ 56 w 357"/>
              <a:gd name="T35" fmla="*/ 182 h 454"/>
              <a:gd name="T36" fmla="*/ 301 w 357"/>
              <a:gd name="T37" fmla="*/ 182 h 454"/>
              <a:gd name="T38" fmla="*/ 301 w 357"/>
              <a:gd name="T39" fmla="*/ 160 h 454"/>
              <a:gd name="T40" fmla="*/ 301 w 357"/>
              <a:gd name="T41" fmla="*/ 101 h 454"/>
              <a:gd name="T42" fmla="*/ 56 w 357"/>
              <a:gd name="T43" fmla="*/ 101 h 454"/>
              <a:gd name="T44" fmla="*/ 56 w 357"/>
              <a:gd name="T45" fmla="*/ 123 h 454"/>
              <a:gd name="T46" fmla="*/ 301 w 357"/>
              <a:gd name="T47" fmla="*/ 123 h 454"/>
              <a:gd name="T48" fmla="*/ 301 w 357"/>
              <a:gd name="T49" fmla="*/ 101 h 454"/>
              <a:gd name="T50" fmla="*/ 0 w 357"/>
              <a:gd name="T51" fmla="*/ 0 h 454"/>
              <a:gd name="T52" fmla="*/ 0 w 357"/>
              <a:gd name="T53" fmla="*/ 454 h 454"/>
              <a:gd name="T54" fmla="*/ 293 w 357"/>
              <a:gd name="T55" fmla="*/ 454 h 454"/>
              <a:gd name="T56" fmla="*/ 357 w 357"/>
              <a:gd name="T57" fmla="*/ 390 h 454"/>
              <a:gd name="T58" fmla="*/ 357 w 357"/>
              <a:gd name="T59" fmla="*/ 0 h 454"/>
              <a:gd name="T60" fmla="*/ 0 w 357"/>
              <a:gd name="T61" fmla="*/ 0 h 454"/>
              <a:gd name="T62" fmla="*/ 335 w 357"/>
              <a:gd name="T63" fmla="*/ 390 h 454"/>
              <a:gd name="T64" fmla="*/ 293 w 357"/>
              <a:gd name="T65" fmla="*/ 432 h 454"/>
              <a:gd name="T66" fmla="*/ 22 w 357"/>
              <a:gd name="T67" fmla="*/ 432 h 454"/>
              <a:gd name="T68" fmla="*/ 22 w 357"/>
              <a:gd name="T69" fmla="*/ 22 h 454"/>
              <a:gd name="T70" fmla="*/ 335 w 357"/>
              <a:gd name="T71" fmla="*/ 22 h 454"/>
              <a:gd name="T72" fmla="*/ 335 w 357"/>
              <a:gd name="T73" fmla="*/ 39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7" h="454">
                <a:moveTo>
                  <a:pt x="301" y="338"/>
                </a:moveTo>
                <a:cubicBezTo>
                  <a:pt x="56" y="338"/>
                  <a:pt x="56" y="338"/>
                  <a:pt x="56" y="338"/>
                </a:cubicBezTo>
                <a:cubicBezTo>
                  <a:pt x="56" y="360"/>
                  <a:pt x="56" y="360"/>
                  <a:pt x="56" y="360"/>
                </a:cubicBezTo>
                <a:cubicBezTo>
                  <a:pt x="301" y="360"/>
                  <a:pt x="301" y="360"/>
                  <a:pt x="301" y="360"/>
                </a:cubicBezTo>
                <a:lnTo>
                  <a:pt x="301" y="338"/>
                </a:lnTo>
                <a:close/>
                <a:moveTo>
                  <a:pt x="301" y="279"/>
                </a:moveTo>
                <a:cubicBezTo>
                  <a:pt x="56" y="279"/>
                  <a:pt x="56" y="279"/>
                  <a:pt x="56" y="279"/>
                </a:cubicBezTo>
                <a:cubicBezTo>
                  <a:pt x="56" y="301"/>
                  <a:pt x="56" y="301"/>
                  <a:pt x="56" y="301"/>
                </a:cubicBezTo>
                <a:cubicBezTo>
                  <a:pt x="301" y="301"/>
                  <a:pt x="301" y="301"/>
                  <a:pt x="301" y="301"/>
                </a:cubicBezTo>
                <a:lnTo>
                  <a:pt x="301" y="279"/>
                </a:lnTo>
                <a:close/>
                <a:moveTo>
                  <a:pt x="301" y="220"/>
                </a:moveTo>
                <a:cubicBezTo>
                  <a:pt x="56" y="220"/>
                  <a:pt x="56" y="220"/>
                  <a:pt x="56" y="220"/>
                </a:cubicBezTo>
                <a:cubicBezTo>
                  <a:pt x="56" y="242"/>
                  <a:pt x="56" y="242"/>
                  <a:pt x="56" y="242"/>
                </a:cubicBezTo>
                <a:cubicBezTo>
                  <a:pt x="301" y="242"/>
                  <a:pt x="301" y="242"/>
                  <a:pt x="301" y="242"/>
                </a:cubicBezTo>
                <a:lnTo>
                  <a:pt x="301" y="220"/>
                </a:lnTo>
                <a:close/>
                <a:moveTo>
                  <a:pt x="301" y="160"/>
                </a:moveTo>
                <a:cubicBezTo>
                  <a:pt x="56" y="160"/>
                  <a:pt x="56" y="160"/>
                  <a:pt x="56" y="160"/>
                </a:cubicBezTo>
                <a:cubicBezTo>
                  <a:pt x="56" y="182"/>
                  <a:pt x="56" y="182"/>
                  <a:pt x="56" y="182"/>
                </a:cubicBezTo>
                <a:cubicBezTo>
                  <a:pt x="301" y="182"/>
                  <a:pt x="301" y="182"/>
                  <a:pt x="301" y="182"/>
                </a:cubicBezTo>
                <a:lnTo>
                  <a:pt x="301" y="160"/>
                </a:lnTo>
                <a:close/>
                <a:moveTo>
                  <a:pt x="301" y="101"/>
                </a:moveTo>
                <a:cubicBezTo>
                  <a:pt x="56" y="101"/>
                  <a:pt x="56" y="101"/>
                  <a:pt x="56" y="101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301" y="123"/>
                  <a:pt x="301" y="123"/>
                  <a:pt x="301" y="123"/>
                </a:cubicBezTo>
                <a:lnTo>
                  <a:pt x="301" y="101"/>
                </a:lnTo>
                <a:close/>
                <a:moveTo>
                  <a:pt x="0" y="0"/>
                </a:moveTo>
                <a:cubicBezTo>
                  <a:pt x="0" y="454"/>
                  <a:pt x="0" y="454"/>
                  <a:pt x="0" y="454"/>
                </a:cubicBezTo>
                <a:cubicBezTo>
                  <a:pt x="293" y="454"/>
                  <a:pt x="293" y="454"/>
                  <a:pt x="293" y="454"/>
                </a:cubicBezTo>
                <a:cubicBezTo>
                  <a:pt x="329" y="454"/>
                  <a:pt x="357" y="425"/>
                  <a:pt x="357" y="390"/>
                </a:cubicBezTo>
                <a:cubicBezTo>
                  <a:pt x="357" y="0"/>
                  <a:pt x="357" y="0"/>
                  <a:pt x="357" y="0"/>
                </a:cubicBezTo>
                <a:lnTo>
                  <a:pt x="0" y="0"/>
                </a:lnTo>
                <a:close/>
                <a:moveTo>
                  <a:pt x="335" y="390"/>
                </a:moveTo>
                <a:cubicBezTo>
                  <a:pt x="335" y="413"/>
                  <a:pt x="316" y="432"/>
                  <a:pt x="293" y="432"/>
                </a:cubicBezTo>
                <a:cubicBezTo>
                  <a:pt x="22" y="432"/>
                  <a:pt x="22" y="432"/>
                  <a:pt x="22" y="432"/>
                </a:cubicBezTo>
                <a:cubicBezTo>
                  <a:pt x="22" y="22"/>
                  <a:pt x="22" y="22"/>
                  <a:pt x="22" y="22"/>
                </a:cubicBezTo>
                <a:cubicBezTo>
                  <a:pt x="335" y="22"/>
                  <a:pt x="335" y="22"/>
                  <a:pt x="335" y="22"/>
                </a:cubicBezTo>
                <a:lnTo>
                  <a:pt x="335" y="3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9" name="Freeform 13"/>
          <p:cNvSpPr>
            <a:spLocks noEditPoints="1"/>
          </p:cNvSpPr>
          <p:nvPr/>
        </p:nvSpPr>
        <p:spPr bwMode="auto">
          <a:xfrm>
            <a:off x="7516381" y="2730782"/>
            <a:ext cx="477889" cy="511308"/>
          </a:xfrm>
          <a:custGeom>
            <a:avLst/>
            <a:gdLst>
              <a:gd name="T0" fmla="*/ 261 w 423"/>
              <a:gd name="T1" fmla="*/ 140 h 453"/>
              <a:gd name="T2" fmla="*/ 262 w 423"/>
              <a:gd name="T3" fmla="*/ 62 h 453"/>
              <a:gd name="T4" fmla="*/ 246 w 423"/>
              <a:gd name="T5" fmla="*/ 21 h 453"/>
              <a:gd name="T6" fmla="*/ 187 w 423"/>
              <a:gd name="T7" fmla="*/ 0 h 453"/>
              <a:gd name="T8" fmla="*/ 183 w 423"/>
              <a:gd name="T9" fmla="*/ 0 h 453"/>
              <a:gd name="T10" fmla="*/ 174 w 423"/>
              <a:gd name="T11" fmla="*/ 1 h 453"/>
              <a:gd name="T12" fmla="*/ 147 w 423"/>
              <a:gd name="T13" fmla="*/ 159 h 453"/>
              <a:gd name="T14" fmla="*/ 0 w 423"/>
              <a:gd name="T15" fmla="*/ 159 h 453"/>
              <a:gd name="T16" fmla="*/ 0 w 423"/>
              <a:gd name="T17" fmla="*/ 388 h 453"/>
              <a:gd name="T18" fmla="*/ 64 w 423"/>
              <a:gd name="T19" fmla="*/ 453 h 453"/>
              <a:gd name="T20" fmla="*/ 168 w 423"/>
              <a:gd name="T21" fmla="*/ 453 h 453"/>
              <a:gd name="T22" fmla="*/ 168 w 423"/>
              <a:gd name="T23" fmla="*/ 426 h 453"/>
              <a:gd name="T24" fmla="*/ 358 w 423"/>
              <a:gd name="T25" fmla="*/ 426 h 453"/>
              <a:gd name="T26" fmla="*/ 423 w 423"/>
              <a:gd name="T27" fmla="*/ 362 h 453"/>
              <a:gd name="T28" fmla="*/ 423 w 423"/>
              <a:gd name="T29" fmla="*/ 140 h 453"/>
              <a:gd name="T30" fmla="*/ 261 w 423"/>
              <a:gd name="T31" fmla="*/ 140 h 453"/>
              <a:gd name="T32" fmla="*/ 146 w 423"/>
              <a:gd name="T33" fmla="*/ 431 h 453"/>
              <a:gd name="T34" fmla="*/ 64 w 423"/>
              <a:gd name="T35" fmla="*/ 431 h 453"/>
              <a:gd name="T36" fmla="*/ 22 w 423"/>
              <a:gd name="T37" fmla="*/ 388 h 453"/>
              <a:gd name="T38" fmla="*/ 22 w 423"/>
              <a:gd name="T39" fmla="*/ 181 h 453"/>
              <a:gd name="T40" fmla="*/ 146 w 423"/>
              <a:gd name="T41" fmla="*/ 181 h 453"/>
              <a:gd name="T42" fmla="*/ 146 w 423"/>
              <a:gd name="T43" fmla="*/ 431 h 453"/>
              <a:gd name="T44" fmla="*/ 401 w 423"/>
              <a:gd name="T45" fmla="*/ 362 h 453"/>
              <a:gd name="T46" fmla="*/ 358 w 423"/>
              <a:gd name="T47" fmla="*/ 404 h 453"/>
              <a:gd name="T48" fmla="*/ 168 w 423"/>
              <a:gd name="T49" fmla="*/ 404 h 453"/>
              <a:gd name="T50" fmla="*/ 168 w 423"/>
              <a:gd name="T51" fmla="*/ 171 h 453"/>
              <a:gd name="T52" fmla="*/ 193 w 423"/>
              <a:gd name="T53" fmla="*/ 22 h 453"/>
              <a:gd name="T54" fmla="*/ 231 w 423"/>
              <a:gd name="T55" fmla="*/ 36 h 453"/>
              <a:gd name="T56" fmla="*/ 240 w 423"/>
              <a:gd name="T57" fmla="*/ 62 h 453"/>
              <a:gd name="T58" fmla="*/ 239 w 423"/>
              <a:gd name="T59" fmla="*/ 151 h 453"/>
              <a:gd name="T60" fmla="*/ 239 w 423"/>
              <a:gd name="T61" fmla="*/ 162 h 453"/>
              <a:gd name="T62" fmla="*/ 401 w 423"/>
              <a:gd name="T63" fmla="*/ 162 h 453"/>
              <a:gd name="T64" fmla="*/ 401 w 423"/>
              <a:gd name="T65" fmla="*/ 36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23" h="453">
                <a:moveTo>
                  <a:pt x="261" y="140"/>
                </a:moveTo>
                <a:cubicBezTo>
                  <a:pt x="261" y="126"/>
                  <a:pt x="262" y="98"/>
                  <a:pt x="262" y="62"/>
                </a:cubicBezTo>
                <a:cubicBezTo>
                  <a:pt x="262" y="45"/>
                  <a:pt x="257" y="31"/>
                  <a:pt x="246" y="21"/>
                </a:cubicBezTo>
                <a:cubicBezTo>
                  <a:pt x="228" y="2"/>
                  <a:pt x="199" y="0"/>
                  <a:pt x="187" y="0"/>
                </a:cubicBezTo>
                <a:cubicBezTo>
                  <a:pt x="184" y="0"/>
                  <a:pt x="183" y="0"/>
                  <a:pt x="183" y="0"/>
                </a:cubicBezTo>
                <a:cubicBezTo>
                  <a:pt x="174" y="1"/>
                  <a:pt x="174" y="1"/>
                  <a:pt x="174" y="1"/>
                </a:cubicBezTo>
                <a:cubicBezTo>
                  <a:pt x="147" y="159"/>
                  <a:pt x="147" y="159"/>
                  <a:pt x="147" y="159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388"/>
                  <a:pt x="0" y="388"/>
                  <a:pt x="0" y="388"/>
                </a:cubicBezTo>
                <a:cubicBezTo>
                  <a:pt x="0" y="424"/>
                  <a:pt x="29" y="453"/>
                  <a:pt x="64" y="453"/>
                </a:cubicBezTo>
                <a:cubicBezTo>
                  <a:pt x="168" y="453"/>
                  <a:pt x="168" y="453"/>
                  <a:pt x="168" y="453"/>
                </a:cubicBezTo>
                <a:cubicBezTo>
                  <a:pt x="168" y="426"/>
                  <a:pt x="168" y="426"/>
                  <a:pt x="168" y="426"/>
                </a:cubicBezTo>
                <a:cubicBezTo>
                  <a:pt x="358" y="426"/>
                  <a:pt x="358" y="426"/>
                  <a:pt x="358" y="426"/>
                </a:cubicBezTo>
                <a:cubicBezTo>
                  <a:pt x="394" y="426"/>
                  <a:pt x="423" y="398"/>
                  <a:pt x="423" y="362"/>
                </a:cubicBezTo>
                <a:cubicBezTo>
                  <a:pt x="423" y="140"/>
                  <a:pt x="423" y="140"/>
                  <a:pt x="423" y="140"/>
                </a:cubicBezTo>
                <a:lnTo>
                  <a:pt x="261" y="140"/>
                </a:lnTo>
                <a:close/>
                <a:moveTo>
                  <a:pt x="146" y="431"/>
                </a:moveTo>
                <a:cubicBezTo>
                  <a:pt x="64" y="431"/>
                  <a:pt x="64" y="431"/>
                  <a:pt x="64" y="431"/>
                </a:cubicBezTo>
                <a:cubicBezTo>
                  <a:pt x="41" y="431"/>
                  <a:pt x="22" y="412"/>
                  <a:pt x="22" y="388"/>
                </a:cubicBezTo>
                <a:cubicBezTo>
                  <a:pt x="22" y="181"/>
                  <a:pt x="22" y="181"/>
                  <a:pt x="22" y="181"/>
                </a:cubicBezTo>
                <a:cubicBezTo>
                  <a:pt x="146" y="181"/>
                  <a:pt x="146" y="181"/>
                  <a:pt x="146" y="181"/>
                </a:cubicBezTo>
                <a:lnTo>
                  <a:pt x="146" y="431"/>
                </a:lnTo>
                <a:close/>
                <a:moveTo>
                  <a:pt x="401" y="362"/>
                </a:moveTo>
                <a:cubicBezTo>
                  <a:pt x="401" y="385"/>
                  <a:pt x="382" y="404"/>
                  <a:pt x="358" y="404"/>
                </a:cubicBezTo>
                <a:cubicBezTo>
                  <a:pt x="168" y="404"/>
                  <a:pt x="168" y="404"/>
                  <a:pt x="168" y="404"/>
                </a:cubicBezTo>
                <a:cubicBezTo>
                  <a:pt x="168" y="171"/>
                  <a:pt x="168" y="171"/>
                  <a:pt x="168" y="171"/>
                </a:cubicBezTo>
                <a:cubicBezTo>
                  <a:pt x="193" y="22"/>
                  <a:pt x="193" y="22"/>
                  <a:pt x="193" y="22"/>
                </a:cubicBezTo>
                <a:cubicBezTo>
                  <a:pt x="203" y="23"/>
                  <a:pt x="220" y="26"/>
                  <a:pt x="231" y="36"/>
                </a:cubicBezTo>
                <a:cubicBezTo>
                  <a:pt x="237" y="43"/>
                  <a:pt x="240" y="51"/>
                  <a:pt x="240" y="62"/>
                </a:cubicBezTo>
                <a:cubicBezTo>
                  <a:pt x="240" y="117"/>
                  <a:pt x="239" y="150"/>
                  <a:pt x="239" y="151"/>
                </a:cubicBezTo>
                <a:cubicBezTo>
                  <a:pt x="239" y="162"/>
                  <a:pt x="239" y="162"/>
                  <a:pt x="239" y="162"/>
                </a:cubicBezTo>
                <a:cubicBezTo>
                  <a:pt x="401" y="162"/>
                  <a:pt x="401" y="162"/>
                  <a:pt x="401" y="162"/>
                </a:cubicBezTo>
                <a:lnTo>
                  <a:pt x="401" y="3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0" name="Freeform 199"/>
          <p:cNvSpPr>
            <a:spLocks/>
          </p:cNvSpPr>
          <p:nvPr/>
        </p:nvSpPr>
        <p:spPr bwMode="auto">
          <a:xfrm>
            <a:off x="9878789" y="5198376"/>
            <a:ext cx="203913" cy="329105"/>
          </a:xfrm>
          <a:custGeom>
            <a:avLst/>
            <a:gdLst>
              <a:gd name="T0" fmla="*/ 343 w 373"/>
              <a:gd name="T1" fmla="*/ 602 h 602"/>
              <a:gd name="T2" fmla="*/ 0 w 373"/>
              <a:gd name="T3" fmla="*/ 302 h 602"/>
              <a:gd name="T4" fmla="*/ 343 w 373"/>
              <a:gd name="T5" fmla="*/ 0 h 602"/>
              <a:gd name="T6" fmla="*/ 373 w 373"/>
              <a:gd name="T7" fmla="*/ 34 h 602"/>
              <a:gd name="T8" fmla="*/ 69 w 373"/>
              <a:gd name="T9" fmla="*/ 302 h 602"/>
              <a:gd name="T10" fmla="*/ 373 w 373"/>
              <a:gd name="T11" fmla="*/ 568 h 602"/>
              <a:gd name="T12" fmla="*/ 343 w 373"/>
              <a:gd name="T13" fmla="*/ 602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3" h="602">
                <a:moveTo>
                  <a:pt x="343" y="602"/>
                </a:moveTo>
                <a:lnTo>
                  <a:pt x="0" y="302"/>
                </a:lnTo>
                <a:lnTo>
                  <a:pt x="343" y="0"/>
                </a:lnTo>
                <a:lnTo>
                  <a:pt x="373" y="34"/>
                </a:lnTo>
                <a:lnTo>
                  <a:pt x="69" y="302"/>
                </a:lnTo>
                <a:lnTo>
                  <a:pt x="373" y="568"/>
                </a:lnTo>
                <a:lnTo>
                  <a:pt x="343" y="6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5" name="Freeform 204"/>
          <p:cNvSpPr>
            <a:spLocks noChangeAspect="1"/>
          </p:cNvSpPr>
          <p:nvPr/>
        </p:nvSpPr>
        <p:spPr bwMode="auto">
          <a:xfrm>
            <a:off x="708118" y="3836197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1" name="Freeform 14"/>
          <p:cNvSpPr>
            <a:spLocks noEditPoints="1"/>
          </p:cNvSpPr>
          <p:nvPr/>
        </p:nvSpPr>
        <p:spPr bwMode="auto">
          <a:xfrm>
            <a:off x="886085" y="3936368"/>
            <a:ext cx="364067" cy="519658"/>
          </a:xfrm>
          <a:custGeom>
            <a:avLst/>
            <a:gdLst>
              <a:gd name="T0" fmla="*/ 422 w 422"/>
              <a:gd name="T1" fmla="*/ 79 h 602"/>
              <a:gd name="T2" fmla="*/ 407 w 422"/>
              <a:gd name="T3" fmla="*/ 86 h 602"/>
              <a:gd name="T4" fmla="*/ 318 w 422"/>
              <a:gd name="T5" fmla="*/ 103 h 602"/>
              <a:gd name="T6" fmla="*/ 226 w 422"/>
              <a:gd name="T7" fmla="*/ 86 h 602"/>
              <a:gd name="T8" fmla="*/ 127 w 422"/>
              <a:gd name="T9" fmla="*/ 67 h 602"/>
              <a:gd name="T10" fmla="*/ 44 w 422"/>
              <a:gd name="T11" fmla="*/ 80 h 602"/>
              <a:gd name="T12" fmla="*/ 44 w 422"/>
              <a:gd name="T13" fmla="*/ 65 h 602"/>
              <a:gd name="T14" fmla="*/ 67 w 422"/>
              <a:gd name="T15" fmla="*/ 33 h 602"/>
              <a:gd name="T16" fmla="*/ 33 w 422"/>
              <a:gd name="T17" fmla="*/ 0 h 602"/>
              <a:gd name="T18" fmla="*/ 0 w 422"/>
              <a:gd name="T19" fmla="*/ 33 h 602"/>
              <a:gd name="T20" fmla="*/ 22 w 422"/>
              <a:gd name="T21" fmla="*/ 65 h 602"/>
              <a:gd name="T22" fmla="*/ 22 w 422"/>
              <a:gd name="T23" fmla="*/ 602 h 602"/>
              <a:gd name="T24" fmla="*/ 44 w 422"/>
              <a:gd name="T25" fmla="*/ 602 h 602"/>
              <a:gd name="T26" fmla="*/ 44 w 422"/>
              <a:gd name="T27" fmla="*/ 343 h 602"/>
              <a:gd name="T28" fmla="*/ 127 w 422"/>
              <a:gd name="T29" fmla="*/ 329 h 602"/>
              <a:gd name="T30" fmla="*/ 218 w 422"/>
              <a:gd name="T31" fmla="*/ 346 h 602"/>
              <a:gd name="T32" fmla="*/ 318 w 422"/>
              <a:gd name="T33" fmla="*/ 364 h 602"/>
              <a:gd name="T34" fmla="*/ 416 w 422"/>
              <a:gd name="T35" fmla="*/ 345 h 602"/>
              <a:gd name="T36" fmla="*/ 422 w 422"/>
              <a:gd name="T37" fmla="*/ 342 h 602"/>
              <a:gd name="T38" fmla="*/ 422 w 422"/>
              <a:gd name="T39" fmla="*/ 96 h 602"/>
              <a:gd name="T40" fmla="*/ 422 w 422"/>
              <a:gd name="T41" fmla="*/ 79 h 602"/>
              <a:gd name="T42" fmla="*/ 33 w 422"/>
              <a:gd name="T43" fmla="*/ 22 h 602"/>
              <a:gd name="T44" fmla="*/ 45 w 422"/>
              <a:gd name="T45" fmla="*/ 33 h 602"/>
              <a:gd name="T46" fmla="*/ 33 w 422"/>
              <a:gd name="T47" fmla="*/ 45 h 602"/>
              <a:gd name="T48" fmla="*/ 22 w 422"/>
              <a:gd name="T49" fmla="*/ 33 h 602"/>
              <a:gd name="T50" fmla="*/ 33 w 422"/>
              <a:gd name="T51" fmla="*/ 22 h 602"/>
              <a:gd name="T52" fmla="*/ 400 w 422"/>
              <a:gd name="T53" fmla="*/ 328 h 602"/>
              <a:gd name="T54" fmla="*/ 318 w 422"/>
              <a:gd name="T55" fmla="*/ 342 h 602"/>
              <a:gd name="T56" fmla="*/ 226 w 422"/>
              <a:gd name="T57" fmla="*/ 325 h 602"/>
              <a:gd name="T58" fmla="*/ 127 w 422"/>
              <a:gd name="T59" fmla="*/ 307 h 602"/>
              <a:gd name="T60" fmla="*/ 44 w 422"/>
              <a:gd name="T61" fmla="*/ 320 h 602"/>
              <a:gd name="T62" fmla="*/ 44 w 422"/>
              <a:gd name="T63" fmla="*/ 103 h 602"/>
              <a:gd name="T64" fmla="*/ 127 w 422"/>
              <a:gd name="T65" fmla="*/ 89 h 602"/>
              <a:gd name="T66" fmla="*/ 218 w 422"/>
              <a:gd name="T67" fmla="*/ 106 h 602"/>
              <a:gd name="T68" fmla="*/ 318 w 422"/>
              <a:gd name="T69" fmla="*/ 125 h 602"/>
              <a:gd name="T70" fmla="*/ 400 w 422"/>
              <a:gd name="T71" fmla="*/ 112 h 602"/>
              <a:gd name="T72" fmla="*/ 400 w 422"/>
              <a:gd name="T73" fmla="*/ 328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2" h="602">
                <a:moveTo>
                  <a:pt x="422" y="79"/>
                </a:moveTo>
                <a:cubicBezTo>
                  <a:pt x="407" y="86"/>
                  <a:pt x="407" y="86"/>
                  <a:pt x="407" y="86"/>
                </a:cubicBezTo>
                <a:cubicBezTo>
                  <a:pt x="406" y="86"/>
                  <a:pt x="370" y="103"/>
                  <a:pt x="318" y="103"/>
                </a:cubicBezTo>
                <a:cubicBezTo>
                  <a:pt x="286" y="103"/>
                  <a:pt x="256" y="97"/>
                  <a:pt x="226" y="86"/>
                </a:cubicBezTo>
                <a:cubicBezTo>
                  <a:pt x="194" y="73"/>
                  <a:pt x="161" y="67"/>
                  <a:pt x="127" y="67"/>
                </a:cubicBezTo>
                <a:cubicBezTo>
                  <a:pt x="90" y="67"/>
                  <a:pt x="61" y="75"/>
                  <a:pt x="44" y="80"/>
                </a:cubicBezTo>
                <a:cubicBezTo>
                  <a:pt x="44" y="65"/>
                  <a:pt x="44" y="65"/>
                  <a:pt x="44" y="65"/>
                </a:cubicBezTo>
                <a:cubicBezTo>
                  <a:pt x="57" y="60"/>
                  <a:pt x="67" y="48"/>
                  <a:pt x="67" y="33"/>
                </a:cubicBezTo>
                <a:cubicBezTo>
                  <a:pt x="67" y="15"/>
                  <a:pt x="52" y="0"/>
                  <a:pt x="33" y="0"/>
                </a:cubicBezTo>
                <a:cubicBezTo>
                  <a:pt x="15" y="0"/>
                  <a:pt x="0" y="15"/>
                  <a:pt x="0" y="33"/>
                </a:cubicBezTo>
                <a:cubicBezTo>
                  <a:pt x="0" y="48"/>
                  <a:pt x="9" y="60"/>
                  <a:pt x="22" y="65"/>
                </a:cubicBezTo>
                <a:cubicBezTo>
                  <a:pt x="22" y="602"/>
                  <a:pt x="22" y="602"/>
                  <a:pt x="22" y="602"/>
                </a:cubicBezTo>
                <a:cubicBezTo>
                  <a:pt x="44" y="602"/>
                  <a:pt x="44" y="602"/>
                  <a:pt x="44" y="602"/>
                </a:cubicBezTo>
                <a:cubicBezTo>
                  <a:pt x="44" y="343"/>
                  <a:pt x="44" y="343"/>
                  <a:pt x="44" y="343"/>
                </a:cubicBezTo>
                <a:cubicBezTo>
                  <a:pt x="57" y="338"/>
                  <a:pt x="87" y="329"/>
                  <a:pt x="127" y="329"/>
                </a:cubicBezTo>
                <a:cubicBezTo>
                  <a:pt x="158" y="329"/>
                  <a:pt x="189" y="334"/>
                  <a:pt x="218" y="346"/>
                </a:cubicBezTo>
                <a:cubicBezTo>
                  <a:pt x="250" y="358"/>
                  <a:pt x="284" y="364"/>
                  <a:pt x="318" y="364"/>
                </a:cubicBezTo>
                <a:cubicBezTo>
                  <a:pt x="375" y="364"/>
                  <a:pt x="414" y="346"/>
                  <a:pt x="416" y="345"/>
                </a:cubicBezTo>
                <a:cubicBezTo>
                  <a:pt x="422" y="342"/>
                  <a:pt x="422" y="342"/>
                  <a:pt x="422" y="342"/>
                </a:cubicBezTo>
                <a:cubicBezTo>
                  <a:pt x="422" y="96"/>
                  <a:pt x="422" y="96"/>
                  <a:pt x="422" y="96"/>
                </a:cubicBezTo>
                <a:lnTo>
                  <a:pt x="422" y="79"/>
                </a:lnTo>
                <a:close/>
                <a:moveTo>
                  <a:pt x="33" y="22"/>
                </a:moveTo>
                <a:cubicBezTo>
                  <a:pt x="39" y="22"/>
                  <a:pt x="45" y="27"/>
                  <a:pt x="45" y="33"/>
                </a:cubicBezTo>
                <a:cubicBezTo>
                  <a:pt x="45" y="40"/>
                  <a:pt x="39" y="45"/>
                  <a:pt x="33" y="45"/>
                </a:cubicBezTo>
                <a:cubicBezTo>
                  <a:pt x="27" y="45"/>
                  <a:pt x="22" y="40"/>
                  <a:pt x="22" y="33"/>
                </a:cubicBezTo>
                <a:cubicBezTo>
                  <a:pt x="22" y="27"/>
                  <a:pt x="27" y="22"/>
                  <a:pt x="33" y="22"/>
                </a:cubicBezTo>
                <a:close/>
                <a:moveTo>
                  <a:pt x="400" y="328"/>
                </a:moveTo>
                <a:cubicBezTo>
                  <a:pt x="388" y="333"/>
                  <a:pt x="357" y="342"/>
                  <a:pt x="318" y="342"/>
                </a:cubicBezTo>
                <a:cubicBezTo>
                  <a:pt x="286" y="342"/>
                  <a:pt x="256" y="336"/>
                  <a:pt x="226" y="325"/>
                </a:cubicBezTo>
                <a:cubicBezTo>
                  <a:pt x="194" y="313"/>
                  <a:pt x="161" y="307"/>
                  <a:pt x="127" y="307"/>
                </a:cubicBezTo>
                <a:cubicBezTo>
                  <a:pt x="90" y="307"/>
                  <a:pt x="61" y="314"/>
                  <a:pt x="44" y="320"/>
                </a:cubicBezTo>
                <a:cubicBezTo>
                  <a:pt x="44" y="103"/>
                  <a:pt x="44" y="103"/>
                  <a:pt x="44" y="103"/>
                </a:cubicBezTo>
                <a:cubicBezTo>
                  <a:pt x="57" y="99"/>
                  <a:pt x="87" y="89"/>
                  <a:pt x="127" y="89"/>
                </a:cubicBezTo>
                <a:cubicBezTo>
                  <a:pt x="158" y="89"/>
                  <a:pt x="189" y="95"/>
                  <a:pt x="218" y="106"/>
                </a:cubicBezTo>
                <a:cubicBezTo>
                  <a:pt x="250" y="118"/>
                  <a:pt x="284" y="125"/>
                  <a:pt x="318" y="125"/>
                </a:cubicBezTo>
                <a:cubicBezTo>
                  <a:pt x="354" y="125"/>
                  <a:pt x="384" y="117"/>
                  <a:pt x="400" y="112"/>
                </a:cubicBezTo>
                <a:lnTo>
                  <a:pt x="400" y="3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4100031326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con </a:t>
            </a:r>
            <a:r>
              <a:rPr lang="en-US" dirty="0" err="1"/>
              <a:t>dirección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178B84A-9CFB-F949-B757-979E629A549B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130</a:t>
            </a:fld>
            <a:endParaRPr lang="en-US" dirty="0"/>
          </a:p>
        </p:txBody>
      </p:sp>
      <p:sp>
        <p:nvSpPr>
          <p:cNvPr id="7" name="Right Arrow 6"/>
          <p:cNvSpPr/>
          <p:nvPr/>
        </p:nvSpPr>
        <p:spPr>
          <a:xfrm>
            <a:off x="653270" y="1666417"/>
            <a:ext cx="5551328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ight Arrow 50"/>
          <p:cNvSpPr/>
          <p:nvPr/>
        </p:nvSpPr>
        <p:spPr>
          <a:xfrm>
            <a:off x="1783077" y="2057270"/>
            <a:ext cx="4421520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ight Arrow 51"/>
          <p:cNvSpPr/>
          <p:nvPr/>
        </p:nvSpPr>
        <p:spPr>
          <a:xfrm>
            <a:off x="2735781" y="2448122"/>
            <a:ext cx="3468816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ight Arrow 52"/>
          <p:cNvSpPr/>
          <p:nvPr/>
        </p:nvSpPr>
        <p:spPr>
          <a:xfrm>
            <a:off x="3816733" y="2838974"/>
            <a:ext cx="2387864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ight Arrow 53"/>
          <p:cNvSpPr/>
          <p:nvPr/>
        </p:nvSpPr>
        <p:spPr>
          <a:xfrm>
            <a:off x="653270" y="3964910"/>
            <a:ext cx="5551328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rgbClr val="7A685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ight Arrow 54"/>
          <p:cNvSpPr/>
          <p:nvPr/>
        </p:nvSpPr>
        <p:spPr>
          <a:xfrm>
            <a:off x="1783077" y="4355763"/>
            <a:ext cx="4421520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ight Arrow 55"/>
          <p:cNvSpPr/>
          <p:nvPr/>
        </p:nvSpPr>
        <p:spPr>
          <a:xfrm>
            <a:off x="2735781" y="4746615"/>
            <a:ext cx="3468816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Right Arrow 56"/>
          <p:cNvSpPr/>
          <p:nvPr/>
        </p:nvSpPr>
        <p:spPr>
          <a:xfrm>
            <a:off x="3816733" y="5137467"/>
            <a:ext cx="2387864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767081" y="187260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1884681" y="227454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2900677" y="265576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A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3916673" y="306077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767081" y="4171097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1884681" y="456194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2900677" y="4952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3916673" y="534510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6324600" y="1728744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6324600" y="2151026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chemeClr val="accent3"/>
                </a:solidFill>
              </a:rPr>
              <a:t>01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6324600" y="2528825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chemeClr val="accent2">
                    <a:lumMod val="75000"/>
                  </a:schemeClr>
                </a:solidFill>
              </a:rPr>
              <a:t>01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6324600" y="2942640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/>
              <a:t>01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6324600" y="4065544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7A6855"/>
                </a:solidFill>
              </a:rPr>
              <a:t>01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6324600" y="4487826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A6A088"/>
                </a:solidFill>
              </a:rPr>
              <a:t>01</a:t>
            </a:r>
          </a:p>
        </p:txBody>
      </p:sp>
      <p:sp>
        <p:nvSpPr>
          <p:cNvPr id="106" name="TextBox 105"/>
          <p:cNvSpPr txBox="1"/>
          <p:nvPr/>
        </p:nvSpPr>
        <p:spPr>
          <a:xfrm>
            <a:off x="6324600" y="4865625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637380"/>
                </a:solidFill>
              </a:rPr>
              <a:t>01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6324600" y="5279440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B08160"/>
                </a:solidFill>
              </a:rPr>
              <a:t>01</a:t>
            </a:r>
          </a:p>
        </p:txBody>
      </p:sp>
    </p:spTree>
    <p:extLst>
      <p:ext uri="{BB962C8B-B14F-4D97-AF65-F5344CB8AC3E}">
        <p14:creationId xmlns:p14="http://schemas.microsoft.com/office/powerpoint/2010/main" val="361354552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con </a:t>
            </a:r>
            <a:r>
              <a:rPr lang="en-US" dirty="0" err="1"/>
              <a:t>dirección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5AD6A64-2609-6346-8879-50F51D1ADEF4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131</a:t>
            </a:fld>
            <a:endParaRPr lang="en-US" dirty="0"/>
          </a:p>
        </p:txBody>
      </p:sp>
      <p:sp>
        <p:nvSpPr>
          <p:cNvPr id="7" name="Right Arrow 6"/>
          <p:cNvSpPr/>
          <p:nvPr/>
        </p:nvSpPr>
        <p:spPr>
          <a:xfrm>
            <a:off x="653270" y="1666417"/>
            <a:ext cx="5551328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ight Arrow 50"/>
          <p:cNvSpPr/>
          <p:nvPr/>
        </p:nvSpPr>
        <p:spPr>
          <a:xfrm>
            <a:off x="1783077" y="2057270"/>
            <a:ext cx="4421520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rgbClr val="EEF28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ight Arrow 51"/>
          <p:cNvSpPr/>
          <p:nvPr/>
        </p:nvSpPr>
        <p:spPr>
          <a:xfrm>
            <a:off x="2735781" y="2448122"/>
            <a:ext cx="3468816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rgbClr val="F5F6B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ight Arrow 52"/>
          <p:cNvSpPr/>
          <p:nvPr/>
        </p:nvSpPr>
        <p:spPr>
          <a:xfrm>
            <a:off x="3816733" y="2838974"/>
            <a:ext cx="2387864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rgbClr val="FBFCE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767081" y="187260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A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1884681" y="227454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A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2900677" y="265576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A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3916673" y="306077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A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6324600" y="1728744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E4E829"/>
                </a:solidFill>
              </a:rPr>
              <a:t>01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6324600" y="2151026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EEF286"/>
                </a:solidFill>
              </a:rPr>
              <a:t>01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6324600" y="2528825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F5F6B0"/>
                </a:solidFill>
              </a:rPr>
              <a:t>01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6324600" y="2942640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01</a:t>
            </a:r>
          </a:p>
        </p:txBody>
      </p:sp>
    </p:spTree>
    <p:extLst>
      <p:ext uri="{BB962C8B-B14F-4D97-AF65-F5344CB8AC3E}">
        <p14:creationId xmlns:p14="http://schemas.microsoft.com/office/powerpoint/2010/main" val="698023303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con </a:t>
            </a:r>
            <a:r>
              <a:rPr lang="en-US" dirty="0" err="1"/>
              <a:t>dirección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1976CE6-523B-C24F-A68B-0C9C492EE6CD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132</a:t>
            </a:fld>
            <a:endParaRPr lang="en-US" dirty="0"/>
          </a:p>
        </p:txBody>
      </p:sp>
      <p:sp>
        <p:nvSpPr>
          <p:cNvPr id="7" name="Right Arrow 6"/>
          <p:cNvSpPr/>
          <p:nvPr/>
        </p:nvSpPr>
        <p:spPr>
          <a:xfrm>
            <a:off x="653270" y="1666417"/>
            <a:ext cx="5551328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ight Arrow 50"/>
          <p:cNvSpPr/>
          <p:nvPr/>
        </p:nvSpPr>
        <p:spPr>
          <a:xfrm>
            <a:off x="1783077" y="2057270"/>
            <a:ext cx="4421520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ight Arrow 51"/>
          <p:cNvSpPr/>
          <p:nvPr/>
        </p:nvSpPr>
        <p:spPr>
          <a:xfrm>
            <a:off x="2735781" y="2448122"/>
            <a:ext cx="3468816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ight Arrow 52"/>
          <p:cNvSpPr/>
          <p:nvPr/>
        </p:nvSpPr>
        <p:spPr>
          <a:xfrm>
            <a:off x="3816733" y="2838974"/>
            <a:ext cx="2387864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ight Arrow 53"/>
          <p:cNvSpPr/>
          <p:nvPr/>
        </p:nvSpPr>
        <p:spPr>
          <a:xfrm>
            <a:off x="653270" y="3964910"/>
            <a:ext cx="5551328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ight Arrow 54"/>
          <p:cNvSpPr/>
          <p:nvPr/>
        </p:nvSpPr>
        <p:spPr>
          <a:xfrm>
            <a:off x="1783077" y="4355763"/>
            <a:ext cx="4421520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ight Arrow 55"/>
          <p:cNvSpPr/>
          <p:nvPr/>
        </p:nvSpPr>
        <p:spPr>
          <a:xfrm>
            <a:off x="2735781" y="4746615"/>
            <a:ext cx="3468816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Right Arrow 56"/>
          <p:cNvSpPr/>
          <p:nvPr/>
        </p:nvSpPr>
        <p:spPr>
          <a:xfrm>
            <a:off x="3816733" y="5137467"/>
            <a:ext cx="2387864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767081" y="187260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1884681" y="227454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2900677" y="265576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3916673" y="306077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767081" y="4171097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1884681" y="456194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2900677" y="4952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3916673" y="534510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6324600" y="1728744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E4E829"/>
                </a:solidFill>
              </a:rPr>
              <a:t>01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6324600" y="2151026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/>
              <a:t>01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6324600" y="2528825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A6A088"/>
                </a:solidFill>
              </a:rPr>
              <a:t>01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6324600" y="2942640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chemeClr val="bg1">
                    <a:lumMod val="75000"/>
                  </a:schemeClr>
                </a:solidFill>
              </a:rPr>
              <a:t>01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6324600" y="4065544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E4E829"/>
                </a:solidFill>
              </a:rPr>
              <a:t>01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6324600" y="4487826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/>
              <a:t>01</a:t>
            </a:r>
          </a:p>
        </p:txBody>
      </p:sp>
      <p:sp>
        <p:nvSpPr>
          <p:cNvPr id="106" name="TextBox 105"/>
          <p:cNvSpPr txBox="1"/>
          <p:nvPr/>
        </p:nvSpPr>
        <p:spPr>
          <a:xfrm>
            <a:off x="6324600" y="4865625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chemeClr val="bg1">
                    <a:lumMod val="65000"/>
                  </a:schemeClr>
                </a:solidFill>
              </a:rPr>
              <a:t>01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6324600" y="5279440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chemeClr val="bg1">
                    <a:lumMod val="85000"/>
                  </a:schemeClr>
                </a:solidFill>
              </a:rPr>
              <a:t>01</a:t>
            </a:r>
          </a:p>
        </p:txBody>
      </p:sp>
    </p:spTree>
    <p:extLst>
      <p:ext uri="{BB962C8B-B14F-4D97-AF65-F5344CB8AC3E}">
        <p14:creationId xmlns:p14="http://schemas.microsoft.com/office/powerpoint/2010/main" val="2101520758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con </a:t>
            </a:r>
            <a:r>
              <a:rPr lang="en-US" dirty="0" err="1"/>
              <a:t>dirección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06EA26D-0E8D-1243-AC05-A699434362EE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133</a:t>
            </a:fld>
            <a:endParaRPr lang="en-US" dirty="0"/>
          </a:p>
        </p:txBody>
      </p:sp>
      <p:sp>
        <p:nvSpPr>
          <p:cNvPr id="7" name="Right Arrow 6"/>
          <p:cNvSpPr/>
          <p:nvPr/>
        </p:nvSpPr>
        <p:spPr>
          <a:xfrm>
            <a:off x="653270" y="1666417"/>
            <a:ext cx="5551328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ight Arrow 50"/>
          <p:cNvSpPr/>
          <p:nvPr/>
        </p:nvSpPr>
        <p:spPr>
          <a:xfrm>
            <a:off x="1783077" y="2057270"/>
            <a:ext cx="4421520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ight Arrow 51"/>
          <p:cNvSpPr/>
          <p:nvPr/>
        </p:nvSpPr>
        <p:spPr>
          <a:xfrm>
            <a:off x="2735781" y="2448122"/>
            <a:ext cx="3468816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ight Arrow 52"/>
          <p:cNvSpPr/>
          <p:nvPr/>
        </p:nvSpPr>
        <p:spPr>
          <a:xfrm>
            <a:off x="3816733" y="2838974"/>
            <a:ext cx="2387864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rgbClr val="6886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ight Arrow 53"/>
          <p:cNvSpPr/>
          <p:nvPr/>
        </p:nvSpPr>
        <p:spPr>
          <a:xfrm>
            <a:off x="653270" y="3964910"/>
            <a:ext cx="5551328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ight Arrow 54"/>
          <p:cNvSpPr/>
          <p:nvPr/>
        </p:nvSpPr>
        <p:spPr>
          <a:xfrm>
            <a:off x="1783077" y="4355763"/>
            <a:ext cx="4421520" cy="598493"/>
          </a:xfrm>
          <a:prstGeom prst="rightArrow">
            <a:avLst>
              <a:gd name="adj1" fmla="val 74490"/>
              <a:gd name="adj2" fmla="val 6224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ight Arrow 55"/>
          <p:cNvSpPr/>
          <p:nvPr/>
        </p:nvSpPr>
        <p:spPr>
          <a:xfrm>
            <a:off x="2735781" y="4746615"/>
            <a:ext cx="3468816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rgbClr val="6886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Right Arrow 56"/>
          <p:cNvSpPr/>
          <p:nvPr/>
        </p:nvSpPr>
        <p:spPr>
          <a:xfrm>
            <a:off x="3816733" y="5137467"/>
            <a:ext cx="2387864" cy="598493"/>
          </a:xfrm>
          <a:prstGeom prst="rightArrow">
            <a:avLst>
              <a:gd name="adj1" fmla="val 76531"/>
              <a:gd name="adj2" fmla="val 62245"/>
            </a:avLst>
          </a:prstGeom>
          <a:solidFill>
            <a:srgbClr val="B5C2E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767081" y="187260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1884681" y="227454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2900677" y="265576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3916673" y="306077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767081" y="4171097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A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1884681" y="456194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2900677" y="4952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3916673" y="534510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A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6324600" y="1728744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chemeClr val="accent2"/>
                </a:solidFill>
              </a:rPr>
              <a:t>01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6324600" y="2151026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6324600" y="2528825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/>
              <a:t>01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6324600" y="2942640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6886C7"/>
                </a:solidFill>
              </a:rPr>
              <a:t>01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6324600" y="4065544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chemeClr val="accent2"/>
                </a:solidFill>
              </a:rPr>
              <a:t>01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6324600" y="4487826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106" name="TextBox 105"/>
          <p:cNvSpPr txBox="1"/>
          <p:nvPr/>
        </p:nvSpPr>
        <p:spPr>
          <a:xfrm>
            <a:off x="6324600" y="4865625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6886C7"/>
                </a:solidFill>
              </a:rPr>
              <a:t>01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6324600" y="5279440"/>
            <a:ext cx="70273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2400" b="1" dirty="0">
                <a:solidFill>
                  <a:srgbClr val="B5C2E3"/>
                </a:solidFill>
              </a:rPr>
              <a:t>01</a:t>
            </a:r>
          </a:p>
        </p:txBody>
      </p:sp>
    </p:spTree>
    <p:extLst>
      <p:ext uri="{BB962C8B-B14F-4D97-AF65-F5344CB8AC3E}">
        <p14:creationId xmlns:p14="http://schemas.microsoft.com/office/powerpoint/2010/main" val="814179213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</a:t>
            </a:r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cuadrado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1816490-0066-CB45-B1A1-CB0B0DE1A0C8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134</a:t>
            </a:fld>
            <a:endParaRPr lang="en-US" dirty="0"/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2051291" y="4833612"/>
            <a:ext cx="1054156" cy="36940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7" name="Freeform 23"/>
          <p:cNvSpPr>
            <a:spLocks/>
          </p:cNvSpPr>
          <p:nvPr/>
        </p:nvSpPr>
        <p:spPr bwMode="auto">
          <a:xfrm>
            <a:off x="2835151" y="4788566"/>
            <a:ext cx="1621774" cy="459505"/>
          </a:xfrm>
          <a:custGeom>
            <a:avLst/>
            <a:gdLst>
              <a:gd name="T0" fmla="*/ 180 w 180"/>
              <a:gd name="T1" fmla="*/ 4 h 51"/>
              <a:gd name="T2" fmla="*/ 25 w 180"/>
              <a:gd name="T3" fmla="*/ 4 h 51"/>
              <a:gd name="T4" fmla="*/ 25 w 180"/>
              <a:gd name="T5" fmla="*/ 0 h 51"/>
              <a:gd name="T6" fmla="*/ 0 w 180"/>
              <a:gd name="T7" fmla="*/ 25 h 51"/>
              <a:gd name="T8" fmla="*/ 25 w 180"/>
              <a:gd name="T9" fmla="*/ 51 h 51"/>
              <a:gd name="T10" fmla="*/ 25 w 180"/>
              <a:gd name="T11" fmla="*/ 46 h 51"/>
              <a:gd name="T12" fmla="*/ 145 w 180"/>
              <a:gd name="T13" fmla="*/ 46 h 51"/>
              <a:gd name="T14" fmla="*/ 180 w 180"/>
              <a:gd name="T15" fmla="*/ 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1">
                <a:moveTo>
                  <a:pt x="180" y="4"/>
                </a:moveTo>
                <a:lnTo>
                  <a:pt x="25" y="4"/>
                </a:lnTo>
                <a:lnTo>
                  <a:pt x="25" y="0"/>
                </a:lnTo>
                <a:lnTo>
                  <a:pt x="0" y="25"/>
                </a:lnTo>
                <a:lnTo>
                  <a:pt x="25" y="51"/>
                </a:lnTo>
                <a:lnTo>
                  <a:pt x="25" y="46"/>
                </a:lnTo>
                <a:lnTo>
                  <a:pt x="145" y="46"/>
                </a:lnTo>
                <a:lnTo>
                  <a:pt x="180" y="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Rectangle 24"/>
          <p:cNvSpPr>
            <a:spLocks noChangeArrowheads="1"/>
          </p:cNvSpPr>
          <p:nvPr/>
        </p:nvSpPr>
        <p:spPr bwMode="auto">
          <a:xfrm>
            <a:off x="4069499" y="3779462"/>
            <a:ext cx="378414" cy="1054156"/>
          </a:xfrm>
          <a:prstGeom prst="rect">
            <a:avLst/>
          </a:prstGeom>
          <a:solidFill>
            <a:schemeClr val="accent3">
              <a:alpha val="72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25"/>
          <p:cNvSpPr>
            <a:spLocks/>
          </p:cNvSpPr>
          <p:nvPr/>
        </p:nvSpPr>
        <p:spPr bwMode="auto">
          <a:xfrm>
            <a:off x="4033459" y="2373925"/>
            <a:ext cx="450493" cy="1621774"/>
          </a:xfrm>
          <a:custGeom>
            <a:avLst/>
            <a:gdLst>
              <a:gd name="T0" fmla="*/ 46 w 50"/>
              <a:gd name="T1" fmla="*/ 155 h 180"/>
              <a:gd name="T2" fmla="*/ 46 w 50"/>
              <a:gd name="T3" fmla="*/ 36 h 180"/>
              <a:gd name="T4" fmla="*/ 5 w 50"/>
              <a:gd name="T5" fmla="*/ 0 h 180"/>
              <a:gd name="T6" fmla="*/ 5 w 50"/>
              <a:gd name="T7" fmla="*/ 155 h 180"/>
              <a:gd name="T8" fmla="*/ 0 w 50"/>
              <a:gd name="T9" fmla="*/ 155 h 180"/>
              <a:gd name="T10" fmla="*/ 25 w 50"/>
              <a:gd name="T11" fmla="*/ 180 h 180"/>
              <a:gd name="T12" fmla="*/ 50 w 50"/>
              <a:gd name="T13" fmla="*/ 155 h 180"/>
              <a:gd name="T14" fmla="*/ 46 w 50"/>
              <a:gd name="T15" fmla="*/ 15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0">
                <a:moveTo>
                  <a:pt x="46" y="155"/>
                </a:moveTo>
                <a:lnTo>
                  <a:pt x="46" y="36"/>
                </a:lnTo>
                <a:lnTo>
                  <a:pt x="5" y="0"/>
                </a:lnTo>
                <a:lnTo>
                  <a:pt x="5" y="155"/>
                </a:lnTo>
                <a:lnTo>
                  <a:pt x="0" y="155"/>
                </a:lnTo>
                <a:lnTo>
                  <a:pt x="25" y="180"/>
                </a:lnTo>
                <a:lnTo>
                  <a:pt x="50" y="155"/>
                </a:lnTo>
                <a:lnTo>
                  <a:pt x="46" y="15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Rectangle 26"/>
          <p:cNvSpPr>
            <a:spLocks noChangeArrowheads="1"/>
          </p:cNvSpPr>
          <p:nvPr/>
        </p:nvSpPr>
        <p:spPr bwMode="auto">
          <a:xfrm>
            <a:off x="3015349" y="2391944"/>
            <a:ext cx="1063163" cy="369407"/>
          </a:xfrm>
          <a:prstGeom prst="rect">
            <a:avLst/>
          </a:prstGeom>
          <a:solidFill>
            <a:schemeClr val="accent2">
              <a:alpha val="7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27"/>
          <p:cNvSpPr>
            <a:spLocks/>
          </p:cNvSpPr>
          <p:nvPr/>
        </p:nvSpPr>
        <p:spPr bwMode="auto">
          <a:xfrm>
            <a:off x="1663870" y="2355905"/>
            <a:ext cx="1621774" cy="450493"/>
          </a:xfrm>
          <a:custGeom>
            <a:avLst/>
            <a:gdLst>
              <a:gd name="T0" fmla="*/ 180 w 180"/>
              <a:gd name="T1" fmla="*/ 25 h 50"/>
              <a:gd name="T2" fmla="*/ 155 w 180"/>
              <a:gd name="T3" fmla="*/ 0 h 50"/>
              <a:gd name="T4" fmla="*/ 155 w 180"/>
              <a:gd name="T5" fmla="*/ 4 h 50"/>
              <a:gd name="T6" fmla="*/ 35 w 180"/>
              <a:gd name="T7" fmla="*/ 4 h 50"/>
              <a:gd name="T8" fmla="*/ 0 w 180"/>
              <a:gd name="T9" fmla="*/ 45 h 50"/>
              <a:gd name="T10" fmla="*/ 155 w 180"/>
              <a:gd name="T11" fmla="*/ 45 h 50"/>
              <a:gd name="T12" fmla="*/ 155 w 180"/>
              <a:gd name="T13" fmla="*/ 50 h 50"/>
              <a:gd name="T14" fmla="*/ 180 w 180"/>
              <a:gd name="T15" fmla="*/ 2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0">
                <a:moveTo>
                  <a:pt x="180" y="25"/>
                </a:moveTo>
                <a:lnTo>
                  <a:pt x="155" y="0"/>
                </a:lnTo>
                <a:lnTo>
                  <a:pt x="155" y="4"/>
                </a:lnTo>
                <a:lnTo>
                  <a:pt x="35" y="4"/>
                </a:lnTo>
                <a:lnTo>
                  <a:pt x="0" y="45"/>
                </a:lnTo>
                <a:lnTo>
                  <a:pt x="155" y="45"/>
                </a:lnTo>
                <a:lnTo>
                  <a:pt x="155" y="50"/>
                </a:lnTo>
                <a:lnTo>
                  <a:pt x="180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Rectangle 28"/>
          <p:cNvSpPr>
            <a:spLocks noChangeArrowheads="1"/>
          </p:cNvSpPr>
          <p:nvPr/>
        </p:nvSpPr>
        <p:spPr bwMode="auto">
          <a:xfrm>
            <a:off x="1681890" y="2761346"/>
            <a:ext cx="369407" cy="1063163"/>
          </a:xfrm>
          <a:prstGeom prst="rect">
            <a:avLst/>
          </a:prstGeom>
          <a:solidFill>
            <a:schemeClr val="accent1">
              <a:alpha val="76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29"/>
          <p:cNvSpPr>
            <a:spLocks/>
          </p:cNvSpPr>
          <p:nvPr/>
        </p:nvSpPr>
        <p:spPr bwMode="auto">
          <a:xfrm>
            <a:off x="1636838" y="3590252"/>
            <a:ext cx="450493" cy="1630786"/>
          </a:xfrm>
          <a:custGeom>
            <a:avLst/>
            <a:gdLst>
              <a:gd name="T0" fmla="*/ 50 w 50"/>
              <a:gd name="T1" fmla="*/ 25 h 181"/>
              <a:gd name="T2" fmla="*/ 25 w 50"/>
              <a:gd name="T3" fmla="*/ 0 h 181"/>
              <a:gd name="T4" fmla="*/ 0 w 50"/>
              <a:gd name="T5" fmla="*/ 25 h 181"/>
              <a:gd name="T6" fmla="*/ 5 w 50"/>
              <a:gd name="T7" fmla="*/ 25 h 181"/>
              <a:gd name="T8" fmla="*/ 5 w 50"/>
              <a:gd name="T9" fmla="*/ 145 h 181"/>
              <a:gd name="T10" fmla="*/ 46 w 50"/>
              <a:gd name="T11" fmla="*/ 181 h 181"/>
              <a:gd name="T12" fmla="*/ 46 w 50"/>
              <a:gd name="T13" fmla="*/ 25 h 181"/>
              <a:gd name="T14" fmla="*/ 50 w 50"/>
              <a:gd name="T15" fmla="*/ 25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1">
                <a:moveTo>
                  <a:pt x="50" y="25"/>
                </a:moveTo>
                <a:lnTo>
                  <a:pt x="25" y="0"/>
                </a:lnTo>
                <a:lnTo>
                  <a:pt x="0" y="25"/>
                </a:lnTo>
                <a:lnTo>
                  <a:pt x="5" y="25"/>
                </a:lnTo>
                <a:lnTo>
                  <a:pt x="5" y="145"/>
                </a:lnTo>
                <a:lnTo>
                  <a:pt x="46" y="181"/>
                </a:lnTo>
                <a:lnTo>
                  <a:pt x="46" y="25"/>
                </a:lnTo>
                <a:lnTo>
                  <a:pt x="50" y="25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1051066" y="212392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0033A0"/>
                </a:solidFill>
              </a:rPr>
              <a:t>Texto</a:t>
            </a:r>
            <a:r>
              <a:rPr lang="en-US" sz="1200" dirty="0">
                <a:solidFill>
                  <a:srgbClr val="0033A0"/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333443" y="181912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0033A0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078512" y="2096124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2">
                    <a:lumMod val="75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accent2">
                    <a:lumMod val="75000"/>
                  </a:schemeClr>
                </a:solidFill>
              </a:rPr>
              <a:t> B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078513" y="179132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2">
                    <a:lumMod val="75000"/>
                  </a:schemeClr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78512" y="56403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3"/>
                </a:solidFill>
              </a:rPr>
              <a:t>Texto</a:t>
            </a:r>
            <a:r>
              <a:rPr lang="en-US" sz="1200" dirty="0">
                <a:solidFill>
                  <a:schemeClr val="accent3"/>
                </a:solidFill>
              </a:rPr>
              <a:t> D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078513" y="53355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3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108066" y="567411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bg1">
                    <a:lumMod val="50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 C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390443" y="536931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7876357" y="4833612"/>
            <a:ext cx="1054156" cy="36940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8660217" y="4788566"/>
            <a:ext cx="1621774" cy="459505"/>
          </a:xfrm>
          <a:custGeom>
            <a:avLst/>
            <a:gdLst>
              <a:gd name="T0" fmla="*/ 180 w 180"/>
              <a:gd name="T1" fmla="*/ 4 h 51"/>
              <a:gd name="T2" fmla="*/ 25 w 180"/>
              <a:gd name="T3" fmla="*/ 4 h 51"/>
              <a:gd name="T4" fmla="*/ 25 w 180"/>
              <a:gd name="T5" fmla="*/ 0 h 51"/>
              <a:gd name="T6" fmla="*/ 0 w 180"/>
              <a:gd name="T7" fmla="*/ 25 h 51"/>
              <a:gd name="T8" fmla="*/ 25 w 180"/>
              <a:gd name="T9" fmla="*/ 51 h 51"/>
              <a:gd name="T10" fmla="*/ 25 w 180"/>
              <a:gd name="T11" fmla="*/ 46 h 51"/>
              <a:gd name="T12" fmla="*/ 145 w 180"/>
              <a:gd name="T13" fmla="*/ 46 h 51"/>
              <a:gd name="T14" fmla="*/ 180 w 180"/>
              <a:gd name="T15" fmla="*/ 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1">
                <a:moveTo>
                  <a:pt x="180" y="4"/>
                </a:moveTo>
                <a:lnTo>
                  <a:pt x="25" y="4"/>
                </a:lnTo>
                <a:lnTo>
                  <a:pt x="25" y="0"/>
                </a:lnTo>
                <a:lnTo>
                  <a:pt x="0" y="25"/>
                </a:lnTo>
                <a:lnTo>
                  <a:pt x="25" y="51"/>
                </a:lnTo>
                <a:lnTo>
                  <a:pt x="25" y="46"/>
                </a:lnTo>
                <a:lnTo>
                  <a:pt x="145" y="46"/>
                </a:lnTo>
                <a:lnTo>
                  <a:pt x="180" y="4"/>
                </a:lnTo>
                <a:close/>
              </a:path>
            </a:pathLst>
          </a:custGeom>
          <a:solidFill>
            <a:srgbClr val="7A695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9894565" y="3779462"/>
            <a:ext cx="378414" cy="1054156"/>
          </a:xfrm>
          <a:prstGeom prst="rect">
            <a:avLst/>
          </a:prstGeom>
          <a:solidFill>
            <a:srgbClr val="B7A9A1">
              <a:alpha val="72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9858525" y="2373925"/>
            <a:ext cx="450493" cy="1621774"/>
          </a:xfrm>
          <a:custGeom>
            <a:avLst/>
            <a:gdLst>
              <a:gd name="T0" fmla="*/ 46 w 50"/>
              <a:gd name="T1" fmla="*/ 155 h 180"/>
              <a:gd name="T2" fmla="*/ 46 w 50"/>
              <a:gd name="T3" fmla="*/ 36 h 180"/>
              <a:gd name="T4" fmla="*/ 5 w 50"/>
              <a:gd name="T5" fmla="*/ 0 h 180"/>
              <a:gd name="T6" fmla="*/ 5 w 50"/>
              <a:gd name="T7" fmla="*/ 155 h 180"/>
              <a:gd name="T8" fmla="*/ 0 w 50"/>
              <a:gd name="T9" fmla="*/ 155 h 180"/>
              <a:gd name="T10" fmla="*/ 25 w 50"/>
              <a:gd name="T11" fmla="*/ 180 h 180"/>
              <a:gd name="T12" fmla="*/ 50 w 50"/>
              <a:gd name="T13" fmla="*/ 155 h 180"/>
              <a:gd name="T14" fmla="*/ 46 w 50"/>
              <a:gd name="T15" fmla="*/ 15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0">
                <a:moveTo>
                  <a:pt x="46" y="155"/>
                </a:moveTo>
                <a:lnTo>
                  <a:pt x="46" y="36"/>
                </a:lnTo>
                <a:lnTo>
                  <a:pt x="5" y="0"/>
                </a:lnTo>
                <a:lnTo>
                  <a:pt x="5" y="155"/>
                </a:lnTo>
                <a:lnTo>
                  <a:pt x="0" y="155"/>
                </a:lnTo>
                <a:lnTo>
                  <a:pt x="25" y="180"/>
                </a:lnTo>
                <a:lnTo>
                  <a:pt x="50" y="155"/>
                </a:lnTo>
                <a:lnTo>
                  <a:pt x="46" y="155"/>
                </a:lnTo>
                <a:close/>
              </a:path>
            </a:pathLst>
          </a:custGeom>
          <a:solidFill>
            <a:srgbClr val="75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8840415" y="2391944"/>
            <a:ext cx="1063163" cy="369407"/>
          </a:xfrm>
          <a:prstGeom prst="rect">
            <a:avLst/>
          </a:prstGeom>
          <a:solidFill>
            <a:srgbClr val="A5C2CE">
              <a:alpha val="7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7488936" y="2355905"/>
            <a:ext cx="1621774" cy="450493"/>
          </a:xfrm>
          <a:custGeom>
            <a:avLst/>
            <a:gdLst>
              <a:gd name="T0" fmla="*/ 180 w 180"/>
              <a:gd name="T1" fmla="*/ 25 h 50"/>
              <a:gd name="T2" fmla="*/ 155 w 180"/>
              <a:gd name="T3" fmla="*/ 0 h 50"/>
              <a:gd name="T4" fmla="*/ 155 w 180"/>
              <a:gd name="T5" fmla="*/ 4 h 50"/>
              <a:gd name="T6" fmla="*/ 35 w 180"/>
              <a:gd name="T7" fmla="*/ 4 h 50"/>
              <a:gd name="T8" fmla="*/ 0 w 180"/>
              <a:gd name="T9" fmla="*/ 45 h 50"/>
              <a:gd name="T10" fmla="*/ 155 w 180"/>
              <a:gd name="T11" fmla="*/ 45 h 50"/>
              <a:gd name="T12" fmla="*/ 155 w 180"/>
              <a:gd name="T13" fmla="*/ 50 h 50"/>
              <a:gd name="T14" fmla="*/ 180 w 180"/>
              <a:gd name="T15" fmla="*/ 2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0">
                <a:moveTo>
                  <a:pt x="180" y="25"/>
                </a:moveTo>
                <a:lnTo>
                  <a:pt x="155" y="0"/>
                </a:lnTo>
                <a:lnTo>
                  <a:pt x="155" y="4"/>
                </a:lnTo>
                <a:lnTo>
                  <a:pt x="35" y="4"/>
                </a:lnTo>
                <a:lnTo>
                  <a:pt x="0" y="45"/>
                </a:lnTo>
                <a:lnTo>
                  <a:pt x="155" y="45"/>
                </a:lnTo>
                <a:lnTo>
                  <a:pt x="155" y="50"/>
                </a:lnTo>
                <a:lnTo>
                  <a:pt x="180" y="25"/>
                </a:ln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7506956" y="2761346"/>
            <a:ext cx="369407" cy="1063163"/>
          </a:xfrm>
          <a:prstGeom prst="rect">
            <a:avLst/>
          </a:prstGeom>
          <a:solidFill>
            <a:srgbClr val="B7CDC2">
              <a:alpha val="76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7461904" y="3590252"/>
            <a:ext cx="450493" cy="1630786"/>
          </a:xfrm>
          <a:custGeom>
            <a:avLst/>
            <a:gdLst>
              <a:gd name="T0" fmla="*/ 50 w 50"/>
              <a:gd name="T1" fmla="*/ 25 h 181"/>
              <a:gd name="T2" fmla="*/ 25 w 50"/>
              <a:gd name="T3" fmla="*/ 0 h 181"/>
              <a:gd name="T4" fmla="*/ 0 w 50"/>
              <a:gd name="T5" fmla="*/ 25 h 181"/>
              <a:gd name="T6" fmla="*/ 5 w 50"/>
              <a:gd name="T7" fmla="*/ 25 h 181"/>
              <a:gd name="T8" fmla="*/ 5 w 50"/>
              <a:gd name="T9" fmla="*/ 145 h 181"/>
              <a:gd name="T10" fmla="*/ 46 w 50"/>
              <a:gd name="T11" fmla="*/ 181 h 181"/>
              <a:gd name="T12" fmla="*/ 46 w 50"/>
              <a:gd name="T13" fmla="*/ 25 h 181"/>
              <a:gd name="T14" fmla="*/ 50 w 50"/>
              <a:gd name="T15" fmla="*/ 25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1">
                <a:moveTo>
                  <a:pt x="50" y="25"/>
                </a:moveTo>
                <a:lnTo>
                  <a:pt x="25" y="0"/>
                </a:lnTo>
                <a:lnTo>
                  <a:pt x="0" y="25"/>
                </a:lnTo>
                <a:lnTo>
                  <a:pt x="5" y="25"/>
                </a:lnTo>
                <a:lnTo>
                  <a:pt x="5" y="145"/>
                </a:lnTo>
                <a:lnTo>
                  <a:pt x="46" y="181"/>
                </a:lnTo>
                <a:lnTo>
                  <a:pt x="46" y="25"/>
                </a:lnTo>
                <a:lnTo>
                  <a:pt x="50" y="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TextBox 30"/>
          <p:cNvSpPr txBox="1"/>
          <p:nvPr/>
        </p:nvSpPr>
        <p:spPr>
          <a:xfrm>
            <a:off x="6876132" y="2096124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78A090"/>
                </a:solidFill>
              </a:rPr>
              <a:t>Texto</a:t>
            </a:r>
            <a:r>
              <a:rPr lang="en-US" sz="1200" dirty="0">
                <a:solidFill>
                  <a:srgbClr val="78A090"/>
                </a:solidFill>
              </a:rPr>
              <a:t> A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158509" y="179132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78A090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9903579" y="2096124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758692"/>
                </a:solidFill>
              </a:rPr>
              <a:t>Texto</a:t>
            </a:r>
            <a:r>
              <a:rPr lang="en-US" sz="1200" dirty="0">
                <a:solidFill>
                  <a:srgbClr val="758692"/>
                </a:solidFill>
              </a:rPr>
              <a:t> B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903580" y="179132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758692"/>
                </a:solidFill>
              </a:rPr>
              <a:t>0000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9942551" y="5668190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7A6955"/>
                </a:solidFill>
              </a:rPr>
              <a:t>Texto</a:t>
            </a:r>
            <a:r>
              <a:rPr lang="en-US" sz="1200" dirty="0">
                <a:solidFill>
                  <a:srgbClr val="7A6955"/>
                </a:solidFill>
              </a:rPr>
              <a:t> D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942552" y="53633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7A6955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933132" y="56403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215509" y="53355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/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3434890470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</a:t>
            </a:r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cuadrado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1D53B2C-1C31-B74F-9AA6-9445CC9AFC52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135</a:t>
            </a:fld>
            <a:endParaRPr lang="en-US" dirty="0"/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2051291" y="4833612"/>
            <a:ext cx="1054156" cy="369407"/>
          </a:xfrm>
          <a:prstGeom prst="rect">
            <a:avLst/>
          </a:prstGeom>
          <a:solidFill>
            <a:srgbClr val="C7CB59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7" name="Freeform 23"/>
          <p:cNvSpPr>
            <a:spLocks/>
          </p:cNvSpPr>
          <p:nvPr/>
        </p:nvSpPr>
        <p:spPr bwMode="auto">
          <a:xfrm>
            <a:off x="2835151" y="4788566"/>
            <a:ext cx="1621774" cy="459505"/>
          </a:xfrm>
          <a:custGeom>
            <a:avLst/>
            <a:gdLst>
              <a:gd name="T0" fmla="*/ 180 w 180"/>
              <a:gd name="T1" fmla="*/ 4 h 51"/>
              <a:gd name="T2" fmla="*/ 25 w 180"/>
              <a:gd name="T3" fmla="*/ 4 h 51"/>
              <a:gd name="T4" fmla="*/ 25 w 180"/>
              <a:gd name="T5" fmla="*/ 0 h 51"/>
              <a:gd name="T6" fmla="*/ 0 w 180"/>
              <a:gd name="T7" fmla="*/ 25 h 51"/>
              <a:gd name="T8" fmla="*/ 25 w 180"/>
              <a:gd name="T9" fmla="*/ 51 h 51"/>
              <a:gd name="T10" fmla="*/ 25 w 180"/>
              <a:gd name="T11" fmla="*/ 46 h 51"/>
              <a:gd name="T12" fmla="*/ 145 w 180"/>
              <a:gd name="T13" fmla="*/ 46 h 51"/>
              <a:gd name="T14" fmla="*/ 180 w 180"/>
              <a:gd name="T15" fmla="*/ 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1">
                <a:moveTo>
                  <a:pt x="180" y="4"/>
                </a:moveTo>
                <a:lnTo>
                  <a:pt x="25" y="4"/>
                </a:lnTo>
                <a:lnTo>
                  <a:pt x="25" y="0"/>
                </a:lnTo>
                <a:lnTo>
                  <a:pt x="0" y="25"/>
                </a:lnTo>
                <a:lnTo>
                  <a:pt x="25" y="51"/>
                </a:lnTo>
                <a:lnTo>
                  <a:pt x="25" y="46"/>
                </a:lnTo>
                <a:lnTo>
                  <a:pt x="145" y="46"/>
                </a:lnTo>
                <a:lnTo>
                  <a:pt x="180" y="4"/>
                </a:lnTo>
                <a:close/>
              </a:path>
            </a:pathLst>
          </a:custGeom>
          <a:solidFill>
            <a:srgbClr val="F5F6B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8" name="Rectangle 24"/>
          <p:cNvSpPr>
            <a:spLocks noChangeArrowheads="1"/>
          </p:cNvSpPr>
          <p:nvPr/>
        </p:nvSpPr>
        <p:spPr bwMode="auto">
          <a:xfrm>
            <a:off x="4069499" y="3779462"/>
            <a:ext cx="378414" cy="1054156"/>
          </a:xfrm>
          <a:prstGeom prst="rect">
            <a:avLst/>
          </a:prstGeom>
          <a:solidFill>
            <a:srgbClr val="F5F6B0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9" name="Freeform 25"/>
          <p:cNvSpPr>
            <a:spLocks/>
          </p:cNvSpPr>
          <p:nvPr/>
        </p:nvSpPr>
        <p:spPr bwMode="auto">
          <a:xfrm>
            <a:off x="4033459" y="2373925"/>
            <a:ext cx="450493" cy="1621774"/>
          </a:xfrm>
          <a:custGeom>
            <a:avLst/>
            <a:gdLst>
              <a:gd name="T0" fmla="*/ 46 w 50"/>
              <a:gd name="T1" fmla="*/ 155 h 180"/>
              <a:gd name="T2" fmla="*/ 46 w 50"/>
              <a:gd name="T3" fmla="*/ 36 h 180"/>
              <a:gd name="T4" fmla="*/ 5 w 50"/>
              <a:gd name="T5" fmla="*/ 0 h 180"/>
              <a:gd name="T6" fmla="*/ 5 w 50"/>
              <a:gd name="T7" fmla="*/ 155 h 180"/>
              <a:gd name="T8" fmla="*/ 0 w 50"/>
              <a:gd name="T9" fmla="*/ 155 h 180"/>
              <a:gd name="T10" fmla="*/ 25 w 50"/>
              <a:gd name="T11" fmla="*/ 180 h 180"/>
              <a:gd name="T12" fmla="*/ 50 w 50"/>
              <a:gd name="T13" fmla="*/ 155 h 180"/>
              <a:gd name="T14" fmla="*/ 46 w 50"/>
              <a:gd name="T15" fmla="*/ 15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0">
                <a:moveTo>
                  <a:pt x="46" y="155"/>
                </a:moveTo>
                <a:lnTo>
                  <a:pt x="46" y="36"/>
                </a:lnTo>
                <a:lnTo>
                  <a:pt x="5" y="0"/>
                </a:lnTo>
                <a:lnTo>
                  <a:pt x="5" y="155"/>
                </a:lnTo>
                <a:lnTo>
                  <a:pt x="0" y="155"/>
                </a:lnTo>
                <a:lnTo>
                  <a:pt x="25" y="180"/>
                </a:lnTo>
                <a:lnTo>
                  <a:pt x="50" y="155"/>
                </a:lnTo>
                <a:lnTo>
                  <a:pt x="46" y="155"/>
                </a:lnTo>
                <a:close/>
              </a:path>
            </a:pathLst>
          </a:custGeom>
          <a:solidFill>
            <a:srgbClr val="EAEE6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10" name="Rectangle 26"/>
          <p:cNvSpPr>
            <a:spLocks noChangeArrowheads="1"/>
          </p:cNvSpPr>
          <p:nvPr/>
        </p:nvSpPr>
        <p:spPr bwMode="auto">
          <a:xfrm>
            <a:off x="3015349" y="2391944"/>
            <a:ext cx="1063163" cy="369407"/>
          </a:xfrm>
          <a:prstGeom prst="rect">
            <a:avLst/>
          </a:prstGeom>
          <a:solidFill>
            <a:srgbClr val="EAEE66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11" name="Freeform 27"/>
          <p:cNvSpPr>
            <a:spLocks/>
          </p:cNvSpPr>
          <p:nvPr/>
        </p:nvSpPr>
        <p:spPr bwMode="auto">
          <a:xfrm>
            <a:off x="1663870" y="2355905"/>
            <a:ext cx="1621774" cy="450493"/>
          </a:xfrm>
          <a:custGeom>
            <a:avLst/>
            <a:gdLst>
              <a:gd name="T0" fmla="*/ 180 w 180"/>
              <a:gd name="T1" fmla="*/ 25 h 50"/>
              <a:gd name="T2" fmla="*/ 155 w 180"/>
              <a:gd name="T3" fmla="*/ 0 h 50"/>
              <a:gd name="T4" fmla="*/ 155 w 180"/>
              <a:gd name="T5" fmla="*/ 4 h 50"/>
              <a:gd name="T6" fmla="*/ 35 w 180"/>
              <a:gd name="T7" fmla="*/ 4 h 50"/>
              <a:gd name="T8" fmla="*/ 0 w 180"/>
              <a:gd name="T9" fmla="*/ 45 h 50"/>
              <a:gd name="T10" fmla="*/ 155 w 180"/>
              <a:gd name="T11" fmla="*/ 45 h 50"/>
              <a:gd name="T12" fmla="*/ 155 w 180"/>
              <a:gd name="T13" fmla="*/ 50 h 50"/>
              <a:gd name="T14" fmla="*/ 180 w 180"/>
              <a:gd name="T15" fmla="*/ 2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0">
                <a:moveTo>
                  <a:pt x="180" y="25"/>
                </a:moveTo>
                <a:lnTo>
                  <a:pt x="155" y="0"/>
                </a:lnTo>
                <a:lnTo>
                  <a:pt x="155" y="4"/>
                </a:lnTo>
                <a:lnTo>
                  <a:pt x="35" y="4"/>
                </a:lnTo>
                <a:lnTo>
                  <a:pt x="0" y="45"/>
                </a:lnTo>
                <a:lnTo>
                  <a:pt x="155" y="45"/>
                </a:lnTo>
                <a:lnTo>
                  <a:pt x="155" y="50"/>
                </a:lnTo>
                <a:lnTo>
                  <a:pt x="180" y="25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12" name="Rectangle 28"/>
          <p:cNvSpPr>
            <a:spLocks noChangeArrowheads="1"/>
          </p:cNvSpPr>
          <p:nvPr/>
        </p:nvSpPr>
        <p:spPr bwMode="auto">
          <a:xfrm>
            <a:off x="1681890" y="2761346"/>
            <a:ext cx="369407" cy="1063163"/>
          </a:xfrm>
          <a:prstGeom prst="rect">
            <a:avLst/>
          </a:prstGeom>
          <a:solidFill>
            <a:srgbClr val="E4E829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13" name="Freeform 29"/>
          <p:cNvSpPr>
            <a:spLocks/>
          </p:cNvSpPr>
          <p:nvPr/>
        </p:nvSpPr>
        <p:spPr bwMode="auto">
          <a:xfrm>
            <a:off x="1636838" y="3590252"/>
            <a:ext cx="450493" cy="1630786"/>
          </a:xfrm>
          <a:custGeom>
            <a:avLst/>
            <a:gdLst>
              <a:gd name="T0" fmla="*/ 50 w 50"/>
              <a:gd name="T1" fmla="*/ 25 h 181"/>
              <a:gd name="T2" fmla="*/ 25 w 50"/>
              <a:gd name="T3" fmla="*/ 0 h 181"/>
              <a:gd name="T4" fmla="*/ 0 w 50"/>
              <a:gd name="T5" fmla="*/ 25 h 181"/>
              <a:gd name="T6" fmla="*/ 5 w 50"/>
              <a:gd name="T7" fmla="*/ 25 h 181"/>
              <a:gd name="T8" fmla="*/ 5 w 50"/>
              <a:gd name="T9" fmla="*/ 145 h 181"/>
              <a:gd name="T10" fmla="*/ 46 w 50"/>
              <a:gd name="T11" fmla="*/ 181 h 181"/>
              <a:gd name="T12" fmla="*/ 46 w 50"/>
              <a:gd name="T13" fmla="*/ 25 h 181"/>
              <a:gd name="T14" fmla="*/ 50 w 50"/>
              <a:gd name="T15" fmla="*/ 25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1">
                <a:moveTo>
                  <a:pt x="50" y="25"/>
                </a:moveTo>
                <a:lnTo>
                  <a:pt x="25" y="0"/>
                </a:lnTo>
                <a:lnTo>
                  <a:pt x="0" y="25"/>
                </a:lnTo>
                <a:lnTo>
                  <a:pt x="5" y="25"/>
                </a:lnTo>
                <a:lnTo>
                  <a:pt x="5" y="145"/>
                </a:lnTo>
                <a:lnTo>
                  <a:pt x="46" y="181"/>
                </a:lnTo>
                <a:lnTo>
                  <a:pt x="46" y="25"/>
                </a:lnTo>
                <a:lnTo>
                  <a:pt x="50" y="25"/>
                </a:lnTo>
                <a:close/>
              </a:path>
            </a:pathLst>
          </a:custGeom>
          <a:solidFill>
            <a:srgbClr val="C7CB5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51066" y="212392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333443" y="181912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078512" y="2096124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B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078513" y="179132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78512" y="56403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D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078513" y="53355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108066" y="567411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C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390443" y="536931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7876357" y="4833612"/>
            <a:ext cx="1054156" cy="369407"/>
          </a:xfrm>
          <a:prstGeom prst="rect">
            <a:avLst/>
          </a:prstGeom>
          <a:solidFill>
            <a:srgbClr val="FBFCE2">
              <a:alpha val="8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8660217" y="4788566"/>
            <a:ext cx="1621774" cy="459505"/>
          </a:xfrm>
          <a:custGeom>
            <a:avLst/>
            <a:gdLst>
              <a:gd name="T0" fmla="*/ 180 w 180"/>
              <a:gd name="T1" fmla="*/ 4 h 51"/>
              <a:gd name="T2" fmla="*/ 25 w 180"/>
              <a:gd name="T3" fmla="*/ 4 h 51"/>
              <a:gd name="T4" fmla="*/ 25 w 180"/>
              <a:gd name="T5" fmla="*/ 0 h 51"/>
              <a:gd name="T6" fmla="*/ 0 w 180"/>
              <a:gd name="T7" fmla="*/ 25 h 51"/>
              <a:gd name="T8" fmla="*/ 25 w 180"/>
              <a:gd name="T9" fmla="*/ 51 h 51"/>
              <a:gd name="T10" fmla="*/ 25 w 180"/>
              <a:gd name="T11" fmla="*/ 46 h 51"/>
              <a:gd name="T12" fmla="*/ 145 w 180"/>
              <a:gd name="T13" fmla="*/ 46 h 51"/>
              <a:gd name="T14" fmla="*/ 180 w 180"/>
              <a:gd name="T15" fmla="*/ 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1">
                <a:moveTo>
                  <a:pt x="180" y="4"/>
                </a:moveTo>
                <a:lnTo>
                  <a:pt x="25" y="4"/>
                </a:lnTo>
                <a:lnTo>
                  <a:pt x="25" y="0"/>
                </a:lnTo>
                <a:lnTo>
                  <a:pt x="0" y="25"/>
                </a:lnTo>
                <a:lnTo>
                  <a:pt x="25" y="51"/>
                </a:lnTo>
                <a:lnTo>
                  <a:pt x="25" y="46"/>
                </a:lnTo>
                <a:lnTo>
                  <a:pt x="145" y="46"/>
                </a:lnTo>
                <a:lnTo>
                  <a:pt x="180" y="4"/>
                </a:lnTo>
                <a:close/>
              </a:path>
            </a:pathLst>
          </a:custGeom>
          <a:solidFill>
            <a:srgbClr val="F5F6B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9894565" y="3779462"/>
            <a:ext cx="378414" cy="1054156"/>
          </a:xfrm>
          <a:prstGeom prst="rect">
            <a:avLst/>
          </a:prstGeom>
          <a:solidFill>
            <a:srgbClr val="F5F6B0">
              <a:alpha val="8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9858525" y="2373925"/>
            <a:ext cx="450493" cy="1621774"/>
          </a:xfrm>
          <a:custGeom>
            <a:avLst/>
            <a:gdLst>
              <a:gd name="T0" fmla="*/ 46 w 50"/>
              <a:gd name="T1" fmla="*/ 155 h 180"/>
              <a:gd name="T2" fmla="*/ 46 w 50"/>
              <a:gd name="T3" fmla="*/ 36 h 180"/>
              <a:gd name="T4" fmla="*/ 5 w 50"/>
              <a:gd name="T5" fmla="*/ 0 h 180"/>
              <a:gd name="T6" fmla="*/ 5 w 50"/>
              <a:gd name="T7" fmla="*/ 155 h 180"/>
              <a:gd name="T8" fmla="*/ 0 w 50"/>
              <a:gd name="T9" fmla="*/ 155 h 180"/>
              <a:gd name="T10" fmla="*/ 25 w 50"/>
              <a:gd name="T11" fmla="*/ 180 h 180"/>
              <a:gd name="T12" fmla="*/ 50 w 50"/>
              <a:gd name="T13" fmla="*/ 155 h 180"/>
              <a:gd name="T14" fmla="*/ 46 w 50"/>
              <a:gd name="T15" fmla="*/ 15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0">
                <a:moveTo>
                  <a:pt x="46" y="155"/>
                </a:moveTo>
                <a:lnTo>
                  <a:pt x="46" y="36"/>
                </a:lnTo>
                <a:lnTo>
                  <a:pt x="5" y="0"/>
                </a:lnTo>
                <a:lnTo>
                  <a:pt x="5" y="155"/>
                </a:lnTo>
                <a:lnTo>
                  <a:pt x="0" y="155"/>
                </a:lnTo>
                <a:lnTo>
                  <a:pt x="25" y="180"/>
                </a:lnTo>
                <a:lnTo>
                  <a:pt x="50" y="155"/>
                </a:lnTo>
                <a:lnTo>
                  <a:pt x="46" y="155"/>
                </a:lnTo>
                <a:close/>
              </a:path>
            </a:pathLst>
          </a:custGeom>
          <a:solidFill>
            <a:srgbClr val="EAEE6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8840415" y="2391944"/>
            <a:ext cx="1063163" cy="369407"/>
          </a:xfrm>
          <a:prstGeom prst="rect">
            <a:avLst/>
          </a:prstGeom>
          <a:solidFill>
            <a:srgbClr val="EAEE66">
              <a:alpha val="8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7488936" y="2355905"/>
            <a:ext cx="1621774" cy="450493"/>
          </a:xfrm>
          <a:custGeom>
            <a:avLst/>
            <a:gdLst>
              <a:gd name="T0" fmla="*/ 180 w 180"/>
              <a:gd name="T1" fmla="*/ 25 h 50"/>
              <a:gd name="T2" fmla="*/ 155 w 180"/>
              <a:gd name="T3" fmla="*/ 0 h 50"/>
              <a:gd name="T4" fmla="*/ 155 w 180"/>
              <a:gd name="T5" fmla="*/ 4 h 50"/>
              <a:gd name="T6" fmla="*/ 35 w 180"/>
              <a:gd name="T7" fmla="*/ 4 h 50"/>
              <a:gd name="T8" fmla="*/ 0 w 180"/>
              <a:gd name="T9" fmla="*/ 45 h 50"/>
              <a:gd name="T10" fmla="*/ 155 w 180"/>
              <a:gd name="T11" fmla="*/ 45 h 50"/>
              <a:gd name="T12" fmla="*/ 155 w 180"/>
              <a:gd name="T13" fmla="*/ 50 h 50"/>
              <a:gd name="T14" fmla="*/ 180 w 180"/>
              <a:gd name="T15" fmla="*/ 2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0">
                <a:moveTo>
                  <a:pt x="180" y="25"/>
                </a:moveTo>
                <a:lnTo>
                  <a:pt x="155" y="0"/>
                </a:lnTo>
                <a:lnTo>
                  <a:pt x="155" y="4"/>
                </a:lnTo>
                <a:lnTo>
                  <a:pt x="35" y="4"/>
                </a:lnTo>
                <a:lnTo>
                  <a:pt x="0" y="45"/>
                </a:lnTo>
                <a:lnTo>
                  <a:pt x="155" y="45"/>
                </a:lnTo>
                <a:lnTo>
                  <a:pt x="155" y="50"/>
                </a:lnTo>
                <a:lnTo>
                  <a:pt x="180" y="25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7506956" y="2761346"/>
            <a:ext cx="369407" cy="1063163"/>
          </a:xfrm>
          <a:prstGeom prst="rect">
            <a:avLst/>
          </a:prstGeom>
          <a:solidFill>
            <a:srgbClr val="E4E829">
              <a:alpha val="8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7461904" y="3590252"/>
            <a:ext cx="450493" cy="1630786"/>
          </a:xfrm>
          <a:custGeom>
            <a:avLst/>
            <a:gdLst>
              <a:gd name="T0" fmla="*/ 50 w 50"/>
              <a:gd name="T1" fmla="*/ 25 h 181"/>
              <a:gd name="T2" fmla="*/ 25 w 50"/>
              <a:gd name="T3" fmla="*/ 0 h 181"/>
              <a:gd name="T4" fmla="*/ 0 w 50"/>
              <a:gd name="T5" fmla="*/ 25 h 181"/>
              <a:gd name="T6" fmla="*/ 5 w 50"/>
              <a:gd name="T7" fmla="*/ 25 h 181"/>
              <a:gd name="T8" fmla="*/ 5 w 50"/>
              <a:gd name="T9" fmla="*/ 145 h 181"/>
              <a:gd name="T10" fmla="*/ 46 w 50"/>
              <a:gd name="T11" fmla="*/ 181 h 181"/>
              <a:gd name="T12" fmla="*/ 46 w 50"/>
              <a:gd name="T13" fmla="*/ 25 h 181"/>
              <a:gd name="T14" fmla="*/ 50 w 50"/>
              <a:gd name="T15" fmla="*/ 25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1">
                <a:moveTo>
                  <a:pt x="50" y="25"/>
                </a:moveTo>
                <a:lnTo>
                  <a:pt x="25" y="0"/>
                </a:lnTo>
                <a:lnTo>
                  <a:pt x="0" y="25"/>
                </a:lnTo>
                <a:lnTo>
                  <a:pt x="5" y="25"/>
                </a:lnTo>
                <a:lnTo>
                  <a:pt x="5" y="145"/>
                </a:lnTo>
                <a:lnTo>
                  <a:pt x="46" y="181"/>
                </a:lnTo>
                <a:lnTo>
                  <a:pt x="46" y="25"/>
                </a:lnTo>
                <a:lnTo>
                  <a:pt x="50" y="25"/>
                </a:lnTo>
                <a:close/>
              </a:path>
            </a:pathLst>
          </a:custGeom>
          <a:solidFill>
            <a:srgbClr val="FBFCE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876132" y="2096124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A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158509" y="179132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9903579" y="2096124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B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903580" y="179132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9942551" y="5668190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D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942552" y="53633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933132" y="56403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C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215509" y="53355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995339030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</a:t>
            </a:r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cuadrado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9ED2CF0-15FA-C342-9967-659DA02D0DB3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136</a:t>
            </a:fld>
            <a:endParaRPr lang="en-US" dirty="0"/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2051291" y="4833612"/>
            <a:ext cx="1054156" cy="369407"/>
          </a:xfrm>
          <a:prstGeom prst="rect">
            <a:avLst/>
          </a:prstGeom>
          <a:solidFill>
            <a:srgbClr val="A6A088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7" name="Freeform 23"/>
          <p:cNvSpPr>
            <a:spLocks/>
          </p:cNvSpPr>
          <p:nvPr/>
        </p:nvSpPr>
        <p:spPr bwMode="auto">
          <a:xfrm>
            <a:off x="2835151" y="4788566"/>
            <a:ext cx="1621774" cy="459505"/>
          </a:xfrm>
          <a:custGeom>
            <a:avLst/>
            <a:gdLst>
              <a:gd name="T0" fmla="*/ 180 w 180"/>
              <a:gd name="T1" fmla="*/ 4 h 51"/>
              <a:gd name="T2" fmla="*/ 25 w 180"/>
              <a:gd name="T3" fmla="*/ 4 h 51"/>
              <a:gd name="T4" fmla="*/ 25 w 180"/>
              <a:gd name="T5" fmla="*/ 0 h 51"/>
              <a:gd name="T6" fmla="*/ 0 w 180"/>
              <a:gd name="T7" fmla="*/ 25 h 51"/>
              <a:gd name="T8" fmla="*/ 25 w 180"/>
              <a:gd name="T9" fmla="*/ 51 h 51"/>
              <a:gd name="T10" fmla="*/ 25 w 180"/>
              <a:gd name="T11" fmla="*/ 46 h 51"/>
              <a:gd name="T12" fmla="*/ 145 w 180"/>
              <a:gd name="T13" fmla="*/ 46 h 51"/>
              <a:gd name="T14" fmla="*/ 180 w 180"/>
              <a:gd name="T15" fmla="*/ 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1">
                <a:moveTo>
                  <a:pt x="180" y="4"/>
                </a:moveTo>
                <a:lnTo>
                  <a:pt x="25" y="4"/>
                </a:lnTo>
                <a:lnTo>
                  <a:pt x="25" y="0"/>
                </a:lnTo>
                <a:lnTo>
                  <a:pt x="0" y="25"/>
                </a:lnTo>
                <a:lnTo>
                  <a:pt x="25" y="51"/>
                </a:lnTo>
                <a:lnTo>
                  <a:pt x="25" y="46"/>
                </a:lnTo>
                <a:lnTo>
                  <a:pt x="145" y="46"/>
                </a:lnTo>
                <a:lnTo>
                  <a:pt x="180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Rectangle 24"/>
          <p:cNvSpPr>
            <a:spLocks noChangeArrowheads="1"/>
          </p:cNvSpPr>
          <p:nvPr/>
        </p:nvSpPr>
        <p:spPr bwMode="auto">
          <a:xfrm>
            <a:off x="4069499" y="3779462"/>
            <a:ext cx="378414" cy="1054156"/>
          </a:xfrm>
          <a:prstGeom prst="rect">
            <a:avLst/>
          </a:prstGeom>
          <a:solidFill>
            <a:schemeClr val="tx1">
              <a:alpha val="72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25"/>
          <p:cNvSpPr>
            <a:spLocks/>
          </p:cNvSpPr>
          <p:nvPr/>
        </p:nvSpPr>
        <p:spPr bwMode="auto">
          <a:xfrm>
            <a:off x="4033459" y="2373925"/>
            <a:ext cx="450493" cy="1621774"/>
          </a:xfrm>
          <a:custGeom>
            <a:avLst/>
            <a:gdLst>
              <a:gd name="T0" fmla="*/ 46 w 50"/>
              <a:gd name="T1" fmla="*/ 155 h 180"/>
              <a:gd name="T2" fmla="*/ 46 w 50"/>
              <a:gd name="T3" fmla="*/ 36 h 180"/>
              <a:gd name="T4" fmla="*/ 5 w 50"/>
              <a:gd name="T5" fmla="*/ 0 h 180"/>
              <a:gd name="T6" fmla="*/ 5 w 50"/>
              <a:gd name="T7" fmla="*/ 155 h 180"/>
              <a:gd name="T8" fmla="*/ 0 w 50"/>
              <a:gd name="T9" fmla="*/ 155 h 180"/>
              <a:gd name="T10" fmla="*/ 25 w 50"/>
              <a:gd name="T11" fmla="*/ 180 h 180"/>
              <a:gd name="T12" fmla="*/ 50 w 50"/>
              <a:gd name="T13" fmla="*/ 155 h 180"/>
              <a:gd name="T14" fmla="*/ 46 w 50"/>
              <a:gd name="T15" fmla="*/ 15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0">
                <a:moveTo>
                  <a:pt x="46" y="155"/>
                </a:moveTo>
                <a:lnTo>
                  <a:pt x="46" y="36"/>
                </a:lnTo>
                <a:lnTo>
                  <a:pt x="5" y="0"/>
                </a:lnTo>
                <a:lnTo>
                  <a:pt x="5" y="155"/>
                </a:lnTo>
                <a:lnTo>
                  <a:pt x="0" y="155"/>
                </a:lnTo>
                <a:lnTo>
                  <a:pt x="25" y="180"/>
                </a:lnTo>
                <a:lnTo>
                  <a:pt x="50" y="155"/>
                </a:lnTo>
                <a:lnTo>
                  <a:pt x="46" y="155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Rectangle 26"/>
          <p:cNvSpPr>
            <a:spLocks noChangeArrowheads="1"/>
          </p:cNvSpPr>
          <p:nvPr/>
        </p:nvSpPr>
        <p:spPr bwMode="auto">
          <a:xfrm>
            <a:off x="3015349" y="2391944"/>
            <a:ext cx="1063163" cy="369407"/>
          </a:xfrm>
          <a:prstGeom prst="rect">
            <a:avLst/>
          </a:prstGeom>
          <a:solidFill>
            <a:srgbClr val="E4E829">
              <a:alpha val="7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27"/>
          <p:cNvSpPr>
            <a:spLocks/>
          </p:cNvSpPr>
          <p:nvPr/>
        </p:nvSpPr>
        <p:spPr bwMode="auto">
          <a:xfrm>
            <a:off x="1663870" y="2355905"/>
            <a:ext cx="1621774" cy="450493"/>
          </a:xfrm>
          <a:custGeom>
            <a:avLst/>
            <a:gdLst>
              <a:gd name="T0" fmla="*/ 180 w 180"/>
              <a:gd name="T1" fmla="*/ 25 h 50"/>
              <a:gd name="T2" fmla="*/ 155 w 180"/>
              <a:gd name="T3" fmla="*/ 0 h 50"/>
              <a:gd name="T4" fmla="*/ 155 w 180"/>
              <a:gd name="T5" fmla="*/ 4 h 50"/>
              <a:gd name="T6" fmla="*/ 35 w 180"/>
              <a:gd name="T7" fmla="*/ 4 h 50"/>
              <a:gd name="T8" fmla="*/ 0 w 180"/>
              <a:gd name="T9" fmla="*/ 45 h 50"/>
              <a:gd name="T10" fmla="*/ 155 w 180"/>
              <a:gd name="T11" fmla="*/ 45 h 50"/>
              <a:gd name="T12" fmla="*/ 155 w 180"/>
              <a:gd name="T13" fmla="*/ 50 h 50"/>
              <a:gd name="T14" fmla="*/ 180 w 180"/>
              <a:gd name="T15" fmla="*/ 2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0">
                <a:moveTo>
                  <a:pt x="180" y="25"/>
                </a:moveTo>
                <a:lnTo>
                  <a:pt x="155" y="0"/>
                </a:lnTo>
                <a:lnTo>
                  <a:pt x="155" y="4"/>
                </a:lnTo>
                <a:lnTo>
                  <a:pt x="35" y="4"/>
                </a:lnTo>
                <a:lnTo>
                  <a:pt x="0" y="45"/>
                </a:lnTo>
                <a:lnTo>
                  <a:pt x="155" y="45"/>
                </a:lnTo>
                <a:lnTo>
                  <a:pt x="155" y="50"/>
                </a:lnTo>
                <a:lnTo>
                  <a:pt x="180" y="2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Rectangle 28"/>
          <p:cNvSpPr>
            <a:spLocks noChangeArrowheads="1"/>
          </p:cNvSpPr>
          <p:nvPr/>
        </p:nvSpPr>
        <p:spPr bwMode="auto">
          <a:xfrm>
            <a:off x="1681890" y="2761346"/>
            <a:ext cx="369407" cy="1063163"/>
          </a:xfrm>
          <a:prstGeom prst="rect">
            <a:avLst/>
          </a:prstGeom>
          <a:solidFill>
            <a:schemeClr val="bg1">
              <a:lumMod val="75000"/>
              <a:alpha val="76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29"/>
          <p:cNvSpPr>
            <a:spLocks/>
          </p:cNvSpPr>
          <p:nvPr/>
        </p:nvSpPr>
        <p:spPr bwMode="auto">
          <a:xfrm>
            <a:off x="1636838" y="3590252"/>
            <a:ext cx="450493" cy="1630786"/>
          </a:xfrm>
          <a:custGeom>
            <a:avLst/>
            <a:gdLst>
              <a:gd name="T0" fmla="*/ 50 w 50"/>
              <a:gd name="T1" fmla="*/ 25 h 181"/>
              <a:gd name="T2" fmla="*/ 25 w 50"/>
              <a:gd name="T3" fmla="*/ 0 h 181"/>
              <a:gd name="T4" fmla="*/ 0 w 50"/>
              <a:gd name="T5" fmla="*/ 25 h 181"/>
              <a:gd name="T6" fmla="*/ 5 w 50"/>
              <a:gd name="T7" fmla="*/ 25 h 181"/>
              <a:gd name="T8" fmla="*/ 5 w 50"/>
              <a:gd name="T9" fmla="*/ 145 h 181"/>
              <a:gd name="T10" fmla="*/ 46 w 50"/>
              <a:gd name="T11" fmla="*/ 181 h 181"/>
              <a:gd name="T12" fmla="*/ 46 w 50"/>
              <a:gd name="T13" fmla="*/ 25 h 181"/>
              <a:gd name="T14" fmla="*/ 50 w 50"/>
              <a:gd name="T15" fmla="*/ 25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1">
                <a:moveTo>
                  <a:pt x="50" y="25"/>
                </a:moveTo>
                <a:lnTo>
                  <a:pt x="25" y="0"/>
                </a:lnTo>
                <a:lnTo>
                  <a:pt x="0" y="25"/>
                </a:lnTo>
                <a:lnTo>
                  <a:pt x="5" y="25"/>
                </a:lnTo>
                <a:lnTo>
                  <a:pt x="5" y="145"/>
                </a:lnTo>
                <a:lnTo>
                  <a:pt x="46" y="181"/>
                </a:lnTo>
                <a:lnTo>
                  <a:pt x="46" y="25"/>
                </a:lnTo>
                <a:lnTo>
                  <a:pt x="50" y="25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1051066" y="212392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bg1">
                    <a:lumMod val="75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75000"/>
                  </a:schemeClr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333443" y="181912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bg1">
                    <a:lumMod val="75000"/>
                  </a:schemeClr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078512" y="2096124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E4E829"/>
                </a:solidFill>
              </a:rPr>
              <a:t>Texto</a:t>
            </a:r>
            <a:r>
              <a:rPr lang="en-US" sz="1200" dirty="0">
                <a:solidFill>
                  <a:srgbClr val="E4E829"/>
                </a:solidFill>
              </a:rPr>
              <a:t> B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078513" y="179132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E4E829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78512" y="56403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078513" y="53355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/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108066" y="567411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A6A088"/>
                </a:solidFill>
              </a:rPr>
              <a:t>Texto</a:t>
            </a:r>
            <a:r>
              <a:rPr lang="en-US" sz="1200" dirty="0">
                <a:solidFill>
                  <a:srgbClr val="A6A088"/>
                </a:solidFill>
              </a:rPr>
              <a:t> C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390443" y="536931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A6A088"/>
                </a:solidFill>
              </a:rPr>
              <a:t>0000</a:t>
            </a: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7876357" y="4833612"/>
            <a:ext cx="1054156" cy="369407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8660217" y="4788566"/>
            <a:ext cx="1621774" cy="459505"/>
          </a:xfrm>
          <a:custGeom>
            <a:avLst/>
            <a:gdLst>
              <a:gd name="T0" fmla="*/ 180 w 180"/>
              <a:gd name="T1" fmla="*/ 4 h 51"/>
              <a:gd name="T2" fmla="*/ 25 w 180"/>
              <a:gd name="T3" fmla="*/ 4 h 51"/>
              <a:gd name="T4" fmla="*/ 25 w 180"/>
              <a:gd name="T5" fmla="*/ 0 h 51"/>
              <a:gd name="T6" fmla="*/ 0 w 180"/>
              <a:gd name="T7" fmla="*/ 25 h 51"/>
              <a:gd name="T8" fmla="*/ 25 w 180"/>
              <a:gd name="T9" fmla="*/ 51 h 51"/>
              <a:gd name="T10" fmla="*/ 25 w 180"/>
              <a:gd name="T11" fmla="*/ 46 h 51"/>
              <a:gd name="T12" fmla="*/ 145 w 180"/>
              <a:gd name="T13" fmla="*/ 46 h 51"/>
              <a:gd name="T14" fmla="*/ 180 w 180"/>
              <a:gd name="T15" fmla="*/ 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1">
                <a:moveTo>
                  <a:pt x="180" y="4"/>
                </a:moveTo>
                <a:lnTo>
                  <a:pt x="25" y="4"/>
                </a:lnTo>
                <a:lnTo>
                  <a:pt x="25" y="0"/>
                </a:lnTo>
                <a:lnTo>
                  <a:pt x="0" y="25"/>
                </a:lnTo>
                <a:lnTo>
                  <a:pt x="25" y="51"/>
                </a:lnTo>
                <a:lnTo>
                  <a:pt x="25" y="46"/>
                </a:lnTo>
                <a:lnTo>
                  <a:pt x="145" y="46"/>
                </a:lnTo>
                <a:lnTo>
                  <a:pt x="180" y="4"/>
                </a:lnTo>
                <a:close/>
              </a:path>
            </a:pathLst>
          </a:custGeom>
          <a:solidFill>
            <a:srgbClr val="F5F6B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9894565" y="3779462"/>
            <a:ext cx="378414" cy="1054156"/>
          </a:xfrm>
          <a:prstGeom prst="rect">
            <a:avLst/>
          </a:prstGeom>
          <a:solidFill>
            <a:srgbClr val="F5F6B0">
              <a:alpha val="72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9858525" y="2373925"/>
            <a:ext cx="450493" cy="1621774"/>
          </a:xfrm>
          <a:custGeom>
            <a:avLst/>
            <a:gdLst>
              <a:gd name="T0" fmla="*/ 46 w 50"/>
              <a:gd name="T1" fmla="*/ 155 h 180"/>
              <a:gd name="T2" fmla="*/ 46 w 50"/>
              <a:gd name="T3" fmla="*/ 36 h 180"/>
              <a:gd name="T4" fmla="*/ 5 w 50"/>
              <a:gd name="T5" fmla="*/ 0 h 180"/>
              <a:gd name="T6" fmla="*/ 5 w 50"/>
              <a:gd name="T7" fmla="*/ 155 h 180"/>
              <a:gd name="T8" fmla="*/ 0 w 50"/>
              <a:gd name="T9" fmla="*/ 155 h 180"/>
              <a:gd name="T10" fmla="*/ 25 w 50"/>
              <a:gd name="T11" fmla="*/ 180 h 180"/>
              <a:gd name="T12" fmla="*/ 50 w 50"/>
              <a:gd name="T13" fmla="*/ 155 h 180"/>
              <a:gd name="T14" fmla="*/ 46 w 50"/>
              <a:gd name="T15" fmla="*/ 15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0">
                <a:moveTo>
                  <a:pt x="46" y="155"/>
                </a:moveTo>
                <a:lnTo>
                  <a:pt x="46" y="36"/>
                </a:lnTo>
                <a:lnTo>
                  <a:pt x="5" y="0"/>
                </a:lnTo>
                <a:lnTo>
                  <a:pt x="5" y="155"/>
                </a:lnTo>
                <a:lnTo>
                  <a:pt x="0" y="155"/>
                </a:lnTo>
                <a:lnTo>
                  <a:pt x="25" y="180"/>
                </a:lnTo>
                <a:lnTo>
                  <a:pt x="50" y="155"/>
                </a:lnTo>
                <a:lnTo>
                  <a:pt x="46" y="155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8840415" y="2391944"/>
            <a:ext cx="1063163" cy="369407"/>
          </a:xfrm>
          <a:prstGeom prst="rect">
            <a:avLst/>
          </a:prstGeom>
          <a:solidFill>
            <a:schemeClr val="bg1">
              <a:lumMod val="75000"/>
              <a:alpha val="7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7488936" y="2355905"/>
            <a:ext cx="1621774" cy="450493"/>
          </a:xfrm>
          <a:custGeom>
            <a:avLst/>
            <a:gdLst>
              <a:gd name="T0" fmla="*/ 180 w 180"/>
              <a:gd name="T1" fmla="*/ 25 h 50"/>
              <a:gd name="T2" fmla="*/ 155 w 180"/>
              <a:gd name="T3" fmla="*/ 0 h 50"/>
              <a:gd name="T4" fmla="*/ 155 w 180"/>
              <a:gd name="T5" fmla="*/ 4 h 50"/>
              <a:gd name="T6" fmla="*/ 35 w 180"/>
              <a:gd name="T7" fmla="*/ 4 h 50"/>
              <a:gd name="T8" fmla="*/ 0 w 180"/>
              <a:gd name="T9" fmla="*/ 45 h 50"/>
              <a:gd name="T10" fmla="*/ 155 w 180"/>
              <a:gd name="T11" fmla="*/ 45 h 50"/>
              <a:gd name="T12" fmla="*/ 155 w 180"/>
              <a:gd name="T13" fmla="*/ 50 h 50"/>
              <a:gd name="T14" fmla="*/ 180 w 180"/>
              <a:gd name="T15" fmla="*/ 2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0">
                <a:moveTo>
                  <a:pt x="180" y="25"/>
                </a:moveTo>
                <a:lnTo>
                  <a:pt x="155" y="0"/>
                </a:lnTo>
                <a:lnTo>
                  <a:pt x="155" y="4"/>
                </a:lnTo>
                <a:lnTo>
                  <a:pt x="35" y="4"/>
                </a:lnTo>
                <a:lnTo>
                  <a:pt x="0" y="45"/>
                </a:lnTo>
                <a:lnTo>
                  <a:pt x="155" y="45"/>
                </a:lnTo>
                <a:lnTo>
                  <a:pt x="155" y="50"/>
                </a:lnTo>
                <a:lnTo>
                  <a:pt x="180" y="25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7506956" y="2761346"/>
            <a:ext cx="369407" cy="1063163"/>
          </a:xfrm>
          <a:prstGeom prst="rect">
            <a:avLst/>
          </a:prstGeom>
          <a:solidFill>
            <a:srgbClr val="EAEE6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7461904" y="3590252"/>
            <a:ext cx="450493" cy="1630786"/>
          </a:xfrm>
          <a:custGeom>
            <a:avLst/>
            <a:gdLst>
              <a:gd name="T0" fmla="*/ 50 w 50"/>
              <a:gd name="T1" fmla="*/ 25 h 181"/>
              <a:gd name="T2" fmla="*/ 25 w 50"/>
              <a:gd name="T3" fmla="*/ 0 h 181"/>
              <a:gd name="T4" fmla="*/ 0 w 50"/>
              <a:gd name="T5" fmla="*/ 25 h 181"/>
              <a:gd name="T6" fmla="*/ 5 w 50"/>
              <a:gd name="T7" fmla="*/ 25 h 181"/>
              <a:gd name="T8" fmla="*/ 5 w 50"/>
              <a:gd name="T9" fmla="*/ 145 h 181"/>
              <a:gd name="T10" fmla="*/ 46 w 50"/>
              <a:gd name="T11" fmla="*/ 181 h 181"/>
              <a:gd name="T12" fmla="*/ 46 w 50"/>
              <a:gd name="T13" fmla="*/ 25 h 181"/>
              <a:gd name="T14" fmla="*/ 50 w 50"/>
              <a:gd name="T15" fmla="*/ 25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1">
                <a:moveTo>
                  <a:pt x="50" y="25"/>
                </a:moveTo>
                <a:lnTo>
                  <a:pt x="25" y="0"/>
                </a:lnTo>
                <a:lnTo>
                  <a:pt x="0" y="25"/>
                </a:lnTo>
                <a:lnTo>
                  <a:pt x="5" y="25"/>
                </a:lnTo>
                <a:lnTo>
                  <a:pt x="5" y="145"/>
                </a:lnTo>
                <a:lnTo>
                  <a:pt x="46" y="181"/>
                </a:lnTo>
                <a:lnTo>
                  <a:pt x="46" y="25"/>
                </a:lnTo>
                <a:lnTo>
                  <a:pt x="50" y="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TextBox 30"/>
          <p:cNvSpPr txBox="1"/>
          <p:nvPr/>
        </p:nvSpPr>
        <p:spPr>
          <a:xfrm>
            <a:off x="6876132" y="2096124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E4E829"/>
                </a:solidFill>
              </a:rPr>
              <a:t>Texto</a:t>
            </a:r>
            <a:r>
              <a:rPr lang="en-US" sz="1200" dirty="0">
                <a:solidFill>
                  <a:srgbClr val="E4E829"/>
                </a:solidFill>
              </a:rPr>
              <a:t> A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158509" y="179132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E4E829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9903579" y="2096124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65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65000"/>
                  </a:schemeClr>
                </a:solidFill>
              </a:rPr>
              <a:t> B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903580" y="179132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bg1">
                    <a:lumMod val="65000"/>
                  </a:schemeClr>
                </a:solidFill>
              </a:rPr>
              <a:t>0000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9942551" y="5668190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F5F6B0"/>
                </a:solidFill>
              </a:rPr>
              <a:t>Texto</a:t>
            </a:r>
            <a:r>
              <a:rPr lang="en-US" sz="1200" dirty="0">
                <a:solidFill>
                  <a:srgbClr val="F5F6B0"/>
                </a:solidFill>
              </a:rPr>
              <a:t> D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942552" y="53633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F5F6B0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933132" y="56403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215509" y="53355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/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558445658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</a:t>
            </a:r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cuadrado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4EA8020-9B4A-6E46-9047-5363F7E6A9E0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137</a:t>
            </a:fld>
            <a:endParaRPr lang="en-US" dirty="0"/>
          </a:p>
        </p:txBody>
      </p:sp>
      <p:sp>
        <p:nvSpPr>
          <p:cNvPr id="6" name="Rectangle 22"/>
          <p:cNvSpPr>
            <a:spLocks noChangeArrowheads="1"/>
          </p:cNvSpPr>
          <p:nvPr/>
        </p:nvSpPr>
        <p:spPr bwMode="auto">
          <a:xfrm>
            <a:off x="2051291" y="4833612"/>
            <a:ext cx="1054156" cy="36940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7" name="Freeform 23"/>
          <p:cNvSpPr>
            <a:spLocks/>
          </p:cNvSpPr>
          <p:nvPr/>
        </p:nvSpPr>
        <p:spPr bwMode="auto">
          <a:xfrm>
            <a:off x="2835151" y="4788566"/>
            <a:ext cx="1621774" cy="459505"/>
          </a:xfrm>
          <a:custGeom>
            <a:avLst/>
            <a:gdLst>
              <a:gd name="T0" fmla="*/ 180 w 180"/>
              <a:gd name="T1" fmla="*/ 4 h 51"/>
              <a:gd name="T2" fmla="*/ 25 w 180"/>
              <a:gd name="T3" fmla="*/ 4 h 51"/>
              <a:gd name="T4" fmla="*/ 25 w 180"/>
              <a:gd name="T5" fmla="*/ 0 h 51"/>
              <a:gd name="T6" fmla="*/ 0 w 180"/>
              <a:gd name="T7" fmla="*/ 25 h 51"/>
              <a:gd name="T8" fmla="*/ 25 w 180"/>
              <a:gd name="T9" fmla="*/ 51 h 51"/>
              <a:gd name="T10" fmla="*/ 25 w 180"/>
              <a:gd name="T11" fmla="*/ 46 h 51"/>
              <a:gd name="T12" fmla="*/ 145 w 180"/>
              <a:gd name="T13" fmla="*/ 46 h 51"/>
              <a:gd name="T14" fmla="*/ 180 w 180"/>
              <a:gd name="T15" fmla="*/ 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1">
                <a:moveTo>
                  <a:pt x="180" y="4"/>
                </a:moveTo>
                <a:lnTo>
                  <a:pt x="25" y="4"/>
                </a:lnTo>
                <a:lnTo>
                  <a:pt x="25" y="0"/>
                </a:lnTo>
                <a:lnTo>
                  <a:pt x="0" y="25"/>
                </a:lnTo>
                <a:lnTo>
                  <a:pt x="25" y="51"/>
                </a:lnTo>
                <a:lnTo>
                  <a:pt x="25" y="46"/>
                </a:lnTo>
                <a:lnTo>
                  <a:pt x="145" y="46"/>
                </a:lnTo>
                <a:lnTo>
                  <a:pt x="180" y="4"/>
                </a:lnTo>
                <a:close/>
              </a:path>
            </a:pathLst>
          </a:custGeom>
          <a:solidFill>
            <a:srgbClr val="6886C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Rectangle 24"/>
          <p:cNvSpPr>
            <a:spLocks noChangeArrowheads="1"/>
          </p:cNvSpPr>
          <p:nvPr/>
        </p:nvSpPr>
        <p:spPr bwMode="auto">
          <a:xfrm>
            <a:off x="4069499" y="3779462"/>
            <a:ext cx="378414" cy="1054156"/>
          </a:xfrm>
          <a:prstGeom prst="rect">
            <a:avLst/>
          </a:prstGeom>
          <a:solidFill>
            <a:srgbClr val="B5C2E3">
              <a:alpha val="72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25"/>
          <p:cNvSpPr>
            <a:spLocks/>
          </p:cNvSpPr>
          <p:nvPr/>
        </p:nvSpPr>
        <p:spPr bwMode="auto">
          <a:xfrm>
            <a:off x="4033459" y="2373925"/>
            <a:ext cx="450493" cy="1621774"/>
          </a:xfrm>
          <a:custGeom>
            <a:avLst/>
            <a:gdLst>
              <a:gd name="T0" fmla="*/ 46 w 50"/>
              <a:gd name="T1" fmla="*/ 155 h 180"/>
              <a:gd name="T2" fmla="*/ 46 w 50"/>
              <a:gd name="T3" fmla="*/ 36 h 180"/>
              <a:gd name="T4" fmla="*/ 5 w 50"/>
              <a:gd name="T5" fmla="*/ 0 h 180"/>
              <a:gd name="T6" fmla="*/ 5 w 50"/>
              <a:gd name="T7" fmla="*/ 155 h 180"/>
              <a:gd name="T8" fmla="*/ 0 w 50"/>
              <a:gd name="T9" fmla="*/ 155 h 180"/>
              <a:gd name="T10" fmla="*/ 25 w 50"/>
              <a:gd name="T11" fmla="*/ 180 h 180"/>
              <a:gd name="T12" fmla="*/ 50 w 50"/>
              <a:gd name="T13" fmla="*/ 155 h 180"/>
              <a:gd name="T14" fmla="*/ 46 w 50"/>
              <a:gd name="T15" fmla="*/ 15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0">
                <a:moveTo>
                  <a:pt x="46" y="155"/>
                </a:moveTo>
                <a:lnTo>
                  <a:pt x="46" y="36"/>
                </a:lnTo>
                <a:lnTo>
                  <a:pt x="5" y="0"/>
                </a:lnTo>
                <a:lnTo>
                  <a:pt x="5" y="155"/>
                </a:lnTo>
                <a:lnTo>
                  <a:pt x="0" y="155"/>
                </a:lnTo>
                <a:lnTo>
                  <a:pt x="25" y="180"/>
                </a:lnTo>
                <a:lnTo>
                  <a:pt x="50" y="155"/>
                </a:lnTo>
                <a:lnTo>
                  <a:pt x="46" y="155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Rectangle 26"/>
          <p:cNvSpPr>
            <a:spLocks noChangeArrowheads="1"/>
          </p:cNvSpPr>
          <p:nvPr/>
        </p:nvSpPr>
        <p:spPr bwMode="auto">
          <a:xfrm>
            <a:off x="3015349" y="2391944"/>
            <a:ext cx="1063163" cy="369407"/>
          </a:xfrm>
          <a:prstGeom prst="rect">
            <a:avLst/>
          </a:prstGeom>
          <a:solidFill>
            <a:srgbClr val="EAEE66">
              <a:alpha val="7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27"/>
          <p:cNvSpPr>
            <a:spLocks/>
          </p:cNvSpPr>
          <p:nvPr/>
        </p:nvSpPr>
        <p:spPr bwMode="auto">
          <a:xfrm>
            <a:off x="1663870" y="2355905"/>
            <a:ext cx="1621774" cy="450493"/>
          </a:xfrm>
          <a:custGeom>
            <a:avLst/>
            <a:gdLst>
              <a:gd name="T0" fmla="*/ 180 w 180"/>
              <a:gd name="T1" fmla="*/ 25 h 50"/>
              <a:gd name="T2" fmla="*/ 155 w 180"/>
              <a:gd name="T3" fmla="*/ 0 h 50"/>
              <a:gd name="T4" fmla="*/ 155 w 180"/>
              <a:gd name="T5" fmla="*/ 4 h 50"/>
              <a:gd name="T6" fmla="*/ 35 w 180"/>
              <a:gd name="T7" fmla="*/ 4 h 50"/>
              <a:gd name="T8" fmla="*/ 0 w 180"/>
              <a:gd name="T9" fmla="*/ 45 h 50"/>
              <a:gd name="T10" fmla="*/ 155 w 180"/>
              <a:gd name="T11" fmla="*/ 45 h 50"/>
              <a:gd name="T12" fmla="*/ 155 w 180"/>
              <a:gd name="T13" fmla="*/ 50 h 50"/>
              <a:gd name="T14" fmla="*/ 180 w 180"/>
              <a:gd name="T15" fmla="*/ 2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0">
                <a:moveTo>
                  <a:pt x="180" y="25"/>
                </a:moveTo>
                <a:lnTo>
                  <a:pt x="155" y="0"/>
                </a:lnTo>
                <a:lnTo>
                  <a:pt x="155" y="4"/>
                </a:lnTo>
                <a:lnTo>
                  <a:pt x="35" y="4"/>
                </a:lnTo>
                <a:lnTo>
                  <a:pt x="0" y="45"/>
                </a:lnTo>
                <a:lnTo>
                  <a:pt x="155" y="45"/>
                </a:lnTo>
                <a:lnTo>
                  <a:pt x="155" y="50"/>
                </a:lnTo>
                <a:lnTo>
                  <a:pt x="180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Rectangle 28"/>
          <p:cNvSpPr>
            <a:spLocks noChangeArrowheads="1"/>
          </p:cNvSpPr>
          <p:nvPr/>
        </p:nvSpPr>
        <p:spPr bwMode="auto">
          <a:xfrm>
            <a:off x="1681890" y="2761346"/>
            <a:ext cx="369407" cy="1063163"/>
          </a:xfrm>
          <a:prstGeom prst="rect">
            <a:avLst/>
          </a:prstGeom>
          <a:solidFill>
            <a:schemeClr val="accent1">
              <a:alpha val="76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29"/>
          <p:cNvSpPr>
            <a:spLocks/>
          </p:cNvSpPr>
          <p:nvPr/>
        </p:nvSpPr>
        <p:spPr bwMode="auto">
          <a:xfrm>
            <a:off x="1636838" y="3590252"/>
            <a:ext cx="450493" cy="1630786"/>
          </a:xfrm>
          <a:custGeom>
            <a:avLst/>
            <a:gdLst>
              <a:gd name="T0" fmla="*/ 50 w 50"/>
              <a:gd name="T1" fmla="*/ 25 h 181"/>
              <a:gd name="T2" fmla="*/ 25 w 50"/>
              <a:gd name="T3" fmla="*/ 0 h 181"/>
              <a:gd name="T4" fmla="*/ 0 w 50"/>
              <a:gd name="T5" fmla="*/ 25 h 181"/>
              <a:gd name="T6" fmla="*/ 5 w 50"/>
              <a:gd name="T7" fmla="*/ 25 h 181"/>
              <a:gd name="T8" fmla="*/ 5 w 50"/>
              <a:gd name="T9" fmla="*/ 145 h 181"/>
              <a:gd name="T10" fmla="*/ 46 w 50"/>
              <a:gd name="T11" fmla="*/ 181 h 181"/>
              <a:gd name="T12" fmla="*/ 46 w 50"/>
              <a:gd name="T13" fmla="*/ 25 h 181"/>
              <a:gd name="T14" fmla="*/ 50 w 50"/>
              <a:gd name="T15" fmla="*/ 25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1">
                <a:moveTo>
                  <a:pt x="50" y="25"/>
                </a:moveTo>
                <a:lnTo>
                  <a:pt x="25" y="0"/>
                </a:lnTo>
                <a:lnTo>
                  <a:pt x="0" y="25"/>
                </a:lnTo>
                <a:lnTo>
                  <a:pt x="5" y="25"/>
                </a:lnTo>
                <a:lnTo>
                  <a:pt x="5" y="145"/>
                </a:lnTo>
                <a:lnTo>
                  <a:pt x="46" y="181"/>
                </a:lnTo>
                <a:lnTo>
                  <a:pt x="46" y="25"/>
                </a:lnTo>
                <a:lnTo>
                  <a:pt x="50" y="25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1051066" y="212392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0033A0"/>
                </a:solidFill>
              </a:rPr>
              <a:t>Texto</a:t>
            </a:r>
            <a:r>
              <a:rPr lang="en-US" sz="1200" dirty="0">
                <a:solidFill>
                  <a:srgbClr val="0033A0"/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333443" y="181912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0033A0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078512" y="2096124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E4E829"/>
                </a:solidFill>
              </a:rPr>
              <a:t>Texto</a:t>
            </a:r>
            <a:r>
              <a:rPr lang="en-US" sz="1200" dirty="0">
                <a:solidFill>
                  <a:srgbClr val="E4E829"/>
                </a:solidFill>
              </a:rPr>
              <a:t> B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078513" y="179132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E4E829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78512" y="56403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6886C7"/>
                </a:solidFill>
              </a:rPr>
              <a:t>Texto</a:t>
            </a:r>
            <a:r>
              <a:rPr lang="en-US" sz="1200" dirty="0">
                <a:solidFill>
                  <a:srgbClr val="6886C7"/>
                </a:solidFill>
              </a:rPr>
              <a:t> D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078513" y="53355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6886C7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108066" y="567411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bg1">
                    <a:lumMod val="50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 C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390443" y="536931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23" name="Rectangle 22"/>
          <p:cNvSpPr>
            <a:spLocks noChangeArrowheads="1"/>
          </p:cNvSpPr>
          <p:nvPr/>
        </p:nvSpPr>
        <p:spPr bwMode="auto">
          <a:xfrm>
            <a:off x="7876357" y="4833612"/>
            <a:ext cx="1054156" cy="369407"/>
          </a:xfrm>
          <a:prstGeom prst="rect">
            <a:avLst/>
          </a:prstGeom>
          <a:solidFill>
            <a:srgbClr val="B5C2E3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8660217" y="4788566"/>
            <a:ext cx="1621774" cy="459505"/>
          </a:xfrm>
          <a:custGeom>
            <a:avLst/>
            <a:gdLst>
              <a:gd name="T0" fmla="*/ 180 w 180"/>
              <a:gd name="T1" fmla="*/ 4 h 51"/>
              <a:gd name="T2" fmla="*/ 25 w 180"/>
              <a:gd name="T3" fmla="*/ 4 h 51"/>
              <a:gd name="T4" fmla="*/ 25 w 180"/>
              <a:gd name="T5" fmla="*/ 0 h 51"/>
              <a:gd name="T6" fmla="*/ 0 w 180"/>
              <a:gd name="T7" fmla="*/ 25 h 51"/>
              <a:gd name="T8" fmla="*/ 25 w 180"/>
              <a:gd name="T9" fmla="*/ 51 h 51"/>
              <a:gd name="T10" fmla="*/ 25 w 180"/>
              <a:gd name="T11" fmla="*/ 46 h 51"/>
              <a:gd name="T12" fmla="*/ 145 w 180"/>
              <a:gd name="T13" fmla="*/ 46 h 51"/>
              <a:gd name="T14" fmla="*/ 180 w 180"/>
              <a:gd name="T15" fmla="*/ 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1">
                <a:moveTo>
                  <a:pt x="180" y="4"/>
                </a:moveTo>
                <a:lnTo>
                  <a:pt x="25" y="4"/>
                </a:lnTo>
                <a:lnTo>
                  <a:pt x="25" y="0"/>
                </a:lnTo>
                <a:lnTo>
                  <a:pt x="0" y="25"/>
                </a:lnTo>
                <a:lnTo>
                  <a:pt x="25" y="51"/>
                </a:lnTo>
                <a:lnTo>
                  <a:pt x="25" y="46"/>
                </a:lnTo>
                <a:lnTo>
                  <a:pt x="145" y="46"/>
                </a:lnTo>
                <a:lnTo>
                  <a:pt x="180" y="4"/>
                </a:lnTo>
                <a:close/>
              </a:path>
            </a:pathLst>
          </a:custGeom>
          <a:solidFill>
            <a:srgbClr val="6886C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Rectangle 24"/>
          <p:cNvSpPr>
            <a:spLocks noChangeArrowheads="1"/>
          </p:cNvSpPr>
          <p:nvPr/>
        </p:nvSpPr>
        <p:spPr bwMode="auto">
          <a:xfrm>
            <a:off x="9894565" y="3779462"/>
            <a:ext cx="378414" cy="1054156"/>
          </a:xfrm>
          <a:prstGeom prst="rect">
            <a:avLst/>
          </a:prstGeom>
          <a:solidFill>
            <a:srgbClr val="6886C7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9858525" y="2373925"/>
            <a:ext cx="450493" cy="1621774"/>
          </a:xfrm>
          <a:custGeom>
            <a:avLst/>
            <a:gdLst>
              <a:gd name="T0" fmla="*/ 46 w 50"/>
              <a:gd name="T1" fmla="*/ 155 h 180"/>
              <a:gd name="T2" fmla="*/ 46 w 50"/>
              <a:gd name="T3" fmla="*/ 36 h 180"/>
              <a:gd name="T4" fmla="*/ 5 w 50"/>
              <a:gd name="T5" fmla="*/ 0 h 180"/>
              <a:gd name="T6" fmla="*/ 5 w 50"/>
              <a:gd name="T7" fmla="*/ 155 h 180"/>
              <a:gd name="T8" fmla="*/ 0 w 50"/>
              <a:gd name="T9" fmla="*/ 155 h 180"/>
              <a:gd name="T10" fmla="*/ 25 w 50"/>
              <a:gd name="T11" fmla="*/ 180 h 180"/>
              <a:gd name="T12" fmla="*/ 50 w 50"/>
              <a:gd name="T13" fmla="*/ 155 h 180"/>
              <a:gd name="T14" fmla="*/ 46 w 50"/>
              <a:gd name="T15" fmla="*/ 15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0">
                <a:moveTo>
                  <a:pt x="46" y="155"/>
                </a:moveTo>
                <a:lnTo>
                  <a:pt x="46" y="36"/>
                </a:lnTo>
                <a:lnTo>
                  <a:pt x="5" y="0"/>
                </a:lnTo>
                <a:lnTo>
                  <a:pt x="5" y="155"/>
                </a:lnTo>
                <a:lnTo>
                  <a:pt x="0" y="155"/>
                </a:lnTo>
                <a:lnTo>
                  <a:pt x="25" y="180"/>
                </a:lnTo>
                <a:lnTo>
                  <a:pt x="50" y="155"/>
                </a:lnTo>
                <a:lnTo>
                  <a:pt x="46" y="15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Rectangle 26"/>
          <p:cNvSpPr>
            <a:spLocks noChangeArrowheads="1"/>
          </p:cNvSpPr>
          <p:nvPr/>
        </p:nvSpPr>
        <p:spPr bwMode="auto">
          <a:xfrm>
            <a:off x="8840415" y="2391944"/>
            <a:ext cx="1063163" cy="369407"/>
          </a:xfrm>
          <a:prstGeom prst="rect">
            <a:avLst/>
          </a:prstGeom>
          <a:solidFill>
            <a:srgbClr val="0033A0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7488936" y="2355905"/>
            <a:ext cx="1621774" cy="450493"/>
          </a:xfrm>
          <a:custGeom>
            <a:avLst/>
            <a:gdLst>
              <a:gd name="T0" fmla="*/ 180 w 180"/>
              <a:gd name="T1" fmla="*/ 25 h 50"/>
              <a:gd name="T2" fmla="*/ 155 w 180"/>
              <a:gd name="T3" fmla="*/ 0 h 50"/>
              <a:gd name="T4" fmla="*/ 155 w 180"/>
              <a:gd name="T5" fmla="*/ 4 h 50"/>
              <a:gd name="T6" fmla="*/ 35 w 180"/>
              <a:gd name="T7" fmla="*/ 4 h 50"/>
              <a:gd name="T8" fmla="*/ 0 w 180"/>
              <a:gd name="T9" fmla="*/ 45 h 50"/>
              <a:gd name="T10" fmla="*/ 155 w 180"/>
              <a:gd name="T11" fmla="*/ 45 h 50"/>
              <a:gd name="T12" fmla="*/ 155 w 180"/>
              <a:gd name="T13" fmla="*/ 50 h 50"/>
              <a:gd name="T14" fmla="*/ 180 w 180"/>
              <a:gd name="T15" fmla="*/ 2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0" h="50">
                <a:moveTo>
                  <a:pt x="180" y="25"/>
                </a:moveTo>
                <a:lnTo>
                  <a:pt x="155" y="0"/>
                </a:lnTo>
                <a:lnTo>
                  <a:pt x="155" y="4"/>
                </a:lnTo>
                <a:lnTo>
                  <a:pt x="35" y="4"/>
                </a:lnTo>
                <a:lnTo>
                  <a:pt x="0" y="45"/>
                </a:lnTo>
                <a:lnTo>
                  <a:pt x="155" y="45"/>
                </a:lnTo>
                <a:lnTo>
                  <a:pt x="155" y="50"/>
                </a:lnTo>
                <a:lnTo>
                  <a:pt x="180" y="25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7506956" y="2761346"/>
            <a:ext cx="369407" cy="1063163"/>
          </a:xfrm>
          <a:prstGeom prst="rect">
            <a:avLst/>
          </a:prstGeom>
          <a:solidFill>
            <a:srgbClr val="EAEE6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7461904" y="3590252"/>
            <a:ext cx="450493" cy="1630786"/>
          </a:xfrm>
          <a:custGeom>
            <a:avLst/>
            <a:gdLst>
              <a:gd name="T0" fmla="*/ 50 w 50"/>
              <a:gd name="T1" fmla="*/ 25 h 181"/>
              <a:gd name="T2" fmla="*/ 25 w 50"/>
              <a:gd name="T3" fmla="*/ 0 h 181"/>
              <a:gd name="T4" fmla="*/ 0 w 50"/>
              <a:gd name="T5" fmla="*/ 25 h 181"/>
              <a:gd name="T6" fmla="*/ 5 w 50"/>
              <a:gd name="T7" fmla="*/ 25 h 181"/>
              <a:gd name="T8" fmla="*/ 5 w 50"/>
              <a:gd name="T9" fmla="*/ 145 h 181"/>
              <a:gd name="T10" fmla="*/ 46 w 50"/>
              <a:gd name="T11" fmla="*/ 181 h 181"/>
              <a:gd name="T12" fmla="*/ 46 w 50"/>
              <a:gd name="T13" fmla="*/ 25 h 181"/>
              <a:gd name="T14" fmla="*/ 50 w 50"/>
              <a:gd name="T15" fmla="*/ 25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" h="181">
                <a:moveTo>
                  <a:pt x="50" y="25"/>
                </a:moveTo>
                <a:lnTo>
                  <a:pt x="25" y="0"/>
                </a:lnTo>
                <a:lnTo>
                  <a:pt x="0" y="25"/>
                </a:lnTo>
                <a:lnTo>
                  <a:pt x="5" y="25"/>
                </a:lnTo>
                <a:lnTo>
                  <a:pt x="5" y="145"/>
                </a:lnTo>
                <a:lnTo>
                  <a:pt x="46" y="181"/>
                </a:lnTo>
                <a:lnTo>
                  <a:pt x="46" y="25"/>
                </a:lnTo>
                <a:lnTo>
                  <a:pt x="50" y="25"/>
                </a:lnTo>
                <a:close/>
              </a:path>
            </a:pathLst>
          </a:custGeom>
          <a:solidFill>
            <a:srgbClr val="B5C2E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TextBox 30"/>
          <p:cNvSpPr txBox="1"/>
          <p:nvPr/>
        </p:nvSpPr>
        <p:spPr>
          <a:xfrm>
            <a:off x="6876132" y="2096124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158509" y="179132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/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9903579" y="2096124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B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903580" y="179132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/>
              <a:t>0000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9942551" y="5668190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942552" y="53633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/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933132" y="56403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215509" y="53355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/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292636616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</a:t>
            </a:r>
            <a:r>
              <a:rPr lang="en-US" dirty="0" err="1"/>
              <a:t>recorrido</a:t>
            </a:r>
            <a:r>
              <a:rPr lang="en-US" dirty="0"/>
              <a:t> circular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C151235-DA2A-964E-BD5E-DF6E92C2E77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138</a:t>
            </a:fld>
            <a:endParaRPr lang="en-US" dirty="0"/>
          </a:p>
        </p:txBody>
      </p:sp>
      <p:sp>
        <p:nvSpPr>
          <p:cNvPr id="9" name="Freeform 21"/>
          <p:cNvSpPr>
            <a:spLocks/>
          </p:cNvSpPr>
          <p:nvPr/>
        </p:nvSpPr>
        <p:spPr bwMode="auto">
          <a:xfrm>
            <a:off x="1435631" y="2243388"/>
            <a:ext cx="1491988" cy="1628507"/>
          </a:xfrm>
          <a:custGeom>
            <a:avLst/>
            <a:gdLst>
              <a:gd name="T0" fmla="*/ 213 w 727"/>
              <a:gd name="T1" fmla="*/ 212 h 793"/>
              <a:gd name="T2" fmla="*/ 0 w 727"/>
              <a:gd name="T3" fmla="*/ 725 h 793"/>
              <a:gd name="T4" fmla="*/ 0 w 727"/>
              <a:gd name="T5" fmla="*/ 725 h 793"/>
              <a:gd name="T6" fmla="*/ 0 w 727"/>
              <a:gd name="T7" fmla="*/ 725 h 793"/>
              <a:gd name="T8" fmla="*/ 0 w 727"/>
              <a:gd name="T9" fmla="*/ 725 h 793"/>
              <a:gd name="T10" fmla="*/ 68 w 727"/>
              <a:gd name="T11" fmla="*/ 793 h 793"/>
              <a:gd name="T12" fmla="*/ 135 w 727"/>
              <a:gd name="T13" fmla="*/ 725 h 793"/>
              <a:gd name="T14" fmla="*/ 136 w 727"/>
              <a:gd name="T15" fmla="*/ 725 h 793"/>
              <a:gd name="T16" fmla="*/ 727 w 727"/>
              <a:gd name="T17" fmla="*/ 135 h 793"/>
              <a:gd name="T18" fmla="*/ 727 w 727"/>
              <a:gd name="T19" fmla="*/ 0 h 793"/>
              <a:gd name="T20" fmla="*/ 213 w 727"/>
              <a:gd name="T21" fmla="*/ 212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7" h="793">
                <a:moveTo>
                  <a:pt x="213" y="212"/>
                </a:moveTo>
                <a:cubicBezTo>
                  <a:pt x="76" y="349"/>
                  <a:pt x="0" y="533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68" y="793"/>
                  <a:pt x="68" y="793"/>
                  <a:pt x="68" y="793"/>
                </a:cubicBezTo>
                <a:cubicBezTo>
                  <a:pt x="135" y="725"/>
                  <a:pt x="135" y="725"/>
                  <a:pt x="135" y="725"/>
                </a:cubicBezTo>
                <a:cubicBezTo>
                  <a:pt x="136" y="725"/>
                  <a:pt x="136" y="725"/>
                  <a:pt x="136" y="725"/>
                </a:cubicBezTo>
                <a:cubicBezTo>
                  <a:pt x="136" y="401"/>
                  <a:pt x="399" y="135"/>
                  <a:pt x="727" y="135"/>
                </a:cubicBezTo>
                <a:cubicBezTo>
                  <a:pt x="727" y="0"/>
                  <a:pt x="727" y="0"/>
                  <a:pt x="727" y="0"/>
                </a:cubicBezTo>
                <a:cubicBezTo>
                  <a:pt x="531" y="0"/>
                  <a:pt x="350" y="75"/>
                  <a:pt x="213" y="21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" name="Freeform 18"/>
          <p:cNvSpPr>
            <a:spLocks/>
          </p:cNvSpPr>
          <p:nvPr/>
        </p:nvSpPr>
        <p:spPr bwMode="auto">
          <a:xfrm>
            <a:off x="2791091" y="2243388"/>
            <a:ext cx="1628510" cy="1491985"/>
          </a:xfrm>
          <a:custGeom>
            <a:avLst/>
            <a:gdLst>
              <a:gd name="T0" fmla="*/ 581 w 793"/>
              <a:gd name="T1" fmla="*/ 213 h 725"/>
              <a:gd name="T2" fmla="*/ 68 w 793"/>
              <a:gd name="T3" fmla="*/ 0 h 725"/>
              <a:gd name="T4" fmla="*/ 0 w 793"/>
              <a:gd name="T5" fmla="*/ 69 h 725"/>
              <a:gd name="T6" fmla="*/ 68 w 793"/>
              <a:gd name="T7" fmla="*/ 135 h 725"/>
              <a:gd name="T8" fmla="*/ 657 w 793"/>
              <a:gd name="T9" fmla="*/ 724 h 725"/>
              <a:gd name="T10" fmla="*/ 793 w 793"/>
              <a:gd name="T11" fmla="*/ 725 h 725"/>
              <a:gd name="T12" fmla="*/ 581 w 793"/>
              <a:gd name="T13" fmla="*/ 213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581" y="213"/>
                </a:moveTo>
                <a:cubicBezTo>
                  <a:pt x="444" y="76"/>
                  <a:pt x="260" y="0"/>
                  <a:pt x="68" y="0"/>
                </a:cubicBezTo>
                <a:cubicBezTo>
                  <a:pt x="0" y="69"/>
                  <a:pt x="0" y="69"/>
                  <a:pt x="0" y="69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393" y="135"/>
                  <a:pt x="657" y="399"/>
                  <a:pt x="657" y="724"/>
                </a:cubicBezTo>
                <a:cubicBezTo>
                  <a:pt x="793" y="725"/>
                  <a:pt x="793" y="725"/>
                  <a:pt x="793" y="725"/>
                </a:cubicBezTo>
                <a:cubicBezTo>
                  <a:pt x="793" y="534"/>
                  <a:pt x="718" y="350"/>
                  <a:pt x="581" y="2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19"/>
          <p:cNvSpPr>
            <a:spLocks/>
          </p:cNvSpPr>
          <p:nvPr/>
        </p:nvSpPr>
        <p:spPr bwMode="auto">
          <a:xfrm>
            <a:off x="2927613" y="3589097"/>
            <a:ext cx="1491988" cy="1628507"/>
          </a:xfrm>
          <a:custGeom>
            <a:avLst/>
            <a:gdLst>
              <a:gd name="T0" fmla="*/ 657 w 725"/>
              <a:gd name="T1" fmla="*/ 0 h 793"/>
              <a:gd name="T2" fmla="*/ 590 w 725"/>
              <a:gd name="T3" fmla="*/ 68 h 793"/>
              <a:gd name="T4" fmla="*/ 0 w 725"/>
              <a:gd name="T5" fmla="*/ 657 h 793"/>
              <a:gd name="T6" fmla="*/ 0 w 725"/>
              <a:gd name="T7" fmla="*/ 793 h 793"/>
              <a:gd name="T8" fmla="*/ 513 w 725"/>
              <a:gd name="T9" fmla="*/ 581 h 793"/>
              <a:gd name="T10" fmla="*/ 725 w 725"/>
              <a:gd name="T11" fmla="*/ 68 h 793"/>
              <a:gd name="T12" fmla="*/ 657 w 725"/>
              <a:gd name="T13" fmla="*/ 0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5" h="793">
                <a:moveTo>
                  <a:pt x="657" y="0"/>
                </a:moveTo>
                <a:cubicBezTo>
                  <a:pt x="590" y="68"/>
                  <a:pt x="590" y="68"/>
                  <a:pt x="590" y="68"/>
                </a:cubicBezTo>
                <a:cubicBezTo>
                  <a:pt x="590" y="393"/>
                  <a:pt x="326" y="657"/>
                  <a:pt x="0" y="657"/>
                </a:cubicBezTo>
                <a:cubicBezTo>
                  <a:pt x="0" y="793"/>
                  <a:pt x="0" y="793"/>
                  <a:pt x="0" y="793"/>
                </a:cubicBezTo>
                <a:cubicBezTo>
                  <a:pt x="191" y="793"/>
                  <a:pt x="376" y="718"/>
                  <a:pt x="513" y="581"/>
                </a:cubicBezTo>
                <a:cubicBezTo>
                  <a:pt x="650" y="444"/>
                  <a:pt x="725" y="262"/>
                  <a:pt x="725" y="68"/>
                </a:cubicBezTo>
                <a:lnTo>
                  <a:pt x="65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20"/>
          <p:cNvSpPr>
            <a:spLocks/>
          </p:cNvSpPr>
          <p:nvPr/>
        </p:nvSpPr>
        <p:spPr bwMode="auto">
          <a:xfrm>
            <a:off x="1435631" y="3735373"/>
            <a:ext cx="1628510" cy="1482231"/>
          </a:xfrm>
          <a:custGeom>
            <a:avLst/>
            <a:gdLst>
              <a:gd name="T0" fmla="*/ 725 w 793"/>
              <a:gd name="T1" fmla="*/ 590 h 725"/>
              <a:gd name="T2" fmla="*/ 136 w 793"/>
              <a:gd name="T3" fmla="*/ 0 h 725"/>
              <a:gd name="T4" fmla="*/ 0 w 793"/>
              <a:gd name="T5" fmla="*/ 0 h 725"/>
              <a:gd name="T6" fmla="*/ 212 w 793"/>
              <a:gd name="T7" fmla="*/ 513 h 725"/>
              <a:gd name="T8" fmla="*/ 725 w 793"/>
              <a:gd name="T9" fmla="*/ 725 h 725"/>
              <a:gd name="T10" fmla="*/ 793 w 793"/>
              <a:gd name="T11" fmla="*/ 657 h 725"/>
              <a:gd name="T12" fmla="*/ 725 w 793"/>
              <a:gd name="T13" fmla="*/ 590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725" y="590"/>
                </a:moveTo>
                <a:cubicBezTo>
                  <a:pt x="400" y="589"/>
                  <a:pt x="136" y="324"/>
                  <a:pt x="13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6"/>
                  <a:pt x="75" y="376"/>
                  <a:pt x="212" y="513"/>
                </a:cubicBezTo>
                <a:cubicBezTo>
                  <a:pt x="349" y="650"/>
                  <a:pt x="531" y="725"/>
                  <a:pt x="725" y="725"/>
                </a:cubicBezTo>
                <a:cubicBezTo>
                  <a:pt x="793" y="657"/>
                  <a:pt x="793" y="657"/>
                  <a:pt x="793" y="657"/>
                </a:cubicBezTo>
                <a:lnTo>
                  <a:pt x="725" y="59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843236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bg1">
                    <a:lumMod val="50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125613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43236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accent3"/>
                </a:solidFill>
              </a:rPr>
              <a:t>Texto</a:t>
            </a:r>
            <a:r>
              <a:rPr lang="en-US" sz="1200" dirty="0">
                <a:solidFill>
                  <a:schemeClr val="accent3"/>
                </a:solidFill>
              </a:rPr>
              <a:t> C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125613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accent3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153703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B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153703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153703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2">
                    <a:lumMod val="75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accent2">
                    <a:lumMod val="75000"/>
                  </a:schemeClr>
                </a:solidFill>
              </a:rPr>
              <a:t> D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153703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2">
                    <a:lumMod val="75000"/>
                  </a:schemeClr>
                </a:solidFill>
              </a:rPr>
              <a:t>0000</a:t>
            </a:r>
          </a:p>
        </p:txBody>
      </p:sp>
      <p:sp>
        <p:nvSpPr>
          <p:cNvPr id="23" name="Freeform 21"/>
          <p:cNvSpPr>
            <a:spLocks/>
          </p:cNvSpPr>
          <p:nvPr/>
        </p:nvSpPr>
        <p:spPr bwMode="auto">
          <a:xfrm>
            <a:off x="7243764" y="2243388"/>
            <a:ext cx="1491988" cy="1628507"/>
          </a:xfrm>
          <a:custGeom>
            <a:avLst/>
            <a:gdLst>
              <a:gd name="T0" fmla="*/ 213 w 727"/>
              <a:gd name="T1" fmla="*/ 212 h 793"/>
              <a:gd name="T2" fmla="*/ 0 w 727"/>
              <a:gd name="T3" fmla="*/ 725 h 793"/>
              <a:gd name="T4" fmla="*/ 0 w 727"/>
              <a:gd name="T5" fmla="*/ 725 h 793"/>
              <a:gd name="T6" fmla="*/ 0 w 727"/>
              <a:gd name="T7" fmla="*/ 725 h 793"/>
              <a:gd name="T8" fmla="*/ 0 w 727"/>
              <a:gd name="T9" fmla="*/ 725 h 793"/>
              <a:gd name="T10" fmla="*/ 68 w 727"/>
              <a:gd name="T11" fmla="*/ 793 h 793"/>
              <a:gd name="T12" fmla="*/ 135 w 727"/>
              <a:gd name="T13" fmla="*/ 725 h 793"/>
              <a:gd name="T14" fmla="*/ 136 w 727"/>
              <a:gd name="T15" fmla="*/ 725 h 793"/>
              <a:gd name="T16" fmla="*/ 727 w 727"/>
              <a:gd name="T17" fmla="*/ 135 h 793"/>
              <a:gd name="T18" fmla="*/ 727 w 727"/>
              <a:gd name="T19" fmla="*/ 0 h 793"/>
              <a:gd name="T20" fmla="*/ 213 w 727"/>
              <a:gd name="T21" fmla="*/ 212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7" h="793">
                <a:moveTo>
                  <a:pt x="213" y="212"/>
                </a:moveTo>
                <a:cubicBezTo>
                  <a:pt x="76" y="349"/>
                  <a:pt x="0" y="533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68" y="793"/>
                  <a:pt x="68" y="793"/>
                  <a:pt x="68" y="793"/>
                </a:cubicBezTo>
                <a:cubicBezTo>
                  <a:pt x="135" y="725"/>
                  <a:pt x="135" y="725"/>
                  <a:pt x="135" y="725"/>
                </a:cubicBezTo>
                <a:cubicBezTo>
                  <a:pt x="136" y="725"/>
                  <a:pt x="136" y="725"/>
                  <a:pt x="136" y="725"/>
                </a:cubicBezTo>
                <a:cubicBezTo>
                  <a:pt x="136" y="401"/>
                  <a:pt x="399" y="135"/>
                  <a:pt x="727" y="135"/>
                </a:cubicBezTo>
                <a:cubicBezTo>
                  <a:pt x="727" y="0"/>
                  <a:pt x="727" y="0"/>
                  <a:pt x="727" y="0"/>
                </a:cubicBezTo>
                <a:cubicBezTo>
                  <a:pt x="531" y="0"/>
                  <a:pt x="350" y="75"/>
                  <a:pt x="213" y="212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8"/>
          <p:cNvSpPr>
            <a:spLocks/>
          </p:cNvSpPr>
          <p:nvPr/>
        </p:nvSpPr>
        <p:spPr bwMode="auto">
          <a:xfrm>
            <a:off x="8599224" y="2243388"/>
            <a:ext cx="1628510" cy="1491985"/>
          </a:xfrm>
          <a:custGeom>
            <a:avLst/>
            <a:gdLst>
              <a:gd name="T0" fmla="*/ 581 w 793"/>
              <a:gd name="T1" fmla="*/ 213 h 725"/>
              <a:gd name="T2" fmla="*/ 68 w 793"/>
              <a:gd name="T3" fmla="*/ 0 h 725"/>
              <a:gd name="T4" fmla="*/ 0 w 793"/>
              <a:gd name="T5" fmla="*/ 69 h 725"/>
              <a:gd name="T6" fmla="*/ 68 w 793"/>
              <a:gd name="T7" fmla="*/ 135 h 725"/>
              <a:gd name="T8" fmla="*/ 657 w 793"/>
              <a:gd name="T9" fmla="*/ 724 h 725"/>
              <a:gd name="T10" fmla="*/ 793 w 793"/>
              <a:gd name="T11" fmla="*/ 725 h 725"/>
              <a:gd name="T12" fmla="*/ 581 w 793"/>
              <a:gd name="T13" fmla="*/ 213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581" y="213"/>
                </a:moveTo>
                <a:cubicBezTo>
                  <a:pt x="444" y="76"/>
                  <a:pt x="260" y="0"/>
                  <a:pt x="68" y="0"/>
                </a:cubicBezTo>
                <a:cubicBezTo>
                  <a:pt x="0" y="69"/>
                  <a:pt x="0" y="69"/>
                  <a:pt x="0" y="69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393" y="135"/>
                  <a:pt x="657" y="399"/>
                  <a:pt x="657" y="724"/>
                </a:cubicBezTo>
                <a:cubicBezTo>
                  <a:pt x="793" y="725"/>
                  <a:pt x="793" y="725"/>
                  <a:pt x="793" y="725"/>
                </a:cubicBezTo>
                <a:cubicBezTo>
                  <a:pt x="793" y="534"/>
                  <a:pt x="718" y="350"/>
                  <a:pt x="581" y="213"/>
                </a:cubicBez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9"/>
          <p:cNvSpPr>
            <a:spLocks/>
          </p:cNvSpPr>
          <p:nvPr/>
        </p:nvSpPr>
        <p:spPr bwMode="auto">
          <a:xfrm>
            <a:off x="8735746" y="3589097"/>
            <a:ext cx="1491988" cy="1628507"/>
          </a:xfrm>
          <a:custGeom>
            <a:avLst/>
            <a:gdLst>
              <a:gd name="T0" fmla="*/ 657 w 725"/>
              <a:gd name="T1" fmla="*/ 0 h 793"/>
              <a:gd name="T2" fmla="*/ 590 w 725"/>
              <a:gd name="T3" fmla="*/ 68 h 793"/>
              <a:gd name="T4" fmla="*/ 0 w 725"/>
              <a:gd name="T5" fmla="*/ 657 h 793"/>
              <a:gd name="T6" fmla="*/ 0 w 725"/>
              <a:gd name="T7" fmla="*/ 793 h 793"/>
              <a:gd name="T8" fmla="*/ 513 w 725"/>
              <a:gd name="T9" fmla="*/ 581 h 793"/>
              <a:gd name="T10" fmla="*/ 725 w 725"/>
              <a:gd name="T11" fmla="*/ 68 h 793"/>
              <a:gd name="T12" fmla="*/ 657 w 725"/>
              <a:gd name="T13" fmla="*/ 0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5" h="793">
                <a:moveTo>
                  <a:pt x="657" y="0"/>
                </a:moveTo>
                <a:cubicBezTo>
                  <a:pt x="590" y="68"/>
                  <a:pt x="590" y="68"/>
                  <a:pt x="590" y="68"/>
                </a:cubicBezTo>
                <a:cubicBezTo>
                  <a:pt x="590" y="393"/>
                  <a:pt x="326" y="657"/>
                  <a:pt x="0" y="657"/>
                </a:cubicBezTo>
                <a:cubicBezTo>
                  <a:pt x="0" y="793"/>
                  <a:pt x="0" y="793"/>
                  <a:pt x="0" y="793"/>
                </a:cubicBezTo>
                <a:cubicBezTo>
                  <a:pt x="191" y="793"/>
                  <a:pt x="376" y="718"/>
                  <a:pt x="513" y="581"/>
                </a:cubicBezTo>
                <a:cubicBezTo>
                  <a:pt x="650" y="444"/>
                  <a:pt x="725" y="262"/>
                  <a:pt x="725" y="68"/>
                </a:cubicBezTo>
                <a:lnTo>
                  <a:pt x="657" y="0"/>
                </a:lnTo>
                <a:close/>
              </a:path>
            </a:pathLst>
          </a:custGeom>
          <a:solidFill>
            <a:srgbClr val="7A695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0"/>
          <p:cNvSpPr>
            <a:spLocks/>
          </p:cNvSpPr>
          <p:nvPr/>
        </p:nvSpPr>
        <p:spPr bwMode="auto">
          <a:xfrm>
            <a:off x="7243764" y="3735373"/>
            <a:ext cx="1628510" cy="1482231"/>
          </a:xfrm>
          <a:custGeom>
            <a:avLst/>
            <a:gdLst>
              <a:gd name="T0" fmla="*/ 725 w 793"/>
              <a:gd name="T1" fmla="*/ 590 h 725"/>
              <a:gd name="T2" fmla="*/ 136 w 793"/>
              <a:gd name="T3" fmla="*/ 0 h 725"/>
              <a:gd name="T4" fmla="*/ 0 w 793"/>
              <a:gd name="T5" fmla="*/ 0 h 725"/>
              <a:gd name="T6" fmla="*/ 212 w 793"/>
              <a:gd name="T7" fmla="*/ 513 h 725"/>
              <a:gd name="T8" fmla="*/ 725 w 793"/>
              <a:gd name="T9" fmla="*/ 725 h 725"/>
              <a:gd name="T10" fmla="*/ 793 w 793"/>
              <a:gd name="T11" fmla="*/ 657 h 725"/>
              <a:gd name="T12" fmla="*/ 725 w 793"/>
              <a:gd name="T13" fmla="*/ 590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725" y="590"/>
                </a:moveTo>
                <a:cubicBezTo>
                  <a:pt x="400" y="589"/>
                  <a:pt x="136" y="324"/>
                  <a:pt x="13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6"/>
                  <a:pt x="75" y="376"/>
                  <a:pt x="212" y="513"/>
                </a:cubicBezTo>
                <a:cubicBezTo>
                  <a:pt x="349" y="650"/>
                  <a:pt x="531" y="725"/>
                  <a:pt x="725" y="725"/>
                </a:cubicBezTo>
                <a:cubicBezTo>
                  <a:pt x="793" y="657"/>
                  <a:pt x="793" y="657"/>
                  <a:pt x="793" y="657"/>
                </a:cubicBezTo>
                <a:lnTo>
                  <a:pt x="725" y="590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TextBox 26"/>
          <p:cNvSpPr txBox="1"/>
          <p:nvPr/>
        </p:nvSpPr>
        <p:spPr>
          <a:xfrm>
            <a:off x="6651369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778692"/>
                </a:solidFill>
              </a:rPr>
              <a:t>Texto</a:t>
            </a:r>
            <a:r>
              <a:rPr lang="en-US" sz="1200" dirty="0">
                <a:solidFill>
                  <a:srgbClr val="778692"/>
                </a:solidFill>
              </a:rPr>
              <a:t> A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933746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778692"/>
                </a:solidFill>
              </a:rPr>
              <a:t>0000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651369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A6A088"/>
                </a:solidFill>
              </a:rPr>
              <a:t>Texto</a:t>
            </a:r>
            <a:r>
              <a:rPr lang="en-US" sz="1200" dirty="0">
                <a:solidFill>
                  <a:srgbClr val="A6A088"/>
                </a:solidFill>
              </a:rPr>
              <a:t> C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6933746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A6A088"/>
                </a:solidFill>
              </a:rPr>
              <a:t>0000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9961836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A5C2CE"/>
                </a:solidFill>
              </a:rPr>
              <a:t>Texto</a:t>
            </a:r>
            <a:r>
              <a:rPr lang="en-US" sz="1200" dirty="0">
                <a:solidFill>
                  <a:srgbClr val="A5C2CE"/>
                </a:solidFill>
              </a:rPr>
              <a:t> B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61836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A5C2CE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9961836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7B6854"/>
                </a:solidFill>
              </a:rPr>
              <a:t>Texto</a:t>
            </a:r>
            <a:r>
              <a:rPr lang="en-US" sz="1200" dirty="0">
                <a:solidFill>
                  <a:srgbClr val="7B6854"/>
                </a:solidFill>
              </a:rPr>
              <a:t> D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961836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7B6854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4025930335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</a:t>
            </a:r>
            <a:r>
              <a:rPr lang="en-US" dirty="0" err="1"/>
              <a:t>recorrido</a:t>
            </a:r>
            <a:r>
              <a:rPr lang="en-US" dirty="0"/>
              <a:t> circular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6852BB4-8B8C-DB4C-B016-C6859A2C4CE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139</a:t>
            </a:fld>
            <a:endParaRPr lang="en-US" dirty="0"/>
          </a:p>
        </p:txBody>
      </p:sp>
      <p:sp>
        <p:nvSpPr>
          <p:cNvPr id="9" name="Freeform 21"/>
          <p:cNvSpPr>
            <a:spLocks/>
          </p:cNvSpPr>
          <p:nvPr/>
        </p:nvSpPr>
        <p:spPr bwMode="auto">
          <a:xfrm>
            <a:off x="1435631" y="2243388"/>
            <a:ext cx="1491988" cy="1628507"/>
          </a:xfrm>
          <a:custGeom>
            <a:avLst/>
            <a:gdLst>
              <a:gd name="T0" fmla="*/ 213 w 727"/>
              <a:gd name="T1" fmla="*/ 212 h 793"/>
              <a:gd name="T2" fmla="*/ 0 w 727"/>
              <a:gd name="T3" fmla="*/ 725 h 793"/>
              <a:gd name="T4" fmla="*/ 0 w 727"/>
              <a:gd name="T5" fmla="*/ 725 h 793"/>
              <a:gd name="T6" fmla="*/ 0 w 727"/>
              <a:gd name="T7" fmla="*/ 725 h 793"/>
              <a:gd name="T8" fmla="*/ 0 w 727"/>
              <a:gd name="T9" fmla="*/ 725 h 793"/>
              <a:gd name="T10" fmla="*/ 68 w 727"/>
              <a:gd name="T11" fmla="*/ 793 h 793"/>
              <a:gd name="T12" fmla="*/ 135 w 727"/>
              <a:gd name="T13" fmla="*/ 725 h 793"/>
              <a:gd name="T14" fmla="*/ 136 w 727"/>
              <a:gd name="T15" fmla="*/ 725 h 793"/>
              <a:gd name="T16" fmla="*/ 727 w 727"/>
              <a:gd name="T17" fmla="*/ 135 h 793"/>
              <a:gd name="T18" fmla="*/ 727 w 727"/>
              <a:gd name="T19" fmla="*/ 0 h 793"/>
              <a:gd name="T20" fmla="*/ 213 w 727"/>
              <a:gd name="T21" fmla="*/ 212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7" h="793">
                <a:moveTo>
                  <a:pt x="213" y="212"/>
                </a:moveTo>
                <a:cubicBezTo>
                  <a:pt x="76" y="349"/>
                  <a:pt x="0" y="533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68" y="793"/>
                  <a:pt x="68" y="793"/>
                  <a:pt x="68" y="793"/>
                </a:cubicBezTo>
                <a:cubicBezTo>
                  <a:pt x="135" y="725"/>
                  <a:pt x="135" y="725"/>
                  <a:pt x="135" y="725"/>
                </a:cubicBezTo>
                <a:cubicBezTo>
                  <a:pt x="136" y="725"/>
                  <a:pt x="136" y="725"/>
                  <a:pt x="136" y="725"/>
                </a:cubicBezTo>
                <a:cubicBezTo>
                  <a:pt x="136" y="401"/>
                  <a:pt x="399" y="135"/>
                  <a:pt x="727" y="135"/>
                </a:cubicBezTo>
                <a:cubicBezTo>
                  <a:pt x="727" y="0"/>
                  <a:pt x="727" y="0"/>
                  <a:pt x="727" y="0"/>
                </a:cubicBezTo>
                <a:cubicBezTo>
                  <a:pt x="531" y="0"/>
                  <a:pt x="350" y="75"/>
                  <a:pt x="213" y="212"/>
                </a:cubicBezTo>
                <a:close/>
              </a:path>
            </a:pathLst>
          </a:custGeom>
          <a:solidFill>
            <a:srgbClr val="C7CB5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" name="Freeform 18"/>
          <p:cNvSpPr>
            <a:spLocks/>
          </p:cNvSpPr>
          <p:nvPr/>
        </p:nvSpPr>
        <p:spPr bwMode="auto">
          <a:xfrm>
            <a:off x="2791091" y="2243388"/>
            <a:ext cx="1628510" cy="1491985"/>
          </a:xfrm>
          <a:custGeom>
            <a:avLst/>
            <a:gdLst>
              <a:gd name="T0" fmla="*/ 581 w 793"/>
              <a:gd name="T1" fmla="*/ 213 h 725"/>
              <a:gd name="T2" fmla="*/ 68 w 793"/>
              <a:gd name="T3" fmla="*/ 0 h 725"/>
              <a:gd name="T4" fmla="*/ 0 w 793"/>
              <a:gd name="T5" fmla="*/ 69 h 725"/>
              <a:gd name="T6" fmla="*/ 68 w 793"/>
              <a:gd name="T7" fmla="*/ 135 h 725"/>
              <a:gd name="T8" fmla="*/ 657 w 793"/>
              <a:gd name="T9" fmla="*/ 724 h 725"/>
              <a:gd name="T10" fmla="*/ 793 w 793"/>
              <a:gd name="T11" fmla="*/ 725 h 725"/>
              <a:gd name="T12" fmla="*/ 581 w 793"/>
              <a:gd name="T13" fmla="*/ 213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581" y="213"/>
                </a:moveTo>
                <a:cubicBezTo>
                  <a:pt x="444" y="76"/>
                  <a:pt x="260" y="0"/>
                  <a:pt x="68" y="0"/>
                </a:cubicBezTo>
                <a:cubicBezTo>
                  <a:pt x="0" y="69"/>
                  <a:pt x="0" y="69"/>
                  <a:pt x="0" y="69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393" y="135"/>
                  <a:pt x="657" y="399"/>
                  <a:pt x="657" y="724"/>
                </a:cubicBezTo>
                <a:cubicBezTo>
                  <a:pt x="793" y="725"/>
                  <a:pt x="793" y="725"/>
                  <a:pt x="793" y="725"/>
                </a:cubicBezTo>
                <a:cubicBezTo>
                  <a:pt x="793" y="534"/>
                  <a:pt x="718" y="350"/>
                  <a:pt x="581" y="213"/>
                </a:cubicBez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19"/>
          <p:cNvSpPr>
            <a:spLocks/>
          </p:cNvSpPr>
          <p:nvPr/>
        </p:nvSpPr>
        <p:spPr bwMode="auto">
          <a:xfrm>
            <a:off x="2927613" y="3589097"/>
            <a:ext cx="1491988" cy="1628507"/>
          </a:xfrm>
          <a:custGeom>
            <a:avLst/>
            <a:gdLst>
              <a:gd name="T0" fmla="*/ 657 w 725"/>
              <a:gd name="T1" fmla="*/ 0 h 793"/>
              <a:gd name="T2" fmla="*/ 590 w 725"/>
              <a:gd name="T3" fmla="*/ 68 h 793"/>
              <a:gd name="T4" fmla="*/ 0 w 725"/>
              <a:gd name="T5" fmla="*/ 657 h 793"/>
              <a:gd name="T6" fmla="*/ 0 w 725"/>
              <a:gd name="T7" fmla="*/ 793 h 793"/>
              <a:gd name="T8" fmla="*/ 513 w 725"/>
              <a:gd name="T9" fmla="*/ 581 h 793"/>
              <a:gd name="T10" fmla="*/ 725 w 725"/>
              <a:gd name="T11" fmla="*/ 68 h 793"/>
              <a:gd name="T12" fmla="*/ 657 w 725"/>
              <a:gd name="T13" fmla="*/ 0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5" h="793">
                <a:moveTo>
                  <a:pt x="657" y="0"/>
                </a:moveTo>
                <a:cubicBezTo>
                  <a:pt x="590" y="68"/>
                  <a:pt x="590" y="68"/>
                  <a:pt x="590" y="68"/>
                </a:cubicBezTo>
                <a:cubicBezTo>
                  <a:pt x="590" y="393"/>
                  <a:pt x="326" y="657"/>
                  <a:pt x="0" y="657"/>
                </a:cubicBezTo>
                <a:cubicBezTo>
                  <a:pt x="0" y="793"/>
                  <a:pt x="0" y="793"/>
                  <a:pt x="0" y="793"/>
                </a:cubicBezTo>
                <a:cubicBezTo>
                  <a:pt x="191" y="793"/>
                  <a:pt x="376" y="718"/>
                  <a:pt x="513" y="581"/>
                </a:cubicBezTo>
                <a:cubicBezTo>
                  <a:pt x="650" y="444"/>
                  <a:pt x="725" y="262"/>
                  <a:pt x="725" y="68"/>
                </a:cubicBezTo>
                <a:lnTo>
                  <a:pt x="657" y="0"/>
                </a:lnTo>
                <a:close/>
              </a:path>
            </a:pathLst>
          </a:custGeom>
          <a:solidFill>
            <a:srgbClr val="F5F6B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20"/>
          <p:cNvSpPr>
            <a:spLocks/>
          </p:cNvSpPr>
          <p:nvPr/>
        </p:nvSpPr>
        <p:spPr bwMode="auto">
          <a:xfrm>
            <a:off x="1435631" y="3735373"/>
            <a:ext cx="1628510" cy="1482231"/>
          </a:xfrm>
          <a:custGeom>
            <a:avLst/>
            <a:gdLst>
              <a:gd name="T0" fmla="*/ 725 w 793"/>
              <a:gd name="T1" fmla="*/ 590 h 725"/>
              <a:gd name="T2" fmla="*/ 136 w 793"/>
              <a:gd name="T3" fmla="*/ 0 h 725"/>
              <a:gd name="T4" fmla="*/ 0 w 793"/>
              <a:gd name="T5" fmla="*/ 0 h 725"/>
              <a:gd name="T6" fmla="*/ 212 w 793"/>
              <a:gd name="T7" fmla="*/ 513 h 725"/>
              <a:gd name="T8" fmla="*/ 725 w 793"/>
              <a:gd name="T9" fmla="*/ 725 h 725"/>
              <a:gd name="T10" fmla="*/ 793 w 793"/>
              <a:gd name="T11" fmla="*/ 657 h 725"/>
              <a:gd name="T12" fmla="*/ 725 w 793"/>
              <a:gd name="T13" fmla="*/ 590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725" y="590"/>
                </a:moveTo>
                <a:cubicBezTo>
                  <a:pt x="400" y="589"/>
                  <a:pt x="136" y="324"/>
                  <a:pt x="13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6"/>
                  <a:pt x="75" y="376"/>
                  <a:pt x="212" y="513"/>
                </a:cubicBezTo>
                <a:cubicBezTo>
                  <a:pt x="349" y="650"/>
                  <a:pt x="531" y="725"/>
                  <a:pt x="725" y="725"/>
                </a:cubicBezTo>
                <a:cubicBezTo>
                  <a:pt x="793" y="657"/>
                  <a:pt x="793" y="657"/>
                  <a:pt x="793" y="657"/>
                </a:cubicBezTo>
                <a:lnTo>
                  <a:pt x="725" y="590"/>
                </a:lnTo>
                <a:close/>
              </a:path>
            </a:pathLst>
          </a:custGeom>
          <a:solidFill>
            <a:srgbClr val="FBFCE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843236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125613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43236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C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125613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153703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B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153703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153703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D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153703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3" name="Freeform 21"/>
          <p:cNvSpPr>
            <a:spLocks/>
          </p:cNvSpPr>
          <p:nvPr/>
        </p:nvSpPr>
        <p:spPr bwMode="auto">
          <a:xfrm>
            <a:off x="7243764" y="2243388"/>
            <a:ext cx="1491988" cy="1628507"/>
          </a:xfrm>
          <a:custGeom>
            <a:avLst/>
            <a:gdLst>
              <a:gd name="T0" fmla="*/ 213 w 727"/>
              <a:gd name="T1" fmla="*/ 212 h 793"/>
              <a:gd name="T2" fmla="*/ 0 w 727"/>
              <a:gd name="T3" fmla="*/ 725 h 793"/>
              <a:gd name="T4" fmla="*/ 0 w 727"/>
              <a:gd name="T5" fmla="*/ 725 h 793"/>
              <a:gd name="T6" fmla="*/ 0 w 727"/>
              <a:gd name="T7" fmla="*/ 725 h 793"/>
              <a:gd name="T8" fmla="*/ 0 w 727"/>
              <a:gd name="T9" fmla="*/ 725 h 793"/>
              <a:gd name="T10" fmla="*/ 68 w 727"/>
              <a:gd name="T11" fmla="*/ 793 h 793"/>
              <a:gd name="T12" fmla="*/ 135 w 727"/>
              <a:gd name="T13" fmla="*/ 725 h 793"/>
              <a:gd name="T14" fmla="*/ 136 w 727"/>
              <a:gd name="T15" fmla="*/ 725 h 793"/>
              <a:gd name="T16" fmla="*/ 727 w 727"/>
              <a:gd name="T17" fmla="*/ 135 h 793"/>
              <a:gd name="T18" fmla="*/ 727 w 727"/>
              <a:gd name="T19" fmla="*/ 0 h 793"/>
              <a:gd name="T20" fmla="*/ 213 w 727"/>
              <a:gd name="T21" fmla="*/ 212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7" h="793">
                <a:moveTo>
                  <a:pt x="213" y="212"/>
                </a:moveTo>
                <a:cubicBezTo>
                  <a:pt x="76" y="349"/>
                  <a:pt x="0" y="533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68" y="793"/>
                  <a:pt x="68" y="793"/>
                  <a:pt x="68" y="793"/>
                </a:cubicBezTo>
                <a:cubicBezTo>
                  <a:pt x="135" y="725"/>
                  <a:pt x="135" y="725"/>
                  <a:pt x="135" y="725"/>
                </a:cubicBezTo>
                <a:cubicBezTo>
                  <a:pt x="136" y="725"/>
                  <a:pt x="136" y="725"/>
                  <a:pt x="136" y="725"/>
                </a:cubicBezTo>
                <a:cubicBezTo>
                  <a:pt x="136" y="401"/>
                  <a:pt x="399" y="135"/>
                  <a:pt x="727" y="135"/>
                </a:cubicBezTo>
                <a:cubicBezTo>
                  <a:pt x="727" y="0"/>
                  <a:pt x="727" y="0"/>
                  <a:pt x="727" y="0"/>
                </a:cubicBezTo>
                <a:cubicBezTo>
                  <a:pt x="531" y="0"/>
                  <a:pt x="350" y="75"/>
                  <a:pt x="213" y="212"/>
                </a:cubicBezTo>
                <a:close/>
              </a:path>
            </a:pathLst>
          </a:custGeom>
          <a:solidFill>
            <a:srgbClr val="C7CB5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8"/>
          <p:cNvSpPr>
            <a:spLocks/>
          </p:cNvSpPr>
          <p:nvPr/>
        </p:nvSpPr>
        <p:spPr bwMode="auto">
          <a:xfrm>
            <a:off x="8599224" y="2243388"/>
            <a:ext cx="1628510" cy="1491985"/>
          </a:xfrm>
          <a:custGeom>
            <a:avLst/>
            <a:gdLst>
              <a:gd name="T0" fmla="*/ 581 w 793"/>
              <a:gd name="T1" fmla="*/ 213 h 725"/>
              <a:gd name="T2" fmla="*/ 68 w 793"/>
              <a:gd name="T3" fmla="*/ 0 h 725"/>
              <a:gd name="T4" fmla="*/ 0 w 793"/>
              <a:gd name="T5" fmla="*/ 69 h 725"/>
              <a:gd name="T6" fmla="*/ 68 w 793"/>
              <a:gd name="T7" fmla="*/ 135 h 725"/>
              <a:gd name="T8" fmla="*/ 657 w 793"/>
              <a:gd name="T9" fmla="*/ 724 h 725"/>
              <a:gd name="T10" fmla="*/ 793 w 793"/>
              <a:gd name="T11" fmla="*/ 725 h 725"/>
              <a:gd name="T12" fmla="*/ 581 w 793"/>
              <a:gd name="T13" fmla="*/ 213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581" y="213"/>
                </a:moveTo>
                <a:cubicBezTo>
                  <a:pt x="444" y="76"/>
                  <a:pt x="260" y="0"/>
                  <a:pt x="68" y="0"/>
                </a:cubicBezTo>
                <a:cubicBezTo>
                  <a:pt x="0" y="69"/>
                  <a:pt x="0" y="69"/>
                  <a:pt x="0" y="69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393" y="135"/>
                  <a:pt x="657" y="399"/>
                  <a:pt x="657" y="724"/>
                </a:cubicBezTo>
                <a:cubicBezTo>
                  <a:pt x="793" y="725"/>
                  <a:pt x="793" y="725"/>
                  <a:pt x="793" y="725"/>
                </a:cubicBezTo>
                <a:cubicBezTo>
                  <a:pt x="793" y="534"/>
                  <a:pt x="718" y="350"/>
                  <a:pt x="581" y="213"/>
                </a:cubicBezTo>
                <a:close/>
              </a:path>
            </a:pathLst>
          </a:custGeom>
          <a:solidFill>
            <a:srgbClr val="F7F9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9"/>
          <p:cNvSpPr>
            <a:spLocks/>
          </p:cNvSpPr>
          <p:nvPr/>
        </p:nvSpPr>
        <p:spPr bwMode="auto">
          <a:xfrm>
            <a:off x="8735746" y="3589097"/>
            <a:ext cx="1491988" cy="1628507"/>
          </a:xfrm>
          <a:custGeom>
            <a:avLst/>
            <a:gdLst>
              <a:gd name="T0" fmla="*/ 657 w 725"/>
              <a:gd name="T1" fmla="*/ 0 h 793"/>
              <a:gd name="T2" fmla="*/ 590 w 725"/>
              <a:gd name="T3" fmla="*/ 68 h 793"/>
              <a:gd name="T4" fmla="*/ 0 w 725"/>
              <a:gd name="T5" fmla="*/ 657 h 793"/>
              <a:gd name="T6" fmla="*/ 0 w 725"/>
              <a:gd name="T7" fmla="*/ 793 h 793"/>
              <a:gd name="T8" fmla="*/ 513 w 725"/>
              <a:gd name="T9" fmla="*/ 581 h 793"/>
              <a:gd name="T10" fmla="*/ 725 w 725"/>
              <a:gd name="T11" fmla="*/ 68 h 793"/>
              <a:gd name="T12" fmla="*/ 657 w 725"/>
              <a:gd name="T13" fmla="*/ 0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5" h="793">
                <a:moveTo>
                  <a:pt x="657" y="0"/>
                </a:moveTo>
                <a:cubicBezTo>
                  <a:pt x="590" y="68"/>
                  <a:pt x="590" y="68"/>
                  <a:pt x="590" y="68"/>
                </a:cubicBezTo>
                <a:cubicBezTo>
                  <a:pt x="590" y="393"/>
                  <a:pt x="326" y="657"/>
                  <a:pt x="0" y="657"/>
                </a:cubicBezTo>
                <a:cubicBezTo>
                  <a:pt x="0" y="793"/>
                  <a:pt x="0" y="793"/>
                  <a:pt x="0" y="793"/>
                </a:cubicBezTo>
                <a:cubicBezTo>
                  <a:pt x="191" y="793"/>
                  <a:pt x="376" y="718"/>
                  <a:pt x="513" y="581"/>
                </a:cubicBezTo>
                <a:cubicBezTo>
                  <a:pt x="650" y="444"/>
                  <a:pt x="725" y="262"/>
                  <a:pt x="725" y="68"/>
                </a:cubicBezTo>
                <a:lnTo>
                  <a:pt x="657" y="0"/>
                </a:lnTo>
                <a:close/>
              </a:path>
            </a:pathLst>
          </a:custGeom>
          <a:solidFill>
            <a:srgbClr val="EEF28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0"/>
          <p:cNvSpPr>
            <a:spLocks/>
          </p:cNvSpPr>
          <p:nvPr/>
        </p:nvSpPr>
        <p:spPr bwMode="auto">
          <a:xfrm>
            <a:off x="7243764" y="3735373"/>
            <a:ext cx="1628510" cy="1482231"/>
          </a:xfrm>
          <a:custGeom>
            <a:avLst/>
            <a:gdLst>
              <a:gd name="T0" fmla="*/ 725 w 793"/>
              <a:gd name="T1" fmla="*/ 590 h 725"/>
              <a:gd name="T2" fmla="*/ 136 w 793"/>
              <a:gd name="T3" fmla="*/ 0 h 725"/>
              <a:gd name="T4" fmla="*/ 0 w 793"/>
              <a:gd name="T5" fmla="*/ 0 h 725"/>
              <a:gd name="T6" fmla="*/ 212 w 793"/>
              <a:gd name="T7" fmla="*/ 513 h 725"/>
              <a:gd name="T8" fmla="*/ 725 w 793"/>
              <a:gd name="T9" fmla="*/ 725 h 725"/>
              <a:gd name="T10" fmla="*/ 793 w 793"/>
              <a:gd name="T11" fmla="*/ 657 h 725"/>
              <a:gd name="T12" fmla="*/ 725 w 793"/>
              <a:gd name="T13" fmla="*/ 590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725" y="590"/>
                </a:moveTo>
                <a:cubicBezTo>
                  <a:pt x="400" y="589"/>
                  <a:pt x="136" y="324"/>
                  <a:pt x="13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6"/>
                  <a:pt x="75" y="376"/>
                  <a:pt x="212" y="513"/>
                </a:cubicBezTo>
                <a:cubicBezTo>
                  <a:pt x="349" y="650"/>
                  <a:pt x="531" y="725"/>
                  <a:pt x="725" y="725"/>
                </a:cubicBezTo>
                <a:cubicBezTo>
                  <a:pt x="793" y="657"/>
                  <a:pt x="793" y="657"/>
                  <a:pt x="793" y="657"/>
                </a:cubicBezTo>
                <a:lnTo>
                  <a:pt x="725" y="590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TextBox 26"/>
          <p:cNvSpPr txBox="1"/>
          <p:nvPr/>
        </p:nvSpPr>
        <p:spPr>
          <a:xfrm>
            <a:off x="6651369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A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933746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651369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C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6933746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9961836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B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61836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9961836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D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961836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97005468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Freeform 144"/>
          <p:cNvSpPr>
            <a:spLocks noChangeAspect="1"/>
          </p:cNvSpPr>
          <p:nvPr/>
        </p:nvSpPr>
        <p:spPr bwMode="auto">
          <a:xfrm>
            <a:off x="3535980" y="38166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6" name="Freeform 145"/>
          <p:cNvSpPr>
            <a:spLocks noChangeAspect="1"/>
          </p:cNvSpPr>
          <p:nvPr/>
        </p:nvSpPr>
        <p:spPr bwMode="auto">
          <a:xfrm>
            <a:off x="2107588" y="38166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7" name="Freeform 146"/>
          <p:cNvSpPr>
            <a:spLocks noChangeAspect="1"/>
          </p:cNvSpPr>
          <p:nvPr/>
        </p:nvSpPr>
        <p:spPr bwMode="auto">
          <a:xfrm>
            <a:off x="638910" y="38166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8" name="Freeform 147"/>
          <p:cNvSpPr>
            <a:spLocks noChangeAspect="1"/>
          </p:cNvSpPr>
          <p:nvPr/>
        </p:nvSpPr>
        <p:spPr bwMode="auto">
          <a:xfrm>
            <a:off x="652075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9" name="Freeform 148"/>
          <p:cNvSpPr>
            <a:spLocks noChangeAspect="1"/>
          </p:cNvSpPr>
          <p:nvPr/>
        </p:nvSpPr>
        <p:spPr bwMode="auto">
          <a:xfrm>
            <a:off x="655746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0" name="Freeform 149"/>
          <p:cNvSpPr>
            <a:spLocks noChangeAspect="1"/>
          </p:cNvSpPr>
          <p:nvPr/>
        </p:nvSpPr>
        <p:spPr bwMode="auto">
          <a:xfrm>
            <a:off x="211513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1" name="Freeform 150"/>
          <p:cNvSpPr>
            <a:spLocks noChangeAspect="1"/>
          </p:cNvSpPr>
          <p:nvPr/>
        </p:nvSpPr>
        <p:spPr bwMode="auto">
          <a:xfrm>
            <a:off x="638910" y="500345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2" name="Freeform 151"/>
          <p:cNvSpPr>
            <a:spLocks noChangeAspect="1"/>
          </p:cNvSpPr>
          <p:nvPr/>
        </p:nvSpPr>
        <p:spPr bwMode="auto">
          <a:xfrm>
            <a:off x="4956830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3" name="Freeform 152"/>
          <p:cNvSpPr>
            <a:spLocks noChangeAspect="1"/>
          </p:cNvSpPr>
          <p:nvPr/>
        </p:nvSpPr>
        <p:spPr bwMode="auto">
          <a:xfrm>
            <a:off x="637768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4" name="Freeform 153"/>
          <p:cNvSpPr>
            <a:spLocks noChangeAspect="1"/>
          </p:cNvSpPr>
          <p:nvPr/>
        </p:nvSpPr>
        <p:spPr bwMode="auto">
          <a:xfrm>
            <a:off x="7798530" y="500345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5" name="Freeform 154"/>
          <p:cNvSpPr>
            <a:spLocks noChangeAspect="1"/>
          </p:cNvSpPr>
          <p:nvPr/>
        </p:nvSpPr>
        <p:spPr bwMode="auto">
          <a:xfrm>
            <a:off x="9219379" y="500345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156" name="Freeform 155"/>
          <p:cNvSpPr>
            <a:spLocks noChangeAspect="1"/>
          </p:cNvSpPr>
          <p:nvPr/>
        </p:nvSpPr>
        <p:spPr bwMode="auto">
          <a:xfrm>
            <a:off x="10640230" y="38166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7" name="Freeform 156"/>
          <p:cNvSpPr>
            <a:spLocks noChangeAspect="1"/>
          </p:cNvSpPr>
          <p:nvPr/>
        </p:nvSpPr>
        <p:spPr bwMode="auto">
          <a:xfrm>
            <a:off x="9219379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2" name="Freeform 141"/>
          <p:cNvSpPr>
            <a:spLocks noChangeAspect="1"/>
          </p:cNvSpPr>
          <p:nvPr/>
        </p:nvSpPr>
        <p:spPr bwMode="auto">
          <a:xfrm>
            <a:off x="4956857" y="38166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5" name="Freeform 134"/>
          <p:cNvSpPr>
            <a:spLocks noChangeAspect="1"/>
          </p:cNvSpPr>
          <p:nvPr/>
        </p:nvSpPr>
        <p:spPr bwMode="auto">
          <a:xfrm>
            <a:off x="779853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4" name="Freeform 133"/>
          <p:cNvSpPr>
            <a:spLocks noChangeAspect="1"/>
          </p:cNvSpPr>
          <p:nvPr/>
        </p:nvSpPr>
        <p:spPr bwMode="auto">
          <a:xfrm>
            <a:off x="9219379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3" name="Freeform 132"/>
          <p:cNvSpPr>
            <a:spLocks noChangeAspect="1"/>
          </p:cNvSpPr>
          <p:nvPr/>
        </p:nvSpPr>
        <p:spPr bwMode="auto">
          <a:xfrm>
            <a:off x="9219379" y="3816253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2" name="Freeform 131"/>
          <p:cNvSpPr>
            <a:spLocks noChangeAspect="1"/>
          </p:cNvSpPr>
          <p:nvPr/>
        </p:nvSpPr>
        <p:spPr bwMode="auto">
          <a:xfrm>
            <a:off x="7798530" y="3816253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2" name="Freeform 121"/>
          <p:cNvSpPr>
            <a:spLocks noChangeAspect="1"/>
          </p:cNvSpPr>
          <p:nvPr/>
        </p:nvSpPr>
        <p:spPr bwMode="auto">
          <a:xfrm>
            <a:off x="353598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3" name="Freeform 122"/>
          <p:cNvSpPr>
            <a:spLocks noChangeAspect="1"/>
          </p:cNvSpPr>
          <p:nvPr/>
        </p:nvSpPr>
        <p:spPr bwMode="auto">
          <a:xfrm>
            <a:off x="6377680" y="3816253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con </a:t>
            </a:r>
            <a:r>
              <a:rPr lang="en-US" dirty="0" err="1"/>
              <a:t>envolvente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33AF68A-F3E5-4D4C-BC53-562AD8CC3AD7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14</a:t>
            </a:fld>
            <a:endParaRPr lang="en-US" dirty="0"/>
          </a:p>
        </p:txBody>
      </p:sp>
      <p:sp>
        <p:nvSpPr>
          <p:cNvPr id="15" name="Freeform 10"/>
          <p:cNvSpPr>
            <a:spLocks noChangeAspect="1" noEditPoints="1"/>
          </p:cNvSpPr>
          <p:nvPr/>
        </p:nvSpPr>
        <p:spPr bwMode="auto">
          <a:xfrm>
            <a:off x="751616" y="5110319"/>
            <a:ext cx="486000" cy="506272"/>
          </a:xfrm>
          <a:custGeom>
            <a:avLst/>
            <a:gdLst>
              <a:gd name="T0" fmla="*/ 104 w 457"/>
              <a:gd name="T1" fmla="*/ 348 h 476"/>
              <a:gd name="T2" fmla="*/ 53 w 457"/>
              <a:gd name="T3" fmla="*/ 320 h 476"/>
              <a:gd name="T4" fmla="*/ 130 w 457"/>
              <a:gd name="T5" fmla="*/ 348 h 476"/>
              <a:gd name="T6" fmla="*/ 181 w 457"/>
              <a:gd name="T7" fmla="*/ 320 h 476"/>
              <a:gd name="T8" fmla="*/ 130 w 457"/>
              <a:gd name="T9" fmla="*/ 348 h 476"/>
              <a:gd name="T10" fmla="*/ 104 w 457"/>
              <a:gd name="T11" fmla="*/ 394 h 476"/>
              <a:gd name="T12" fmla="*/ 53 w 457"/>
              <a:gd name="T13" fmla="*/ 365 h 476"/>
              <a:gd name="T14" fmla="*/ 130 w 457"/>
              <a:gd name="T15" fmla="*/ 394 h 476"/>
              <a:gd name="T16" fmla="*/ 181 w 457"/>
              <a:gd name="T17" fmla="*/ 365 h 476"/>
              <a:gd name="T18" fmla="*/ 130 w 457"/>
              <a:gd name="T19" fmla="*/ 394 h 476"/>
              <a:gd name="T20" fmla="*/ 257 w 457"/>
              <a:gd name="T21" fmla="*/ 348 h 476"/>
              <a:gd name="T22" fmla="*/ 207 w 457"/>
              <a:gd name="T23" fmla="*/ 320 h 476"/>
              <a:gd name="T24" fmla="*/ 207 w 457"/>
              <a:gd name="T25" fmla="*/ 394 h 476"/>
              <a:gd name="T26" fmla="*/ 257 w 457"/>
              <a:gd name="T27" fmla="*/ 365 h 476"/>
              <a:gd name="T28" fmla="*/ 207 w 457"/>
              <a:gd name="T29" fmla="*/ 394 h 476"/>
              <a:gd name="T30" fmla="*/ 456 w 457"/>
              <a:gd name="T31" fmla="*/ 232 h 476"/>
              <a:gd name="T32" fmla="*/ 388 w 457"/>
              <a:gd name="T33" fmla="*/ 0 h 476"/>
              <a:gd name="T34" fmla="*/ 284 w 457"/>
              <a:gd name="T35" fmla="*/ 226 h 476"/>
              <a:gd name="T36" fmla="*/ 188 w 457"/>
              <a:gd name="T37" fmla="*/ 223 h 476"/>
              <a:gd name="T38" fmla="*/ 96 w 457"/>
              <a:gd name="T39" fmla="*/ 223 h 476"/>
              <a:gd name="T40" fmla="*/ 0 w 457"/>
              <a:gd name="T41" fmla="*/ 476 h 476"/>
              <a:gd name="T42" fmla="*/ 440 w 457"/>
              <a:gd name="T43" fmla="*/ 457 h 476"/>
              <a:gd name="T44" fmla="*/ 388 w 457"/>
              <a:gd name="T45" fmla="*/ 454 h 476"/>
              <a:gd name="T46" fmla="*/ 318 w 457"/>
              <a:gd name="T47" fmla="*/ 327 h 476"/>
              <a:gd name="T48" fmla="*/ 388 w 457"/>
              <a:gd name="T49" fmla="*/ 454 h 476"/>
              <a:gd name="T50" fmla="*/ 410 w 457"/>
              <a:gd name="T51" fmla="*/ 451 h 476"/>
              <a:gd name="T52" fmla="*/ 296 w 457"/>
              <a:gd name="T53" fmla="*/ 305 h 476"/>
              <a:gd name="T54" fmla="*/ 22 w 457"/>
              <a:gd name="T55" fmla="*/ 454 h 476"/>
              <a:gd name="T56" fmla="*/ 104 w 457"/>
              <a:gd name="T57" fmla="*/ 254 h 476"/>
              <a:gd name="T58" fmla="*/ 118 w 457"/>
              <a:gd name="T59" fmla="*/ 205 h 476"/>
              <a:gd name="T60" fmla="*/ 210 w 457"/>
              <a:gd name="T61" fmla="*/ 254 h 476"/>
              <a:gd name="T62" fmla="*/ 288 w 457"/>
              <a:gd name="T63" fmla="*/ 254 h 476"/>
              <a:gd name="T64" fmla="*/ 327 w 457"/>
              <a:gd name="T65" fmla="*/ 22 h 476"/>
              <a:gd name="T66" fmla="*/ 405 w 457"/>
              <a:gd name="T67" fmla="*/ 254 h 476"/>
              <a:gd name="T68" fmla="*/ 434 w 457"/>
              <a:gd name="T69" fmla="*/ 410 h 476"/>
              <a:gd name="T70" fmla="*/ 424 w 457"/>
              <a:gd name="T71" fmla="*/ 443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57" h="476">
                <a:moveTo>
                  <a:pt x="53" y="348"/>
                </a:moveTo>
                <a:cubicBezTo>
                  <a:pt x="104" y="348"/>
                  <a:pt x="104" y="348"/>
                  <a:pt x="104" y="348"/>
                </a:cubicBezTo>
                <a:cubicBezTo>
                  <a:pt x="104" y="320"/>
                  <a:pt x="104" y="320"/>
                  <a:pt x="104" y="320"/>
                </a:cubicBezTo>
                <a:cubicBezTo>
                  <a:pt x="53" y="320"/>
                  <a:pt x="53" y="320"/>
                  <a:pt x="53" y="320"/>
                </a:cubicBezTo>
                <a:lnTo>
                  <a:pt x="53" y="348"/>
                </a:lnTo>
                <a:close/>
                <a:moveTo>
                  <a:pt x="130" y="348"/>
                </a:moveTo>
                <a:cubicBezTo>
                  <a:pt x="181" y="348"/>
                  <a:pt x="181" y="348"/>
                  <a:pt x="181" y="348"/>
                </a:cubicBezTo>
                <a:cubicBezTo>
                  <a:pt x="181" y="320"/>
                  <a:pt x="181" y="320"/>
                  <a:pt x="181" y="320"/>
                </a:cubicBezTo>
                <a:cubicBezTo>
                  <a:pt x="130" y="320"/>
                  <a:pt x="130" y="320"/>
                  <a:pt x="130" y="320"/>
                </a:cubicBezTo>
                <a:lnTo>
                  <a:pt x="130" y="348"/>
                </a:lnTo>
                <a:close/>
                <a:moveTo>
                  <a:pt x="53" y="394"/>
                </a:moveTo>
                <a:cubicBezTo>
                  <a:pt x="104" y="394"/>
                  <a:pt x="104" y="394"/>
                  <a:pt x="104" y="394"/>
                </a:cubicBezTo>
                <a:cubicBezTo>
                  <a:pt x="104" y="365"/>
                  <a:pt x="104" y="365"/>
                  <a:pt x="104" y="365"/>
                </a:cubicBezTo>
                <a:cubicBezTo>
                  <a:pt x="53" y="365"/>
                  <a:pt x="53" y="365"/>
                  <a:pt x="53" y="365"/>
                </a:cubicBezTo>
                <a:lnTo>
                  <a:pt x="53" y="394"/>
                </a:lnTo>
                <a:close/>
                <a:moveTo>
                  <a:pt x="130" y="394"/>
                </a:moveTo>
                <a:cubicBezTo>
                  <a:pt x="181" y="394"/>
                  <a:pt x="181" y="394"/>
                  <a:pt x="181" y="394"/>
                </a:cubicBezTo>
                <a:cubicBezTo>
                  <a:pt x="181" y="365"/>
                  <a:pt x="181" y="365"/>
                  <a:pt x="181" y="365"/>
                </a:cubicBezTo>
                <a:cubicBezTo>
                  <a:pt x="130" y="365"/>
                  <a:pt x="130" y="365"/>
                  <a:pt x="130" y="365"/>
                </a:cubicBezTo>
                <a:lnTo>
                  <a:pt x="130" y="394"/>
                </a:lnTo>
                <a:close/>
                <a:moveTo>
                  <a:pt x="207" y="348"/>
                </a:moveTo>
                <a:cubicBezTo>
                  <a:pt x="257" y="348"/>
                  <a:pt x="257" y="348"/>
                  <a:pt x="257" y="348"/>
                </a:cubicBezTo>
                <a:cubicBezTo>
                  <a:pt x="257" y="320"/>
                  <a:pt x="257" y="320"/>
                  <a:pt x="257" y="320"/>
                </a:cubicBezTo>
                <a:cubicBezTo>
                  <a:pt x="207" y="320"/>
                  <a:pt x="207" y="320"/>
                  <a:pt x="207" y="320"/>
                </a:cubicBezTo>
                <a:lnTo>
                  <a:pt x="207" y="348"/>
                </a:lnTo>
                <a:close/>
                <a:moveTo>
                  <a:pt x="207" y="394"/>
                </a:moveTo>
                <a:cubicBezTo>
                  <a:pt x="257" y="394"/>
                  <a:pt x="257" y="394"/>
                  <a:pt x="257" y="394"/>
                </a:cubicBezTo>
                <a:cubicBezTo>
                  <a:pt x="257" y="365"/>
                  <a:pt x="257" y="365"/>
                  <a:pt x="257" y="365"/>
                </a:cubicBezTo>
                <a:cubicBezTo>
                  <a:pt x="207" y="365"/>
                  <a:pt x="207" y="365"/>
                  <a:pt x="207" y="365"/>
                </a:cubicBezTo>
                <a:lnTo>
                  <a:pt x="207" y="394"/>
                </a:lnTo>
                <a:close/>
                <a:moveTo>
                  <a:pt x="456" y="410"/>
                </a:moveTo>
                <a:cubicBezTo>
                  <a:pt x="456" y="232"/>
                  <a:pt x="456" y="232"/>
                  <a:pt x="456" y="232"/>
                </a:cubicBezTo>
                <a:cubicBezTo>
                  <a:pt x="424" y="232"/>
                  <a:pt x="424" y="232"/>
                  <a:pt x="424" y="232"/>
                </a:cubicBezTo>
                <a:cubicBezTo>
                  <a:pt x="388" y="0"/>
                  <a:pt x="388" y="0"/>
                  <a:pt x="388" y="0"/>
                </a:cubicBezTo>
                <a:cubicBezTo>
                  <a:pt x="307" y="0"/>
                  <a:pt x="307" y="0"/>
                  <a:pt x="307" y="0"/>
                </a:cubicBezTo>
                <a:cubicBezTo>
                  <a:pt x="284" y="226"/>
                  <a:pt x="284" y="226"/>
                  <a:pt x="284" y="226"/>
                </a:cubicBezTo>
                <a:cubicBezTo>
                  <a:pt x="188" y="165"/>
                  <a:pt x="188" y="165"/>
                  <a:pt x="188" y="165"/>
                </a:cubicBezTo>
                <a:cubicBezTo>
                  <a:pt x="188" y="223"/>
                  <a:pt x="188" y="223"/>
                  <a:pt x="188" y="223"/>
                </a:cubicBezTo>
                <a:cubicBezTo>
                  <a:pt x="96" y="165"/>
                  <a:pt x="96" y="165"/>
                  <a:pt x="96" y="165"/>
                </a:cubicBezTo>
                <a:cubicBezTo>
                  <a:pt x="96" y="223"/>
                  <a:pt x="96" y="223"/>
                  <a:pt x="96" y="223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476"/>
                  <a:pt x="0" y="476"/>
                  <a:pt x="0" y="476"/>
                </a:cubicBezTo>
                <a:cubicBezTo>
                  <a:pt x="391" y="476"/>
                  <a:pt x="391" y="476"/>
                  <a:pt x="391" y="476"/>
                </a:cubicBezTo>
                <a:cubicBezTo>
                  <a:pt x="412" y="476"/>
                  <a:pt x="429" y="470"/>
                  <a:pt x="440" y="457"/>
                </a:cubicBezTo>
                <a:cubicBezTo>
                  <a:pt x="457" y="439"/>
                  <a:pt x="456" y="414"/>
                  <a:pt x="456" y="410"/>
                </a:cubicBezTo>
                <a:close/>
                <a:moveTo>
                  <a:pt x="388" y="454"/>
                </a:moveTo>
                <a:cubicBezTo>
                  <a:pt x="318" y="454"/>
                  <a:pt x="318" y="454"/>
                  <a:pt x="318" y="454"/>
                </a:cubicBezTo>
                <a:cubicBezTo>
                  <a:pt x="318" y="327"/>
                  <a:pt x="318" y="327"/>
                  <a:pt x="318" y="327"/>
                </a:cubicBezTo>
                <a:cubicBezTo>
                  <a:pt x="388" y="327"/>
                  <a:pt x="388" y="327"/>
                  <a:pt x="388" y="327"/>
                </a:cubicBezTo>
                <a:lnTo>
                  <a:pt x="388" y="454"/>
                </a:lnTo>
                <a:close/>
                <a:moveTo>
                  <a:pt x="424" y="443"/>
                </a:moveTo>
                <a:cubicBezTo>
                  <a:pt x="420" y="447"/>
                  <a:pt x="415" y="449"/>
                  <a:pt x="410" y="451"/>
                </a:cubicBezTo>
                <a:cubicBezTo>
                  <a:pt x="410" y="305"/>
                  <a:pt x="410" y="305"/>
                  <a:pt x="410" y="305"/>
                </a:cubicBezTo>
                <a:cubicBezTo>
                  <a:pt x="296" y="305"/>
                  <a:pt x="296" y="305"/>
                  <a:pt x="296" y="305"/>
                </a:cubicBezTo>
                <a:cubicBezTo>
                  <a:pt x="296" y="454"/>
                  <a:pt x="296" y="454"/>
                  <a:pt x="296" y="454"/>
                </a:cubicBezTo>
                <a:cubicBezTo>
                  <a:pt x="22" y="454"/>
                  <a:pt x="22" y="454"/>
                  <a:pt x="22" y="454"/>
                </a:cubicBezTo>
                <a:cubicBezTo>
                  <a:pt x="22" y="205"/>
                  <a:pt x="22" y="205"/>
                  <a:pt x="22" y="205"/>
                </a:cubicBezTo>
                <a:cubicBezTo>
                  <a:pt x="104" y="254"/>
                  <a:pt x="104" y="254"/>
                  <a:pt x="104" y="254"/>
                </a:cubicBezTo>
                <a:cubicBezTo>
                  <a:pt x="118" y="254"/>
                  <a:pt x="118" y="254"/>
                  <a:pt x="118" y="254"/>
                </a:cubicBezTo>
                <a:cubicBezTo>
                  <a:pt x="118" y="205"/>
                  <a:pt x="118" y="205"/>
                  <a:pt x="118" y="205"/>
                </a:cubicBezTo>
                <a:cubicBezTo>
                  <a:pt x="196" y="254"/>
                  <a:pt x="196" y="254"/>
                  <a:pt x="196" y="254"/>
                </a:cubicBezTo>
                <a:cubicBezTo>
                  <a:pt x="210" y="254"/>
                  <a:pt x="210" y="254"/>
                  <a:pt x="210" y="254"/>
                </a:cubicBezTo>
                <a:cubicBezTo>
                  <a:pt x="210" y="205"/>
                  <a:pt x="210" y="205"/>
                  <a:pt x="210" y="205"/>
                </a:cubicBezTo>
                <a:cubicBezTo>
                  <a:pt x="288" y="254"/>
                  <a:pt x="288" y="254"/>
                  <a:pt x="288" y="254"/>
                </a:cubicBezTo>
                <a:cubicBezTo>
                  <a:pt x="303" y="254"/>
                  <a:pt x="303" y="254"/>
                  <a:pt x="303" y="254"/>
                </a:cubicBezTo>
                <a:cubicBezTo>
                  <a:pt x="327" y="22"/>
                  <a:pt x="327" y="22"/>
                  <a:pt x="327" y="22"/>
                </a:cubicBezTo>
                <a:cubicBezTo>
                  <a:pt x="369" y="22"/>
                  <a:pt x="369" y="22"/>
                  <a:pt x="369" y="22"/>
                </a:cubicBezTo>
                <a:cubicBezTo>
                  <a:pt x="405" y="254"/>
                  <a:pt x="405" y="254"/>
                  <a:pt x="405" y="254"/>
                </a:cubicBezTo>
                <a:cubicBezTo>
                  <a:pt x="434" y="254"/>
                  <a:pt x="434" y="254"/>
                  <a:pt x="434" y="254"/>
                </a:cubicBezTo>
                <a:cubicBezTo>
                  <a:pt x="434" y="410"/>
                  <a:pt x="434" y="410"/>
                  <a:pt x="434" y="410"/>
                </a:cubicBezTo>
                <a:cubicBezTo>
                  <a:pt x="434" y="411"/>
                  <a:pt x="434" y="411"/>
                  <a:pt x="434" y="411"/>
                </a:cubicBezTo>
                <a:cubicBezTo>
                  <a:pt x="434" y="412"/>
                  <a:pt x="435" y="430"/>
                  <a:pt x="424" y="4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3"/>
          <p:cNvSpPr>
            <a:spLocks noChangeAspect="1" noEditPoints="1"/>
          </p:cNvSpPr>
          <p:nvPr/>
        </p:nvSpPr>
        <p:spPr bwMode="auto">
          <a:xfrm>
            <a:off x="7920024" y="5126259"/>
            <a:ext cx="477012" cy="474392"/>
          </a:xfrm>
          <a:custGeom>
            <a:avLst/>
            <a:gdLst>
              <a:gd name="T0" fmla="*/ 222 w 461"/>
              <a:gd name="T1" fmla="*/ 354 h 458"/>
              <a:gd name="T2" fmla="*/ 68 w 461"/>
              <a:gd name="T3" fmla="*/ 248 h 458"/>
              <a:gd name="T4" fmla="*/ 90 w 461"/>
              <a:gd name="T5" fmla="*/ 270 h 458"/>
              <a:gd name="T6" fmla="*/ 200 w 461"/>
              <a:gd name="T7" fmla="*/ 332 h 458"/>
              <a:gd name="T8" fmla="*/ 90 w 461"/>
              <a:gd name="T9" fmla="*/ 270 h 458"/>
              <a:gd name="T10" fmla="*/ 0 w 461"/>
              <a:gd name="T11" fmla="*/ 0 h 458"/>
              <a:gd name="T12" fmla="*/ 6 w 461"/>
              <a:gd name="T13" fmla="*/ 186 h 458"/>
              <a:gd name="T14" fmla="*/ 269 w 461"/>
              <a:gd name="T15" fmla="*/ 458 h 458"/>
              <a:gd name="T16" fmla="*/ 357 w 461"/>
              <a:gd name="T17" fmla="*/ 270 h 458"/>
              <a:gd name="T18" fmla="*/ 390 w 461"/>
              <a:gd name="T19" fmla="*/ 458 h 458"/>
              <a:gd name="T20" fmla="*/ 448 w 461"/>
              <a:gd name="T21" fmla="*/ 195 h 458"/>
              <a:gd name="T22" fmla="*/ 461 w 461"/>
              <a:gd name="T23" fmla="*/ 164 h 458"/>
              <a:gd name="T24" fmla="*/ 335 w 461"/>
              <a:gd name="T25" fmla="*/ 22 h 458"/>
              <a:gd name="T26" fmla="*/ 376 w 461"/>
              <a:gd name="T27" fmla="*/ 164 h 458"/>
              <a:gd name="T28" fmla="*/ 335 w 461"/>
              <a:gd name="T29" fmla="*/ 164 h 458"/>
              <a:gd name="T30" fmla="*/ 273 w 461"/>
              <a:gd name="T31" fmla="*/ 22 h 458"/>
              <a:gd name="T32" fmla="*/ 313 w 461"/>
              <a:gd name="T33" fmla="*/ 164 h 458"/>
              <a:gd name="T34" fmla="*/ 273 w 461"/>
              <a:gd name="T35" fmla="*/ 164 h 458"/>
              <a:gd name="T36" fmla="*/ 273 w 461"/>
              <a:gd name="T37" fmla="*/ 22 h 458"/>
              <a:gd name="T38" fmla="*/ 251 w 461"/>
              <a:gd name="T39" fmla="*/ 22 h 458"/>
              <a:gd name="T40" fmla="*/ 251 w 461"/>
              <a:gd name="T41" fmla="*/ 164 h 458"/>
              <a:gd name="T42" fmla="*/ 210 w 461"/>
              <a:gd name="T43" fmla="*/ 164 h 458"/>
              <a:gd name="T44" fmla="*/ 147 w 461"/>
              <a:gd name="T45" fmla="*/ 22 h 458"/>
              <a:gd name="T46" fmla="*/ 188 w 461"/>
              <a:gd name="T47" fmla="*/ 164 h 458"/>
              <a:gd name="T48" fmla="*/ 147 w 461"/>
              <a:gd name="T49" fmla="*/ 164 h 458"/>
              <a:gd name="T50" fmla="*/ 84 w 461"/>
              <a:gd name="T51" fmla="*/ 22 h 458"/>
              <a:gd name="T52" fmla="*/ 125 w 461"/>
              <a:gd name="T53" fmla="*/ 164 h 458"/>
              <a:gd name="T54" fmla="*/ 84 w 461"/>
              <a:gd name="T55" fmla="*/ 164 h 458"/>
              <a:gd name="T56" fmla="*/ 22 w 461"/>
              <a:gd name="T57" fmla="*/ 164 h 458"/>
              <a:gd name="T58" fmla="*/ 62 w 461"/>
              <a:gd name="T59" fmla="*/ 22 h 458"/>
              <a:gd name="T60" fmla="*/ 42 w 461"/>
              <a:gd name="T61" fmla="*/ 184 h 458"/>
              <a:gd name="T62" fmla="*/ 426 w 461"/>
              <a:gd name="T63" fmla="*/ 400 h 458"/>
              <a:gd name="T64" fmla="*/ 379 w 461"/>
              <a:gd name="T65" fmla="*/ 436 h 458"/>
              <a:gd name="T66" fmla="*/ 247 w 461"/>
              <a:gd name="T67" fmla="*/ 248 h 458"/>
              <a:gd name="T68" fmla="*/ 28 w 461"/>
              <a:gd name="T69" fmla="*/ 436 h 458"/>
              <a:gd name="T70" fmla="*/ 42 w 461"/>
              <a:gd name="T71" fmla="*/ 206 h 458"/>
              <a:gd name="T72" fmla="*/ 105 w 461"/>
              <a:gd name="T73" fmla="*/ 206 h 458"/>
              <a:gd name="T74" fmla="*/ 168 w 461"/>
              <a:gd name="T75" fmla="*/ 206 h 458"/>
              <a:gd name="T76" fmla="*/ 230 w 461"/>
              <a:gd name="T77" fmla="*/ 206 h 458"/>
              <a:gd name="T78" fmla="*/ 293 w 461"/>
              <a:gd name="T79" fmla="*/ 206 h 458"/>
              <a:gd name="T80" fmla="*/ 356 w 461"/>
              <a:gd name="T81" fmla="*/ 206 h 458"/>
              <a:gd name="T82" fmla="*/ 419 w 461"/>
              <a:gd name="T83" fmla="*/ 206 h 458"/>
              <a:gd name="T84" fmla="*/ 426 w 461"/>
              <a:gd name="T85" fmla="*/ 400 h 458"/>
              <a:gd name="T86" fmla="*/ 419 w 461"/>
              <a:gd name="T87" fmla="*/ 184 h 458"/>
              <a:gd name="T88" fmla="*/ 398 w 461"/>
              <a:gd name="T89" fmla="*/ 22 h 458"/>
              <a:gd name="T90" fmla="*/ 439 w 461"/>
              <a:gd name="T91" fmla="*/ 164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61" h="458">
                <a:moveTo>
                  <a:pt x="68" y="354"/>
                </a:moveTo>
                <a:cubicBezTo>
                  <a:pt x="222" y="354"/>
                  <a:pt x="222" y="354"/>
                  <a:pt x="222" y="354"/>
                </a:cubicBezTo>
                <a:cubicBezTo>
                  <a:pt x="222" y="248"/>
                  <a:pt x="222" y="248"/>
                  <a:pt x="222" y="248"/>
                </a:cubicBezTo>
                <a:cubicBezTo>
                  <a:pt x="68" y="248"/>
                  <a:pt x="68" y="248"/>
                  <a:pt x="68" y="248"/>
                </a:cubicBezTo>
                <a:lnTo>
                  <a:pt x="68" y="354"/>
                </a:lnTo>
                <a:close/>
                <a:moveTo>
                  <a:pt x="90" y="270"/>
                </a:moveTo>
                <a:cubicBezTo>
                  <a:pt x="200" y="270"/>
                  <a:pt x="200" y="270"/>
                  <a:pt x="200" y="270"/>
                </a:cubicBezTo>
                <a:cubicBezTo>
                  <a:pt x="200" y="332"/>
                  <a:pt x="200" y="332"/>
                  <a:pt x="200" y="332"/>
                </a:cubicBezTo>
                <a:cubicBezTo>
                  <a:pt x="90" y="332"/>
                  <a:pt x="90" y="332"/>
                  <a:pt x="90" y="332"/>
                </a:cubicBezTo>
                <a:lnTo>
                  <a:pt x="90" y="270"/>
                </a:lnTo>
                <a:close/>
                <a:moveTo>
                  <a:pt x="46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172"/>
                  <a:pt x="2" y="180"/>
                  <a:pt x="6" y="186"/>
                </a:cubicBezTo>
                <a:cubicBezTo>
                  <a:pt x="6" y="458"/>
                  <a:pt x="6" y="458"/>
                  <a:pt x="6" y="458"/>
                </a:cubicBezTo>
                <a:cubicBezTo>
                  <a:pt x="269" y="458"/>
                  <a:pt x="269" y="458"/>
                  <a:pt x="269" y="458"/>
                </a:cubicBezTo>
                <a:cubicBezTo>
                  <a:pt x="269" y="270"/>
                  <a:pt x="269" y="270"/>
                  <a:pt x="269" y="270"/>
                </a:cubicBezTo>
                <a:cubicBezTo>
                  <a:pt x="357" y="270"/>
                  <a:pt x="357" y="270"/>
                  <a:pt x="357" y="270"/>
                </a:cubicBezTo>
                <a:cubicBezTo>
                  <a:pt x="357" y="458"/>
                  <a:pt x="357" y="458"/>
                  <a:pt x="357" y="458"/>
                </a:cubicBezTo>
                <a:cubicBezTo>
                  <a:pt x="390" y="458"/>
                  <a:pt x="390" y="458"/>
                  <a:pt x="390" y="458"/>
                </a:cubicBezTo>
                <a:cubicBezTo>
                  <a:pt x="422" y="458"/>
                  <a:pt x="448" y="432"/>
                  <a:pt x="448" y="400"/>
                </a:cubicBezTo>
                <a:cubicBezTo>
                  <a:pt x="448" y="195"/>
                  <a:pt x="448" y="195"/>
                  <a:pt x="448" y="195"/>
                </a:cubicBezTo>
                <a:cubicBezTo>
                  <a:pt x="447" y="195"/>
                  <a:pt x="447" y="195"/>
                  <a:pt x="447" y="195"/>
                </a:cubicBezTo>
                <a:cubicBezTo>
                  <a:pt x="455" y="188"/>
                  <a:pt x="461" y="176"/>
                  <a:pt x="461" y="164"/>
                </a:cubicBezTo>
                <a:lnTo>
                  <a:pt x="461" y="0"/>
                </a:lnTo>
                <a:close/>
                <a:moveTo>
                  <a:pt x="335" y="22"/>
                </a:moveTo>
                <a:cubicBezTo>
                  <a:pt x="376" y="22"/>
                  <a:pt x="376" y="22"/>
                  <a:pt x="376" y="22"/>
                </a:cubicBezTo>
                <a:cubicBezTo>
                  <a:pt x="376" y="164"/>
                  <a:pt x="376" y="164"/>
                  <a:pt x="376" y="164"/>
                </a:cubicBezTo>
                <a:cubicBezTo>
                  <a:pt x="376" y="175"/>
                  <a:pt x="367" y="184"/>
                  <a:pt x="356" y="184"/>
                </a:cubicBezTo>
                <a:cubicBezTo>
                  <a:pt x="345" y="184"/>
                  <a:pt x="335" y="175"/>
                  <a:pt x="335" y="164"/>
                </a:cubicBezTo>
                <a:lnTo>
                  <a:pt x="335" y="22"/>
                </a:lnTo>
                <a:close/>
                <a:moveTo>
                  <a:pt x="273" y="22"/>
                </a:moveTo>
                <a:cubicBezTo>
                  <a:pt x="313" y="22"/>
                  <a:pt x="313" y="22"/>
                  <a:pt x="313" y="22"/>
                </a:cubicBezTo>
                <a:cubicBezTo>
                  <a:pt x="313" y="164"/>
                  <a:pt x="313" y="164"/>
                  <a:pt x="313" y="164"/>
                </a:cubicBezTo>
                <a:cubicBezTo>
                  <a:pt x="313" y="175"/>
                  <a:pt x="304" y="184"/>
                  <a:pt x="293" y="184"/>
                </a:cubicBezTo>
                <a:cubicBezTo>
                  <a:pt x="282" y="184"/>
                  <a:pt x="273" y="175"/>
                  <a:pt x="273" y="164"/>
                </a:cubicBezTo>
                <a:cubicBezTo>
                  <a:pt x="273" y="164"/>
                  <a:pt x="273" y="164"/>
                  <a:pt x="273" y="164"/>
                </a:cubicBezTo>
                <a:lnTo>
                  <a:pt x="273" y="22"/>
                </a:lnTo>
                <a:close/>
                <a:moveTo>
                  <a:pt x="210" y="22"/>
                </a:moveTo>
                <a:cubicBezTo>
                  <a:pt x="251" y="22"/>
                  <a:pt x="251" y="22"/>
                  <a:pt x="251" y="22"/>
                </a:cubicBezTo>
                <a:cubicBezTo>
                  <a:pt x="251" y="164"/>
                  <a:pt x="251" y="164"/>
                  <a:pt x="251" y="164"/>
                </a:cubicBezTo>
                <a:cubicBezTo>
                  <a:pt x="251" y="164"/>
                  <a:pt x="251" y="164"/>
                  <a:pt x="251" y="164"/>
                </a:cubicBezTo>
                <a:cubicBezTo>
                  <a:pt x="251" y="175"/>
                  <a:pt x="242" y="184"/>
                  <a:pt x="230" y="184"/>
                </a:cubicBezTo>
                <a:cubicBezTo>
                  <a:pt x="219" y="184"/>
                  <a:pt x="210" y="175"/>
                  <a:pt x="210" y="164"/>
                </a:cubicBezTo>
                <a:lnTo>
                  <a:pt x="210" y="22"/>
                </a:lnTo>
                <a:close/>
                <a:moveTo>
                  <a:pt x="147" y="22"/>
                </a:moveTo>
                <a:cubicBezTo>
                  <a:pt x="188" y="22"/>
                  <a:pt x="188" y="22"/>
                  <a:pt x="188" y="22"/>
                </a:cubicBezTo>
                <a:cubicBezTo>
                  <a:pt x="188" y="164"/>
                  <a:pt x="188" y="164"/>
                  <a:pt x="188" y="164"/>
                </a:cubicBezTo>
                <a:cubicBezTo>
                  <a:pt x="188" y="175"/>
                  <a:pt x="179" y="184"/>
                  <a:pt x="168" y="184"/>
                </a:cubicBezTo>
                <a:cubicBezTo>
                  <a:pt x="156" y="184"/>
                  <a:pt x="147" y="175"/>
                  <a:pt x="147" y="164"/>
                </a:cubicBezTo>
                <a:lnTo>
                  <a:pt x="147" y="22"/>
                </a:lnTo>
                <a:close/>
                <a:moveTo>
                  <a:pt x="84" y="22"/>
                </a:moveTo>
                <a:cubicBezTo>
                  <a:pt x="125" y="22"/>
                  <a:pt x="125" y="22"/>
                  <a:pt x="125" y="22"/>
                </a:cubicBezTo>
                <a:cubicBezTo>
                  <a:pt x="125" y="164"/>
                  <a:pt x="125" y="164"/>
                  <a:pt x="125" y="164"/>
                </a:cubicBezTo>
                <a:cubicBezTo>
                  <a:pt x="125" y="175"/>
                  <a:pt x="116" y="184"/>
                  <a:pt x="105" y="184"/>
                </a:cubicBezTo>
                <a:cubicBezTo>
                  <a:pt x="94" y="184"/>
                  <a:pt x="84" y="175"/>
                  <a:pt x="84" y="164"/>
                </a:cubicBezTo>
                <a:lnTo>
                  <a:pt x="84" y="22"/>
                </a:lnTo>
                <a:close/>
                <a:moveTo>
                  <a:pt x="22" y="164"/>
                </a:moveTo>
                <a:cubicBezTo>
                  <a:pt x="22" y="22"/>
                  <a:pt x="22" y="22"/>
                  <a:pt x="22" y="22"/>
                </a:cubicBezTo>
                <a:cubicBezTo>
                  <a:pt x="62" y="22"/>
                  <a:pt x="62" y="22"/>
                  <a:pt x="62" y="22"/>
                </a:cubicBezTo>
                <a:cubicBezTo>
                  <a:pt x="62" y="164"/>
                  <a:pt x="62" y="164"/>
                  <a:pt x="62" y="164"/>
                </a:cubicBezTo>
                <a:cubicBezTo>
                  <a:pt x="62" y="175"/>
                  <a:pt x="53" y="184"/>
                  <a:pt x="42" y="184"/>
                </a:cubicBezTo>
                <a:cubicBezTo>
                  <a:pt x="31" y="184"/>
                  <a:pt x="22" y="175"/>
                  <a:pt x="22" y="164"/>
                </a:cubicBezTo>
                <a:close/>
                <a:moveTo>
                  <a:pt x="426" y="400"/>
                </a:moveTo>
                <a:cubicBezTo>
                  <a:pt x="426" y="420"/>
                  <a:pt x="410" y="436"/>
                  <a:pt x="390" y="436"/>
                </a:cubicBezTo>
                <a:cubicBezTo>
                  <a:pt x="379" y="436"/>
                  <a:pt x="379" y="436"/>
                  <a:pt x="379" y="436"/>
                </a:cubicBezTo>
                <a:cubicBezTo>
                  <a:pt x="379" y="248"/>
                  <a:pt x="379" y="248"/>
                  <a:pt x="379" y="248"/>
                </a:cubicBezTo>
                <a:cubicBezTo>
                  <a:pt x="247" y="248"/>
                  <a:pt x="247" y="248"/>
                  <a:pt x="247" y="248"/>
                </a:cubicBezTo>
                <a:cubicBezTo>
                  <a:pt x="247" y="436"/>
                  <a:pt x="247" y="436"/>
                  <a:pt x="247" y="436"/>
                </a:cubicBezTo>
                <a:cubicBezTo>
                  <a:pt x="28" y="436"/>
                  <a:pt x="28" y="436"/>
                  <a:pt x="28" y="436"/>
                </a:cubicBezTo>
                <a:cubicBezTo>
                  <a:pt x="28" y="204"/>
                  <a:pt x="28" y="204"/>
                  <a:pt x="28" y="204"/>
                </a:cubicBezTo>
                <a:cubicBezTo>
                  <a:pt x="32" y="206"/>
                  <a:pt x="37" y="206"/>
                  <a:pt x="42" y="206"/>
                </a:cubicBezTo>
                <a:cubicBezTo>
                  <a:pt x="55" y="206"/>
                  <a:pt x="66" y="201"/>
                  <a:pt x="73" y="192"/>
                </a:cubicBezTo>
                <a:cubicBezTo>
                  <a:pt x="81" y="201"/>
                  <a:pt x="92" y="206"/>
                  <a:pt x="105" y="206"/>
                </a:cubicBezTo>
                <a:cubicBezTo>
                  <a:pt x="117" y="206"/>
                  <a:pt x="128" y="201"/>
                  <a:pt x="136" y="192"/>
                </a:cubicBezTo>
                <a:cubicBezTo>
                  <a:pt x="144" y="201"/>
                  <a:pt x="155" y="206"/>
                  <a:pt x="168" y="206"/>
                </a:cubicBezTo>
                <a:cubicBezTo>
                  <a:pt x="180" y="206"/>
                  <a:pt x="191" y="201"/>
                  <a:pt x="199" y="192"/>
                </a:cubicBezTo>
                <a:cubicBezTo>
                  <a:pt x="207" y="201"/>
                  <a:pt x="218" y="206"/>
                  <a:pt x="230" y="206"/>
                </a:cubicBezTo>
                <a:cubicBezTo>
                  <a:pt x="243" y="206"/>
                  <a:pt x="254" y="201"/>
                  <a:pt x="262" y="192"/>
                </a:cubicBezTo>
                <a:cubicBezTo>
                  <a:pt x="269" y="201"/>
                  <a:pt x="281" y="206"/>
                  <a:pt x="293" y="206"/>
                </a:cubicBezTo>
                <a:cubicBezTo>
                  <a:pt x="305" y="206"/>
                  <a:pt x="317" y="201"/>
                  <a:pt x="324" y="192"/>
                </a:cubicBezTo>
                <a:cubicBezTo>
                  <a:pt x="332" y="201"/>
                  <a:pt x="343" y="206"/>
                  <a:pt x="356" y="206"/>
                </a:cubicBezTo>
                <a:cubicBezTo>
                  <a:pt x="368" y="206"/>
                  <a:pt x="379" y="201"/>
                  <a:pt x="387" y="192"/>
                </a:cubicBezTo>
                <a:cubicBezTo>
                  <a:pt x="395" y="201"/>
                  <a:pt x="406" y="206"/>
                  <a:pt x="419" y="206"/>
                </a:cubicBezTo>
                <a:cubicBezTo>
                  <a:pt x="421" y="206"/>
                  <a:pt x="423" y="206"/>
                  <a:pt x="426" y="206"/>
                </a:cubicBezTo>
                <a:lnTo>
                  <a:pt x="426" y="400"/>
                </a:lnTo>
                <a:close/>
                <a:moveTo>
                  <a:pt x="439" y="164"/>
                </a:moveTo>
                <a:cubicBezTo>
                  <a:pt x="439" y="175"/>
                  <a:pt x="430" y="184"/>
                  <a:pt x="419" y="184"/>
                </a:cubicBezTo>
                <a:cubicBezTo>
                  <a:pt x="407" y="184"/>
                  <a:pt x="398" y="175"/>
                  <a:pt x="398" y="164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439" y="22"/>
                  <a:pt x="439" y="22"/>
                  <a:pt x="439" y="22"/>
                </a:cubicBezTo>
                <a:lnTo>
                  <a:pt x="439" y="1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14"/>
          <p:cNvSpPr>
            <a:spLocks noChangeAspect="1" noEditPoints="1"/>
          </p:cNvSpPr>
          <p:nvPr/>
        </p:nvSpPr>
        <p:spPr bwMode="auto">
          <a:xfrm>
            <a:off x="9354949" y="5075455"/>
            <a:ext cx="435257" cy="576000"/>
          </a:xfrm>
          <a:custGeom>
            <a:avLst/>
            <a:gdLst>
              <a:gd name="T0" fmla="*/ 407 w 419"/>
              <a:gd name="T1" fmla="*/ 14 h 554"/>
              <a:gd name="T2" fmla="*/ 370 w 419"/>
              <a:gd name="T3" fmla="*/ 0 h 554"/>
              <a:gd name="T4" fmla="*/ 324 w 419"/>
              <a:gd name="T5" fmla="*/ 0 h 554"/>
              <a:gd name="T6" fmla="*/ 289 w 419"/>
              <a:gd name="T7" fmla="*/ 14 h 554"/>
              <a:gd name="T8" fmla="*/ 278 w 419"/>
              <a:gd name="T9" fmla="*/ 32 h 554"/>
              <a:gd name="T10" fmla="*/ 263 w 419"/>
              <a:gd name="T11" fmla="*/ 32 h 554"/>
              <a:gd name="T12" fmla="*/ 217 w 419"/>
              <a:gd name="T13" fmla="*/ 50 h 554"/>
              <a:gd name="T14" fmla="*/ 212 w 419"/>
              <a:gd name="T15" fmla="*/ 56 h 554"/>
              <a:gd name="T16" fmla="*/ 208 w 419"/>
              <a:gd name="T17" fmla="*/ 50 h 554"/>
              <a:gd name="T18" fmla="*/ 162 w 419"/>
              <a:gd name="T19" fmla="*/ 32 h 554"/>
              <a:gd name="T20" fmla="*/ 141 w 419"/>
              <a:gd name="T21" fmla="*/ 32 h 554"/>
              <a:gd name="T22" fmla="*/ 131 w 419"/>
              <a:gd name="T23" fmla="*/ 14 h 554"/>
              <a:gd name="T24" fmla="*/ 94 w 419"/>
              <a:gd name="T25" fmla="*/ 0 h 554"/>
              <a:gd name="T26" fmla="*/ 48 w 419"/>
              <a:gd name="T27" fmla="*/ 0 h 554"/>
              <a:gd name="T28" fmla="*/ 13 w 419"/>
              <a:gd name="T29" fmla="*/ 14 h 554"/>
              <a:gd name="T30" fmla="*/ 1 w 419"/>
              <a:gd name="T31" fmla="*/ 50 h 554"/>
              <a:gd name="T32" fmla="*/ 1 w 419"/>
              <a:gd name="T33" fmla="*/ 77 h 554"/>
              <a:gd name="T34" fmla="*/ 143 w 419"/>
              <a:gd name="T35" fmla="*/ 77 h 554"/>
              <a:gd name="T36" fmla="*/ 143 w 419"/>
              <a:gd name="T37" fmla="*/ 54 h 554"/>
              <a:gd name="T38" fmla="*/ 162 w 419"/>
              <a:gd name="T39" fmla="*/ 54 h 554"/>
              <a:gd name="T40" fmla="*/ 192 w 419"/>
              <a:gd name="T41" fmla="*/ 65 h 554"/>
              <a:gd name="T42" fmla="*/ 201 w 419"/>
              <a:gd name="T43" fmla="*/ 94 h 554"/>
              <a:gd name="T44" fmla="*/ 201 w 419"/>
              <a:gd name="T45" fmla="*/ 117 h 554"/>
              <a:gd name="T46" fmla="*/ 201 w 419"/>
              <a:gd name="T47" fmla="*/ 117 h 554"/>
              <a:gd name="T48" fmla="*/ 201 w 419"/>
              <a:gd name="T49" fmla="*/ 532 h 554"/>
              <a:gd name="T50" fmla="*/ 157 w 419"/>
              <a:gd name="T51" fmla="*/ 532 h 554"/>
              <a:gd name="T52" fmla="*/ 157 w 419"/>
              <a:gd name="T53" fmla="*/ 554 h 554"/>
              <a:gd name="T54" fmla="*/ 265 w 419"/>
              <a:gd name="T55" fmla="*/ 554 h 554"/>
              <a:gd name="T56" fmla="*/ 265 w 419"/>
              <a:gd name="T57" fmla="*/ 532 h 554"/>
              <a:gd name="T58" fmla="*/ 223 w 419"/>
              <a:gd name="T59" fmla="*/ 532 h 554"/>
              <a:gd name="T60" fmla="*/ 224 w 419"/>
              <a:gd name="T61" fmla="*/ 95 h 554"/>
              <a:gd name="T62" fmla="*/ 224 w 419"/>
              <a:gd name="T63" fmla="*/ 94 h 554"/>
              <a:gd name="T64" fmla="*/ 233 w 419"/>
              <a:gd name="T65" fmla="*/ 65 h 554"/>
              <a:gd name="T66" fmla="*/ 263 w 419"/>
              <a:gd name="T67" fmla="*/ 54 h 554"/>
              <a:gd name="T68" fmla="*/ 276 w 419"/>
              <a:gd name="T69" fmla="*/ 54 h 554"/>
              <a:gd name="T70" fmla="*/ 276 w 419"/>
              <a:gd name="T71" fmla="*/ 77 h 554"/>
              <a:gd name="T72" fmla="*/ 419 w 419"/>
              <a:gd name="T73" fmla="*/ 77 h 554"/>
              <a:gd name="T74" fmla="*/ 419 w 419"/>
              <a:gd name="T75" fmla="*/ 50 h 554"/>
              <a:gd name="T76" fmla="*/ 407 w 419"/>
              <a:gd name="T77" fmla="*/ 14 h 554"/>
              <a:gd name="T78" fmla="*/ 121 w 419"/>
              <a:gd name="T79" fmla="*/ 49 h 554"/>
              <a:gd name="T80" fmla="*/ 121 w 419"/>
              <a:gd name="T81" fmla="*/ 55 h 554"/>
              <a:gd name="T82" fmla="*/ 23 w 419"/>
              <a:gd name="T83" fmla="*/ 55 h 554"/>
              <a:gd name="T84" fmla="*/ 23 w 419"/>
              <a:gd name="T85" fmla="*/ 50 h 554"/>
              <a:gd name="T86" fmla="*/ 22 w 419"/>
              <a:gd name="T87" fmla="*/ 49 h 554"/>
              <a:gd name="T88" fmla="*/ 29 w 419"/>
              <a:gd name="T89" fmla="*/ 28 h 554"/>
              <a:gd name="T90" fmla="*/ 48 w 419"/>
              <a:gd name="T91" fmla="*/ 22 h 554"/>
              <a:gd name="T92" fmla="*/ 94 w 419"/>
              <a:gd name="T93" fmla="*/ 22 h 554"/>
              <a:gd name="T94" fmla="*/ 115 w 419"/>
              <a:gd name="T95" fmla="*/ 29 h 554"/>
              <a:gd name="T96" fmla="*/ 121 w 419"/>
              <a:gd name="T97" fmla="*/ 49 h 554"/>
              <a:gd name="T98" fmla="*/ 397 w 419"/>
              <a:gd name="T99" fmla="*/ 49 h 554"/>
              <a:gd name="T100" fmla="*/ 397 w 419"/>
              <a:gd name="T101" fmla="*/ 55 h 554"/>
              <a:gd name="T102" fmla="*/ 298 w 419"/>
              <a:gd name="T103" fmla="*/ 55 h 554"/>
              <a:gd name="T104" fmla="*/ 298 w 419"/>
              <a:gd name="T105" fmla="*/ 50 h 554"/>
              <a:gd name="T106" fmla="*/ 298 w 419"/>
              <a:gd name="T107" fmla="*/ 49 h 554"/>
              <a:gd name="T108" fmla="*/ 305 w 419"/>
              <a:gd name="T109" fmla="*/ 29 h 554"/>
              <a:gd name="T110" fmla="*/ 324 w 419"/>
              <a:gd name="T111" fmla="*/ 22 h 554"/>
              <a:gd name="T112" fmla="*/ 370 w 419"/>
              <a:gd name="T113" fmla="*/ 22 h 554"/>
              <a:gd name="T114" fmla="*/ 390 w 419"/>
              <a:gd name="T115" fmla="*/ 29 h 554"/>
              <a:gd name="T116" fmla="*/ 397 w 419"/>
              <a:gd name="T117" fmla="*/ 49 h 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19" h="554">
                <a:moveTo>
                  <a:pt x="407" y="14"/>
                </a:moveTo>
                <a:cubicBezTo>
                  <a:pt x="398" y="5"/>
                  <a:pt x="385" y="0"/>
                  <a:pt x="370" y="0"/>
                </a:cubicBezTo>
                <a:cubicBezTo>
                  <a:pt x="324" y="0"/>
                  <a:pt x="324" y="0"/>
                  <a:pt x="324" y="0"/>
                </a:cubicBezTo>
                <a:cubicBezTo>
                  <a:pt x="309" y="0"/>
                  <a:pt x="297" y="4"/>
                  <a:pt x="289" y="14"/>
                </a:cubicBezTo>
                <a:cubicBezTo>
                  <a:pt x="283" y="19"/>
                  <a:pt x="280" y="26"/>
                  <a:pt x="278" y="32"/>
                </a:cubicBezTo>
                <a:cubicBezTo>
                  <a:pt x="263" y="32"/>
                  <a:pt x="263" y="32"/>
                  <a:pt x="263" y="32"/>
                </a:cubicBezTo>
                <a:cubicBezTo>
                  <a:pt x="243" y="32"/>
                  <a:pt x="228" y="38"/>
                  <a:pt x="217" y="50"/>
                </a:cubicBezTo>
                <a:cubicBezTo>
                  <a:pt x="215" y="52"/>
                  <a:pt x="214" y="54"/>
                  <a:pt x="212" y="56"/>
                </a:cubicBezTo>
                <a:cubicBezTo>
                  <a:pt x="211" y="54"/>
                  <a:pt x="210" y="52"/>
                  <a:pt x="208" y="50"/>
                </a:cubicBezTo>
                <a:cubicBezTo>
                  <a:pt x="197" y="38"/>
                  <a:pt x="182" y="32"/>
                  <a:pt x="162" y="32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139" y="26"/>
                  <a:pt x="136" y="20"/>
                  <a:pt x="131" y="14"/>
                </a:cubicBezTo>
                <a:cubicBezTo>
                  <a:pt x="122" y="5"/>
                  <a:pt x="110" y="0"/>
                  <a:pt x="94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21" y="4"/>
                  <a:pt x="13" y="14"/>
                </a:cubicBezTo>
                <a:cubicBezTo>
                  <a:pt x="0" y="27"/>
                  <a:pt x="0" y="46"/>
                  <a:pt x="1" y="50"/>
                </a:cubicBezTo>
                <a:cubicBezTo>
                  <a:pt x="1" y="77"/>
                  <a:pt x="1" y="77"/>
                  <a:pt x="1" y="77"/>
                </a:cubicBezTo>
                <a:cubicBezTo>
                  <a:pt x="143" y="77"/>
                  <a:pt x="143" y="77"/>
                  <a:pt x="143" y="77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75" y="54"/>
                  <a:pt x="185" y="58"/>
                  <a:pt x="192" y="65"/>
                </a:cubicBezTo>
                <a:cubicBezTo>
                  <a:pt x="203" y="76"/>
                  <a:pt x="201" y="94"/>
                  <a:pt x="201" y="94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1" y="532"/>
                  <a:pt x="201" y="532"/>
                  <a:pt x="201" y="532"/>
                </a:cubicBezTo>
                <a:cubicBezTo>
                  <a:pt x="157" y="532"/>
                  <a:pt x="157" y="532"/>
                  <a:pt x="157" y="532"/>
                </a:cubicBezTo>
                <a:cubicBezTo>
                  <a:pt x="157" y="554"/>
                  <a:pt x="157" y="554"/>
                  <a:pt x="157" y="554"/>
                </a:cubicBezTo>
                <a:cubicBezTo>
                  <a:pt x="265" y="554"/>
                  <a:pt x="265" y="554"/>
                  <a:pt x="265" y="554"/>
                </a:cubicBezTo>
                <a:cubicBezTo>
                  <a:pt x="265" y="532"/>
                  <a:pt x="265" y="532"/>
                  <a:pt x="265" y="532"/>
                </a:cubicBezTo>
                <a:cubicBezTo>
                  <a:pt x="223" y="532"/>
                  <a:pt x="223" y="532"/>
                  <a:pt x="223" y="532"/>
                </a:cubicBezTo>
                <a:cubicBezTo>
                  <a:pt x="224" y="95"/>
                  <a:pt x="224" y="95"/>
                  <a:pt x="224" y="95"/>
                </a:cubicBezTo>
                <a:cubicBezTo>
                  <a:pt x="224" y="94"/>
                  <a:pt x="224" y="94"/>
                  <a:pt x="224" y="94"/>
                </a:cubicBezTo>
                <a:cubicBezTo>
                  <a:pt x="224" y="94"/>
                  <a:pt x="222" y="76"/>
                  <a:pt x="233" y="65"/>
                </a:cubicBezTo>
                <a:cubicBezTo>
                  <a:pt x="240" y="58"/>
                  <a:pt x="250" y="54"/>
                  <a:pt x="263" y="54"/>
                </a:cubicBezTo>
                <a:cubicBezTo>
                  <a:pt x="276" y="54"/>
                  <a:pt x="276" y="54"/>
                  <a:pt x="276" y="54"/>
                </a:cubicBezTo>
                <a:cubicBezTo>
                  <a:pt x="276" y="77"/>
                  <a:pt x="276" y="77"/>
                  <a:pt x="276" y="77"/>
                </a:cubicBezTo>
                <a:cubicBezTo>
                  <a:pt x="419" y="77"/>
                  <a:pt x="419" y="77"/>
                  <a:pt x="419" y="77"/>
                </a:cubicBezTo>
                <a:cubicBezTo>
                  <a:pt x="419" y="50"/>
                  <a:pt x="419" y="50"/>
                  <a:pt x="419" y="50"/>
                </a:cubicBezTo>
                <a:cubicBezTo>
                  <a:pt x="419" y="46"/>
                  <a:pt x="419" y="28"/>
                  <a:pt x="407" y="14"/>
                </a:cubicBezTo>
                <a:close/>
                <a:moveTo>
                  <a:pt x="121" y="49"/>
                </a:moveTo>
                <a:cubicBezTo>
                  <a:pt x="121" y="55"/>
                  <a:pt x="121" y="55"/>
                  <a:pt x="121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0"/>
                  <a:pt x="23" y="50"/>
                  <a:pt x="23" y="50"/>
                </a:cubicBezTo>
                <a:cubicBezTo>
                  <a:pt x="22" y="49"/>
                  <a:pt x="22" y="49"/>
                  <a:pt x="22" y="49"/>
                </a:cubicBezTo>
                <a:cubicBezTo>
                  <a:pt x="22" y="49"/>
                  <a:pt x="22" y="36"/>
                  <a:pt x="29" y="28"/>
                </a:cubicBezTo>
                <a:cubicBezTo>
                  <a:pt x="33" y="24"/>
                  <a:pt x="39" y="22"/>
                  <a:pt x="48" y="22"/>
                </a:cubicBezTo>
                <a:cubicBezTo>
                  <a:pt x="94" y="22"/>
                  <a:pt x="94" y="22"/>
                  <a:pt x="94" y="22"/>
                </a:cubicBezTo>
                <a:cubicBezTo>
                  <a:pt x="103" y="22"/>
                  <a:pt x="110" y="24"/>
                  <a:pt x="115" y="29"/>
                </a:cubicBezTo>
                <a:cubicBezTo>
                  <a:pt x="122" y="37"/>
                  <a:pt x="121" y="49"/>
                  <a:pt x="121" y="49"/>
                </a:cubicBezTo>
                <a:close/>
                <a:moveTo>
                  <a:pt x="397" y="49"/>
                </a:moveTo>
                <a:cubicBezTo>
                  <a:pt x="397" y="55"/>
                  <a:pt x="397" y="55"/>
                  <a:pt x="397" y="55"/>
                </a:cubicBezTo>
                <a:cubicBezTo>
                  <a:pt x="298" y="55"/>
                  <a:pt x="298" y="55"/>
                  <a:pt x="298" y="55"/>
                </a:cubicBezTo>
                <a:cubicBezTo>
                  <a:pt x="298" y="50"/>
                  <a:pt x="298" y="50"/>
                  <a:pt x="298" y="50"/>
                </a:cubicBezTo>
                <a:cubicBezTo>
                  <a:pt x="298" y="49"/>
                  <a:pt x="298" y="49"/>
                  <a:pt x="298" y="49"/>
                </a:cubicBezTo>
                <a:cubicBezTo>
                  <a:pt x="298" y="49"/>
                  <a:pt x="298" y="36"/>
                  <a:pt x="305" y="29"/>
                </a:cubicBezTo>
                <a:cubicBezTo>
                  <a:pt x="309" y="24"/>
                  <a:pt x="315" y="22"/>
                  <a:pt x="324" y="22"/>
                </a:cubicBezTo>
                <a:cubicBezTo>
                  <a:pt x="370" y="22"/>
                  <a:pt x="370" y="22"/>
                  <a:pt x="370" y="22"/>
                </a:cubicBezTo>
                <a:cubicBezTo>
                  <a:pt x="379" y="22"/>
                  <a:pt x="386" y="24"/>
                  <a:pt x="390" y="29"/>
                </a:cubicBezTo>
                <a:cubicBezTo>
                  <a:pt x="398" y="37"/>
                  <a:pt x="397" y="49"/>
                  <a:pt x="397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3532347" y="5006743"/>
            <a:ext cx="720000" cy="720000"/>
            <a:chOff x="653270" y="3634553"/>
            <a:chExt cx="720000" cy="720000"/>
          </a:xfrm>
        </p:grpSpPr>
        <p:sp>
          <p:nvSpPr>
            <p:cNvPr id="19" name="Freeform 18"/>
            <p:cNvSpPr>
              <a:spLocks noChangeAspect="1"/>
            </p:cNvSpPr>
            <p:nvPr/>
          </p:nvSpPr>
          <p:spPr bwMode="auto">
            <a:xfrm>
              <a:off x="653270" y="3634553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" name="Freeform 5"/>
            <p:cNvSpPr>
              <a:spLocks noEditPoints="1"/>
            </p:cNvSpPr>
            <p:nvPr/>
          </p:nvSpPr>
          <p:spPr bwMode="auto">
            <a:xfrm>
              <a:off x="768661" y="3744489"/>
              <a:ext cx="493200" cy="500128"/>
            </a:xfrm>
            <a:custGeom>
              <a:avLst/>
              <a:gdLst>
                <a:gd name="T0" fmla="*/ 494 w 553"/>
                <a:gd name="T1" fmla="*/ 65 h 565"/>
                <a:gd name="T2" fmla="*/ 58 w 553"/>
                <a:gd name="T3" fmla="*/ 0 h 565"/>
                <a:gd name="T4" fmla="*/ 0 w 553"/>
                <a:gd name="T5" fmla="*/ 543 h 565"/>
                <a:gd name="T6" fmla="*/ 553 w 553"/>
                <a:gd name="T7" fmla="*/ 565 h 565"/>
                <a:gd name="T8" fmla="*/ 494 w 553"/>
                <a:gd name="T9" fmla="*/ 543 h 565"/>
                <a:gd name="T10" fmla="*/ 226 w 553"/>
                <a:gd name="T11" fmla="*/ 543 h 565"/>
                <a:gd name="T12" fmla="*/ 321 w 553"/>
                <a:gd name="T13" fmla="*/ 406 h 565"/>
                <a:gd name="T14" fmla="*/ 326 w 553"/>
                <a:gd name="T15" fmla="*/ 543 h 565"/>
                <a:gd name="T16" fmla="*/ 348 w 553"/>
                <a:gd name="T17" fmla="*/ 543 h 565"/>
                <a:gd name="T18" fmla="*/ 321 w 553"/>
                <a:gd name="T19" fmla="*/ 384 h 565"/>
                <a:gd name="T20" fmla="*/ 204 w 553"/>
                <a:gd name="T21" fmla="*/ 543 h 565"/>
                <a:gd name="T22" fmla="*/ 80 w 553"/>
                <a:gd name="T23" fmla="*/ 22 h 565"/>
                <a:gd name="T24" fmla="*/ 472 w 553"/>
                <a:gd name="T25" fmla="*/ 65 h 565"/>
                <a:gd name="T26" fmla="*/ 120 w 553"/>
                <a:gd name="T27" fmla="*/ 161 h 565"/>
                <a:gd name="T28" fmla="*/ 211 w 553"/>
                <a:gd name="T29" fmla="*/ 70 h 565"/>
                <a:gd name="T30" fmla="*/ 120 w 553"/>
                <a:gd name="T31" fmla="*/ 161 h 565"/>
                <a:gd name="T32" fmla="*/ 189 w 553"/>
                <a:gd name="T33" fmla="*/ 92 h 565"/>
                <a:gd name="T34" fmla="*/ 142 w 553"/>
                <a:gd name="T35" fmla="*/ 139 h 565"/>
                <a:gd name="T36" fmla="*/ 236 w 553"/>
                <a:gd name="T37" fmla="*/ 161 h 565"/>
                <a:gd name="T38" fmla="*/ 327 w 553"/>
                <a:gd name="T39" fmla="*/ 70 h 565"/>
                <a:gd name="T40" fmla="*/ 236 w 553"/>
                <a:gd name="T41" fmla="*/ 161 h 565"/>
                <a:gd name="T42" fmla="*/ 305 w 553"/>
                <a:gd name="T43" fmla="*/ 92 h 565"/>
                <a:gd name="T44" fmla="*/ 258 w 553"/>
                <a:gd name="T45" fmla="*/ 139 h 565"/>
                <a:gd name="T46" fmla="*/ 350 w 553"/>
                <a:gd name="T47" fmla="*/ 161 h 565"/>
                <a:gd name="T48" fmla="*/ 442 w 553"/>
                <a:gd name="T49" fmla="*/ 70 h 565"/>
                <a:gd name="T50" fmla="*/ 350 w 553"/>
                <a:gd name="T51" fmla="*/ 161 h 565"/>
                <a:gd name="T52" fmla="*/ 420 w 553"/>
                <a:gd name="T53" fmla="*/ 92 h 565"/>
                <a:gd name="T54" fmla="*/ 372 w 553"/>
                <a:gd name="T55" fmla="*/ 139 h 565"/>
                <a:gd name="T56" fmla="*/ 120 w 553"/>
                <a:gd name="T57" fmla="*/ 262 h 565"/>
                <a:gd name="T58" fmla="*/ 211 w 553"/>
                <a:gd name="T59" fmla="*/ 171 h 565"/>
                <a:gd name="T60" fmla="*/ 120 w 553"/>
                <a:gd name="T61" fmla="*/ 262 h 565"/>
                <a:gd name="T62" fmla="*/ 189 w 553"/>
                <a:gd name="T63" fmla="*/ 193 h 565"/>
                <a:gd name="T64" fmla="*/ 142 w 553"/>
                <a:gd name="T65" fmla="*/ 240 h 565"/>
                <a:gd name="T66" fmla="*/ 236 w 553"/>
                <a:gd name="T67" fmla="*/ 262 h 565"/>
                <a:gd name="T68" fmla="*/ 327 w 553"/>
                <a:gd name="T69" fmla="*/ 171 h 565"/>
                <a:gd name="T70" fmla="*/ 236 w 553"/>
                <a:gd name="T71" fmla="*/ 262 h 565"/>
                <a:gd name="T72" fmla="*/ 305 w 553"/>
                <a:gd name="T73" fmla="*/ 193 h 565"/>
                <a:gd name="T74" fmla="*/ 258 w 553"/>
                <a:gd name="T75" fmla="*/ 240 h 565"/>
                <a:gd name="T76" fmla="*/ 350 w 553"/>
                <a:gd name="T77" fmla="*/ 262 h 565"/>
                <a:gd name="T78" fmla="*/ 442 w 553"/>
                <a:gd name="T79" fmla="*/ 171 h 565"/>
                <a:gd name="T80" fmla="*/ 350 w 553"/>
                <a:gd name="T81" fmla="*/ 262 h 565"/>
                <a:gd name="T82" fmla="*/ 420 w 553"/>
                <a:gd name="T83" fmla="*/ 193 h 565"/>
                <a:gd name="T84" fmla="*/ 372 w 553"/>
                <a:gd name="T85" fmla="*/ 240 h 565"/>
                <a:gd name="T86" fmla="*/ 120 w 553"/>
                <a:gd name="T87" fmla="*/ 364 h 565"/>
                <a:gd name="T88" fmla="*/ 211 w 553"/>
                <a:gd name="T89" fmla="*/ 273 h 565"/>
                <a:gd name="T90" fmla="*/ 120 w 553"/>
                <a:gd name="T91" fmla="*/ 364 h 565"/>
                <a:gd name="T92" fmla="*/ 189 w 553"/>
                <a:gd name="T93" fmla="*/ 295 h 565"/>
                <a:gd name="T94" fmla="*/ 142 w 553"/>
                <a:gd name="T95" fmla="*/ 342 h 565"/>
                <a:gd name="T96" fmla="*/ 236 w 553"/>
                <a:gd name="T97" fmla="*/ 364 h 565"/>
                <a:gd name="T98" fmla="*/ 327 w 553"/>
                <a:gd name="T99" fmla="*/ 273 h 565"/>
                <a:gd name="T100" fmla="*/ 236 w 553"/>
                <a:gd name="T101" fmla="*/ 364 h 565"/>
                <a:gd name="T102" fmla="*/ 305 w 553"/>
                <a:gd name="T103" fmla="*/ 295 h 565"/>
                <a:gd name="T104" fmla="*/ 258 w 553"/>
                <a:gd name="T105" fmla="*/ 342 h 565"/>
                <a:gd name="T106" fmla="*/ 350 w 553"/>
                <a:gd name="T107" fmla="*/ 364 h 565"/>
                <a:gd name="T108" fmla="*/ 442 w 553"/>
                <a:gd name="T109" fmla="*/ 273 h 565"/>
                <a:gd name="T110" fmla="*/ 350 w 553"/>
                <a:gd name="T111" fmla="*/ 364 h 565"/>
                <a:gd name="T112" fmla="*/ 420 w 553"/>
                <a:gd name="T113" fmla="*/ 295 h 565"/>
                <a:gd name="T114" fmla="*/ 372 w 553"/>
                <a:gd name="T115" fmla="*/ 342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3" h="565">
                  <a:moveTo>
                    <a:pt x="494" y="543"/>
                  </a:moveTo>
                  <a:cubicBezTo>
                    <a:pt x="494" y="65"/>
                    <a:pt x="494" y="65"/>
                    <a:pt x="494" y="65"/>
                  </a:cubicBezTo>
                  <a:cubicBezTo>
                    <a:pt x="494" y="29"/>
                    <a:pt x="465" y="0"/>
                    <a:pt x="42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543"/>
                    <a:pt x="58" y="543"/>
                    <a:pt x="58" y="543"/>
                  </a:cubicBezTo>
                  <a:cubicBezTo>
                    <a:pt x="0" y="543"/>
                    <a:pt x="0" y="543"/>
                    <a:pt x="0" y="543"/>
                  </a:cubicBezTo>
                  <a:cubicBezTo>
                    <a:pt x="0" y="565"/>
                    <a:pt x="0" y="565"/>
                    <a:pt x="0" y="565"/>
                  </a:cubicBezTo>
                  <a:cubicBezTo>
                    <a:pt x="553" y="565"/>
                    <a:pt x="553" y="565"/>
                    <a:pt x="553" y="565"/>
                  </a:cubicBezTo>
                  <a:cubicBezTo>
                    <a:pt x="553" y="543"/>
                    <a:pt x="553" y="543"/>
                    <a:pt x="553" y="543"/>
                  </a:cubicBezTo>
                  <a:lnTo>
                    <a:pt x="494" y="543"/>
                  </a:lnTo>
                  <a:close/>
                  <a:moveTo>
                    <a:pt x="326" y="543"/>
                  </a:moveTo>
                  <a:cubicBezTo>
                    <a:pt x="226" y="543"/>
                    <a:pt x="226" y="543"/>
                    <a:pt x="226" y="543"/>
                  </a:cubicBezTo>
                  <a:cubicBezTo>
                    <a:pt x="226" y="406"/>
                    <a:pt x="226" y="406"/>
                    <a:pt x="226" y="406"/>
                  </a:cubicBezTo>
                  <a:cubicBezTo>
                    <a:pt x="321" y="406"/>
                    <a:pt x="321" y="406"/>
                    <a:pt x="321" y="406"/>
                  </a:cubicBezTo>
                  <a:cubicBezTo>
                    <a:pt x="323" y="406"/>
                    <a:pt x="326" y="408"/>
                    <a:pt x="326" y="411"/>
                  </a:cubicBezTo>
                  <a:lnTo>
                    <a:pt x="326" y="543"/>
                  </a:lnTo>
                  <a:close/>
                  <a:moveTo>
                    <a:pt x="472" y="543"/>
                  </a:moveTo>
                  <a:cubicBezTo>
                    <a:pt x="348" y="543"/>
                    <a:pt x="348" y="543"/>
                    <a:pt x="348" y="543"/>
                  </a:cubicBezTo>
                  <a:cubicBezTo>
                    <a:pt x="348" y="411"/>
                    <a:pt x="348" y="411"/>
                    <a:pt x="348" y="411"/>
                  </a:cubicBezTo>
                  <a:cubicBezTo>
                    <a:pt x="348" y="396"/>
                    <a:pt x="336" y="384"/>
                    <a:pt x="321" y="384"/>
                  </a:cubicBezTo>
                  <a:cubicBezTo>
                    <a:pt x="204" y="384"/>
                    <a:pt x="204" y="384"/>
                    <a:pt x="204" y="384"/>
                  </a:cubicBezTo>
                  <a:cubicBezTo>
                    <a:pt x="204" y="543"/>
                    <a:pt x="204" y="543"/>
                    <a:pt x="204" y="543"/>
                  </a:cubicBezTo>
                  <a:cubicBezTo>
                    <a:pt x="80" y="543"/>
                    <a:pt x="80" y="543"/>
                    <a:pt x="80" y="543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429" y="22"/>
                    <a:pt x="429" y="22"/>
                    <a:pt x="429" y="22"/>
                  </a:cubicBezTo>
                  <a:cubicBezTo>
                    <a:pt x="453" y="22"/>
                    <a:pt x="472" y="41"/>
                    <a:pt x="472" y="65"/>
                  </a:cubicBezTo>
                  <a:lnTo>
                    <a:pt x="472" y="543"/>
                  </a:lnTo>
                  <a:close/>
                  <a:moveTo>
                    <a:pt x="120" y="161"/>
                  </a:moveTo>
                  <a:cubicBezTo>
                    <a:pt x="211" y="161"/>
                    <a:pt x="211" y="161"/>
                    <a:pt x="211" y="161"/>
                  </a:cubicBezTo>
                  <a:cubicBezTo>
                    <a:pt x="211" y="70"/>
                    <a:pt x="211" y="70"/>
                    <a:pt x="211" y="70"/>
                  </a:cubicBezTo>
                  <a:cubicBezTo>
                    <a:pt x="120" y="70"/>
                    <a:pt x="120" y="70"/>
                    <a:pt x="120" y="70"/>
                  </a:cubicBezTo>
                  <a:lnTo>
                    <a:pt x="120" y="161"/>
                  </a:lnTo>
                  <a:close/>
                  <a:moveTo>
                    <a:pt x="142" y="92"/>
                  </a:moveTo>
                  <a:cubicBezTo>
                    <a:pt x="189" y="92"/>
                    <a:pt x="189" y="92"/>
                    <a:pt x="189" y="92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42" y="139"/>
                    <a:pt x="142" y="139"/>
                    <a:pt x="142" y="139"/>
                  </a:cubicBezTo>
                  <a:lnTo>
                    <a:pt x="142" y="92"/>
                  </a:lnTo>
                  <a:close/>
                  <a:moveTo>
                    <a:pt x="236" y="161"/>
                  </a:moveTo>
                  <a:cubicBezTo>
                    <a:pt x="327" y="161"/>
                    <a:pt x="327" y="161"/>
                    <a:pt x="327" y="161"/>
                  </a:cubicBezTo>
                  <a:cubicBezTo>
                    <a:pt x="327" y="70"/>
                    <a:pt x="327" y="70"/>
                    <a:pt x="327" y="70"/>
                  </a:cubicBezTo>
                  <a:cubicBezTo>
                    <a:pt x="236" y="70"/>
                    <a:pt x="236" y="70"/>
                    <a:pt x="236" y="70"/>
                  </a:cubicBezTo>
                  <a:lnTo>
                    <a:pt x="236" y="161"/>
                  </a:lnTo>
                  <a:close/>
                  <a:moveTo>
                    <a:pt x="258" y="92"/>
                  </a:moveTo>
                  <a:cubicBezTo>
                    <a:pt x="305" y="92"/>
                    <a:pt x="305" y="92"/>
                    <a:pt x="305" y="92"/>
                  </a:cubicBezTo>
                  <a:cubicBezTo>
                    <a:pt x="305" y="139"/>
                    <a:pt x="305" y="139"/>
                    <a:pt x="305" y="139"/>
                  </a:cubicBezTo>
                  <a:cubicBezTo>
                    <a:pt x="258" y="139"/>
                    <a:pt x="258" y="139"/>
                    <a:pt x="258" y="139"/>
                  </a:cubicBezTo>
                  <a:lnTo>
                    <a:pt x="258" y="92"/>
                  </a:lnTo>
                  <a:close/>
                  <a:moveTo>
                    <a:pt x="350" y="161"/>
                  </a:moveTo>
                  <a:cubicBezTo>
                    <a:pt x="442" y="161"/>
                    <a:pt x="442" y="161"/>
                    <a:pt x="442" y="161"/>
                  </a:cubicBezTo>
                  <a:cubicBezTo>
                    <a:pt x="442" y="70"/>
                    <a:pt x="442" y="70"/>
                    <a:pt x="442" y="70"/>
                  </a:cubicBezTo>
                  <a:cubicBezTo>
                    <a:pt x="350" y="70"/>
                    <a:pt x="350" y="70"/>
                    <a:pt x="350" y="70"/>
                  </a:cubicBezTo>
                  <a:lnTo>
                    <a:pt x="350" y="161"/>
                  </a:lnTo>
                  <a:close/>
                  <a:moveTo>
                    <a:pt x="372" y="92"/>
                  </a:moveTo>
                  <a:cubicBezTo>
                    <a:pt x="420" y="92"/>
                    <a:pt x="420" y="92"/>
                    <a:pt x="420" y="92"/>
                  </a:cubicBezTo>
                  <a:cubicBezTo>
                    <a:pt x="420" y="139"/>
                    <a:pt x="420" y="139"/>
                    <a:pt x="420" y="139"/>
                  </a:cubicBezTo>
                  <a:cubicBezTo>
                    <a:pt x="372" y="139"/>
                    <a:pt x="372" y="139"/>
                    <a:pt x="372" y="139"/>
                  </a:cubicBezTo>
                  <a:lnTo>
                    <a:pt x="372" y="92"/>
                  </a:lnTo>
                  <a:close/>
                  <a:moveTo>
                    <a:pt x="120" y="262"/>
                  </a:moveTo>
                  <a:cubicBezTo>
                    <a:pt x="211" y="262"/>
                    <a:pt x="211" y="262"/>
                    <a:pt x="211" y="262"/>
                  </a:cubicBezTo>
                  <a:cubicBezTo>
                    <a:pt x="211" y="171"/>
                    <a:pt x="211" y="171"/>
                    <a:pt x="211" y="171"/>
                  </a:cubicBezTo>
                  <a:cubicBezTo>
                    <a:pt x="120" y="171"/>
                    <a:pt x="120" y="171"/>
                    <a:pt x="120" y="171"/>
                  </a:cubicBezTo>
                  <a:lnTo>
                    <a:pt x="120" y="262"/>
                  </a:lnTo>
                  <a:close/>
                  <a:moveTo>
                    <a:pt x="142" y="193"/>
                  </a:moveTo>
                  <a:cubicBezTo>
                    <a:pt x="189" y="193"/>
                    <a:pt x="189" y="193"/>
                    <a:pt x="189" y="193"/>
                  </a:cubicBezTo>
                  <a:cubicBezTo>
                    <a:pt x="189" y="240"/>
                    <a:pt x="189" y="240"/>
                    <a:pt x="189" y="240"/>
                  </a:cubicBezTo>
                  <a:cubicBezTo>
                    <a:pt x="142" y="240"/>
                    <a:pt x="142" y="240"/>
                    <a:pt x="142" y="240"/>
                  </a:cubicBezTo>
                  <a:lnTo>
                    <a:pt x="142" y="193"/>
                  </a:lnTo>
                  <a:close/>
                  <a:moveTo>
                    <a:pt x="236" y="262"/>
                  </a:moveTo>
                  <a:cubicBezTo>
                    <a:pt x="327" y="262"/>
                    <a:pt x="327" y="262"/>
                    <a:pt x="327" y="262"/>
                  </a:cubicBezTo>
                  <a:cubicBezTo>
                    <a:pt x="327" y="171"/>
                    <a:pt x="327" y="171"/>
                    <a:pt x="327" y="171"/>
                  </a:cubicBezTo>
                  <a:cubicBezTo>
                    <a:pt x="236" y="171"/>
                    <a:pt x="236" y="171"/>
                    <a:pt x="236" y="171"/>
                  </a:cubicBezTo>
                  <a:lnTo>
                    <a:pt x="236" y="262"/>
                  </a:lnTo>
                  <a:close/>
                  <a:moveTo>
                    <a:pt x="258" y="193"/>
                  </a:moveTo>
                  <a:cubicBezTo>
                    <a:pt x="305" y="193"/>
                    <a:pt x="305" y="193"/>
                    <a:pt x="305" y="193"/>
                  </a:cubicBezTo>
                  <a:cubicBezTo>
                    <a:pt x="305" y="240"/>
                    <a:pt x="305" y="240"/>
                    <a:pt x="305" y="240"/>
                  </a:cubicBezTo>
                  <a:cubicBezTo>
                    <a:pt x="258" y="240"/>
                    <a:pt x="258" y="240"/>
                    <a:pt x="258" y="240"/>
                  </a:cubicBezTo>
                  <a:lnTo>
                    <a:pt x="258" y="193"/>
                  </a:lnTo>
                  <a:close/>
                  <a:moveTo>
                    <a:pt x="350" y="262"/>
                  </a:moveTo>
                  <a:cubicBezTo>
                    <a:pt x="442" y="262"/>
                    <a:pt x="442" y="262"/>
                    <a:pt x="442" y="262"/>
                  </a:cubicBezTo>
                  <a:cubicBezTo>
                    <a:pt x="442" y="171"/>
                    <a:pt x="442" y="171"/>
                    <a:pt x="442" y="171"/>
                  </a:cubicBezTo>
                  <a:cubicBezTo>
                    <a:pt x="350" y="171"/>
                    <a:pt x="350" y="171"/>
                    <a:pt x="350" y="171"/>
                  </a:cubicBezTo>
                  <a:lnTo>
                    <a:pt x="350" y="262"/>
                  </a:lnTo>
                  <a:close/>
                  <a:moveTo>
                    <a:pt x="372" y="193"/>
                  </a:moveTo>
                  <a:cubicBezTo>
                    <a:pt x="420" y="193"/>
                    <a:pt x="420" y="193"/>
                    <a:pt x="420" y="193"/>
                  </a:cubicBezTo>
                  <a:cubicBezTo>
                    <a:pt x="420" y="240"/>
                    <a:pt x="420" y="240"/>
                    <a:pt x="420" y="240"/>
                  </a:cubicBezTo>
                  <a:cubicBezTo>
                    <a:pt x="372" y="240"/>
                    <a:pt x="372" y="240"/>
                    <a:pt x="372" y="240"/>
                  </a:cubicBezTo>
                  <a:lnTo>
                    <a:pt x="372" y="193"/>
                  </a:lnTo>
                  <a:close/>
                  <a:moveTo>
                    <a:pt x="120" y="364"/>
                  </a:moveTo>
                  <a:cubicBezTo>
                    <a:pt x="211" y="364"/>
                    <a:pt x="211" y="364"/>
                    <a:pt x="211" y="364"/>
                  </a:cubicBezTo>
                  <a:cubicBezTo>
                    <a:pt x="211" y="273"/>
                    <a:pt x="211" y="273"/>
                    <a:pt x="211" y="273"/>
                  </a:cubicBezTo>
                  <a:cubicBezTo>
                    <a:pt x="120" y="273"/>
                    <a:pt x="120" y="273"/>
                    <a:pt x="120" y="273"/>
                  </a:cubicBezTo>
                  <a:lnTo>
                    <a:pt x="120" y="364"/>
                  </a:lnTo>
                  <a:close/>
                  <a:moveTo>
                    <a:pt x="142" y="295"/>
                  </a:moveTo>
                  <a:cubicBezTo>
                    <a:pt x="189" y="295"/>
                    <a:pt x="189" y="295"/>
                    <a:pt x="189" y="295"/>
                  </a:cubicBezTo>
                  <a:cubicBezTo>
                    <a:pt x="189" y="342"/>
                    <a:pt x="189" y="342"/>
                    <a:pt x="189" y="342"/>
                  </a:cubicBezTo>
                  <a:cubicBezTo>
                    <a:pt x="142" y="342"/>
                    <a:pt x="142" y="342"/>
                    <a:pt x="142" y="342"/>
                  </a:cubicBezTo>
                  <a:lnTo>
                    <a:pt x="142" y="295"/>
                  </a:lnTo>
                  <a:close/>
                  <a:moveTo>
                    <a:pt x="236" y="364"/>
                  </a:moveTo>
                  <a:cubicBezTo>
                    <a:pt x="327" y="364"/>
                    <a:pt x="327" y="364"/>
                    <a:pt x="327" y="364"/>
                  </a:cubicBezTo>
                  <a:cubicBezTo>
                    <a:pt x="327" y="273"/>
                    <a:pt x="327" y="273"/>
                    <a:pt x="327" y="273"/>
                  </a:cubicBezTo>
                  <a:cubicBezTo>
                    <a:pt x="236" y="273"/>
                    <a:pt x="236" y="273"/>
                    <a:pt x="236" y="273"/>
                  </a:cubicBezTo>
                  <a:lnTo>
                    <a:pt x="236" y="364"/>
                  </a:lnTo>
                  <a:close/>
                  <a:moveTo>
                    <a:pt x="258" y="295"/>
                  </a:moveTo>
                  <a:cubicBezTo>
                    <a:pt x="305" y="295"/>
                    <a:pt x="305" y="295"/>
                    <a:pt x="305" y="295"/>
                  </a:cubicBezTo>
                  <a:cubicBezTo>
                    <a:pt x="305" y="342"/>
                    <a:pt x="305" y="342"/>
                    <a:pt x="305" y="342"/>
                  </a:cubicBezTo>
                  <a:cubicBezTo>
                    <a:pt x="258" y="342"/>
                    <a:pt x="258" y="342"/>
                    <a:pt x="258" y="342"/>
                  </a:cubicBezTo>
                  <a:lnTo>
                    <a:pt x="258" y="295"/>
                  </a:lnTo>
                  <a:close/>
                  <a:moveTo>
                    <a:pt x="350" y="364"/>
                  </a:moveTo>
                  <a:cubicBezTo>
                    <a:pt x="442" y="364"/>
                    <a:pt x="442" y="364"/>
                    <a:pt x="442" y="364"/>
                  </a:cubicBezTo>
                  <a:cubicBezTo>
                    <a:pt x="442" y="273"/>
                    <a:pt x="442" y="273"/>
                    <a:pt x="442" y="273"/>
                  </a:cubicBezTo>
                  <a:cubicBezTo>
                    <a:pt x="350" y="273"/>
                    <a:pt x="350" y="273"/>
                    <a:pt x="350" y="273"/>
                  </a:cubicBezTo>
                  <a:lnTo>
                    <a:pt x="350" y="364"/>
                  </a:lnTo>
                  <a:close/>
                  <a:moveTo>
                    <a:pt x="372" y="295"/>
                  </a:moveTo>
                  <a:cubicBezTo>
                    <a:pt x="420" y="295"/>
                    <a:pt x="420" y="295"/>
                    <a:pt x="420" y="295"/>
                  </a:cubicBezTo>
                  <a:cubicBezTo>
                    <a:pt x="420" y="342"/>
                    <a:pt x="420" y="342"/>
                    <a:pt x="420" y="342"/>
                  </a:cubicBezTo>
                  <a:cubicBezTo>
                    <a:pt x="372" y="342"/>
                    <a:pt x="372" y="342"/>
                    <a:pt x="372" y="342"/>
                  </a:cubicBezTo>
                  <a:lnTo>
                    <a:pt x="372" y="29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4956830" y="5006743"/>
            <a:ext cx="720000" cy="720000"/>
            <a:chOff x="1999470" y="3634553"/>
            <a:chExt cx="720000" cy="720000"/>
          </a:xfrm>
        </p:grpSpPr>
        <p:sp>
          <p:nvSpPr>
            <p:cNvPr id="21" name="Freeform 20"/>
            <p:cNvSpPr>
              <a:spLocks noChangeAspect="1"/>
            </p:cNvSpPr>
            <p:nvPr/>
          </p:nvSpPr>
          <p:spPr bwMode="auto">
            <a:xfrm>
              <a:off x="1999470" y="3634553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2123788" y="3775256"/>
              <a:ext cx="471364" cy="438594"/>
            </a:xfrm>
            <a:custGeom>
              <a:avLst/>
              <a:gdLst>
                <a:gd name="T0" fmla="*/ 518 w 518"/>
                <a:gd name="T1" fmla="*/ 166 h 482"/>
                <a:gd name="T2" fmla="*/ 104 w 518"/>
                <a:gd name="T3" fmla="*/ 0 h 482"/>
                <a:gd name="T4" fmla="*/ 45 w 518"/>
                <a:gd name="T5" fmla="*/ 166 h 482"/>
                <a:gd name="T6" fmla="*/ 28 w 518"/>
                <a:gd name="T7" fmla="*/ 460 h 482"/>
                <a:gd name="T8" fmla="*/ 490 w 518"/>
                <a:gd name="T9" fmla="*/ 482 h 482"/>
                <a:gd name="T10" fmla="*/ 473 w 518"/>
                <a:gd name="T11" fmla="*/ 460 h 482"/>
                <a:gd name="T12" fmla="*/ 39 w 518"/>
                <a:gd name="T13" fmla="*/ 144 h 482"/>
                <a:gd name="T14" fmla="*/ 402 w 518"/>
                <a:gd name="T15" fmla="*/ 22 h 482"/>
                <a:gd name="T16" fmla="*/ 340 w 518"/>
                <a:gd name="T17" fmla="*/ 144 h 482"/>
                <a:gd name="T18" fmla="*/ 178 w 518"/>
                <a:gd name="T19" fmla="*/ 144 h 482"/>
                <a:gd name="T20" fmla="*/ 301 w 518"/>
                <a:gd name="T21" fmla="*/ 460 h 482"/>
                <a:gd name="T22" fmla="*/ 217 w 518"/>
                <a:gd name="T23" fmla="*/ 356 h 482"/>
                <a:gd name="T24" fmla="*/ 301 w 518"/>
                <a:gd name="T25" fmla="*/ 356 h 482"/>
                <a:gd name="T26" fmla="*/ 451 w 518"/>
                <a:gd name="T27" fmla="*/ 460 h 482"/>
                <a:gd name="T28" fmla="*/ 323 w 518"/>
                <a:gd name="T29" fmla="*/ 356 h 482"/>
                <a:gd name="T30" fmla="*/ 195 w 518"/>
                <a:gd name="T31" fmla="*/ 356 h 482"/>
                <a:gd name="T32" fmla="*/ 67 w 518"/>
                <a:gd name="T33" fmla="*/ 460 h 482"/>
                <a:gd name="T34" fmla="*/ 186 w 518"/>
                <a:gd name="T35" fmla="*/ 166 h 482"/>
                <a:gd name="T36" fmla="*/ 331 w 518"/>
                <a:gd name="T37" fmla="*/ 166 h 482"/>
                <a:gd name="T38" fmla="*/ 451 w 518"/>
                <a:gd name="T39" fmla="*/ 460 h 482"/>
                <a:gd name="T40" fmla="*/ 163 w 518"/>
                <a:gd name="T41" fmla="*/ 424 h 482"/>
                <a:gd name="T42" fmla="*/ 98 w 518"/>
                <a:gd name="T43" fmla="*/ 325 h 482"/>
                <a:gd name="T44" fmla="*/ 120 w 518"/>
                <a:gd name="T45" fmla="*/ 347 h 482"/>
                <a:gd name="T46" fmla="*/ 141 w 518"/>
                <a:gd name="T47" fmla="*/ 402 h 482"/>
                <a:gd name="T48" fmla="*/ 120 w 518"/>
                <a:gd name="T49" fmla="*/ 347 h 482"/>
                <a:gd name="T50" fmla="*/ 354 w 518"/>
                <a:gd name="T51" fmla="*/ 205 h 482"/>
                <a:gd name="T52" fmla="*/ 420 w 518"/>
                <a:gd name="T53" fmla="*/ 288 h 482"/>
                <a:gd name="T54" fmla="*/ 398 w 518"/>
                <a:gd name="T55" fmla="*/ 266 h 482"/>
                <a:gd name="T56" fmla="*/ 376 w 518"/>
                <a:gd name="T57" fmla="*/ 227 h 482"/>
                <a:gd name="T58" fmla="*/ 398 w 518"/>
                <a:gd name="T59" fmla="*/ 266 h 482"/>
                <a:gd name="T60" fmla="*/ 354 w 518"/>
                <a:gd name="T61" fmla="*/ 325 h 482"/>
                <a:gd name="T62" fmla="*/ 420 w 518"/>
                <a:gd name="T63" fmla="*/ 424 h 482"/>
                <a:gd name="T64" fmla="*/ 398 w 518"/>
                <a:gd name="T65" fmla="*/ 402 h 482"/>
                <a:gd name="T66" fmla="*/ 376 w 518"/>
                <a:gd name="T67" fmla="*/ 347 h 482"/>
                <a:gd name="T68" fmla="*/ 398 w 518"/>
                <a:gd name="T69" fmla="*/ 402 h 482"/>
                <a:gd name="T70" fmla="*/ 163 w 518"/>
                <a:gd name="T71" fmla="*/ 288 h 482"/>
                <a:gd name="T72" fmla="*/ 98 w 518"/>
                <a:gd name="T73" fmla="*/ 205 h 482"/>
                <a:gd name="T74" fmla="*/ 120 w 518"/>
                <a:gd name="T75" fmla="*/ 227 h 482"/>
                <a:gd name="T76" fmla="*/ 141 w 518"/>
                <a:gd name="T77" fmla="*/ 266 h 482"/>
                <a:gd name="T78" fmla="*/ 120 w 518"/>
                <a:gd name="T79" fmla="*/ 227 h 482"/>
                <a:gd name="T80" fmla="*/ 214 w 518"/>
                <a:gd name="T81" fmla="*/ 241 h 482"/>
                <a:gd name="T82" fmla="*/ 304 w 518"/>
                <a:gd name="T83" fmla="*/ 241 h 482"/>
                <a:gd name="T84" fmla="*/ 259 w 518"/>
                <a:gd name="T85" fmla="*/ 263 h 482"/>
                <a:gd name="T86" fmla="*/ 259 w 518"/>
                <a:gd name="T87" fmla="*/ 218 h 482"/>
                <a:gd name="T88" fmla="*/ 259 w 518"/>
                <a:gd name="T89" fmla="*/ 263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18" h="482">
                  <a:moveTo>
                    <a:pt x="473" y="166"/>
                  </a:moveTo>
                  <a:cubicBezTo>
                    <a:pt x="518" y="166"/>
                    <a:pt x="518" y="166"/>
                    <a:pt x="518" y="166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45" y="166"/>
                    <a:pt x="45" y="166"/>
                    <a:pt x="45" y="166"/>
                  </a:cubicBezTo>
                  <a:cubicBezTo>
                    <a:pt x="45" y="460"/>
                    <a:pt x="45" y="460"/>
                    <a:pt x="45" y="460"/>
                  </a:cubicBezTo>
                  <a:cubicBezTo>
                    <a:pt x="28" y="460"/>
                    <a:pt x="28" y="460"/>
                    <a:pt x="28" y="460"/>
                  </a:cubicBezTo>
                  <a:cubicBezTo>
                    <a:pt x="28" y="482"/>
                    <a:pt x="28" y="482"/>
                    <a:pt x="28" y="482"/>
                  </a:cubicBezTo>
                  <a:cubicBezTo>
                    <a:pt x="490" y="482"/>
                    <a:pt x="490" y="482"/>
                    <a:pt x="490" y="482"/>
                  </a:cubicBezTo>
                  <a:cubicBezTo>
                    <a:pt x="490" y="460"/>
                    <a:pt x="490" y="460"/>
                    <a:pt x="490" y="460"/>
                  </a:cubicBezTo>
                  <a:cubicBezTo>
                    <a:pt x="473" y="460"/>
                    <a:pt x="473" y="460"/>
                    <a:pt x="473" y="460"/>
                  </a:cubicBezTo>
                  <a:lnTo>
                    <a:pt x="473" y="166"/>
                  </a:lnTo>
                  <a:close/>
                  <a:moveTo>
                    <a:pt x="39" y="144"/>
                  </a:moveTo>
                  <a:cubicBezTo>
                    <a:pt x="116" y="22"/>
                    <a:pt x="116" y="22"/>
                    <a:pt x="116" y="22"/>
                  </a:cubicBezTo>
                  <a:cubicBezTo>
                    <a:pt x="402" y="22"/>
                    <a:pt x="402" y="22"/>
                    <a:pt x="402" y="22"/>
                  </a:cubicBezTo>
                  <a:cubicBezTo>
                    <a:pt x="478" y="144"/>
                    <a:pt x="478" y="144"/>
                    <a:pt x="478" y="144"/>
                  </a:cubicBezTo>
                  <a:cubicBezTo>
                    <a:pt x="340" y="144"/>
                    <a:pt x="340" y="144"/>
                    <a:pt x="340" y="144"/>
                  </a:cubicBezTo>
                  <a:cubicBezTo>
                    <a:pt x="259" y="67"/>
                    <a:pt x="259" y="67"/>
                    <a:pt x="259" y="67"/>
                  </a:cubicBezTo>
                  <a:cubicBezTo>
                    <a:pt x="178" y="144"/>
                    <a:pt x="178" y="144"/>
                    <a:pt x="178" y="144"/>
                  </a:cubicBezTo>
                  <a:lnTo>
                    <a:pt x="39" y="144"/>
                  </a:lnTo>
                  <a:close/>
                  <a:moveTo>
                    <a:pt x="301" y="460"/>
                  </a:moveTo>
                  <a:cubicBezTo>
                    <a:pt x="217" y="460"/>
                    <a:pt x="217" y="460"/>
                    <a:pt x="217" y="460"/>
                  </a:cubicBezTo>
                  <a:cubicBezTo>
                    <a:pt x="217" y="356"/>
                    <a:pt x="217" y="356"/>
                    <a:pt x="217" y="356"/>
                  </a:cubicBezTo>
                  <a:cubicBezTo>
                    <a:pt x="217" y="335"/>
                    <a:pt x="236" y="317"/>
                    <a:pt x="259" y="317"/>
                  </a:cubicBezTo>
                  <a:cubicBezTo>
                    <a:pt x="282" y="317"/>
                    <a:pt x="301" y="335"/>
                    <a:pt x="301" y="356"/>
                  </a:cubicBezTo>
                  <a:lnTo>
                    <a:pt x="301" y="460"/>
                  </a:lnTo>
                  <a:close/>
                  <a:moveTo>
                    <a:pt x="451" y="460"/>
                  </a:moveTo>
                  <a:cubicBezTo>
                    <a:pt x="323" y="460"/>
                    <a:pt x="323" y="460"/>
                    <a:pt x="323" y="460"/>
                  </a:cubicBezTo>
                  <a:cubicBezTo>
                    <a:pt x="323" y="356"/>
                    <a:pt x="323" y="356"/>
                    <a:pt x="323" y="356"/>
                  </a:cubicBezTo>
                  <a:cubicBezTo>
                    <a:pt x="323" y="323"/>
                    <a:pt x="294" y="295"/>
                    <a:pt x="259" y="295"/>
                  </a:cubicBezTo>
                  <a:cubicBezTo>
                    <a:pt x="224" y="295"/>
                    <a:pt x="195" y="323"/>
                    <a:pt x="195" y="356"/>
                  </a:cubicBezTo>
                  <a:cubicBezTo>
                    <a:pt x="195" y="460"/>
                    <a:pt x="195" y="460"/>
                    <a:pt x="195" y="460"/>
                  </a:cubicBezTo>
                  <a:cubicBezTo>
                    <a:pt x="67" y="460"/>
                    <a:pt x="67" y="460"/>
                    <a:pt x="67" y="460"/>
                  </a:cubicBezTo>
                  <a:cubicBezTo>
                    <a:pt x="67" y="166"/>
                    <a:pt x="67" y="166"/>
                    <a:pt x="67" y="166"/>
                  </a:cubicBezTo>
                  <a:cubicBezTo>
                    <a:pt x="186" y="166"/>
                    <a:pt x="186" y="166"/>
                    <a:pt x="186" y="166"/>
                  </a:cubicBezTo>
                  <a:cubicBezTo>
                    <a:pt x="259" y="98"/>
                    <a:pt x="259" y="98"/>
                    <a:pt x="259" y="98"/>
                  </a:cubicBezTo>
                  <a:cubicBezTo>
                    <a:pt x="331" y="166"/>
                    <a:pt x="331" y="166"/>
                    <a:pt x="331" y="166"/>
                  </a:cubicBezTo>
                  <a:cubicBezTo>
                    <a:pt x="451" y="166"/>
                    <a:pt x="451" y="166"/>
                    <a:pt x="451" y="166"/>
                  </a:cubicBezTo>
                  <a:lnTo>
                    <a:pt x="451" y="460"/>
                  </a:lnTo>
                  <a:close/>
                  <a:moveTo>
                    <a:pt x="98" y="424"/>
                  </a:moveTo>
                  <a:cubicBezTo>
                    <a:pt x="163" y="424"/>
                    <a:pt x="163" y="424"/>
                    <a:pt x="163" y="424"/>
                  </a:cubicBezTo>
                  <a:cubicBezTo>
                    <a:pt x="163" y="325"/>
                    <a:pt x="163" y="325"/>
                    <a:pt x="163" y="325"/>
                  </a:cubicBezTo>
                  <a:cubicBezTo>
                    <a:pt x="98" y="325"/>
                    <a:pt x="98" y="325"/>
                    <a:pt x="98" y="325"/>
                  </a:cubicBezTo>
                  <a:lnTo>
                    <a:pt x="98" y="424"/>
                  </a:lnTo>
                  <a:close/>
                  <a:moveTo>
                    <a:pt x="120" y="347"/>
                  </a:moveTo>
                  <a:cubicBezTo>
                    <a:pt x="141" y="347"/>
                    <a:pt x="141" y="347"/>
                    <a:pt x="141" y="347"/>
                  </a:cubicBezTo>
                  <a:cubicBezTo>
                    <a:pt x="141" y="402"/>
                    <a:pt x="141" y="402"/>
                    <a:pt x="141" y="402"/>
                  </a:cubicBezTo>
                  <a:cubicBezTo>
                    <a:pt x="120" y="402"/>
                    <a:pt x="120" y="402"/>
                    <a:pt x="120" y="402"/>
                  </a:cubicBezTo>
                  <a:lnTo>
                    <a:pt x="120" y="347"/>
                  </a:lnTo>
                  <a:close/>
                  <a:moveTo>
                    <a:pt x="420" y="205"/>
                  </a:moveTo>
                  <a:cubicBezTo>
                    <a:pt x="354" y="205"/>
                    <a:pt x="354" y="205"/>
                    <a:pt x="354" y="205"/>
                  </a:cubicBezTo>
                  <a:cubicBezTo>
                    <a:pt x="354" y="288"/>
                    <a:pt x="354" y="288"/>
                    <a:pt x="354" y="288"/>
                  </a:cubicBezTo>
                  <a:cubicBezTo>
                    <a:pt x="420" y="288"/>
                    <a:pt x="420" y="288"/>
                    <a:pt x="420" y="288"/>
                  </a:cubicBezTo>
                  <a:lnTo>
                    <a:pt x="420" y="205"/>
                  </a:lnTo>
                  <a:close/>
                  <a:moveTo>
                    <a:pt x="398" y="266"/>
                  </a:moveTo>
                  <a:cubicBezTo>
                    <a:pt x="376" y="266"/>
                    <a:pt x="376" y="266"/>
                    <a:pt x="376" y="266"/>
                  </a:cubicBezTo>
                  <a:cubicBezTo>
                    <a:pt x="376" y="227"/>
                    <a:pt x="376" y="227"/>
                    <a:pt x="376" y="227"/>
                  </a:cubicBezTo>
                  <a:cubicBezTo>
                    <a:pt x="398" y="227"/>
                    <a:pt x="398" y="227"/>
                    <a:pt x="398" y="227"/>
                  </a:cubicBezTo>
                  <a:lnTo>
                    <a:pt x="398" y="266"/>
                  </a:lnTo>
                  <a:close/>
                  <a:moveTo>
                    <a:pt x="420" y="325"/>
                  </a:moveTo>
                  <a:cubicBezTo>
                    <a:pt x="354" y="325"/>
                    <a:pt x="354" y="325"/>
                    <a:pt x="354" y="325"/>
                  </a:cubicBezTo>
                  <a:cubicBezTo>
                    <a:pt x="354" y="424"/>
                    <a:pt x="354" y="424"/>
                    <a:pt x="354" y="424"/>
                  </a:cubicBezTo>
                  <a:cubicBezTo>
                    <a:pt x="420" y="424"/>
                    <a:pt x="420" y="424"/>
                    <a:pt x="420" y="424"/>
                  </a:cubicBezTo>
                  <a:lnTo>
                    <a:pt x="420" y="325"/>
                  </a:lnTo>
                  <a:close/>
                  <a:moveTo>
                    <a:pt x="398" y="402"/>
                  </a:moveTo>
                  <a:cubicBezTo>
                    <a:pt x="376" y="402"/>
                    <a:pt x="376" y="402"/>
                    <a:pt x="376" y="402"/>
                  </a:cubicBezTo>
                  <a:cubicBezTo>
                    <a:pt x="376" y="347"/>
                    <a:pt x="376" y="347"/>
                    <a:pt x="376" y="347"/>
                  </a:cubicBezTo>
                  <a:cubicBezTo>
                    <a:pt x="398" y="347"/>
                    <a:pt x="398" y="347"/>
                    <a:pt x="398" y="347"/>
                  </a:cubicBezTo>
                  <a:lnTo>
                    <a:pt x="398" y="402"/>
                  </a:lnTo>
                  <a:close/>
                  <a:moveTo>
                    <a:pt x="98" y="288"/>
                  </a:moveTo>
                  <a:cubicBezTo>
                    <a:pt x="163" y="288"/>
                    <a:pt x="163" y="288"/>
                    <a:pt x="163" y="288"/>
                  </a:cubicBezTo>
                  <a:cubicBezTo>
                    <a:pt x="163" y="205"/>
                    <a:pt x="163" y="205"/>
                    <a:pt x="163" y="205"/>
                  </a:cubicBezTo>
                  <a:cubicBezTo>
                    <a:pt x="98" y="205"/>
                    <a:pt x="98" y="205"/>
                    <a:pt x="98" y="205"/>
                  </a:cubicBezTo>
                  <a:lnTo>
                    <a:pt x="98" y="288"/>
                  </a:lnTo>
                  <a:close/>
                  <a:moveTo>
                    <a:pt x="120" y="227"/>
                  </a:moveTo>
                  <a:cubicBezTo>
                    <a:pt x="141" y="227"/>
                    <a:pt x="141" y="227"/>
                    <a:pt x="141" y="227"/>
                  </a:cubicBezTo>
                  <a:cubicBezTo>
                    <a:pt x="141" y="266"/>
                    <a:pt x="141" y="266"/>
                    <a:pt x="141" y="266"/>
                  </a:cubicBezTo>
                  <a:cubicBezTo>
                    <a:pt x="120" y="266"/>
                    <a:pt x="120" y="266"/>
                    <a:pt x="120" y="266"/>
                  </a:cubicBezTo>
                  <a:lnTo>
                    <a:pt x="120" y="227"/>
                  </a:lnTo>
                  <a:close/>
                  <a:moveTo>
                    <a:pt x="259" y="196"/>
                  </a:moveTo>
                  <a:cubicBezTo>
                    <a:pt x="234" y="196"/>
                    <a:pt x="214" y="216"/>
                    <a:pt x="214" y="241"/>
                  </a:cubicBezTo>
                  <a:cubicBezTo>
                    <a:pt x="214" y="265"/>
                    <a:pt x="234" y="285"/>
                    <a:pt x="259" y="285"/>
                  </a:cubicBezTo>
                  <a:cubicBezTo>
                    <a:pt x="284" y="285"/>
                    <a:pt x="304" y="265"/>
                    <a:pt x="304" y="241"/>
                  </a:cubicBezTo>
                  <a:cubicBezTo>
                    <a:pt x="304" y="216"/>
                    <a:pt x="284" y="196"/>
                    <a:pt x="259" y="196"/>
                  </a:cubicBezTo>
                  <a:close/>
                  <a:moveTo>
                    <a:pt x="259" y="263"/>
                  </a:moveTo>
                  <a:cubicBezTo>
                    <a:pt x="246" y="263"/>
                    <a:pt x="236" y="253"/>
                    <a:pt x="236" y="241"/>
                  </a:cubicBezTo>
                  <a:cubicBezTo>
                    <a:pt x="236" y="228"/>
                    <a:pt x="246" y="218"/>
                    <a:pt x="259" y="218"/>
                  </a:cubicBezTo>
                  <a:cubicBezTo>
                    <a:pt x="271" y="218"/>
                    <a:pt x="282" y="228"/>
                    <a:pt x="282" y="241"/>
                  </a:cubicBezTo>
                  <a:cubicBezTo>
                    <a:pt x="282" y="253"/>
                    <a:pt x="271" y="263"/>
                    <a:pt x="259" y="26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2111497" y="5006743"/>
            <a:ext cx="720000" cy="720000"/>
            <a:chOff x="3382044" y="3634553"/>
            <a:chExt cx="720000" cy="720000"/>
          </a:xfrm>
        </p:grpSpPr>
        <p:sp>
          <p:nvSpPr>
            <p:cNvPr id="24" name="Freeform 23"/>
            <p:cNvSpPr>
              <a:spLocks noChangeAspect="1"/>
            </p:cNvSpPr>
            <p:nvPr/>
          </p:nvSpPr>
          <p:spPr bwMode="auto">
            <a:xfrm>
              <a:off x="3382044" y="3634553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3524864" y="3754069"/>
              <a:ext cx="434361" cy="480968"/>
            </a:xfrm>
            <a:custGeom>
              <a:avLst/>
              <a:gdLst>
                <a:gd name="T0" fmla="*/ 849 w 904"/>
                <a:gd name="T1" fmla="*/ 160 h 1001"/>
                <a:gd name="T2" fmla="*/ 651 w 904"/>
                <a:gd name="T3" fmla="*/ 0 h 1001"/>
                <a:gd name="T4" fmla="*/ 55 w 904"/>
                <a:gd name="T5" fmla="*/ 957 h 1001"/>
                <a:gd name="T6" fmla="*/ 0 w 904"/>
                <a:gd name="T7" fmla="*/ 1001 h 1001"/>
                <a:gd name="T8" fmla="*/ 904 w 904"/>
                <a:gd name="T9" fmla="*/ 957 h 1001"/>
                <a:gd name="T10" fmla="*/ 381 w 904"/>
                <a:gd name="T11" fmla="*/ 957 h 1001"/>
                <a:gd name="T12" fmla="*/ 324 w 904"/>
                <a:gd name="T13" fmla="*/ 815 h 1001"/>
                <a:gd name="T14" fmla="*/ 381 w 904"/>
                <a:gd name="T15" fmla="*/ 957 h 1001"/>
                <a:gd name="T16" fmla="*/ 426 w 904"/>
                <a:gd name="T17" fmla="*/ 957 h 1001"/>
                <a:gd name="T18" fmla="*/ 280 w 904"/>
                <a:gd name="T19" fmla="*/ 770 h 1001"/>
                <a:gd name="T20" fmla="*/ 99 w 904"/>
                <a:gd name="T21" fmla="*/ 957 h 1001"/>
                <a:gd name="T22" fmla="*/ 606 w 904"/>
                <a:gd name="T23" fmla="*/ 44 h 1001"/>
                <a:gd name="T24" fmla="*/ 805 w 904"/>
                <a:gd name="T25" fmla="*/ 957 h 1001"/>
                <a:gd name="T26" fmla="*/ 651 w 904"/>
                <a:gd name="T27" fmla="*/ 204 h 1001"/>
                <a:gd name="T28" fmla="*/ 805 w 904"/>
                <a:gd name="T29" fmla="*/ 957 h 1001"/>
                <a:gd name="T30" fmla="*/ 480 w 904"/>
                <a:gd name="T31" fmla="*/ 135 h 1001"/>
                <a:gd name="T32" fmla="*/ 525 w 904"/>
                <a:gd name="T33" fmla="*/ 184 h 1001"/>
                <a:gd name="T34" fmla="*/ 525 w 904"/>
                <a:gd name="T35" fmla="*/ 302 h 1001"/>
                <a:gd name="T36" fmla="*/ 480 w 904"/>
                <a:gd name="T37" fmla="*/ 352 h 1001"/>
                <a:gd name="T38" fmla="*/ 525 w 904"/>
                <a:gd name="T39" fmla="*/ 302 h 1001"/>
                <a:gd name="T40" fmla="*/ 480 w 904"/>
                <a:gd name="T41" fmla="*/ 636 h 1001"/>
                <a:gd name="T42" fmla="*/ 525 w 904"/>
                <a:gd name="T43" fmla="*/ 685 h 1001"/>
                <a:gd name="T44" fmla="*/ 525 w 904"/>
                <a:gd name="T45" fmla="*/ 468 h 1001"/>
                <a:gd name="T46" fmla="*/ 480 w 904"/>
                <a:gd name="T47" fmla="*/ 519 h 1001"/>
                <a:gd name="T48" fmla="*/ 525 w 904"/>
                <a:gd name="T49" fmla="*/ 468 h 1001"/>
                <a:gd name="T50" fmla="*/ 703 w 904"/>
                <a:gd name="T51" fmla="*/ 636 h 1001"/>
                <a:gd name="T52" fmla="*/ 748 w 904"/>
                <a:gd name="T53" fmla="*/ 685 h 1001"/>
                <a:gd name="T54" fmla="*/ 748 w 904"/>
                <a:gd name="T55" fmla="*/ 468 h 1001"/>
                <a:gd name="T56" fmla="*/ 703 w 904"/>
                <a:gd name="T57" fmla="*/ 519 h 1001"/>
                <a:gd name="T58" fmla="*/ 748 w 904"/>
                <a:gd name="T59" fmla="*/ 468 h 1001"/>
                <a:gd name="T60" fmla="*/ 703 w 904"/>
                <a:gd name="T61" fmla="*/ 803 h 1001"/>
                <a:gd name="T62" fmla="*/ 748 w 904"/>
                <a:gd name="T63" fmla="*/ 851 h 1001"/>
                <a:gd name="T64" fmla="*/ 748 w 904"/>
                <a:gd name="T65" fmla="*/ 302 h 1001"/>
                <a:gd name="T66" fmla="*/ 703 w 904"/>
                <a:gd name="T67" fmla="*/ 352 h 1001"/>
                <a:gd name="T68" fmla="*/ 748 w 904"/>
                <a:gd name="T69" fmla="*/ 302 h 1001"/>
                <a:gd name="T70" fmla="*/ 180 w 904"/>
                <a:gd name="T71" fmla="*/ 468 h 1001"/>
                <a:gd name="T72" fmla="*/ 225 w 904"/>
                <a:gd name="T73" fmla="*/ 519 h 1001"/>
                <a:gd name="T74" fmla="*/ 225 w 904"/>
                <a:gd name="T75" fmla="*/ 302 h 1001"/>
                <a:gd name="T76" fmla="*/ 180 w 904"/>
                <a:gd name="T77" fmla="*/ 352 h 1001"/>
                <a:gd name="T78" fmla="*/ 225 w 904"/>
                <a:gd name="T79" fmla="*/ 302 h 1001"/>
                <a:gd name="T80" fmla="*/ 180 w 904"/>
                <a:gd name="T81" fmla="*/ 636 h 1001"/>
                <a:gd name="T82" fmla="*/ 225 w 904"/>
                <a:gd name="T83" fmla="*/ 685 h 1001"/>
                <a:gd name="T84" fmla="*/ 225 w 904"/>
                <a:gd name="T85" fmla="*/ 135 h 1001"/>
                <a:gd name="T86" fmla="*/ 180 w 904"/>
                <a:gd name="T87" fmla="*/ 184 h 1001"/>
                <a:gd name="T88" fmla="*/ 225 w 904"/>
                <a:gd name="T89" fmla="*/ 135 h 1001"/>
                <a:gd name="T90" fmla="*/ 480 w 904"/>
                <a:gd name="T91" fmla="*/ 803 h 1001"/>
                <a:gd name="T92" fmla="*/ 525 w 904"/>
                <a:gd name="T93" fmla="*/ 851 h 1001"/>
                <a:gd name="T94" fmla="*/ 225 w 904"/>
                <a:gd name="T95" fmla="*/ 803 h 1001"/>
                <a:gd name="T96" fmla="*/ 180 w 904"/>
                <a:gd name="T97" fmla="*/ 851 h 1001"/>
                <a:gd name="T98" fmla="*/ 225 w 904"/>
                <a:gd name="T99" fmla="*/ 803 h 1001"/>
                <a:gd name="T100" fmla="*/ 330 w 904"/>
                <a:gd name="T101" fmla="*/ 302 h 1001"/>
                <a:gd name="T102" fmla="*/ 375 w 904"/>
                <a:gd name="T103" fmla="*/ 352 h 1001"/>
                <a:gd name="T104" fmla="*/ 375 w 904"/>
                <a:gd name="T105" fmla="*/ 636 h 1001"/>
                <a:gd name="T106" fmla="*/ 330 w 904"/>
                <a:gd name="T107" fmla="*/ 685 h 1001"/>
                <a:gd name="T108" fmla="*/ 375 w 904"/>
                <a:gd name="T109" fmla="*/ 636 h 1001"/>
                <a:gd name="T110" fmla="*/ 330 w 904"/>
                <a:gd name="T111" fmla="*/ 135 h 1001"/>
                <a:gd name="T112" fmla="*/ 375 w 904"/>
                <a:gd name="T113" fmla="*/ 184 h 1001"/>
                <a:gd name="T114" fmla="*/ 375 w 904"/>
                <a:gd name="T115" fmla="*/ 468 h 1001"/>
                <a:gd name="T116" fmla="*/ 330 w 904"/>
                <a:gd name="T117" fmla="*/ 519 h 1001"/>
                <a:gd name="T118" fmla="*/ 375 w 904"/>
                <a:gd name="T119" fmla="*/ 468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04" h="1001">
                  <a:moveTo>
                    <a:pt x="849" y="957"/>
                  </a:moveTo>
                  <a:lnTo>
                    <a:pt x="849" y="160"/>
                  </a:lnTo>
                  <a:lnTo>
                    <a:pt x="651" y="160"/>
                  </a:lnTo>
                  <a:lnTo>
                    <a:pt x="651" y="0"/>
                  </a:lnTo>
                  <a:lnTo>
                    <a:pt x="55" y="0"/>
                  </a:lnTo>
                  <a:lnTo>
                    <a:pt x="55" y="957"/>
                  </a:lnTo>
                  <a:lnTo>
                    <a:pt x="0" y="957"/>
                  </a:lnTo>
                  <a:lnTo>
                    <a:pt x="0" y="1001"/>
                  </a:lnTo>
                  <a:lnTo>
                    <a:pt x="904" y="1001"/>
                  </a:lnTo>
                  <a:lnTo>
                    <a:pt x="904" y="957"/>
                  </a:lnTo>
                  <a:lnTo>
                    <a:pt x="849" y="957"/>
                  </a:lnTo>
                  <a:close/>
                  <a:moveTo>
                    <a:pt x="381" y="957"/>
                  </a:moveTo>
                  <a:lnTo>
                    <a:pt x="324" y="957"/>
                  </a:lnTo>
                  <a:lnTo>
                    <a:pt x="324" y="815"/>
                  </a:lnTo>
                  <a:lnTo>
                    <a:pt x="381" y="815"/>
                  </a:lnTo>
                  <a:lnTo>
                    <a:pt x="381" y="957"/>
                  </a:lnTo>
                  <a:close/>
                  <a:moveTo>
                    <a:pt x="606" y="957"/>
                  </a:moveTo>
                  <a:lnTo>
                    <a:pt x="426" y="957"/>
                  </a:lnTo>
                  <a:lnTo>
                    <a:pt x="426" y="770"/>
                  </a:lnTo>
                  <a:lnTo>
                    <a:pt x="280" y="770"/>
                  </a:lnTo>
                  <a:lnTo>
                    <a:pt x="280" y="957"/>
                  </a:lnTo>
                  <a:lnTo>
                    <a:pt x="99" y="957"/>
                  </a:lnTo>
                  <a:lnTo>
                    <a:pt x="99" y="44"/>
                  </a:lnTo>
                  <a:lnTo>
                    <a:pt x="606" y="44"/>
                  </a:lnTo>
                  <a:lnTo>
                    <a:pt x="606" y="957"/>
                  </a:lnTo>
                  <a:close/>
                  <a:moveTo>
                    <a:pt x="805" y="957"/>
                  </a:moveTo>
                  <a:lnTo>
                    <a:pt x="651" y="957"/>
                  </a:lnTo>
                  <a:lnTo>
                    <a:pt x="651" y="204"/>
                  </a:lnTo>
                  <a:lnTo>
                    <a:pt x="805" y="204"/>
                  </a:lnTo>
                  <a:lnTo>
                    <a:pt x="805" y="957"/>
                  </a:lnTo>
                  <a:close/>
                  <a:moveTo>
                    <a:pt x="525" y="135"/>
                  </a:moveTo>
                  <a:lnTo>
                    <a:pt x="480" y="135"/>
                  </a:lnTo>
                  <a:lnTo>
                    <a:pt x="480" y="184"/>
                  </a:lnTo>
                  <a:lnTo>
                    <a:pt x="525" y="184"/>
                  </a:lnTo>
                  <a:lnTo>
                    <a:pt x="525" y="135"/>
                  </a:lnTo>
                  <a:close/>
                  <a:moveTo>
                    <a:pt x="525" y="302"/>
                  </a:moveTo>
                  <a:lnTo>
                    <a:pt x="480" y="302"/>
                  </a:lnTo>
                  <a:lnTo>
                    <a:pt x="480" y="352"/>
                  </a:lnTo>
                  <a:lnTo>
                    <a:pt x="525" y="352"/>
                  </a:lnTo>
                  <a:lnTo>
                    <a:pt x="525" y="302"/>
                  </a:lnTo>
                  <a:close/>
                  <a:moveTo>
                    <a:pt x="525" y="636"/>
                  </a:moveTo>
                  <a:lnTo>
                    <a:pt x="480" y="636"/>
                  </a:lnTo>
                  <a:lnTo>
                    <a:pt x="480" y="685"/>
                  </a:lnTo>
                  <a:lnTo>
                    <a:pt x="525" y="685"/>
                  </a:lnTo>
                  <a:lnTo>
                    <a:pt x="525" y="636"/>
                  </a:lnTo>
                  <a:close/>
                  <a:moveTo>
                    <a:pt x="525" y="468"/>
                  </a:moveTo>
                  <a:lnTo>
                    <a:pt x="480" y="468"/>
                  </a:lnTo>
                  <a:lnTo>
                    <a:pt x="480" y="519"/>
                  </a:lnTo>
                  <a:lnTo>
                    <a:pt x="525" y="519"/>
                  </a:lnTo>
                  <a:lnTo>
                    <a:pt x="525" y="468"/>
                  </a:lnTo>
                  <a:close/>
                  <a:moveTo>
                    <a:pt x="748" y="636"/>
                  </a:moveTo>
                  <a:lnTo>
                    <a:pt x="703" y="636"/>
                  </a:lnTo>
                  <a:lnTo>
                    <a:pt x="703" y="685"/>
                  </a:lnTo>
                  <a:lnTo>
                    <a:pt x="748" y="685"/>
                  </a:lnTo>
                  <a:lnTo>
                    <a:pt x="748" y="636"/>
                  </a:lnTo>
                  <a:close/>
                  <a:moveTo>
                    <a:pt x="748" y="468"/>
                  </a:moveTo>
                  <a:lnTo>
                    <a:pt x="703" y="468"/>
                  </a:lnTo>
                  <a:lnTo>
                    <a:pt x="703" y="519"/>
                  </a:lnTo>
                  <a:lnTo>
                    <a:pt x="748" y="519"/>
                  </a:lnTo>
                  <a:lnTo>
                    <a:pt x="748" y="468"/>
                  </a:lnTo>
                  <a:close/>
                  <a:moveTo>
                    <a:pt x="748" y="803"/>
                  </a:moveTo>
                  <a:lnTo>
                    <a:pt x="703" y="803"/>
                  </a:lnTo>
                  <a:lnTo>
                    <a:pt x="703" y="851"/>
                  </a:lnTo>
                  <a:lnTo>
                    <a:pt x="748" y="851"/>
                  </a:lnTo>
                  <a:lnTo>
                    <a:pt x="748" y="803"/>
                  </a:lnTo>
                  <a:close/>
                  <a:moveTo>
                    <a:pt x="748" y="302"/>
                  </a:moveTo>
                  <a:lnTo>
                    <a:pt x="703" y="302"/>
                  </a:lnTo>
                  <a:lnTo>
                    <a:pt x="703" y="352"/>
                  </a:lnTo>
                  <a:lnTo>
                    <a:pt x="748" y="352"/>
                  </a:lnTo>
                  <a:lnTo>
                    <a:pt x="748" y="302"/>
                  </a:lnTo>
                  <a:close/>
                  <a:moveTo>
                    <a:pt x="225" y="468"/>
                  </a:moveTo>
                  <a:lnTo>
                    <a:pt x="180" y="468"/>
                  </a:lnTo>
                  <a:lnTo>
                    <a:pt x="180" y="519"/>
                  </a:lnTo>
                  <a:lnTo>
                    <a:pt x="225" y="519"/>
                  </a:lnTo>
                  <a:lnTo>
                    <a:pt x="225" y="468"/>
                  </a:lnTo>
                  <a:close/>
                  <a:moveTo>
                    <a:pt x="225" y="302"/>
                  </a:moveTo>
                  <a:lnTo>
                    <a:pt x="180" y="302"/>
                  </a:lnTo>
                  <a:lnTo>
                    <a:pt x="180" y="352"/>
                  </a:lnTo>
                  <a:lnTo>
                    <a:pt x="225" y="352"/>
                  </a:lnTo>
                  <a:lnTo>
                    <a:pt x="225" y="302"/>
                  </a:lnTo>
                  <a:close/>
                  <a:moveTo>
                    <a:pt x="225" y="636"/>
                  </a:moveTo>
                  <a:lnTo>
                    <a:pt x="180" y="636"/>
                  </a:lnTo>
                  <a:lnTo>
                    <a:pt x="180" y="685"/>
                  </a:lnTo>
                  <a:lnTo>
                    <a:pt x="225" y="685"/>
                  </a:lnTo>
                  <a:lnTo>
                    <a:pt x="225" y="636"/>
                  </a:lnTo>
                  <a:close/>
                  <a:moveTo>
                    <a:pt x="225" y="135"/>
                  </a:moveTo>
                  <a:lnTo>
                    <a:pt x="180" y="135"/>
                  </a:lnTo>
                  <a:lnTo>
                    <a:pt x="180" y="184"/>
                  </a:lnTo>
                  <a:lnTo>
                    <a:pt x="225" y="184"/>
                  </a:lnTo>
                  <a:lnTo>
                    <a:pt x="225" y="135"/>
                  </a:lnTo>
                  <a:close/>
                  <a:moveTo>
                    <a:pt x="525" y="803"/>
                  </a:moveTo>
                  <a:lnTo>
                    <a:pt x="480" y="803"/>
                  </a:lnTo>
                  <a:lnTo>
                    <a:pt x="480" y="851"/>
                  </a:lnTo>
                  <a:lnTo>
                    <a:pt x="525" y="851"/>
                  </a:lnTo>
                  <a:lnTo>
                    <a:pt x="525" y="803"/>
                  </a:lnTo>
                  <a:close/>
                  <a:moveTo>
                    <a:pt x="225" y="803"/>
                  </a:moveTo>
                  <a:lnTo>
                    <a:pt x="180" y="803"/>
                  </a:lnTo>
                  <a:lnTo>
                    <a:pt x="180" y="851"/>
                  </a:lnTo>
                  <a:lnTo>
                    <a:pt x="225" y="851"/>
                  </a:lnTo>
                  <a:lnTo>
                    <a:pt x="225" y="803"/>
                  </a:lnTo>
                  <a:close/>
                  <a:moveTo>
                    <a:pt x="375" y="302"/>
                  </a:moveTo>
                  <a:lnTo>
                    <a:pt x="330" y="302"/>
                  </a:lnTo>
                  <a:lnTo>
                    <a:pt x="330" y="352"/>
                  </a:lnTo>
                  <a:lnTo>
                    <a:pt x="375" y="352"/>
                  </a:lnTo>
                  <a:lnTo>
                    <a:pt x="375" y="302"/>
                  </a:lnTo>
                  <a:close/>
                  <a:moveTo>
                    <a:pt x="375" y="636"/>
                  </a:moveTo>
                  <a:lnTo>
                    <a:pt x="330" y="636"/>
                  </a:lnTo>
                  <a:lnTo>
                    <a:pt x="330" y="685"/>
                  </a:lnTo>
                  <a:lnTo>
                    <a:pt x="375" y="685"/>
                  </a:lnTo>
                  <a:lnTo>
                    <a:pt x="375" y="636"/>
                  </a:lnTo>
                  <a:close/>
                  <a:moveTo>
                    <a:pt x="375" y="135"/>
                  </a:moveTo>
                  <a:lnTo>
                    <a:pt x="330" y="135"/>
                  </a:lnTo>
                  <a:lnTo>
                    <a:pt x="330" y="184"/>
                  </a:lnTo>
                  <a:lnTo>
                    <a:pt x="375" y="184"/>
                  </a:lnTo>
                  <a:lnTo>
                    <a:pt x="375" y="135"/>
                  </a:lnTo>
                  <a:close/>
                  <a:moveTo>
                    <a:pt x="375" y="468"/>
                  </a:moveTo>
                  <a:lnTo>
                    <a:pt x="330" y="468"/>
                  </a:lnTo>
                  <a:lnTo>
                    <a:pt x="330" y="519"/>
                  </a:lnTo>
                  <a:lnTo>
                    <a:pt x="375" y="519"/>
                  </a:lnTo>
                  <a:lnTo>
                    <a:pt x="375" y="4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6377680" y="5006743"/>
            <a:ext cx="720000" cy="720000"/>
            <a:chOff x="4731419" y="3634553"/>
            <a:chExt cx="720000" cy="720000"/>
          </a:xfrm>
        </p:grpSpPr>
        <p:sp>
          <p:nvSpPr>
            <p:cNvPr id="26" name="Freeform 25"/>
            <p:cNvSpPr>
              <a:spLocks noChangeAspect="1"/>
            </p:cNvSpPr>
            <p:nvPr/>
          </p:nvSpPr>
          <p:spPr bwMode="auto">
            <a:xfrm>
              <a:off x="4731419" y="3634553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5" name="Freeform 15"/>
            <p:cNvSpPr>
              <a:spLocks noEditPoints="1"/>
            </p:cNvSpPr>
            <p:nvPr/>
          </p:nvSpPr>
          <p:spPr bwMode="auto">
            <a:xfrm>
              <a:off x="4836763" y="3736267"/>
              <a:ext cx="509312" cy="516572"/>
            </a:xfrm>
            <a:custGeom>
              <a:avLst/>
              <a:gdLst>
                <a:gd name="T0" fmla="*/ 338 w 450"/>
                <a:gd name="T1" fmla="*/ 456 h 456"/>
                <a:gd name="T2" fmla="*/ 256 w 450"/>
                <a:gd name="T3" fmla="*/ 456 h 456"/>
                <a:gd name="T4" fmla="*/ 256 w 450"/>
                <a:gd name="T5" fmla="*/ 336 h 456"/>
                <a:gd name="T6" fmla="*/ 194 w 450"/>
                <a:gd name="T7" fmla="*/ 336 h 456"/>
                <a:gd name="T8" fmla="*/ 194 w 450"/>
                <a:gd name="T9" fmla="*/ 456 h 456"/>
                <a:gd name="T10" fmla="*/ 56 w 450"/>
                <a:gd name="T11" fmla="*/ 456 h 456"/>
                <a:gd name="T12" fmla="*/ 56 w 450"/>
                <a:gd name="T13" fmla="*/ 254 h 456"/>
                <a:gd name="T14" fmla="*/ 0 w 450"/>
                <a:gd name="T15" fmla="*/ 254 h 456"/>
                <a:gd name="T16" fmla="*/ 225 w 450"/>
                <a:gd name="T17" fmla="*/ 0 h 456"/>
                <a:gd name="T18" fmla="*/ 450 w 450"/>
                <a:gd name="T19" fmla="*/ 254 h 456"/>
                <a:gd name="T20" fmla="*/ 395 w 450"/>
                <a:gd name="T21" fmla="*/ 254 h 456"/>
                <a:gd name="T22" fmla="*/ 395 w 450"/>
                <a:gd name="T23" fmla="*/ 400 h 456"/>
                <a:gd name="T24" fmla="*/ 338 w 450"/>
                <a:gd name="T25" fmla="*/ 456 h 456"/>
                <a:gd name="T26" fmla="*/ 278 w 450"/>
                <a:gd name="T27" fmla="*/ 434 h 456"/>
                <a:gd name="T28" fmla="*/ 338 w 450"/>
                <a:gd name="T29" fmla="*/ 434 h 456"/>
                <a:gd name="T30" fmla="*/ 373 w 450"/>
                <a:gd name="T31" fmla="*/ 400 h 456"/>
                <a:gd name="T32" fmla="*/ 373 w 450"/>
                <a:gd name="T33" fmla="*/ 232 h 456"/>
                <a:gd name="T34" fmla="*/ 401 w 450"/>
                <a:gd name="T35" fmla="*/ 232 h 456"/>
                <a:gd name="T36" fmla="*/ 225 w 450"/>
                <a:gd name="T37" fmla="*/ 33 h 456"/>
                <a:gd name="T38" fmla="*/ 49 w 450"/>
                <a:gd name="T39" fmla="*/ 232 h 456"/>
                <a:gd name="T40" fmla="*/ 78 w 450"/>
                <a:gd name="T41" fmla="*/ 232 h 456"/>
                <a:gd name="T42" fmla="*/ 78 w 450"/>
                <a:gd name="T43" fmla="*/ 434 h 456"/>
                <a:gd name="T44" fmla="*/ 172 w 450"/>
                <a:gd name="T45" fmla="*/ 434 h 456"/>
                <a:gd name="T46" fmla="*/ 172 w 450"/>
                <a:gd name="T47" fmla="*/ 314 h 456"/>
                <a:gd name="T48" fmla="*/ 278 w 450"/>
                <a:gd name="T49" fmla="*/ 314 h 456"/>
                <a:gd name="T50" fmla="*/ 278 w 450"/>
                <a:gd name="T51" fmla="*/ 434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0" h="456">
                  <a:moveTo>
                    <a:pt x="338" y="456"/>
                  </a:moveTo>
                  <a:cubicBezTo>
                    <a:pt x="256" y="456"/>
                    <a:pt x="256" y="456"/>
                    <a:pt x="256" y="456"/>
                  </a:cubicBezTo>
                  <a:cubicBezTo>
                    <a:pt x="256" y="336"/>
                    <a:pt x="256" y="336"/>
                    <a:pt x="256" y="336"/>
                  </a:cubicBezTo>
                  <a:cubicBezTo>
                    <a:pt x="194" y="336"/>
                    <a:pt x="194" y="336"/>
                    <a:pt x="194" y="336"/>
                  </a:cubicBezTo>
                  <a:cubicBezTo>
                    <a:pt x="194" y="456"/>
                    <a:pt x="194" y="456"/>
                    <a:pt x="194" y="456"/>
                  </a:cubicBezTo>
                  <a:cubicBezTo>
                    <a:pt x="56" y="456"/>
                    <a:pt x="56" y="456"/>
                    <a:pt x="56" y="456"/>
                  </a:cubicBezTo>
                  <a:cubicBezTo>
                    <a:pt x="56" y="254"/>
                    <a:pt x="56" y="254"/>
                    <a:pt x="56" y="254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450" y="254"/>
                    <a:pt x="450" y="254"/>
                    <a:pt x="450" y="254"/>
                  </a:cubicBezTo>
                  <a:cubicBezTo>
                    <a:pt x="395" y="254"/>
                    <a:pt x="395" y="254"/>
                    <a:pt x="395" y="254"/>
                  </a:cubicBezTo>
                  <a:cubicBezTo>
                    <a:pt x="395" y="400"/>
                    <a:pt x="395" y="400"/>
                    <a:pt x="395" y="400"/>
                  </a:cubicBezTo>
                  <a:cubicBezTo>
                    <a:pt x="395" y="431"/>
                    <a:pt x="370" y="456"/>
                    <a:pt x="338" y="456"/>
                  </a:cubicBezTo>
                  <a:close/>
                  <a:moveTo>
                    <a:pt x="278" y="434"/>
                  </a:moveTo>
                  <a:cubicBezTo>
                    <a:pt x="338" y="434"/>
                    <a:pt x="338" y="434"/>
                    <a:pt x="338" y="434"/>
                  </a:cubicBezTo>
                  <a:cubicBezTo>
                    <a:pt x="358" y="434"/>
                    <a:pt x="373" y="419"/>
                    <a:pt x="373" y="400"/>
                  </a:cubicBezTo>
                  <a:cubicBezTo>
                    <a:pt x="373" y="232"/>
                    <a:pt x="373" y="232"/>
                    <a:pt x="373" y="232"/>
                  </a:cubicBezTo>
                  <a:cubicBezTo>
                    <a:pt x="401" y="232"/>
                    <a:pt x="401" y="232"/>
                    <a:pt x="401" y="232"/>
                  </a:cubicBezTo>
                  <a:cubicBezTo>
                    <a:pt x="225" y="33"/>
                    <a:pt x="225" y="33"/>
                    <a:pt x="225" y="33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78" y="232"/>
                    <a:pt x="78" y="232"/>
                    <a:pt x="78" y="232"/>
                  </a:cubicBezTo>
                  <a:cubicBezTo>
                    <a:pt x="78" y="434"/>
                    <a:pt x="78" y="434"/>
                    <a:pt x="78" y="434"/>
                  </a:cubicBezTo>
                  <a:cubicBezTo>
                    <a:pt x="172" y="434"/>
                    <a:pt x="172" y="434"/>
                    <a:pt x="172" y="434"/>
                  </a:cubicBezTo>
                  <a:cubicBezTo>
                    <a:pt x="172" y="314"/>
                    <a:pt x="172" y="314"/>
                    <a:pt x="172" y="314"/>
                  </a:cubicBezTo>
                  <a:cubicBezTo>
                    <a:pt x="278" y="314"/>
                    <a:pt x="278" y="314"/>
                    <a:pt x="278" y="314"/>
                  </a:cubicBezTo>
                  <a:lnTo>
                    <a:pt x="278" y="43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82" name="Freeform 6"/>
          <p:cNvSpPr>
            <a:spLocks noChangeAspect="1" noEditPoints="1"/>
          </p:cNvSpPr>
          <p:nvPr/>
        </p:nvSpPr>
        <p:spPr bwMode="auto">
          <a:xfrm>
            <a:off x="726910" y="2733436"/>
            <a:ext cx="577673" cy="504000"/>
          </a:xfrm>
          <a:custGeom>
            <a:avLst/>
            <a:gdLst>
              <a:gd name="T0" fmla="*/ 279 w 594"/>
              <a:gd name="T1" fmla="*/ 454 h 518"/>
              <a:gd name="T2" fmla="*/ 315 w 594"/>
              <a:gd name="T3" fmla="*/ 454 h 518"/>
              <a:gd name="T4" fmla="*/ 414 w 594"/>
              <a:gd name="T5" fmla="*/ 454 h 518"/>
              <a:gd name="T6" fmla="*/ 362 w 594"/>
              <a:gd name="T7" fmla="*/ 443 h 518"/>
              <a:gd name="T8" fmla="*/ 362 w 594"/>
              <a:gd name="T9" fmla="*/ 464 h 518"/>
              <a:gd name="T10" fmla="*/ 414 w 594"/>
              <a:gd name="T11" fmla="*/ 454 h 518"/>
              <a:gd name="T12" fmla="*/ 190 w 594"/>
              <a:gd name="T13" fmla="*/ 443 h 518"/>
              <a:gd name="T14" fmla="*/ 190 w 594"/>
              <a:gd name="T15" fmla="*/ 464 h 518"/>
              <a:gd name="T16" fmla="*/ 242 w 594"/>
              <a:gd name="T17" fmla="*/ 454 h 518"/>
              <a:gd name="T18" fmla="*/ 326 w 594"/>
              <a:gd name="T19" fmla="*/ 45 h 518"/>
              <a:gd name="T20" fmla="*/ 257 w 594"/>
              <a:gd name="T21" fmla="*/ 55 h 518"/>
              <a:gd name="T22" fmla="*/ 326 w 594"/>
              <a:gd name="T23" fmla="*/ 66 h 518"/>
              <a:gd name="T24" fmla="*/ 326 w 594"/>
              <a:gd name="T25" fmla="*/ 45 h 518"/>
              <a:gd name="T26" fmla="*/ 500 w 594"/>
              <a:gd name="T27" fmla="*/ 173 h 518"/>
              <a:gd name="T28" fmla="*/ 489 w 594"/>
              <a:gd name="T29" fmla="*/ 184 h 518"/>
              <a:gd name="T30" fmla="*/ 493 w 594"/>
              <a:gd name="T31" fmla="*/ 326 h 518"/>
              <a:gd name="T32" fmla="*/ 496 w 594"/>
              <a:gd name="T33" fmla="*/ 343 h 518"/>
              <a:gd name="T34" fmla="*/ 510 w 594"/>
              <a:gd name="T35" fmla="*/ 178 h 518"/>
              <a:gd name="T36" fmla="*/ 537 w 594"/>
              <a:gd name="T37" fmla="*/ 153 h 518"/>
              <a:gd name="T38" fmla="*/ 525 w 594"/>
              <a:gd name="T39" fmla="*/ 163 h 518"/>
              <a:gd name="T40" fmla="*/ 558 w 594"/>
              <a:gd name="T41" fmla="*/ 258 h 518"/>
              <a:gd name="T42" fmla="*/ 533 w 594"/>
              <a:gd name="T43" fmla="*/ 362 h 518"/>
              <a:gd name="T44" fmla="*/ 547 w 594"/>
              <a:gd name="T45" fmla="*/ 158 h 518"/>
              <a:gd name="T46" fmla="*/ 103 w 594"/>
              <a:gd name="T47" fmla="*/ 183 h 518"/>
              <a:gd name="T48" fmla="*/ 91 w 594"/>
              <a:gd name="T49" fmla="*/ 172 h 518"/>
              <a:gd name="T50" fmla="*/ 84 w 594"/>
              <a:gd name="T51" fmla="*/ 339 h 518"/>
              <a:gd name="T52" fmla="*/ 105 w 594"/>
              <a:gd name="T53" fmla="*/ 333 h 518"/>
              <a:gd name="T54" fmla="*/ 101 w 594"/>
              <a:gd name="T55" fmla="*/ 191 h 518"/>
              <a:gd name="T56" fmla="*/ 64 w 594"/>
              <a:gd name="T57" fmla="*/ 172 h 518"/>
              <a:gd name="T58" fmla="*/ 54 w 594"/>
              <a:gd name="T59" fmla="*/ 153 h 518"/>
              <a:gd name="T60" fmla="*/ 47 w 594"/>
              <a:gd name="T61" fmla="*/ 360 h 518"/>
              <a:gd name="T62" fmla="*/ 69 w 594"/>
              <a:gd name="T63" fmla="*/ 354 h 518"/>
              <a:gd name="T64" fmla="*/ 36 w 594"/>
              <a:gd name="T65" fmla="*/ 259 h 518"/>
              <a:gd name="T66" fmla="*/ 160 w 594"/>
              <a:gd name="T67" fmla="*/ 518 h 518"/>
              <a:gd name="T68" fmla="*/ 161 w 594"/>
              <a:gd name="T69" fmla="*/ 518 h 518"/>
              <a:gd name="T70" fmla="*/ 458 w 594"/>
              <a:gd name="T71" fmla="*/ 436 h 518"/>
              <a:gd name="T72" fmla="*/ 458 w 594"/>
              <a:gd name="T73" fmla="*/ 433 h 518"/>
              <a:gd name="T74" fmla="*/ 458 w 594"/>
              <a:gd name="T75" fmla="*/ 433 h 518"/>
              <a:gd name="T76" fmla="*/ 458 w 594"/>
              <a:gd name="T77" fmla="*/ 25 h 518"/>
              <a:gd name="T78" fmla="*/ 458 w 594"/>
              <a:gd name="T79" fmla="*/ 24 h 518"/>
              <a:gd name="T80" fmla="*/ 136 w 594"/>
              <a:gd name="T81" fmla="*/ 0 h 518"/>
              <a:gd name="T82" fmla="*/ 160 w 594"/>
              <a:gd name="T83" fmla="*/ 24 h 518"/>
              <a:gd name="T84" fmla="*/ 434 w 594"/>
              <a:gd name="T85" fmla="*/ 89 h 518"/>
              <a:gd name="T86" fmla="*/ 160 w 594"/>
              <a:gd name="T87" fmla="*/ 24 h 518"/>
              <a:gd name="T88" fmla="*/ 434 w 594"/>
              <a:gd name="T89" fmla="*/ 110 h 518"/>
              <a:gd name="T90" fmla="*/ 160 w 594"/>
              <a:gd name="T91" fmla="*/ 396 h 518"/>
              <a:gd name="T92" fmla="*/ 160 w 594"/>
              <a:gd name="T93" fmla="*/ 416 h 518"/>
              <a:gd name="T94" fmla="*/ 433 w 594"/>
              <a:gd name="T95" fmla="*/ 438 h 518"/>
              <a:gd name="T96" fmla="*/ 160 w 594"/>
              <a:gd name="T97" fmla="*/ 495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94" h="518">
                <a:moveTo>
                  <a:pt x="297" y="435"/>
                </a:moveTo>
                <a:cubicBezTo>
                  <a:pt x="287" y="435"/>
                  <a:pt x="279" y="444"/>
                  <a:pt x="279" y="454"/>
                </a:cubicBezTo>
                <a:cubicBezTo>
                  <a:pt x="279" y="464"/>
                  <a:pt x="287" y="472"/>
                  <a:pt x="297" y="472"/>
                </a:cubicBezTo>
                <a:cubicBezTo>
                  <a:pt x="307" y="472"/>
                  <a:pt x="315" y="464"/>
                  <a:pt x="315" y="454"/>
                </a:cubicBezTo>
                <a:cubicBezTo>
                  <a:pt x="315" y="444"/>
                  <a:pt x="307" y="435"/>
                  <a:pt x="297" y="435"/>
                </a:cubicBezTo>
                <a:close/>
                <a:moveTo>
                  <a:pt x="414" y="454"/>
                </a:moveTo>
                <a:cubicBezTo>
                  <a:pt x="414" y="448"/>
                  <a:pt x="409" y="443"/>
                  <a:pt x="403" y="443"/>
                </a:cubicBezTo>
                <a:cubicBezTo>
                  <a:pt x="362" y="443"/>
                  <a:pt x="362" y="443"/>
                  <a:pt x="362" y="443"/>
                </a:cubicBezTo>
                <a:cubicBezTo>
                  <a:pt x="356" y="443"/>
                  <a:pt x="352" y="448"/>
                  <a:pt x="352" y="454"/>
                </a:cubicBezTo>
                <a:cubicBezTo>
                  <a:pt x="352" y="459"/>
                  <a:pt x="356" y="464"/>
                  <a:pt x="362" y="464"/>
                </a:cubicBezTo>
                <a:cubicBezTo>
                  <a:pt x="403" y="464"/>
                  <a:pt x="403" y="464"/>
                  <a:pt x="403" y="464"/>
                </a:cubicBezTo>
                <a:cubicBezTo>
                  <a:pt x="409" y="464"/>
                  <a:pt x="414" y="459"/>
                  <a:pt x="414" y="454"/>
                </a:cubicBezTo>
                <a:close/>
                <a:moveTo>
                  <a:pt x="232" y="443"/>
                </a:moveTo>
                <a:cubicBezTo>
                  <a:pt x="190" y="443"/>
                  <a:pt x="190" y="443"/>
                  <a:pt x="190" y="443"/>
                </a:cubicBezTo>
                <a:cubicBezTo>
                  <a:pt x="185" y="443"/>
                  <a:pt x="180" y="448"/>
                  <a:pt x="180" y="454"/>
                </a:cubicBezTo>
                <a:cubicBezTo>
                  <a:pt x="180" y="459"/>
                  <a:pt x="185" y="464"/>
                  <a:pt x="190" y="464"/>
                </a:cubicBezTo>
                <a:cubicBezTo>
                  <a:pt x="232" y="464"/>
                  <a:pt x="232" y="464"/>
                  <a:pt x="232" y="464"/>
                </a:cubicBezTo>
                <a:cubicBezTo>
                  <a:pt x="237" y="464"/>
                  <a:pt x="242" y="459"/>
                  <a:pt x="242" y="454"/>
                </a:cubicBezTo>
                <a:cubicBezTo>
                  <a:pt x="242" y="448"/>
                  <a:pt x="237" y="443"/>
                  <a:pt x="232" y="443"/>
                </a:cubicBezTo>
                <a:close/>
                <a:moveTo>
                  <a:pt x="326" y="45"/>
                </a:moveTo>
                <a:cubicBezTo>
                  <a:pt x="268" y="45"/>
                  <a:pt x="268" y="45"/>
                  <a:pt x="268" y="45"/>
                </a:cubicBezTo>
                <a:cubicBezTo>
                  <a:pt x="262" y="45"/>
                  <a:pt x="257" y="50"/>
                  <a:pt x="257" y="55"/>
                </a:cubicBezTo>
                <a:cubicBezTo>
                  <a:pt x="257" y="61"/>
                  <a:pt x="262" y="66"/>
                  <a:pt x="268" y="66"/>
                </a:cubicBezTo>
                <a:cubicBezTo>
                  <a:pt x="326" y="66"/>
                  <a:pt x="326" y="66"/>
                  <a:pt x="326" y="66"/>
                </a:cubicBezTo>
                <a:cubicBezTo>
                  <a:pt x="332" y="66"/>
                  <a:pt x="336" y="61"/>
                  <a:pt x="336" y="55"/>
                </a:cubicBezTo>
                <a:cubicBezTo>
                  <a:pt x="336" y="50"/>
                  <a:pt x="332" y="45"/>
                  <a:pt x="326" y="45"/>
                </a:cubicBezTo>
                <a:close/>
                <a:moveTo>
                  <a:pt x="510" y="178"/>
                </a:moveTo>
                <a:cubicBezTo>
                  <a:pt x="508" y="175"/>
                  <a:pt x="504" y="173"/>
                  <a:pt x="500" y="173"/>
                </a:cubicBezTo>
                <a:cubicBezTo>
                  <a:pt x="498" y="173"/>
                  <a:pt x="495" y="174"/>
                  <a:pt x="493" y="176"/>
                </a:cubicBezTo>
                <a:cubicBezTo>
                  <a:pt x="491" y="178"/>
                  <a:pt x="489" y="181"/>
                  <a:pt x="489" y="184"/>
                </a:cubicBezTo>
                <a:cubicBezTo>
                  <a:pt x="488" y="187"/>
                  <a:pt x="489" y="190"/>
                  <a:pt x="491" y="193"/>
                </a:cubicBezTo>
                <a:cubicBezTo>
                  <a:pt x="522" y="232"/>
                  <a:pt x="523" y="285"/>
                  <a:pt x="493" y="326"/>
                </a:cubicBezTo>
                <a:cubicBezTo>
                  <a:pt x="491" y="328"/>
                  <a:pt x="491" y="331"/>
                  <a:pt x="491" y="335"/>
                </a:cubicBezTo>
                <a:cubicBezTo>
                  <a:pt x="492" y="338"/>
                  <a:pt x="493" y="341"/>
                  <a:pt x="496" y="343"/>
                </a:cubicBezTo>
                <a:cubicBezTo>
                  <a:pt x="501" y="346"/>
                  <a:pt x="509" y="345"/>
                  <a:pt x="513" y="340"/>
                </a:cubicBezTo>
                <a:cubicBezTo>
                  <a:pt x="548" y="291"/>
                  <a:pt x="547" y="226"/>
                  <a:pt x="510" y="178"/>
                </a:cubicBezTo>
                <a:close/>
                <a:moveTo>
                  <a:pt x="547" y="158"/>
                </a:moveTo>
                <a:cubicBezTo>
                  <a:pt x="545" y="155"/>
                  <a:pt x="541" y="153"/>
                  <a:pt x="537" y="153"/>
                </a:cubicBezTo>
                <a:cubicBezTo>
                  <a:pt x="535" y="153"/>
                  <a:pt x="532" y="154"/>
                  <a:pt x="530" y="155"/>
                </a:cubicBezTo>
                <a:cubicBezTo>
                  <a:pt x="527" y="157"/>
                  <a:pt x="526" y="160"/>
                  <a:pt x="525" y="163"/>
                </a:cubicBezTo>
                <a:cubicBezTo>
                  <a:pt x="525" y="167"/>
                  <a:pt x="526" y="170"/>
                  <a:pt x="528" y="172"/>
                </a:cubicBezTo>
                <a:cubicBezTo>
                  <a:pt x="547" y="198"/>
                  <a:pt x="558" y="227"/>
                  <a:pt x="558" y="258"/>
                </a:cubicBezTo>
                <a:cubicBezTo>
                  <a:pt x="558" y="289"/>
                  <a:pt x="549" y="319"/>
                  <a:pt x="530" y="345"/>
                </a:cubicBezTo>
                <a:cubicBezTo>
                  <a:pt x="526" y="351"/>
                  <a:pt x="527" y="358"/>
                  <a:pt x="533" y="362"/>
                </a:cubicBezTo>
                <a:cubicBezTo>
                  <a:pt x="538" y="366"/>
                  <a:pt x="546" y="364"/>
                  <a:pt x="549" y="359"/>
                </a:cubicBezTo>
                <a:cubicBezTo>
                  <a:pt x="594" y="298"/>
                  <a:pt x="593" y="217"/>
                  <a:pt x="547" y="158"/>
                </a:cubicBezTo>
                <a:close/>
                <a:moveTo>
                  <a:pt x="101" y="191"/>
                </a:moveTo>
                <a:cubicBezTo>
                  <a:pt x="103" y="189"/>
                  <a:pt x="103" y="186"/>
                  <a:pt x="103" y="183"/>
                </a:cubicBezTo>
                <a:cubicBezTo>
                  <a:pt x="102" y="179"/>
                  <a:pt x="101" y="177"/>
                  <a:pt x="98" y="175"/>
                </a:cubicBezTo>
                <a:cubicBezTo>
                  <a:pt x="96" y="173"/>
                  <a:pt x="94" y="172"/>
                  <a:pt x="91" y="172"/>
                </a:cubicBezTo>
                <a:cubicBezTo>
                  <a:pt x="87" y="172"/>
                  <a:pt x="84" y="174"/>
                  <a:pt x="81" y="177"/>
                </a:cubicBezTo>
                <a:cubicBezTo>
                  <a:pt x="46" y="226"/>
                  <a:pt x="47" y="291"/>
                  <a:pt x="84" y="339"/>
                </a:cubicBezTo>
                <a:cubicBezTo>
                  <a:pt x="88" y="344"/>
                  <a:pt x="96" y="345"/>
                  <a:pt x="101" y="341"/>
                </a:cubicBezTo>
                <a:cubicBezTo>
                  <a:pt x="103" y="339"/>
                  <a:pt x="105" y="337"/>
                  <a:pt x="105" y="333"/>
                </a:cubicBezTo>
                <a:cubicBezTo>
                  <a:pt x="106" y="330"/>
                  <a:pt x="105" y="327"/>
                  <a:pt x="103" y="325"/>
                </a:cubicBezTo>
                <a:cubicBezTo>
                  <a:pt x="72" y="285"/>
                  <a:pt x="72" y="232"/>
                  <a:pt x="101" y="191"/>
                </a:cubicBezTo>
                <a:close/>
                <a:moveTo>
                  <a:pt x="36" y="259"/>
                </a:moveTo>
                <a:cubicBezTo>
                  <a:pt x="36" y="228"/>
                  <a:pt x="45" y="198"/>
                  <a:pt x="64" y="172"/>
                </a:cubicBezTo>
                <a:cubicBezTo>
                  <a:pt x="68" y="167"/>
                  <a:pt x="67" y="159"/>
                  <a:pt x="61" y="155"/>
                </a:cubicBezTo>
                <a:cubicBezTo>
                  <a:pt x="59" y="154"/>
                  <a:pt x="57" y="153"/>
                  <a:pt x="54" y="153"/>
                </a:cubicBezTo>
                <a:cubicBezTo>
                  <a:pt x="50" y="153"/>
                  <a:pt x="47" y="155"/>
                  <a:pt x="45" y="158"/>
                </a:cubicBezTo>
                <a:cubicBezTo>
                  <a:pt x="0" y="219"/>
                  <a:pt x="1" y="300"/>
                  <a:pt x="47" y="360"/>
                </a:cubicBezTo>
                <a:cubicBezTo>
                  <a:pt x="51" y="365"/>
                  <a:pt x="59" y="366"/>
                  <a:pt x="64" y="362"/>
                </a:cubicBezTo>
                <a:cubicBezTo>
                  <a:pt x="67" y="360"/>
                  <a:pt x="68" y="357"/>
                  <a:pt x="69" y="354"/>
                </a:cubicBezTo>
                <a:cubicBezTo>
                  <a:pt x="69" y="351"/>
                  <a:pt x="68" y="347"/>
                  <a:pt x="66" y="345"/>
                </a:cubicBezTo>
                <a:cubicBezTo>
                  <a:pt x="47" y="320"/>
                  <a:pt x="36" y="290"/>
                  <a:pt x="36" y="259"/>
                </a:cubicBezTo>
                <a:close/>
                <a:moveTo>
                  <a:pt x="136" y="518"/>
                </a:moveTo>
                <a:cubicBezTo>
                  <a:pt x="160" y="518"/>
                  <a:pt x="160" y="518"/>
                  <a:pt x="160" y="518"/>
                </a:cubicBezTo>
                <a:cubicBezTo>
                  <a:pt x="160" y="518"/>
                  <a:pt x="160" y="518"/>
                  <a:pt x="160" y="518"/>
                </a:cubicBezTo>
                <a:cubicBezTo>
                  <a:pt x="160" y="518"/>
                  <a:pt x="161" y="518"/>
                  <a:pt x="161" y="518"/>
                </a:cubicBezTo>
                <a:cubicBezTo>
                  <a:pt x="375" y="518"/>
                  <a:pt x="375" y="518"/>
                  <a:pt x="375" y="518"/>
                </a:cubicBezTo>
                <a:cubicBezTo>
                  <a:pt x="420" y="518"/>
                  <a:pt x="458" y="481"/>
                  <a:pt x="458" y="436"/>
                </a:cubicBezTo>
                <a:cubicBezTo>
                  <a:pt x="458" y="435"/>
                  <a:pt x="458" y="435"/>
                  <a:pt x="458" y="435"/>
                </a:cubicBezTo>
                <a:cubicBezTo>
                  <a:pt x="458" y="434"/>
                  <a:pt x="458" y="434"/>
                  <a:pt x="458" y="433"/>
                </a:cubicBezTo>
                <a:cubicBezTo>
                  <a:pt x="458" y="433"/>
                  <a:pt x="458" y="433"/>
                  <a:pt x="458" y="433"/>
                </a:cubicBezTo>
                <a:cubicBezTo>
                  <a:pt x="458" y="433"/>
                  <a:pt x="458" y="433"/>
                  <a:pt x="458" y="433"/>
                </a:cubicBezTo>
                <a:cubicBezTo>
                  <a:pt x="458" y="432"/>
                  <a:pt x="458" y="432"/>
                  <a:pt x="458" y="432"/>
                </a:cubicBezTo>
                <a:cubicBezTo>
                  <a:pt x="458" y="25"/>
                  <a:pt x="458" y="25"/>
                  <a:pt x="458" y="25"/>
                </a:cubicBezTo>
                <a:cubicBezTo>
                  <a:pt x="458" y="25"/>
                  <a:pt x="458" y="24"/>
                  <a:pt x="458" y="24"/>
                </a:cubicBezTo>
                <a:cubicBezTo>
                  <a:pt x="458" y="24"/>
                  <a:pt x="458" y="24"/>
                  <a:pt x="458" y="24"/>
                </a:cubicBezTo>
                <a:cubicBezTo>
                  <a:pt x="458" y="0"/>
                  <a:pt x="458" y="0"/>
                  <a:pt x="458" y="0"/>
                </a:cubicBezTo>
                <a:cubicBezTo>
                  <a:pt x="136" y="0"/>
                  <a:pt x="136" y="0"/>
                  <a:pt x="136" y="0"/>
                </a:cubicBezTo>
                <a:lnTo>
                  <a:pt x="136" y="518"/>
                </a:lnTo>
                <a:close/>
                <a:moveTo>
                  <a:pt x="160" y="24"/>
                </a:moveTo>
                <a:cubicBezTo>
                  <a:pt x="434" y="24"/>
                  <a:pt x="434" y="24"/>
                  <a:pt x="434" y="24"/>
                </a:cubicBezTo>
                <a:cubicBezTo>
                  <a:pt x="434" y="89"/>
                  <a:pt x="434" y="89"/>
                  <a:pt x="434" y="89"/>
                </a:cubicBezTo>
                <a:cubicBezTo>
                  <a:pt x="160" y="89"/>
                  <a:pt x="160" y="89"/>
                  <a:pt x="160" y="89"/>
                </a:cubicBezTo>
                <a:lnTo>
                  <a:pt x="160" y="24"/>
                </a:lnTo>
                <a:close/>
                <a:moveTo>
                  <a:pt x="160" y="110"/>
                </a:moveTo>
                <a:cubicBezTo>
                  <a:pt x="434" y="110"/>
                  <a:pt x="434" y="110"/>
                  <a:pt x="434" y="110"/>
                </a:cubicBezTo>
                <a:cubicBezTo>
                  <a:pt x="433" y="396"/>
                  <a:pt x="433" y="396"/>
                  <a:pt x="433" y="396"/>
                </a:cubicBezTo>
                <a:cubicBezTo>
                  <a:pt x="160" y="396"/>
                  <a:pt x="160" y="396"/>
                  <a:pt x="160" y="396"/>
                </a:cubicBezTo>
                <a:lnTo>
                  <a:pt x="160" y="110"/>
                </a:lnTo>
                <a:close/>
                <a:moveTo>
                  <a:pt x="160" y="416"/>
                </a:moveTo>
                <a:cubicBezTo>
                  <a:pt x="433" y="416"/>
                  <a:pt x="433" y="416"/>
                  <a:pt x="433" y="416"/>
                </a:cubicBezTo>
                <a:cubicBezTo>
                  <a:pt x="433" y="438"/>
                  <a:pt x="433" y="438"/>
                  <a:pt x="433" y="438"/>
                </a:cubicBezTo>
                <a:cubicBezTo>
                  <a:pt x="430" y="475"/>
                  <a:pt x="402" y="495"/>
                  <a:pt x="375" y="495"/>
                </a:cubicBezTo>
                <a:cubicBezTo>
                  <a:pt x="160" y="495"/>
                  <a:pt x="160" y="495"/>
                  <a:pt x="160" y="495"/>
                </a:cubicBezTo>
                <a:lnTo>
                  <a:pt x="160" y="4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7"/>
          <p:cNvSpPr>
            <a:spLocks noChangeAspect="1" noEditPoints="1"/>
          </p:cNvSpPr>
          <p:nvPr/>
        </p:nvSpPr>
        <p:spPr bwMode="auto">
          <a:xfrm>
            <a:off x="2316473" y="2733436"/>
            <a:ext cx="317314" cy="504000"/>
          </a:xfrm>
          <a:custGeom>
            <a:avLst/>
            <a:gdLst>
              <a:gd name="T0" fmla="*/ 0 w 318"/>
              <a:gd name="T1" fmla="*/ 0 h 505"/>
              <a:gd name="T2" fmla="*/ 0 w 318"/>
              <a:gd name="T3" fmla="*/ 505 h 505"/>
              <a:gd name="T4" fmla="*/ 261 w 318"/>
              <a:gd name="T5" fmla="*/ 505 h 505"/>
              <a:gd name="T6" fmla="*/ 318 w 318"/>
              <a:gd name="T7" fmla="*/ 448 h 505"/>
              <a:gd name="T8" fmla="*/ 318 w 318"/>
              <a:gd name="T9" fmla="*/ 0 h 505"/>
              <a:gd name="T10" fmla="*/ 0 w 318"/>
              <a:gd name="T11" fmla="*/ 0 h 505"/>
              <a:gd name="T12" fmla="*/ 296 w 318"/>
              <a:gd name="T13" fmla="*/ 448 h 505"/>
              <a:gd name="T14" fmla="*/ 261 w 318"/>
              <a:gd name="T15" fmla="*/ 483 h 505"/>
              <a:gd name="T16" fmla="*/ 22 w 318"/>
              <a:gd name="T17" fmla="*/ 483 h 505"/>
              <a:gd name="T18" fmla="*/ 22 w 318"/>
              <a:gd name="T19" fmla="*/ 425 h 505"/>
              <a:gd name="T20" fmla="*/ 296 w 318"/>
              <a:gd name="T21" fmla="*/ 425 h 505"/>
              <a:gd name="T22" fmla="*/ 296 w 318"/>
              <a:gd name="T23" fmla="*/ 448 h 505"/>
              <a:gd name="T24" fmla="*/ 296 w 318"/>
              <a:gd name="T25" fmla="*/ 403 h 505"/>
              <a:gd name="T26" fmla="*/ 22 w 318"/>
              <a:gd name="T27" fmla="*/ 403 h 505"/>
              <a:gd name="T28" fmla="*/ 22 w 318"/>
              <a:gd name="T29" fmla="*/ 94 h 505"/>
              <a:gd name="T30" fmla="*/ 296 w 318"/>
              <a:gd name="T31" fmla="*/ 94 h 505"/>
              <a:gd name="T32" fmla="*/ 296 w 318"/>
              <a:gd name="T33" fmla="*/ 403 h 505"/>
              <a:gd name="T34" fmla="*/ 296 w 318"/>
              <a:gd name="T35" fmla="*/ 72 h 505"/>
              <a:gd name="T36" fmla="*/ 22 w 318"/>
              <a:gd name="T37" fmla="*/ 72 h 505"/>
              <a:gd name="T38" fmla="*/ 22 w 318"/>
              <a:gd name="T39" fmla="*/ 22 h 505"/>
              <a:gd name="T40" fmla="*/ 296 w 318"/>
              <a:gd name="T41" fmla="*/ 22 h 505"/>
              <a:gd name="T42" fmla="*/ 296 w 318"/>
              <a:gd name="T43" fmla="*/ 72 h 505"/>
              <a:gd name="T44" fmla="*/ 124 w 318"/>
              <a:gd name="T45" fmla="*/ 54 h 505"/>
              <a:gd name="T46" fmla="*/ 193 w 318"/>
              <a:gd name="T47" fmla="*/ 54 h 505"/>
              <a:gd name="T48" fmla="*/ 204 w 318"/>
              <a:gd name="T49" fmla="*/ 43 h 505"/>
              <a:gd name="T50" fmla="*/ 193 w 318"/>
              <a:gd name="T51" fmla="*/ 32 h 505"/>
              <a:gd name="T52" fmla="*/ 124 w 318"/>
              <a:gd name="T53" fmla="*/ 32 h 505"/>
              <a:gd name="T54" fmla="*/ 113 w 318"/>
              <a:gd name="T55" fmla="*/ 43 h 505"/>
              <a:gd name="T56" fmla="*/ 124 w 318"/>
              <a:gd name="T57" fmla="*/ 54 h 505"/>
              <a:gd name="T58" fmla="*/ 57 w 318"/>
              <a:gd name="T59" fmla="*/ 464 h 505"/>
              <a:gd name="T60" fmla="*/ 92 w 318"/>
              <a:gd name="T61" fmla="*/ 464 h 505"/>
              <a:gd name="T62" fmla="*/ 103 w 318"/>
              <a:gd name="T63" fmla="*/ 453 h 505"/>
              <a:gd name="T64" fmla="*/ 92 w 318"/>
              <a:gd name="T65" fmla="*/ 442 h 505"/>
              <a:gd name="T66" fmla="*/ 57 w 318"/>
              <a:gd name="T67" fmla="*/ 442 h 505"/>
              <a:gd name="T68" fmla="*/ 46 w 318"/>
              <a:gd name="T69" fmla="*/ 453 h 505"/>
              <a:gd name="T70" fmla="*/ 57 w 318"/>
              <a:gd name="T71" fmla="*/ 464 h 505"/>
              <a:gd name="T72" fmla="*/ 224 w 318"/>
              <a:gd name="T73" fmla="*/ 464 h 505"/>
              <a:gd name="T74" fmla="*/ 259 w 318"/>
              <a:gd name="T75" fmla="*/ 464 h 505"/>
              <a:gd name="T76" fmla="*/ 270 w 318"/>
              <a:gd name="T77" fmla="*/ 453 h 505"/>
              <a:gd name="T78" fmla="*/ 259 w 318"/>
              <a:gd name="T79" fmla="*/ 442 h 505"/>
              <a:gd name="T80" fmla="*/ 224 w 318"/>
              <a:gd name="T81" fmla="*/ 442 h 505"/>
              <a:gd name="T82" fmla="*/ 213 w 318"/>
              <a:gd name="T83" fmla="*/ 453 h 505"/>
              <a:gd name="T84" fmla="*/ 224 w 318"/>
              <a:gd name="T85" fmla="*/ 464 h 505"/>
              <a:gd name="T86" fmla="*/ 158 w 318"/>
              <a:gd name="T87" fmla="*/ 473 h 505"/>
              <a:gd name="T88" fmla="*/ 175 w 318"/>
              <a:gd name="T89" fmla="*/ 455 h 505"/>
              <a:gd name="T90" fmla="*/ 158 w 318"/>
              <a:gd name="T91" fmla="*/ 438 h 505"/>
              <a:gd name="T92" fmla="*/ 141 w 318"/>
              <a:gd name="T93" fmla="*/ 455 h 505"/>
              <a:gd name="T94" fmla="*/ 158 w 318"/>
              <a:gd name="T95" fmla="*/ 473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18" h="505">
                <a:moveTo>
                  <a:pt x="0" y="0"/>
                </a:moveTo>
                <a:cubicBezTo>
                  <a:pt x="0" y="505"/>
                  <a:pt x="0" y="505"/>
                  <a:pt x="0" y="505"/>
                </a:cubicBezTo>
                <a:cubicBezTo>
                  <a:pt x="261" y="505"/>
                  <a:pt x="261" y="505"/>
                  <a:pt x="261" y="505"/>
                </a:cubicBezTo>
                <a:cubicBezTo>
                  <a:pt x="293" y="505"/>
                  <a:pt x="318" y="480"/>
                  <a:pt x="318" y="448"/>
                </a:cubicBezTo>
                <a:cubicBezTo>
                  <a:pt x="318" y="0"/>
                  <a:pt x="318" y="0"/>
                  <a:pt x="318" y="0"/>
                </a:cubicBezTo>
                <a:lnTo>
                  <a:pt x="0" y="0"/>
                </a:lnTo>
                <a:close/>
                <a:moveTo>
                  <a:pt x="296" y="448"/>
                </a:moveTo>
                <a:cubicBezTo>
                  <a:pt x="296" y="468"/>
                  <a:pt x="280" y="483"/>
                  <a:pt x="261" y="483"/>
                </a:cubicBezTo>
                <a:cubicBezTo>
                  <a:pt x="22" y="483"/>
                  <a:pt x="22" y="483"/>
                  <a:pt x="22" y="483"/>
                </a:cubicBezTo>
                <a:cubicBezTo>
                  <a:pt x="22" y="425"/>
                  <a:pt x="22" y="425"/>
                  <a:pt x="22" y="425"/>
                </a:cubicBezTo>
                <a:cubicBezTo>
                  <a:pt x="296" y="425"/>
                  <a:pt x="296" y="425"/>
                  <a:pt x="296" y="425"/>
                </a:cubicBezTo>
                <a:lnTo>
                  <a:pt x="296" y="448"/>
                </a:lnTo>
                <a:close/>
                <a:moveTo>
                  <a:pt x="296" y="403"/>
                </a:moveTo>
                <a:cubicBezTo>
                  <a:pt x="22" y="403"/>
                  <a:pt x="22" y="403"/>
                  <a:pt x="22" y="403"/>
                </a:cubicBezTo>
                <a:cubicBezTo>
                  <a:pt x="22" y="94"/>
                  <a:pt x="22" y="94"/>
                  <a:pt x="22" y="94"/>
                </a:cubicBezTo>
                <a:cubicBezTo>
                  <a:pt x="296" y="94"/>
                  <a:pt x="296" y="94"/>
                  <a:pt x="296" y="94"/>
                </a:cubicBezTo>
                <a:lnTo>
                  <a:pt x="296" y="403"/>
                </a:lnTo>
                <a:close/>
                <a:moveTo>
                  <a:pt x="296" y="72"/>
                </a:moveTo>
                <a:cubicBezTo>
                  <a:pt x="22" y="72"/>
                  <a:pt x="22" y="72"/>
                  <a:pt x="22" y="72"/>
                </a:cubicBezTo>
                <a:cubicBezTo>
                  <a:pt x="22" y="22"/>
                  <a:pt x="22" y="22"/>
                  <a:pt x="22" y="22"/>
                </a:cubicBezTo>
                <a:cubicBezTo>
                  <a:pt x="296" y="22"/>
                  <a:pt x="296" y="22"/>
                  <a:pt x="296" y="22"/>
                </a:cubicBezTo>
                <a:lnTo>
                  <a:pt x="296" y="72"/>
                </a:lnTo>
                <a:close/>
                <a:moveTo>
                  <a:pt x="124" y="54"/>
                </a:moveTo>
                <a:cubicBezTo>
                  <a:pt x="193" y="54"/>
                  <a:pt x="193" y="54"/>
                  <a:pt x="193" y="54"/>
                </a:cubicBezTo>
                <a:cubicBezTo>
                  <a:pt x="200" y="54"/>
                  <a:pt x="204" y="49"/>
                  <a:pt x="204" y="43"/>
                </a:cubicBezTo>
                <a:cubicBezTo>
                  <a:pt x="204" y="37"/>
                  <a:pt x="200" y="32"/>
                  <a:pt x="193" y="32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18" y="32"/>
                  <a:pt x="113" y="37"/>
                  <a:pt x="113" y="43"/>
                </a:cubicBezTo>
                <a:cubicBezTo>
                  <a:pt x="113" y="49"/>
                  <a:pt x="118" y="54"/>
                  <a:pt x="124" y="54"/>
                </a:cubicBezTo>
                <a:close/>
                <a:moveTo>
                  <a:pt x="57" y="464"/>
                </a:moveTo>
                <a:cubicBezTo>
                  <a:pt x="92" y="464"/>
                  <a:pt x="92" y="464"/>
                  <a:pt x="92" y="464"/>
                </a:cubicBezTo>
                <a:cubicBezTo>
                  <a:pt x="98" y="464"/>
                  <a:pt x="103" y="459"/>
                  <a:pt x="103" y="453"/>
                </a:cubicBezTo>
                <a:cubicBezTo>
                  <a:pt x="103" y="447"/>
                  <a:pt x="98" y="442"/>
                  <a:pt x="92" y="442"/>
                </a:cubicBezTo>
                <a:cubicBezTo>
                  <a:pt x="57" y="442"/>
                  <a:pt x="57" y="442"/>
                  <a:pt x="57" y="442"/>
                </a:cubicBezTo>
                <a:cubicBezTo>
                  <a:pt x="51" y="442"/>
                  <a:pt x="46" y="447"/>
                  <a:pt x="46" y="453"/>
                </a:cubicBezTo>
                <a:cubicBezTo>
                  <a:pt x="46" y="459"/>
                  <a:pt x="51" y="464"/>
                  <a:pt x="57" y="464"/>
                </a:cubicBezTo>
                <a:close/>
                <a:moveTo>
                  <a:pt x="224" y="464"/>
                </a:moveTo>
                <a:cubicBezTo>
                  <a:pt x="259" y="464"/>
                  <a:pt x="259" y="464"/>
                  <a:pt x="259" y="464"/>
                </a:cubicBezTo>
                <a:cubicBezTo>
                  <a:pt x="265" y="464"/>
                  <a:pt x="270" y="459"/>
                  <a:pt x="270" y="453"/>
                </a:cubicBezTo>
                <a:cubicBezTo>
                  <a:pt x="270" y="447"/>
                  <a:pt x="265" y="442"/>
                  <a:pt x="259" y="442"/>
                </a:cubicBezTo>
                <a:cubicBezTo>
                  <a:pt x="224" y="442"/>
                  <a:pt x="224" y="442"/>
                  <a:pt x="224" y="442"/>
                </a:cubicBezTo>
                <a:cubicBezTo>
                  <a:pt x="218" y="442"/>
                  <a:pt x="213" y="447"/>
                  <a:pt x="213" y="453"/>
                </a:cubicBezTo>
                <a:cubicBezTo>
                  <a:pt x="213" y="459"/>
                  <a:pt x="218" y="464"/>
                  <a:pt x="224" y="464"/>
                </a:cubicBezTo>
                <a:close/>
                <a:moveTo>
                  <a:pt x="158" y="473"/>
                </a:moveTo>
                <a:cubicBezTo>
                  <a:pt x="168" y="473"/>
                  <a:pt x="175" y="465"/>
                  <a:pt x="175" y="455"/>
                </a:cubicBezTo>
                <a:cubicBezTo>
                  <a:pt x="175" y="446"/>
                  <a:pt x="168" y="438"/>
                  <a:pt x="158" y="438"/>
                </a:cubicBezTo>
                <a:cubicBezTo>
                  <a:pt x="149" y="438"/>
                  <a:pt x="141" y="446"/>
                  <a:pt x="141" y="455"/>
                </a:cubicBezTo>
                <a:cubicBezTo>
                  <a:pt x="141" y="465"/>
                  <a:pt x="149" y="473"/>
                  <a:pt x="158" y="4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6" name="Freeform 85"/>
          <p:cNvSpPr>
            <a:spLocks noChangeAspect="1" noEditPoints="1"/>
          </p:cNvSpPr>
          <p:nvPr/>
        </p:nvSpPr>
        <p:spPr bwMode="auto">
          <a:xfrm>
            <a:off x="6440680" y="2737318"/>
            <a:ext cx="594000" cy="496236"/>
          </a:xfrm>
          <a:custGeom>
            <a:avLst/>
            <a:gdLst>
              <a:gd name="T0" fmla="*/ 112 w 683"/>
              <a:gd name="T1" fmla="*/ 345 h 570"/>
              <a:gd name="T2" fmla="*/ 0 w 683"/>
              <a:gd name="T3" fmla="*/ 466 h 570"/>
              <a:gd name="T4" fmla="*/ 209 w 683"/>
              <a:gd name="T5" fmla="*/ 470 h 570"/>
              <a:gd name="T6" fmla="*/ 326 w 683"/>
              <a:gd name="T7" fmla="*/ 415 h 570"/>
              <a:gd name="T8" fmla="*/ 257 w 683"/>
              <a:gd name="T9" fmla="*/ 233 h 570"/>
              <a:gd name="T10" fmla="*/ 31 w 683"/>
              <a:gd name="T11" fmla="*/ 470 h 570"/>
              <a:gd name="T12" fmla="*/ 195 w 683"/>
              <a:gd name="T13" fmla="*/ 453 h 570"/>
              <a:gd name="T14" fmla="*/ 313 w 683"/>
              <a:gd name="T15" fmla="*/ 397 h 570"/>
              <a:gd name="T16" fmla="*/ 226 w 683"/>
              <a:gd name="T17" fmla="*/ 457 h 570"/>
              <a:gd name="T18" fmla="*/ 143 w 683"/>
              <a:gd name="T19" fmla="*/ 349 h 570"/>
              <a:gd name="T20" fmla="*/ 319 w 683"/>
              <a:gd name="T21" fmla="*/ 349 h 570"/>
              <a:gd name="T22" fmla="*/ 683 w 683"/>
              <a:gd name="T23" fmla="*/ 103 h 570"/>
              <a:gd name="T24" fmla="*/ 475 w 683"/>
              <a:gd name="T25" fmla="*/ 100 h 570"/>
              <a:gd name="T26" fmla="*/ 366 w 683"/>
              <a:gd name="T27" fmla="*/ 142 h 570"/>
              <a:gd name="T28" fmla="*/ 314 w 683"/>
              <a:gd name="T29" fmla="*/ 238 h 570"/>
              <a:gd name="T30" fmla="*/ 471 w 683"/>
              <a:gd name="T31" fmla="*/ 279 h 570"/>
              <a:gd name="T32" fmla="*/ 575 w 683"/>
              <a:gd name="T33" fmla="*/ 229 h 570"/>
              <a:gd name="T34" fmla="*/ 683 w 683"/>
              <a:gd name="T35" fmla="*/ 103 h 570"/>
              <a:gd name="T36" fmla="*/ 653 w 683"/>
              <a:gd name="T37" fmla="*/ 99 h 570"/>
              <a:gd name="T38" fmla="*/ 489 w 683"/>
              <a:gd name="T39" fmla="*/ 117 h 570"/>
              <a:gd name="T40" fmla="*/ 387 w 683"/>
              <a:gd name="T41" fmla="*/ 296 h 570"/>
              <a:gd name="T42" fmla="*/ 394 w 683"/>
              <a:gd name="T43" fmla="*/ 179 h 570"/>
              <a:gd name="T44" fmla="*/ 387 w 683"/>
              <a:gd name="T45" fmla="*/ 296 h 570"/>
              <a:gd name="T46" fmla="*/ 460 w 683"/>
              <a:gd name="T47" fmla="*/ 229 h 570"/>
              <a:gd name="T48" fmla="*/ 451 w 683"/>
              <a:gd name="T49" fmla="*/ 104 h 570"/>
              <a:gd name="T50" fmla="*/ 458 w 683"/>
              <a:gd name="T51" fmla="*/ 113 h 570"/>
              <a:gd name="T52" fmla="*/ 544 w 683"/>
              <a:gd name="T53" fmla="*/ 225 h 570"/>
              <a:gd name="T54" fmla="*/ 177 w 683"/>
              <a:gd name="T55" fmla="*/ 354 h 570"/>
              <a:gd name="T56" fmla="*/ 304 w 683"/>
              <a:gd name="T57" fmla="*/ 373 h 570"/>
              <a:gd name="T58" fmla="*/ 177 w 683"/>
              <a:gd name="T59" fmla="*/ 354 h 570"/>
              <a:gd name="T60" fmla="*/ 208 w 683"/>
              <a:gd name="T61" fmla="*/ 358 h 570"/>
              <a:gd name="T62" fmla="*/ 273 w 683"/>
              <a:gd name="T63" fmla="*/ 369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83" h="570">
                <a:moveTo>
                  <a:pt x="257" y="233"/>
                </a:moveTo>
                <a:cubicBezTo>
                  <a:pt x="112" y="345"/>
                  <a:pt x="112" y="345"/>
                  <a:pt x="112" y="345"/>
                </a:cubicBezTo>
                <a:cubicBezTo>
                  <a:pt x="129" y="367"/>
                  <a:pt x="129" y="367"/>
                  <a:pt x="129" y="367"/>
                </a:cubicBezTo>
                <a:cubicBezTo>
                  <a:pt x="0" y="466"/>
                  <a:pt x="0" y="466"/>
                  <a:pt x="0" y="466"/>
                </a:cubicBezTo>
                <a:cubicBezTo>
                  <a:pt x="80" y="570"/>
                  <a:pt x="80" y="570"/>
                  <a:pt x="80" y="570"/>
                </a:cubicBezTo>
                <a:cubicBezTo>
                  <a:pt x="209" y="470"/>
                  <a:pt x="209" y="470"/>
                  <a:pt x="209" y="470"/>
                </a:cubicBezTo>
                <a:cubicBezTo>
                  <a:pt x="226" y="492"/>
                  <a:pt x="226" y="492"/>
                  <a:pt x="226" y="492"/>
                </a:cubicBezTo>
                <a:cubicBezTo>
                  <a:pt x="326" y="415"/>
                  <a:pt x="326" y="415"/>
                  <a:pt x="326" y="415"/>
                </a:cubicBezTo>
                <a:cubicBezTo>
                  <a:pt x="351" y="396"/>
                  <a:pt x="356" y="360"/>
                  <a:pt x="336" y="335"/>
                </a:cubicBezTo>
                <a:lnTo>
                  <a:pt x="257" y="233"/>
                </a:lnTo>
                <a:close/>
                <a:moveTo>
                  <a:pt x="84" y="539"/>
                </a:moveTo>
                <a:cubicBezTo>
                  <a:pt x="31" y="470"/>
                  <a:pt x="31" y="470"/>
                  <a:pt x="31" y="470"/>
                </a:cubicBezTo>
                <a:cubicBezTo>
                  <a:pt x="142" y="384"/>
                  <a:pt x="142" y="384"/>
                  <a:pt x="142" y="384"/>
                </a:cubicBezTo>
                <a:cubicBezTo>
                  <a:pt x="195" y="453"/>
                  <a:pt x="195" y="453"/>
                  <a:pt x="195" y="453"/>
                </a:cubicBezTo>
                <a:lnTo>
                  <a:pt x="84" y="539"/>
                </a:lnTo>
                <a:close/>
                <a:moveTo>
                  <a:pt x="313" y="397"/>
                </a:moveTo>
                <a:cubicBezTo>
                  <a:pt x="230" y="461"/>
                  <a:pt x="230" y="461"/>
                  <a:pt x="230" y="461"/>
                </a:cubicBezTo>
                <a:cubicBezTo>
                  <a:pt x="226" y="457"/>
                  <a:pt x="226" y="457"/>
                  <a:pt x="226" y="457"/>
                </a:cubicBezTo>
                <a:cubicBezTo>
                  <a:pt x="225" y="456"/>
                  <a:pt x="225" y="456"/>
                  <a:pt x="225" y="456"/>
                </a:cubicBezTo>
                <a:cubicBezTo>
                  <a:pt x="143" y="349"/>
                  <a:pt x="143" y="349"/>
                  <a:pt x="143" y="349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319" y="349"/>
                  <a:pt x="319" y="349"/>
                  <a:pt x="319" y="349"/>
                </a:cubicBezTo>
                <a:cubicBezTo>
                  <a:pt x="331" y="364"/>
                  <a:pt x="328" y="386"/>
                  <a:pt x="313" y="397"/>
                </a:cubicBezTo>
                <a:close/>
                <a:moveTo>
                  <a:pt x="683" y="103"/>
                </a:moveTo>
                <a:cubicBezTo>
                  <a:pt x="604" y="0"/>
                  <a:pt x="604" y="0"/>
                  <a:pt x="604" y="0"/>
                </a:cubicBezTo>
                <a:cubicBezTo>
                  <a:pt x="475" y="100"/>
                  <a:pt x="475" y="100"/>
                  <a:pt x="475" y="100"/>
                </a:cubicBezTo>
                <a:cubicBezTo>
                  <a:pt x="455" y="73"/>
                  <a:pt x="455" y="73"/>
                  <a:pt x="455" y="73"/>
                </a:cubicBezTo>
                <a:cubicBezTo>
                  <a:pt x="366" y="142"/>
                  <a:pt x="366" y="142"/>
                  <a:pt x="366" y="142"/>
                </a:cubicBezTo>
                <a:cubicBezTo>
                  <a:pt x="380" y="161"/>
                  <a:pt x="380" y="161"/>
                  <a:pt x="380" y="161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80" y="324"/>
                  <a:pt x="380" y="324"/>
                  <a:pt x="380" y="324"/>
                </a:cubicBezTo>
                <a:cubicBezTo>
                  <a:pt x="471" y="279"/>
                  <a:pt x="471" y="279"/>
                  <a:pt x="471" y="279"/>
                </a:cubicBezTo>
                <a:cubicBezTo>
                  <a:pt x="486" y="298"/>
                  <a:pt x="486" y="298"/>
                  <a:pt x="486" y="298"/>
                </a:cubicBezTo>
                <a:cubicBezTo>
                  <a:pt x="575" y="229"/>
                  <a:pt x="575" y="229"/>
                  <a:pt x="575" y="229"/>
                </a:cubicBezTo>
                <a:cubicBezTo>
                  <a:pt x="555" y="203"/>
                  <a:pt x="555" y="203"/>
                  <a:pt x="555" y="203"/>
                </a:cubicBezTo>
                <a:lnTo>
                  <a:pt x="683" y="103"/>
                </a:lnTo>
                <a:close/>
                <a:moveTo>
                  <a:pt x="600" y="31"/>
                </a:moveTo>
                <a:cubicBezTo>
                  <a:pt x="653" y="99"/>
                  <a:pt x="653" y="99"/>
                  <a:pt x="653" y="99"/>
                </a:cubicBezTo>
                <a:cubicBezTo>
                  <a:pt x="541" y="185"/>
                  <a:pt x="541" y="185"/>
                  <a:pt x="541" y="185"/>
                </a:cubicBezTo>
                <a:cubicBezTo>
                  <a:pt x="489" y="117"/>
                  <a:pt x="489" y="117"/>
                  <a:pt x="489" y="117"/>
                </a:cubicBezTo>
                <a:lnTo>
                  <a:pt x="600" y="31"/>
                </a:lnTo>
                <a:close/>
                <a:moveTo>
                  <a:pt x="387" y="296"/>
                </a:moveTo>
                <a:cubicBezTo>
                  <a:pt x="342" y="239"/>
                  <a:pt x="342" y="239"/>
                  <a:pt x="342" y="239"/>
                </a:cubicBezTo>
                <a:cubicBezTo>
                  <a:pt x="394" y="179"/>
                  <a:pt x="394" y="179"/>
                  <a:pt x="394" y="179"/>
                </a:cubicBezTo>
                <a:cubicBezTo>
                  <a:pt x="457" y="261"/>
                  <a:pt x="457" y="261"/>
                  <a:pt x="457" y="261"/>
                </a:cubicBezTo>
                <a:lnTo>
                  <a:pt x="387" y="296"/>
                </a:lnTo>
                <a:close/>
                <a:moveTo>
                  <a:pt x="490" y="267"/>
                </a:moveTo>
                <a:cubicBezTo>
                  <a:pt x="460" y="229"/>
                  <a:pt x="460" y="229"/>
                  <a:pt x="460" y="229"/>
                </a:cubicBezTo>
                <a:cubicBezTo>
                  <a:pt x="396" y="146"/>
                  <a:pt x="396" y="146"/>
                  <a:pt x="396" y="146"/>
                </a:cubicBezTo>
                <a:cubicBezTo>
                  <a:pt x="451" y="104"/>
                  <a:pt x="451" y="104"/>
                  <a:pt x="451" y="104"/>
                </a:cubicBezTo>
                <a:cubicBezTo>
                  <a:pt x="458" y="113"/>
                  <a:pt x="458" y="113"/>
                  <a:pt x="458" y="113"/>
                </a:cubicBezTo>
                <a:cubicBezTo>
                  <a:pt x="458" y="113"/>
                  <a:pt x="458" y="113"/>
                  <a:pt x="458" y="113"/>
                </a:cubicBezTo>
                <a:cubicBezTo>
                  <a:pt x="537" y="216"/>
                  <a:pt x="537" y="216"/>
                  <a:pt x="537" y="216"/>
                </a:cubicBezTo>
                <a:cubicBezTo>
                  <a:pt x="544" y="225"/>
                  <a:pt x="544" y="225"/>
                  <a:pt x="544" y="225"/>
                </a:cubicBezTo>
                <a:lnTo>
                  <a:pt x="490" y="267"/>
                </a:lnTo>
                <a:close/>
                <a:moveTo>
                  <a:pt x="177" y="354"/>
                </a:moveTo>
                <a:cubicBezTo>
                  <a:pt x="234" y="427"/>
                  <a:pt x="234" y="427"/>
                  <a:pt x="234" y="427"/>
                </a:cubicBezTo>
                <a:cubicBezTo>
                  <a:pt x="304" y="373"/>
                  <a:pt x="304" y="373"/>
                  <a:pt x="304" y="373"/>
                </a:cubicBezTo>
                <a:cubicBezTo>
                  <a:pt x="248" y="299"/>
                  <a:pt x="248" y="299"/>
                  <a:pt x="248" y="299"/>
                </a:cubicBezTo>
                <a:lnTo>
                  <a:pt x="177" y="354"/>
                </a:lnTo>
                <a:close/>
                <a:moveTo>
                  <a:pt x="238" y="396"/>
                </a:moveTo>
                <a:cubicBezTo>
                  <a:pt x="208" y="358"/>
                  <a:pt x="208" y="358"/>
                  <a:pt x="208" y="358"/>
                </a:cubicBezTo>
                <a:cubicBezTo>
                  <a:pt x="244" y="330"/>
                  <a:pt x="244" y="330"/>
                  <a:pt x="244" y="330"/>
                </a:cubicBezTo>
                <a:cubicBezTo>
                  <a:pt x="273" y="369"/>
                  <a:pt x="273" y="369"/>
                  <a:pt x="273" y="369"/>
                </a:cubicBezTo>
                <a:lnTo>
                  <a:pt x="238" y="3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8" name="Freeform 8"/>
          <p:cNvSpPr>
            <a:spLocks noChangeAspect="1" noEditPoints="1"/>
          </p:cNvSpPr>
          <p:nvPr/>
        </p:nvSpPr>
        <p:spPr bwMode="auto">
          <a:xfrm>
            <a:off x="710910" y="3948522"/>
            <a:ext cx="576000" cy="456228"/>
          </a:xfrm>
          <a:custGeom>
            <a:avLst/>
            <a:gdLst>
              <a:gd name="T0" fmla="*/ 608 w 638"/>
              <a:gd name="T1" fmla="*/ 290 h 505"/>
              <a:gd name="T2" fmla="*/ 542 w 638"/>
              <a:gd name="T3" fmla="*/ 261 h 505"/>
              <a:gd name="T4" fmla="*/ 413 w 638"/>
              <a:gd name="T5" fmla="*/ 248 h 505"/>
              <a:gd name="T6" fmla="*/ 314 w 638"/>
              <a:gd name="T7" fmla="*/ 173 h 505"/>
              <a:gd name="T8" fmla="*/ 40 w 638"/>
              <a:gd name="T9" fmla="*/ 0 h 505"/>
              <a:gd name="T10" fmla="*/ 23 w 638"/>
              <a:gd name="T11" fmla="*/ 84 h 505"/>
              <a:gd name="T12" fmla="*/ 40 w 638"/>
              <a:gd name="T13" fmla="*/ 219 h 505"/>
              <a:gd name="T14" fmla="*/ 16 w 638"/>
              <a:gd name="T15" fmla="*/ 293 h 505"/>
              <a:gd name="T16" fmla="*/ 6 w 638"/>
              <a:gd name="T17" fmla="*/ 449 h 505"/>
              <a:gd name="T18" fmla="*/ 34 w 638"/>
              <a:gd name="T19" fmla="*/ 496 h 505"/>
              <a:gd name="T20" fmla="*/ 219 w 638"/>
              <a:gd name="T21" fmla="*/ 470 h 505"/>
              <a:gd name="T22" fmla="*/ 341 w 638"/>
              <a:gd name="T23" fmla="*/ 503 h 505"/>
              <a:gd name="T24" fmla="*/ 425 w 638"/>
              <a:gd name="T25" fmla="*/ 505 h 505"/>
              <a:gd name="T26" fmla="*/ 628 w 638"/>
              <a:gd name="T27" fmla="*/ 460 h 505"/>
              <a:gd name="T28" fmla="*/ 270 w 638"/>
              <a:gd name="T29" fmla="*/ 60 h 505"/>
              <a:gd name="T30" fmla="*/ 225 w 638"/>
              <a:gd name="T31" fmla="*/ 89 h 505"/>
              <a:gd name="T32" fmla="*/ 280 w 638"/>
              <a:gd name="T33" fmla="*/ 114 h 505"/>
              <a:gd name="T34" fmla="*/ 237 w 638"/>
              <a:gd name="T35" fmla="*/ 148 h 505"/>
              <a:gd name="T36" fmla="*/ 292 w 638"/>
              <a:gd name="T37" fmla="*/ 176 h 505"/>
              <a:gd name="T38" fmla="*/ 258 w 638"/>
              <a:gd name="T39" fmla="*/ 220 h 505"/>
              <a:gd name="T40" fmla="*/ 322 w 638"/>
              <a:gd name="T41" fmla="*/ 230 h 505"/>
              <a:gd name="T42" fmla="*/ 314 w 638"/>
              <a:gd name="T43" fmla="*/ 280 h 505"/>
              <a:gd name="T44" fmla="*/ 375 w 638"/>
              <a:gd name="T45" fmla="*/ 262 h 505"/>
              <a:gd name="T46" fmla="*/ 390 w 638"/>
              <a:gd name="T47" fmla="*/ 303 h 505"/>
              <a:gd name="T48" fmla="*/ 410 w 638"/>
              <a:gd name="T49" fmla="*/ 270 h 505"/>
              <a:gd name="T50" fmla="*/ 544 w 638"/>
              <a:gd name="T51" fmla="*/ 282 h 505"/>
              <a:gd name="T52" fmla="*/ 592 w 638"/>
              <a:gd name="T53" fmla="*/ 304 h 505"/>
              <a:gd name="T54" fmla="*/ 351 w 638"/>
              <a:gd name="T55" fmla="*/ 419 h 505"/>
              <a:gd name="T56" fmla="*/ 181 w 638"/>
              <a:gd name="T57" fmla="*/ 243 h 505"/>
              <a:gd name="T58" fmla="*/ 60 w 638"/>
              <a:gd name="T59" fmla="*/ 147 h 505"/>
              <a:gd name="T60" fmla="*/ 206 w 638"/>
              <a:gd name="T61" fmla="*/ 81 h 505"/>
              <a:gd name="T62" fmla="*/ 263 w 638"/>
              <a:gd name="T63" fmla="*/ 22 h 505"/>
              <a:gd name="T64" fmla="*/ 44 w 638"/>
              <a:gd name="T65" fmla="*/ 90 h 505"/>
              <a:gd name="T66" fmla="*/ 192 w 638"/>
              <a:gd name="T67" fmla="*/ 22 h 505"/>
              <a:gd name="T68" fmla="*/ 167 w 638"/>
              <a:gd name="T69" fmla="*/ 104 h 505"/>
              <a:gd name="T70" fmla="*/ 44 w 638"/>
              <a:gd name="T71" fmla="*/ 90 h 505"/>
              <a:gd name="T72" fmla="*/ 47 w 638"/>
              <a:gd name="T73" fmla="*/ 271 h 505"/>
              <a:gd name="T74" fmla="*/ 166 w 638"/>
              <a:gd name="T75" fmla="*/ 258 h 505"/>
              <a:gd name="T76" fmla="*/ 48 w 638"/>
              <a:gd name="T77" fmla="*/ 369 h 505"/>
              <a:gd name="T78" fmla="*/ 609 w 638"/>
              <a:gd name="T79" fmla="*/ 450 h 505"/>
              <a:gd name="T80" fmla="*/ 425 w 638"/>
              <a:gd name="T81" fmla="*/ 483 h 505"/>
              <a:gd name="T82" fmla="*/ 327 w 638"/>
              <a:gd name="T83" fmla="*/ 458 h 505"/>
              <a:gd name="T84" fmla="*/ 186 w 638"/>
              <a:gd name="T85" fmla="*/ 482 h 505"/>
              <a:gd name="T86" fmla="*/ 28 w 638"/>
              <a:gd name="T87" fmla="*/ 449 h 505"/>
              <a:gd name="T88" fmla="*/ 28 w 638"/>
              <a:gd name="T89" fmla="*/ 447 h 505"/>
              <a:gd name="T90" fmla="*/ 349 w 638"/>
              <a:gd name="T91" fmla="*/ 441 h 505"/>
              <a:gd name="T92" fmla="*/ 612 w 638"/>
              <a:gd name="T93" fmla="*/ 426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38" h="505">
                <a:moveTo>
                  <a:pt x="631" y="411"/>
                </a:moveTo>
                <a:cubicBezTo>
                  <a:pt x="638" y="357"/>
                  <a:pt x="631" y="316"/>
                  <a:pt x="608" y="290"/>
                </a:cubicBezTo>
                <a:cubicBezTo>
                  <a:pt x="585" y="263"/>
                  <a:pt x="554" y="260"/>
                  <a:pt x="545" y="260"/>
                </a:cubicBezTo>
                <a:cubicBezTo>
                  <a:pt x="543" y="260"/>
                  <a:pt x="542" y="261"/>
                  <a:pt x="542" y="261"/>
                </a:cubicBezTo>
                <a:cubicBezTo>
                  <a:pt x="538" y="261"/>
                  <a:pt x="534" y="261"/>
                  <a:pt x="529" y="261"/>
                </a:cubicBezTo>
                <a:cubicBezTo>
                  <a:pt x="479" y="261"/>
                  <a:pt x="414" y="249"/>
                  <a:pt x="413" y="248"/>
                </a:cubicBezTo>
                <a:cubicBezTo>
                  <a:pt x="413" y="248"/>
                  <a:pt x="413" y="248"/>
                  <a:pt x="413" y="248"/>
                </a:cubicBezTo>
                <a:cubicBezTo>
                  <a:pt x="327" y="237"/>
                  <a:pt x="314" y="176"/>
                  <a:pt x="314" y="173"/>
                </a:cubicBezTo>
                <a:cubicBezTo>
                  <a:pt x="281" y="0"/>
                  <a:pt x="281" y="0"/>
                  <a:pt x="281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9"/>
                  <a:pt x="39" y="9"/>
                  <a:pt x="39" y="9"/>
                </a:cubicBezTo>
                <a:cubicBezTo>
                  <a:pt x="39" y="9"/>
                  <a:pt x="33" y="46"/>
                  <a:pt x="23" y="84"/>
                </a:cubicBezTo>
                <a:cubicBezTo>
                  <a:pt x="15" y="116"/>
                  <a:pt x="27" y="135"/>
                  <a:pt x="38" y="144"/>
                </a:cubicBezTo>
                <a:cubicBezTo>
                  <a:pt x="38" y="158"/>
                  <a:pt x="40" y="194"/>
                  <a:pt x="40" y="219"/>
                </a:cubicBezTo>
                <a:cubicBezTo>
                  <a:pt x="40" y="236"/>
                  <a:pt x="34" y="248"/>
                  <a:pt x="28" y="261"/>
                </a:cubicBezTo>
                <a:cubicBezTo>
                  <a:pt x="23" y="271"/>
                  <a:pt x="18" y="281"/>
                  <a:pt x="16" y="293"/>
                </a:cubicBezTo>
                <a:cubicBezTo>
                  <a:pt x="10" y="316"/>
                  <a:pt x="21" y="355"/>
                  <a:pt x="26" y="373"/>
                </a:cubicBezTo>
                <a:cubicBezTo>
                  <a:pt x="0" y="390"/>
                  <a:pt x="5" y="439"/>
                  <a:pt x="6" y="449"/>
                </a:cubicBezTo>
                <a:cubicBezTo>
                  <a:pt x="5" y="482"/>
                  <a:pt x="30" y="495"/>
                  <a:pt x="32" y="495"/>
                </a:cubicBezTo>
                <a:cubicBezTo>
                  <a:pt x="34" y="496"/>
                  <a:pt x="34" y="496"/>
                  <a:pt x="34" y="496"/>
                </a:cubicBezTo>
                <a:cubicBezTo>
                  <a:pt x="198" y="505"/>
                  <a:pt x="198" y="505"/>
                  <a:pt x="198" y="505"/>
                </a:cubicBezTo>
                <a:cubicBezTo>
                  <a:pt x="219" y="470"/>
                  <a:pt x="219" y="470"/>
                  <a:pt x="219" y="470"/>
                </a:cubicBezTo>
                <a:cubicBezTo>
                  <a:pt x="317" y="480"/>
                  <a:pt x="317" y="480"/>
                  <a:pt x="317" y="480"/>
                </a:cubicBezTo>
                <a:cubicBezTo>
                  <a:pt x="341" y="503"/>
                  <a:pt x="341" y="503"/>
                  <a:pt x="341" y="503"/>
                </a:cubicBezTo>
                <a:cubicBezTo>
                  <a:pt x="347" y="504"/>
                  <a:pt x="347" y="504"/>
                  <a:pt x="347" y="504"/>
                </a:cubicBezTo>
                <a:cubicBezTo>
                  <a:pt x="363" y="504"/>
                  <a:pt x="392" y="505"/>
                  <a:pt x="425" y="505"/>
                </a:cubicBezTo>
                <a:cubicBezTo>
                  <a:pt x="495" y="505"/>
                  <a:pt x="548" y="501"/>
                  <a:pt x="581" y="493"/>
                </a:cubicBezTo>
                <a:cubicBezTo>
                  <a:pt x="604" y="487"/>
                  <a:pt x="620" y="476"/>
                  <a:pt x="628" y="460"/>
                </a:cubicBezTo>
                <a:cubicBezTo>
                  <a:pt x="638" y="440"/>
                  <a:pt x="633" y="419"/>
                  <a:pt x="631" y="411"/>
                </a:cubicBezTo>
                <a:close/>
                <a:moveTo>
                  <a:pt x="270" y="60"/>
                </a:moveTo>
                <a:cubicBezTo>
                  <a:pt x="222" y="67"/>
                  <a:pt x="222" y="67"/>
                  <a:pt x="222" y="67"/>
                </a:cubicBezTo>
                <a:cubicBezTo>
                  <a:pt x="225" y="89"/>
                  <a:pt x="225" y="89"/>
                  <a:pt x="225" y="89"/>
                </a:cubicBezTo>
                <a:cubicBezTo>
                  <a:pt x="274" y="82"/>
                  <a:pt x="274" y="82"/>
                  <a:pt x="274" y="82"/>
                </a:cubicBezTo>
                <a:cubicBezTo>
                  <a:pt x="280" y="114"/>
                  <a:pt x="280" y="114"/>
                  <a:pt x="280" y="114"/>
                </a:cubicBezTo>
                <a:cubicBezTo>
                  <a:pt x="231" y="127"/>
                  <a:pt x="231" y="127"/>
                  <a:pt x="231" y="127"/>
                </a:cubicBezTo>
                <a:cubicBezTo>
                  <a:pt x="237" y="148"/>
                  <a:pt x="237" y="148"/>
                  <a:pt x="237" y="148"/>
                </a:cubicBezTo>
                <a:cubicBezTo>
                  <a:pt x="284" y="135"/>
                  <a:pt x="284" y="135"/>
                  <a:pt x="284" y="135"/>
                </a:cubicBezTo>
                <a:cubicBezTo>
                  <a:pt x="292" y="176"/>
                  <a:pt x="292" y="176"/>
                  <a:pt x="292" y="176"/>
                </a:cubicBezTo>
                <a:cubicBezTo>
                  <a:pt x="248" y="201"/>
                  <a:pt x="248" y="201"/>
                  <a:pt x="248" y="201"/>
                </a:cubicBezTo>
                <a:cubicBezTo>
                  <a:pt x="258" y="220"/>
                  <a:pt x="258" y="220"/>
                  <a:pt x="258" y="220"/>
                </a:cubicBezTo>
                <a:cubicBezTo>
                  <a:pt x="299" y="197"/>
                  <a:pt x="299" y="197"/>
                  <a:pt x="299" y="197"/>
                </a:cubicBezTo>
                <a:cubicBezTo>
                  <a:pt x="304" y="207"/>
                  <a:pt x="311" y="219"/>
                  <a:pt x="322" y="230"/>
                </a:cubicBezTo>
                <a:cubicBezTo>
                  <a:pt x="296" y="267"/>
                  <a:pt x="296" y="267"/>
                  <a:pt x="296" y="267"/>
                </a:cubicBezTo>
                <a:cubicBezTo>
                  <a:pt x="314" y="280"/>
                  <a:pt x="314" y="280"/>
                  <a:pt x="314" y="280"/>
                </a:cubicBezTo>
                <a:cubicBezTo>
                  <a:pt x="339" y="245"/>
                  <a:pt x="339" y="245"/>
                  <a:pt x="339" y="245"/>
                </a:cubicBezTo>
                <a:cubicBezTo>
                  <a:pt x="349" y="251"/>
                  <a:pt x="361" y="257"/>
                  <a:pt x="375" y="262"/>
                </a:cubicBezTo>
                <a:cubicBezTo>
                  <a:pt x="368" y="299"/>
                  <a:pt x="368" y="299"/>
                  <a:pt x="368" y="299"/>
                </a:cubicBezTo>
                <a:cubicBezTo>
                  <a:pt x="390" y="303"/>
                  <a:pt x="390" y="303"/>
                  <a:pt x="390" y="303"/>
                </a:cubicBezTo>
                <a:cubicBezTo>
                  <a:pt x="396" y="268"/>
                  <a:pt x="396" y="268"/>
                  <a:pt x="396" y="268"/>
                </a:cubicBezTo>
                <a:cubicBezTo>
                  <a:pt x="401" y="269"/>
                  <a:pt x="405" y="270"/>
                  <a:pt x="410" y="270"/>
                </a:cubicBezTo>
                <a:cubicBezTo>
                  <a:pt x="415" y="271"/>
                  <a:pt x="478" y="283"/>
                  <a:pt x="529" y="283"/>
                </a:cubicBezTo>
                <a:cubicBezTo>
                  <a:pt x="534" y="283"/>
                  <a:pt x="539" y="283"/>
                  <a:pt x="544" y="282"/>
                </a:cubicBezTo>
                <a:cubicBezTo>
                  <a:pt x="544" y="282"/>
                  <a:pt x="544" y="282"/>
                  <a:pt x="545" y="282"/>
                </a:cubicBezTo>
                <a:cubicBezTo>
                  <a:pt x="549" y="282"/>
                  <a:pt x="574" y="283"/>
                  <a:pt x="592" y="304"/>
                </a:cubicBezTo>
                <a:cubicBezTo>
                  <a:pt x="609" y="325"/>
                  <a:pt x="615" y="358"/>
                  <a:pt x="609" y="404"/>
                </a:cubicBezTo>
                <a:cubicBezTo>
                  <a:pt x="528" y="430"/>
                  <a:pt x="438" y="424"/>
                  <a:pt x="351" y="419"/>
                </a:cubicBezTo>
                <a:cubicBezTo>
                  <a:pt x="320" y="417"/>
                  <a:pt x="273" y="410"/>
                  <a:pt x="225" y="402"/>
                </a:cubicBezTo>
                <a:cubicBezTo>
                  <a:pt x="231" y="331"/>
                  <a:pt x="217" y="278"/>
                  <a:pt x="181" y="243"/>
                </a:cubicBezTo>
                <a:cubicBezTo>
                  <a:pt x="141" y="203"/>
                  <a:pt x="86" y="199"/>
                  <a:pt x="62" y="200"/>
                </a:cubicBezTo>
                <a:cubicBezTo>
                  <a:pt x="61" y="180"/>
                  <a:pt x="60" y="159"/>
                  <a:pt x="60" y="147"/>
                </a:cubicBezTo>
                <a:cubicBezTo>
                  <a:pt x="170" y="126"/>
                  <a:pt x="170" y="126"/>
                  <a:pt x="170" y="126"/>
                </a:cubicBezTo>
                <a:cubicBezTo>
                  <a:pt x="175" y="125"/>
                  <a:pt x="200" y="118"/>
                  <a:pt x="206" y="81"/>
                </a:cubicBezTo>
                <a:cubicBezTo>
                  <a:pt x="209" y="59"/>
                  <a:pt x="212" y="35"/>
                  <a:pt x="214" y="22"/>
                </a:cubicBezTo>
                <a:cubicBezTo>
                  <a:pt x="263" y="22"/>
                  <a:pt x="263" y="22"/>
                  <a:pt x="263" y="22"/>
                </a:cubicBezTo>
                <a:lnTo>
                  <a:pt x="270" y="60"/>
                </a:lnTo>
                <a:close/>
                <a:moveTo>
                  <a:pt x="44" y="90"/>
                </a:moveTo>
                <a:cubicBezTo>
                  <a:pt x="52" y="62"/>
                  <a:pt x="57" y="35"/>
                  <a:pt x="59" y="22"/>
                </a:cubicBezTo>
                <a:cubicBezTo>
                  <a:pt x="192" y="22"/>
                  <a:pt x="192" y="22"/>
                  <a:pt x="192" y="22"/>
                </a:cubicBezTo>
                <a:cubicBezTo>
                  <a:pt x="190" y="35"/>
                  <a:pt x="187" y="58"/>
                  <a:pt x="184" y="78"/>
                </a:cubicBezTo>
                <a:cubicBezTo>
                  <a:pt x="181" y="101"/>
                  <a:pt x="168" y="104"/>
                  <a:pt x="167" y="104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46" y="122"/>
                  <a:pt x="38" y="113"/>
                  <a:pt x="44" y="90"/>
                </a:cubicBezTo>
                <a:close/>
                <a:moveTo>
                  <a:pt x="37" y="298"/>
                </a:moveTo>
                <a:cubicBezTo>
                  <a:pt x="39" y="288"/>
                  <a:pt x="43" y="280"/>
                  <a:pt x="47" y="271"/>
                </a:cubicBezTo>
                <a:cubicBezTo>
                  <a:pt x="54" y="257"/>
                  <a:pt x="61" y="242"/>
                  <a:pt x="62" y="222"/>
                </a:cubicBezTo>
                <a:cubicBezTo>
                  <a:pt x="82" y="221"/>
                  <a:pt x="131" y="224"/>
                  <a:pt x="166" y="258"/>
                </a:cubicBezTo>
                <a:cubicBezTo>
                  <a:pt x="196" y="288"/>
                  <a:pt x="209" y="335"/>
                  <a:pt x="204" y="398"/>
                </a:cubicBezTo>
                <a:cubicBezTo>
                  <a:pt x="135" y="387"/>
                  <a:pt x="68" y="373"/>
                  <a:pt x="48" y="369"/>
                </a:cubicBezTo>
                <a:cubicBezTo>
                  <a:pt x="42" y="351"/>
                  <a:pt x="33" y="315"/>
                  <a:pt x="37" y="298"/>
                </a:cubicBezTo>
                <a:close/>
                <a:moveTo>
                  <a:pt x="609" y="450"/>
                </a:moveTo>
                <a:cubicBezTo>
                  <a:pt x="603" y="460"/>
                  <a:pt x="592" y="468"/>
                  <a:pt x="576" y="472"/>
                </a:cubicBezTo>
                <a:cubicBezTo>
                  <a:pt x="544" y="479"/>
                  <a:pt x="494" y="483"/>
                  <a:pt x="425" y="483"/>
                </a:cubicBezTo>
                <a:cubicBezTo>
                  <a:pt x="394" y="483"/>
                  <a:pt x="366" y="482"/>
                  <a:pt x="350" y="482"/>
                </a:cubicBezTo>
                <a:cubicBezTo>
                  <a:pt x="327" y="458"/>
                  <a:pt x="327" y="458"/>
                  <a:pt x="327" y="458"/>
                </a:cubicBezTo>
                <a:cubicBezTo>
                  <a:pt x="208" y="447"/>
                  <a:pt x="208" y="447"/>
                  <a:pt x="208" y="447"/>
                </a:cubicBezTo>
                <a:cubicBezTo>
                  <a:pt x="186" y="482"/>
                  <a:pt x="186" y="482"/>
                  <a:pt x="186" y="482"/>
                </a:cubicBezTo>
                <a:cubicBezTo>
                  <a:pt x="40" y="474"/>
                  <a:pt x="40" y="474"/>
                  <a:pt x="40" y="474"/>
                </a:cubicBezTo>
                <a:cubicBezTo>
                  <a:pt x="36" y="472"/>
                  <a:pt x="28" y="464"/>
                  <a:pt x="28" y="449"/>
                </a:cubicBezTo>
                <a:cubicBezTo>
                  <a:pt x="29" y="448"/>
                  <a:pt x="29" y="448"/>
                  <a:pt x="29" y="448"/>
                </a:cubicBezTo>
                <a:cubicBezTo>
                  <a:pt x="28" y="447"/>
                  <a:pt x="28" y="447"/>
                  <a:pt x="28" y="447"/>
                </a:cubicBezTo>
                <a:cubicBezTo>
                  <a:pt x="26" y="431"/>
                  <a:pt x="26" y="397"/>
                  <a:pt x="40" y="390"/>
                </a:cubicBezTo>
                <a:cubicBezTo>
                  <a:pt x="69" y="396"/>
                  <a:pt x="265" y="436"/>
                  <a:pt x="349" y="441"/>
                </a:cubicBezTo>
                <a:cubicBezTo>
                  <a:pt x="386" y="443"/>
                  <a:pt x="423" y="446"/>
                  <a:pt x="461" y="446"/>
                </a:cubicBezTo>
                <a:cubicBezTo>
                  <a:pt x="512" y="446"/>
                  <a:pt x="563" y="441"/>
                  <a:pt x="612" y="426"/>
                </a:cubicBezTo>
                <a:cubicBezTo>
                  <a:pt x="613" y="433"/>
                  <a:pt x="613" y="442"/>
                  <a:pt x="609" y="4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9" name="Freeform 9"/>
          <p:cNvSpPr>
            <a:spLocks noChangeAspect="1" noEditPoints="1"/>
          </p:cNvSpPr>
          <p:nvPr/>
        </p:nvSpPr>
        <p:spPr bwMode="auto">
          <a:xfrm>
            <a:off x="2170588" y="4000178"/>
            <a:ext cx="594000" cy="352917"/>
          </a:xfrm>
          <a:custGeom>
            <a:avLst/>
            <a:gdLst>
              <a:gd name="T0" fmla="*/ 511 w 777"/>
              <a:gd name="T1" fmla="*/ 0 h 462"/>
              <a:gd name="T2" fmla="*/ 472 w 777"/>
              <a:gd name="T3" fmla="*/ 43 h 462"/>
              <a:gd name="T4" fmla="*/ 650 w 777"/>
              <a:gd name="T5" fmla="*/ 196 h 462"/>
              <a:gd name="T6" fmla="*/ 127 w 777"/>
              <a:gd name="T7" fmla="*/ 196 h 462"/>
              <a:gd name="T8" fmla="*/ 305 w 777"/>
              <a:gd name="T9" fmla="*/ 43 h 462"/>
              <a:gd name="T10" fmla="*/ 267 w 777"/>
              <a:gd name="T11" fmla="*/ 0 h 462"/>
              <a:gd name="T12" fmla="*/ 0 w 777"/>
              <a:gd name="T13" fmla="*/ 196 h 462"/>
              <a:gd name="T14" fmla="*/ 0 w 777"/>
              <a:gd name="T15" fmla="*/ 345 h 462"/>
              <a:gd name="T16" fmla="*/ 78 w 777"/>
              <a:gd name="T17" fmla="*/ 391 h 462"/>
              <a:gd name="T18" fmla="*/ 334 w 777"/>
              <a:gd name="T19" fmla="*/ 462 h 462"/>
              <a:gd name="T20" fmla="*/ 389 w 777"/>
              <a:gd name="T21" fmla="*/ 352 h 462"/>
              <a:gd name="T22" fmla="*/ 444 w 777"/>
              <a:gd name="T23" fmla="*/ 462 h 462"/>
              <a:gd name="T24" fmla="*/ 700 w 777"/>
              <a:gd name="T25" fmla="*/ 391 h 462"/>
              <a:gd name="T26" fmla="*/ 777 w 777"/>
              <a:gd name="T27" fmla="*/ 345 h 462"/>
              <a:gd name="T28" fmla="*/ 535 w 777"/>
              <a:gd name="T29" fmla="*/ 8 h 462"/>
              <a:gd name="T30" fmla="*/ 40 w 777"/>
              <a:gd name="T31" fmla="*/ 369 h 462"/>
              <a:gd name="T32" fmla="*/ 22 w 777"/>
              <a:gd name="T33" fmla="*/ 224 h 462"/>
              <a:gd name="T34" fmla="*/ 77 w 777"/>
              <a:gd name="T35" fmla="*/ 369 h 462"/>
              <a:gd name="T36" fmla="*/ 257 w 777"/>
              <a:gd name="T37" fmla="*/ 26 h 462"/>
              <a:gd name="T38" fmla="*/ 280 w 777"/>
              <a:gd name="T39" fmla="*/ 28 h 462"/>
              <a:gd name="T40" fmla="*/ 277 w 777"/>
              <a:gd name="T41" fmla="*/ 52 h 462"/>
              <a:gd name="T42" fmla="*/ 28 w 777"/>
              <a:gd name="T43" fmla="*/ 202 h 462"/>
              <a:gd name="T44" fmla="*/ 614 w 777"/>
              <a:gd name="T45" fmla="*/ 440 h 462"/>
              <a:gd name="T46" fmla="*/ 411 w 777"/>
              <a:gd name="T47" fmla="*/ 344 h 462"/>
              <a:gd name="T48" fmla="*/ 366 w 777"/>
              <a:gd name="T49" fmla="*/ 344 h 462"/>
              <a:gd name="T50" fmla="*/ 164 w 777"/>
              <a:gd name="T51" fmla="*/ 440 h 462"/>
              <a:gd name="T52" fmla="*/ 99 w 777"/>
              <a:gd name="T53" fmla="*/ 378 h 462"/>
              <a:gd name="T54" fmla="*/ 389 w 777"/>
              <a:gd name="T55" fmla="*/ 195 h 462"/>
              <a:gd name="T56" fmla="*/ 679 w 777"/>
              <a:gd name="T57" fmla="*/ 378 h 462"/>
              <a:gd name="T58" fmla="*/ 500 w 777"/>
              <a:gd name="T59" fmla="*/ 52 h 462"/>
              <a:gd name="T60" fmla="*/ 498 w 777"/>
              <a:gd name="T61" fmla="*/ 28 h 462"/>
              <a:gd name="T62" fmla="*/ 750 w 777"/>
              <a:gd name="T63" fmla="*/ 202 h 462"/>
              <a:gd name="T64" fmla="*/ 738 w 777"/>
              <a:gd name="T65" fmla="*/ 369 h 462"/>
              <a:gd name="T66" fmla="*/ 701 w 777"/>
              <a:gd name="T67" fmla="*/ 224 h 462"/>
              <a:gd name="T68" fmla="*/ 755 w 777"/>
              <a:gd name="T69" fmla="*/ 344 h 462"/>
              <a:gd name="T70" fmla="*/ 135 w 777"/>
              <a:gd name="T71" fmla="*/ 399 h 462"/>
              <a:gd name="T72" fmla="*/ 157 w 777"/>
              <a:gd name="T73" fmla="*/ 264 h 462"/>
              <a:gd name="T74" fmla="*/ 135 w 777"/>
              <a:gd name="T75" fmla="*/ 399 h 462"/>
              <a:gd name="T76" fmla="*/ 206 w 777"/>
              <a:gd name="T77" fmla="*/ 399 h 462"/>
              <a:gd name="T78" fmla="*/ 184 w 777"/>
              <a:gd name="T79" fmla="*/ 318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77" h="462">
                <a:moveTo>
                  <a:pt x="535" y="8"/>
                </a:moveTo>
                <a:cubicBezTo>
                  <a:pt x="528" y="3"/>
                  <a:pt x="519" y="0"/>
                  <a:pt x="511" y="0"/>
                </a:cubicBezTo>
                <a:cubicBezTo>
                  <a:pt x="499" y="0"/>
                  <a:pt x="488" y="5"/>
                  <a:pt x="480" y="15"/>
                </a:cubicBezTo>
                <a:cubicBezTo>
                  <a:pt x="474" y="23"/>
                  <a:pt x="471" y="33"/>
                  <a:pt x="472" y="43"/>
                </a:cubicBezTo>
                <a:cubicBezTo>
                  <a:pt x="474" y="53"/>
                  <a:pt x="479" y="62"/>
                  <a:pt x="487" y="69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590" y="188"/>
                  <a:pt x="476" y="174"/>
                  <a:pt x="389" y="173"/>
                </a:cubicBezTo>
                <a:cubicBezTo>
                  <a:pt x="302" y="174"/>
                  <a:pt x="188" y="188"/>
                  <a:pt x="127" y="196"/>
                </a:cubicBezTo>
                <a:cubicBezTo>
                  <a:pt x="291" y="69"/>
                  <a:pt x="291" y="69"/>
                  <a:pt x="291" y="69"/>
                </a:cubicBezTo>
                <a:cubicBezTo>
                  <a:pt x="299" y="62"/>
                  <a:pt x="304" y="53"/>
                  <a:pt x="305" y="43"/>
                </a:cubicBezTo>
                <a:cubicBezTo>
                  <a:pt x="306" y="33"/>
                  <a:pt x="303" y="23"/>
                  <a:pt x="297" y="15"/>
                </a:cubicBezTo>
                <a:cubicBezTo>
                  <a:pt x="290" y="5"/>
                  <a:pt x="279" y="0"/>
                  <a:pt x="267" y="0"/>
                </a:cubicBezTo>
                <a:cubicBezTo>
                  <a:pt x="258" y="0"/>
                  <a:pt x="250" y="3"/>
                  <a:pt x="243" y="8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345"/>
                  <a:pt x="0" y="345"/>
                  <a:pt x="0" y="345"/>
                </a:cubicBezTo>
                <a:cubicBezTo>
                  <a:pt x="1" y="361"/>
                  <a:pt x="10" y="391"/>
                  <a:pt x="40" y="391"/>
                </a:cubicBezTo>
                <a:cubicBezTo>
                  <a:pt x="78" y="391"/>
                  <a:pt x="78" y="391"/>
                  <a:pt x="78" y="391"/>
                </a:cubicBezTo>
                <a:cubicBezTo>
                  <a:pt x="82" y="415"/>
                  <a:pt x="99" y="462"/>
                  <a:pt x="164" y="462"/>
                </a:cubicBezTo>
                <a:cubicBezTo>
                  <a:pt x="334" y="462"/>
                  <a:pt x="334" y="462"/>
                  <a:pt x="334" y="462"/>
                </a:cubicBezTo>
                <a:cubicBezTo>
                  <a:pt x="386" y="354"/>
                  <a:pt x="386" y="354"/>
                  <a:pt x="386" y="354"/>
                </a:cubicBezTo>
                <a:cubicBezTo>
                  <a:pt x="386" y="354"/>
                  <a:pt x="387" y="352"/>
                  <a:pt x="389" y="352"/>
                </a:cubicBezTo>
                <a:cubicBezTo>
                  <a:pt x="390" y="352"/>
                  <a:pt x="391" y="354"/>
                  <a:pt x="392" y="354"/>
                </a:cubicBezTo>
                <a:cubicBezTo>
                  <a:pt x="444" y="462"/>
                  <a:pt x="444" y="462"/>
                  <a:pt x="444" y="462"/>
                </a:cubicBezTo>
                <a:cubicBezTo>
                  <a:pt x="614" y="462"/>
                  <a:pt x="614" y="462"/>
                  <a:pt x="614" y="462"/>
                </a:cubicBezTo>
                <a:cubicBezTo>
                  <a:pt x="679" y="462"/>
                  <a:pt x="695" y="415"/>
                  <a:pt x="700" y="391"/>
                </a:cubicBezTo>
                <a:cubicBezTo>
                  <a:pt x="738" y="391"/>
                  <a:pt x="738" y="391"/>
                  <a:pt x="738" y="391"/>
                </a:cubicBezTo>
                <a:cubicBezTo>
                  <a:pt x="768" y="391"/>
                  <a:pt x="777" y="361"/>
                  <a:pt x="777" y="345"/>
                </a:cubicBezTo>
                <a:cubicBezTo>
                  <a:pt x="777" y="196"/>
                  <a:pt x="777" y="196"/>
                  <a:pt x="777" y="196"/>
                </a:cubicBezTo>
                <a:lnTo>
                  <a:pt x="535" y="8"/>
                </a:lnTo>
                <a:close/>
                <a:moveTo>
                  <a:pt x="77" y="369"/>
                </a:moveTo>
                <a:cubicBezTo>
                  <a:pt x="40" y="369"/>
                  <a:pt x="40" y="369"/>
                  <a:pt x="40" y="369"/>
                </a:cubicBezTo>
                <a:cubicBezTo>
                  <a:pt x="23" y="369"/>
                  <a:pt x="22" y="345"/>
                  <a:pt x="22" y="345"/>
                </a:cubicBezTo>
                <a:cubicBezTo>
                  <a:pt x="22" y="224"/>
                  <a:pt x="22" y="224"/>
                  <a:pt x="22" y="224"/>
                </a:cubicBezTo>
                <a:cubicBezTo>
                  <a:pt x="77" y="224"/>
                  <a:pt x="77" y="224"/>
                  <a:pt x="77" y="224"/>
                </a:cubicBezTo>
                <a:lnTo>
                  <a:pt x="77" y="369"/>
                </a:lnTo>
                <a:close/>
                <a:moveTo>
                  <a:pt x="28" y="202"/>
                </a:moveTo>
                <a:cubicBezTo>
                  <a:pt x="257" y="26"/>
                  <a:pt x="257" y="26"/>
                  <a:pt x="257" y="26"/>
                </a:cubicBezTo>
                <a:cubicBezTo>
                  <a:pt x="260" y="23"/>
                  <a:pt x="263" y="22"/>
                  <a:pt x="267" y="22"/>
                </a:cubicBezTo>
                <a:cubicBezTo>
                  <a:pt x="272" y="22"/>
                  <a:pt x="277" y="24"/>
                  <a:pt x="280" y="28"/>
                </a:cubicBezTo>
                <a:cubicBezTo>
                  <a:pt x="283" y="32"/>
                  <a:pt x="284" y="36"/>
                  <a:pt x="283" y="41"/>
                </a:cubicBezTo>
                <a:cubicBezTo>
                  <a:pt x="283" y="45"/>
                  <a:pt x="281" y="49"/>
                  <a:pt x="277" y="52"/>
                </a:cubicBezTo>
                <a:cubicBezTo>
                  <a:pt x="84" y="202"/>
                  <a:pt x="84" y="202"/>
                  <a:pt x="84" y="202"/>
                </a:cubicBezTo>
                <a:lnTo>
                  <a:pt x="28" y="202"/>
                </a:lnTo>
                <a:close/>
                <a:moveTo>
                  <a:pt x="679" y="378"/>
                </a:moveTo>
                <a:cubicBezTo>
                  <a:pt x="679" y="380"/>
                  <a:pt x="678" y="440"/>
                  <a:pt x="614" y="440"/>
                </a:cubicBezTo>
                <a:cubicBezTo>
                  <a:pt x="458" y="440"/>
                  <a:pt x="458" y="440"/>
                  <a:pt x="458" y="440"/>
                </a:cubicBezTo>
                <a:cubicBezTo>
                  <a:pt x="411" y="344"/>
                  <a:pt x="411" y="344"/>
                  <a:pt x="411" y="344"/>
                </a:cubicBezTo>
                <a:cubicBezTo>
                  <a:pt x="409" y="339"/>
                  <a:pt x="401" y="330"/>
                  <a:pt x="389" y="330"/>
                </a:cubicBezTo>
                <a:cubicBezTo>
                  <a:pt x="376" y="330"/>
                  <a:pt x="369" y="339"/>
                  <a:pt x="366" y="344"/>
                </a:cubicBezTo>
                <a:cubicBezTo>
                  <a:pt x="320" y="440"/>
                  <a:pt x="320" y="440"/>
                  <a:pt x="320" y="440"/>
                </a:cubicBezTo>
                <a:cubicBezTo>
                  <a:pt x="164" y="440"/>
                  <a:pt x="164" y="440"/>
                  <a:pt x="164" y="440"/>
                </a:cubicBezTo>
                <a:cubicBezTo>
                  <a:pt x="137" y="440"/>
                  <a:pt x="118" y="430"/>
                  <a:pt x="107" y="410"/>
                </a:cubicBezTo>
                <a:cubicBezTo>
                  <a:pt x="99" y="394"/>
                  <a:pt x="99" y="378"/>
                  <a:pt x="99" y="378"/>
                </a:cubicBezTo>
                <a:cubicBezTo>
                  <a:pt x="99" y="222"/>
                  <a:pt x="99" y="222"/>
                  <a:pt x="99" y="222"/>
                </a:cubicBezTo>
                <a:cubicBezTo>
                  <a:pt x="137" y="216"/>
                  <a:pt x="283" y="196"/>
                  <a:pt x="389" y="195"/>
                </a:cubicBezTo>
                <a:cubicBezTo>
                  <a:pt x="494" y="196"/>
                  <a:pt x="641" y="216"/>
                  <a:pt x="679" y="222"/>
                </a:cubicBezTo>
                <a:lnTo>
                  <a:pt x="679" y="378"/>
                </a:lnTo>
                <a:close/>
                <a:moveTo>
                  <a:pt x="694" y="202"/>
                </a:moveTo>
                <a:cubicBezTo>
                  <a:pt x="500" y="52"/>
                  <a:pt x="500" y="52"/>
                  <a:pt x="500" y="52"/>
                </a:cubicBezTo>
                <a:cubicBezTo>
                  <a:pt x="497" y="49"/>
                  <a:pt x="495" y="45"/>
                  <a:pt x="494" y="41"/>
                </a:cubicBezTo>
                <a:cubicBezTo>
                  <a:pt x="494" y="36"/>
                  <a:pt x="495" y="32"/>
                  <a:pt x="498" y="28"/>
                </a:cubicBezTo>
                <a:cubicBezTo>
                  <a:pt x="503" y="21"/>
                  <a:pt x="514" y="20"/>
                  <a:pt x="521" y="26"/>
                </a:cubicBezTo>
                <a:cubicBezTo>
                  <a:pt x="750" y="202"/>
                  <a:pt x="750" y="202"/>
                  <a:pt x="750" y="202"/>
                </a:cubicBezTo>
                <a:lnTo>
                  <a:pt x="694" y="202"/>
                </a:lnTo>
                <a:close/>
                <a:moveTo>
                  <a:pt x="738" y="369"/>
                </a:moveTo>
                <a:cubicBezTo>
                  <a:pt x="701" y="369"/>
                  <a:pt x="701" y="369"/>
                  <a:pt x="701" y="369"/>
                </a:cubicBezTo>
                <a:cubicBezTo>
                  <a:pt x="701" y="224"/>
                  <a:pt x="701" y="224"/>
                  <a:pt x="701" y="224"/>
                </a:cubicBezTo>
                <a:cubicBezTo>
                  <a:pt x="755" y="224"/>
                  <a:pt x="755" y="224"/>
                  <a:pt x="755" y="224"/>
                </a:cubicBezTo>
                <a:cubicBezTo>
                  <a:pt x="755" y="344"/>
                  <a:pt x="755" y="344"/>
                  <a:pt x="755" y="344"/>
                </a:cubicBezTo>
                <a:cubicBezTo>
                  <a:pt x="755" y="345"/>
                  <a:pt x="754" y="369"/>
                  <a:pt x="738" y="369"/>
                </a:cubicBezTo>
                <a:close/>
                <a:moveTo>
                  <a:pt x="135" y="399"/>
                </a:moveTo>
                <a:cubicBezTo>
                  <a:pt x="157" y="399"/>
                  <a:pt x="157" y="399"/>
                  <a:pt x="157" y="399"/>
                </a:cubicBezTo>
                <a:cubicBezTo>
                  <a:pt x="157" y="264"/>
                  <a:pt x="157" y="264"/>
                  <a:pt x="157" y="264"/>
                </a:cubicBezTo>
                <a:cubicBezTo>
                  <a:pt x="135" y="264"/>
                  <a:pt x="135" y="264"/>
                  <a:pt x="135" y="264"/>
                </a:cubicBezTo>
                <a:lnTo>
                  <a:pt x="135" y="399"/>
                </a:lnTo>
                <a:close/>
                <a:moveTo>
                  <a:pt x="184" y="399"/>
                </a:moveTo>
                <a:cubicBezTo>
                  <a:pt x="206" y="399"/>
                  <a:pt x="206" y="399"/>
                  <a:pt x="206" y="399"/>
                </a:cubicBezTo>
                <a:cubicBezTo>
                  <a:pt x="206" y="318"/>
                  <a:pt x="206" y="318"/>
                  <a:pt x="206" y="318"/>
                </a:cubicBezTo>
                <a:cubicBezTo>
                  <a:pt x="184" y="318"/>
                  <a:pt x="184" y="318"/>
                  <a:pt x="184" y="318"/>
                </a:cubicBezTo>
                <a:lnTo>
                  <a:pt x="184" y="3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0" name="Freeform 10"/>
          <p:cNvSpPr>
            <a:spLocks noChangeAspect="1" noEditPoints="1"/>
          </p:cNvSpPr>
          <p:nvPr/>
        </p:nvSpPr>
        <p:spPr bwMode="auto">
          <a:xfrm>
            <a:off x="3697626" y="3888636"/>
            <a:ext cx="396708" cy="576000"/>
          </a:xfrm>
          <a:custGeom>
            <a:avLst/>
            <a:gdLst>
              <a:gd name="T0" fmla="*/ 346 w 390"/>
              <a:gd name="T1" fmla="*/ 75 h 566"/>
              <a:gd name="T2" fmla="*/ 254 w 390"/>
              <a:gd name="T3" fmla="*/ 32 h 566"/>
              <a:gd name="T4" fmla="*/ 112 w 390"/>
              <a:gd name="T5" fmla="*/ 5 h 566"/>
              <a:gd name="T6" fmla="*/ 2 w 390"/>
              <a:gd name="T7" fmla="*/ 114 h 566"/>
              <a:gd name="T8" fmla="*/ 23 w 390"/>
              <a:gd name="T9" fmla="*/ 479 h 566"/>
              <a:gd name="T10" fmla="*/ 132 w 390"/>
              <a:gd name="T11" fmla="*/ 566 h 566"/>
              <a:gd name="T12" fmla="*/ 328 w 390"/>
              <a:gd name="T13" fmla="*/ 429 h 566"/>
              <a:gd name="T14" fmla="*/ 390 w 390"/>
              <a:gd name="T15" fmla="*/ 223 h 566"/>
              <a:gd name="T16" fmla="*/ 272 w 390"/>
              <a:gd name="T17" fmla="*/ 504 h 566"/>
              <a:gd name="T18" fmla="*/ 45 w 390"/>
              <a:gd name="T19" fmla="*/ 477 h 566"/>
              <a:gd name="T20" fmla="*/ 24 w 390"/>
              <a:gd name="T21" fmla="*/ 113 h 566"/>
              <a:gd name="T22" fmla="*/ 109 w 390"/>
              <a:gd name="T23" fmla="*/ 27 h 566"/>
              <a:gd name="T24" fmla="*/ 257 w 390"/>
              <a:gd name="T25" fmla="*/ 55 h 566"/>
              <a:gd name="T26" fmla="*/ 351 w 390"/>
              <a:gd name="T27" fmla="*/ 216 h 566"/>
              <a:gd name="T28" fmla="*/ 315 w 390"/>
              <a:gd name="T29" fmla="*/ 106 h 566"/>
              <a:gd name="T30" fmla="*/ 243 w 390"/>
              <a:gd name="T31" fmla="*/ 73 h 566"/>
              <a:gd name="T32" fmla="*/ 125 w 390"/>
              <a:gd name="T33" fmla="*/ 51 h 566"/>
              <a:gd name="T34" fmla="*/ 42 w 390"/>
              <a:gd name="T35" fmla="*/ 128 h 566"/>
              <a:gd name="T36" fmla="*/ 59 w 390"/>
              <a:gd name="T37" fmla="*/ 457 h 566"/>
              <a:gd name="T38" fmla="*/ 138 w 390"/>
              <a:gd name="T39" fmla="*/ 524 h 566"/>
              <a:gd name="T40" fmla="*/ 290 w 390"/>
              <a:gd name="T41" fmla="*/ 428 h 566"/>
              <a:gd name="T42" fmla="*/ 272 w 390"/>
              <a:gd name="T43" fmla="*/ 504 h 566"/>
              <a:gd name="T44" fmla="*/ 248 w 390"/>
              <a:gd name="T45" fmla="*/ 468 h 566"/>
              <a:gd name="T46" fmla="*/ 81 w 390"/>
              <a:gd name="T47" fmla="*/ 455 h 566"/>
              <a:gd name="T48" fmla="*/ 64 w 390"/>
              <a:gd name="T49" fmla="*/ 128 h 566"/>
              <a:gd name="T50" fmla="*/ 122 w 390"/>
              <a:gd name="T51" fmla="*/ 73 h 566"/>
              <a:gd name="T52" fmla="*/ 245 w 390"/>
              <a:gd name="T53" fmla="*/ 96 h 566"/>
              <a:gd name="T54" fmla="*/ 309 w 390"/>
              <a:gd name="T55" fmla="*/ 209 h 566"/>
              <a:gd name="T56" fmla="*/ 248 w 390"/>
              <a:gd name="T57" fmla="*/ 421 h 566"/>
              <a:gd name="T58" fmla="*/ 340 w 390"/>
              <a:gd name="T59" fmla="*/ 387 h 566"/>
              <a:gd name="T60" fmla="*/ 309 w 390"/>
              <a:gd name="T61" fmla="*/ 409 h 566"/>
              <a:gd name="T62" fmla="*/ 303 w 390"/>
              <a:gd name="T63" fmla="*/ 230 h 566"/>
              <a:gd name="T64" fmla="*/ 340 w 390"/>
              <a:gd name="T65" fmla="*/ 387 h 566"/>
              <a:gd name="T66" fmla="*/ 308 w 390"/>
              <a:gd name="T67" fmla="*/ 388 h 566"/>
              <a:gd name="T68" fmla="*/ 313 w 390"/>
              <a:gd name="T69" fmla="*/ 360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90" h="566">
                <a:moveTo>
                  <a:pt x="373" y="220"/>
                </a:moveTo>
                <a:cubicBezTo>
                  <a:pt x="376" y="193"/>
                  <a:pt x="380" y="124"/>
                  <a:pt x="346" y="75"/>
                </a:cubicBezTo>
                <a:cubicBezTo>
                  <a:pt x="322" y="40"/>
                  <a:pt x="280" y="35"/>
                  <a:pt x="260" y="33"/>
                </a:cubicBezTo>
                <a:cubicBezTo>
                  <a:pt x="258" y="33"/>
                  <a:pt x="255" y="32"/>
                  <a:pt x="254" y="32"/>
                </a:cubicBezTo>
                <a:cubicBezTo>
                  <a:pt x="113" y="6"/>
                  <a:pt x="113" y="6"/>
                  <a:pt x="113" y="6"/>
                </a:cubicBezTo>
                <a:cubicBezTo>
                  <a:pt x="112" y="5"/>
                  <a:pt x="112" y="5"/>
                  <a:pt x="112" y="5"/>
                </a:cubicBezTo>
                <a:cubicBezTo>
                  <a:pt x="110" y="5"/>
                  <a:pt x="62" y="0"/>
                  <a:pt x="30" y="31"/>
                </a:cubicBezTo>
                <a:cubicBezTo>
                  <a:pt x="10" y="50"/>
                  <a:pt x="0" y="78"/>
                  <a:pt x="2" y="114"/>
                </a:cubicBezTo>
                <a:cubicBezTo>
                  <a:pt x="4" y="146"/>
                  <a:pt x="7" y="196"/>
                  <a:pt x="10" y="250"/>
                </a:cubicBezTo>
                <a:cubicBezTo>
                  <a:pt x="16" y="358"/>
                  <a:pt x="22" y="469"/>
                  <a:pt x="23" y="479"/>
                </a:cubicBezTo>
                <a:cubicBezTo>
                  <a:pt x="30" y="549"/>
                  <a:pt x="76" y="563"/>
                  <a:pt x="103" y="565"/>
                </a:cubicBezTo>
                <a:cubicBezTo>
                  <a:pt x="112" y="566"/>
                  <a:pt x="122" y="566"/>
                  <a:pt x="132" y="566"/>
                </a:cubicBezTo>
                <a:cubicBezTo>
                  <a:pt x="187" y="566"/>
                  <a:pt x="261" y="556"/>
                  <a:pt x="289" y="517"/>
                </a:cubicBezTo>
                <a:cubicBezTo>
                  <a:pt x="306" y="494"/>
                  <a:pt x="322" y="454"/>
                  <a:pt x="328" y="429"/>
                </a:cubicBezTo>
                <a:cubicBezTo>
                  <a:pt x="345" y="423"/>
                  <a:pt x="359" y="409"/>
                  <a:pt x="362" y="390"/>
                </a:cubicBezTo>
                <a:cubicBezTo>
                  <a:pt x="390" y="223"/>
                  <a:pt x="390" y="223"/>
                  <a:pt x="390" y="223"/>
                </a:cubicBezTo>
                <a:lnTo>
                  <a:pt x="373" y="220"/>
                </a:lnTo>
                <a:close/>
                <a:moveTo>
                  <a:pt x="272" y="504"/>
                </a:moveTo>
                <a:cubicBezTo>
                  <a:pt x="245" y="540"/>
                  <a:pt x="157" y="547"/>
                  <a:pt x="105" y="543"/>
                </a:cubicBezTo>
                <a:cubicBezTo>
                  <a:pt x="69" y="540"/>
                  <a:pt x="49" y="518"/>
                  <a:pt x="45" y="477"/>
                </a:cubicBezTo>
                <a:cubicBezTo>
                  <a:pt x="43" y="468"/>
                  <a:pt x="37" y="347"/>
                  <a:pt x="32" y="249"/>
                </a:cubicBezTo>
                <a:cubicBezTo>
                  <a:pt x="29" y="195"/>
                  <a:pt x="26" y="144"/>
                  <a:pt x="24" y="113"/>
                </a:cubicBezTo>
                <a:cubicBezTo>
                  <a:pt x="23" y="84"/>
                  <a:pt x="30" y="61"/>
                  <a:pt x="45" y="47"/>
                </a:cubicBezTo>
                <a:cubicBezTo>
                  <a:pt x="68" y="25"/>
                  <a:pt x="105" y="27"/>
                  <a:pt x="109" y="27"/>
                </a:cubicBezTo>
                <a:cubicBezTo>
                  <a:pt x="250" y="54"/>
                  <a:pt x="250" y="54"/>
                  <a:pt x="250" y="54"/>
                </a:cubicBezTo>
                <a:cubicBezTo>
                  <a:pt x="252" y="54"/>
                  <a:pt x="254" y="54"/>
                  <a:pt x="257" y="55"/>
                </a:cubicBezTo>
                <a:cubicBezTo>
                  <a:pt x="276" y="57"/>
                  <a:pt x="309" y="61"/>
                  <a:pt x="328" y="88"/>
                </a:cubicBezTo>
                <a:cubicBezTo>
                  <a:pt x="357" y="129"/>
                  <a:pt x="354" y="191"/>
                  <a:pt x="351" y="216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3" y="188"/>
                  <a:pt x="336" y="131"/>
                  <a:pt x="315" y="106"/>
                </a:cubicBezTo>
                <a:cubicBezTo>
                  <a:pt x="292" y="79"/>
                  <a:pt x="262" y="76"/>
                  <a:pt x="248" y="74"/>
                </a:cubicBezTo>
                <a:cubicBezTo>
                  <a:pt x="246" y="74"/>
                  <a:pt x="244" y="73"/>
                  <a:pt x="243" y="73"/>
                </a:cubicBezTo>
                <a:cubicBezTo>
                  <a:pt x="126" y="51"/>
                  <a:pt x="126" y="51"/>
                  <a:pt x="126" y="51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24" y="51"/>
                  <a:pt x="88" y="46"/>
                  <a:pt x="64" y="68"/>
                </a:cubicBezTo>
                <a:cubicBezTo>
                  <a:pt x="49" y="82"/>
                  <a:pt x="41" y="102"/>
                  <a:pt x="42" y="128"/>
                </a:cubicBezTo>
                <a:cubicBezTo>
                  <a:pt x="44" y="206"/>
                  <a:pt x="57" y="443"/>
                  <a:pt x="59" y="455"/>
                </a:cubicBezTo>
                <a:cubicBezTo>
                  <a:pt x="59" y="457"/>
                  <a:pt x="59" y="457"/>
                  <a:pt x="59" y="457"/>
                </a:cubicBezTo>
                <a:cubicBezTo>
                  <a:pt x="63" y="498"/>
                  <a:pt x="83" y="520"/>
                  <a:pt x="117" y="523"/>
                </a:cubicBezTo>
                <a:cubicBezTo>
                  <a:pt x="123" y="524"/>
                  <a:pt x="130" y="524"/>
                  <a:pt x="138" y="524"/>
                </a:cubicBezTo>
                <a:cubicBezTo>
                  <a:pt x="181" y="524"/>
                  <a:pt x="241" y="515"/>
                  <a:pt x="266" y="481"/>
                </a:cubicBezTo>
                <a:cubicBezTo>
                  <a:pt x="279" y="463"/>
                  <a:pt x="285" y="445"/>
                  <a:pt x="290" y="428"/>
                </a:cubicBezTo>
                <a:cubicBezTo>
                  <a:pt x="305" y="430"/>
                  <a:pt x="305" y="430"/>
                  <a:pt x="305" y="430"/>
                </a:cubicBezTo>
                <a:cubicBezTo>
                  <a:pt x="298" y="453"/>
                  <a:pt x="285" y="486"/>
                  <a:pt x="272" y="504"/>
                </a:cubicBezTo>
                <a:close/>
                <a:moveTo>
                  <a:pt x="268" y="424"/>
                </a:moveTo>
                <a:cubicBezTo>
                  <a:pt x="264" y="439"/>
                  <a:pt x="258" y="453"/>
                  <a:pt x="248" y="468"/>
                </a:cubicBezTo>
                <a:cubicBezTo>
                  <a:pt x="228" y="495"/>
                  <a:pt x="168" y="505"/>
                  <a:pt x="118" y="501"/>
                </a:cubicBezTo>
                <a:cubicBezTo>
                  <a:pt x="89" y="499"/>
                  <a:pt x="83" y="476"/>
                  <a:pt x="81" y="455"/>
                </a:cubicBezTo>
                <a:cubicBezTo>
                  <a:pt x="81" y="453"/>
                  <a:pt x="81" y="453"/>
                  <a:pt x="81" y="453"/>
                </a:cubicBezTo>
                <a:cubicBezTo>
                  <a:pt x="79" y="441"/>
                  <a:pt x="66" y="202"/>
                  <a:pt x="64" y="128"/>
                </a:cubicBezTo>
                <a:cubicBezTo>
                  <a:pt x="63" y="108"/>
                  <a:pt x="68" y="94"/>
                  <a:pt x="78" y="85"/>
                </a:cubicBezTo>
                <a:cubicBezTo>
                  <a:pt x="94" y="70"/>
                  <a:pt x="120" y="73"/>
                  <a:pt x="122" y="73"/>
                </a:cubicBezTo>
                <a:cubicBezTo>
                  <a:pt x="239" y="95"/>
                  <a:pt x="239" y="95"/>
                  <a:pt x="239" y="95"/>
                </a:cubicBezTo>
                <a:cubicBezTo>
                  <a:pt x="241" y="95"/>
                  <a:pt x="243" y="95"/>
                  <a:pt x="245" y="96"/>
                </a:cubicBezTo>
                <a:cubicBezTo>
                  <a:pt x="258" y="97"/>
                  <a:pt x="280" y="100"/>
                  <a:pt x="298" y="121"/>
                </a:cubicBezTo>
                <a:cubicBezTo>
                  <a:pt x="311" y="136"/>
                  <a:pt x="312" y="179"/>
                  <a:pt x="309" y="209"/>
                </a:cubicBezTo>
                <a:cubicBezTo>
                  <a:pt x="284" y="205"/>
                  <a:pt x="284" y="205"/>
                  <a:pt x="284" y="205"/>
                </a:cubicBezTo>
                <a:cubicBezTo>
                  <a:pt x="248" y="421"/>
                  <a:pt x="248" y="421"/>
                  <a:pt x="248" y="421"/>
                </a:cubicBezTo>
                <a:lnTo>
                  <a:pt x="268" y="424"/>
                </a:lnTo>
                <a:close/>
                <a:moveTo>
                  <a:pt x="340" y="387"/>
                </a:moveTo>
                <a:cubicBezTo>
                  <a:pt x="338" y="398"/>
                  <a:pt x="328" y="409"/>
                  <a:pt x="314" y="409"/>
                </a:cubicBezTo>
                <a:cubicBezTo>
                  <a:pt x="312" y="409"/>
                  <a:pt x="311" y="409"/>
                  <a:pt x="309" y="409"/>
                </a:cubicBezTo>
                <a:cubicBezTo>
                  <a:pt x="274" y="403"/>
                  <a:pt x="274" y="403"/>
                  <a:pt x="274" y="403"/>
                </a:cubicBezTo>
                <a:cubicBezTo>
                  <a:pt x="303" y="230"/>
                  <a:pt x="303" y="230"/>
                  <a:pt x="303" y="230"/>
                </a:cubicBezTo>
                <a:cubicBezTo>
                  <a:pt x="365" y="241"/>
                  <a:pt x="365" y="241"/>
                  <a:pt x="365" y="241"/>
                </a:cubicBezTo>
                <a:lnTo>
                  <a:pt x="340" y="387"/>
                </a:lnTo>
                <a:close/>
                <a:moveTo>
                  <a:pt x="296" y="371"/>
                </a:moveTo>
                <a:cubicBezTo>
                  <a:pt x="295" y="379"/>
                  <a:pt x="300" y="386"/>
                  <a:pt x="308" y="388"/>
                </a:cubicBezTo>
                <a:cubicBezTo>
                  <a:pt x="316" y="389"/>
                  <a:pt x="323" y="384"/>
                  <a:pt x="324" y="376"/>
                </a:cubicBezTo>
                <a:cubicBezTo>
                  <a:pt x="326" y="368"/>
                  <a:pt x="320" y="361"/>
                  <a:pt x="313" y="360"/>
                </a:cubicBezTo>
                <a:cubicBezTo>
                  <a:pt x="305" y="358"/>
                  <a:pt x="298" y="363"/>
                  <a:pt x="296" y="3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3" name="Freeform 92"/>
          <p:cNvSpPr>
            <a:spLocks noChangeAspect="1" noEditPoints="1"/>
          </p:cNvSpPr>
          <p:nvPr/>
        </p:nvSpPr>
        <p:spPr bwMode="auto">
          <a:xfrm>
            <a:off x="10730230" y="3936689"/>
            <a:ext cx="540000" cy="479895"/>
          </a:xfrm>
          <a:custGeom>
            <a:avLst/>
            <a:gdLst>
              <a:gd name="T0" fmla="*/ 0 w 558"/>
              <a:gd name="T1" fmla="*/ 0 h 496"/>
              <a:gd name="T2" fmla="*/ 0 w 558"/>
              <a:gd name="T3" fmla="*/ 201 h 496"/>
              <a:gd name="T4" fmla="*/ 63 w 558"/>
              <a:gd name="T5" fmla="*/ 264 h 496"/>
              <a:gd name="T6" fmla="*/ 495 w 558"/>
              <a:gd name="T7" fmla="*/ 264 h 496"/>
              <a:gd name="T8" fmla="*/ 558 w 558"/>
              <a:gd name="T9" fmla="*/ 201 h 496"/>
              <a:gd name="T10" fmla="*/ 558 w 558"/>
              <a:gd name="T11" fmla="*/ 0 h 496"/>
              <a:gd name="T12" fmla="*/ 0 w 558"/>
              <a:gd name="T13" fmla="*/ 0 h 496"/>
              <a:gd name="T14" fmla="*/ 536 w 558"/>
              <a:gd name="T15" fmla="*/ 201 h 496"/>
              <a:gd name="T16" fmla="*/ 495 w 558"/>
              <a:gd name="T17" fmla="*/ 242 h 496"/>
              <a:gd name="T18" fmla="*/ 63 w 558"/>
              <a:gd name="T19" fmla="*/ 242 h 496"/>
              <a:gd name="T20" fmla="*/ 22 w 558"/>
              <a:gd name="T21" fmla="*/ 201 h 496"/>
              <a:gd name="T22" fmla="*/ 22 w 558"/>
              <a:gd name="T23" fmla="*/ 156 h 496"/>
              <a:gd name="T24" fmla="*/ 536 w 558"/>
              <a:gd name="T25" fmla="*/ 156 h 496"/>
              <a:gd name="T26" fmla="*/ 536 w 558"/>
              <a:gd name="T27" fmla="*/ 201 h 496"/>
              <a:gd name="T28" fmla="*/ 536 w 558"/>
              <a:gd name="T29" fmla="*/ 134 h 496"/>
              <a:gd name="T30" fmla="*/ 22 w 558"/>
              <a:gd name="T31" fmla="*/ 134 h 496"/>
              <a:gd name="T32" fmla="*/ 22 w 558"/>
              <a:gd name="T33" fmla="*/ 22 h 496"/>
              <a:gd name="T34" fmla="*/ 536 w 558"/>
              <a:gd name="T35" fmla="*/ 22 h 496"/>
              <a:gd name="T36" fmla="*/ 536 w 558"/>
              <a:gd name="T37" fmla="*/ 134 h 496"/>
              <a:gd name="T38" fmla="*/ 405 w 558"/>
              <a:gd name="T39" fmla="*/ 184 h 496"/>
              <a:gd name="T40" fmla="*/ 365 w 558"/>
              <a:gd name="T41" fmla="*/ 184 h 496"/>
              <a:gd name="T42" fmla="*/ 365 w 558"/>
              <a:gd name="T43" fmla="*/ 206 h 496"/>
              <a:gd name="T44" fmla="*/ 405 w 558"/>
              <a:gd name="T45" fmla="*/ 206 h 496"/>
              <a:gd name="T46" fmla="*/ 405 w 558"/>
              <a:gd name="T47" fmla="*/ 184 h 496"/>
              <a:gd name="T48" fmla="*/ 473 w 558"/>
              <a:gd name="T49" fmla="*/ 184 h 496"/>
              <a:gd name="T50" fmla="*/ 433 w 558"/>
              <a:gd name="T51" fmla="*/ 184 h 496"/>
              <a:gd name="T52" fmla="*/ 433 w 558"/>
              <a:gd name="T53" fmla="*/ 206 h 496"/>
              <a:gd name="T54" fmla="*/ 473 w 558"/>
              <a:gd name="T55" fmla="*/ 206 h 496"/>
              <a:gd name="T56" fmla="*/ 473 w 558"/>
              <a:gd name="T57" fmla="*/ 184 h 496"/>
              <a:gd name="T58" fmla="*/ 201 w 558"/>
              <a:gd name="T59" fmla="*/ 327 h 496"/>
              <a:gd name="T60" fmla="*/ 179 w 558"/>
              <a:gd name="T61" fmla="*/ 327 h 496"/>
              <a:gd name="T62" fmla="*/ 172 w 558"/>
              <a:gd name="T63" fmla="*/ 365 h 496"/>
              <a:gd name="T64" fmla="*/ 163 w 558"/>
              <a:gd name="T65" fmla="*/ 412 h 496"/>
              <a:gd name="T66" fmla="*/ 172 w 558"/>
              <a:gd name="T67" fmla="*/ 458 h 496"/>
              <a:gd name="T68" fmla="*/ 179 w 558"/>
              <a:gd name="T69" fmla="*/ 496 h 496"/>
              <a:gd name="T70" fmla="*/ 201 w 558"/>
              <a:gd name="T71" fmla="*/ 496 h 496"/>
              <a:gd name="T72" fmla="*/ 192 w 558"/>
              <a:gd name="T73" fmla="*/ 450 h 496"/>
              <a:gd name="T74" fmla="*/ 185 w 558"/>
              <a:gd name="T75" fmla="*/ 412 h 496"/>
              <a:gd name="T76" fmla="*/ 192 w 558"/>
              <a:gd name="T77" fmla="*/ 373 h 496"/>
              <a:gd name="T78" fmla="*/ 201 w 558"/>
              <a:gd name="T79" fmla="*/ 327 h 496"/>
              <a:gd name="T80" fmla="*/ 298 w 558"/>
              <a:gd name="T81" fmla="*/ 327 h 496"/>
              <a:gd name="T82" fmla="*/ 276 w 558"/>
              <a:gd name="T83" fmla="*/ 327 h 496"/>
              <a:gd name="T84" fmla="*/ 269 w 558"/>
              <a:gd name="T85" fmla="*/ 365 h 496"/>
              <a:gd name="T86" fmla="*/ 260 w 558"/>
              <a:gd name="T87" fmla="*/ 412 h 496"/>
              <a:gd name="T88" fmla="*/ 269 w 558"/>
              <a:gd name="T89" fmla="*/ 458 h 496"/>
              <a:gd name="T90" fmla="*/ 276 w 558"/>
              <a:gd name="T91" fmla="*/ 496 h 496"/>
              <a:gd name="T92" fmla="*/ 298 w 558"/>
              <a:gd name="T93" fmla="*/ 496 h 496"/>
              <a:gd name="T94" fmla="*/ 289 w 558"/>
              <a:gd name="T95" fmla="*/ 450 h 496"/>
              <a:gd name="T96" fmla="*/ 282 w 558"/>
              <a:gd name="T97" fmla="*/ 412 h 496"/>
              <a:gd name="T98" fmla="*/ 289 w 558"/>
              <a:gd name="T99" fmla="*/ 373 h 496"/>
              <a:gd name="T100" fmla="*/ 298 w 558"/>
              <a:gd name="T101" fmla="*/ 327 h 496"/>
              <a:gd name="T102" fmla="*/ 395 w 558"/>
              <a:gd name="T103" fmla="*/ 327 h 496"/>
              <a:gd name="T104" fmla="*/ 373 w 558"/>
              <a:gd name="T105" fmla="*/ 327 h 496"/>
              <a:gd name="T106" fmla="*/ 365 w 558"/>
              <a:gd name="T107" fmla="*/ 365 h 496"/>
              <a:gd name="T108" fmla="*/ 357 w 558"/>
              <a:gd name="T109" fmla="*/ 412 h 496"/>
              <a:gd name="T110" fmla="*/ 365 w 558"/>
              <a:gd name="T111" fmla="*/ 458 h 496"/>
              <a:gd name="T112" fmla="*/ 373 w 558"/>
              <a:gd name="T113" fmla="*/ 496 h 496"/>
              <a:gd name="T114" fmla="*/ 395 w 558"/>
              <a:gd name="T115" fmla="*/ 496 h 496"/>
              <a:gd name="T116" fmla="*/ 386 w 558"/>
              <a:gd name="T117" fmla="*/ 450 h 496"/>
              <a:gd name="T118" fmla="*/ 379 w 558"/>
              <a:gd name="T119" fmla="*/ 412 h 496"/>
              <a:gd name="T120" fmla="*/ 386 w 558"/>
              <a:gd name="T121" fmla="*/ 373 h 496"/>
              <a:gd name="T122" fmla="*/ 395 w 558"/>
              <a:gd name="T123" fmla="*/ 327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58" h="496">
                <a:moveTo>
                  <a:pt x="0" y="0"/>
                </a:moveTo>
                <a:cubicBezTo>
                  <a:pt x="0" y="201"/>
                  <a:pt x="0" y="201"/>
                  <a:pt x="0" y="201"/>
                </a:cubicBezTo>
                <a:cubicBezTo>
                  <a:pt x="0" y="236"/>
                  <a:pt x="28" y="264"/>
                  <a:pt x="63" y="264"/>
                </a:cubicBezTo>
                <a:cubicBezTo>
                  <a:pt x="495" y="264"/>
                  <a:pt x="495" y="264"/>
                  <a:pt x="495" y="264"/>
                </a:cubicBezTo>
                <a:cubicBezTo>
                  <a:pt x="530" y="264"/>
                  <a:pt x="558" y="236"/>
                  <a:pt x="558" y="201"/>
                </a:cubicBezTo>
                <a:cubicBezTo>
                  <a:pt x="558" y="0"/>
                  <a:pt x="558" y="0"/>
                  <a:pt x="558" y="0"/>
                </a:cubicBezTo>
                <a:lnTo>
                  <a:pt x="0" y="0"/>
                </a:lnTo>
                <a:close/>
                <a:moveTo>
                  <a:pt x="536" y="201"/>
                </a:moveTo>
                <a:cubicBezTo>
                  <a:pt x="536" y="224"/>
                  <a:pt x="517" y="242"/>
                  <a:pt x="495" y="242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40" y="242"/>
                  <a:pt x="22" y="224"/>
                  <a:pt x="22" y="201"/>
                </a:cubicBezTo>
                <a:cubicBezTo>
                  <a:pt x="22" y="156"/>
                  <a:pt x="22" y="156"/>
                  <a:pt x="22" y="156"/>
                </a:cubicBezTo>
                <a:cubicBezTo>
                  <a:pt x="536" y="156"/>
                  <a:pt x="536" y="156"/>
                  <a:pt x="536" y="156"/>
                </a:cubicBezTo>
                <a:lnTo>
                  <a:pt x="536" y="201"/>
                </a:lnTo>
                <a:close/>
                <a:moveTo>
                  <a:pt x="536" y="134"/>
                </a:moveTo>
                <a:cubicBezTo>
                  <a:pt x="22" y="134"/>
                  <a:pt x="22" y="134"/>
                  <a:pt x="22" y="134"/>
                </a:cubicBezTo>
                <a:cubicBezTo>
                  <a:pt x="22" y="22"/>
                  <a:pt x="22" y="22"/>
                  <a:pt x="22" y="22"/>
                </a:cubicBezTo>
                <a:cubicBezTo>
                  <a:pt x="536" y="22"/>
                  <a:pt x="536" y="22"/>
                  <a:pt x="536" y="22"/>
                </a:cubicBezTo>
                <a:lnTo>
                  <a:pt x="536" y="134"/>
                </a:lnTo>
                <a:close/>
                <a:moveTo>
                  <a:pt x="405" y="184"/>
                </a:moveTo>
                <a:cubicBezTo>
                  <a:pt x="365" y="184"/>
                  <a:pt x="365" y="184"/>
                  <a:pt x="365" y="184"/>
                </a:cubicBezTo>
                <a:cubicBezTo>
                  <a:pt x="365" y="206"/>
                  <a:pt x="365" y="206"/>
                  <a:pt x="365" y="206"/>
                </a:cubicBezTo>
                <a:cubicBezTo>
                  <a:pt x="405" y="206"/>
                  <a:pt x="405" y="206"/>
                  <a:pt x="405" y="206"/>
                </a:cubicBezTo>
                <a:lnTo>
                  <a:pt x="405" y="184"/>
                </a:lnTo>
                <a:close/>
                <a:moveTo>
                  <a:pt x="473" y="184"/>
                </a:moveTo>
                <a:cubicBezTo>
                  <a:pt x="433" y="184"/>
                  <a:pt x="433" y="184"/>
                  <a:pt x="433" y="184"/>
                </a:cubicBezTo>
                <a:cubicBezTo>
                  <a:pt x="433" y="206"/>
                  <a:pt x="433" y="206"/>
                  <a:pt x="433" y="206"/>
                </a:cubicBezTo>
                <a:cubicBezTo>
                  <a:pt x="473" y="206"/>
                  <a:pt x="473" y="206"/>
                  <a:pt x="473" y="206"/>
                </a:cubicBezTo>
                <a:lnTo>
                  <a:pt x="473" y="184"/>
                </a:lnTo>
                <a:close/>
                <a:moveTo>
                  <a:pt x="201" y="327"/>
                </a:moveTo>
                <a:cubicBezTo>
                  <a:pt x="179" y="327"/>
                  <a:pt x="179" y="327"/>
                  <a:pt x="179" y="327"/>
                </a:cubicBezTo>
                <a:cubicBezTo>
                  <a:pt x="179" y="346"/>
                  <a:pt x="176" y="355"/>
                  <a:pt x="172" y="365"/>
                </a:cubicBezTo>
                <a:cubicBezTo>
                  <a:pt x="168" y="376"/>
                  <a:pt x="163" y="388"/>
                  <a:pt x="163" y="412"/>
                </a:cubicBezTo>
                <a:cubicBezTo>
                  <a:pt x="163" y="435"/>
                  <a:pt x="168" y="447"/>
                  <a:pt x="172" y="458"/>
                </a:cubicBezTo>
                <a:cubicBezTo>
                  <a:pt x="176" y="468"/>
                  <a:pt x="179" y="477"/>
                  <a:pt x="179" y="496"/>
                </a:cubicBezTo>
                <a:cubicBezTo>
                  <a:pt x="201" y="496"/>
                  <a:pt x="201" y="496"/>
                  <a:pt x="201" y="496"/>
                </a:cubicBezTo>
                <a:cubicBezTo>
                  <a:pt x="201" y="473"/>
                  <a:pt x="197" y="461"/>
                  <a:pt x="192" y="450"/>
                </a:cubicBezTo>
                <a:cubicBezTo>
                  <a:pt x="189" y="440"/>
                  <a:pt x="185" y="431"/>
                  <a:pt x="185" y="412"/>
                </a:cubicBezTo>
                <a:cubicBezTo>
                  <a:pt x="185" y="392"/>
                  <a:pt x="189" y="383"/>
                  <a:pt x="192" y="373"/>
                </a:cubicBezTo>
                <a:cubicBezTo>
                  <a:pt x="197" y="362"/>
                  <a:pt x="201" y="350"/>
                  <a:pt x="201" y="327"/>
                </a:cubicBezTo>
                <a:close/>
                <a:moveTo>
                  <a:pt x="298" y="327"/>
                </a:moveTo>
                <a:cubicBezTo>
                  <a:pt x="276" y="327"/>
                  <a:pt x="276" y="327"/>
                  <a:pt x="276" y="327"/>
                </a:cubicBezTo>
                <a:cubicBezTo>
                  <a:pt x="276" y="346"/>
                  <a:pt x="272" y="355"/>
                  <a:pt x="269" y="365"/>
                </a:cubicBezTo>
                <a:cubicBezTo>
                  <a:pt x="264" y="376"/>
                  <a:pt x="260" y="388"/>
                  <a:pt x="260" y="412"/>
                </a:cubicBezTo>
                <a:cubicBezTo>
                  <a:pt x="260" y="435"/>
                  <a:pt x="264" y="447"/>
                  <a:pt x="269" y="458"/>
                </a:cubicBezTo>
                <a:cubicBezTo>
                  <a:pt x="272" y="468"/>
                  <a:pt x="276" y="477"/>
                  <a:pt x="276" y="496"/>
                </a:cubicBezTo>
                <a:cubicBezTo>
                  <a:pt x="298" y="496"/>
                  <a:pt x="298" y="496"/>
                  <a:pt x="298" y="496"/>
                </a:cubicBezTo>
                <a:cubicBezTo>
                  <a:pt x="298" y="473"/>
                  <a:pt x="293" y="461"/>
                  <a:pt x="289" y="450"/>
                </a:cubicBezTo>
                <a:cubicBezTo>
                  <a:pt x="285" y="440"/>
                  <a:pt x="282" y="431"/>
                  <a:pt x="282" y="412"/>
                </a:cubicBezTo>
                <a:cubicBezTo>
                  <a:pt x="282" y="392"/>
                  <a:pt x="285" y="383"/>
                  <a:pt x="289" y="373"/>
                </a:cubicBezTo>
                <a:cubicBezTo>
                  <a:pt x="293" y="362"/>
                  <a:pt x="298" y="350"/>
                  <a:pt x="298" y="327"/>
                </a:cubicBezTo>
                <a:close/>
                <a:moveTo>
                  <a:pt x="395" y="327"/>
                </a:moveTo>
                <a:cubicBezTo>
                  <a:pt x="373" y="327"/>
                  <a:pt x="373" y="327"/>
                  <a:pt x="373" y="327"/>
                </a:cubicBezTo>
                <a:cubicBezTo>
                  <a:pt x="373" y="346"/>
                  <a:pt x="369" y="355"/>
                  <a:pt x="365" y="365"/>
                </a:cubicBezTo>
                <a:cubicBezTo>
                  <a:pt x="361" y="376"/>
                  <a:pt x="357" y="388"/>
                  <a:pt x="357" y="412"/>
                </a:cubicBezTo>
                <a:cubicBezTo>
                  <a:pt x="357" y="435"/>
                  <a:pt x="361" y="447"/>
                  <a:pt x="365" y="458"/>
                </a:cubicBezTo>
                <a:cubicBezTo>
                  <a:pt x="369" y="468"/>
                  <a:pt x="373" y="477"/>
                  <a:pt x="373" y="496"/>
                </a:cubicBezTo>
                <a:cubicBezTo>
                  <a:pt x="395" y="496"/>
                  <a:pt x="395" y="496"/>
                  <a:pt x="395" y="496"/>
                </a:cubicBezTo>
                <a:cubicBezTo>
                  <a:pt x="395" y="473"/>
                  <a:pt x="390" y="461"/>
                  <a:pt x="386" y="450"/>
                </a:cubicBezTo>
                <a:cubicBezTo>
                  <a:pt x="382" y="440"/>
                  <a:pt x="379" y="431"/>
                  <a:pt x="379" y="412"/>
                </a:cubicBezTo>
                <a:cubicBezTo>
                  <a:pt x="379" y="392"/>
                  <a:pt x="382" y="383"/>
                  <a:pt x="386" y="373"/>
                </a:cubicBezTo>
                <a:cubicBezTo>
                  <a:pt x="390" y="362"/>
                  <a:pt x="395" y="350"/>
                  <a:pt x="395" y="3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6" name="Freeform 95"/>
          <p:cNvSpPr>
            <a:spLocks noChangeAspect="1"/>
          </p:cNvSpPr>
          <p:nvPr/>
        </p:nvSpPr>
        <p:spPr bwMode="auto">
          <a:xfrm>
            <a:off x="7798530" y="143478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0" name="Freeform 99"/>
          <p:cNvSpPr>
            <a:spLocks noChangeAspect="1"/>
          </p:cNvSpPr>
          <p:nvPr/>
        </p:nvSpPr>
        <p:spPr bwMode="auto">
          <a:xfrm>
            <a:off x="10640230" y="143478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1" name="Freeform 100"/>
          <p:cNvSpPr>
            <a:spLocks noChangeAspect="1"/>
          </p:cNvSpPr>
          <p:nvPr/>
        </p:nvSpPr>
        <p:spPr bwMode="auto">
          <a:xfrm>
            <a:off x="2115130" y="143478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2" name="Freeform 101"/>
          <p:cNvSpPr>
            <a:spLocks noChangeAspect="1"/>
          </p:cNvSpPr>
          <p:nvPr/>
        </p:nvSpPr>
        <p:spPr bwMode="auto">
          <a:xfrm>
            <a:off x="3535980" y="143478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4" name="Freeform 103"/>
          <p:cNvSpPr>
            <a:spLocks noChangeAspect="1"/>
          </p:cNvSpPr>
          <p:nvPr/>
        </p:nvSpPr>
        <p:spPr bwMode="auto">
          <a:xfrm>
            <a:off x="6377680" y="1434782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6" name="Freeform 5"/>
          <p:cNvSpPr>
            <a:spLocks noChangeAspect="1" noEditPoints="1"/>
          </p:cNvSpPr>
          <p:nvPr/>
        </p:nvSpPr>
        <p:spPr bwMode="auto">
          <a:xfrm>
            <a:off x="724075" y="1612209"/>
            <a:ext cx="576000" cy="338113"/>
          </a:xfrm>
          <a:custGeom>
            <a:avLst/>
            <a:gdLst>
              <a:gd name="T0" fmla="*/ 718 w 718"/>
              <a:gd name="T1" fmla="*/ 216 h 421"/>
              <a:gd name="T2" fmla="*/ 659 w 718"/>
              <a:gd name="T3" fmla="*/ 151 h 421"/>
              <a:gd name="T4" fmla="*/ 581 w 718"/>
              <a:gd name="T5" fmla="*/ 151 h 421"/>
              <a:gd name="T6" fmla="*/ 548 w 718"/>
              <a:gd name="T7" fmla="*/ 62 h 421"/>
              <a:gd name="T8" fmla="*/ 474 w 718"/>
              <a:gd name="T9" fmla="*/ 0 h 421"/>
              <a:gd name="T10" fmla="*/ 107 w 718"/>
              <a:gd name="T11" fmla="*/ 0 h 421"/>
              <a:gd name="T12" fmla="*/ 0 w 718"/>
              <a:gd name="T13" fmla="*/ 107 h 421"/>
              <a:gd name="T14" fmla="*/ 0 w 718"/>
              <a:gd name="T15" fmla="*/ 352 h 421"/>
              <a:gd name="T16" fmla="*/ 96 w 718"/>
              <a:gd name="T17" fmla="*/ 352 h 421"/>
              <a:gd name="T18" fmla="*/ 178 w 718"/>
              <a:gd name="T19" fmla="*/ 421 h 421"/>
              <a:gd name="T20" fmla="*/ 261 w 718"/>
              <a:gd name="T21" fmla="*/ 349 h 421"/>
              <a:gd name="T22" fmla="*/ 472 w 718"/>
              <a:gd name="T23" fmla="*/ 349 h 421"/>
              <a:gd name="T24" fmla="*/ 555 w 718"/>
              <a:gd name="T25" fmla="*/ 421 h 421"/>
              <a:gd name="T26" fmla="*/ 638 w 718"/>
              <a:gd name="T27" fmla="*/ 349 h 421"/>
              <a:gd name="T28" fmla="*/ 718 w 718"/>
              <a:gd name="T29" fmla="*/ 349 h 421"/>
              <a:gd name="T30" fmla="*/ 718 w 718"/>
              <a:gd name="T31" fmla="*/ 216 h 421"/>
              <a:gd name="T32" fmla="*/ 527 w 718"/>
              <a:gd name="T33" fmla="*/ 69 h 421"/>
              <a:gd name="T34" fmla="*/ 558 w 718"/>
              <a:gd name="T35" fmla="*/ 151 h 421"/>
              <a:gd name="T36" fmla="*/ 412 w 718"/>
              <a:gd name="T37" fmla="*/ 151 h 421"/>
              <a:gd name="T38" fmla="*/ 412 w 718"/>
              <a:gd name="T39" fmla="*/ 22 h 421"/>
              <a:gd name="T40" fmla="*/ 474 w 718"/>
              <a:gd name="T41" fmla="*/ 22 h 421"/>
              <a:gd name="T42" fmla="*/ 527 w 718"/>
              <a:gd name="T43" fmla="*/ 69 h 421"/>
              <a:gd name="T44" fmla="*/ 207 w 718"/>
              <a:gd name="T45" fmla="*/ 151 h 421"/>
              <a:gd name="T46" fmla="*/ 207 w 718"/>
              <a:gd name="T47" fmla="*/ 22 h 421"/>
              <a:gd name="T48" fmla="*/ 390 w 718"/>
              <a:gd name="T49" fmla="*/ 22 h 421"/>
              <a:gd name="T50" fmla="*/ 390 w 718"/>
              <a:gd name="T51" fmla="*/ 151 h 421"/>
              <a:gd name="T52" fmla="*/ 207 w 718"/>
              <a:gd name="T53" fmla="*/ 151 h 421"/>
              <a:gd name="T54" fmla="*/ 107 w 718"/>
              <a:gd name="T55" fmla="*/ 22 h 421"/>
              <a:gd name="T56" fmla="*/ 185 w 718"/>
              <a:gd name="T57" fmla="*/ 22 h 421"/>
              <a:gd name="T58" fmla="*/ 185 w 718"/>
              <a:gd name="T59" fmla="*/ 151 h 421"/>
              <a:gd name="T60" fmla="*/ 22 w 718"/>
              <a:gd name="T61" fmla="*/ 151 h 421"/>
              <a:gd name="T62" fmla="*/ 22 w 718"/>
              <a:gd name="T63" fmla="*/ 107 h 421"/>
              <a:gd name="T64" fmla="*/ 107 w 718"/>
              <a:gd name="T65" fmla="*/ 22 h 421"/>
              <a:gd name="T66" fmla="*/ 178 w 718"/>
              <a:gd name="T67" fmla="*/ 399 h 421"/>
              <a:gd name="T68" fmla="*/ 117 w 718"/>
              <a:gd name="T69" fmla="*/ 338 h 421"/>
              <a:gd name="T70" fmla="*/ 178 w 718"/>
              <a:gd name="T71" fmla="*/ 276 h 421"/>
              <a:gd name="T72" fmla="*/ 240 w 718"/>
              <a:gd name="T73" fmla="*/ 338 h 421"/>
              <a:gd name="T74" fmla="*/ 178 w 718"/>
              <a:gd name="T75" fmla="*/ 399 h 421"/>
              <a:gd name="T76" fmla="*/ 555 w 718"/>
              <a:gd name="T77" fmla="*/ 399 h 421"/>
              <a:gd name="T78" fmla="*/ 494 w 718"/>
              <a:gd name="T79" fmla="*/ 338 h 421"/>
              <a:gd name="T80" fmla="*/ 555 w 718"/>
              <a:gd name="T81" fmla="*/ 276 h 421"/>
              <a:gd name="T82" fmla="*/ 616 w 718"/>
              <a:gd name="T83" fmla="*/ 338 h 421"/>
              <a:gd name="T84" fmla="*/ 555 w 718"/>
              <a:gd name="T85" fmla="*/ 399 h 421"/>
              <a:gd name="T86" fmla="*/ 696 w 718"/>
              <a:gd name="T87" fmla="*/ 327 h 421"/>
              <a:gd name="T88" fmla="*/ 638 w 718"/>
              <a:gd name="T89" fmla="*/ 327 h 421"/>
              <a:gd name="T90" fmla="*/ 555 w 718"/>
              <a:gd name="T91" fmla="*/ 254 h 421"/>
              <a:gd name="T92" fmla="*/ 472 w 718"/>
              <a:gd name="T93" fmla="*/ 327 h 421"/>
              <a:gd name="T94" fmla="*/ 261 w 718"/>
              <a:gd name="T95" fmla="*/ 327 h 421"/>
              <a:gd name="T96" fmla="*/ 178 w 718"/>
              <a:gd name="T97" fmla="*/ 254 h 421"/>
              <a:gd name="T98" fmla="*/ 95 w 718"/>
              <a:gd name="T99" fmla="*/ 330 h 421"/>
              <a:gd name="T100" fmla="*/ 22 w 718"/>
              <a:gd name="T101" fmla="*/ 330 h 421"/>
              <a:gd name="T102" fmla="*/ 22 w 718"/>
              <a:gd name="T103" fmla="*/ 173 h 421"/>
              <a:gd name="T104" fmla="*/ 566 w 718"/>
              <a:gd name="T105" fmla="*/ 173 h 421"/>
              <a:gd name="T106" fmla="*/ 566 w 718"/>
              <a:gd name="T107" fmla="*/ 173 h 421"/>
              <a:gd name="T108" fmla="*/ 659 w 718"/>
              <a:gd name="T109" fmla="*/ 173 h 421"/>
              <a:gd name="T110" fmla="*/ 696 w 718"/>
              <a:gd name="T111" fmla="*/ 216 h 421"/>
              <a:gd name="T112" fmla="*/ 696 w 718"/>
              <a:gd name="T113" fmla="*/ 327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18" h="421">
                <a:moveTo>
                  <a:pt x="718" y="216"/>
                </a:moveTo>
                <a:cubicBezTo>
                  <a:pt x="718" y="180"/>
                  <a:pt x="692" y="151"/>
                  <a:pt x="659" y="151"/>
                </a:cubicBezTo>
                <a:cubicBezTo>
                  <a:pt x="581" y="151"/>
                  <a:pt x="581" y="151"/>
                  <a:pt x="581" y="151"/>
                </a:cubicBezTo>
                <a:cubicBezTo>
                  <a:pt x="548" y="62"/>
                  <a:pt x="548" y="62"/>
                  <a:pt x="548" y="62"/>
                </a:cubicBezTo>
                <a:cubicBezTo>
                  <a:pt x="546" y="57"/>
                  <a:pt x="525" y="0"/>
                  <a:pt x="474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45" y="0"/>
                  <a:pt x="0" y="45"/>
                  <a:pt x="0" y="107"/>
                </a:cubicBezTo>
                <a:cubicBezTo>
                  <a:pt x="0" y="352"/>
                  <a:pt x="0" y="352"/>
                  <a:pt x="0" y="352"/>
                </a:cubicBezTo>
                <a:cubicBezTo>
                  <a:pt x="96" y="352"/>
                  <a:pt x="96" y="352"/>
                  <a:pt x="96" y="352"/>
                </a:cubicBezTo>
                <a:cubicBezTo>
                  <a:pt x="103" y="391"/>
                  <a:pt x="137" y="421"/>
                  <a:pt x="178" y="421"/>
                </a:cubicBezTo>
                <a:cubicBezTo>
                  <a:pt x="221" y="421"/>
                  <a:pt x="256" y="390"/>
                  <a:pt x="261" y="349"/>
                </a:cubicBezTo>
                <a:cubicBezTo>
                  <a:pt x="472" y="349"/>
                  <a:pt x="472" y="349"/>
                  <a:pt x="472" y="349"/>
                </a:cubicBezTo>
                <a:cubicBezTo>
                  <a:pt x="478" y="390"/>
                  <a:pt x="513" y="421"/>
                  <a:pt x="555" y="421"/>
                </a:cubicBezTo>
                <a:cubicBezTo>
                  <a:pt x="597" y="421"/>
                  <a:pt x="632" y="390"/>
                  <a:pt x="638" y="349"/>
                </a:cubicBezTo>
                <a:cubicBezTo>
                  <a:pt x="718" y="349"/>
                  <a:pt x="718" y="349"/>
                  <a:pt x="718" y="349"/>
                </a:cubicBezTo>
                <a:lnTo>
                  <a:pt x="718" y="216"/>
                </a:lnTo>
                <a:close/>
                <a:moveTo>
                  <a:pt x="527" y="69"/>
                </a:moveTo>
                <a:cubicBezTo>
                  <a:pt x="558" y="151"/>
                  <a:pt x="558" y="151"/>
                  <a:pt x="558" y="151"/>
                </a:cubicBezTo>
                <a:cubicBezTo>
                  <a:pt x="412" y="151"/>
                  <a:pt x="412" y="151"/>
                  <a:pt x="412" y="151"/>
                </a:cubicBezTo>
                <a:cubicBezTo>
                  <a:pt x="412" y="22"/>
                  <a:pt x="412" y="22"/>
                  <a:pt x="412" y="22"/>
                </a:cubicBezTo>
                <a:cubicBezTo>
                  <a:pt x="474" y="22"/>
                  <a:pt x="474" y="22"/>
                  <a:pt x="474" y="22"/>
                </a:cubicBezTo>
                <a:cubicBezTo>
                  <a:pt x="510" y="22"/>
                  <a:pt x="527" y="69"/>
                  <a:pt x="527" y="69"/>
                </a:cubicBezTo>
                <a:close/>
                <a:moveTo>
                  <a:pt x="207" y="151"/>
                </a:moveTo>
                <a:cubicBezTo>
                  <a:pt x="207" y="22"/>
                  <a:pt x="207" y="22"/>
                  <a:pt x="207" y="22"/>
                </a:cubicBezTo>
                <a:cubicBezTo>
                  <a:pt x="390" y="22"/>
                  <a:pt x="390" y="22"/>
                  <a:pt x="390" y="22"/>
                </a:cubicBezTo>
                <a:cubicBezTo>
                  <a:pt x="390" y="151"/>
                  <a:pt x="390" y="151"/>
                  <a:pt x="390" y="151"/>
                </a:cubicBezTo>
                <a:lnTo>
                  <a:pt x="207" y="151"/>
                </a:lnTo>
                <a:close/>
                <a:moveTo>
                  <a:pt x="107" y="22"/>
                </a:moveTo>
                <a:cubicBezTo>
                  <a:pt x="185" y="22"/>
                  <a:pt x="185" y="22"/>
                  <a:pt x="185" y="22"/>
                </a:cubicBezTo>
                <a:cubicBezTo>
                  <a:pt x="185" y="151"/>
                  <a:pt x="185" y="151"/>
                  <a:pt x="185" y="151"/>
                </a:cubicBezTo>
                <a:cubicBezTo>
                  <a:pt x="22" y="151"/>
                  <a:pt x="22" y="151"/>
                  <a:pt x="22" y="151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57"/>
                  <a:pt x="57" y="22"/>
                  <a:pt x="107" y="22"/>
                </a:cubicBezTo>
                <a:close/>
                <a:moveTo>
                  <a:pt x="178" y="399"/>
                </a:moveTo>
                <a:cubicBezTo>
                  <a:pt x="145" y="399"/>
                  <a:pt x="117" y="372"/>
                  <a:pt x="117" y="338"/>
                </a:cubicBezTo>
                <a:cubicBezTo>
                  <a:pt x="117" y="304"/>
                  <a:pt x="145" y="276"/>
                  <a:pt x="178" y="276"/>
                </a:cubicBezTo>
                <a:cubicBezTo>
                  <a:pt x="212" y="276"/>
                  <a:pt x="240" y="304"/>
                  <a:pt x="240" y="338"/>
                </a:cubicBezTo>
                <a:cubicBezTo>
                  <a:pt x="240" y="372"/>
                  <a:pt x="212" y="399"/>
                  <a:pt x="178" y="399"/>
                </a:cubicBezTo>
                <a:close/>
                <a:moveTo>
                  <a:pt x="555" y="399"/>
                </a:moveTo>
                <a:cubicBezTo>
                  <a:pt x="521" y="399"/>
                  <a:pt x="494" y="372"/>
                  <a:pt x="494" y="338"/>
                </a:cubicBezTo>
                <a:cubicBezTo>
                  <a:pt x="494" y="304"/>
                  <a:pt x="521" y="276"/>
                  <a:pt x="555" y="276"/>
                </a:cubicBezTo>
                <a:cubicBezTo>
                  <a:pt x="589" y="276"/>
                  <a:pt x="616" y="304"/>
                  <a:pt x="616" y="338"/>
                </a:cubicBezTo>
                <a:cubicBezTo>
                  <a:pt x="616" y="372"/>
                  <a:pt x="589" y="399"/>
                  <a:pt x="555" y="399"/>
                </a:cubicBezTo>
                <a:close/>
                <a:moveTo>
                  <a:pt x="696" y="327"/>
                </a:moveTo>
                <a:cubicBezTo>
                  <a:pt x="638" y="327"/>
                  <a:pt x="638" y="327"/>
                  <a:pt x="638" y="327"/>
                </a:cubicBezTo>
                <a:cubicBezTo>
                  <a:pt x="632" y="286"/>
                  <a:pt x="597" y="254"/>
                  <a:pt x="555" y="254"/>
                </a:cubicBezTo>
                <a:cubicBezTo>
                  <a:pt x="513" y="254"/>
                  <a:pt x="478" y="286"/>
                  <a:pt x="472" y="327"/>
                </a:cubicBezTo>
                <a:cubicBezTo>
                  <a:pt x="261" y="327"/>
                  <a:pt x="261" y="327"/>
                  <a:pt x="261" y="327"/>
                </a:cubicBezTo>
                <a:cubicBezTo>
                  <a:pt x="256" y="286"/>
                  <a:pt x="221" y="254"/>
                  <a:pt x="178" y="254"/>
                </a:cubicBezTo>
                <a:cubicBezTo>
                  <a:pt x="135" y="254"/>
                  <a:pt x="99" y="288"/>
                  <a:pt x="95" y="330"/>
                </a:cubicBezTo>
                <a:cubicBezTo>
                  <a:pt x="22" y="330"/>
                  <a:pt x="22" y="330"/>
                  <a:pt x="22" y="330"/>
                </a:cubicBezTo>
                <a:cubicBezTo>
                  <a:pt x="22" y="173"/>
                  <a:pt x="22" y="173"/>
                  <a:pt x="22" y="173"/>
                </a:cubicBezTo>
                <a:cubicBezTo>
                  <a:pt x="566" y="173"/>
                  <a:pt x="566" y="173"/>
                  <a:pt x="566" y="173"/>
                </a:cubicBezTo>
                <a:cubicBezTo>
                  <a:pt x="566" y="173"/>
                  <a:pt x="566" y="173"/>
                  <a:pt x="566" y="173"/>
                </a:cubicBezTo>
                <a:cubicBezTo>
                  <a:pt x="659" y="173"/>
                  <a:pt x="659" y="173"/>
                  <a:pt x="659" y="173"/>
                </a:cubicBezTo>
                <a:cubicBezTo>
                  <a:pt x="680" y="173"/>
                  <a:pt x="696" y="192"/>
                  <a:pt x="696" y="216"/>
                </a:cubicBezTo>
                <a:lnTo>
                  <a:pt x="696" y="3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8" name="Freeform 11"/>
          <p:cNvSpPr>
            <a:spLocks noChangeAspect="1" noEditPoints="1"/>
          </p:cNvSpPr>
          <p:nvPr/>
        </p:nvSpPr>
        <p:spPr bwMode="auto">
          <a:xfrm>
            <a:off x="5028830" y="1651074"/>
            <a:ext cx="576000" cy="260383"/>
          </a:xfrm>
          <a:custGeom>
            <a:avLst/>
            <a:gdLst>
              <a:gd name="T0" fmla="*/ 715 w 769"/>
              <a:gd name="T1" fmla="*/ 118 h 347"/>
              <a:gd name="T2" fmla="*/ 552 w 769"/>
              <a:gd name="T3" fmla="*/ 81 h 347"/>
              <a:gd name="T4" fmla="*/ 367 w 769"/>
              <a:gd name="T5" fmla="*/ 0 h 347"/>
              <a:gd name="T6" fmla="*/ 256 w 769"/>
              <a:gd name="T7" fmla="*/ 0 h 347"/>
              <a:gd name="T8" fmla="*/ 93 w 769"/>
              <a:gd name="T9" fmla="*/ 81 h 347"/>
              <a:gd name="T10" fmla="*/ 0 w 769"/>
              <a:gd name="T11" fmla="*/ 81 h 347"/>
              <a:gd name="T12" fmla="*/ 0 w 769"/>
              <a:gd name="T13" fmla="*/ 201 h 347"/>
              <a:gd name="T14" fmla="*/ 77 w 769"/>
              <a:gd name="T15" fmla="*/ 282 h 347"/>
              <a:gd name="T16" fmla="*/ 98 w 769"/>
              <a:gd name="T17" fmla="*/ 282 h 347"/>
              <a:gd name="T18" fmla="*/ 173 w 769"/>
              <a:gd name="T19" fmla="*/ 347 h 347"/>
              <a:gd name="T20" fmla="*/ 249 w 769"/>
              <a:gd name="T21" fmla="*/ 282 h 347"/>
              <a:gd name="T22" fmla="*/ 386 w 769"/>
              <a:gd name="T23" fmla="*/ 282 h 347"/>
              <a:gd name="T24" fmla="*/ 502 w 769"/>
              <a:gd name="T25" fmla="*/ 282 h 347"/>
              <a:gd name="T26" fmla="*/ 521 w 769"/>
              <a:gd name="T27" fmla="*/ 282 h 347"/>
              <a:gd name="T28" fmla="*/ 596 w 769"/>
              <a:gd name="T29" fmla="*/ 347 h 347"/>
              <a:gd name="T30" fmla="*/ 671 w 769"/>
              <a:gd name="T31" fmla="*/ 282 h 347"/>
              <a:gd name="T32" fmla="*/ 769 w 769"/>
              <a:gd name="T33" fmla="*/ 282 h 347"/>
              <a:gd name="T34" fmla="*/ 769 w 769"/>
              <a:gd name="T35" fmla="*/ 189 h 347"/>
              <a:gd name="T36" fmla="*/ 715 w 769"/>
              <a:gd name="T37" fmla="*/ 118 h 347"/>
              <a:gd name="T38" fmla="*/ 173 w 769"/>
              <a:gd name="T39" fmla="*/ 325 h 347"/>
              <a:gd name="T40" fmla="*/ 119 w 769"/>
              <a:gd name="T41" fmla="*/ 271 h 347"/>
              <a:gd name="T42" fmla="*/ 173 w 769"/>
              <a:gd name="T43" fmla="*/ 217 h 347"/>
              <a:gd name="T44" fmla="*/ 227 w 769"/>
              <a:gd name="T45" fmla="*/ 271 h 347"/>
              <a:gd name="T46" fmla="*/ 173 w 769"/>
              <a:gd name="T47" fmla="*/ 325 h 347"/>
              <a:gd name="T48" fmla="*/ 596 w 769"/>
              <a:gd name="T49" fmla="*/ 325 h 347"/>
              <a:gd name="T50" fmla="*/ 542 w 769"/>
              <a:gd name="T51" fmla="*/ 271 h 347"/>
              <a:gd name="T52" fmla="*/ 596 w 769"/>
              <a:gd name="T53" fmla="*/ 217 h 347"/>
              <a:gd name="T54" fmla="*/ 650 w 769"/>
              <a:gd name="T55" fmla="*/ 271 h 347"/>
              <a:gd name="T56" fmla="*/ 596 w 769"/>
              <a:gd name="T57" fmla="*/ 325 h 347"/>
              <a:gd name="T58" fmla="*/ 747 w 769"/>
              <a:gd name="T59" fmla="*/ 260 h 347"/>
              <a:gd name="T60" fmla="*/ 671 w 769"/>
              <a:gd name="T61" fmla="*/ 260 h 347"/>
              <a:gd name="T62" fmla="*/ 596 w 769"/>
              <a:gd name="T63" fmla="*/ 195 h 347"/>
              <a:gd name="T64" fmla="*/ 521 w 769"/>
              <a:gd name="T65" fmla="*/ 260 h 347"/>
              <a:gd name="T66" fmla="*/ 386 w 769"/>
              <a:gd name="T67" fmla="*/ 260 h 347"/>
              <a:gd name="T68" fmla="*/ 249 w 769"/>
              <a:gd name="T69" fmla="*/ 260 h 347"/>
              <a:gd name="T70" fmla="*/ 173 w 769"/>
              <a:gd name="T71" fmla="*/ 195 h 347"/>
              <a:gd name="T72" fmla="*/ 98 w 769"/>
              <a:gd name="T73" fmla="*/ 260 h 347"/>
              <a:gd name="T74" fmla="*/ 77 w 769"/>
              <a:gd name="T75" fmla="*/ 260 h 347"/>
              <a:gd name="T76" fmla="*/ 22 w 769"/>
              <a:gd name="T77" fmla="*/ 201 h 347"/>
              <a:gd name="T78" fmla="*/ 22 w 769"/>
              <a:gd name="T79" fmla="*/ 103 h 347"/>
              <a:gd name="T80" fmla="*/ 101 w 769"/>
              <a:gd name="T81" fmla="*/ 103 h 347"/>
              <a:gd name="T82" fmla="*/ 104 w 769"/>
              <a:gd name="T83" fmla="*/ 100 h 347"/>
              <a:gd name="T84" fmla="*/ 256 w 769"/>
              <a:gd name="T85" fmla="*/ 22 h 347"/>
              <a:gd name="T86" fmla="*/ 367 w 769"/>
              <a:gd name="T87" fmla="*/ 22 h 347"/>
              <a:gd name="T88" fmla="*/ 540 w 769"/>
              <a:gd name="T89" fmla="*/ 100 h 347"/>
              <a:gd name="T90" fmla="*/ 543 w 769"/>
              <a:gd name="T91" fmla="*/ 103 h 347"/>
              <a:gd name="T92" fmla="*/ 548 w 769"/>
              <a:gd name="T93" fmla="*/ 103 h 347"/>
              <a:gd name="T94" fmla="*/ 747 w 769"/>
              <a:gd name="T95" fmla="*/ 189 h 347"/>
              <a:gd name="T96" fmla="*/ 747 w 769"/>
              <a:gd name="T97" fmla="*/ 260 h 347"/>
              <a:gd name="T98" fmla="*/ 465 w 769"/>
              <a:gd name="T99" fmla="*/ 113 h 347"/>
              <a:gd name="T100" fmla="*/ 212 w 769"/>
              <a:gd name="T101" fmla="*/ 113 h 347"/>
              <a:gd name="T102" fmla="*/ 181 w 769"/>
              <a:gd name="T103" fmla="*/ 84 h 347"/>
              <a:gd name="T104" fmla="*/ 166 w 769"/>
              <a:gd name="T105" fmla="*/ 100 h 347"/>
              <a:gd name="T106" fmla="*/ 203 w 769"/>
              <a:gd name="T107" fmla="*/ 135 h 347"/>
              <a:gd name="T108" fmla="*/ 469 w 769"/>
              <a:gd name="T109" fmla="*/ 135 h 347"/>
              <a:gd name="T110" fmla="*/ 504 w 769"/>
              <a:gd name="T111" fmla="*/ 122 h 347"/>
              <a:gd name="T112" fmla="*/ 496 w 769"/>
              <a:gd name="T113" fmla="*/ 101 h 347"/>
              <a:gd name="T114" fmla="*/ 465 w 769"/>
              <a:gd name="T115" fmla="*/ 11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9" h="347">
                <a:moveTo>
                  <a:pt x="715" y="118"/>
                </a:moveTo>
                <a:cubicBezTo>
                  <a:pt x="676" y="96"/>
                  <a:pt x="619" y="83"/>
                  <a:pt x="552" y="81"/>
                </a:cubicBezTo>
                <a:cubicBezTo>
                  <a:pt x="492" y="25"/>
                  <a:pt x="435" y="0"/>
                  <a:pt x="367" y="0"/>
                </a:cubicBezTo>
                <a:cubicBezTo>
                  <a:pt x="256" y="0"/>
                  <a:pt x="256" y="0"/>
                  <a:pt x="256" y="0"/>
                </a:cubicBezTo>
                <a:cubicBezTo>
                  <a:pt x="192" y="0"/>
                  <a:pt x="110" y="66"/>
                  <a:pt x="93" y="81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201"/>
                  <a:pt x="0" y="201"/>
                  <a:pt x="0" y="201"/>
                </a:cubicBezTo>
                <a:cubicBezTo>
                  <a:pt x="0" y="253"/>
                  <a:pt x="27" y="282"/>
                  <a:pt x="77" y="282"/>
                </a:cubicBezTo>
                <a:cubicBezTo>
                  <a:pt x="98" y="282"/>
                  <a:pt x="98" y="282"/>
                  <a:pt x="98" y="282"/>
                </a:cubicBezTo>
                <a:cubicBezTo>
                  <a:pt x="104" y="318"/>
                  <a:pt x="135" y="347"/>
                  <a:pt x="173" y="347"/>
                </a:cubicBezTo>
                <a:cubicBezTo>
                  <a:pt x="212" y="347"/>
                  <a:pt x="243" y="318"/>
                  <a:pt x="249" y="282"/>
                </a:cubicBezTo>
                <a:cubicBezTo>
                  <a:pt x="288" y="281"/>
                  <a:pt x="337" y="282"/>
                  <a:pt x="386" y="282"/>
                </a:cubicBezTo>
                <a:cubicBezTo>
                  <a:pt x="426" y="282"/>
                  <a:pt x="466" y="282"/>
                  <a:pt x="502" y="282"/>
                </a:cubicBezTo>
                <a:cubicBezTo>
                  <a:pt x="509" y="282"/>
                  <a:pt x="515" y="282"/>
                  <a:pt x="521" y="282"/>
                </a:cubicBezTo>
                <a:cubicBezTo>
                  <a:pt x="526" y="318"/>
                  <a:pt x="558" y="347"/>
                  <a:pt x="596" y="347"/>
                </a:cubicBezTo>
                <a:cubicBezTo>
                  <a:pt x="634" y="347"/>
                  <a:pt x="666" y="318"/>
                  <a:pt x="671" y="282"/>
                </a:cubicBezTo>
                <a:cubicBezTo>
                  <a:pt x="769" y="282"/>
                  <a:pt x="769" y="282"/>
                  <a:pt x="769" y="282"/>
                </a:cubicBezTo>
                <a:cubicBezTo>
                  <a:pt x="769" y="189"/>
                  <a:pt x="769" y="189"/>
                  <a:pt x="769" y="189"/>
                </a:cubicBezTo>
                <a:cubicBezTo>
                  <a:pt x="769" y="164"/>
                  <a:pt x="749" y="138"/>
                  <a:pt x="715" y="118"/>
                </a:cubicBezTo>
                <a:close/>
                <a:moveTo>
                  <a:pt x="173" y="325"/>
                </a:moveTo>
                <a:cubicBezTo>
                  <a:pt x="144" y="325"/>
                  <a:pt x="119" y="300"/>
                  <a:pt x="119" y="271"/>
                </a:cubicBezTo>
                <a:cubicBezTo>
                  <a:pt x="119" y="241"/>
                  <a:pt x="144" y="217"/>
                  <a:pt x="173" y="217"/>
                </a:cubicBezTo>
                <a:cubicBezTo>
                  <a:pt x="203" y="217"/>
                  <a:pt x="227" y="241"/>
                  <a:pt x="227" y="271"/>
                </a:cubicBezTo>
                <a:cubicBezTo>
                  <a:pt x="227" y="300"/>
                  <a:pt x="203" y="325"/>
                  <a:pt x="173" y="325"/>
                </a:cubicBezTo>
                <a:close/>
                <a:moveTo>
                  <a:pt x="596" y="325"/>
                </a:moveTo>
                <a:cubicBezTo>
                  <a:pt x="566" y="325"/>
                  <a:pt x="542" y="300"/>
                  <a:pt x="542" y="271"/>
                </a:cubicBezTo>
                <a:cubicBezTo>
                  <a:pt x="542" y="241"/>
                  <a:pt x="566" y="217"/>
                  <a:pt x="596" y="217"/>
                </a:cubicBezTo>
                <a:cubicBezTo>
                  <a:pt x="626" y="217"/>
                  <a:pt x="650" y="241"/>
                  <a:pt x="650" y="271"/>
                </a:cubicBezTo>
                <a:cubicBezTo>
                  <a:pt x="650" y="300"/>
                  <a:pt x="626" y="325"/>
                  <a:pt x="596" y="325"/>
                </a:cubicBezTo>
                <a:close/>
                <a:moveTo>
                  <a:pt x="747" y="260"/>
                </a:moveTo>
                <a:cubicBezTo>
                  <a:pt x="671" y="260"/>
                  <a:pt x="671" y="260"/>
                  <a:pt x="671" y="260"/>
                </a:cubicBezTo>
                <a:cubicBezTo>
                  <a:pt x="666" y="223"/>
                  <a:pt x="634" y="195"/>
                  <a:pt x="596" y="195"/>
                </a:cubicBezTo>
                <a:cubicBezTo>
                  <a:pt x="558" y="195"/>
                  <a:pt x="526" y="223"/>
                  <a:pt x="521" y="260"/>
                </a:cubicBezTo>
                <a:cubicBezTo>
                  <a:pt x="481" y="260"/>
                  <a:pt x="433" y="260"/>
                  <a:pt x="386" y="260"/>
                </a:cubicBezTo>
                <a:cubicBezTo>
                  <a:pt x="337" y="260"/>
                  <a:pt x="288" y="259"/>
                  <a:pt x="249" y="260"/>
                </a:cubicBezTo>
                <a:cubicBezTo>
                  <a:pt x="243" y="223"/>
                  <a:pt x="212" y="195"/>
                  <a:pt x="173" y="195"/>
                </a:cubicBezTo>
                <a:cubicBezTo>
                  <a:pt x="135" y="195"/>
                  <a:pt x="104" y="223"/>
                  <a:pt x="98" y="260"/>
                </a:cubicBezTo>
                <a:cubicBezTo>
                  <a:pt x="77" y="260"/>
                  <a:pt x="77" y="260"/>
                  <a:pt x="77" y="260"/>
                </a:cubicBezTo>
                <a:cubicBezTo>
                  <a:pt x="40" y="260"/>
                  <a:pt x="22" y="241"/>
                  <a:pt x="22" y="201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101" y="103"/>
                  <a:pt x="101" y="103"/>
                  <a:pt x="101" y="103"/>
                </a:cubicBezTo>
                <a:cubicBezTo>
                  <a:pt x="104" y="100"/>
                  <a:pt x="104" y="100"/>
                  <a:pt x="104" y="100"/>
                </a:cubicBezTo>
                <a:cubicBezTo>
                  <a:pt x="105" y="99"/>
                  <a:pt x="193" y="22"/>
                  <a:pt x="256" y="22"/>
                </a:cubicBezTo>
                <a:cubicBezTo>
                  <a:pt x="367" y="22"/>
                  <a:pt x="367" y="22"/>
                  <a:pt x="367" y="22"/>
                </a:cubicBezTo>
                <a:cubicBezTo>
                  <a:pt x="430" y="22"/>
                  <a:pt x="483" y="46"/>
                  <a:pt x="540" y="100"/>
                </a:cubicBezTo>
                <a:cubicBezTo>
                  <a:pt x="543" y="103"/>
                  <a:pt x="543" y="103"/>
                  <a:pt x="543" y="103"/>
                </a:cubicBezTo>
                <a:cubicBezTo>
                  <a:pt x="548" y="103"/>
                  <a:pt x="548" y="103"/>
                  <a:pt x="548" y="103"/>
                </a:cubicBezTo>
                <a:cubicBezTo>
                  <a:pt x="685" y="107"/>
                  <a:pt x="747" y="156"/>
                  <a:pt x="747" y="189"/>
                </a:cubicBezTo>
                <a:lnTo>
                  <a:pt x="747" y="260"/>
                </a:lnTo>
                <a:close/>
                <a:moveTo>
                  <a:pt x="465" y="113"/>
                </a:moveTo>
                <a:cubicBezTo>
                  <a:pt x="212" y="113"/>
                  <a:pt x="212" y="113"/>
                  <a:pt x="212" y="113"/>
                </a:cubicBezTo>
                <a:cubicBezTo>
                  <a:pt x="181" y="84"/>
                  <a:pt x="181" y="84"/>
                  <a:pt x="181" y="84"/>
                </a:cubicBezTo>
                <a:cubicBezTo>
                  <a:pt x="166" y="100"/>
                  <a:pt x="166" y="100"/>
                  <a:pt x="166" y="100"/>
                </a:cubicBezTo>
                <a:cubicBezTo>
                  <a:pt x="203" y="135"/>
                  <a:pt x="203" y="135"/>
                  <a:pt x="203" y="135"/>
                </a:cubicBezTo>
                <a:cubicBezTo>
                  <a:pt x="469" y="135"/>
                  <a:pt x="469" y="135"/>
                  <a:pt x="469" y="135"/>
                </a:cubicBezTo>
                <a:cubicBezTo>
                  <a:pt x="504" y="122"/>
                  <a:pt x="504" y="122"/>
                  <a:pt x="504" y="122"/>
                </a:cubicBezTo>
                <a:cubicBezTo>
                  <a:pt x="496" y="101"/>
                  <a:pt x="496" y="101"/>
                  <a:pt x="496" y="101"/>
                </a:cubicBezTo>
                <a:lnTo>
                  <a:pt x="465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1" name="Freeform 9"/>
          <p:cNvSpPr>
            <a:spLocks noChangeAspect="1" noEditPoints="1"/>
          </p:cNvSpPr>
          <p:nvPr/>
        </p:nvSpPr>
        <p:spPr bwMode="auto">
          <a:xfrm>
            <a:off x="9309379" y="1543025"/>
            <a:ext cx="540000" cy="459388"/>
          </a:xfrm>
          <a:custGeom>
            <a:avLst/>
            <a:gdLst>
              <a:gd name="T0" fmla="*/ 68 w 558"/>
              <a:gd name="T1" fmla="*/ 330 h 474"/>
              <a:gd name="T2" fmla="*/ 221 w 558"/>
              <a:gd name="T3" fmla="*/ 330 h 474"/>
              <a:gd name="T4" fmla="*/ 144 w 558"/>
              <a:gd name="T5" fmla="*/ 384 h 474"/>
              <a:gd name="T6" fmla="*/ 144 w 558"/>
              <a:gd name="T7" fmla="*/ 275 h 474"/>
              <a:gd name="T8" fmla="*/ 144 w 558"/>
              <a:gd name="T9" fmla="*/ 384 h 474"/>
              <a:gd name="T10" fmla="*/ 431 w 558"/>
              <a:gd name="T11" fmla="*/ 385 h 474"/>
              <a:gd name="T12" fmla="*/ 505 w 558"/>
              <a:gd name="T13" fmla="*/ 385 h 474"/>
              <a:gd name="T14" fmla="*/ 468 w 558"/>
              <a:gd name="T15" fmla="*/ 400 h 474"/>
              <a:gd name="T16" fmla="*/ 468 w 558"/>
              <a:gd name="T17" fmla="*/ 369 h 474"/>
              <a:gd name="T18" fmla="*/ 468 w 558"/>
              <a:gd name="T19" fmla="*/ 400 h 474"/>
              <a:gd name="T20" fmla="*/ 539 w 558"/>
              <a:gd name="T21" fmla="*/ 145 h 474"/>
              <a:gd name="T22" fmla="*/ 438 w 558"/>
              <a:gd name="T23" fmla="*/ 129 h 474"/>
              <a:gd name="T24" fmla="*/ 451 w 558"/>
              <a:gd name="T25" fmla="*/ 70 h 474"/>
              <a:gd name="T26" fmla="*/ 416 w 558"/>
              <a:gd name="T27" fmla="*/ 66 h 474"/>
              <a:gd name="T28" fmla="*/ 388 w 558"/>
              <a:gd name="T29" fmla="*/ 129 h 474"/>
              <a:gd name="T30" fmla="*/ 366 w 558"/>
              <a:gd name="T31" fmla="*/ 106 h 474"/>
              <a:gd name="T32" fmla="*/ 329 w 558"/>
              <a:gd name="T33" fmla="*/ 129 h 474"/>
              <a:gd name="T34" fmla="*/ 46 w 558"/>
              <a:gd name="T35" fmla="*/ 0 h 474"/>
              <a:gd name="T36" fmla="*/ 0 w 558"/>
              <a:gd name="T37" fmla="*/ 330 h 474"/>
              <a:gd name="T38" fmla="*/ 256 w 558"/>
              <a:gd name="T39" fmla="*/ 422 h 474"/>
              <a:gd name="T40" fmla="*/ 468 w 558"/>
              <a:gd name="T41" fmla="*/ 474 h 474"/>
              <a:gd name="T42" fmla="*/ 557 w 558"/>
              <a:gd name="T43" fmla="*/ 379 h 474"/>
              <a:gd name="T44" fmla="*/ 558 w 558"/>
              <a:gd name="T45" fmla="*/ 194 h 474"/>
              <a:gd name="T46" fmla="*/ 22 w 558"/>
              <a:gd name="T47" fmla="*/ 330 h 474"/>
              <a:gd name="T48" fmla="*/ 267 w 558"/>
              <a:gd name="T49" fmla="*/ 330 h 474"/>
              <a:gd name="T50" fmla="*/ 468 w 558"/>
              <a:gd name="T51" fmla="*/ 452 h 474"/>
              <a:gd name="T52" fmla="*/ 468 w 558"/>
              <a:gd name="T53" fmla="*/ 317 h 474"/>
              <a:gd name="T54" fmla="*/ 468 w 558"/>
              <a:gd name="T55" fmla="*/ 452 h 474"/>
              <a:gd name="T56" fmla="*/ 468 w 558"/>
              <a:gd name="T57" fmla="*/ 295 h 474"/>
              <a:gd name="T58" fmla="*/ 380 w 558"/>
              <a:gd name="T59" fmla="*/ 400 h 474"/>
              <a:gd name="T60" fmla="*/ 289 w 558"/>
              <a:gd name="T61" fmla="*/ 330 h 474"/>
              <a:gd name="T62" fmla="*/ 68 w 558"/>
              <a:gd name="T63" fmla="*/ 207 h 474"/>
              <a:gd name="T64" fmla="*/ 272 w 558"/>
              <a:gd name="T65" fmla="*/ 22 h 474"/>
              <a:gd name="T66" fmla="*/ 492 w 558"/>
              <a:gd name="T67" fmla="*/ 151 h 474"/>
              <a:gd name="T68" fmla="*/ 524 w 558"/>
              <a:gd name="T69" fmla="*/ 161 h 474"/>
              <a:gd name="T70" fmla="*/ 536 w 558"/>
              <a:gd name="T71" fmla="*/ 326 h 474"/>
              <a:gd name="T72" fmla="*/ 90 w 558"/>
              <a:gd name="T73" fmla="*/ 168 h 474"/>
              <a:gd name="T74" fmla="*/ 247 w 558"/>
              <a:gd name="T75" fmla="*/ 43 h 474"/>
              <a:gd name="T76" fmla="*/ 112 w 558"/>
              <a:gd name="T77" fmla="*/ 146 h 474"/>
              <a:gd name="T78" fmla="*/ 230 w 558"/>
              <a:gd name="T79" fmla="*/ 65 h 474"/>
              <a:gd name="T80" fmla="*/ 112 w 558"/>
              <a:gd name="T81" fmla="*/ 146 h 474"/>
              <a:gd name="T82" fmla="*/ 508 w 558"/>
              <a:gd name="T83" fmla="*/ 219 h 474"/>
              <a:gd name="T84" fmla="*/ 427 w 558"/>
              <a:gd name="T85" fmla="*/ 197 h 474"/>
              <a:gd name="T86" fmla="*/ 427 w 558"/>
              <a:gd name="T87" fmla="*/ 249 h 474"/>
              <a:gd name="T88" fmla="*/ 508 w 558"/>
              <a:gd name="T89" fmla="*/ 227 h 474"/>
              <a:gd name="T90" fmla="*/ 427 w 558"/>
              <a:gd name="T91" fmla="*/ 249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58" h="474">
                <a:moveTo>
                  <a:pt x="144" y="253"/>
                </a:moveTo>
                <a:cubicBezTo>
                  <a:pt x="102" y="253"/>
                  <a:pt x="68" y="287"/>
                  <a:pt x="68" y="330"/>
                </a:cubicBezTo>
                <a:cubicBezTo>
                  <a:pt x="68" y="372"/>
                  <a:pt x="102" y="406"/>
                  <a:pt x="144" y="406"/>
                </a:cubicBezTo>
                <a:cubicBezTo>
                  <a:pt x="187" y="406"/>
                  <a:pt x="221" y="372"/>
                  <a:pt x="221" y="330"/>
                </a:cubicBezTo>
                <a:cubicBezTo>
                  <a:pt x="221" y="287"/>
                  <a:pt x="187" y="253"/>
                  <a:pt x="144" y="253"/>
                </a:cubicBezTo>
                <a:close/>
                <a:moveTo>
                  <a:pt x="144" y="384"/>
                </a:moveTo>
                <a:cubicBezTo>
                  <a:pt x="114" y="384"/>
                  <a:pt x="90" y="360"/>
                  <a:pt x="90" y="330"/>
                </a:cubicBezTo>
                <a:cubicBezTo>
                  <a:pt x="90" y="299"/>
                  <a:pt x="114" y="275"/>
                  <a:pt x="144" y="275"/>
                </a:cubicBezTo>
                <a:cubicBezTo>
                  <a:pt x="174" y="275"/>
                  <a:pt x="199" y="299"/>
                  <a:pt x="199" y="330"/>
                </a:cubicBezTo>
                <a:cubicBezTo>
                  <a:pt x="199" y="360"/>
                  <a:pt x="174" y="384"/>
                  <a:pt x="144" y="384"/>
                </a:cubicBezTo>
                <a:close/>
                <a:moveTo>
                  <a:pt x="468" y="347"/>
                </a:moveTo>
                <a:cubicBezTo>
                  <a:pt x="448" y="347"/>
                  <a:pt x="431" y="364"/>
                  <a:pt x="431" y="385"/>
                </a:cubicBezTo>
                <a:cubicBezTo>
                  <a:pt x="431" y="405"/>
                  <a:pt x="448" y="422"/>
                  <a:pt x="468" y="422"/>
                </a:cubicBezTo>
                <a:cubicBezTo>
                  <a:pt x="489" y="422"/>
                  <a:pt x="505" y="405"/>
                  <a:pt x="505" y="385"/>
                </a:cubicBezTo>
                <a:cubicBezTo>
                  <a:pt x="505" y="364"/>
                  <a:pt x="489" y="347"/>
                  <a:pt x="468" y="347"/>
                </a:cubicBezTo>
                <a:close/>
                <a:moveTo>
                  <a:pt x="468" y="400"/>
                </a:moveTo>
                <a:cubicBezTo>
                  <a:pt x="460" y="400"/>
                  <a:pt x="453" y="393"/>
                  <a:pt x="453" y="385"/>
                </a:cubicBezTo>
                <a:cubicBezTo>
                  <a:pt x="453" y="376"/>
                  <a:pt x="460" y="369"/>
                  <a:pt x="468" y="369"/>
                </a:cubicBezTo>
                <a:cubicBezTo>
                  <a:pt x="477" y="369"/>
                  <a:pt x="483" y="376"/>
                  <a:pt x="483" y="385"/>
                </a:cubicBezTo>
                <a:cubicBezTo>
                  <a:pt x="483" y="393"/>
                  <a:pt x="477" y="400"/>
                  <a:pt x="468" y="400"/>
                </a:cubicBezTo>
                <a:close/>
                <a:moveTo>
                  <a:pt x="558" y="194"/>
                </a:moveTo>
                <a:cubicBezTo>
                  <a:pt x="558" y="173"/>
                  <a:pt x="551" y="157"/>
                  <a:pt x="539" y="145"/>
                </a:cubicBezTo>
                <a:cubicBezTo>
                  <a:pt x="521" y="128"/>
                  <a:pt x="496" y="129"/>
                  <a:pt x="492" y="129"/>
                </a:cubicBezTo>
                <a:cubicBezTo>
                  <a:pt x="438" y="129"/>
                  <a:pt x="438" y="129"/>
                  <a:pt x="438" y="129"/>
                </a:cubicBezTo>
                <a:cubicBezTo>
                  <a:pt x="438" y="79"/>
                  <a:pt x="438" y="79"/>
                  <a:pt x="438" y="79"/>
                </a:cubicBezTo>
                <a:cubicBezTo>
                  <a:pt x="451" y="70"/>
                  <a:pt x="451" y="70"/>
                  <a:pt x="451" y="70"/>
                </a:cubicBezTo>
                <a:cubicBezTo>
                  <a:pt x="439" y="52"/>
                  <a:pt x="439" y="52"/>
                  <a:pt x="439" y="52"/>
                </a:cubicBezTo>
                <a:cubicBezTo>
                  <a:pt x="416" y="66"/>
                  <a:pt x="416" y="66"/>
                  <a:pt x="416" y="66"/>
                </a:cubicBezTo>
                <a:cubicBezTo>
                  <a:pt x="416" y="129"/>
                  <a:pt x="416" y="129"/>
                  <a:pt x="416" y="129"/>
                </a:cubicBezTo>
                <a:cubicBezTo>
                  <a:pt x="388" y="129"/>
                  <a:pt x="388" y="129"/>
                  <a:pt x="388" y="129"/>
                </a:cubicBezTo>
                <a:cubicBezTo>
                  <a:pt x="388" y="106"/>
                  <a:pt x="388" y="106"/>
                  <a:pt x="388" y="106"/>
                </a:cubicBezTo>
                <a:cubicBezTo>
                  <a:pt x="366" y="106"/>
                  <a:pt x="366" y="106"/>
                  <a:pt x="366" y="106"/>
                </a:cubicBezTo>
                <a:cubicBezTo>
                  <a:pt x="366" y="129"/>
                  <a:pt x="366" y="129"/>
                  <a:pt x="366" y="129"/>
                </a:cubicBezTo>
                <a:cubicBezTo>
                  <a:pt x="329" y="129"/>
                  <a:pt x="329" y="129"/>
                  <a:pt x="329" y="129"/>
                </a:cubicBezTo>
                <a:cubicBezTo>
                  <a:pt x="288" y="0"/>
                  <a:pt x="288" y="0"/>
                  <a:pt x="288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6" y="223"/>
                  <a:pt x="46" y="223"/>
                  <a:pt x="46" y="223"/>
                </a:cubicBezTo>
                <a:cubicBezTo>
                  <a:pt x="17" y="250"/>
                  <a:pt x="0" y="288"/>
                  <a:pt x="0" y="330"/>
                </a:cubicBezTo>
                <a:cubicBezTo>
                  <a:pt x="0" y="409"/>
                  <a:pt x="64" y="474"/>
                  <a:pt x="144" y="474"/>
                </a:cubicBezTo>
                <a:cubicBezTo>
                  <a:pt x="189" y="474"/>
                  <a:pt x="229" y="454"/>
                  <a:pt x="256" y="422"/>
                </a:cubicBezTo>
                <a:cubicBezTo>
                  <a:pt x="387" y="422"/>
                  <a:pt x="387" y="422"/>
                  <a:pt x="387" y="422"/>
                </a:cubicBezTo>
                <a:cubicBezTo>
                  <a:pt x="401" y="453"/>
                  <a:pt x="432" y="474"/>
                  <a:pt x="468" y="474"/>
                </a:cubicBezTo>
                <a:cubicBezTo>
                  <a:pt x="517" y="474"/>
                  <a:pt x="558" y="434"/>
                  <a:pt x="558" y="385"/>
                </a:cubicBezTo>
                <a:cubicBezTo>
                  <a:pt x="558" y="383"/>
                  <a:pt x="558" y="381"/>
                  <a:pt x="557" y="379"/>
                </a:cubicBezTo>
                <a:cubicBezTo>
                  <a:pt x="558" y="379"/>
                  <a:pt x="558" y="379"/>
                  <a:pt x="558" y="379"/>
                </a:cubicBezTo>
                <a:lnTo>
                  <a:pt x="558" y="194"/>
                </a:lnTo>
                <a:close/>
                <a:moveTo>
                  <a:pt x="144" y="452"/>
                </a:moveTo>
                <a:cubicBezTo>
                  <a:pt x="77" y="452"/>
                  <a:pt x="22" y="397"/>
                  <a:pt x="22" y="330"/>
                </a:cubicBezTo>
                <a:cubicBezTo>
                  <a:pt x="22" y="262"/>
                  <a:pt x="77" y="207"/>
                  <a:pt x="144" y="207"/>
                </a:cubicBezTo>
                <a:cubicBezTo>
                  <a:pt x="212" y="207"/>
                  <a:pt x="267" y="262"/>
                  <a:pt x="267" y="330"/>
                </a:cubicBezTo>
                <a:cubicBezTo>
                  <a:pt x="267" y="397"/>
                  <a:pt x="212" y="452"/>
                  <a:pt x="144" y="452"/>
                </a:cubicBezTo>
                <a:close/>
                <a:moveTo>
                  <a:pt x="468" y="452"/>
                </a:moveTo>
                <a:cubicBezTo>
                  <a:pt x="431" y="452"/>
                  <a:pt x="401" y="422"/>
                  <a:pt x="401" y="385"/>
                </a:cubicBezTo>
                <a:cubicBezTo>
                  <a:pt x="401" y="348"/>
                  <a:pt x="431" y="317"/>
                  <a:pt x="468" y="317"/>
                </a:cubicBezTo>
                <a:cubicBezTo>
                  <a:pt x="505" y="317"/>
                  <a:pt x="536" y="348"/>
                  <a:pt x="536" y="385"/>
                </a:cubicBezTo>
                <a:cubicBezTo>
                  <a:pt x="536" y="422"/>
                  <a:pt x="505" y="452"/>
                  <a:pt x="468" y="452"/>
                </a:cubicBezTo>
                <a:close/>
                <a:moveTo>
                  <a:pt x="536" y="326"/>
                </a:moveTo>
                <a:cubicBezTo>
                  <a:pt x="519" y="307"/>
                  <a:pt x="495" y="295"/>
                  <a:pt x="468" y="295"/>
                </a:cubicBezTo>
                <a:cubicBezTo>
                  <a:pt x="419" y="295"/>
                  <a:pt x="379" y="335"/>
                  <a:pt x="379" y="385"/>
                </a:cubicBezTo>
                <a:cubicBezTo>
                  <a:pt x="379" y="390"/>
                  <a:pt x="379" y="395"/>
                  <a:pt x="380" y="400"/>
                </a:cubicBezTo>
                <a:cubicBezTo>
                  <a:pt x="271" y="400"/>
                  <a:pt x="271" y="400"/>
                  <a:pt x="271" y="400"/>
                </a:cubicBezTo>
                <a:cubicBezTo>
                  <a:pt x="282" y="379"/>
                  <a:pt x="289" y="355"/>
                  <a:pt x="289" y="330"/>
                </a:cubicBezTo>
                <a:cubicBezTo>
                  <a:pt x="289" y="250"/>
                  <a:pt x="224" y="185"/>
                  <a:pt x="144" y="185"/>
                </a:cubicBezTo>
                <a:cubicBezTo>
                  <a:pt x="116" y="185"/>
                  <a:pt x="90" y="193"/>
                  <a:pt x="68" y="207"/>
                </a:cubicBezTo>
                <a:cubicBezTo>
                  <a:pt x="68" y="22"/>
                  <a:pt x="68" y="22"/>
                  <a:pt x="68" y="22"/>
                </a:cubicBezTo>
                <a:cubicBezTo>
                  <a:pt x="272" y="22"/>
                  <a:pt x="272" y="22"/>
                  <a:pt x="272" y="22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492" y="151"/>
                  <a:pt x="492" y="151"/>
                  <a:pt x="492" y="151"/>
                </a:cubicBezTo>
                <a:cubicBezTo>
                  <a:pt x="493" y="151"/>
                  <a:pt x="493" y="151"/>
                  <a:pt x="493" y="151"/>
                </a:cubicBezTo>
                <a:cubicBezTo>
                  <a:pt x="493" y="151"/>
                  <a:pt x="512" y="150"/>
                  <a:pt x="524" y="161"/>
                </a:cubicBezTo>
                <a:cubicBezTo>
                  <a:pt x="532" y="168"/>
                  <a:pt x="536" y="179"/>
                  <a:pt x="536" y="194"/>
                </a:cubicBezTo>
                <a:lnTo>
                  <a:pt x="536" y="326"/>
                </a:lnTo>
                <a:close/>
                <a:moveTo>
                  <a:pt x="90" y="43"/>
                </a:moveTo>
                <a:cubicBezTo>
                  <a:pt x="90" y="168"/>
                  <a:pt x="90" y="168"/>
                  <a:pt x="90" y="168"/>
                </a:cubicBezTo>
                <a:cubicBezTo>
                  <a:pt x="286" y="168"/>
                  <a:pt x="286" y="168"/>
                  <a:pt x="286" y="168"/>
                </a:cubicBezTo>
                <a:cubicBezTo>
                  <a:pt x="247" y="43"/>
                  <a:pt x="247" y="43"/>
                  <a:pt x="247" y="43"/>
                </a:cubicBezTo>
                <a:lnTo>
                  <a:pt x="90" y="43"/>
                </a:lnTo>
                <a:close/>
                <a:moveTo>
                  <a:pt x="112" y="146"/>
                </a:moveTo>
                <a:cubicBezTo>
                  <a:pt x="112" y="65"/>
                  <a:pt x="112" y="65"/>
                  <a:pt x="112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56" y="146"/>
                  <a:pt x="256" y="146"/>
                  <a:pt x="256" y="146"/>
                </a:cubicBezTo>
                <a:lnTo>
                  <a:pt x="112" y="146"/>
                </a:lnTo>
                <a:close/>
                <a:moveTo>
                  <a:pt x="427" y="219"/>
                </a:moveTo>
                <a:cubicBezTo>
                  <a:pt x="508" y="219"/>
                  <a:pt x="508" y="219"/>
                  <a:pt x="508" y="219"/>
                </a:cubicBezTo>
                <a:cubicBezTo>
                  <a:pt x="508" y="197"/>
                  <a:pt x="508" y="197"/>
                  <a:pt x="508" y="197"/>
                </a:cubicBezTo>
                <a:cubicBezTo>
                  <a:pt x="427" y="197"/>
                  <a:pt x="427" y="197"/>
                  <a:pt x="427" y="197"/>
                </a:cubicBezTo>
                <a:lnTo>
                  <a:pt x="427" y="219"/>
                </a:lnTo>
                <a:close/>
                <a:moveTo>
                  <a:pt x="427" y="249"/>
                </a:moveTo>
                <a:cubicBezTo>
                  <a:pt x="508" y="249"/>
                  <a:pt x="508" y="249"/>
                  <a:pt x="508" y="249"/>
                </a:cubicBezTo>
                <a:cubicBezTo>
                  <a:pt x="508" y="227"/>
                  <a:pt x="508" y="227"/>
                  <a:pt x="508" y="227"/>
                </a:cubicBezTo>
                <a:cubicBezTo>
                  <a:pt x="427" y="227"/>
                  <a:pt x="427" y="227"/>
                  <a:pt x="427" y="227"/>
                </a:cubicBezTo>
                <a:lnTo>
                  <a:pt x="427" y="2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3" name="Freeform 7"/>
          <p:cNvSpPr>
            <a:spLocks noEditPoints="1"/>
          </p:cNvSpPr>
          <p:nvPr/>
        </p:nvSpPr>
        <p:spPr bwMode="auto">
          <a:xfrm>
            <a:off x="2193301" y="1602636"/>
            <a:ext cx="565200" cy="384293"/>
          </a:xfrm>
          <a:custGeom>
            <a:avLst/>
            <a:gdLst>
              <a:gd name="T0" fmla="*/ 632 w 669"/>
              <a:gd name="T1" fmla="*/ 91 h 456"/>
              <a:gd name="T2" fmla="*/ 476 w 669"/>
              <a:gd name="T3" fmla="*/ 91 h 456"/>
              <a:gd name="T4" fmla="*/ 476 w 669"/>
              <a:gd name="T5" fmla="*/ 0 h 456"/>
              <a:gd name="T6" fmla="*/ 0 w 669"/>
              <a:gd name="T7" fmla="*/ 0 h 456"/>
              <a:gd name="T8" fmla="*/ 0 w 669"/>
              <a:gd name="T9" fmla="*/ 302 h 456"/>
              <a:gd name="T10" fmla="*/ 61 w 669"/>
              <a:gd name="T11" fmla="*/ 302 h 456"/>
              <a:gd name="T12" fmla="*/ 61 w 669"/>
              <a:gd name="T13" fmla="*/ 406 h 456"/>
              <a:gd name="T14" fmla="*/ 131 w 669"/>
              <a:gd name="T15" fmla="*/ 406 h 456"/>
              <a:gd name="T16" fmla="*/ 193 w 669"/>
              <a:gd name="T17" fmla="*/ 456 h 456"/>
              <a:gd name="T18" fmla="*/ 256 w 669"/>
              <a:gd name="T19" fmla="*/ 403 h 456"/>
              <a:gd name="T20" fmla="*/ 456 w 669"/>
              <a:gd name="T21" fmla="*/ 403 h 456"/>
              <a:gd name="T22" fmla="*/ 518 w 669"/>
              <a:gd name="T23" fmla="*/ 456 h 456"/>
              <a:gd name="T24" fmla="*/ 581 w 669"/>
              <a:gd name="T25" fmla="*/ 404 h 456"/>
              <a:gd name="T26" fmla="*/ 588 w 669"/>
              <a:gd name="T27" fmla="*/ 404 h 456"/>
              <a:gd name="T28" fmla="*/ 669 w 669"/>
              <a:gd name="T29" fmla="*/ 322 h 456"/>
              <a:gd name="T30" fmla="*/ 669 w 669"/>
              <a:gd name="T31" fmla="*/ 236 h 456"/>
              <a:gd name="T32" fmla="*/ 632 w 669"/>
              <a:gd name="T33" fmla="*/ 91 h 456"/>
              <a:gd name="T34" fmla="*/ 644 w 669"/>
              <a:gd name="T35" fmla="*/ 226 h 456"/>
              <a:gd name="T36" fmla="*/ 545 w 669"/>
              <a:gd name="T37" fmla="*/ 226 h 456"/>
              <a:gd name="T38" fmla="*/ 545 w 669"/>
              <a:gd name="T39" fmla="*/ 113 h 456"/>
              <a:gd name="T40" fmla="*/ 615 w 669"/>
              <a:gd name="T41" fmla="*/ 113 h 456"/>
              <a:gd name="T42" fmla="*/ 644 w 669"/>
              <a:gd name="T43" fmla="*/ 226 h 456"/>
              <a:gd name="T44" fmla="*/ 22 w 669"/>
              <a:gd name="T45" fmla="*/ 22 h 456"/>
              <a:gd name="T46" fmla="*/ 454 w 669"/>
              <a:gd name="T47" fmla="*/ 22 h 456"/>
              <a:gd name="T48" fmla="*/ 454 w 669"/>
              <a:gd name="T49" fmla="*/ 280 h 456"/>
              <a:gd name="T50" fmla="*/ 22 w 669"/>
              <a:gd name="T51" fmla="*/ 280 h 456"/>
              <a:gd name="T52" fmla="*/ 22 w 669"/>
              <a:gd name="T53" fmla="*/ 22 h 456"/>
              <a:gd name="T54" fmla="*/ 193 w 669"/>
              <a:gd name="T55" fmla="*/ 434 h 456"/>
              <a:gd name="T56" fmla="*/ 152 w 669"/>
              <a:gd name="T57" fmla="*/ 392 h 456"/>
              <a:gd name="T58" fmla="*/ 193 w 669"/>
              <a:gd name="T59" fmla="*/ 351 h 456"/>
              <a:gd name="T60" fmla="*/ 235 w 669"/>
              <a:gd name="T61" fmla="*/ 392 h 456"/>
              <a:gd name="T62" fmla="*/ 193 w 669"/>
              <a:gd name="T63" fmla="*/ 434 h 456"/>
              <a:gd name="T64" fmla="*/ 193 w 669"/>
              <a:gd name="T65" fmla="*/ 329 h 456"/>
              <a:gd name="T66" fmla="*/ 130 w 669"/>
              <a:gd name="T67" fmla="*/ 384 h 456"/>
              <a:gd name="T68" fmla="*/ 83 w 669"/>
              <a:gd name="T69" fmla="*/ 384 h 456"/>
              <a:gd name="T70" fmla="*/ 83 w 669"/>
              <a:gd name="T71" fmla="*/ 302 h 456"/>
              <a:gd name="T72" fmla="*/ 454 w 669"/>
              <a:gd name="T73" fmla="*/ 302 h 456"/>
              <a:gd name="T74" fmla="*/ 454 w 669"/>
              <a:gd name="T75" fmla="*/ 381 h 456"/>
              <a:gd name="T76" fmla="*/ 256 w 669"/>
              <a:gd name="T77" fmla="*/ 381 h 456"/>
              <a:gd name="T78" fmla="*/ 193 w 669"/>
              <a:gd name="T79" fmla="*/ 329 h 456"/>
              <a:gd name="T80" fmla="*/ 518 w 669"/>
              <a:gd name="T81" fmla="*/ 434 h 456"/>
              <a:gd name="T82" fmla="*/ 477 w 669"/>
              <a:gd name="T83" fmla="*/ 392 h 456"/>
              <a:gd name="T84" fmla="*/ 518 w 669"/>
              <a:gd name="T85" fmla="*/ 351 h 456"/>
              <a:gd name="T86" fmla="*/ 560 w 669"/>
              <a:gd name="T87" fmla="*/ 392 h 456"/>
              <a:gd name="T88" fmla="*/ 518 w 669"/>
              <a:gd name="T89" fmla="*/ 434 h 456"/>
              <a:gd name="T90" fmla="*/ 588 w 669"/>
              <a:gd name="T91" fmla="*/ 382 h 456"/>
              <a:gd name="T92" fmla="*/ 581 w 669"/>
              <a:gd name="T93" fmla="*/ 382 h 456"/>
              <a:gd name="T94" fmla="*/ 518 w 669"/>
              <a:gd name="T95" fmla="*/ 329 h 456"/>
              <a:gd name="T96" fmla="*/ 476 w 669"/>
              <a:gd name="T97" fmla="*/ 345 h 456"/>
              <a:gd name="T98" fmla="*/ 476 w 669"/>
              <a:gd name="T99" fmla="*/ 113 h 456"/>
              <a:gd name="T100" fmla="*/ 523 w 669"/>
              <a:gd name="T101" fmla="*/ 113 h 456"/>
              <a:gd name="T102" fmla="*/ 523 w 669"/>
              <a:gd name="T103" fmla="*/ 248 h 456"/>
              <a:gd name="T104" fmla="*/ 647 w 669"/>
              <a:gd name="T105" fmla="*/ 248 h 456"/>
              <a:gd name="T106" fmla="*/ 647 w 669"/>
              <a:gd name="T107" fmla="*/ 322 h 456"/>
              <a:gd name="T108" fmla="*/ 588 w 669"/>
              <a:gd name="T109" fmla="*/ 382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69" h="456">
                <a:moveTo>
                  <a:pt x="632" y="91"/>
                </a:moveTo>
                <a:cubicBezTo>
                  <a:pt x="476" y="91"/>
                  <a:pt x="476" y="91"/>
                  <a:pt x="476" y="91"/>
                </a:cubicBezTo>
                <a:cubicBezTo>
                  <a:pt x="476" y="0"/>
                  <a:pt x="476" y="0"/>
                  <a:pt x="47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02"/>
                  <a:pt x="0" y="302"/>
                  <a:pt x="0" y="302"/>
                </a:cubicBezTo>
                <a:cubicBezTo>
                  <a:pt x="61" y="302"/>
                  <a:pt x="61" y="302"/>
                  <a:pt x="61" y="302"/>
                </a:cubicBezTo>
                <a:cubicBezTo>
                  <a:pt x="61" y="406"/>
                  <a:pt x="61" y="406"/>
                  <a:pt x="61" y="406"/>
                </a:cubicBezTo>
                <a:cubicBezTo>
                  <a:pt x="131" y="406"/>
                  <a:pt x="131" y="406"/>
                  <a:pt x="131" y="406"/>
                </a:cubicBezTo>
                <a:cubicBezTo>
                  <a:pt x="138" y="434"/>
                  <a:pt x="163" y="456"/>
                  <a:pt x="193" y="456"/>
                </a:cubicBezTo>
                <a:cubicBezTo>
                  <a:pt x="225" y="456"/>
                  <a:pt x="251" y="433"/>
                  <a:pt x="256" y="403"/>
                </a:cubicBezTo>
                <a:cubicBezTo>
                  <a:pt x="456" y="403"/>
                  <a:pt x="456" y="403"/>
                  <a:pt x="456" y="403"/>
                </a:cubicBezTo>
                <a:cubicBezTo>
                  <a:pt x="461" y="433"/>
                  <a:pt x="487" y="456"/>
                  <a:pt x="518" y="456"/>
                </a:cubicBezTo>
                <a:cubicBezTo>
                  <a:pt x="549" y="456"/>
                  <a:pt x="575" y="433"/>
                  <a:pt x="581" y="404"/>
                </a:cubicBezTo>
                <a:cubicBezTo>
                  <a:pt x="588" y="404"/>
                  <a:pt x="588" y="404"/>
                  <a:pt x="588" y="404"/>
                </a:cubicBezTo>
                <a:cubicBezTo>
                  <a:pt x="633" y="404"/>
                  <a:pt x="669" y="367"/>
                  <a:pt x="669" y="322"/>
                </a:cubicBezTo>
                <a:cubicBezTo>
                  <a:pt x="669" y="236"/>
                  <a:pt x="669" y="236"/>
                  <a:pt x="669" y="236"/>
                </a:cubicBezTo>
                <a:lnTo>
                  <a:pt x="632" y="91"/>
                </a:lnTo>
                <a:close/>
                <a:moveTo>
                  <a:pt x="644" y="226"/>
                </a:moveTo>
                <a:cubicBezTo>
                  <a:pt x="545" y="226"/>
                  <a:pt x="545" y="226"/>
                  <a:pt x="545" y="226"/>
                </a:cubicBezTo>
                <a:cubicBezTo>
                  <a:pt x="545" y="113"/>
                  <a:pt x="545" y="113"/>
                  <a:pt x="545" y="113"/>
                </a:cubicBezTo>
                <a:cubicBezTo>
                  <a:pt x="615" y="113"/>
                  <a:pt x="615" y="113"/>
                  <a:pt x="615" y="113"/>
                </a:cubicBezTo>
                <a:lnTo>
                  <a:pt x="644" y="226"/>
                </a:lnTo>
                <a:close/>
                <a:moveTo>
                  <a:pt x="22" y="22"/>
                </a:moveTo>
                <a:cubicBezTo>
                  <a:pt x="454" y="22"/>
                  <a:pt x="454" y="22"/>
                  <a:pt x="454" y="22"/>
                </a:cubicBezTo>
                <a:cubicBezTo>
                  <a:pt x="454" y="280"/>
                  <a:pt x="454" y="280"/>
                  <a:pt x="454" y="280"/>
                </a:cubicBezTo>
                <a:cubicBezTo>
                  <a:pt x="22" y="280"/>
                  <a:pt x="22" y="280"/>
                  <a:pt x="22" y="280"/>
                </a:cubicBezTo>
                <a:lnTo>
                  <a:pt x="22" y="22"/>
                </a:lnTo>
                <a:close/>
                <a:moveTo>
                  <a:pt x="193" y="434"/>
                </a:moveTo>
                <a:cubicBezTo>
                  <a:pt x="170" y="434"/>
                  <a:pt x="152" y="415"/>
                  <a:pt x="152" y="392"/>
                </a:cubicBezTo>
                <a:cubicBezTo>
                  <a:pt x="152" y="369"/>
                  <a:pt x="170" y="351"/>
                  <a:pt x="193" y="351"/>
                </a:cubicBezTo>
                <a:cubicBezTo>
                  <a:pt x="216" y="351"/>
                  <a:pt x="235" y="369"/>
                  <a:pt x="235" y="392"/>
                </a:cubicBezTo>
                <a:cubicBezTo>
                  <a:pt x="235" y="415"/>
                  <a:pt x="216" y="434"/>
                  <a:pt x="193" y="434"/>
                </a:cubicBezTo>
                <a:close/>
                <a:moveTo>
                  <a:pt x="193" y="329"/>
                </a:moveTo>
                <a:cubicBezTo>
                  <a:pt x="161" y="329"/>
                  <a:pt x="135" y="353"/>
                  <a:pt x="130" y="384"/>
                </a:cubicBezTo>
                <a:cubicBezTo>
                  <a:pt x="83" y="384"/>
                  <a:pt x="83" y="384"/>
                  <a:pt x="83" y="384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454" y="302"/>
                  <a:pt x="454" y="302"/>
                  <a:pt x="454" y="302"/>
                </a:cubicBezTo>
                <a:cubicBezTo>
                  <a:pt x="454" y="381"/>
                  <a:pt x="454" y="381"/>
                  <a:pt x="454" y="381"/>
                </a:cubicBezTo>
                <a:cubicBezTo>
                  <a:pt x="256" y="381"/>
                  <a:pt x="256" y="381"/>
                  <a:pt x="256" y="381"/>
                </a:cubicBezTo>
                <a:cubicBezTo>
                  <a:pt x="251" y="351"/>
                  <a:pt x="225" y="329"/>
                  <a:pt x="193" y="329"/>
                </a:cubicBezTo>
                <a:close/>
                <a:moveTo>
                  <a:pt x="518" y="434"/>
                </a:moveTo>
                <a:cubicBezTo>
                  <a:pt x="495" y="434"/>
                  <a:pt x="477" y="415"/>
                  <a:pt x="477" y="392"/>
                </a:cubicBezTo>
                <a:cubicBezTo>
                  <a:pt x="477" y="369"/>
                  <a:pt x="495" y="351"/>
                  <a:pt x="518" y="351"/>
                </a:cubicBezTo>
                <a:cubicBezTo>
                  <a:pt x="541" y="351"/>
                  <a:pt x="560" y="369"/>
                  <a:pt x="560" y="392"/>
                </a:cubicBezTo>
                <a:cubicBezTo>
                  <a:pt x="560" y="415"/>
                  <a:pt x="541" y="434"/>
                  <a:pt x="518" y="434"/>
                </a:cubicBezTo>
                <a:close/>
                <a:moveTo>
                  <a:pt x="588" y="382"/>
                </a:moveTo>
                <a:cubicBezTo>
                  <a:pt x="581" y="382"/>
                  <a:pt x="581" y="382"/>
                  <a:pt x="581" y="382"/>
                </a:cubicBezTo>
                <a:cubicBezTo>
                  <a:pt x="576" y="352"/>
                  <a:pt x="550" y="329"/>
                  <a:pt x="518" y="329"/>
                </a:cubicBezTo>
                <a:cubicBezTo>
                  <a:pt x="502" y="329"/>
                  <a:pt x="487" y="335"/>
                  <a:pt x="476" y="345"/>
                </a:cubicBezTo>
                <a:cubicBezTo>
                  <a:pt x="476" y="113"/>
                  <a:pt x="476" y="113"/>
                  <a:pt x="476" y="113"/>
                </a:cubicBezTo>
                <a:cubicBezTo>
                  <a:pt x="523" y="113"/>
                  <a:pt x="523" y="113"/>
                  <a:pt x="523" y="113"/>
                </a:cubicBezTo>
                <a:cubicBezTo>
                  <a:pt x="523" y="248"/>
                  <a:pt x="523" y="248"/>
                  <a:pt x="523" y="248"/>
                </a:cubicBezTo>
                <a:cubicBezTo>
                  <a:pt x="647" y="248"/>
                  <a:pt x="647" y="248"/>
                  <a:pt x="647" y="248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7" y="355"/>
                  <a:pt x="620" y="382"/>
                  <a:pt x="588" y="3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4" name="Freeform 10"/>
          <p:cNvSpPr>
            <a:spLocks noEditPoints="1"/>
          </p:cNvSpPr>
          <p:nvPr/>
        </p:nvSpPr>
        <p:spPr bwMode="auto">
          <a:xfrm>
            <a:off x="10698013" y="1569615"/>
            <a:ext cx="604435" cy="450335"/>
          </a:xfrm>
          <a:custGeom>
            <a:avLst/>
            <a:gdLst>
              <a:gd name="T0" fmla="*/ 408 w 623"/>
              <a:gd name="T1" fmla="*/ 100 h 464"/>
              <a:gd name="T2" fmla="*/ 349 w 623"/>
              <a:gd name="T3" fmla="*/ 288 h 464"/>
              <a:gd name="T4" fmla="*/ 345 w 623"/>
              <a:gd name="T5" fmla="*/ 172 h 464"/>
              <a:gd name="T6" fmla="*/ 133 w 623"/>
              <a:gd name="T7" fmla="*/ 0 h 464"/>
              <a:gd name="T8" fmla="*/ 43 w 623"/>
              <a:gd name="T9" fmla="*/ 7 h 464"/>
              <a:gd name="T10" fmla="*/ 42 w 623"/>
              <a:gd name="T11" fmla="*/ 83 h 464"/>
              <a:gd name="T12" fmla="*/ 96 w 623"/>
              <a:gd name="T13" fmla="*/ 181 h 464"/>
              <a:gd name="T14" fmla="*/ 22 w 623"/>
              <a:gd name="T15" fmla="*/ 181 h 464"/>
              <a:gd name="T16" fmla="*/ 59 w 623"/>
              <a:gd name="T17" fmla="*/ 240 h 464"/>
              <a:gd name="T18" fmla="*/ 91 w 623"/>
              <a:gd name="T19" fmla="*/ 131 h 464"/>
              <a:gd name="T20" fmla="*/ 64 w 623"/>
              <a:gd name="T21" fmla="*/ 83 h 464"/>
              <a:gd name="T22" fmla="*/ 206 w 623"/>
              <a:gd name="T23" fmla="*/ 181 h 464"/>
              <a:gd name="T24" fmla="*/ 15 w 623"/>
              <a:gd name="T25" fmla="*/ 288 h 464"/>
              <a:gd name="T26" fmla="*/ 85 w 623"/>
              <a:gd name="T27" fmla="*/ 414 h 464"/>
              <a:gd name="T28" fmla="*/ 210 w 623"/>
              <a:gd name="T29" fmla="*/ 411 h 464"/>
              <a:gd name="T30" fmla="*/ 472 w 623"/>
              <a:gd name="T31" fmla="*/ 464 h 464"/>
              <a:gd name="T32" fmla="*/ 542 w 623"/>
              <a:gd name="T33" fmla="*/ 412 h 464"/>
              <a:gd name="T34" fmla="*/ 623 w 623"/>
              <a:gd name="T35" fmla="*/ 244 h 464"/>
              <a:gd name="T36" fmla="*/ 598 w 623"/>
              <a:gd name="T37" fmla="*/ 234 h 464"/>
              <a:gd name="T38" fmla="*/ 499 w 623"/>
              <a:gd name="T39" fmla="*/ 122 h 464"/>
              <a:gd name="T40" fmla="*/ 598 w 623"/>
              <a:gd name="T41" fmla="*/ 234 h 464"/>
              <a:gd name="T42" fmla="*/ 79 w 623"/>
              <a:gd name="T43" fmla="*/ 22 h 464"/>
              <a:gd name="T44" fmla="*/ 327 w 623"/>
              <a:gd name="T45" fmla="*/ 186 h 464"/>
              <a:gd name="T46" fmla="*/ 228 w 623"/>
              <a:gd name="T47" fmla="*/ 288 h 464"/>
              <a:gd name="T48" fmla="*/ 225 w 623"/>
              <a:gd name="T49" fmla="*/ 169 h 464"/>
              <a:gd name="T50" fmla="*/ 106 w 623"/>
              <a:gd name="T51" fmla="*/ 400 h 464"/>
              <a:gd name="T52" fmla="*/ 189 w 623"/>
              <a:gd name="T53" fmla="*/ 400 h 464"/>
              <a:gd name="T54" fmla="*/ 147 w 623"/>
              <a:gd name="T55" fmla="*/ 337 h 464"/>
              <a:gd name="T56" fmla="*/ 37 w 623"/>
              <a:gd name="T57" fmla="*/ 392 h 464"/>
              <a:gd name="T58" fmla="*/ 408 w 623"/>
              <a:gd name="T59" fmla="*/ 310 h 464"/>
              <a:gd name="T60" fmla="*/ 210 w 623"/>
              <a:gd name="T61" fmla="*/ 389 h 464"/>
              <a:gd name="T62" fmla="*/ 472 w 623"/>
              <a:gd name="T63" fmla="*/ 442 h 464"/>
              <a:gd name="T64" fmla="*/ 472 w 623"/>
              <a:gd name="T65" fmla="*/ 359 h 464"/>
              <a:gd name="T66" fmla="*/ 472 w 623"/>
              <a:gd name="T67" fmla="*/ 442 h 464"/>
              <a:gd name="T68" fmla="*/ 535 w 623"/>
              <a:gd name="T69" fmla="*/ 390 h 464"/>
              <a:gd name="T70" fmla="*/ 430 w 623"/>
              <a:gd name="T71" fmla="*/ 354 h 464"/>
              <a:gd name="T72" fmla="*/ 477 w 623"/>
              <a:gd name="T73" fmla="*/ 122 h 464"/>
              <a:gd name="T74" fmla="*/ 601 w 623"/>
              <a:gd name="T75" fmla="*/ 256 h 464"/>
              <a:gd name="T76" fmla="*/ 542 w 623"/>
              <a:gd name="T77" fmla="*/ 390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23" h="464">
                <a:moveTo>
                  <a:pt x="586" y="100"/>
                </a:moveTo>
                <a:cubicBezTo>
                  <a:pt x="408" y="100"/>
                  <a:pt x="408" y="100"/>
                  <a:pt x="408" y="100"/>
                </a:cubicBezTo>
                <a:cubicBezTo>
                  <a:pt x="408" y="288"/>
                  <a:pt x="408" y="288"/>
                  <a:pt x="408" y="288"/>
                </a:cubicBezTo>
                <a:cubicBezTo>
                  <a:pt x="349" y="288"/>
                  <a:pt x="349" y="288"/>
                  <a:pt x="349" y="288"/>
                </a:cubicBezTo>
                <a:cubicBezTo>
                  <a:pt x="349" y="180"/>
                  <a:pt x="349" y="180"/>
                  <a:pt x="349" y="180"/>
                </a:cubicBezTo>
                <a:cubicBezTo>
                  <a:pt x="349" y="177"/>
                  <a:pt x="347" y="174"/>
                  <a:pt x="345" y="172"/>
                </a:cubicBezTo>
                <a:cubicBezTo>
                  <a:pt x="140" y="3"/>
                  <a:pt x="140" y="3"/>
                  <a:pt x="140" y="3"/>
                </a:cubicBezTo>
                <a:cubicBezTo>
                  <a:pt x="138" y="1"/>
                  <a:pt x="135" y="0"/>
                  <a:pt x="133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4" y="3"/>
                  <a:pt x="43" y="7"/>
                </a:cubicBezTo>
                <a:cubicBezTo>
                  <a:pt x="42" y="9"/>
                  <a:pt x="42" y="11"/>
                  <a:pt x="42" y="13"/>
                </a:cubicBezTo>
                <a:cubicBezTo>
                  <a:pt x="42" y="83"/>
                  <a:pt x="42" y="83"/>
                  <a:pt x="42" y="83"/>
                </a:cubicBezTo>
                <a:cubicBezTo>
                  <a:pt x="42" y="127"/>
                  <a:pt x="75" y="147"/>
                  <a:pt x="80" y="150"/>
                </a:cubicBezTo>
                <a:cubicBezTo>
                  <a:pt x="90" y="157"/>
                  <a:pt x="96" y="168"/>
                  <a:pt x="96" y="181"/>
                </a:cubicBezTo>
                <a:cubicBezTo>
                  <a:pt x="96" y="201"/>
                  <a:pt x="80" y="218"/>
                  <a:pt x="59" y="218"/>
                </a:cubicBezTo>
                <a:cubicBezTo>
                  <a:pt x="39" y="218"/>
                  <a:pt x="22" y="201"/>
                  <a:pt x="22" y="181"/>
                </a:cubicBezTo>
                <a:cubicBezTo>
                  <a:pt x="0" y="181"/>
                  <a:pt x="0" y="181"/>
                  <a:pt x="0" y="181"/>
                </a:cubicBezTo>
                <a:cubicBezTo>
                  <a:pt x="0" y="213"/>
                  <a:pt x="27" y="240"/>
                  <a:pt x="59" y="240"/>
                </a:cubicBezTo>
                <a:cubicBezTo>
                  <a:pt x="92" y="240"/>
                  <a:pt x="118" y="213"/>
                  <a:pt x="118" y="181"/>
                </a:cubicBezTo>
                <a:cubicBezTo>
                  <a:pt x="118" y="161"/>
                  <a:pt x="108" y="142"/>
                  <a:pt x="91" y="131"/>
                </a:cubicBezTo>
                <a:cubicBezTo>
                  <a:pt x="90" y="131"/>
                  <a:pt x="90" y="131"/>
                  <a:pt x="90" y="131"/>
                </a:cubicBezTo>
                <a:cubicBezTo>
                  <a:pt x="90" y="131"/>
                  <a:pt x="64" y="116"/>
                  <a:pt x="64" y="83"/>
                </a:cubicBezTo>
                <a:cubicBezTo>
                  <a:pt x="64" y="38"/>
                  <a:pt x="64" y="38"/>
                  <a:pt x="64" y="38"/>
                </a:cubicBezTo>
                <a:cubicBezTo>
                  <a:pt x="206" y="181"/>
                  <a:pt x="206" y="181"/>
                  <a:pt x="206" y="181"/>
                </a:cubicBezTo>
                <a:cubicBezTo>
                  <a:pt x="206" y="288"/>
                  <a:pt x="206" y="288"/>
                  <a:pt x="206" y="288"/>
                </a:cubicBezTo>
                <a:cubicBezTo>
                  <a:pt x="15" y="288"/>
                  <a:pt x="15" y="288"/>
                  <a:pt x="15" y="288"/>
                </a:cubicBezTo>
                <a:cubicBezTo>
                  <a:pt x="15" y="414"/>
                  <a:pt x="15" y="414"/>
                  <a:pt x="15" y="414"/>
                </a:cubicBezTo>
                <a:cubicBezTo>
                  <a:pt x="85" y="414"/>
                  <a:pt x="85" y="414"/>
                  <a:pt x="85" y="414"/>
                </a:cubicBezTo>
                <a:cubicBezTo>
                  <a:pt x="92" y="442"/>
                  <a:pt x="117" y="464"/>
                  <a:pt x="147" y="464"/>
                </a:cubicBezTo>
                <a:cubicBezTo>
                  <a:pt x="179" y="464"/>
                  <a:pt x="205" y="441"/>
                  <a:pt x="210" y="411"/>
                </a:cubicBezTo>
                <a:cubicBezTo>
                  <a:pt x="410" y="411"/>
                  <a:pt x="410" y="411"/>
                  <a:pt x="410" y="411"/>
                </a:cubicBezTo>
                <a:cubicBezTo>
                  <a:pt x="415" y="441"/>
                  <a:pt x="441" y="464"/>
                  <a:pt x="472" y="464"/>
                </a:cubicBezTo>
                <a:cubicBezTo>
                  <a:pt x="503" y="464"/>
                  <a:pt x="529" y="441"/>
                  <a:pt x="535" y="412"/>
                </a:cubicBezTo>
                <a:cubicBezTo>
                  <a:pt x="542" y="412"/>
                  <a:pt x="542" y="412"/>
                  <a:pt x="542" y="412"/>
                </a:cubicBezTo>
                <a:cubicBezTo>
                  <a:pt x="587" y="412"/>
                  <a:pt x="623" y="375"/>
                  <a:pt x="623" y="331"/>
                </a:cubicBezTo>
                <a:cubicBezTo>
                  <a:pt x="623" y="244"/>
                  <a:pt x="623" y="244"/>
                  <a:pt x="623" y="244"/>
                </a:cubicBezTo>
                <a:lnTo>
                  <a:pt x="586" y="100"/>
                </a:lnTo>
                <a:close/>
                <a:moveTo>
                  <a:pt x="598" y="234"/>
                </a:moveTo>
                <a:cubicBezTo>
                  <a:pt x="499" y="234"/>
                  <a:pt x="499" y="234"/>
                  <a:pt x="499" y="234"/>
                </a:cubicBezTo>
                <a:cubicBezTo>
                  <a:pt x="499" y="122"/>
                  <a:pt x="499" y="122"/>
                  <a:pt x="499" y="122"/>
                </a:cubicBezTo>
                <a:cubicBezTo>
                  <a:pt x="569" y="122"/>
                  <a:pt x="569" y="122"/>
                  <a:pt x="569" y="122"/>
                </a:cubicBezTo>
                <a:lnTo>
                  <a:pt x="598" y="234"/>
                </a:lnTo>
                <a:close/>
                <a:moveTo>
                  <a:pt x="225" y="169"/>
                </a:moveTo>
                <a:cubicBezTo>
                  <a:pt x="79" y="22"/>
                  <a:pt x="79" y="22"/>
                  <a:pt x="7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327" y="186"/>
                  <a:pt x="327" y="186"/>
                  <a:pt x="327" y="186"/>
                </a:cubicBezTo>
                <a:cubicBezTo>
                  <a:pt x="327" y="288"/>
                  <a:pt x="327" y="288"/>
                  <a:pt x="327" y="288"/>
                </a:cubicBezTo>
                <a:cubicBezTo>
                  <a:pt x="228" y="288"/>
                  <a:pt x="228" y="288"/>
                  <a:pt x="228" y="288"/>
                </a:cubicBezTo>
                <a:cubicBezTo>
                  <a:pt x="228" y="177"/>
                  <a:pt x="228" y="177"/>
                  <a:pt x="228" y="177"/>
                </a:cubicBezTo>
                <a:cubicBezTo>
                  <a:pt x="228" y="174"/>
                  <a:pt x="227" y="171"/>
                  <a:pt x="225" y="169"/>
                </a:cubicBezTo>
                <a:close/>
                <a:moveTo>
                  <a:pt x="147" y="442"/>
                </a:moveTo>
                <a:cubicBezTo>
                  <a:pt x="124" y="442"/>
                  <a:pt x="106" y="423"/>
                  <a:pt x="106" y="400"/>
                </a:cubicBezTo>
                <a:cubicBezTo>
                  <a:pt x="106" y="378"/>
                  <a:pt x="124" y="359"/>
                  <a:pt x="147" y="359"/>
                </a:cubicBezTo>
                <a:cubicBezTo>
                  <a:pt x="170" y="359"/>
                  <a:pt x="189" y="378"/>
                  <a:pt x="189" y="400"/>
                </a:cubicBezTo>
                <a:cubicBezTo>
                  <a:pt x="189" y="423"/>
                  <a:pt x="170" y="442"/>
                  <a:pt x="147" y="442"/>
                </a:cubicBezTo>
                <a:close/>
                <a:moveTo>
                  <a:pt x="147" y="337"/>
                </a:moveTo>
                <a:cubicBezTo>
                  <a:pt x="115" y="337"/>
                  <a:pt x="89" y="361"/>
                  <a:pt x="84" y="392"/>
                </a:cubicBezTo>
                <a:cubicBezTo>
                  <a:pt x="37" y="392"/>
                  <a:pt x="37" y="392"/>
                  <a:pt x="37" y="392"/>
                </a:cubicBezTo>
                <a:cubicBezTo>
                  <a:pt x="37" y="310"/>
                  <a:pt x="37" y="310"/>
                  <a:pt x="37" y="310"/>
                </a:cubicBezTo>
                <a:cubicBezTo>
                  <a:pt x="408" y="310"/>
                  <a:pt x="408" y="310"/>
                  <a:pt x="408" y="310"/>
                </a:cubicBezTo>
                <a:cubicBezTo>
                  <a:pt x="408" y="389"/>
                  <a:pt x="408" y="389"/>
                  <a:pt x="408" y="389"/>
                </a:cubicBezTo>
                <a:cubicBezTo>
                  <a:pt x="210" y="389"/>
                  <a:pt x="210" y="389"/>
                  <a:pt x="210" y="389"/>
                </a:cubicBezTo>
                <a:cubicBezTo>
                  <a:pt x="205" y="360"/>
                  <a:pt x="179" y="337"/>
                  <a:pt x="147" y="337"/>
                </a:cubicBezTo>
                <a:close/>
                <a:moveTo>
                  <a:pt x="472" y="442"/>
                </a:moveTo>
                <a:cubicBezTo>
                  <a:pt x="449" y="442"/>
                  <a:pt x="431" y="423"/>
                  <a:pt x="431" y="400"/>
                </a:cubicBezTo>
                <a:cubicBezTo>
                  <a:pt x="431" y="378"/>
                  <a:pt x="449" y="359"/>
                  <a:pt x="472" y="359"/>
                </a:cubicBezTo>
                <a:cubicBezTo>
                  <a:pt x="495" y="359"/>
                  <a:pt x="514" y="378"/>
                  <a:pt x="514" y="400"/>
                </a:cubicBezTo>
                <a:cubicBezTo>
                  <a:pt x="514" y="423"/>
                  <a:pt x="495" y="442"/>
                  <a:pt x="472" y="442"/>
                </a:cubicBezTo>
                <a:close/>
                <a:moveTo>
                  <a:pt x="542" y="390"/>
                </a:moveTo>
                <a:cubicBezTo>
                  <a:pt x="535" y="390"/>
                  <a:pt x="535" y="390"/>
                  <a:pt x="535" y="390"/>
                </a:cubicBezTo>
                <a:cubicBezTo>
                  <a:pt x="530" y="360"/>
                  <a:pt x="504" y="337"/>
                  <a:pt x="472" y="337"/>
                </a:cubicBezTo>
                <a:cubicBezTo>
                  <a:pt x="456" y="337"/>
                  <a:pt x="441" y="343"/>
                  <a:pt x="430" y="354"/>
                </a:cubicBezTo>
                <a:cubicBezTo>
                  <a:pt x="430" y="122"/>
                  <a:pt x="430" y="122"/>
                  <a:pt x="430" y="122"/>
                </a:cubicBezTo>
                <a:cubicBezTo>
                  <a:pt x="477" y="122"/>
                  <a:pt x="477" y="122"/>
                  <a:pt x="477" y="122"/>
                </a:cubicBezTo>
                <a:cubicBezTo>
                  <a:pt x="477" y="256"/>
                  <a:pt x="477" y="256"/>
                  <a:pt x="477" y="256"/>
                </a:cubicBezTo>
                <a:cubicBezTo>
                  <a:pt x="601" y="256"/>
                  <a:pt x="601" y="256"/>
                  <a:pt x="601" y="256"/>
                </a:cubicBezTo>
                <a:cubicBezTo>
                  <a:pt x="601" y="331"/>
                  <a:pt x="601" y="331"/>
                  <a:pt x="601" y="331"/>
                </a:cubicBezTo>
                <a:cubicBezTo>
                  <a:pt x="601" y="363"/>
                  <a:pt x="574" y="390"/>
                  <a:pt x="542" y="3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5" name="Freeform 11"/>
          <p:cNvSpPr>
            <a:spLocks noEditPoints="1"/>
          </p:cNvSpPr>
          <p:nvPr/>
        </p:nvSpPr>
        <p:spPr bwMode="auto">
          <a:xfrm>
            <a:off x="6462614" y="1642555"/>
            <a:ext cx="550133" cy="304454"/>
          </a:xfrm>
          <a:custGeom>
            <a:avLst/>
            <a:gdLst>
              <a:gd name="T0" fmla="*/ 596 w 722"/>
              <a:gd name="T1" fmla="*/ 192 h 399"/>
              <a:gd name="T2" fmla="*/ 586 w 722"/>
              <a:gd name="T3" fmla="*/ 160 h 399"/>
              <a:gd name="T4" fmla="*/ 582 w 722"/>
              <a:gd name="T5" fmla="*/ 151 h 399"/>
              <a:gd name="T6" fmla="*/ 687 w 722"/>
              <a:gd name="T7" fmla="*/ 164 h 399"/>
              <a:gd name="T8" fmla="*/ 698 w 722"/>
              <a:gd name="T9" fmla="*/ 145 h 399"/>
              <a:gd name="T10" fmla="*/ 575 w 722"/>
              <a:gd name="T11" fmla="*/ 130 h 399"/>
              <a:gd name="T12" fmla="*/ 471 w 722"/>
              <a:gd name="T13" fmla="*/ 7 h 399"/>
              <a:gd name="T14" fmla="*/ 514 w 722"/>
              <a:gd name="T15" fmla="*/ 24 h 399"/>
              <a:gd name="T16" fmla="*/ 547 w 722"/>
              <a:gd name="T17" fmla="*/ 140 h 399"/>
              <a:gd name="T18" fmla="*/ 343 w 722"/>
              <a:gd name="T19" fmla="*/ 94 h 399"/>
              <a:gd name="T20" fmla="*/ 0 w 722"/>
              <a:gd name="T21" fmla="*/ 64 h 399"/>
              <a:gd name="T22" fmla="*/ 88 w 722"/>
              <a:gd name="T23" fmla="*/ 156 h 399"/>
              <a:gd name="T24" fmla="*/ 232 w 722"/>
              <a:gd name="T25" fmla="*/ 180 h 399"/>
              <a:gd name="T26" fmla="*/ 134 w 722"/>
              <a:gd name="T27" fmla="*/ 189 h 399"/>
              <a:gd name="T28" fmla="*/ 134 w 722"/>
              <a:gd name="T29" fmla="*/ 399 h 399"/>
              <a:gd name="T30" fmla="*/ 215 w 722"/>
              <a:gd name="T31" fmla="*/ 228 h 399"/>
              <a:gd name="T32" fmla="*/ 286 w 722"/>
              <a:gd name="T33" fmla="*/ 294 h 399"/>
              <a:gd name="T34" fmla="*/ 469 w 722"/>
              <a:gd name="T35" fmla="*/ 305 h 399"/>
              <a:gd name="T36" fmla="*/ 561 w 722"/>
              <a:gd name="T37" fmla="*/ 157 h 399"/>
              <a:gd name="T38" fmla="*/ 575 w 722"/>
              <a:gd name="T39" fmla="*/ 198 h 399"/>
              <a:gd name="T40" fmla="*/ 617 w 722"/>
              <a:gd name="T41" fmla="*/ 399 h 399"/>
              <a:gd name="T42" fmla="*/ 617 w 722"/>
              <a:gd name="T43" fmla="*/ 189 h 399"/>
              <a:gd name="T44" fmla="*/ 134 w 722"/>
              <a:gd name="T45" fmla="*/ 377 h 399"/>
              <a:gd name="T46" fmla="*/ 134 w 722"/>
              <a:gd name="T47" fmla="*/ 211 h 399"/>
              <a:gd name="T48" fmla="*/ 124 w 722"/>
              <a:gd name="T49" fmla="*/ 288 h 399"/>
              <a:gd name="T50" fmla="*/ 132 w 722"/>
              <a:gd name="T51" fmla="*/ 307 h 399"/>
              <a:gd name="T52" fmla="*/ 200 w 722"/>
              <a:gd name="T53" fmla="*/ 244 h 399"/>
              <a:gd name="T54" fmla="*/ 447 w 722"/>
              <a:gd name="T55" fmla="*/ 283 h 399"/>
              <a:gd name="T56" fmla="*/ 138 w 722"/>
              <a:gd name="T57" fmla="*/ 125 h 399"/>
              <a:gd name="T58" fmla="*/ 44 w 722"/>
              <a:gd name="T59" fmla="*/ 81 h 399"/>
              <a:gd name="T60" fmla="*/ 348 w 722"/>
              <a:gd name="T61" fmla="*/ 120 h 399"/>
              <a:gd name="T62" fmla="*/ 442 w 722"/>
              <a:gd name="T63" fmla="*/ 91 h 399"/>
              <a:gd name="T64" fmla="*/ 447 w 722"/>
              <a:gd name="T65" fmla="*/ 283 h 399"/>
              <a:gd name="T66" fmla="*/ 534 w 722"/>
              <a:gd name="T67" fmla="*/ 294 h 399"/>
              <a:gd name="T68" fmla="*/ 606 w 722"/>
              <a:gd name="T69" fmla="*/ 297 h 399"/>
              <a:gd name="T70" fmla="*/ 620 w 722"/>
              <a:gd name="T71" fmla="*/ 304 h 399"/>
              <a:gd name="T72" fmla="*/ 602 w 722"/>
              <a:gd name="T73" fmla="*/ 213 h 399"/>
              <a:gd name="T74" fmla="*/ 700 w 722"/>
              <a:gd name="T75" fmla="*/ 294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22" h="399">
                <a:moveTo>
                  <a:pt x="617" y="189"/>
                </a:moveTo>
                <a:cubicBezTo>
                  <a:pt x="610" y="189"/>
                  <a:pt x="602" y="190"/>
                  <a:pt x="596" y="192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2" y="151"/>
                  <a:pt x="582" y="151"/>
                  <a:pt x="582" y="151"/>
                </a:cubicBezTo>
                <a:cubicBezTo>
                  <a:pt x="593" y="148"/>
                  <a:pt x="605" y="147"/>
                  <a:pt x="617" y="147"/>
                </a:cubicBezTo>
                <a:cubicBezTo>
                  <a:pt x="641" y="147"/>
                  <a:pt x="666" y="153"/>
                  <a:pt x="687" y="164"/>
                </a:cubicBezTo>
                <a:cubicBezTo>
                  <a:pt x="693" y="167"/>
                  <a:pt x="699" y="165"/>
                  <a:pt x="702" y="160"/>
                </a:cubicBezTo>
                <a:cubicBezTo>
                  <a:pt x="705" y="155"/>
                  <a:pt x="703" y="148"/>
                  <a:pt x="698" y="145"/>
                </a:cubicBezTo>
                <a:cubicBezTo>
                  <a:pt x="673" y="132"/>
                  <a:pt x="645" y="125"/>
                  <a:pt x="617" y="125"/>
                </a:cubicBezTo>
                <a:cubicBezTo>
                  <a:pt x="602" y="125"/>
                  <a:pt x="588" y="127"/>
                  <a:pt x="575" y="130"/>
                </a:cubicBezTo>
                <a:cubicBezTo>
                  <a:pt x="529" y="0"/>
                  <a:pt x="529" y="0"/>
                  <a:pt x="529" y="0"/>
                </a:cubicBezTo>
                <a:cubicBezTo>
                  <a:pt x="471" y="7"/>
                  <a:pt x="471" y="7"/>
                  <a:pt x="471" y="7"/>
                </a:cubicBezTo>
                <a:cubicBezTo>
                  <a:pt x="474" y="29"/>
                  <a:pt x="474" y="29"/>
                  <a:pt x="474" y="29"/>
                </a:cubicBezTo>
                <a:cubicBezTo>
                  <a:pt x="514" y="24"/>
                  <a:pt x="514" y="24"/>
                  <a:pt x="514" y="24"/>
                </a:cubicBezTo>
                <a:cubicBezTo>
                  <a:pt x="554" y="137"/>
                  <a:pt x="554" y="137"/>
                  <a:pt x="554" y="137"/>
                </a:cubicBezTo>
                <a:cubicBezTo>
                  <a:pt x="552" y="138"/>
                  <a:pt x="549" y="139"/>
                  <a:pt x="547" y="140"/>
                </a:cubicBezTo>
                <a:cubicBezTo>
                  <a:pt x="537" y="126"/>
                  <a:pt x="509" y="92"/>
                  <a:pt x="450" y="71"/>
                </a:cubicBezTo>
                <a:cubicBezTo>
                  <a:pt x="400" y="52"/>
                  <a:pt x="357" y="82"/>
                  <a:pt x="343" y="94"/>
                </a:cubicBezTo>
                <a:cubicBezTo>
                  <a:pt x="182" y="41"/>
                  <a:pt x="27" y="61"/>
                  <a:pt x="20" y="61"/>
                </a:cubicBezTo>
                <a:cubicBezTo>
                  <a:pt x="0" y="64"/>
                  <a:pt x="0" y="64"/>
                  <a:pt x="0" y="64"/>
                </a:cubicBezTo>
                <a:cubicBezTo>
                  <a:pt x="81" y="158"/>
                  <a:pt x="81" y="158"/>
                  <a:pt x="81" y="158"/>
                </a:cubicBezTo>
                <a:cubicBezTo>
                  <a:pt x="88" y="156"/>
                  <a:pt x="88" y="156"/>
                  <a:pt x="88" y="156"/>
                </a:cubicBezTo>
                <a:cubicBezTo>
                  <a:pt x="104" y="150"/>
                  <a:pt x="121" y="147"/>
                  <a:pt x="138" y="147"/>
                </a:cubicBezTo>
                <a:cubicBezTo>
                  <a:pt x="174" y="147"/>
                  <a:pt x="206" y="159"/>
                  <a:pt x="232" y="180"/>
                </a:cubicBezTo>
                <a:cubicBezTo>
                  <a:pt x="200" y="213"/>
                  <a:pt x="200" y="213"/>
                  <a:pt x="200" y="213"/>
                </a:cubicBezTo>
                <a:cubicBezTo>
                  <a:pt x="182" y="198"/>
                  <a:pt x="159" y="189"/>
                  <a:pt x="134" y="189"/>
                </a:cubicBezTo>
                <a:cubicBezTo>
                  <a:pt x="76" y="189"/>
                  <a:pt x="29" y="237"/>
                  <a:pt x="29" y="294"/>
                </a:cubicBezTo>
                <a:cubicBezTo>
                  <a:pt x="29" y="352"/>
                  <a:pt x="76" y="399"/>
                  <a:pt x="134" y="399"/>
                </a:cubicBezTo>
                <a:cubicBezTo>
                  <a:pt x="192" y="399"/>
                  <a:pt x="239" y="352"/>
                  <a:pt x="239" y="294"/>
                </a:cubicBezTo>
                <a:cubicBezTo>
                  <a:pt x="239" y="269"/>
                  <a:pt x="230" y="246"/>
                  <a:pt x="215" y="228"/>
                </a:cubicBezTo>
                <a:cubicBezTo>
                  <a:pt x="248" y="195"/>
                  <a:pt x="248" y="195"/>
                  <a:pt x="248" y="195"/>
                </a:cubicBezTo>
                <a:cubicBezTo>
                  <a:pt x="272" y="222"/>
                  <a:pt x="286" y="256"/>
                  <a:pt x="286" y="294"/>
                </a:cubicBezTo>
                <a:cubicBezTo>
                  <a:pt x="286" y="305"/>
                  <a:pt x="286" y="305"/>
                  <a:pt x="286" y="305"/>
                </a:cubicBezTo>
                <a:cubicBezTo>
                  <a:pt x="469" y="305"/>
                  <a:pt x="469" y="305"/>
                  <a:pt x="469" y="305"/>
                </a:cubicBezTo>
                <a:cubicBezTo>
                  <a:pt x="469" y="294"/>
                  <a:pt x="469" y="294"/>
                  <a:pt x="469" y="294"/>
                </a:cubicBezTo>
                <a:cubicBezTo>
                  <a:pt x="469" y="233"/>
                  <a:pt x="507" y="179"/>
                  <a:pt x="561" y="157"/>
                </a:cubicBezTo>
                <a:cubicBezTo>
                  <a:pt x="565" y="167"/>
                  <a:pt x="565" y="167"/>
                  <a:pt x="565" y="167"/>
                </a:cubicBezTo>
                <a:cubicBezTo>
                  <a:pt x="575" y="198"/>
                  <a:pt x="575" y="198"/>
                  <a:pt x="575" y="198"/>
                </a:cubicBezTo>
                <a:cubicBezTo>
                  <a:pt x="538" y="215"/>
                  <a:pt x="512" y="251"/>
                  <a:pt x="512" y="294"/>
                </a:cubicBezTo>
                <a:cubicBezTo>
                  <a:pt x="512" y="352"/>
                  <a:pt x="559" y="399"/>
                  <a:pt x="617" y="399"/>
                </a:cubicBezTo>
                <a:cubicBezTo>
                  <a:pt x="675" y="399"/>
                  <a:pt x="722" y="352"/>
                  <a:pt x="722" y="294"/>
                </a:cubicBezTo>
                <a:cubicBezTo>
                  <a:pt x="722" y="237"/>
                  <a:pt x="675" y="189"/>
                  <a:pt x="617" y="189"/>
                </a:cubicBezTo>
                <a:close/>
                <a:moveTo>
                  <a:pt x="217" y="294"/>
                </a:moveTo>
                <a:cubicBezTo>
                  <a:pt x="217" y="340"/>
                  <a:pt x="180" y="377"/>
                  <a:pt x="134" y="377"/>
                </a:cubicBezTo>
                <a:cubicBezTo>
                  <a:pt x="88" y="377"/>
                  <a:pt x="51" y="340"/>
                  <a:pt x="51" y="294"/>
                </a:cubicBezTo>
                <a:cubicBezTo>
                  <a:pt x="51" y="249"/>
                  <a:pt x="88" y="211"/>
                  <a:pt x="134" y="211"/>
                </a:cubicBezTo>
                <a:cubicBezTo>
                  <a:pt x="153" y="211"/>
                  <a:pt x="170" y="218"/>
                  <a:pt x="184" y="228"/>
                </a:cubicBezTo>
                <a:cubicBezTo>
                  <a:pt x="124" y="288"/>
                  <a:pt x="124" y="288"/>
                  <a:pt x="124" y="288"/>
                </a:cubicBezTo>
                <a:cubicBezTo>
                  <a:pt x="120" y="292"/>
                  <a:pt x="120" y="299"/>
                  <a:pt x="124" y="303"/>
                </a:cubicBezTo>
                <a:cubicBezTo>
                  <a:pt x="126" y="306"/>
                  <a:pt x="129" y="307"/>
                  <a:pt x="132" y="307"/>
                </a:cubicBezTo>
                <a:cubicBezTo>
                  <a:pt x="135" y="307"/>
                  <a:pt x="138" y="306"/>
                  <a:pt x="140" y="303"/>
                </a:cubicBezTo>
                <a:cubicBezTo>
                  <a:pt x="200" y="244"/>
                  <a:pt x="200" y="244"/>
                  <a:pt x="200" y="244"/>
                </a:cubicBezTo>
                <a:cubicBezTo>
                  <a:pt x="211" y="258"/>
                  <a:pt x="217" y="275"/>
                  <a:pt x="217" y="294"/>
                </a:cubicBezTo>
                <a:close/>
                <a:moveTo>
                  <a:pt x="447" y="283"/>
                </a:moveTo>
                <a:cubicBezTo>
                  <a:pt x="308" y="283"/>
                  <a:pt x="308" y="283"/>
                  <a:pt x="308" y="283"/>
                </a:cubicBezTo>
                <a:cubicBezTo>
                  <a:pt x="302" y="195"/>
                  <a:pt x="228" y="125"/>
                  <a:pt x="138" y="125"/>
                </a:cubicBezTo>
                <a:cubicBezTo>
                  <a:pt x="121" y="125"/>
                  <a:pt x="104" y="127"/>
                  <a:pt x="87" y="132"/>
                </a:cubicBezTo>
                <a:cubicBezTo>
                  <a:pt x="44" y="81"/>
                  <a:pt x="44" y="81"/>
                  <a:pt x="44" y="81"/>
                </a:cubicBezTo>
                <a:cubicBezTo>
                  <a:pt x="92" y="78"/>
                  <a:pt x="218" y="74"/>
                  <a:pt x="342" y="117"/>
                </a:cubicBezTo>
                <a:cubicBezTo>
                  <a:pt x="348" y="120"/>
                  <a:pt x="348" y="120"/>
                  <a:pt x="348" y="120"/>
                </a:cubicBezTo>
                <a:cubicBezTo>
                  <a:pt x="353" y="115"/>
                  <a:pt x="353" y="115"/>
                  <a:pt x="353" y="115"/>
                </a:cubicBezTo>
                <a:cubicBezTo>
                  <a:pt x="355" y="113"/>
                  <a:pt x="395" y="74"/>
                  <a:pt x="442" y="91"/>
                </a:cubicBezTo>
                <a:cubicBezTo>
                  <a:pt x="492" y="110"/>
                  <a:pt x="518" y="138"/>
                  <a:pt x="527" y="150"/>
                </a:cubicBezTo>
                <a:cubicBezTo>
                  <a:pt x="482" y="179"/>
                  <a:pt x="451" y="227"/>
                  <a:pt x="447" y="283"/>
                </a:cubicBezTo>
                <a:close/>
                <a:moveTo>
                  <a:pt x="617" y="377"/>
                </a:moveTo>
                <a:cubicBezTo>
                  <a:pt x="571" y="377"/>
                  <a:pt x="534" y="340"/>
                  <a:pt x="534" y="294"/>
                </a:cubicBezTo>
                <a:cubicBezTo>
                  <a:pt x="534" y="261"/>
                  <a:pt x="553" y="233"/>
                  <a:pt x="581" y="219"/>
                </a:cubicBezTo>
                <a:cubicBezTo>
                  <a:pt x="606" y="297"/>
                  <a:pt x="606" y="297"/>
                  <a:pt x="606" y="297"/>
                </a:cubicBezTo>
                <a:cubicBezTo>
                  <a:pt x="608" y="302"/>
                  <a:pt x="612" y="305"/>
                  <a:pt x="617" y="305"/>
                </a:cubicBezTo>
                <a:cubicBezTo>
                  <a:pt x="618" y="305"/>
                  <a:pt x="619" y="305"/>
                  <a:pt x="620" y="304"/>
                </a:cubicBezTo>
                <a:cubicBezTo>
                  <a:pt x="626" y="303"/>
                  <a:pt x="629" y="296"/>
                  <a:pt x="627" y="291"/>
                </a:cubicBezTo>
                <a:cubicBezTo>
                  <a:pt x="602" y="213"/>
                  <a:pt x="602" y="213"/>
                  <a:pt x="602" y="213"/>
                </a:cubicBezTo>
                <a:cubicBezTo>
                  <a:pt x="607" y="212"/>
                  <a:pt x="612" y="211"/>
                  <a:pt x="617" y="211"/>
                </a:cubicBezTo>
                <a:cubicBezTo>
                  <a:pt x="663" y="211"/>
                  <a:pt x="700" y="249"/>
                  <a:pt x="700" y="294"/>
                </a:cubicBezTo>
                <a:cubicBezTo>
                  <a:pt x="700" y="340"/>
                  <a:pt x="663" y="377"/>
                  <a:pt x="617" y="3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6" name="Freeform 16"/>
          <p:cNvSpPr>
            <a:spLocks noEditPoints="1"/>
          </p:cNvSpPr>
          <p:nvPr/>
        </p:nvSpPr>
        <p:spPr bwMode="auto">
          <a:xfrm>
            <a:off x="3604037" y="1606785"/>
            <a:ext cx="583887" cy="375995"/>
          </a:xfrm>
          <a:custGeom>
            <a:avLst/>
            <a:gdLst>
              <a:gd name="T0" fmla="*/ 492 w 659"/>
              <a:gd name="T1" fmla="*/ 143 h 424"/>
              <a:gd name="T2" fmla="*/ 527 w 659"/>
              <a:gd name="T3" fmla="*/ 22 h 424"/>
              <a:gd name="T4" fmla="*/ 527 w 659"/>
              <a:gd name="T5" fmla="*/ 0 h 424"/>
              <a:gd name="T6" fmla="*/ 436 w 659"/>
              <a:gd name="T7" fmla="*/ 5 h 424"/>
              <a:gd name="T8" fmla="*/ 450 w 659"/>
              <a:gd name="T9" fmla="*/ 71 h 424"/>
              <a:gd name="T10" fmla="*/ 258 w 659"/>
              <a:gd name="T11" fmla="*/ 41 h 424"/>
              <a:gd name="T12" fmla="*/ 289 w 659"/>
              <a:gd name="T13" fmla="*/ 19 h 424"/>
              <a:gd name="T14" fmla="*/ 197 w 659"/>
              <a:gd name="T15" fmla="*/ 41 h 424"/>
              <a:gd name="T16" fmla="*/ 247 w 659"/>
              <a:gd name="T17" fmla="*/ 83 h 424"/>
              <a:gd name="T18" fmla="*/ 142 w 659"/>
              <a:gd name="T19" fmla="*/ 141 h 424"/>
              <a:gd name="T20" fmla="*/ 142 w 659"/>
              <a:gd name="T21" fmla="*/ 424 h 424"/>
              <a:gd name="T22" fmla="*/ 312 w 659"/>
              <a:gd name="T23" fmla="*/ 294 h 424"/>
              <a:gd name="T24" fmla="*/ 312 w 659"/>
              <a:gd name="T25" fmla="*/ 294 h 424"/>
              <a:gd name="T26" fmla="*/ 315 w 659"/>
              <a:gd name="T27" fmla="*/ 293 h 424"/>
              <a:gd name="T28" fmla="*/ 317 w 659"/>
              <a:gd name="T29" fmla="*/ 292 h 424"/>
              <a:gd name="T30" fmla="*/ 319 w 659"/>
              <a:gd name="T31" fmla="*/ 291 h 424"/>
              <a:gd name="T32" fmla="*/ 321 w 659"/>
              <a:gd name="T33" fmla="*/ 289 h 424"/>
              <a:gd name="T34" fmla="*/ 470 w 659"/>
              <a:gd name="T35" fmla="*/ 149 h 424"/>
              <a:gd name="T36" fmla="*/ 518 w 659"/>
              <a:gd name="T37" fmla="*/ 424 h 424"/>
              <a:gd name="T38" fmla="*/ 518 w 659"/>
              <a:gd name="T39" fmla="*/ 141 h 424"/>
              <a:gd name="T40" fmla="*/ 298 w 659"/>
              <a:gd name="T41" fmla="*/ 272 h 424"/>
              <a:gd name="T42" fmla="*/ 223 w 659"/>
              <a:gd name="T43" fmla="*/ 167 h 424"/>
              <a:gd name="T44" fmla="*/ 167 w 659"/>
              <a:gd name="T45" fmla="*/ 272 h 424"/>
              <a:gd name="T46" fmla="*/ 212 w 659"/>
              <a:gd name="T47" fmla="*/ 186 h 424"/>
              <a:gd name="T48" fmla="*/ 167 w 659"/>
              <a:gd name="T49" fmla="*/ 272 h 424"/>
              <a:gd name="T50" fmla="*/ 22 w 659"/>
              <a:gd name="T51" fmla="*/ 283 h 424"/>
              <a:gd name="T52" fmla="*/ 193 w 659"/>
              <a:gd name="T53" fmla="*/ 174 h 424"/>
              <a:gd name="T54" fmla="*/ 142 w 659"/>
              <a:gd name="T55" fmla="*/ 255 h 424"/>
              <a:gd name="T56" fmla="*/ 142 w 659"/>
              <a:gd name="T57" fmla="*/ 310 h 424"/>
              <a:gd name="T58" fmla="*/ 261 w 659"/>
              <a:gd name="T59" fmla="*/ 294 h 424"/>
              <a:gd name="T60" fmla="*/ 317 w 659"/>
              <a:gd name="T61" fmla="*/ 258 h 424"/>
              <a:gd name="T62" fmla="*/ 441 w 659"/>
              <a:gd name="T63" fmla="*/ 93 h 424"/>
              <a:gd name="T64" fmla="*/ 518 w 659"/>
              <a:gd name="T65" fmla="*/ 402 h 424"/>
              <a:gd name="T66" fmla="*/ 476 w 659"/>
              <a:gd name="T67" fmla="*/ 170 h 424"/>
              <a:gd name="T68" fmla="*/ 489 w 659"/>
              <a:gd name="T69" fmla="*/ 283 h 424"/>
              <a:gd name="T70" fmla="*/ 543 w 659"/>
              <a:gd name="T71" fmla="*/ 283 h 424"/>
              <a:gd name="T72" fmla="*/ 497 w 659"/>
              <a:gd name="T73" fmla="*/ 165 h 424"/>
              <a:gd name="T74" fmla="*/ 637 w 659"/>
              <a:gd name="T75" fmla="*/ 28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59" h="424">
                <a:moveTo>
                  <a:pt x="518" y="141"/>
                </a:moveTo>
                <a:cubicBezTo>
                  <a:pt x="509" y="141"/>
                  <a:pt x="500" y="142"/>
                  <a:pt x="492" y="143"/>
                </a:cubicBezTo>
                <a:cubicBezTo>
                  <a:pt x="459" y="22"/>
                  <a:pt x="459" y="22"/>
                  <a:pt x="459" y="22"/>
                </a:cubicBezTo>
                <a:cubicBezTo>
                  <a:pt x="527" y="22"/>
                  <a:pt x="527" y="22"/>
                  <a:pt x="527" y="22"/>
                </a:cubicBezTo>
                <a:cubicBezTo>
                  <a:pt x="533" y="22"/>
                  <a:pt x="538" y="17"/>
                  <a:pt x="538" y="11"/>
                </a:cubicBezTo>
                <a:cubicBezTo>
                  <a:pt x="538" y="5"/>
                  <a:pt x="533" y="0"/>
                  <a:pt x="527" y="0"/>
                </a:cubicBezTo>
                <a:cubicBezTo>
                  <a:pt x="445" y="0"/>
                  <a:pt x="445" y="0"/>
                  <a:pt x="445" y="0"/>
                </a:cubicBezTo>
                <a:cubicBezTo>
                  <a:pt x="442" y="0"/>
                  <a:pt x="438" y="2"/>
                  <a:pt x="436" y="5"/>
                </a:cubicBezTo>
                <a:cubicBezTo>
                  <a:pt x="434" y="7"/>
                  <a:pt x="433" y="11"/>
                  <a:pt x="434" y="14"/>
                </a:cubicBezTo>
                <a:cubicBezTo>
                  <a:pt x="450" y="71"/>
                  <a:pt x="450" y="71"/>
                  <a:pt x="450" y="71"/>
                </a:cubicBezTo>
                <a:cubicBezTo>
                  <a:pt x="266" y="71"/>
                  <a:pt x="266" y="71"/>
                  <a:pt x="266" y="71"/>
                </a:cubicBezTo>
                <a:cubicBezTo>
                  <a:pt x="258" y="41"/>
                  <a:pt x="258" y="41"/>
                  <a:pt x="258" y="41"/>
                </a:cubicBezTo>
                <a:cubicBezTo>
                  <a:pt x="289" y="41"/>
                  <a:pt x="289" y="41"/>
                  <a:pt x="289" y="41"/>
                </a:cubicBezTo>
                <a:cubicBezTo>
                  <a:pt x="289" y="19"/>
                  <a:pt x="289" y="19"/>
                  <a:pt x="289" y="19"/>
                </a:cubicBezTo>
                <a:cubicBezTo>
                  <a:pt x="197" y="19"/>
                  <a:pt x="197" y="19"/>
                  <a:pt x="197" y="19"/>
                </a:cubicBezTo>
                <a:cubicBezTo>
                  <a:pt x="197" y="41"/>
                  <a:pt x="197" y="41"/>
                  <a:pt x="197" y="41"/>
                </a:cubicBezTo>
                <a:cubicBezTo>
                  <a:pt x="235" y="41"/>
                  <a:pt x="235" y="41"/>
                  <a:pt x="235" y="41"/>
                </a:cubicBezTo>
                <a:cubicBezTo>
                  <a:pt x="247" y="83"/>
                  <a:pt x="247" y="83"/>
                  <a:pt x="247" y="83"/>
                </a:cubicBezTo>
                <a:cubicBezTo>
                  <a:pt x="204" y="155"/>
                  <a:pt x="204" y="155"/>
                  <a:pt x="204" y="155"/>
                </a:cubicBezTo>
                <a:cubicBezTo>
                  <a:pt x="185" y="146"/>
                  <a:pt x="164" y="141"/>
                  <a:pt x="142" y="141"/>
                </a:cubicBezTo>
                <a:cubicBezTo>
                  <a:pt x="64" y="141"/>
                  <a:pt x="0" y="205"/>
                  <a:pt x="0" y="283"/>
                </a:cubicBezTo>
                <a:cubicBezTo>
                  <a:pt x="0" y="361"/>
                  <a:pt x="64" y="424"/>
                  <a:pt x="142" y="424"/>
                </a:cubicBezTo>
                <a:cubicBezTo>
                  <a:pt x="216" y="424"/>
                  <a:pt x="277" y="367"/>
                  <a:pt x="283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3" y="294"/>
                  <a:pt x="314" y="293"/>
                  <a:pt x="315" y="293"/>
                </a:cubicBezTo>
                <a:cubicBezTo>
                  <a:pt x="315" y="293"/>
                  <a:pt x="315" y="293"/>
                  <a:pt x="315" y="293"/>
                </a:cubicBezTo>
                <a:cubicBezTo>
                  <a:pt x="316" y="293"/>
                  <a:pt x="316" y="293"/>
                  <a:pt x="317" y="292"/>
                </a:cubicBezTo>
                <a:cubicBezTo>
                  <a:pt x="317" y="292"/>
                  <a:pt x="317" y="292"/>
                  <a:pt x="317" y="292"/>
                </a:cubicBezTo>
                <a:cubicBezTo>
                  <a:pt x="318" y="292"/>
                  <a:pt x="318" y="292"/>
                  <a:pt x="319" y="291"/>
                </a:cubicBezTo>
                <a:cubicBezTo>
                  <a:pt x="319" y="291"/>
                  <a:pt x="319" y="291"/>
                  <a:pt x="319" y="291"/>
                </a:cubicBezTo>
                <a:cubicBezTo>
                  <a:pt x="320" y="290"/>
                  <a:pt x="320" y="290"/>
                  <a:pt x="321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459" y="106"/>
                  <a:pt x="459" y="106"/>
                  <a:pt x="459" y="106"/>
                </a:cubicBezTo>
                <a:cubicBezTo>
                  <a:pt x="470" y="149"/>
                  <a:pt x="470" y="149"/>
                  <a:pt x="470" y="149"/>
                </a:cubicBezTo>
                <a:cubicBezTo>
                  <a:pt x="415" y="169"/>
                  <a:pt x="376" y="221"/>
                  <a:pt x="376" y="283"/>
                </a:cubicBezTo>
                <a:cubicBezTo>
                  <a:pt x="376" y="361"/>
                  <a:pt x="439" y="424"/>
                  <a:pt x="518" y="424"/>
                </a:cubicBezTo>
                <a:cubicBezTo>
                  <a:pt x="596" y="424"/>
                  <a:pt x="659" y="361"/>
                  <a:pt x="659" y="283"/>
                </a:cubicBezTo>
                <a:cubicBezTo>
                  <a:pt x="659" y="205"/>
                  <a:pt x="596" y="141"/>
                  <a:pt x="518" y="141"/>
                </a:cubicBezTo>
                <a:close/>
                <a:moveTo>
                  <a:pt x="255" y="113"/>
                </a:moveTo>
                <a:cubicBezTo>
                  <a:pt x="298" y="272"/>
                  <a:pt x="298" y="272"/>
                  <a:pt x="298" y="272"/>
                </a:cubicBezTo>
                <a:cubicBezTo>
                  <a:pt x="283" y="272"/>
                  <a:pt x="283" y="272"/>
                  <a:pt x="283" y="272"/>
                </a:cubicBezTo>
                <a:cubicBezTo>
                  <a:pt x="280" y="228"/>
                  <a:pt x="257" y="190"/>
                  <a:pt x="223" y="167"/>
                </a:cubicBezTo>
                <a:lnTo>
                  <a:pt x="255" y="113"/>
                </a:lnTo>
                <a:close/>
                <a:moveTo>
                  <a:pt x="167" y="272"/>
                </a:moveTo>
                <a:cubicBezTo>
                  <a:pt x="166" y="270"/>
                  <a:pt x="165" y="268"/>
                  <a:pt x="164" y="267"/>
                </a:cubicBezTo>
                <a:cubicBezTo>
                  <a:pt x="212" y="186"/>
                  <a:pt x="212" y="186"/>
                  <a:pt x="212" y="186"/>
                </a:cubicBezTo>
                <a:cubicBezTo>
                  <a:pt x="239" y="205"/>
                  <a:pt x="258" y="236"/>
                  <a:pt x="261" y="272"/>
                </a:cubicBezTo>
                <a:lnTo>
                  <a:pt x="167" y="272"/>
                </a:lnTo>
                <a:close/>
                <a:moveTo>
                  <a:pt x="142" y="402"/>
                </a:moveTo>
                <a:cubicBezTo>
                  <a:pt x="76" y="402"/>
                  <a:pt x="22" y="349"/>
                  <a:pt x="22" y="283"/>
                </a:cubicBezTo>
                <a:cubicBezTo>
                  <a:pt x="22" y="217"/>
                  <a:pt x="76" y="163"/>
                  <a:pt x="142" y="163"/>
                </a:cubicBezTo>
                <a:cubicBezTo>
                  <a:pt x="160" y="163"/>
                  <a:pt x="177" y="167"/>
                  <a:pt x="193" y="174"/>
                </a:cubicBezTo>
                <a:cubicBezTo>
                  <a:pt x="145" y="256"/>
                  <a:pt x="145" y="256"/>
                  <a:pt x="145" y="256"/>
                </a:cubicBezTo>
                <a:cubicBezTo>
                  <a:pt x="144" y="255"/>
                  <a:pt x="143" y="255"/>
                  <a:pt x="142" y="255"/>
                </a:cubicBezTo>
                <a:cubicBezTo>
                  <a:pt x="127" y="255"/>
                  <a:pt x="115" y="268"/>
                  <a:pt x="115" y="283"/>
                </a:cubicBezTo>
                <a:cubicBezTo>
                  <a:pt x="115" y="298"/>
                  <a:pt x="127" y="310"/>
                  <a:pt x="142" y="310"/>
                </a:cubicBezTo>
                <a:cubicBezTo>
                  <a:pt x="153" y="310"/>
                  <a:pt x="162" y="303"/>
                  <a:pt x="167" y="294"/>
                </a:cubicBezTo>
                <a:cubicBezTo>
                  <a:pt x="261" y="294"/>
                  <a:pt x="261" y="294"/>
                  <a:pt x="261" y="294"/>
                </a:cubicBezTo>
                <a:cubicBezTo>
                  <a:pt x="255" y="354"/>
                  <a:pt x="204" y="402"/>
                  <a:pt x="142" y="402"/>
                </a:cubicBezTo>
                <a:close/>
                <a:moveTo>
                  <a:pt x="317" y="258"/>
                </a:moveTo>
                <a:cubicBezTo>
                  <a:pt x="272" y="93"/>
                  <a:pt x="272" y="93"/>
                  <a:pt x="272" y="93"/>
                </a:cubicBezTo>
                <a:cubicBezTo>
                  <a:pt x="441" y="93"/>
                  <a:pt x="441" y="93"/>
                  <a:pt x="441" y="93"/>
                </a:cubicBezTo>
                <a:lnTo>
                  <a:pt x="317" y="258"/>
                </a:lnTo>
                <a:close/>
                <a:moveTo>
                  <a:pt x="518" y="402"/>
                </a:moveTo>
                <a:cubicBezTo>
                  <a:pt x="452" y="402"/>
                  <a:pt x="398" y="349"/>
                  <a:pt x="398" y="283"/>
                </a:cubicBezTo>
                <a:cubicBezTo>
                  <a:pt x="398" y="231"/>
                  <a:pt x="431" y="187"/>
                  <a:pt x="476" y="170"/>
                </a:cubicBezTo>
                <a:cubicBezTo>
                  <a:pt x="500" y="261"/>
                  <a:pt x="500" y="261"/>
                  <a:pt x="500" y="261"/>
                </a:cubicBezTo>
                <a:cubicBezTo>
                  <a:pt x="493" y="265"/>
                  <a:pt x="489" y="273"/>
                  <a:pt x="489" y="283"/>
                </a:cubicBezTo>
                <a:cubicBezTo>
                  <a:pt x="489" y="298"/>
                  <a:pt x="501" y="310"/>
                  <a:pt x="516" y="310"/>
                </a:cubicBezTo>
                <a:cubicBezTo>
                  <a:pt x="531" y="310"/>
                  <a:pt x="543" y="298"/>
                  <a:pt x="543" y="283"/>
                </a:cubicBezTo>
                <a:cubicBezTo>
                  <a:pt x="543" y="269"/>
                  <a:pt x="534" y="258"/>
                  <a:pt x="522" y="256"/>
                </a:cubicBezTo>
                <a:cubicBezTo>
                  <a:pt x="497" y="165"/>
                  <a:pt x="497" y="165"/>
                  <a:pt x="497" y="165"/>
                </a:cubicBezTo>
                <a:cubicBezTo>
                  <a:pt x="504" y="164"/>
                  <a:pt x="511" y="163"/>
                  <a:pt x="518" y="163"/>
                </a:cubicBezTo>
                <a:cubicBezTo>
                  <a:pt x="583" y="163"/>
                  <a:pt x="637" y="217"/>
                  <a:pt x="637" y="283"/>
                </a:cubicBezTo>
                <a:cubicBezTo>
                  <a:pt x="637" y="349"/>
                  <a:pt x="583" y="402"/>
                  <a:pt x="518" y="4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7" name="Freeform 6"/>
          <p:cNvSpPr>
            <a:spLocks noEditPoints="1"/>
          </p:cNvSpPr>
          <p:nvPr/>
        </p:nvSpPr>
        <p:spPr bwMode="auto">
          <a:xfrm>
            <a:off x="7906047" y="1574418"/>
            <a:ext cx="504967" cy="440728"/>
          </a:xfrm>
          <a:custGeom>
            <a:avLst/>
            <a:gdLst>
              <a:gd name="T0" fmla="*/ 394 w 493"/>
              <a:gd name="T1" fmla="*/ 160 h 430"/>
              <a:gd name="T2" fmla="*/ 405 w 493"/>
              <a:gd name="T3" fmla="*/ 145 h 430"/>
              <a:gd name="T4" fmla="*/ 373 w 493"/>
              <a:gd name="T5" fmla="*/ 52 h 430"/>
              <a:gd name="T6" fmla="*/ 109 w 493"/>
              <a:gd name="T7" fmla="*/ 61 h 430"/>
              <a:gd name="T8" fmla="*/ 90 w 493"/>
              <a:gd name="T9" fmla="*/ 156 h 430"/>
              <a:gd name="T10" fmla="*/ 128 w 493"/>
              <a:gd name="T11" fmla="*/ 74 h 430"/>
              <a:gd name="T12" fmla="*/ 380 w 493"/>
              <a:gd name="T13" fmla="*/ 138 h 430"/>
              <a:gd name="T14" fmla="*/ 128 w 493"/>
              <a:gd name="T15" fmla="*/ 74 h 430"/>
              <a:gd name="T16" fmla="*/ 417 w 493"/>
              <a:gd name="T17" fmla="*/ 8 h 430"/>
              <a:gd name="T18" fmla="*/ 89 w 493"/>
              <a:gd name="T19" fmla="*/ 0 h 430"/>
              <a:gd name="T20" fmla="*/ 36 w 493"/>
              <a:gd name="T21" fmla="*/ 160 h 430"/>
              <a:gd name="T22" fmla="*/ 0 w 493"/>
              <a:gd name="T23" fmla="*/ 307 h 430"/>
              <a:gd name="T24" fmla="*/ 49 w 493"/>
              <a:gd name="T25" fmla="*/ 352 h 430"/>
              <a:gd name="T26" fmla="*/ 89 w 493"/>
              <a:gd name="T27" fmla="*/ 430 h 430"/>
              <a:gd name="T28" fmla="*/ 147 w 493"/>
              <a:gd name="T29" fmla="*/ 390 h 430"/>
              <a:gd name="T30" fmla="*/ 346 w 493"/>
              <a:gd name="T31" fmla="*/ 352 h 430"/>
              <a:gd name="T32" fmla="*/ 386 w 493"/>
              <a:gd name="T33" fmla="*/ 430 h 430"/>
              <a:gd name="T34" fmla="*/ 444 w 493"/>
              <a:gd name="T35" fmla="*/ 390 h 430"/>
              <a:gd name="T36" fmla="*/ 449 w 493"/>
              <a:gd name="T37" fmla="*/ 352 h 430"/>
              <a:gd name="T38" fmla="*/ 493 w 493"/>
              <a:gd name="T39" fmla="*/ 204 h 430"/>
              <a:gd name="T40" fmla="*/ 125 w 493"/>
              <a:gd name="T41" fmla="*/ 390 h 430"/>
              <a:gd name="T42" fmla="*/ 89 w 493"/>
              <a:gd name="T43" fmla="*/ 408 h 430"/>
              <a:gd name="T44" fmla="*/ 71 w 493"/>
              <a:gd name="T45" fmla="*/ 352 h 430"/>
              <a:gd name="T46" fmla="*/ 125 w 493"/>
              <a:gd name="T47" fmla="*/ 390 h 430"/>
              <a:gd name="T48" fmla="*/ 404 w 493"/>
              <a:gd name="T49" fmla="*/ 408 h 430"/>
              <a:gd name="T50" fmla="*/ 368 w 493"/>
              <a:gd name="T51" fmla="*/ 390 h 430"/>
              <a:gd name="T52" fmla="*/ 422 w 493"/>
              <a:gd name="T53" fmla="*/ 352 h 430"/>
              <a:gd name="T54" fmla="*/ 471 w 493"/>
              <a:gd name="T55" fmla="*/ 307 h 430"/>
              <a:gd name="T56" fmla="*/ 44 w 493"/>
              <a:gd name="T57" fmla="*/ 330 h 430"/>
              <a:gd name="T58" fmla="*/ 22 w 493"/>
              <a:gd name="T59" fmla="*/ 204 h 430"/>
              <a:gd name="T60" fmla="*/ 55 w 493"/>
              <a:gd name="T61" fmla="*/ 173 h 430"/>
              <a:gd name="T62" fmla="*/ 398 w 493"/>
              <a:gd name="T63" fmla="*/ 22 h 430"/>
              <a:gd name="T64" fmla="*/ 449 w 493"/>
              <a:gd name="T65" fmla="*/ 181 h 430"/>
              <a:gd name="T66" fmla="*/ 471 w 493"/>
              <a:gd name="T67" fmla="*/ 307 h 430"/>
              <a:gd name="T68" fmla="*/ 247 w 493"/>
              <a:gd name="T69" fmla="*/ 202 h 430"/>
              <a:gd name="T70" fmla="*/ 179 w 493"/>
              <a:gd name="T71" fmla="*/ 212 h 430"/>
              <a:gd name="T72" fmla="*/ 170 w 493"/>
              <a:gd name="T73" fmla="*/ 288 h 430"/>
              <a:gd name="T74" fmla="*/ 312 w 493"/>
              <a:gd name="T75" fmla="*/ 299 h 430"/>
              <a:gd name="T76" fmla="*/ 323 w 493"/>
              <a:gd name="T77" fmla="*/ 223 h 430"/>
              <a:gd name="T78" fmla="*/ 301 w 493"/>
              <a:gd name="T79" fmla="*/ 277 h 430"/>
              <a:gd name="T80" fmla="*/ 192 w 493"/>
              <a:gd name="T81" fmla="*/ 232 h 430"/>
              <a:gd name="T82" fmla="*/ 301 w 493"/>
              <a:gd name="T83" fmla="*/ 232 h 430"/>
              <a:gd name="T84" fmla="*/ 98 w 493"/>
              <a:gd name="T85" fmla="*/ 212 h 430"/>
              <a:gd name="T86" fmla="*/ 98 w 493"/>
              <a:gd name="T87" fmla="*/ 299 h 430"/>
              <a:gd name="T88" fmla="*/ 98 w 493"/>
              <a:gd name="T89" fmla="*/ 212 h 430"/>
              <a:gd name="T90" fmla="*/ 76 w 493"/>
              <a:gd name="T91" fmla="*/ 256 h 430"/>
              <a:gd name="T92" fmla="*/ 120 w 493"/>
              <a:gd name="T93" fmla="*/ 256 h 430"/>
              <a:gd name="T94" fmla="*/ 395 w 493"/>
              <a:gd name="T95" fmla="*/ 212 h 430"/>
              <a:gd name="T96" fmla="*/ 395 w 493"/>
              <a:gd name="T97" fmla="*/ 299 h 430"/>
              <a:gd name="T98" fmla="*/ 395 w 493"/>
              <a:gd name="T99" fmla="*/ 212 h 430"/>
              <a:gd name="T100" fmla="*/ 373 w 493"/>
              <a:gd name="T101" fmla="*/ 256 h 430"/>
              <a:gd name="T102" fmla="*/ 417 w 493"/>
              <a:gd name="T103" fmla="*/ 256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93" h="430">
                <a:moveTo>
                  <a:pt x="99" y="160"/>
                </a:moveTo>
                <a:cubicBezTo>
                  <a:pt x="394" y="160"/>
                  <a:pt x="394" y="160"/>
                  <a:pt x="394" y="160"/>
                </a:cubicBezTo>
                <a:cubicBezTo>
                  <a:pt x="400" y="160"/>
                  <a:pt x="405" y="155"/>
                  <a:pt x="405" y="149"/>
                </a:cubicBezTo>
                <a:cubicBezTo>
                  <a:pt x="405" y="148"/>
                  <a:pt x="405" y="146"/>
                  <a:pt x="405" y="145"/>
                </a:cubicBezTo>
                <a:cubicBezTo>
                  <a:pt x="384" y="61"/>
                  <a:pt x="384" y="61"/>
                  <a:pt x="384" y="61"/>
                </a:cubicBezTo>
                <a:cubicBezTo>
                  <a:pt x="383" y="56"/>
                  <a:pt x="378" y="52"/>
                  <a:pt x="373" y="52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15" y="52"/>
                  <a:pt x="110" y="56"/>
                  <a:pt x="109" y="61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7" y="150"/>
                  <a:pt x="88" y="153"/>
                  <a:pt x="90" y="156"/>
                </a:cubicBezTo>
                <a:cubicBezTo>
                  <a:pt x="92" y="159"/>
                  <a:pt x="95" y="160"/>
                  <a:pt x="99" y="160"/>
                </a:cubicBezTo>
                <a:close/>
                <a:moveTo>
                  <a:pt x="128" y="74"/>
                </a:moveTo>
                <a:cubicBezTo>
                  <a:pt x="364" y="74"/>
                  <a:pt x="364" y="74"/>
                  <a:pt x="364" y="74"/>
                </a:cubicBezTo>
                <a:cubicBezTo>
                  <a:pt x="380" y="138"/>
                  <a:pt x="380" y="138"/>
                  <a:pt x="380" y="138"/>
                </a:cubicBezTo>
                <a:cubicBezTo>
                  <a:pt x="113" y="138"/>
                  <a:pt x="113" y="138"/>
                  <a:pt x="113" y="138"/>
                </a:cubicBezTo>
                <a:lnTo>
                  <a:pt x="128" y="74"/>
                </a:lnTo>
                <a:close/>
                <a:moveTo>
                  <a:pt x="457" y="160"/>
                </a:moveTo>
                <a:cubicBezTo>
                  <a:pt x="417" y="8"/>
                  <a:pt x="417" y="8"/>
                  <a:pt x="417" y="8"/>
                </a:cubicBezTo>
                <a:cubicBezTo>
                  <a:pt x="416" y="3"/>
                  <a:pt x="412" y="0"/>
                  <a:pt x="407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4" y="0"/>
                  <a:pt x="80" y="3"/>
                  <a:pt x="79" y="8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15" y="164"/>
                  <a:pt x="0" y="182"/>
                  <a:pt x="0" y="204"/>
                </a:cubicBezTo>
                <a:cubicBezTo>
                  <a:pt x="0" y="307"/>
                  <a:pt x="0" y="307"/>
                  <a:pt x="0" y="307"/>
                </a:cubicBezTo>
                <a:cubicBezTo>
                  <a:pt x="0" y="332"/>
                  <a:pt x="20" y="352"/>
                  <a:pt x="44" y="352"/>
                </a:cubicBezTo>
                <a:cubicBezTo>
                  <a:pt x="49" y="352"/>
                  <a:pt x="49" y="352"/>
                  <a:pt x="49" y="352"/>
                </a:cubicBezTo>
                <a:cubicBezTo>
                  <a:pt x="49" y="390"/>
                  <a:pt x="49" y="390"/>
                  <a:pt x="49" y="390"/>
                </a:cubicBezTo>
                <a:cubicBezTo>
                  <a:pt x="49" y="412"/>
                  <a:pt x="67" y="430"/>
                  <a:pt x="89" y="430"/>
                </a:cubicBezTo>
                <a:cubicBezTo>
                  <a:pt x="107" y="430"/>
                  <a:pt x="107" y="430"/>
                  <a:pt x="107" y="430"/>
                </a:cubicBezTo>
                <a:cubicBezTo>
                  <a:pt x="129" y="430"/>
                  <a:pt x="147" y="412"/>
                  <a:pt x="147" y="390"/>
                </a:cubicBezTo>
                <a:cubicBezTo>
                  <a:pt x="147" y="352"/>
                  <a:pt x="147" y="352"/>
                  <a:pt x="147" y="352"/>
                </a:cubicBezTo>
                <a:cubicBezTo>
                  <a:pt x="346" y="352"/>
                  <a:pt x="346" y="352"/>
                  <a:pt x="346" y="352"/>
                </a:cubicBezTo>
                <a:cubicBezTo>
                  <a:pt x="346" y="390"/>
                  <a:pt x="346" y="390"/>
                  <a:pt x="346" y="390"/>
                </a:cubicBezTo>
                <a:cubicBezTo>
                  <a:pt x="346" y="412"/>
                  <a:pt x="364" y="430"/>
                  <a:pt x="386" y="430"/>
                </a:cubicBezTo>
                <a:cubicBezTo>
                  <a:pt x="404" y="430"/>
                  <a:pt x="404" y="430"/>
                  <a:pt x="404" y="430"/>
                </a:cubicBezTo>
                <a:cubicBezTo>
                  <a:pt x="426" y="430"/>
                  <a:pt x="444" y="412"/>
                  <a:pt x="444" y="390"/>
                </a:cubicBezTo>
                <a:cubicBezTo>
                  <a:pt x="444" y="352"/>
                  <a:pt x="444" y="352"/>
                  <a:pt x="444" y="352"/>
                </a:cubicBezTo>
                <a:cubicBezTo>
                  <a:pt x="449" y="352"/>
                  <a:pt x="449" y="352"/>
                  <a:pt x="449" y="352"/>
                </a:cubicBezTo>
                <a:cubicBezTo>
                  <a:pt x="473" y="352"/>
                  <a:pt x="493" y="332"/>
                  <a:pt x="493" y="307"/>
                </a:cubicBezTo>
                <a:cubicBezTo>
                  <a:pt x="493" y="204"/>
                  <a:pt x="493" y="204"/>
                  <a:pt x="493" y="204"/>
                </a:cubicBezTo>
                <a:cubicBezTo>
                  <a:pt x="493" y="182"/>
                  <a:pt x="478" y="164"/>
                  <a:pt x="457" y="160"/>
                </a:cubicBezTo>
                <a:close/>
                <a:moveTo>
                  <a:pt x="125" y="390"/>
                </a:moveTo>
                <a:cubicBezTo>
                  <a:pt x="125" y="400"/>
                  <a:pt x="117" y="408"/>
                  <a:pt x="107" y="408"/>
                </a:cubicBezTo>
                <a:cubicBezTo>
                  <a:pt x="89" y="408"/>
                  <a:pt x="89" y="408"/>
                  <a:pt x="89" y="408"/>
                </a:cubicBezTo>
                <a:cubicBezTo>
                  <a:pt x="79" y="408"/>
                  <a:pt x="71" y="400"/>
                  <a:pt x="71" y="390"/>
                </a:cubicBezTo>
                <a:cubicBezTo>
                  <a:pt x="71" y="352"/>
                  <a:pt x="71" y="352"/>
                  <a:pt x="71" y="352"/>
                </a:cubicBezTo>
                <a:cubicBezTo>
                  <a:pt x="125" y="352"/>
                  <a:pt x="125" y="352"/>
                  <a:pt x="125" y="352"/>
                </a:cubicBezTo>
                <a:lnTo>
                  <a:pt x="125" y="390"/>
                </a:lnTo>
                <a:close/>
                <a:moveTo>
                  <a:pt x="422" y="390"/>
                </a:moveTo>
                <a:cubicBezTo>
                  <a:pt x="422" y="400"/>
                  <a:pt x="414" y="408"/>
                  <a:pt x="404" y="408"/>
                </a:cubicBezTo>
                <a:cubicBezTo>
                  <a:pt x="386" y="408"/>
                  <a:pt x="386" y="408"/>
                  <a:pt x="386" y="408"/>
                </a:cubicBezTo>
                <a:cubicBezTo>
                  <a:pt x="376" y="408"/>
                  <a:pt x="368" y="400"/>
                  <a:pt x="368" y="390"/>
                </a:cubicBezTo>
                <a:cubicBezTo>
                  <a:pt x="368" y="352"/>
                  <a:pt x="368" y="352"/>
                  <a:pt x="368" y="352"/>
                </a:cubicBezTo>
                <a:cubicBezTo>
                  <a:pt x="422" y="352"/>
                  <a:pt x="422" y="352"/>
                  <a:pt x="422" y="352"/>
                </a:cubicBezTo>
                <a:lnTo>
                  <a:pt x="422" y="390"/>
                </a:lnTo>
                <a:close/>
                <a:moveTo>
                  <a:pt x="471" y="307"/>
                </a:moveTo>
                <a:cubicBezTo>
                  <a:pt x="471" y="320"/>
                  <a:pt x="461" y="330"/>
                  <a:pt x="449" y="330"/>
                </a:cubicBezTo>
                <a:cubicBezTo>
                  <a:pt x="44" y="330"/>
                  <a:pt x="44" y="330"/>
                  <a:pt x="44" y="330"/>
                </a:cubicBezTo>
                <a:cubicBezTo>
                  <a:pt x="32" y="330"/>
                  <a:pt x="22" y="320"/>
                  <a:pt x="22" y="307"/>
                </a:cubicBezTo>
                <a:cubicBezTo>
                  <a:pt x="22" y="204"/>
                  <a:pt x="22" y="204"/>
                  <a:pt x="22" y="204"/>
                </a:cubicBezTo>
                <a:cubicBezTo>
                  <a:pt x="22" y="191"/>
                  <a:pt x="32" y="181"/>
                  <a:pt x="45" y="181"/>
                </a:cubicBezTo>
                <a:cubicBezTo>
                  <a:pt x="50" y="181"/>
                  <a:pt x="54" y="178"/>
                  <a:pt x="55" y="173"/>
                </a:cubicBezTo>
                <a:cubicBezTo>
                  <a:pt x="98" y="22"/>
                  <a:pt x="98" y="22"/>
                  <a:pt x="98" y="22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438" y="173"/>
                  <a:pt x="438" y="173"/>
                  <a:pt x="438" y="173"/>
                </a:cubicBezTo>
                <a:cubicBezTo>
                  <a:pt x="439" y="178"/>
                  <a:pt x="444" y="181"/>
                  <a:pt x="449" y="181"/>
                </a:cubicBezTo>
                <a:cubicBezTo>
                  <a:pt x="461" y="181"/>
                  <a:pt x="471" y="191"/>
                  <a:pt x="471" y="204"/>
                </a:cubicBezTo>
                <a:lnTo>
                  <a:pt x="471" y="307"/>
                </a:lnTo>
                <a:close/>
                <a:moveTo>
                  <a:pt x="314" y="212"/>
                </a:moveTo>
                <a:cubicBezTo>
                  <a:pt x="247" y="202"/>
                  <a:pt x="247" y="202"/>
                  <a:pt x="247" y="202"/>
                </a:cubicBezTo>
                <a:cubicBezTo>
                  <a:pt x="246" y="202"/>
                  <a:pt x="245" y="202"/>
                  <a:pt x="244" y="202"/>
                </a:cubicBezTo>
                <a:cubicBezTo>
                  <a:pt x="179" y="212"/>
                  <a:pt x="179" y="212"/>
                  <a:pt x="179" y="212"/>
                </a:cubicBezTo>
                <a:cubicBezTo>
                  <a:pt x="174" y="213"/>
                  <a:pt x="170" y="217"/>
                  <a:pt x="170" y="223"/>
                </a:cubicBezTo>
                <a:cubicBezTo>
                  <a:pt x="170" y="288"/>
                  <a:pt x="170" y="288"/>
                  <a:pt x="170" y="288"/>
                </a:cubicBezTo>
                <a:cubicBezTo>
                  <a:pt x="170" y="295"/>
                  <a:pt x="175" y="299"/>
                  <a:pt x="181" y="299"/>
                </a:cubicBezTo>
                <a:cubicBezTo>
                  <a:pt x="312" y="299"/>
                  <a:pt x="312" y="299"/>
                  <a:pt x="312" y="299"/>
                </a:cubicBezTo>
                <a:cubicBezTo>
                  <a:pt x="318" y="299"/>
                  <a:pt x="323" y="295"/>
                  <a:pt x="323" y="288"/>
                </a:cubicBezTo>
                <a:cubicBezTo>
                  <a:pt x="323" y="223"/>
                  <a:pt x="323" y="223"/>
                  <a:pt x="323" y="223"/>
                </a:cubicBezTo>
                <a:cubicBezTo>
                  <a:pt x="323" y="217"/>
                  <a:pt x="319" y="213"/>
                  <a:pt x="314" y="212"/>
                </a:cubicBezTo>
                <a:close/>
                <a:moveTo>
                  <a:pt x="301" y="277"/>
                </a:moveTo>
                <a:cubicBezTo>
                  <a:pt x="192" y="277"/>
                  <a:pt x="192" y="277"/>
                  <a:pt x="192" y="277"/>
                </a:cubicBezTo>
                <a:cubicBezTo>
                  <a:pt x="192" y="232"/>
                  <a:pt x="192" y="232"/>
                  <a:pt x="192" y="232"/>
                </a:cubicBezTo>
                <a:cubicBezTo>
                  <a:pt x="245" y="224"/>
                  <a:pt x="245" y="224"/>
                  <a:pt x="245" y="224"/>
                </a:cubicBezTo>
                <a:cubicBezTo>
                  <a:pt x="301" y="232"/>
                  <a:pt x="301" y="232"/>
                  <a:pt x="301" y="232"/>
                </a:cubicBezTo>
                <a:lnTo>
                  <a:pt x="301" y="277"/>
                </a:lnTo>
                <a:close/>
                <a:moveTo>
                  <a:pt x="98" y="212"/>
                </a:moveTo>
                <a:cubicBezTo>
                  <a:pt x="74" y="212"/>
                  <a:pt x="54" y="231"/>
                  <a:pt x="54" y="256"/>
                </a:cubicBezTo>
                <a:cubicBezTo>
                  <a:pt x="54" y="280"/>
                  <a:pt x="74" y="299"/>
                  <a:pt x="98" y="299"/>
                </a:cubicBezTo>
                <a:cubicBezTo>
                  <a:pt x="122" y="299"/>
                  <a:pt x="142" y="280"/>
                  <a:pt x="142" y="256"/>
                </a:cubicBezTo>
                <a:cubicBezTo>
                  <a:pt x="142" y="231"/>
                  <a:pt x="122" y="212"/>
                  <a:pt x="98" y="212"/>
                </a:cubicBezTo>
                <a:close/>
                <a:moveTo>
                  <a:pt x="98" y="277"/>
                </a:moveTo>
                <a:cubicBezTo>
                  <a:pt x="86" y="277"/>
                  <a:pt x="76" y="268"/>
                  <a:pt x="76" y="256"/>
                </a:cubicBezTo>
                <a:cubicBezTo>
                  <a:pt x="76" y="244"/>
                  <a:pt x="86" y="234"/>
                  <a:pt x="98" y="234"/>
                </a:cubicBezTo>
                <a:cubicBezTo>
                  <a:pt x="110" y="234"/>
                  <a:pt x="120" y="244"/>
                  <a:pt x="120" y="256"/>
                </a:cubicBezTo>
                <a:cubicBezTo>
                  <a:pt x="120" y="268"/>
                  <a:pt x="110" y="277"/>
                  <a:pt x="98" y="277"/>
                </a:cubicBezTo>
                <a:close/>
                <a:moveTo>
                  <a:pt x="395" y="212"/>
                </a:moveTo>
                <a:cubicBezTo>
                  <a:pt x="371" y="212"/>
                  <a:pt x="351" y="231"/>
                  <a:pt x="351" y="256"/>
                </a:cubicBezTo>
                <a:cubicBezTo>
                  <a:pt x="351" y="280"/>
                  <a:pt x="371" y="299"/>
                  <a:pt x="395" y="299"/>
                </a:cubicBezTo>
                <a:cubicBezTo>
                  <a:pt x="419" y="299"/>
                  <a:pt x="439" y="280"/>
                  <a:pt x="439" y="256"/>
                </a:cubicBezTo>
                <a:cubicBezTo>
                  <a:pt x="439" y="231"/>
                  <a:pt x="419" y="212"/>
                  <a:pt x="395" y="212"/>
                </a:cubicBezTo>
                <a:close/>
                <a:moveTo>
                  <a:pt x="395" y="277"/>
                </a:moveTo>
                <a:cubicBezTo>
                  <a:pt x="383" y="277"/>
                  <a:pt x="373" y="268"/>
                  <a:pt x="373" y="256"/>
                </a:cubicBezTo>
                <a:cubicBezTo>
                  <a:pt x="373" y="244"/>
                  <a:pt x="383" y="234"/>
                  <a:pt x="395" y="234"/>
                </a:cubicBezTo>
                <a:cubicBezTo>
                  <a:pt x="407" y="234"/>
                  <a:pt x="417" y="244"/>
                  <a:pt x="417" y="256"/>
                </a:cubicBezTo>
                <a:cubicBezTo>
                  <a:pt x="417" y="268"/>
                  <a:pt x="407" y="277"/>
                  <a:pt x="395" y="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8" name="Freeform 5"/>
          <p:cNvSpPr>
            <a:spLocks noEditPoints="1"/>
          </p:cNvSpPr>
          <p:nvPr/>
        </p:nvSpPr>
        <p:spPr bwMode="auto">
          <a:xfrm>
            <a:off x="3620752" y="2732966"/>
            <a:ext cx="550457" cy="504941"/>
          </a:xfrm>
          <a:custGeom>
            <a:avLst/>
            <a:gdLst>
              <a:gd name="T0" fmla="*/ 512 w 586"/>
              <a:gd name="T1" fmla="*/ 280 h 537"/>
              <a:gd name="T2" fmla="*/ 364 w 586"/>
              <a:gd name="T3" fmla="*/ 280 h 537"/>
              <a:gd name="T4" fmla="*/ 290 w 586"/>
              <a:gd name="T5" fmla="*/ 409 h 537"/>
              <a:gd name="T6" fmla="*/ 364 w 586"/>
              <a:gd name="T7" fmla="*/ 537 h 537"/>
              <a:gd name="T8" fmla="*/ 512 w 586"/>
              <a:gd name="T9" fmla="*/ 537 h 537"/>
              <a:gd name="T10" fmla="*/ 586 w 586"/>
              <a:gd name="T11" fmla="*/ 409 h 537"/>
              <a:gd name="T12" fmla="*/ 512 w 586"/>
              <a:gd name="T13" fmla="*/ 280 h 537"/>
              <a:gd name="T14" fmla="*/ 499 w 586"/>
              <a:gd name="T15" fmla="*/ 515 h 537"/>
              <a:gd name="T16" fmla="*/ 376 w 586"/>
              <a:gd name="T17" fmla="*/ 515 h 537"/>
              <a:gd name="T18" fmla="*/ 315 w 586"/>
              <a:gd name="T19" fmla="*/ 409 h 537"/>
              <a:gd name="T20" fmla="*/ 376 w 586"/>
              <a:gd name="T21" fmla="*/ 302 h 537"/>
              <a:gd name="T22" fmla="*/ 499 w 586"/>
              <a:gd name="T23" fmla="*/ 302 h 537"/>
              <a:gd name="T24" fmla="*/ 560 w 586"/>
              <a:gd name="T25" fmla="*/ 409 h 537"/>
              <a:gd name="T26" fmla="*/ 499 w 586"/>
              <a:gd name="T27" fmla="*/ 515 h 537"/>
              <a:gd name="T28" fmla="*/ 438 w 586"/>
              <a:gd name="T29" fmla="*/ 359 h 537"/>
              <a:gd name="T30" fmla="*/ 389 w 586"/>
              <a:gd name="T31" fmla="*/ 409 h 537"/>
              <a:gd name="T32" fmla="*/ 438 w 586"/>
              <a:gd name="T33" fmla="*/ 458 h 537"/>
              <a:gd name="T34" fmla="*/ 487 w 586"/>
              <a:gd name="T35" fmla="*/ 409 h 537"/>
              <a:gd name="T36" fmla="*/ 438 w 586"/>
              <a:gd name="T37" fmla="*/ 359 h 537"/>
              <a:gd name="T38" fmla="*/ 438 w 586"/>
              <a:gd name="T39" fmla="*/ 436 h 537"/>
              <a:gd name="T40" fmla="*/ 411 w 586"/>
              <a:gd name="T41" fmla="*/ 409 h 537"/>
              <a:gd name="T42" fmla="*/ 438 w 586"/>
              <a:gd name="T43" fmla="*/ 381 h 537"/>
              <a:gd name="T44" fmla="*/ 465 w 586"/>
              <a:gd name="T45" fmla="*/ 409 h 537"/>
              <a:gd name="T46" fmla="*/ 438 w 586"/>
              <a:gd name="T47" fmla="*/ 436 h 537"/>
              <a:gd name="T48" fmla="*/ 375 w 586"/>
              <a:gd name="T49" fmla="*/ 199 h 537"/>
              <a:gd name="T50" fmla="*/ 386 w 586"/>
              <a:gd name="T51" fmla="*/ 70 h 537"/>
              <a:gd name="T52" fmla="*/ 378 w 586"/>
              <a:gd name="T53" fmla="*/ 54 h 537"/>
              <a:gd name="T54" fmla="*/ 309 w 586"/>
              <a:gd name="T55" fmla="*/ 149 h 537"/>
              <a:gd name="T56" fmla="*/ 240 w 586"/>
              <a:gd name="T57" fmla="*/ 99 h 537"/>
              <a:gd name="T58" fmla="*/ 309 w 586"/>
              <a:gd name="T59" fmla="*/ 4 h 537"/>
              <a:gd name="T60" fmla="*/ 291 w 586"/>
              <a:gd name="T61" fmla="*/ 1 h 537"/>
              <a:gd name="T62" fmla="*/ 273 w 586"/>
              <a:gd name="T63" fmla="*/ 0 h 537"/>
              <a:gd name="T64" fmla="*/ 171 w 586"/>
              <a:gd name="T65" fmla="*/ 51 h 537"/>
              <a:gd name="T66" fmla="*/ 168 w 586"/>
              <a:gd name="T67" fmla="*/ 194 h 537"/>
              <a:gd name="T68" fmla="*/ 17 w 586"/>
              <a:gd name="T69" fmla="*/ 403 h 537"/>
              <a:gd name="T70" fmla="*/ 26 w 586"/>
              <a:gd name="T71" fmla="*/ 475 h 537"/>
              <a:gd name="T72" fmla="*/ 53 w 586"/>
              <a:gd name="T73" fmla="*/ 484 h 537"/>
              <a:gd name="T74" fmla="*/ 96 w 586"/>
              <a:gd name="T75" fmla="*/ 461 h 537"/>
              <a:gd name="T76" fmla="*/ 250 w 586"/>
              <a:gd name="T77" fmla="*/ 249 h 537"/>
              <a:gd name="T78" fmla="*/ 273 w 586"/>
              <a:gd name="T79" fmla="*/ 251 h 537"/>
              <a:gd name="T80" fmla="*/ 273 w 586"/>
              <a:gd name="T81" fmla="*/ 251 h 537"/>
              <a:gd name="T82" fmla="*/ 375 w 586"/>
              <a:gd name="T83" fmla="*/ 199 h 537"/>
              <a:gd name="T84" fmla="*/ 273 w 586"/>
              <a:gd name="T85" fmla="*/ 229 h 537"/>
              <a:gd name="T86" fmla="*/ 248 w 586"/>
              <a:gd name="T87" fmla="*/ 226 h 537"/>
              <a:gd name="T88" fmla="*/ 240 w 586"/>
              <a:gd name="T89" fmla="*/ 224 h 537"/>
              <a:gd name="T90" fmla="*/ 78 w 586"/>
              <a:gd name="T91" fmla="*/ 448 h 537"/>
              <a:gd name="T92" fmla="*/ 53 w 586"/>
              <a:gd name="T93" fmla="*/ 462 h 537"/>
              <a:gd name="T94" fmla="*/ 38 w 586"/>
              <a:gd name="T95" fmla="*/ 457 h 537"/>
              <a:gd name="T96" fmla="*/ 34 w 586"/>
              <a:gd name="T97" fmla="*/ 416 h 537"/>
              <a:gd name="T98" fmla="*/ 195 w 586"/>
              <a:gd name="T99" fmla="*/ 194 h 537"/>
              <a:gd name="T100" fmla="*/ 191 w 586"/>
              <a:gd name="T101" fmla="*/ 188 h 537"/>
              <a:gd name="T102" fmla="*/ 189 w 586"/>
              <a:gd name="T103" fmla="*/ 64 h 537"/>
              <a:gd name="T104" fmla="*/ 269 w 586"/>
              <a:gd name="T105" fmla="*/ 22 h 537"/>
              <a:gd name="T106" fmla="*/ 209 w 586"/>
              <a:gd name="T107" fmla="*/ 103 h 537"/>
              <a:gd name="T108" fmla="*/ 314 w 586"/>
              <a:gd name="T109" fmla="*/ 179 h 537"/>
              <a:gd name="T110" fmla="*/ 373 w 586"/>
              <a:gd name="T111" fmla="*/ 98 h 537"/>
              <a:gd name="T112" fmla="*/ 358 w 586"/>
              <a:gd name="T113" fmla="*/ 187 h 537"/>
              <a:gd name="T114" fmla="*/ 273 w 586"/>
              <a:gd name="T115" fmla="*/ 229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86" h="537">
                <a:moveTo>
                  <a:pt x="512" y="280"/>
                </a:moveTo>
                <a:cubicBezTo>
                  <a:pt x="364" y="280"/>
                  <a:pt x="364" y="280"/>
                  <a:pt x="364" y="280"/>
                </a:cubicBezTo>
                <a:cubicBezTo>
                  <a:pt x="290" y="409"/>
                  <a:pt x="290" y="409"/>
                  <a:pt x="290" y="409"/>
                </a:cubicBezTo>
                <a:cubicBezTo>
                  <a:pt x="364" y="537"/>
                  <a:pt x="364" y="537"/>
                  <a:pt x="364" y="537"/>
                </a:cubicBezTo>
                <a:cubicBezTo>
                  <a:pt x="512" y="537"/>
                  <a:pt x="512" y="537"/>
                  <a:pt x="512" y="537"/>
                </a:cubicBezTo>
                <a:cubicBezTo>
                  <a:pt x="586" y="409"/>
                  <a:pt x="586" y="409"/>
                  <a:pt x="586" y="409"/>
                </a:cubicBezTo>
                <a:lnTo>
                  <a:pt x="512" y="280"/>
                </a:lnTo>
                <a:close/>
                <a:moveTo>
                  <a:pt x="499" y="515"/>
                </a:moveTo>
                <a:cubicBezTo>
                  <a:pt x="376" y="515"/>
                  <a:pt x="376" y="515"/>
                  <a:pt x="376" y="515"/>
                </a:cubicBezTo>
                <a:cubicBezTo>
                  <a:pt x="315" y="409"/>
                  <a:pt x="315" y="409"/>
                  <a:pt x="315" y="409"/>
                </a:cubicBezTo>
                <a:cubicBezTo>
                  <a:pt x="376" y="302"/>
                  <a:pt x="376" y="302"/>
                  <a:pt x="376" y="302"/>
                </a:cubicBezTo>
                <a:cubicBezTo>
                  <a:pt x="499" y="302"/>
                  <a:pt x="499" y="302"/>
                  <a:pt x="499" y="302"/>
                </a:cubicBezTo>
                <a:cubicBezTo>
                  <a:pt x="560" y="409"/>
                  <a:pt x="560" y="409"/>
                  <a:pt x="560" y="409"/>
                </a:cubicBezTo>
                <a:lnTo>
                  <a:pt x="499" y="515"/>
                </a:lnTo>
                <a:close/>
                <a:moveTo>
                  <a:pt x="438" y="359"/>
                </a:moveTo>
                <a:cubicBezTo>
                  <a:pt x="411" y="359"/>
                  <a:pt x="389" y="381"/>
                  <a:pt x="389" y="409"/>
                </a:cubicBezTo>
                <a:cubicBezTo>
                  <a:pt x="389" y="436"/>
                  <a:pt x="411" y="458"/>
                  <a:pt x="438" y="458"/>
                </a:cubicBezTo>
                <a:cubicBezTo>
                  <a:pt x="465" y="458"/>
                  <a:pt x="487" y="436"/>
                  <a:pt x="487" y="409"/>
                </a:cubicBezTo>
                <a:cubicBezTo>
                  <a:pt x="487" y="381"/>
                  <a:pt x="465" y="359"/>
                  <a:pt x="438" y="359"/>
                </a:cubicBezTo>
                <a:close/>
                <a:moveTo>
                  <a:pt x="438" y="436"/>
                </a:moveTo>
                <a:cubicBezTo>
                  <a:pt x="423" y="436"/>
                  <a:pt x="411" y="423"/>
                  <a:pt x="411" y="409"/>
                </a:cubicBezTo>
                <a:cubicBezTo>
                  <a:pt x="411" y="394"/>
                  <a:pt x="423" y="381"/>
                  <a:pt x="438" y="381"/>
                </a:cubicBezTo>
                <a:cubicBezTo>
                  <a:pt x="453" y="381"/>
                  <a:pt x="465" y="394"/>
                  <a:pt x="465" y="409"/>
                </a:cubicBezTo>
                <a:cubicBezTo>
                  <a:pt x="465" y="423"/>
                  <a:pt x="453" y="436"/>
                  <a:pt x="438" y="436"/>
                </a:cubicBezTo>
                <a:close/>
                <a:moveTo>
                  <a:pt x="375" y="199"/>
                </a:moveTo>
                <a:cubicBezTo>
                  <a:pt x="403" y="162"/>
                  <a:pt x="407" y="112"/>
                  <a:pt x="386" y="70"/>
                </a:cubicBezTo>
                <a:cubicBezTo>
                  <a:pt x="378" y="54"/>
                  <a:pt x="378" y="54"/>
                  <a:pt x="378" y="54"/>
                </a:cubicBezTo>
                <a:cubicBezTo>
                  <a:pt x="309" y="149"/>
                  <a:pt x="309" y="149"/>
                  <a:pt x="309" y="149"/>
                </a:cubicBezTo>
                <a:cubicBezTo>
                  <a:pt x="240" y="99"/>
                  <a:pt x="240" y="99"/>
                  <a:pt x="240" y="99"/>
                </a:cubicBezTo>
                <a:cubicBezTo>
                  <a:pt x="309" y="4"/>
                  <a:pt x="309" y="4"/>
                  <a:pt x="309" y="4"/>
                </a:cubicBezTo>
                <a:cubicBezTo>
                  <a:pt x="291" y="1"/>
                  <a:pt x="291" y="1"/>
                  <a:pt x="291" y="1"/>
                </a:cubicBezTo>
                <a:cubicBezTo>
                  <a:pt x="285" y="0"/>
                  <a:pt x="279" y="0"/>
                  <a:pt x="273" y="0"/>
                </a:cubicBezTo>
                <a:cubicBezTo>
                  <a:pt x="232" y="0"/>
                  <a:pt x="195" y="19"/>
                  <a:pt x="171" y="51"/>
                </a:cubicBezTo>
                <a:cubicBezTo>
                  <a:pt x="140" y="94"/>
                  <a:pt x="139" y="150"/>
                  <a:pt x="168" y="194"/>
                </a:cubicBezTo>
                <a:cubicBezTo>
                  <a:pt x="17" y="403"/>
                  <a:pt x="17" y="403"/>
                  <a:pt x="17" y="403"/>
                </a:cubicBezTo>
                <a:cubicBezTo>
                  <a:pt x="0" y="427"/>
                  <a:pt x="4" y="459"/>
                  <a:pt x="26" y="475"/>
                </a:cubicBezTo>
                <a:cubicBezTo>
                  <a:pt x="33" y="481"/>
                  <a:pt x="43" y="484"/>
                  <a:pt x="53" y="484"/>
                </a:cubicBezTo>
                <a:cubicBezTo>
                  <a:pt x="70" y="484"/>
                  <a:pt x="86" y="475"/>
                  <a:pt x="96" y="461"/>
                </a:cubicBezTo>
                <a:cubicBezTo>
                  <a:pt x="250" y="249"/>
                  <a:pt x="250" y="249"/>
                  <a:pt x="250" y="249"/>
                </a:cubicBezTo>
                <a:cubicBezTo>
                  <a:pt x="257" y="251"/>
                  <a:pt x="265" y="251"/>
                  <a:pt x="273" y="251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314" y="251"/>
                  <a:pt x="352" y="232"/>
                  <a:pt x="375" y="199"/>
                </a:cubicBezTo>
                <a:close/>
                <a:moveTo>
                  <a:pt x="273" y="229"/>
                </a:moveTo>
                <a:cubicBezTo>
                  <a:pt x="265" y="229"/>
                  <a:pt x="256" y="228"/>
                  <a:pt x="248" y="226"/>
                </a:cubicBezTo>
                <a:cubicBezTo>
                  <a:pt x="240" y="224"/>
                  <a:pt x="240" y="224"/>
                  <a:pt x="240" y="224"/>
                </a:cubicBezTo>
                <a:cubicBezTo>
                  <a:pt x="78" y="448"/>
                  <a:pt x="78" y="448"/>
                  <a:pt x="78" y="448"/>
                </a:cubicBezTo>
                <a:cubicBezTo>
                  <a:pt x="72" y="457"/>
                  <a:pt x="63" y="462"/>
                  <a:pt x="53" y="462"/>
                </a:cubicBezTo>
                <a:cubicBezTo>
                  <a:pt x="48" y="462"/>
                  <a:pt x="43" y="460"/>
                  <a:pt x="38" y="457"/>
                </a:cubicBezTo>
                <a:cubicBezTo>
                  <a:pt x="26" y="448"/>
                  <a:pt x="25" y="430"/>
                  <a:pt x="34" y="416"/>
                </a:cubicBezTo>
                <a:cubicBezTo>
                  <a:pt x="195" y="194"/>
                  <a:pt x="195" y="194"/>
                  <a:pt x="195" y="194"/>
                </a:cubicBezTo>
                <a:cubicBezTo>
                  <a:pt x="191" y="188"/>
                  <a:pt x="191" y="188"/>
                  <a:pt x="191" y="188"/>
                </a:cubicBezTo>
                <a:cubicBezTo>
                  <a:pt x="163" y="151"/>
                  <a:pt x="162" y="101"/>
                  <a:pt x="189" y="64"/>
                </a:cubicBezTo>
                <a:cubicBezTo>
                  <a:pt x="208" y="39"/>
                  <a:pt x="236" y="23"/>
                  <a:pt x="269" y="22"/>
                </a:cubicBezTo>
                <a:cubicBezTo>
                  <a:pt x="209" y="103"/>
                  <a:pt x="209" y="103"/>
                  <a:pt x="209" y="103"/>
                </a:cubicBezTo>
                <a:cubicBezTo>
                  <a:pt x="314" y="179"/>
                  <a:pt x="314" y="179"/>
                  <a:pt x="314" y="179"/>
                </a:cubicBezTo>
                <a:cubicBezTo>
                  <a:pt x="373" y="98"/>
                  <a:pt x="373" y="98"/>
                  <a:pt x="373" y="98"/>
                </a:cubicBezTo>
                <a:cubicBezTo>
                  <a:pt x="382" y="128"/>
                  <a:pt x="376" y="161"/>
                  <a:pt x="358" y="187"/>
                </a:cubicBezTo>
                <a:cubicBezTo>
                  <a:pt x="338" y="213"/>
                  <a:pt x="307" y="229"/>
                  <a:pt x="273" y="2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4" name="Freeform 123"/>
          <p:cNvSpPr>
            <a:spLocks noChangeAspect="1"/>
          </p:cNvSpPr>
          <p:nvPr/>
        </p:nvSpPr>
        <p:spPr bwMode="auto">
          <a:xfrm>
            <a:off x="495683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9" name="Freeform 11"/>
          <p:cNvSpPr>
            <a:spLocks noEditPoints="1"/>
          </p:cNvSpPr>
          <p:nvPr/>
        </p:nvSpPr>
        <p:spPr bwMode="auto">
          <a:xfrm>
            <a:off x="5078920" y="2754040"/>
            <a:ext cx="475821" cy="462792"/>
          </a:xfrm>
          <a:custGeom>
            <a:avLst/>
            <a:gdLst>
              <a:gd name="T0" fmla="*/ 297 w 424"/>
              <a:gd name="T1" fmla="*/ 247 h 412"/>
              <a:gd name="T2" fmla="*/ 249 w 424"/>
              <a:gd name="T3" fmla="*/ 247 h 412"/>
              <a:gd name="T4" fmla="*/ 320 w 424"/>
              <a:gd name="T5" fmla="*/ 195 h 412"/>
              <a:gd name="T6" fmla="*/ 413 w 424"/>
              <a:gd name="T7" fmla="*/ 70 h 412"/>
              <a:gd name="T8" fmla="*/ 395 w 424"/>
              <a:gd name="T9" fmla="*/ 65 h 412"/>
              <a:gd name="T10" fmla="*/ 323 w 424"/>
              <a:gd name="T11" fmla="*/ 95 h 412"/>
              <a:gd name="T12" fmla="*/ 353 w 424"/>
              <a:gd name="T13" fmla="*/ 23 h 412"/>
              <a:gd name="T14" fmla="*/ 348 w 424"/>
              <a:gd name="T15" fmla="*/ 5 h 412"/>
              <a:gd name="T16" fmla="*/ 252 w 424"/>
              <a:gd name="T17" fmla="*/ 29 h 412"/>
              <a:gd name="T18" fmla="*/ 171 w 424"/>
              <a:gd name="T19" fmla="*/ 169 h 412"/>
              <a:gd name="T20" fmla="*/ 112 w 424"/>
              <a:gd name="T21" fmla="*/ 68 h 412"/>
              <a:gd name="T22" fmla="*/ 110 w 424"/>
              <a:gd name="T23" fmla="*/ 51 h 412"/>
              <a:gd name="T24" fmla="*/ 32 w 424"/>
              <a:gd name="T25" fmla="*/ 14 h 412"/>
              <a:gd name="T26" fmla="*/ 3 w 424"/>
              <a:gd name="T27" fmla="*/ 55 h 412"/>
              <a:gd name="T28" fmla="*/ 50 w 424"/>
              <a:gd name="T29" fmla="*/ 124 h 412"/>
              <a:gd name="T30" fmla="*/ 59 w 424"/>
              <a:gd name="T31" fmla="*/ 121 h 412"/>
              <a:gd name="T32" fmla="*/ 155 w 424"/>
              <a:gd name="T33" fmla="*/ 184 h 412"/>
              <a:gd name="T34" fmla="*/ 22 w 424"/>
              <a:gd name="T35" fmla="*/ 396 h 412"/>
              <a:gd name="T36" fmla="*/ 101 w 424"/>
              <a:gd name="T37" fmla="*/ 396 h 412"/>
              <a:gd name="T38" fmla="*/ 258 w 424"/>
              <a:gd name="T39" fmla="*/ 287 h 412"/>
              <a:gd name="T40" fmla="*/ 234 w 424"/>
              <a:gd name="T41" fmla="*/ 326 h 412"/>
              <a:gd name="T42" fmla="*/ 343 w 424"/>
              <a:gd name="T43" fmla="*/ 412 h 412"/>
              <a:gd name="T44" fmla="*/ 383 w 424"/>
              <a:gd name="T45" fmla="*/ 317 h 412"/>
              <a:gd name="T46" fmla="*/ 54 w 424"/>
              <a:gd name="T47" fmla="*/ 95 h 412"/>
              <a:gd name="T48" fmla="*/ 42 w 424"/>
              <a:gd name="T49" fmla="*/ 35 h 412"/>
              <a:gd name="T50" fmla="*/ 54 w 424"/>
              <a:gd name="T51" fmla="*/ 95 h 412"/>
              <a:gd name="T52" fmla="*/ 61 w 424"/>
              <a:gd name="T53" fmla="*/ 390 h 412"/>
              <a:gd name="T54" fmla="*/ 38 w 424"/>
              <a:gd name="T55" fmla="*/ 333 h 412"/>
              <a:gd name="T56" fmla="*/ 247 w 424"/>
              <a:gd name="T57" fmla="*/ 116 h 412"/>
              <a:gd name="T58" fmla="*/ 320 w 424"/>
              <a:gd name="T59" fmla="*/ 22 h 412"/>
              <a:gd name="T60" fmla="*/ 294 w 424"/>
              <a:gd name="T61" fmla="*/ 51 h 412"/>
              <a:gd name="T62" fmla="*/ 303 w 424"/>
              <a:gd name="T63" fmla="*/ 107 h 412"/>
              <a:gd name="T64" fmla="*/ 357 w 424"/>
              <a:gd name="T65" fmla="*/ 127 h 412"/>
              <a:gd name="T66" fmla="*/ 395 w 424"/>
              <a:gd name="T67" fmla="*/ 96 h 412"/>
              <a:gd name="T68" fmla="*/ 320 w 424"/>
              <a:gd name="T69" fmla="*/ 173 h 412"/>
              <a:gd name="T70" fmla="*/ 292 w 424"/>
              <a:gd name="T71" fmla="*/ 173 h 412"/>
              <a:gd name="T72" fmla="*/ 367 w 424"/>
              <a:gd name="T73" fmla="*/ 380 h 412"/>
              <a:gd name="T74" fmla="*/ 320 w 424"/>
              <a:gd name="T75" fmla="*/ 380 h 412"/>
              <a:gd name="T76" fmla="*/ 279 w 424"/>
              <a:gd name="T77" fmla="*/ 297 h 412"/>
              <a:gd name="T78" fmla="*/ 283 w 424"/>
              <a:gd name="T79" fmla="*/ 292 h 412"/>
              <a:gd name="T80" fmla="*/ 367 w 424"/>
              <a:gd name="T81" fmla="*/ 333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4" h="412">
                <a:moveTo>
                  <a:pt x="313" y="247"/>
                </a:moveTo>
                <a:cubicBezTo>
                  <a:pt x="309" y="243"/>
                  <a:pt x="301" y="243"/>
                  <a:pt x="297" y="247"/>
                </a:cubicBezTo>
                <a:cubicBezTo>
                  <a:pt x="273" y="271"/>
                  <a:pt x="273" y="271"/>
                  <a:pt x="273" y="271"/>
                </a:cubicBezTo>
                <a:cubicBezTo>
                  <a:pt x="249" y="247"/>
                  <a:pt x="249" y="247"/>
                  <a:pt x="249" y="247"/>
                </a:cubicBezTo>
                <a:cubicBezTo>
                  <a:pt x="303" y="193"/>
                  <a:pt x="303" y="193"/>
                  <a:pt x="303" y="193"/>
                </a:cubicBezTo>
                <a:cubicBezTo>
                  <a:pt x="309" y="194"/>
                  <a:pt x="315" y="195"/>
                  <a:pt x="320" y="195"/>
                </a:cubicBezTo>
                <a:cubicBezTo>
                  <a:pt x="346" y="195"/>
                  <a:pt x="371" y="185"/>
                  <a:pt x="389" y="166"/>
                </a:cubicBezTo>
                <a:cubicBezTo>
                  <a:pt x="414" y="141"/>
                  <a:pt x="424" y="104"/>
                  <a:pt x="413" y="70"/>
                </a:cubicBezTo>
                <a:cubicBezTo>
                  <a:pt x="412" y="66"/>
                  <a:pt x="409" y="63"/>
                  <a:pt x="406" y="62"/>
                </a:cubicBezTo>
                <a:cubicBezTo>
                  <a:pt x="402" y="61"/>
                  <a:pt x="398" y="62"/>
                  <a:pt x="395" y="65"/>
                </a:cubicBezTo>
                <a:cubicBezTo>
                  <a:pt x="356" y="104"/>
                  <a:pt x="356" y="104"/>
                  <a:pt x="356" y="104"/>
                </a:cubicBezTo>
                <a:cubicBezTo>
                  <a:pt x="323" y="95"/>
                  <a:pt x="323" y="95"/>
                  <a:pt x="323" y="95"/>
                </a:cubicBezTo>
                <a:cubicBezTo>
                  <a:pt x="314" y="62"/>
                  <a:pt x="314" y="62"/>
                  <a:pt x="314" y="62"/>
                </a:cubicBezTo>
                <a:cubicBezTo>
                  <a:pt x="353" y="23"/>
                  <a:pt x="353" y="23"/>
                  <a:pt x="353" y="23"/>
                </a:cubicBezTo>
                <a:cubicBezTo>
                  <a:pt x="356" y="20"/>
                  <a:pt x="357" y="16"/>
                  <a:pt x="356" y="12"/>
                </a:cubicBezTo>
                <a:cubicBezTo>
                  <a:pt x="355" y="9"/>
                  <a:pt x="352" y="6"/>
                  <a:pt x="348" y="5"/>
                </a:cubicBezTo>
                <a:cubicBezTo>
                  <a:pt x="339" y="2"/>
                  <a:pt x="330" y="0"/>
                  <a:pt x="320" y="0"/>
                </a:cubicBezTo>
                <a:cubicBezTo>
                  <a:pt x="294" y="0"/>
                  <a:pt x="270" y="11"/>
                  <a:pt x="252" y="29"/>
                </a:cubicBezTo>
                <a:cubicBezTo>
                  <a:pt x="229" y="52"/>
                  <a:pt x="219" y="83"/>
                  <a:pt x="225" y="115"/>
                </a:cubicBezTo>
                <a:cubicBezTo>
                  <a:pt x="171" y="169"/>
                  <a:pt x="171" y="169"/>
                  <a:pt x="171" y="169"/>
                </a:cubicBezTo>
                <a:cubicBezTo>
                  <a:pt x="91" y="89"/>
                  <a:pt x="91" y="89"/>
                  <a:pt x="91" y="89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4" y="66"/>
                  <a:pt x="116" y="63"/>
                  <a:pt x="115" y="59"/>
                </a:cubicBezTo>
                <a:cubicBezTo>
                  <a:pt x="115" y="56"/>
                  <a:pt x="113" y="53"/>
                  <a:pt x="110" y="51"/>
                </a:cubicBezTo>
                <a:cubicBezTo>
                  <a:pt x="46" y="12"/>
                  <a:pt x="46" y="12"/>
                  <a:pt x="46" y="12"/>
                </a:cubicBezTo>
                <a:cubicBezTo>
                  <a:pt x="41" y="9"/>
                  <a:pt x="36" y="10"/>
                  <a:pt x="32" y="14"/>
                </a:cubicBezTo>
                <a:cubicBezTo>
                  <a:pt x="5" y="41"/>
                  <a:pt x="5" y="41"/>
                  <a:pt x="5" y="41"/>
                </a:cubicBezTo>
                <a:cubicBezTo>
                  <a:pt x="1" y="45"/>
                  <a:pt x="0" y="50"/>
                  <a:pt x="3" y="55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44" y="122"/>
                  <a:pt x="47" y="124"/>
                  <a:pt x="50" y="124"/>
                </a:cubicBezTo>
                <a:cubicBezTo>
                  <a:pt x="51" y="124"/>
                  <a:pt x="51" y="124"/>
                  <a:pt x="52" y="124"/>
                </a:cubicBezTo>
                <a:cubicBezTo>
                  <a:pt x="55" y="124"/>
                  <a:pt x="57" y="123"/>
                  <a:pt x="59" y="121"/>
                </a:cubicBezTo>
                <a:cubicBezTo>
                  <a:pt x="76" y="105"/>
                  <a:pt x="76" y="105"/>
                  <a:pt x="76" y="105"/>
                </a:cubicBezTo>
                <a:cubicBezTo>
                  <a:pt x="155" y="184"/>
                  <a:pt x="155" y="184"/>
                  <a:pt x="155" y="184"/>
                </a:cubicBezTo>
                <a:cubicBezTo>
                  <a:pt x="22" y="317"/>
                  <a:pt x="22" y="317"/>
                  <a:pt x="22" y="317"/>
                </a:cubicBezTo>
                <a:cubicBezTo>
                  <a:pt x="1" y="339"/>
                  <a:pt x="1" y="374"/>
                  <a:pt x="22" y="396"/>
                </a:cubicBezTo>
                <a:cubicBezTo>
                  <a:pt x="33" y="406"/>
                  <a:pt x="47" y="412"/>
                  <a:pt x="61" y="412"/>
                </a:cubicBezTo>
                <a:cubicBezTo>
                  <a:pt x="76" y="412"/>
                  <a:pt x="90" y="406"/>
                  <a:pt x="101" y="396"/>
                </a:cubicBezTo>
                <a:cubicBezTo>
                  <a:pt x="234" y="263"/>
                  <a:pt x="234" y="263"/>
                  <a:pt x="234" y="263"/>
                </a:cubicBezTo>
                <a:cubicBezTo>
                  <a:pt x="258" y="287"/>
                  <a:pt x="258" y="287"/>
                  <a:pt x="258" y="287"/>
                </a:cubicBezTo>
                <a:cubicBezTo>
                  <a:pt x="234" y="310"/>
                  <a:pt x="234" y="310"/>
                  <a:pt x="234" y="310"/>
                </a:cubicBezTo>
                <a:cubicBezTo>
                  <a:pt x="230" y="315"/>
                  <a:pt x="230" y="322"/>
                  <a:pt x="234" y="326"/>
                </a:cubicBezTo>
                <a:cubicBezTo>
                  <a:pt x="304" y="396"/>
                  <a:pt x="304" y="396"/>
                  <a:pt x="304" y="396"/>
                </a:cubicBezTo>
                <a:cubicBezTo>
                  <a:pt x="314" y="406"/>
                  <a:pt x="328" y="412"/>
                  <a:pt x="343" y="412"/>
                </a:cubicBezTo>
                <a:cubicBezTo>
                  <a:pt x="358" y="412"/>
                  <a:pt x="372" y="406"/>
                  <a:pt x="383" y="396"/>
                </a:cubicBezTo>
                <a:cubicBezTo>
                  <a:pt x="404" y="374"/>
                  <a:pt x="404" y="339"/>
                  <a:pt x="383" y="317"/>
                </a:cubicBezTo>
                <a:lnTo>
                  <a:pt x="313" y="247"/>
                </a:lnTo>
                <a:close/>
                <a:moveTo>
                  <a:pt x="54" y="95"/>
                </a:moveTo>
                <a:cubicBezTo>
                  <a:pt x="26" y="51"/>
                  <a:pt x="26" y="51"/>
                  <a:pt x="26" y="51"/>
                </a:cubicBezTo>
                <a:cubicBezTo>
                  <a:pt x="42" y="35"/>
                  <a:pt x="42" y="35"/>
                  <a:pt x="42" y="35"/>
                </a:cubicBezTo>
                <a:cubicBezTo>
                  <a:pt x="87" y="63"/>
                  <a:pt x="87" y="63"/>
                  <a:pt x="87" y="63"/>
                </a:cubicBezTo>
                <a:lnTo>
                  <a:pt x="54" y="95"/>
                </a:lnTo>
                <a:close/>
                <a:moveTo>
                  <a:pt x="85" y="380"/>
                </a:moveTo>
                <a:cubicBezTo>
                  <a:pt x="79" y="387"/>
                  <a:pt x="70" y="390"/>
                  <a:pt x="61" y="390"/>
                </a:cubicBezTo>
                <a:cubicBezTo>
                  <a:pt x="52" y="390"/>
                  <a:pt x="44" y="387"/>
                  <a:pt x="38" y="380"/>
                </a:cubicBezTo>
                <a:cubicBezTo>
                  <a:pt x="25" y="367"/>
                  <a:pt x="25" y="346"/>
                  <a:pt x="38" y="333"/>
                </a:cubicBezTo>
                <a:cubicBezTo>
                  <a:pt x="244" y="126"/>
                  <a:pt x="244" y="126"/>
                  <a:pt x="244" y="126"/>
                </a:cubicBezTo>
                <a:cubicBezTo>
                  <a:pt x="247" y="123"/>
                  <a:pt x="248" y="119"/>
                  <a:pt x="247" y="116"/>
                </a:cubicBezTo>
                <a:cubicBezTo>
                  <a:pt x="241" y="90"/>
                  <a:pt x="248" y="63"/>
                  <a:pt x="267" y="44"/>
                </a:cubicBezTo>
                <a:cubicBezTo>
                  <a:pt x="281" y="30"/>
                  <a:pt x="300" y="22"/>
                  <a:pt x="320" y="22"/>
                </a:cubicBezTo>
                <a:cubicBezTo>
                  <a:pt x="321" y="22"/>
                  <a:pt x="322" y="22"/>
                  <a:pt x="322" y="22"/>
                </a:cubicBezTo>
                <a:cubicBezTo>
                  <a:pt x="294" y="51"/>
                  <a:pt x="294" y="51"/>
                  <a:pt x="294" y="51"/>
                </a:cubicBezTo>
                <a:cubicBezTo>
                  <a:pt x="291" y="54"/>
                  <a:pt x="290" y="58"/>
                  <a:pt x="291" y="61"/>
                </a:cubicBezTo>
                <a:cubicBezTo>
                  <a:pt x="303" y="107"/>
                  <a:pt x="303" y="107"/>
                  <a:pt x="303" y="107"/>
                </a:cubicBezTo>
                <a:cubicBezTo>
                  <a:pt x="304" y="111"/>
                  <a:pt x="307" y="114"/>
                  <a:pt x="311" y="115"/>
                </a:cubicBezTo>
                <a:cubicBezTo>
                  <a:pt x="357" y="127"/>
                  <a:pt x="357" y="127"/>
                  <a:pt x="357" y="127"/>
                </a:cubicBezTo>
                <a:cubicBezTo>
                  <a:pt x="360" y="128"/>
                  <a:pt x="364" y="127"/>
                  <a:pt x="367" y="124"/>
                </a:cubicBezTo>
                <a:cubicBezTo>
                  <a:pt x="395" y="96"/>
                  <a:pt x="395" y="96"/>
                  <a:pt x="395" y="96"/>
                </a:cubicBezTo>
                <a:cubicBezTo>
                  <a:pt x="396" y="116"/>
                  <a:pt x="388" y="136"/>
                  <a:pt x="373" y="151"/>
                </a:cubicBezTo>
                <a:cubicBezTo>
                  <a:pt x="359" y="165"/>
                  <a:pt x="340" y="173"/>
                  <a:pt x="320" y="173"/>
                </a:cubicBezTo>
                <a:cubicBezTo>
                  <a:pt x="314" y="173"/>
                  <a:pt x="308" y="172"/>
                  <a:pt x="302" y="171"/>
                </a:cubicBezTo>
                <a:cubicBezTo>
                  <a:pt x="299" y="170"/>
                  <a:pt x="295" y="171"/>
                  <a:pt x="292" y="173"/>
                </a:cubicBezTo>
                <a:lnTo>
                  <a:pt x="85" y="380"/>
                </a:lnTo>
                <a:close/>
                <a:moveTo>
                  <a:pt x="367" y="380"/>
                </a:moveTo>
                <a:cubicBezTo>
                  <a:pt x="361" y="387"/>
                  <a:pt x="352" y="390"/>
                  <a:pt x="343" y="390"/>
                </a:cubicBezTo>
                <a:cubicBezTo>
                  <a:pt x="334" y="390"/>
                  <a:pt x="326" y="387"/>
                  <a:pt x="320" y="380"/>
                </a:cubicBezTo>
                <a:cubicBezTo>
                  <a:pt x="258" y="318"/>
                  <a:pt x="258" y="318"/>
                  <a:pt x="258" y="318"/>
                </a:cubicBezTo>
                <a:cubicBezTo>
                  <a:pt x="279" y="297"/>
                  <a:pt x="279" y="297"/>
                  <a:pt x="279" y="297"/>
                </a:cubicBezTo>
                <a:cubicBezTo>
                  <a:pt x="280" y="296"/>
                  <a:pt x="281" y="296"/>
                  <a:pt x="282" y="295"/>
                </a:cubicBezTo>
                <a:cubicBezTo>
                  <a:pt x="282" y="294"/>
                  <a:pt x="283" y="293"/>
                  <a:pt x="283" y="292"/>
                </a:cubicBezTo>
                <a:cubicBezTo>
                  <a:pt x="305" y="271"/>
                  <a:pt x="305" y="271"/>
                  <a:pt x="305" y="271"/>
                </a:cubicBezTo>
                <a:cubicBezTo>
                  <a:pt x="367" y="333"/>
                  <a:pt x="367" y="333"/>
                  <a:pt x="367" y="333"/>
                </a:cubicBezTo>
                <a:cubicBezTo>
                  <a:pt x="380" y="346"/>
                  <a:pt x="380" y="367"/>
                  <a:pt x="367" y="38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6" name="Freeform 13"/>
          <p:cNvSpPr>
            <a:spLocks noEditPoints="1"/>
          </p:cNvSpPr>
          <p:nvPr/>
        </p:nvSpPr>
        <p:spPr bwMode="auto">
          <a:xfrm>
            <a:off x="6482405" y="3909336"/>
            <a:ext cx="510550" cy="533834"/>
          </a:xfrm>
          <a:custGeom>
            <a:avLst/>
            <a:gdLst>
              <a:gd name="T0" fmla="*/ 307 w 454"/>
              <a:gd name="T1" fmla="*/ 234 h 474"/>
              <a:gd name="T2" fmla="*/ 328 w 454"/>
              <a:gd name="T3" fmla="*/ 241 h 474"/>
              <a:gd name="T4" fmla="*/ 378 w 454"/>
              <a:gd name="T5" fmla="*/ 105 h 474"/>
              <a:gd name="T6" fmla="*/ 289 w 454"/>
              <a:gd name="T7" fmla="*/ 114 h 474"/>
              <a:gd name="T8" fmla="*/ 323 w 454"/>
              <a:gd name="T9" fmla="*/ 6 h 474"/>
              <a:gd name="T10" fmla="*/ 302 w 454"/>
              <a:gd name="T11" fmla="*/ 0 h 474"/>
              <a:gd name="T12" fmla="*/ 258 w 454"/>
              <a:gd name="T13" fmla="*/ 139 h 474"/>
              <a:gd name="T14" fmla="*/ 345 w 454"/>
              <a:gd name="T15" fmla="*/ 130 h 474"/>
              <a:gd name="T16" fmla="*/ 307 w 454"/>
              <a:gd name="T17" fmla="*/ 234 h 474"/>
              <a:gd name="T18" fmla="*/ 364 w 454"/>
              <a:gd name="T19" fmla="*/ 275 h 474"/>
              <a:gd name="T20" fmla="*/ 283 w 454"/>
              <a:gd name="T21" fmla="*/ 303 h 474"/>
              <a:gd name="T22" fmla="*/ 256 w 454"/>
              <a:gd name="T23" fmla="*/ 368 h 474"/>
              <a:gd name="T24" fmla="*/ 232 w 454"/>
              <a:gd name="T25" fmla="*/ 432 h 474"/>
              <a:gd name="T26" fmla="*/ 177 w 454"/>
              <a:gd name="T27" fmla="*/ 452 h 474"/>
              <a:gd name="T28" fmla="*/ 126 w 454"/>
              <a:gd name="T29" fmla="*/ 433 h 474"/>
              <a:gd name="T30" fmla="*/ 104 w 454"/>
              <a:gd name="T31" fmla="*/ 367 h 474"/>
              <a:gd name="T32" fmla="*/ 104 w 454"/>
              <a:gd name="T33" fmla="*/ 284 h 474"/>
              <a:gd name="T34" fmla="*/ 186 w 454"/>
              <a:gd name="T35" fmla="*/ 199 h 474"/>
              <a:gd name="T36" fmla="*/ 186 w 454"/>
              <a:gd name="T37" fmla="*/ 114 h 474"/>
              <a:gd name="T38" fmla="*/ 144 w 454"/>
              <a:gd name="T39" fmla="*/ 114 h 474"/>
              <a:gd name="T40" fmla="*/ 144 w 454"/>
              <a:gd name="T41" fmla="*/ 50 h 474"/>
              <a:gd name="T42" fmla="*/ 122 w 454"/>
              <a:gd name="T43" fmla="*/ 50 h 474"/>
              <a:gd name="T44" fmla="*/ 122 w 454"/>
              <a:gd name="T45" fmla="*/ 114 h 474"/>
              <a:gd name="T46" fmla="*/ 63 w 454"/>
              <a:gd name="T47" fmla="*/ 114 h 474"/>
              <a:gd name="T48" fmla="*/ 63 w 454"/>
              <a:gd name="T49" fmla="*/ 50 h 474"/>
              <a:gd name="T50" fmla="*/ 41 w 454"/>
              <a:gd name="T51" fmla="*/ 50 h 474"/>
              <a:gd name="T52" fmla="*/ 41 w 454"/>
              <a:gd name="T53" fmla="*/ 114 h 474"/>
              <a:gd name="T54" fmla="*/ 0 w 454"/>
              <a:gd name="T55" fmla="*/ 114 h 474"/>
              <a:gd name="T56" fmla="*/ 0 w 454"/>
              <a:gd name="T57" fmla="*/ 199 h 474"/>
              <a:gd name="T58" fmla="*/ 82 w 454"/>
              <a:gd name="T59" fmla="*/ 284 h 474"/>
              <a:gd name="T60" fmla="*/ 82 w 454"/>
              <a:gd name="T61" fmla="*/ 366 h 474"/>
              <a:gd name="T62" fmla="*/ 110 w 454"/>
              <a:gd name="T63" fmla="*/ 448 h 474"/>
              <a:gd name="T64" fmla="*/ 177 w 454"/>
              <a:gd name="T65" fmla="*/ 474 h 474"/>
              <a:gd name="T66" fmla="*/ 248 w 454"/>
              <a:gd name="T67" fmla="*/ 447 h 474"/>
              <a:gd name="T68" fmla="*/ 278 w 454"/>
              <a:gd name="T69" fmla="*/ 368 h 474"/>
              <a:gd name="T70" fmla="*/ 299 w 454"/>
              <a:gd name="T71" fmla="*/ 319 h 474"/>
              <a:gd name="T72" fmla="*/ 364 w 454"/>
              <a:gd name="T73" fmla="*/ 297 h 474"/>
              <a:gd name="T74" fmla="*/ 454 w 454"/>
              <a:gd name="T75" fmla="*/ 297 h 474"/>
              <a:gd name="T76" fmla="*/ 454 w 454"/>
              <a:gd name="T77" fmla="*/ 275 h 474"/>
              <a:gd name="T78" fmla="*/ 364 w 454"/>
              <a:gd name="T79" fmla="*/ 275 h 474"/>
              <a:gd name="T80" fmla="*/ 86 w 454"/>
              <a:gd name="T81" fmla="*/ 262 h 474"/>
              <a:gd name="T82" fmla="*/ 22 w 454"/>
              <a:gd name="T83" fmla="*/ 199 h 474"/>
              <a:gd name="T84" fmla="*/ 22 w 454"/>
              <a:gd name="T85" fmla="*/ 136 h 474"/>
              <a:gd name="T86" fmla="*/ 164 w 454"/>
              <a:gd name="T87" fmla="*/ 136 h 474"/>
              <a:gd name="T88" fmla="*/ 164 w 454"/>
              <a:gd name="T89" fmla="*/ 199 h 474"/>
              <a:gd name="T90" fmla="*/ 101 w 454"/>
              <a:gd name="T91" fmla="*/ 262 h 474"/>
              <a:gd name="T92" fmla="*/ 86 w 454"/>
              <a:gd name="T93" fmla="*/ 262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54" h="474">
                <a:moveTo>
                  <a:pt x="307" y="234"/>
                </a:moveTo>
                <a:cubicBezTo>
                  <a:pt x="328" y="241"/>
                  <a:pt x="328" y="241"/>
                  <a:pt x="328" y="241"/>
                </a:cubicBezTo>
                <a:cubicBezTo>
                  <a:pt x="378" y="105"/>
                  <a:pt x="378" y="105"/>
                  <a:pt x="378" y="105"/>
                </a:cubicBezTo>
                <a:cubicBezTo>
                  <a:pt x="289" y="114"/>
                  <a:pt x="289" y="114"/>
                  <a:pt x="289" y="114"/>
                </a:cubicBezTo>
                <a:cubicBezTo>
                  <a:pt x="323" y="6"/>
                  <a:pt x="323" y="6"/>
                  <a:pt x="323" y="6"/>
                </a:cubicBezTo>
                <a:cubicBezTo>
                  <a:pt x="302" y="0"/>
                  <a:pt x="302" y="0"/>
                  <a:pt x="302" y="0"/>
                </a:cubicBezTo>
                <a:cubicBezTo>
                  <a:pt x="258" y="139"/>
                  <a:pt x="258" y="139"/>
                  <a:pt x="258" y="139"/>
                </a:cubicBezTo>
                <a:cubicBezTo>
                  <a:pt x="345" y="130"/>
                  <a:pt x="345" y="130"/>
                  <a:pt x="345" y="130"/>
                </a:cubicBezTo>
                <a:lnTo>
                  <a:pt x="307" y="234"/>
                </a:lnTo>
                <a:close/>
                <a:moveTo>
                  <a:pt x="364" y="275"/>
                </a:moveTo>
                <a:cubicBezTo>
                  <a:pt x="329" y="275"/>
                  <a:pt x="302" y="284"/>
                  <a:pt x="283" y="303"/>
                </a:cubicBezTo>
                <a:cubicBezTo>
                  <a:pt x="256" y="331"/>
                  <a:pt x="256" y="367"/>
                  <a:pt x="256" y="368"/>
                </a:cubicBezTo>
                <a:cubicBezTo>
                  <a:pt x="256" y="369"/>
                  <a:pt x="256" y="407"/>
                  <a:pt x="232" y="432"/>
                </a:cubicBezTo>
                <a:cubicBezTo>
                  <a:pt x="219" y="445"/>
                  <a:pt x="201" y="452"/>
                  <a:pt x="177" y="452"/>
                </a:cubicBezTo>
                <a:cubicBezTo>
                  <a:pt x="156" y="452"/>
                  <a:pt x="139" y="446"/>
                  <a:pt x="126" y="433"/>
                </a:cubicBezTo>
                <a:cubicBezTo>
                  <a:pt x="103" y="408"/>
                  <a:pt x="104" y="367"/>
                  <a:pt x="104" y="367"/>
                </a:cubicBezTo>
                <a:cubicBezTo>
                  <a:pt x="104" y="284"/>
                  <a:pt x="104" y="284"/>
                  <a:pt x="104" y="284"/>
                </a:cubicBezTo>
                <a:cubicBezTo>
                  <a:pt x="150" y="282"/>
                  <a:pt x="186" y="245"/>
                  <a:pt x="186" y="199"/>
                </a:cubicBezTo>
                <a:cubicBezTo>
                  <a:pt x="186" y="114"/>
                  <a:pt x="186" y="114"/>
                  <a:pt x="186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22" y="50"/>
                  <a:pt x="122" y="50"/>
                  <a:pt x="122" y="50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63" y="114"/>
                  <a:pt x="63" y="114"/>
                  <a:pt x="63" y="114"/>
                </a:cubicBezTo>
                <a:cubicBezTo>
                  <a:pt x="63" y="50"/>
                  <a:pt x="63" y="50"/>
                  <a:pt x="63" y="50"/>
                </a:cubicBezTo>
                <a:cubicBezTo>
                  <a:pt x="41" y="50"/>
                  <a:pt x="41" y="50"/>
                  <a:pt x="41" y="50"/>
                </a:cubicBezTo>
                <a:cubicBezTo>
                  <a:pt x="41" y="114"/>
                  <a:pt x="41" y="114"/>
                  <a:pt x="41" y="114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99"/>
                  <a:pt x="0" y="199"/>
                  <a:pt x="0" y="199"/>
                </a:cubicBezTo>
                <a:cubicBezTo>
                  <a:pt x="0" y="245"/>
                  <a:pt x="37" y="282"/>
                  <a:pt x="82" y="284"/>
                </a:cubicBezTo>
                <a:cubicBezTo>
                  <a:pt x="82" y="366"/>
                  <a:pt x="82" y="366"/>
                  <a:pt x="82" y="366"/>
                </a:cubicBezTo>
                <a:cubicBezTo>
                  <a:pt x="82" y="370"/>
                  <a:pt x="81" y="417"/>
                  <a:pt x="110" y="448"/>
                </a:cubicBezTo>
                <a:cubicBezTo>
                  <a:pt x="127" y="465"/>
                  <a:pt x="149" y="474"/>
                  <a:pt x="177" y="474"/>
                </a:cubicBezTo>
                <a:cubicBezTo>
                  <a:pt x="207" y="474"/>
                  <a:pt x="230" y="465"/>
                  <a:pt x="248" y="447"/>
                </a:cubicBezTo>
                <a:cubicBezTo>
                  <a:pt x="278" y="416"/>
                  <a:pt x="278" y="370"/>
                  <a:pt x="278" y="368"/>
                </a:cubicBezTo>
                <a:cubicBezTo>
                  <a:pt x="278" y="368"/>
                  <a:pt x="278" y="340"/>
                  <a:pt x="299" y="319"/>
                </a:cubicBezTo>
                <a:cubicBezTo>
                  <a:pt x="313" y="304"/>
                  <a:pt x="335" y="297"/>
                  <a:pt x="364" y="297"/>
                </a:cubicBezTo>
                <a:cubicBezTo>
                  <a:pt x="454" y="297"/>
                  <a:pt x="454" y="297"/>
                  <a:pt x="454" y="297"/>
                </a:cubicBezTo>
                <a:cubicBezTo>
                  <a:pt x="454" y="275"/>
                  <a:pt x="454" y="275"/>
                  <a:pt x="454" y="275"/>
                </a:cubicBezTo>
                <a:lnTo>
                  <a:pt x="364" y="275"/>
                </a:lnTo>
                <a:close/>
                <a:moveTo>
                  <a:pt x="86" y="262"/>
                </a:moveTo>
                <a:cubicBezTo>
                  <a:pt x="51" y="262"/>
                  <a:pt x="22" y="234"/>
                  <a:pt x="22" y="199"/>
                </a:cubicBezTo>
                <a:cubicBezTo>
                  <a:pt x="22" y="136"/>
                  <a:pt x="22" y="136"/>
                  <a:pt x="22" y="136"/>
                </a:cubicBezTo>
                <a:cubicBezTo>
                  <a:pt x="164" y="136"/>
                  <a:pt x="164" y="136"/>
                  <a:pt x="164" y="136"/>
                </a:cubicBezTo>
                <a:cubicBezTo>
                  <a:pt x="164" y="199"/>
                  <a:pt x="164" y="199"/>
                  <a:pt x="164" y="199"/>
                </a:cubicBezTo>
                <a:cubicBezTo>
                  <a:pt x="164" y="234"/>
                  <a:pt x="136" y="262"/>
                  <a:pt x="101" y="262"/>
                </a:cubicBezTo>
                <a:lnTo>
                  <a:pt x="86" y="2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7" name="Freeform 14"/>
          <p:cNvSpPr>
            <a:spLocks noEditPoints="1"/>
          </p:cNvSpPr>
          <p:nvPr/>
        </p:nvSpPr>
        <p:spPr bwMode="auto">
          <a:xfrm>
            <a:off x="9330142" y="3937553"/>
            <a:ext cx="498475" cy="477400"/>
          </a:xfrm>
          <a:custGeom>
            <a:avLst/>
            <a:gdLst>
              <a:gd name="T0" fmla="*/ 120 w 513"/>
              <a:gd name="T1" fmla="*/ 263 h 491"/>
              <a:gd name="T2" fmla="*/ 228 w 513"/>
              <a:gd name="T3" fmla="*/ 371 h 491"/>
              <a:gd name="T4" fmla="*/ 336 w 513"/>
              <a:gd name="T5" fmla="*/ 263 h 491"/>
              <a:gd name="T6" fmla="*/ 228 w 513"/>
              <a:gd name="T7" fmla="*/ 155 h 491"/>
              <a:gd name="T8" fmla="*/ 120 w 513"/>
              <a:gd name="T9" fmla="*/ 263 h 491"/>
              <a:gd name="T10" fmla="*/ 314 w 513"/>
              <a:gd name="T11" fmla="*/ 263 h 491"/>
              <a:gd name="T12" fmla="*/ 228 w 513"/>
              <a:gd name="T13" fmla="*/ 349 h 491"/>
              <a:gd name="T14" fmla="*/ 142 w 513"/>
              <a:gd name="T15" fmla="*/ 263 h 491"/>
              <a:gd name="T16" fmla="*/ 228 w 513"/>
              <a:gd name="T17" fmla="*/ 177 h 491"/>
              <a:gd name="T18" fmla="*/ 314 w 513"/>
              <a:gd name="T19" fmla="*/ 263 h 491"/>
              <a:gd name="T20" fmla="*/ 62 w 513"/>
              <a:gd name="T21" fmla="*/ 263 h 491"/>
              <a:gd name="T22" fmla="*/ 228 w 513"/>
              <a:gd name="T23" fmla="*/ 429 h 491"/>
              <a:gd name="T24" fmla="*/ 394 w 513"/>
              <a:gd name="T25" fmla="*/ 263 h 491"/>
              <a:gd name="T26" fmla="*/ 228 w 513"/>
              <a:gd name="T27" fmla="*/ 97 h 491"/>
              <a:gd name="T28" fmla="*/ 62 w 513"/>
              <a:gd name="T29" fmla="*/ 263 h 491"/>
              <a:gd name="T30" fmla="*/ 372 w 513"/>
              <a:gd name="T31" fmla="*/ 263 h 491"/>
              <a:gd name="T32" fmla="*/ 228 w 513"/>
              <a:gd name="T33" fmla="*/ 407 h 491"/>
              <a:gd name="T34" fmla="*/ 84 w 513"/>
              <a:gd name="T35" fmla="*/ 263 h 491"/>
              <a:gd name="T36" fmla="*/ 228 w 513"/>
              <a:gd name="T37" fmla="*/ 119 h 491"/>
              <a:gd name="T38" fmla="*/ 372 w 513"/>
              <a:gd name="T39" fmla="*/ 263 h 491"/>
              <a:gd name="T40" fmla="*/ 513 w 513"/>
              <a:gd name="T41" fmla="*/ 77 h 491"/>
              <a:gd name="T42" fmla="*/ 513 w 513"/>
              <a:gd name="T43" fmla="*/ 15 h 491"/>
              <a:gd name="T44" fmla="*/ 388 w 513"/>
              <a:gd name="T45" fmla="*/ 0 h 491"/>
              <a:gd name="T46" fmla="*/ 388 w 513"/>
              <a:gd name="T47" fmla="*/ 35 h 491"/>
              <a:gd name="T48" fmla="*/ 228 w 513"/>
              <a:gd name="T49" fmla="*/ 35 h 491"/>
              <a:gd name="T50" fmla="*/ 0 w 513"/>
              <a:gd name="T51" fmla="*/ 263 h 491"/>
              <a:gd name="T52" fmla="*/ 228 w 513"/>
              <a:gd name="T53" fmla="*/ 491 h 491"/>
              <a:gd name="T54" fmla="*/ 456 w 513"/>
              <a:gd name="T55" fmla="*/ 263 h 491"/>
              <a:gd name="T56" fmla="*/ 325 w 513"/>
              <a:gd name="T57" fmla="*/ 57 h 491"/>
              <a:gd name="T58" fmla="*/ 388 w 513"/>
              <a:gd name="T59" fmla="*/ 57 h 491"/>
              <a:gd name="T60" fmla="*/ 388 w 513"/>
              <a:gd name="T61" fmla="*/ 92 h 491"/>
              <a:gd name="T62" fmla="*/ 513 w 513"/>
              <a:gd name="T63" fmla="*/ 77 h 491"/>
              <a:gd name="T64" fmla="*/ 410 w 513"/>
              <a:gd name="T65" fmla="*/ 24 h 491"/>
              <a:gd name="T66" fmla="*/ 491 w 513"/>
              <a:gd name="T67" fmla="*/ 35 h 491"/>
              <a:gd name="T68" fmla="*/ 491 w 513"/>
              <a:gd name="T69" fmla="*/ 57 h 491"/>
              <a:gd name="T70" fmla="*/ 410 w 513"/>
              <a:gd name="T71" fmla="*/ 67 h 491"/>
              <a:gd name="T72" fmla="*/ 410 w 513"/>
              <a:gd name="T73" fmla="*/ 24 h 491"/>
              <a:gd name="T74" fmla="*/ 434 w 513"/>
              <a:gd name="T75" fmla="*/ 263 h 491"/>
              <a:gd name="T76" fmla="*/ 228 w 513"/>
              <a:gd name="T77" fmla="*/ 469 h 491"/>
              <a:gd name="T78" fmla="*/ 22 w 513"/>
              <a:gd name="T79" fmla="*/ 263 h 491"/>
              <a:gd name="T80" fmla="*/ 228 w 513"/>
              <a:gd name="T81" fmla="*/ 57 h 491"/>
              <a:gd name="T82" fmla="*/ 434 w 513"/>
              <a:gd name="T83" fmla="*/ 263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13" h="491">
                <a:moveTo>
                  <a:pt x="120" y="263"/>
                </a:moveTo>
                <a:cubicBezTo>
                  <a:pt x="120" y="322"/>
                  <a:pt x="168" y="371"/>
                  <a:pt x="228" y="371"/>
                </a:cubicBezTo>
                <a:cubicBezTo>
                  <a:pt x="287" y="371"/>
                  <a:pt x="336" y="322"/>
                  <a:pt x="336" y="263"/>
                </a:cubicBezTo>
                <a:cubicBezTo>
                  <a:pt x="336" y="204"/>
                  <a:pt x="287" y="155"/>
                  <a:pt x="228" y="155"/>
                </a:cubicBezTo>
                <a:cubicBezTo>
                  <a:pt x="168" y="155"/>
                  <a:pt x="120" y="204"/>
                  <a:pt x="120" y="263"/>
                </a:cubicBezTo>
                <a:close/>
                <a:moveTo>
                  <a:pt x="314" y="263"/>
                </a:moveTo>
                <a:cubicBezTo>
                  <a:pt x="314" y="310"/>
                  <a:pt x="275" y="349"/>
                  <a:pt x="228" y="349"/>
                </a:cubicBezTo>
                <a:cubicBezTo>
                  <a:pt x="181" y="349"/>
                  <a:pt x="142" y="310"/>
                  <a:pt x="142" y="263"/>
                </a:cubicBezTo>
                <a:cubicBezTo>
                  <a:pt x="142" y="216"/>
                  <a:pt x="181" y="177"/>
                  <a:pt x="228" y="177"/>
                </a:cubicBezTo>
                <a:cubicBezTo>
                  <a:pt x="275" y="177"/>
                  <a:pt x="314" y="216"/>
                  <a:pt x="314" y="263"/>
                </a:cubicBezTo>
                <a:close/>
                <a:moveTo>
                  <a:pt x="62" y="263"/>
                </a:moveTo>
                <a:cubicBezTo>
                  <a:pt x="62" y="355"/>
                  <a:pt x="136" y="429"/>
                  <a:pt x="228" y="429"/>
                </a:cubicBezTo>
                <a:cubicBezTo>
                  <a:pt x="320" y="429"/>
                  <a:pt x="394" y="355"/>
                  <a:pt x="394" y="263"/>
                </a:cubicBezTo>
                <a:cubicBezTo>
                  <a:pt x="394" y="171"/>
                  <a:pt x="320" y="97"/>
                  <a:pt x="228" y="97"/>
                </a:cubicBezTo>
                <a:cubicBezTo>
                  <a:pt x="136" y="97"/>
                  <a:pt x="62" y="171"/>
                  <a:pt x="62" y="263"/>
                </a:cubicBezTo>
                <a:close/>
                <a:moveTo>
                  <a:pt x="372" y="263"/>
                </a:moveTo>
                <a:cubicBezTo>
                  <a:pt x="372" y="342"/>
                  <a:pt x="307" y="407"/>
                  <a:pt x="228" y="407"/>
                </a:cubicBezTo>
                <a:cubicBezTo>
                  <a:pt x="148" y="407"/>
                  <a:pt x="84" y="342"/>
                  <a:pt x="84" y="263"/>
                </a:cubicBezTo>
                <a:cubicBezTo>
                  <a:pt x="84" y="183"/>
                  <a:pt x="148" y="119"/>
                  <a:pt x="228" y="119"/>
                </a:cubicBezTo>
                <a:cubicBezTo>
                  <a:pt x="307" y="119"/>
                  <a:pt x="372" y="183"/>
                  <a:pt x="372" y="263"/>
                </a:cubicBezTo>
                <a:close/>
                <a:moveTo>
                  <a:pt x="513" y="77"/>
                </a:moveTo>
                <a:cubicBezTo>
                  <a:pt x="513" y="15"/>
                  <a:pt x="513" y="15"/>
                  <a:pt x="513" y="15"/>
                </a:cubicBezTo>
                <a:cubicBezTo>
                  <a:pt x="388" y="0"/>
                  <a:pt x="388" y="0"/>
                  <a:pt x="388" y="0"/>
                </a:cubicBezTo>
                <a:cubicBezTo>
                  <a:pt x="388" y="35"/>
                  <a:pt x="388" y="35"/>
                  <a:pt x="388" y="35"/>
                </a:cubicBezTo>
                <a:cubicBezTo>
                  <a:pt x="228" y="35"/>
                  <a:pt x="228" y="35"/>
                  <a:pt x="228" y="35"/>
                </a:cubicBezTo>
                <a:cubicBezTo>
                  <a:pt x="102" y="35"/>
                  <a:pt x="0" y="137"/>
                  <a:pt x="0" y="263"/>
                </a:cubicBezTo>
                <a:cubicBezTo>
                  <a:pt x="0" y="389"/>
                  <a:pt x="102" y="491"/>
                  <a:pt x="228" y="491"/>
                </a:cubicBezTo>
                <a:cubicBezTo>
                  <a:pt x="354" y="491"/>
                  <a:pt x="456" y="389"/>
                  <a:pt x="456" y="263"/>
                </a:cubicBezTo>
                <a:cubicBezTo>
                  <a:pt x="456" y="172"/>
                  <a:pt x="403" y="94"/>
                  <a:pt x="325" y="57"/>
                </a:cubicBezTo>
                <a:cubicBezTo>
                  <a:pt x="388" y="57"/>
                  <a:pt x="388" y="57"/>
                  <a:pt x="388" y="57"/>
                </a:cubicBezTo>
                <a:cubicBezTo>
                  <a:pt x="388" y="92"/>
                  <a:pt x="388" y="92"/>
                  <a:pt x="388" y="92"/>
                </a:cubicBezTo>
                <a:lnTo>
                  <a:pt x="513" y="77"/>
                </a:lnTo>
                <a:close/>
                <a:moveTo>
                  <a:pt x="410" y="24"/>
                </a:moveTo>
                <a:cubicBezTo>
                  <a:pt x="491" y="35"/>
                  <a:pt x="491" y="35"/>
                  <a:pt x="491" y="35"/>
                </a:cubicBezTo>
                <a:cubicBezTo>
                  <a:pt x="491" y="57"/>
                  <a:pt x="491" y="57"/>
                  <a:pt x="491" y="57"/>
                </a:cubicBezTo>
                <a:cubicBezTo>
                  <a:pt x="410" y="67"/>
                  <a:pt x="410" y="67"/>
                  <a:pt x="410" y="67"/>
                </a:cubicBezTo>
                <a:lnTo>
                  <a:pt x="410" y="24"/>
                </a:lnTo>
                <a:close/>
                <a:moveTo>
                  <a:pt x="434" y="263"/>
                </a:moveTo>
                <a:cubicBezTo>
                  <a:pt x="434" y="377"/>
                  <a:pt x="341" y="469"/>
                  <a:pt x="228" y="469"/>
                </a:cubicBezTo>
                <a:cubicBezTo>
                  <a:pt x="114" y="469"/>
                  <a:pt x="22" y="377"/>
                  <a:pt x="22" y="263"/>
                </a:cubicBezTo>
                <a:cubicBezTo>
                  <a:pt x="22" y="149"/>
                  <a:pt x="114" y="57"/>
                  <a:pt x="228" y="57"/>
                </a:cubicBezTo>
                <a:cubicBezTo>
                  <a:pt x="341" y="57"/>
                  <a:pt x="434" y="149"/>
                  <a:pt x="434" y="2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8" name="Freeform 9"/>
          <p:cNvSpPr>
            <a:spLocks noEditPoints="1"/>
          </p:cNvSpPr>
          <p:nvPr/>
        </p:nvSpPr>
        <p:spPr bwMode="auto">
          <a:xfrm>
            <a:off x="7898232" y="3961566"/>
            <a:ext cx="520596" cy="429374"/>
          </a:xfrm>
          <a:custGeom>
            <a:avLst/>
            <a:gdLst>
              <a:gd name="T0" fmla="*/ 482 w 501"/>
              <a:gd name="T1" fmla="*/ 307 h 413"/>
              <a:gd name="T2" fmla="*/ 319 w 501"/>
              <a:gd name="T3" fmla="*/ 43 h 413"/>
              <a:gd name="T4" fmla="*/ 254 w 501"/>
              <a:gd name="T5" fmla="*/ 0 h 413"/>
              <a:gd name="T6" fmla="*/ 190 w 501"/>
              <a:gd name="T7" fmla="*/ 42 h 413"/>
              <a:gd name="T8" fmla="*/ 21 w 501"/>
              <a:gd name="T9" fmla="*/ 307 h 413"/>
              <a:gd name="T10" fmla="*/ 11 w 501"/>
              <a:gd name="T11" fmla="*/ 381 h 413"/>
              <a:gd name="T12" fmla="*/ 78 w 501"/>
              <a:gd name="T13" fmla="*/ 413 h 413"/>
              <a:gd name="T14" fmla="*/ 422 w 501"/>
              <a:gd name="T15" fmla="*/ 413 h 413"/>
              <a:gd name="T16" fmla="*/ 490 w 501"/>
              <a:gd name="T17" fmla="*/ 381 h 413"/>
              <a:gd name="T18" fmla="*/ 482 w 501"/>
              <a:gd name="T19" fmla="*/ 307 h 413"/>
              <a:gd name="T20" fmla="*/ 471 w 501"/>
              <a:gd name="T21" fmla="*/ 370 h 413"/>
              <a:gd name="T22" fmla="*/ 422 w 501"/>
              <a:gd name="T23" fmla="*/ 391 h 413"/>
              <a:gd name="T24" fmla="*/ 78 w 501"/>
              <a:gd name="T25" fmla="*/ 391 h 413"/>
              <a:gd name="T26" fmla="*/ 31 w 501"/>
              <a:gd name="T27" fmla="*/ 370 h 413"/>
              <a:gd name="T28" fmla="*/ 39 w 501"/>
              <a:gd name="T29" fmla="*/ 319 h 413"/>
              <a:gd name="T30" fmla="*/ 208 w 501"/>
              <a:gd name="T31" fmla="*/ 53 h 413"/>
              <a:gd name="T32" fmla="*/ 254 w 501"/>
              <a:gd name="T33" fmla="*/ 22 h 413"/>
              <a:gd name="T34" fmla="*/ 300 w 501"/>
              <a:gd name="T35" fmla="*/ 54 h 413"/>
              <a:gd name="T36" fmla="*/ 463 w 501"/>
              <a:gd name="T37" fmla="*/ 318 h 413"/>
              <a:gd name="T38" fmla="*/ 471 w 501"/>
              <a:gd name="T39" fmla="*/ 370 h 413"/>
              <a:gd name="T40" fmla="*/ 290 w 501"/>
              <a:gd name="T41" fmla="*/ 109 h 413"/>
              <a:gd name="T42" fmla="*/ 271 w 501"/>
              <a:gd name="T43" fmla="*/ 98 h 413"/>
              <a:gd name="T44" fmla="*/ 187 w 501"/>
              <a:gd name="T45" fmla="*/ 244 h 413"/>
              <a:gd name="T46" fmla="*/ 276 w 501"/>
              <a:gd name="T47" fmla="*/ 244 h 413"/>
              <a:gd name="T48" fmla="*/ 212 w 501"/>
              <a:gd name="T49" fmla="*/ 355 h 413"/>
              <a:gd name="T50" fmla="*/ 231 w 501"/>
              <a:gd name="T51" fmla="*/ 366 h 413"/>
              <a:gd name="T52" fmla="*/ 314 w 501"/>
              <a:gd name="T53" fmla="*/ 222 h 413"/>
              <a:gd name="T54" fmla="*/ 225 w 501"/>
              <a:gd name="T55" fmla="*/ 222 h 413"/>
              <a:gd name="T56" fmla="*/ 290 w 501"/>
              <a:gd name="T57" fmla="*/ 109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01" h="413">
                <a:moveTo>
                  <a:pt x="482" y="307"/>
                </a:moveTo>
                <a:cubicBezTo>
                  <a:pt x="319" y="43"/>
                  <a:pt x="319" y="43"/>
                  <a:pt x="319" y="43"/>
                </a:cubicBezTo>
                <a:cubicBezTo>
                  <a:pt x="302" y="15"/>
                  <a:pt x="279" y="0"/>
                  <a:pt x="254" y="0"/>
                </a:cubicBezTo>
                <a:cubicBezTo>
                  <a:pt x="229" y="0"/>
                  <a:pt x="206" y="15"/>
                  <a:pt x="190" y="42"/>
                </a:cubicBezTo>
                <a:cubicBezTo>
                  <a:pt x="21" y="307"/>
                  <a:pt x="21" y="307"/>
                  <a:pt x="21" y="307"/>
                </a:cubicBezTo>
                <a:cubicBezTo>
                  <a:pt x="3" y="334"/>
                  <a:pt x="0" y="361"/>
                  <a:pt x="11" y="381"/>
                </a:cubicBezTo>
                <a:cubicBezTo>
                  <a:pt x="22" y="401"/>
                  <a:pt x="46" y="413"/>
                  <a:pt x="78" y="413"/>
                </a:cubicBezTo>
                <a:cubicBezTo>
                  <a:pt x="422" y="413"/>
                  <a:pt x="422" y="413"/>
                  <a:pt x="422" y="413"/>
                </a:cubicBezTo>
                <a:cubicBezTo>
                  <a:pt x="454" y="413"/>
                  <a:pt x="478" y="401"/>
                  <a:pt x="490" y="381"/>
                </a:cubicBezTo>
                <a:cubicBezTo>
                  <a:pt x="501" y="360"/>
                  <a:pt x="498" y="334"/>
                  <a:pt x="482" y="307"/>
                </a:cubicBezTo>
                <a:close/>
                <a:moveTo>
                  <a:pt x="471" y="370"/>
                </a:moveTo>
                <a:cubicBezTo>
                  <a:pt x="463" y="383"/>
                  <a:pt x="446" y="391"/>
                  <a:pt x="422" y="391"/>
                </a:cubicBezTo>
                <a:cubicBezTo>
                  <a:pt x="78" y="391"/>
                  <a:pt x="78" y="391"/>
                  <a:pt x="78" y="391"/>
                </a:cubicBezTo>
                <a:cubicBezTo>
                  <a:pt x="55" y="391"/>
                  <a:pt x="38" y="383"/>
                  <a:pt x="31" y="370"/>
                </a:cubicBezTo>
                <a:cubicBezTo>
                  <a:pt x="23" y="357"/>
                  <a:pt x="26" y="339"/>
                  <a:pt x="39" y="319"/>
                </a:cubicBezTo>
                <a:cubicBezTo>
                  <a:pt x="208" y="53"/>
                  <a:pt x="208" y="53"/>
                  <a:pt x="208" y="53"/>
                </a:cubicBezTo>
                <a:cubicBezTo>
                  <a:pt x="221" y="33"/>
                  <a:pt x="237" y="22"/>
                  <a:pt x="254" y="22"/>
                </a:cubicBezTo>
                <a:cubicBezTo>
                  <a:pt x="271" y="22"/>
                  <a:pt x="288" y="34"/>
                  <a:pt x="300" y="54"/>
                </a:cubicBezTo>
                <a:cubicBezTo>
                  <a:pt x="463" y="318"/>
                  <a:pt x="463" y="318"/>
                  <a:pt x="463" y="318"/>
                </a:cubicBezTo>
                <a:cubicBezTo>
                  <a:pt x="475" y="338"/>
                  <a:pt x="478" y="357"/>
                  <a:pt x="471" y="370"/>
                </a:cubicBezTo>
                <a:close/>
                <a:moveTo>
                  <a:pt x="290" y="109"/>
                </a:moveTo>
                <a:cubicBezTo>
                  <a:pt x="271" y="98"/>
                  <a:pt x="271" y="98"/>
                  <a:pt x="271" y="98"/>
                </a:cubicBezTo>
                <a:cubicBezTo>
                  <a:pt x="187" y="244"/>
                  <a:pt x="187" y="244"/>
                  <a:pt x="187" y="244"/>
                </a:cubicBezTo>
                <a:cubicBezTo>
                  <a:pt x="276" y="244"/>
                  <a:pt x="276" y="244"/>
                  <a:pt x="276" y="244"/>
                </a:cubicBezTo>
                <a:cubicBezTo>
                  <a:pt x="212" y="355"/>
                  <a:pt x="212" y="355"/>
                  <a:pt x="212" y="355"/>
                </a:cubicBezTo>
                <a:cubicBezTo>
                  <a:pt x="231" y="366"/>
                  <a:pt x="231" y="366"/>
                  <a:pt x="231" y="366"/>
                </a:cubicBezTo>
                <a:cubicBezTo>
                  <a:pt x="314" y="222"/>
                  <a:pt x="314" y="222"/>
                  <a:pt x="314" y="222"/>
                </a:cubicBezTo>
                <a:cubicBezTo>
                  <a:pt x="225" y="222"/>
                  <a:pt x="225" y="222"/>
                  <a:pt x="225" y="222"/>
                </a:cubicBezTo>
                <a:lnTo>
                  <a:pt x="29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0" name="Freeform 6"/>
          <p:cNvSpPr>
            <a:spLocks noEditPoints="1"/>
          </p:cNvSpPr>
          <p:nvPr/>
        </p:nvSpPr>
        <p:spPr bwMode="auto">
          <a:xfrm>
            <a:off x="7994472" y="2718842"/>
            <a:ext cx="328116" cy="533189"/>
          </a:xfrm>
          <a:custGeom>
            <a:avLst/>
            <a:gdLst>
              <a:gd name="T0" fmla="*/ 343 w 347"/>
              <a:gd name="T1" fmla="*/ 3 h 564"/>
              <a:gd name="T2" fmla="*/ 333 w 347"/>
              <a:gd name="T3" fmla="*/ 1 h 564"/>
              <a:gd name="T4" fmla="*/ 209 w 347"/>
              <a:gd name="T5" fmla="*/ 32 h 564"/>
              <a:gd name="T6" fmla="*/ 209 w 347"/>
              <a:gd name="T7" fmla="*/ 8 h 564"/>
              <a:gd name="T8" fmla="*/ 187 w 347"/>
              <a:gd name="T9" fmla="*/ 8 h 564"/>
              <a:gd name="T10" fmla="*/ 187 w 347"/>
              <a:gd name="T11" fmla="*/ 60 h 564"/>
              <a:gd name="T12" fmla="*/ 117 w 347"/>
              <a:gd name="T13" fmla="*/ 60 h 564"/>
              <a:gd name="T14" fmla="*/ 0 w 347"/>
              <a:gd name="T15" fmla="*/ 160 h 564"/>
              <a:gd name="T16" fmla="*/ 0 w 347"/>
              <a:gd name="T17" fmla="*/ 304 h 564"/>
              <a:gd name="T18" fmla="*/ 22 w 347"/>
              <a:gd name="T19" fmla="*/ 304 h 564"/>
              <a:gd name="T20" fmla="*/ 22 w 347"/>
              <a:gd name="T21" fmla="*/ 160 h 564"/>
              <a:gd name="T22" fmla="*/ 34 w 347"/>
              <a:gd name="T23" fmla="*/ 121 h 564"/>
              <a:gd name="T24" fmla="*/ 117 w 347"/>
              <a:gd name="T25" fmla="*/ 82 h 564"/>
              <a:gd name="T26" fmla="*/ 187 w 347"/>
              <a:gd name="T27" fmla="*/ 82 h 564"/>
              <a:gd name="T28" fmla="*/ 187 w 347"/>
              <a:gd name="T29" fmla="*/ 149 h 564"/>
              <a:gd name="T30" fmla="*/ 75 w 347"/>
              <a:gd name="T31" fmla="*/ 149 h 564"/>
              <a:gd name="T32" fmla="*/ 75 w 347"/>
              <a:gd name="T33" fmla="*/ 564 h 564"/>
              <a:gd name="T34" fmla="*/ 321 w 347"/>
              <a:gd name="T35" fmla="*/ 564 h 564"/>
              <a:gd name="T36" fmla="*/ 321 w 347"/>
              <a:gd name="T37" fmla="*/ 267 h 564"/>
              <a:gd name="T38" fmla="*/ 209 w 347"/>
              <a:gd name="T39" fmla="*/ 149 h 564"/>
              <a:gd name="T40" fmla="*/ 209 w 347"/>
              <a:gd name="T41" fmla="*/ 105 h 564"/>
              <a:gd name="T42" fmla="*/ 333 w 347"/>
              <a:gd name="T43" fmla="*/ 137 h 564"/>
              <a:gd name="T44" fmla="*/ 336 w 347"/>
              <a:gd name="T45" fmla="*/ 137 h 564"/>
              <a:gd name="T46" fmla="*/ 343 w 347"/>
              <a:gd name="T47" fmla="*/ 135 h 564"/>
              <a:gd name="T48" fmla="*/ 347 w 347"/>
              <a:gd name="T49" fmla="*/ 126 h 564"/>
              <a:gd name="T50" fmla="*/ 347 w 347"/>
              <a:gd name="T51" fmla="*/ 11 h 564"/>
              <a:gd name="T52" fmla="*/ 343 w 347"/>
              <a:gd name="T53" fmla="*/ 3 h 564"/>
              <a:gd name="T54" fmla="*/ 299 w 347"/>
              <a:gd name="T55" fmla="*/ 267 h 564"/>
              <a:gd name="T56" fmla="*/ 299 w 347"/>
              <a:gd name="T57" fmla="*/ 542 h 564"/>
              <a:gd name="T58" fmla="*/ 97 w 347"/>
              <a:gd name="T59" fmla="*/ 542 h 564"/>
              <a:gd name="T60" fmla="*/ 97 w 347"/>
              <a:gd name="T61" fmla="*/ 171 h 564"/>
              <a:gd name="T62" fmla="*/ 203 w 347"/>
              <a:gd name="T63" fmla="*/ 171 h 564"/>
              <a:gd name="T64" fmla="*/ 299 w 347"/>
              <a:gd name="T65" fmla="*/ 267 h 564"/>
              <a:gd name="T66" fmla="*/ 325 w 347"/>
              <a:gd name="T67" fmla="*/ 112 h 564"/>
              <a:gd name="T68" fmla="*/ 209 w 347"/>
              <a:gd name="T69" fmla="*/ 82 h 564"/>
              <a:gd name="T70" fmla="*/ 209 w 347"/>
              <a:gd name="T71" fmla="*/ 54 h 564"/>
              <a:gd name="T72" fmla="*/ 325 w 347"/>
              <a:gd name="T73" fmla="*/ 26 h 564"/>
              <a:gd name="T74" fmla="*/ 325 w 347"/>
              <a:gd name="T75" fmla="*/ 112 h 564"/>
              <a:gd name="T76" fmla="*/ 130 w 347"/>
              <a:gd name="T77" fmla="*/ 429 h 564"/>
              <a:gd name="T78" fmla="*/ 271 w 347"/>
              <a:gd name="T79" fmla="*/ 429 h 564"/>
              <a:gd name="T80" fmla="*/ 271 w 347"/>
              <a:gd name="T81" fmla="*/ 307 h 564"/>
              <a:gd name="T82" fmla="*/ 130 w 347"/>
              <a:gd name="T83" fmla="*/ 307 h 564"/>
              <a:gd name="T84" fmla="*/ 130 w 347"/>
              <a:gd name="T85" fmla="*/ 429 h 564"/>
              <a:gd name="T86" fmla="*/ 152 w 347"/>
              <a:gd name="T87" fmla="*/ 329 h 564"/>
              <a:gd name="T88" fmla="*/ 249 w 347"/>
              <a:gd name="T89" fmla="*/ 329 h 564"/>
              <a:gd name="T90" fmla="*/ 249 w 347"/>
              <a:gd name="T91" fmla="*/ 407 h 564"/>
              <a:gd name="T92" fmla="*/ 152 w 347"/>
              <a:gd name="T93" fmla="*/ 407 h 564"/>
              <a:gd name="T94" fmla="*/ 152 w 347"/>
              <a:gd name="T95" fmla="*/ 329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47" h="564">
                <a:moveTo>
                  <a:pt x="343" y="3"/>
                </a:moveTo>
                <a:cubicBezTo>
                  <a:pt x="340" y="1"/>
                  <a:pt x="336" y="0"/>
                  <a:pt x="333" y="1"/>
                </a:cubicBezTo>
                <a:cubicBezTo>
                  <a:pt x="209" y="32"/>
                  <a:pt x="209" y="32"/>
                  <a:pt x="209" y="32"/>
                </a:cubicBezTo>
                <a:cubicBezTo>
                  <a:pt x="209" y="8"/>
                  <a:pt x="209" y="8"/>
                  <a:pt x="209" y="8"/>
                </a:cubicBezTo>
                <a:cubicBezTo>
                  <a:pt x="187" y="8"/>
                  <a:pt x="187" y="8"/>
                  <a:pt x="187" y="8"/>
                </a:cubicBezTo>
                <a:cubicBezTo>
                  <a:pt x="187" y="60"/>
                  <a:pt x="187" y="60"/>
                  <a:pt x="187" y="60"/>
                </a:cubicBezTo>
                <a:cubicBezTo>
                  <a:pt x="117" y="60"/>
                  <a:pt x="117" y="60"/>
                  <a:pt x="117" y="60"/>
                </a:cubicBezTo>
                <a:cubicBezTo>
                  <a:pt x="2" y="60"/>
                  <a:pt x="0" y="159"/>
                  <a:pt x="0" y="160"/>
                </a:cubicBezTo>
                <a:cubicBezTo>
                  <a:pt x="0" y="304"/>
                  <a:pt x="0" y="304"/>
                  <a:pt x="0" y="304"/>
                </a:cubicBezTo>
                <a:cubicBezTo>
                  <a:pt x="22" y="304"/>
                  <a:pt x="22" y="304"/>
                  <a:pt x="22" y="30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22" y="160"/>
                  <a:pt x="23" y="140"/>
                  <a:pt x="34" y="121"/>
                </a:cubicBezTo>
                <a:cubicBezTo>
                  <a:pt x="50" y="95"/>
                  <a:pt x="77" y="82"/>
                  <a:pt x="117" y="82"/>
                </a:cubicBezTo>
                <a:cubicBezTo>
                  <a:pt x="187" y="82"/>
                  <a:pt x="187" y="82"/>
                  <a:pt x="187" y="82"/>
                </a:cubicBezTo>
                <a:cubicBezTo>
                  <a:pt x="187" y="149"/>
                  <a:pt x="187" y="149"/>
                  <a:pt x="187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5" y="564"/>
                  <a:pt x="75" y="564"/>
                  <a:pt x="75" y="564"/>
                </a:cubicBezTo>
                <a:cubicBezTo>
                  <a:pt x="321" y="564"/>
                  <a:pt x="321" y="564"/>
                  <a:pt x="321" y="564"/>
                </a:cubicBezTo>
                <a:cubicBezTo>
                  <a:pt x="321" y="267"/>
                  <a:pt x="321" y="267"/>
                  <a:pt x="321" y="267"/>
                </a:cubicBezTo>
                <a:cubicBezTo>
                  <a:pt x="321" y="204"/>
                  <a:pt x="271" y="152"/>
                  <a:pt x="209" y="149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333" y="137"/>
                  <a:pt x="333" y="137"/>
                  <a:pt x="333" y="137"/>
                </a:cubicBezTo>
                <a:cubicBezTo>
                  <a:pt x="334" y="137"/>
                  <a:pt x="335" y="137"/>
                  <a:pt x="336" y="137"/>
                </a:cubicBezTo>
                <a:cubicBezTo>
                  <a:pt x="338" y="137"/>
                  <a:pt x="341" y="136"/>
                  <a:pt x="343" y="135"/>
                </a:cubicBezTo>
                <a:cubicBezTo>
                  <a:pt x="345" y="133"/>
                  <a:pt x="347" y="130"/>
                  <a:pt x="347" y="126"/>
                </a:cubicBezTo>
                <a:cubicBezTo>
                  <a:pt x="347" y="11"/>
                  <a:pt x="347" y="11"/>
                  <a:pt x="347" y="11"/>
                </a:cubicBezTo>
                <a:cubicBezTo>
                  <a:pt x="347" y="8"/>
                  <a:pt x="345" y="5"/>
                  <a:pt x="343" y="3"/>
                </a:cubicBezTo>
                <a:close/>
                <a:moveTo>
                  <a:pt x="299" y="267"/>
                </a:moveTo>
                <a:cubicBezTo>
                  <a:pt x="299" y="542"/>
                  <a:pt x="299" y="542"/>
                  <a:pt x="299" y="542"/>
                </a:cubicBezTo>
                <a:cubicBezTo>
                  <a:pt x="97" y="542"/>
                  <a:pt x="97" y="542"/>
                  <a:pt x="97" y="542"/>
                </a:cubicBezTo>
                <a:cubicBezTo>
                  <a:pt x="97" y="171"/>
                  <a:pt x="97" y="171"/>
                  <a:pt x="97" y="171"/>
                </a:cubicBezTo>
                <a:cubicBezTo>
                  <a:pt x="203" y="171"/>
                  <a:pt x="203" y="171"/>
                  <a:pt x="203" y="171"/>
                </a:cubicBezTo>
                <a:cubicBezTo>
                  <a:pt x="256" y="171"/>
                  <a:pt x="299" y="214"/>
                  <a:pt x="299" y="267"/>
                </a:cubicBezTo>
                <a:close/>
                <a:moveTo>
                  <a:pt x="325" y="112"/>
                </a:moveTo>
                <a:cubicBezTo>
                  <a:pt x="209" y="82"/>
                  <a:pt x="209" y="82"/>
                  <a:pt x="209" y="82"/>
                </a:cubicBezTo>
                <a:cubicBezTo>
                  <a:pt x="209" y="54"/>
                  <a:pt x="209" y="54"/>
                  <a:pt x="209" y="54"/>
                </a:cubicBezTo>
                <a:cubicBezTo>
                  <a:pt x="325" y="26"/>
                  <a:pt x="325" y="26"/>
                  <a:pt x="325" y="26"/>
                </a:cubicBezTo>
                <a:lnTo>
                  <a:pt x="325" y="112"/>
                </a:lnTo>
                <a:close/>
                <a:moveTo>
                  <a:pt x="130" y="429"/>
                </a:moveTo>
                <a:cubicBezTo>
                  <a:pt x="271" y="429"/>
                  <a:pt x="271" y="429"/>
                  <a:pt x="271" y="429"/>
                </a:cubicBezTo>
                <a:cubicBezTo>
                  <a:pt x="271" y="307"/>
                  <a:pt x="271" y="307"/>
                  <a:pt x="271" y="307"/>
                </a:cubicBezTo>
                <a:cubicBezTo>
                  <a:pt x="130" y="307"/>
                  <a:pt x="130" y="307"/>
                  <a:pt x="130" y="307"/>
                </a:cubicBezTo>
                <a:lnTo>
                  <a:pt x="130" y="429"/>
                </a:lnTo>
                <a:close/>
                <a:moveTo>
                  <a:pt x="152" y="329"/>
                </a:moveTo>
                <a:cubicBezTo>
                  <a:pt x="249" y="329"/>
                  <a:pt x="249" y="329"/>
                  <a:pt x="249" y="329"/>
                </a:cubicBezTo>
                <a:cubicBezTo>
                  <a:pt x="249" y="407"/>
                  <a:pt x="249" y="407"/>
                  <a:pt x="249" y="407"/>
                </a:cubicBezTo>
                <a:cubicBezTo>
                  <a:pt x="152" y="407"/>
                  <a:pt x="152" y="407"/>
                  <a:pt x="152" y="407"/>
                </a:cubicBezTo>
                <a:lnTo>
                  <a:pt x="152" y="3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1" name="Freeform 10"/>
          <p:cNvSpPr>
            <a:spLocks noEditPoints="1"/>
          </p:cNvSpPr>
          <p:nvPr/>
        </p:nvSpPr>
        <p:spPr bwMode="auto">
          <a:xfrm>
            <a:off x="9318586" y="2724644"/>
            <a:ext cx="521587" cy="521585"/>
          </a:xfrm>
          <a:custGeom>
            <a:avLst/>
            <a:gdLst>
              <a:gd name="T0" fmla="*/ 251 w 502"/>
              <a:gd name="T1" fmla="*/ 0 h 502"/>
              <a:gd name="T2" fmla="*/ 0 w 502"/>
              <a:gd name="T3" fmla="*/ 251 h 502"/>
              <a:gd name="T4" fmla="*/ 251 w 502"/>
              <a:gd name="T5" fmla="*/ 502 h 502"/>
              <a:gd name="T6" fmla="*/ 502 w 502"/>
              <a:gd name="T7" fmla="*/ 251 h 502"/>
              <a:gd name="T8" fmla="*/ 251 w 502"/>
              <a:gd name="T9" fmla="*/ 0 h 502"/>
              <a:gd name="T10" fmla="*/ 480 w 502"/>
              <a:gd name="T11" fmla="*/ 251 h 502"/>
              <a:gd name="T12" fmla="*/ 423 w 502"/>
              <a:gd name="T13" fmla="*/ 402 h 502"/>
              <a:gd name="T14" fmla="*/ 94 w 502"/>
              <a:gd name="T15" fmla="*/ 85 h 502"/>
              <a:gd name="T16" fmla="*/ 251 w 502"/>
              <a:gd name="T17" fmla="*/ 22 h 502"/>
              <a:gd name="T18" fmla="*/ 480 w 502"/>
              <a:gd name="T19" fmla="*/ 251 h 502"/>
              <a:gd name="T20" fmla="*/ 22 w 502"/>
              <a:gd name="T21" fmla="*/ 251 h 502"/>
              <a:gd name="T22" fmla="*/ 79 w 502"/>
              <a:gd name="T23" fmla="*/ 100 h 502"/>
              <a:gd name="T24" fmla="*/ 408 w 502"/>
              <a:gd name="T25" fmla="*/ 418 h 502"/>
              <a:gd name="T26" fmla="*/ 251 w 502"/>
              <a:gd name="T27" fmla="*/ 480 h 502"/>
              <a:gd name="T28" fmla="*/ 22 w 502"/>
              <a:gd name="T29" fmla="*/ 251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02" h="502">
                <a:moveTo>
                  <a:pt x="251" y="0"/>
                </a:moveTo>
                <a:cubicBezTo>
                  <a:pt x="113" y="0"/>
                  <a:pt x="0" y="113"/>
                  <a:pt x="0" y="251"/>
                </a:cubicBezTo>
                <a:cubicBezTo>
                  <a:pt x="0" y="390"/>
                  <a:pt x="113" y="502"/>
                  <a:pt x="251" y="502"/>
                </a:cubicBezTo>
                <a:cubicBezTo>
                  <a:pt x="390" y="502"/>
                  <a:pt x="502" y="390"/>
                  <a:pt x="502" y="251"/>
                </a:cubicBezTo>
                <a:cubicBezTo>
                  <a:pt x="502" y="113"/>
                  <a:pt x="390" y="0"/>
                  <a:pt x="251" y="0"/>
                </a:cubicBezTo>
                <a:close/>
                <a:moveTo>
                  <a:pt x="480" y="251"/>
                </a:moveTo>
                <a:cubicBezTo>
                  <a:pt x="480" y="309"/>
                  <a:pt x="459" y="362"/>
                  <a:pt x="423" y="402"/>
                </a:cubicBezTo>
                <a:cubicBezTo>
                  <a:pt x="94" y="85"/>
                  <a:pt x="94" y="85"/>
                  <a:pt x="94" y="85"/>
                </a:cubicBezTo>
                <a:cubicBezTo>
                  <a:pt x="135" y="46"/>
                  <a:pt x="191" y="22"/>
                  <a:pt x="251" y="22"/>
                </a:cubicBezTo>
                <a:cubicBezTo>
                  <a:pt x="377" y="22"/>
                  <a:pt x="480" y="125"/>
                  <a:pt x="480" y="251"/>
                </a:cubicBezTo>
                <a:close/>
                <a:moveTo>
                  <a:pt x="22" y="251"/>
                </a:moveTo>
                <a:cubicBezTo>
                  <a:pt x="22" y="194"/>
                  <a:pt x="44" y="141"/>
                  <a:pt x="79" y="100"/>
                </a:cubicBezTo>
                <a:cubicBezTo>
                  <a:pt x="408" y="418"/>
                  <a:pt x="408" y="418"/>
                  <a:pt x="408" y="418"/>
                </a:cubicBezTo>
                <a:cubicBezTo>
                  <a:pt x="367" y="457"/>
                  <a:pt x="312" y="480"/>
                  <a:pt x="251" y="480"/>
                </a:cubicBezTo>
                <a:cubicBezTo>
                  <a:pt x="125" y="480"/>
                  <a:pt x="22" y="378"/>
                  <a:pt x="22" y="2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6" name="Freeform 135"/>
          <p:cNvSpPr>
            <a:spLocks noChangeAspect="1"/>
          </p:cNvSpPr>
          <p:nvPr/>
        </p:nvSpPr>
        <p:spPr bwMode="auto">
          <a:xfrm>
            <a:off x="10640230" y="2625436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9" name="Freeform 12"/>
          <p:cNvSpPr>
            <a:spLocks noEditPoints="1"/>
          </p:cNvSpPr>
          <p:nvPr/>
        </p:nvSpPr>
        <p:spPr bwMode="auto">
          <a:xfrm>
            <a:off x="10749173" y="2778641"/>
            <a:ext cx="502114" cy="413591"/>
          </a:xfrm>
          <a:custGeom>
            <a:avLst/>
            <a:gdLst>
              <a:gd name="T0" fmla="*/ 504 w 524"/>
              <a:gd name="T1" fmla="*/ 321 h 431"/>
              <a:gd name="T2" fmla="*/ 333 w 524"/>
              <a:gd name="T3" fmla="*/ 44 h 431"/>
              <a:gd name="T4" fmla="*/ 266 w 524"/>
              <a:gd name="T5" fmla="*/ 0 h 431"/>
              <a:gd name="T6" fmla="*/ 198 w 524"/>
              <a:gd name="T7" fmla="*/ 43 h 431"/>
              <a:gd name="T8" fmla="*/ 21 w 524"/>
              <a:gd name="T9" fmla="*/ 322 h 431"/>
              <a:gd name="T10" fmla="*/ 11 w 524"/>
              <a:gd name="T11" fmla="*/ 399 h 431"/>
              <a:gd name="T12" fmla="*/ 81 w 524"/>
              <a:gd name="T13" fmla="*/ 431 h 431"/>
              <a:gd name="T14" fmla="*/ 442 w 524"/>
              <a:gd name="T15" fmla="*/ 431 h 431"/>
              <a:gd name="T16" fmla="*/ 512 w 524"/>
              <a:gd name="T17" fmla="*/ 398 h 431"/>
              <a:gd name="T18" fmla="*/ 504 w 524"/>
              <a:gd name="T19" fmla="*/ 321 h 431"/>
              <a:gd name="T20" fmla="*/ 493 w 524"/>
              <a:gd name="T21" fmla="*/ 388 h 431"/>
              <a:gd name="T22" fmla="*/ 442 w 524"/>
              <a:gd name="T23" fmla="*/ 409 h 431"/>
              <a:gd name="T24" fmla="*/ 81 w 524"/>
              <a:gd name="T25" fmla="*/ 409 h 431"/>
              <a:gd name="T26" fmla="*/ 31 w 524"/>
              <a:gd name="T27" fmla="*/ 388 h 431"/>
              <a:gd name="T28" fmla="*/ 40 w 524"/>
              <a:gd name="T29" fmla="*/ 334 h 431"/>
              <a:gd name="T30" fmla="*/ 217 w 524"/>
              <a:gd name="T31" fmla="*/ 55 h 431"/>
              <a:gd name="T32" fmla="*/ 266 w 524"/>
              <a:gd name="T33" fmla="*/ 22 h 431"/>
              <a:gd name="T34" fmla="*/ 315 w 524"/>
              <a:gd name="T35" fmla="*/ 56 h 431"/>
              <a:gd name="T36" fmla="*/ 485 w 524"/>
              <a:gd name="T37" fmla="*/ 333 h 431"/>
              <a:gd name="T38" fmla="*/ 493 w 524"/>
              <a:gd name="T39" fmla="*/ 388 h 431"/>
              <a:gd name="T40" fmla="*/ 239 w 524"/>
              <a:gd name="T41" fmla="*/ 371 h 431"/>
              <a:gd name="T42" fmla="*/ 285 w 524"/>
              <a:gd name="T43" fmla="*/ 371 h 431"/>
              <a:gd name="T44" fmla="*/ 285 w 524"/>
              <a:gd name="T45" fmla="*/ 327 h 431"/>
              <a:gd name="T46" fmla="*/ 239 w 524"/>
              <a:gd name="T47" fmla="*/ 327 h 431"/>
              <a:gd name="T48" fmla="*/ 239 w 524"/>
              <a:gd name="T49" fmla="*/ 371 h 431"/>
              <a:gd name="T50" fmla="*/ 245 w 524"/>
              <a:gd name="T51" fmla="*/ 297 h 431"/>
              <a:gd name="T52" fmla="*/ 278 w 524"/>
              <a:gd name="T53" fmla="*/ 297 h 431"/>
              <a:gd name="T54" fmla="*/ 288 w 524"/>
              <a:gd name="T55" fmla="*/ 135 h 431"/>
              <a:gd name="T56" fmla="*/ 235 w 524"/>
              <a:gd name="T57" fmla="*/ 135 h 431"/>
              <a:gd name="T58" fmla="*/ 245 w 524"/>
              <a:gd name="T59" fmla="*/ 297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24" h="431">
                <a:moveTo>
                  <a:pt x="504" y="321"/>
                </a:moveTo>
                <a:cubicBezTo>
                  <a:pt x="333" y="44"/>
                  <a:pt x="333" y="44"/>
                  <a:pt x="333" y="44"/>
                </a:cubicBezTo>
                <a:cubicBezTo>
                  <a:pt x="316" y="16"/>
                  <a:pt x="292" y="0"/>
                  <a:pt x="266" y="0"/>
                </a:cubicBezTo>
                <a:cubicBezTo>
                  <a:pt x="240" y="0"/>
                  <a:pt x="216" y="15"/>
                  <a:pt x="198" y="43"/>
                </a:cubicBezTo>
                <a:cubicBezTo>
                  <a:pt x="21" y="322"/>
                  <a:pt x="21" y="322"/>
                  <a:pt x="21" y="322"/>
                </a:cubicBezTo>
                <a:cubicBezTo>
                  <a:pt x="3" y="350"/>
                  <a:pt x="0" y="377"/>
                  <a:pt x="11" y="399"/>
                </a:cubicBezTo>
                <a:cubicBezTo>
                  <a:pt x="23" y="420"/>
                  <a:pt x="48" y="431"/>
                  <a:pt x="81" y="431"/>
                </a:cubicBezTo>
                <a:cubicBezTo>
                  <a:pt x="442" y="431"/>
                  <a:pt x="442" y="431"/>
                  <a:pt x="442" y="431"/>
                </a:cubicBezTo>
                <a:cubicBezTo>
                  <a:pt x="476" y="431"/>
                  <a:pt x="500" y="420"/>
                  <a:pt x="512" y="398"/>
                </a:cubicBezTo>
                <a:cubicBezTo>
                  <a:pt x="524" y="377"/>
                  <a:pt x="521" y="350"/>
                  <a:pt x="504" y="321"/>
                </a:cubicBezTo>
                <a:close/>
                <a:moveTo>
                  <a:pt x="493" y="388"/>
                </a:moveTo>
                <a:cubicBezTo>
                  <a:pt x="485" y="402"/>
                  <a:pt x="467" y="409"/>
                  <a:pt x="442" y="409"/>
                </a:cubicBezTo>
                <a:cubicBezTo>
                  <a:pt x="81" y="409"/>
                  <a:pt x="81" y="409"/>
                  <a:pt x="81" y="409"/>
                </a:cubicBezTo>
                <a:cubicBezTo>
                  <a:pt x="56" y="409"/>
                  <a:pt x="38" y="402"/>
                  <a:pt x="31" y="388"/>
                </a:cubicBezTo>
                <a:cubicBezTo>
                  <a:pt x="23" y="374"/>
                  <a:pt x="26" y="355"/>
                  <a:pt x="40" y="334"/>
                </a:cubicBezTo>
                <a:cubicBezTo>
                  <a:pt x="217" y="55"/>
                  <a:pt x="217" y="55"/>
                  <a:pt x="217" y="55"/>
                </a:cubicBezTo>
                <a:cubicBezTo>
                  <a:pt x="230" y="34"/>
                  <a:pt x="248" y="22"/>
                  <a:pt x="266" y="22"/>
                </a:cubicBezTo>
                <a:cubicBezTo>
                  <a:pt x="284" y="22"/>
                  <a:pt x="301" y="34"/>
                  <a:pt x="315" y="56"/>
                </a:cubicBezTo>
                <a:cubicBezTo>
                  <a:pt x="485" y="333"/>
                  <a:pt x="485" y="333"/>
                  <a:pt x="485" y="333"/>
                </a:cubicBezTo>
                <a:cubicBezTo>
                  <a:pt x="498" y="354"/>
                  <a:pt x="501" y="374"/>
                  <a:pt x="493" y="388"/>
                </a:cubicBezTo>
                <a:close/>
                <a:moveTo>
                  <a:pt x="239" y="371"/>
                </a:moveTo>
                <a:cubicBezTo>
                  <a:pt x="285" y="371"/>
                  <a:pt x="285" y="371"/>
                  <a:pt x="285" y="371"/>
                </a:cubicBezTo>
                <a:cubicBezTo>
                  <a:pt x="285" y="327"/>
                  <a:pt x="285" y="327"/>
                  <a:pt x="285" y="327"/>
                </a:cubicBezTo>
                <a:cubicBezTo>
                  <a:pt x="239" y="327"/>
                  <a:pt x="239" y="327"/>
                  <a:pt x="239" y="327"/>
                </a:cubicBezTo>
                <a:lnTo>
                  <a:pt x="239" y="371"/>
                </a:lnTo>
                <a:close/>
                <a:moveTo>
                  <a:pt x="245" y="297"/>
                </a:moveTo>
                <a:cubicBezTo>
                  <a:pt x="278" y="297"/>
                  <a:pt x="278" y="297"/>
                  <a:pt x="278" y="297"/>
                </a:cubicBezTo>
                <a:cubicBezTo>
                  <a:pt x="288" y="135"/>
                  <a:pt x="288" y="135"/>
                  <a:pt x="288" y="135"/>
                </a:cubicBezTo>
                <a:cubicBezTo>
                  <a:pt x="235" y="135"/>
                  <a:pt x="235" y="135"/>
                  <a:pt x="235" y="135"/>
                </a:cubicBezTo>
                <a:lnTo>
                  <a:pt x="245" y="2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1" name="Freeform 15"/>
          <p:cNvSpPr>
            <a:spLocks noEditPoints="1"/>
          </p:cNvSpPr>
          <p:nvPr/>
        </p:nvSpPr>
        <p:spPr bwMode="auto">
          <a:xfrm>
            <a:off x="5123370" y="3901289"/>
            <a:ext cx="386975" cy="550695"/>
          </a:xfrm>
          <a:custGeom>
            <a:avLst/>
            <a:gdLst>
              <a:gd name="T0" fmla="*/ 170 w 340"/>
              <a:gd name="T1" fmla="*/ 0 h 484"/>
              <a:gd name="T2" fmla="*/ 2 w 340"/>
              <a:gd name="T3" fmla="*/ 159 h 484"/>
              <a:gd name="T4" fmla="*/ 90 w 340"/>
              <a:gd name="T5" fmla="*/ 335 h 484"/>
              <a:gd name="T6" fmla="*/ 93 w 340"/>
              <a:gd name="T7" fmla="*/ 343 h 484"/>
              <a:gd name="T8" fmla="*/ 106 w 340"/>
              <a:gd name="T9" fmla="*/ 351 h 484"/>
              <a:gd name="T10" fmla="*/ 250 w 340"/>
              <a:gd name="T11" fmla="*/ 313 h 484"/>
              <a:gd name="T12" fmla="*/ 251 w 340"/>
              <a:gd name="T13" fmla="*/ 312 h 484"/>
              <a:gd name="T14" fmla="*/ 285 w 340"/>
              <a:gd name="T15" fmla="*/ 269 h 484"/>
              <a:gd name="T16" fmla="*/ 299 w 340"/>
              <a:gd name="T17" fmla="*/ 55 h 484"/>
              <a:gd name="T18" fmla="*/ 272 w 340"/>
              <a:gd name="T19" fmla="*/ 252 h 484"/>
              <a:gd name="T20" fmla="*/ 112 w 340"/>
              <a:gd name="T21" fmla="*/ 327 h 484"/>
              <a:gd name="T22" fmla="*/ 24 w 340"/>
              <a:gd name="T23" fmla="*/ 158 h 484"/>
              <a:gd name="T24" fmla="*/ 170 w 340"/>
              <a:gd name="T25" fmla="*/ 22 h 484"/>
              <a:gd name="T26" fmla="*/ 316 w 340"/>
              <a:gd name="T27" fmla="*/ 158 h 484"/>
              <a:gd name="T28" fmla="*/ 101 w 340"/>
              <a:gd name="T29" fmla="*/ 436 h 484"/>
              <a:gd name="T30" fmla="*/ 104 w 340"/>
              <a:gd name="T31" fmla="*/ 458 h 484"/>
              <a:gd name="T32" fmla="*/ 117 w 340"/>
              <a:gd name="T33" fmla="*/ 455 h 484"/>
              <a:gd name="T34" fmla="*/ 170 w 340"/>
              <a:gd name="T35" fmla="*/ 484 h 484"/>
              <a:gd name="T36" fmla="*/ 230 w 340"/>
              <a:gd name="T37" fmla="*/ 425 h 484"/>
              <a:gd name="T38" fmla="*/ 255 w 340"/>
              <a:gd name="T39" fmla="*/ 407 h 484"/>
              <a:gd name="T40" fmla="*/ 170 w 340"/>
              <a:gd name="T41" fmla="*/ 462 h 484"/>
              <a:gd name="T42" fmla="*/ 209 w 340"/>
              <a:gd name="T43" fmla="*/ 430 h 484"/>
              <a:gd name="T44" fmla="*/ 242 w 340"/>
              <a:gd name="T45" fmla="*/ 346 h 484"/>
              <a:gd name="T46" fmla="*/ 93 w 340"/>
              <a:gd name="T47" fmla="*/ 396 h 484"/>
              <a:gd name="T48" fmla="*/ 106 w 340"/>
              <a:gd name="T49" fmla="*/ 404 h 484"/>
              <a:gd name="T50" fmla="*/ 255 w 340"/>
              <a:gd name="T51" fmla="*/ 354 h 484"/>
              <a:gd name="T52" fmla="*/ 248 w 340"/>
              <a:gd name="T53" fmla="*/ 108 h 484"/>
              <a:gd name="T54" fmla="*/ 164 w 340"/>
              <a:gd name="T55" fmla="*/ 234 h 484"/>
              <a:gd name="T56" fmla="*/ 107 w 340"/>
              <a:gd name="T57" fmla="*/ 175 h 484"/>
              <a:gd name="T58" fmla="*/ 156 w 340"/>
              <a:gd name="T59" fmla="*/ 261 h 484"/>
              <a:gd name="T60" fmla="*/ 166 w 340"/>
              <a:gd name="T61" fmla="*/ 265 h 484"/>
              <a:gd name="T62" fmla="*/ 252 w 340"/>
              <a:gd name="T63" fmla="*/ 123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0" h="484">
                <a:moveTo>
                  <a:pt x="299" y="55"/>
                </a:moveTo>
                <a:cubicBezTo>
                  <a:pt x="267" y="20"/>
                  <a:pt x="220" y="0"/>
                  <a:pt x="170" y="0"/>
                </a:cubicBezTo>
                <a:cubicBezTo>
                  <a:pt x="121" y="0"/>
                  <a:pt x="74" y="20"/>
                  <a:pt x="41" y="55"/>
                </a:cubicBezTo>
                <a:cubicBezTo>
                  <a:pt x="14" y="84"/>
                  <a:pt x="0" y="121"/>
                  <a:pt x="2" y="159"/>
                </a:cubicBezTo>
                <a:cubicBezTo>
                  <a:pt x="7" y="233"/>
                  <a:pt x="33" y="254"/>
                  <a:pt x="56" y="271"/>
                </a:cubicBezTo>
                <a:cubicBezTo>
                  <a:pt x="74" y="285"/>
                  <a:pt x="88" y="296"/>
                  <a:pt x="90" y="335"/>
                </a:cubicBezTo>
                <a:cubicBezTo>
                  <a:pt x="90" y="337"/>
                  <a:pt x="91" y="339"/>
                  <a:pt x="93" y="341"/>
                </a:cubicBezTo>
                <a:cubicBezTo>
                  <a:pt x="93" y="342"/>
                  <a:pt x="93" y="342"/>
                  <a:pt x="93" y="343"/>
                </a:cubicBezTo>
                <a:cubicBezTo>
                  <a:pt x="94" y="348"/>
                  <a:pt x="99" y="351"/>
                  <a:pt x="104" y="351"/>
                </a:cubicBezTo>
                <a:cubicBezTo>
                  <a:pt x="105" y="351"/>
                  <a:pt x="105" y="351"/>
                  <a:pt x="106" y="351"/>
                </a:cubicBezTo>
                <a:cubicBezTo>
                  <a:pt x="246" y="314"/>
                  <a:pt x="246" y="314"/>
                  <a:pt x="246" y="314"/>
                </a:cubicBezTo>
                <a:cubicBezTo>
                  <a:pt x="247" y="314"/>
                  <a:pt x="248" y="314"/>
                  <a:pt x="250" y="313"/>
                </a:cubicBezTo>
                <a:cubicBezTo>
                  <a:pt x="250" y="313"/>
                  <a:pt x="250" y="313"/>
                  <a:pt x="251" y="312"/>
                </a:cubicBezTo>
                <a:cubicBezTo>
                  <a:pt x="251" y="312"/>
                  <a:pt x="251" y="312"/>
                  <a:pt x="251" y="312"/>
                </a:cubicBezTo>
                <a:cubicBezTo>
                  <a:pt x="254" y="311"/>
                  <a:pt x="255" y="308"/>
                  <a:pt x="256" y="305"/>
                </a:cubicBezTo>
                <a:cubicBezTo>
                  <a:pt x="262" y="287"/>
                  <a:pt x="273" y="279"/>
                  <a:pt x="285" y="269"/>
                </a:cubicBezTo>
                <a:cubicBezTo>
                  <a:pt x="307" y="251"/>
                  <a:pt x="332" y="231"/>
                  <a:pt x="338" y="159"/>
                </a:cubicBezTo>
                <a:cubicBezTo>
                  <a:pt x="340" y="122"/>
                  <a:pt x="327" y="85"/>
                  <a:pt x="299" y="55"/>
                </a:cubicBezTo>
                <a:close/>
                <a:moveTo>
                  <a:pt x="316" y="158"/>
                </a:moveTo>
                <a:cubicBezTo>
                  <a:pt x="311" y="220"/>
                  <a:pt x="292" y="236"/>
                  <a:pt x="272" y="252"/>
                </a:cubicBezTo>
                <a:cubicBezTo>
                  <a:pt x="259" y="262"/>
                  <a:pt x="245" y="273"/>
                  <a:pt x="236" y="294"/>
                </a:cubicBezTo>
                <a:cubicBezTo>
                  <a:pt x="112" y="327"/>
                  <a:pt x="112" y="327"/>
                  <a:pt x="112" y="327"/>
                </a:cubicBezTo>
                <a:cubicBezTo>
                  <a:pt x="107" y="283"/>
                  <a:pt x="88" y="268"/>
                  <a:pt x="69" y="254"/>
                </a:cubicBezTo>
                <a:cubicBezTo>
                  <a:pt x="48" y="238"/>
                  <a:pt x="29" y="222"/>
                  <a:pt x="24" y="158"/>
                </a:cubicBezTo>
                <a:cubicBezTo>
                  <a:pt x="22" y="126"/>
                  <a:pt x="34" y="95"/>
                  <a:pt x="57" y="70"/>
                </a:cubicBezTo>
                <a:cubicBezTo>
                  <a:pt x="85" y="40"/>
                  <a:pt x="127" y="22"/>
                  <a:pt x="170" y="22"/>
                </a:cubicBezTo>
                <a:cubicBezTo>
                  <a:pt x="213" y="22"/>
                  <a:pt x="255" y="40"/>
                  <a:pt x="283" y="70"/>
                </a:cubicBezTo>
                <a:cubicBezTo>
                  <a:pt x="306" y="95"/>
                  <a:pt x="318" y="126"/>
                  <a:pt x="316" y="158"/>
                </a:cubicBezTo>
                <a:close/>
                <a:moveTo>
                  <a:pt x="242" y="399"/>
                </a:moveTo>
                <a:cubicBezTo>
                  <a:pt x="101" y="436"/>
                  <a:pt x="101" y="436"/>
                  <a:pt x="101" y="436"/>
                </a:cubicBezTo>
                <a:cubicBezTo>
                  <a:pt x="95" y="438"/>
                  <a:pt x="91" y="444"/>
                  <a:pt x="93" y="450"/>
                </a:cubicBezTo>
                <a:cubicBezTo>
                  <a:pt x="94" y="455"/>
                  <a:pt x="99" y="458"/>
                  <a:pt x="104" y="458"/>
                </a:cubicBezTo>
                <a:cubicBezTo>
                  <a:pt x="105" y="458"/>
                  <a:pt x="105" y="458"/>
                  <a:pt x="106" y="457"/>
                </a:cubicBezTo>
                <a:cubicBezTo>
                  <a:pt x="117" y="455"/>
                  <a:pt x="117" y="455"/>
                  <a:pt x="117" y="455"/>
                </a:cubicBezTo>
                <a:cubicBezTo>
                  <a:pt x="117" y="457"/>
                  <a:pt x="118" y="459"/>
                  <a:pt x="119" y="460"/>
                </a:cubicBezTo>
                <a:cubicBezTo>
                  <a:pt x="131" y="475"/>
                  <a:pt x="150" y="484"/>
                  <a:pt x="170" y="484"/>
                </a:cubicBezTo>
                <a:cubicBezTo>
                  <a:pt x="204" y="484"/>
                  <a:pt x="231" y="460"/>
                  <a:pt x="231" y="430"/>
                </a:cubicBezTo>
                <a:cubicBezTo>
                  <a:pt x="231" y="428"/>
                  <a:pt x="231" y="426"/>
                  <a:pt x="230" y="425"/>
                </a:cubicBezTo>
                <a:cubicBezTo>
                  <a:pt x="248" y="420"/>
                  <a:pt x="248" y="420"/>
                  <a:pt x="248" y="420"/>
                </a:cubicBezTo>
                <a:cubicBezTo>
                  <a:pt x="253" y="419"/>
                  <a:pt x="257" y="413"/>
                  <a:pt x="255" y="407"/>
                </a:cubicBezTo>
                <a:cubicBezTo>
                  <a:pt x="254" y="401"/>
                  <a:pt x="248" y="398"/>
                  <a:pt x="242" y="399"/>
                </a:cubicBezTo>
                <a:close/>
                <a:moveTo>
                  <a:pt x="170" y="462"/>
                </a:moveTo>
                <a:cubicBezTo>
                  <a:pt x="157" y="462"/>
                  <a:pt x="146" y="457"/>
                  <a:pt x="138" y="449"/>
                </a:cubicBezTo>
                <a:cubicBezTo>
                  <a:pt x="209" y="430"/>
                  <a:pt x="209" y="430"/>
                  <a:pt x="209" y="430"/>
                </a:cubicBezTo>
                <a:cubicBezTo>
                  <a:pt x="209" y="448"/>
                  <a:pt x="191" y="462"/>
                  <a:pt x="170" y="462"/>
                </a:cubicBezTo>
                <a:close/>
                <a:moveTo>
                  <a:pt x="242" y="346"/>
                </a:moveTo>
                <a:cubicBezTo>
                  <a:pt x="101" y="383"/>
                  <a:pt x="101" y="383"/>
                  <a:pt x="101" y="383"/>
                </a:cubicBezTo>
                <a:cubicBezTo>
                  <a:pt x="95" y="384"/>
                  <a:pt x="91" y="390"/>
                  <a:pt x="93" y="396"/>
                </a:cubicBezTo>
                <a:cubicBezTo>
                  <a:pt x="94" y="401"/>
                  <a:pt x="99" y="405"/>
                  <a:pt x="104" y="405"/>
                </a:cubicBezTo>
                <a:cubicBezTo>
                  <a:pt x="105" y="405"/>
                  <a:pt x="105" y="404"/>
                  <a:pt x="106" y="404"/>
                </a:cubicBezTo>
                <a:cubicBezTo>
                  <a:pt x="248" y="367"/>
                  <a:pt x="248" y="367"/>
                  <a:pt x="248" y="367"/>
                </a:cubicBezTo>
                <a:cubicBezTo>
                  <a:pt x="253" y="366"/>
                  <a:pt x="257" y="360"/>
                  <a:pt x="255" y="354"/>
                </a:cubicBezTo>
                <a:cubicBezTo>
                  <a:pt x="254" y="348"/>
                  <a:pt x="248" y="344"/>
                  <a:pt x="242" y="346"/>
                </a:cubicBezTo>
                <a:close/>
                <a:moveTo>
                  <a:pt x="248" y="108"/>
                </a:moveTo>
                <a:cubicBezTo>
                  <a:pt x="243" y="105"/>
                  <a:pt x="236" y="107"/>
                  <a:pt x="233" y="112"/>
                </a:cubicBezTo>
                <a:cubicBezTo>
                  <a:pt x="164" y="234"/>
                  <a:pt x="164" y="234"/>
                  <a:pt x="164" y="234"/>
                </a:cubicBezTo>
                <a:cubicBezTo>
                  <a:pt x="122" y="177"/>
                  <a:pt x="122" y="177"/>
                  <a:pt x="122" y="177"/>
                </a:cubicBezTo>
                <a:cubicBezTo>
                  <a:pt x="119" y="172"/>
                  <a:pt x="112" y="171"/>
                  <a:pt x="107" y="175"/>
                </a:cubicBezTo>
                <a:cubicBezTo>
                  <a:pt x="102" y="178"/>
                  <a:pt x="101" y="185"/>
                  <a:pt x="104" y="190"/>
                </a:cubicBezTo>
                <a:cubicBezTo>
                  <a:pt x="156" y="261"/>
                  <a:pt x="156" y="261"/>
                  <a:pt x="156" y="261"/>
                </a:cubicBezTo>
                <a:cubicBezTo>
                  <a:pt x="158" y="264"/>
                  <a:pt x="161" y="265"/>
                  <a:pt x="165" y="265"/>
                </a:cubicBezTo>
                <a:cubicBezTo>
                  <a:pt x="165" y="265"/>
                  <a:pt x="165" y="265"/>
                  <a:pt x="166" y="265"/>
                </a:cubicBezTo>
                <a:cubicBezTo>
                  <a:pt x="169" y="265"/>
                  <a:pt x="173" y="263"/>
                  <a:pt x="174" y="260"/>
                </a:cubicBezTo>
                <a:cubicBezTo>
                  <a:pt x="252" y="123"/>
                  <a:pt x="252" y="123"/>
                  <a:pt x="252" y="123"/>
                </a:cubicBezTo>
                <a:cubicBezTo>
                  <a:pt x="255" y="118"/>
                  <a:pt x="253" y="111"/>
                  <a:pt x="2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085556138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</a:t>
            </a:r>
            <a:r>
              <a:rPr lang="en-US" dirty="0" err="1"/>
              <a:t>recorrido</a:t>
            </a:r>
            <a:r>
              <a:rPr lang="en-US" dirty="0"/>
              <a:t> circular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ED0716E-6670-6644-8019-5EFCF0EF69BE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140</a:t>
            </a:fld>
            <a:endParaRPr lang="en-US" dirty="0"/>
          </a:p>
        </p:txBody>
      </p:sp>
      <p:sp>
        <p:nvSpPr>
          <p:cNvPr id="9" name="Freeform 21"/>
          <p:cNvSpPr>
            <a:spLocks/>
          </p:cNvSpPr>
          <p:nvPr/>
        </p:nvSpPr>
        <p:spPr bwMode="auto">
          <a:xfrm>
            <a:off x="1435631" y="2243388"/>
            <a:ext cx="1491988" cy="1628507"/>
          </a:xfrm>
          <a:custGeom>
            <a:avLst/>
            <a:gdLst>
              <a:gd name="T0" fmla="*/ 213 w 727"/>
              <a:gd name="T1" fmla="*/ 212 h 793"/>
              <a:gd name="T2" fmla="*/ 0 w 727"/>
              <a:gd name="T3" fmla="*/ 725 h 793"/>
              <a:gd name="T4" fmla="*/ 0 w 727"/>
              <a:gd name="T5" fmla="*/ 725 h 793"/>
              <a:gd name="T6" fmla="*/ 0 w 727"/>
              <a:gd name="T7" fmla="*/ 725 h 793"/>
              <a:gd name="T8" fmla="*/ 0 w 727"/>
              <a:gd name="T9" fmla="*/ 725 h 793"/>
              <a:gd name="T10" fmla="*/ 68 w 727"/>
              <a:gd name="T11" fmla="*/ 793 h 793"/>
              <a:gd name="T12" fmla="*/ 135 w 727"/>
              <a:gd name="T13" fmla="*/ 725 h 793"/>
              <a:gd name="T14" fmla="*/ 136 w 727"/>
              <a:gd name="T15" fmla="*/ 725 h 793"/>
              <a:gd name="T16" fmla="*/ 727 w 727"/>
              <a:gd name="T17" fmla="*/ 135 h 793"/>
              <a:gd name="T18" fmla="*/ 727 w 727"/>
              <a:gd name="T19" fmla="*/ 0 h 793"/>
              <a:gd name="T20" fmla="*/ 213 w 727"/>
              <a:gd name="T21" fmla="*/ 212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7" h="793">
                <a:moveTo>
                  <a:pt x="213" y="212"/>
                </a:moveTo>
                <a:cubicBezTo>
                  <a:pt x="76" y="349"/>
                  <a:pt x="0" y="533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68" y="793"/>
                  <a:pt x="68" y="793"/>
                  <a:pt x="68" y="793"/>
                </a:cubicBezTo>
                <a:cubicBezTo>
                  <a:pt x="135" y="725"/>
                  <a:pt x="135" y="725"/>
                  <a:pt x="135" y="725"/>
                </a:cubicBezTo>
                <a:cubicBezTo>
                  <a:pt x="136" y="725"/>
                  <a:pt x="136" y="725"/>
                  <a:pt x="136" y="725"/>
                </a:cubicBezTo>
                <a:cubicBezTo>
                  <a:pt x="136" y="401"/>
                  <a:pt x="399" y="135"/>
                  <a:pt x="727" y="135"/>
                </a:cubicBezTo>
                <a:cubicBezTo>
                  <a:pt x="727" y="0"/>
                  <a:pt x="727" y="0"/>
                  <a:pt x="727" y="0"/>
                </a:cubicBezTo>
                <a:cubicBezTo>
                  <a:pt x="531" y="0"/>
                  <a:pt x="350" y="75"/>
                  <a:pt x="213" y="2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" name="Freeform 18"/>
          <p:cNvSpPr>
            <a:spLocks/>
          </p:cNvSpPr>
          <p:nvPr/>
        </p:nvSpPr>
        <p:spPr bwMode="auto">
          <a:xfrm>
            <a:off x="2791091" y="2243388"/>
            <a:ext cx="1628510" cy="1491985"/>
          </a:xfrm>
          <a:custGeom>
            <a:avLst/>
            <a:gdLst>
              <a:gd name="T0" fmla="*/ 581 w 793"/>
              <a:gd name="T1" fmla="*/ 213 h 725"/>
              <a:gd name="T2" fmla="*/ 68 w 793"/>
              <a:gd name="T3" fmla="*/ 0 h 725"/>
              <a:gd name="T4" fmla="*/ 0 w 793"/>
              <a:gd name="T5" fmla="*/ 69 h 725"/>
              <a:gd name="T6" fmla="*/ 68 w 793"/>
              <a:gd name="T7" fmla="*/ 135 h 725"/>
              <a:gd name="T8" fmla="*/ 657 w 793"/>
              <a:gd name="T9" fmla="*/ 724 h 725"/>
              <a:gd name="T10" fmla="*/ 793 w 793"/>
              <a:gd name="T11" fmla="*/ 725 h 725"/>
              <a:gd name="T12" fmla="*/ 581 w 793"/>
              <a:gd name="T13" fmla="*/ 213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581" y="213"/>
                </a:moveTo>
                <a:cubicBezTo>
                  <a:pt x="444" y="76"/>
                  <a:pt x="260" y="0"/>
                  <a:pt x="68" y="0"/>
                </a:cubicBezTo>
                <a:cubicBezTo>
                  <a:pt x="0" y="69"/>
                  <a:pt x="0" y="69"/>
                  <a:pt x="0" y="69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393" y="135"/>
                  <a:pt x="657" y="399"/>
                  <a:pt x="657" y="724"/>
                </a:cubicBezTo>
                <a:cubicBezTo>
                  <a:pt x="793" y="725"/>
                  <a:pt x="793" y="725"/>
                  <a:pt x="793" y="725"/>
                </a:cubicBezTo>
                <a:cubicBezTo>
                  <a:pt x="793" y="534"/>
                  <a:pt x="718" y="350"/>
                  <a:pt x="581" y="213"/>
                </a:cubicBez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19"/>
          <p:cNvSpPr>
            <a:spLocks/>
          </p:cNvSpPr>
          <p:nvPr/>
        </p:nvSpPr>
        <p:spPr bwMode="auto">
          <a:xfrm>
            <a:off x="2927613" y="3589097"/>
            <a:ext cx="1491988" cy="1628507"/>
          </a:xfrm>
          <a:custGeom>
            <a:avLst/>
            <a:gdLst>
              <a:gd name="T0" fmla="*/ 657 w 725"/>
              <a:gd name="T1" fmla="*/ 0 h 793"/>
              <a:gd name="T2" fmla="*/ 590 w 725"/>
              <a:gd name="T3" fmla="*/ 68 h 793"/>
              <a:gd name="T4" fmla="*/ 0 w 725"/>
              <a:gd name="T5" fmla="*/ 657 h 793"/>
              <a:gd name="T6" fmla="*/ 0 w 725"/>
              <a:gd name="T7" fmla="*/ 793 h 793"/>
              <a:gd name="T8" fmla="*/ 513 w 725"/>
              <a:gd name="T9" fmla="*/ 581 h 793"/>
              <a:gd name="T10" fmla="*/ 725 w 725"/>
              <a:gd name="T11" fmla="*/ 68 h 793"/>
              <a:gd name="T12" fmla="*/ 657 w 725"/>
              <a:gd name="T13" fmla="*/ 0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5" h="793">
                <a:moveTo>
                  <a:pt x="657" y="0"/>
                </a:moveTo>
                <a:cubicBezTo>
                  <a:pt x="590" y="68"/>
                  <a:pt x="590" y="68"/>
                  <a:pt x="590" y="68"/>
                </a:cubicBezTo>
                <a:cubicBezTo>
                  <a:pt x="590" y="393"/>
                  <a:pt x="326" y="657"/>
                  <a:pt x="0" y="657"/>
                </a:cubicBezTo>
                <a:cubicBezTo>
                  <a:pt x="0" y="793"/>
                  <a:pt x="0" y="793"/>
                  <a:pt x="0" y="793"/>
                </a:cubicBezTo>
                <a:cubicBezTo>
                  <a:pt x="191" y="793"/>
                  <a:pt x="376" y="718"/>
                  <a:pt x="513" y="581"/>
                </a:cubicBezTo>
                <a:cubicBezTo>
                  <a:pt x="650" y="444"/>
                  <a:pt x="725" y="262"/>
                  <a:pt x="725" y="68"/>
                </a:cubicBezTo>
                <a:lnTo>
                  <a:pt x="657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20"/>
          <p:cNvSpPr>
            <a:spLocks/>
          </p:cNvSpPr>
          <p:nvPr/>
        </p:nvSpPr>
        <p:spPr bwMode="auto">
          <a:xfrm>
            <a:off x="1435631" y="3735373"/>
            <a:ext cx="1628510" cy="1482231"/>
          </a:xfrm>
          <a:custGeom>
            <a:avLst/>
            <a:gdLst>
              <a:gd name="T0" fmla="*/ 725 w 793"/>
              <a:gd name="T1" fmla="*/ 590 h 725"/>
              <a:gd name="T2" fmla="*/ 136 w 793"/>
              <a:gd name="T3" fmla="*/ 0 h 725"/>
              <a:gd name="T4" fmla="*/ 0 w 793"/>
              <a:gd name="T5" fmla="*/ 0 h 725"/>
              <a:gd name="T6" fmla="*/ 212 w 793"/>
              <a:gd name="T7" fmla="*/ 513 h 725"/>
              <a:gd name="T8" fmla="*/ 725 w 793"/>
              <a:gd name="T9" fmla="*/ 725 h 725"/>
              <a:gd name="T10" fmla="*/ 793 w 793"/>
              <a:gd name="T11" fmla="*/ 657 h 725"/>
              <a:gd name="T12" fmla="*/ 725 w 793"/>
              <a:gd name="T13" fmla="*/ 590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725" y="590"/>
                </a:moveTo>
                <a:cubicBezTo>
                  <a:pt x="400" y="589"/>
                  <a:pt x="136" y="324"/>
                  <a:pt x="13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6"/>
                  <a:pt x="75" y="376"/>
                  <a:pt x="212" y="513"/>
                </a:cubicBezTo>
                <a:cubicBezTo>
                  <a:pt x="349" y="650"/>
                  <a:pt x="531" y="725"/>
                  <a:pt x="725" y="725"/>
                </a:cubicBezTo>
                <a:cubicBezTo>
                  <a:pt x="793" y="657"/>
                  <a:pt x="793" y="657"/>
                  <a:pt x="793" y="657"/>
                </a:cubicBezTo>
                <a:lnTo>
                  <a:pt x="725" y="590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843236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125613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/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43236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A6A088"/>
                </a:solidFill>
              </a:rPr>
              <a:t>Texto</a:t>
            </a:r>
            <a:r>
              <a:rPr lang="en-US" sz="1200" dirty="0">
                <a:solidFill>
                  <a:srgbClr val="A6A088"/>
                </a:solidFill>
              </a:rPr>
              <a:t> C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125613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A6A088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153703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2"/>
                </a:solidFill>
              </a:rPr>
              <a:t>Texto</a:t>
            </a:r>
            <a:r>
              <a:rPr lang="en-US" sz="1200" dirty="0">
                <a:solidFill>
                  <a:schemeClr val="accent2"/>
                </a:solidFill>
              </a:rPr>
              <a:t> B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153703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2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153703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75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75000"/>
                  </a:schemeClr>
                </a:solidFill>
              </a:rPr>
              <a:t> D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153703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bg1">
                    <a:lumMod val="75000"/>
                  </a:schemeClr>
                </a:solidFill>
              </a:rPr>
              <a:t>0000</a:t>
            </a:r>
          </a:p>
        </p:txBody>
      </p:sp>
      <p:sp>
        <p:nvSpPr>
          <p:cNvPr id="23" name="Freeform 21"/>
          <p:cNvSpPr>
            <a:spLocks/>
          </p:cNvSpPr>
          <p:nvPr/>
        </p:nvSpPr>
        <p:spPr bwMode="auto">
          <a:xfrm>
            <a:off x="7243764" y="2243388"/>
            <a:ext cx="1491988" cy="1628507"/>
          </a:xfrm>
          <a:custGeom>
            <a:avLst/>
            <a:gdLst>
              <a:gd name="T0" fmla="*/ 213 w 727"/>
              <a:gd name="T1" fmla="*/ 212 h 793"/>
              <a:gd name="T2" fmla="*/ 0 w 727"/>
              <a:gd name="T3" fmla="*/ 725 h 793"/>
              <a:gd name="T4" fmla="*/ 0 w 727"/>
              <a:gd name="T5" fmla="*/ 725 h 793"/>
              <a:gd name="T6" fmla="*/ 0 w 727"/>
              <a:gd name="T7" fmla="*/ 725 h 793"/>
              <a:gd name="T8" fmla="*/ 0 w 727"/>
              <a:gd name="T9" fmla="*/ 725 h 793"/>
              <a:gd name="T10" fmla="*/ 68 w 727"/>
              <a:gd name="T11" fmla="*/ 793 h 793"/>
              <a:gd name="T12" fmla="*/ 135 w 727"/>
              <a:gd name="T13" fmla="*/ 725 h 793"/>
              <a:gd name="T14" fmla="*/ 136 w 727"/>
              <a:gd name="T15" fmla="*/ 725 h 793"/>
              <a:gd name="T16" fmla="*/ 727 w 727"/>
              <a:gd name="T17" fmla="*/ 135 h 793"/>
              <a:gd name="T18" fmla="*/ 727 w 727"/>
              <a:gd name="T19" fmla="*/ 0 h 793"/>
              <a:gd name="T20" fmla="*/ 213 w 727"/>
              <a:gd name="T21" fmla="*/ 212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7" h="793">
                <a:moveTo>
                  <a:pt x="213" y="212"/>
                </a:moveTo>
                <a:cubicBezTo>
                  <a:pt x="76" y="349"/>
                  <a:pt x="0" y="533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68" y="793"/>
                  <a:pt x="68" y="793"/>
                  <a:pt x="68" y="793"/>
                </a:cubicBezTo>
                <a:cubicBezTo>
                  <a:pt x="135" y="725"/>
                  <a:pt x="135" y="725"/>
                  <a:pt x="135" y="725"/>
                </a:cubicBezTo>
                <a:cubicBezTo>
                  <a:pt x="136" y="725"/>
                  <a:pt x="136" y="725"/>
                  <a:pt x="136" y="725"/>
                </a:cubicBezTo>
                <a:cubicBezTo>
                  <a:pt x="136" y="401"/>
                  <a:pt x="399" y="135"/>
                  <a:pt x="727" y="135"/>
                </a:cubicBezTo>
                <a:cubicBezTo>
                  <a:pt x="727" y="0"/>
                  <a:pt x="727" y="0"/>
                  <a:pt x="727" y="0"/>
                </a:cubicBezTo>
                <a:cubicBezTo>
                  <a:pt x="531" y="0"/>
                  <a:pt x="350" y="75"/>
                  <a:pt x="213" y="21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8"/>
          <p:cNvSpPr>
            <a:spLocks/>
          </p:cNvSpPr>
          <p:nvPr/>
        </p:nvSpPr>
        <p:spPr bwMode="auto">
          <a:xfrm>
            <a:off x="8599224" y="2243388"/>
            <a:ext cx="1628510" cy="1491985"/>
          </a:xfrm>
          <a:custGeom>
            <a:avLst/>
            <a:gdLst>
              <a:gd name="T0" fmla="*/ 581 w 793"/>
              <a:gd name="T1" fmla="*/ 213 h 725"/>
              <a:gd name="T2" fmla="*/ 68 w 793"/>
              <a:gd name="T3" fmla="*/ 0 h 725"/>
              <a:gd name="T4" fmla="*/ 0 w 793"/>
              <a:gd name="T5" fmla="*/ 69 h 725"/>
              <a:gd name="T6" fmla="*/ 68 w 793"/>
              <a:gd name="T7" fmla="*/ 135 h 725"/>
              <a:gd name="T8" fmla="*/ 657 w 793"/>
              <a:gd name="T9" fmla="*/ 724 h 725"/>
              <a:gd name="T10" fmla="*/ 793 w 793"/>
              <a:gd name="T11" fmla="*/ 725 h 725"/>
              <a:gd name="T12" fmla="*/ 581 w 793"/>
              <a:gd name="T13" fmla="*/ 213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581" y="213"/>
                </a:moveTo>
                <a:cubicBezTo>
                  <a:pt x="444" y="76"/>
                  <a:pt x="260" y="0"/>
                  <a:pt x="68" y="0"/>
                </a:cubicBezTo>
                <a:cubicBezTo>
                  <a:pt x="0" y="69"/>
                  <a:pt x="0" y="69"/>
                  <a:pt x="0" y="69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393" y="135"/>
                  <a:pt x="657" y="399"/>
                  <a:pt x="657" y="724"/>
                </a:cubicBezTo>
                <a:cubicBezTo>
                  <a:pt x="793" y="725"/>
                  <a:pt x="793" y="725"/>
                  <a:pt x="793" y="725"/>
                </a:cubicBezTo>
                <a:cubicBezTo>
                  <a:pt x="793" y="534"/>
                  <a:pt x="718" y="350"/>
                  <a:pt x="581" y="21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9"/>
          <p:cNvSpPr>
            <a:spLocks/>
          </p:cNvSpPr>
          <p:nvPr/>
        </p:nvSpPr>
        <p:spPr bwMode="auto">
          <a:xfrm>
            <a:off x="8735746" y="3589097"/>
            <a:ext cx="1491988" cy="1628507"/>
          </a:xfrm>
          <a:custGeom>
            <a:avLst/>
            <a:gdLst>
              <a:gd name="T0" fmla="*/ 657 w 725"/>
              <a:gd name="T1" fmla="*/ 0 h 793"/>
              <a:gd name="T2" fmla="*/ 590 w 725"/>
              <a:gd name="T3" fmla="*/ 68 h 793"/>
              <a:gd name="T4" fmla="*/ 0 w 725"/>
              <a:gd name="T5" fmla="*/ 657 h 793"/>
              <a:gd name="T6" fmla="*/ 0 w 725"/>
              <a:gd name="T7" fmla="*/ 793 h 793"/>
              <a:gd name="T8" fmla="*/ 513 w 725"/>
              <a:gd name="T9" fmla="*/ 581 h 793"/>
              <a:gd name="T10" fmla="*/ 725 w 725"/>
              <a:gd name="T11" fmla="*/ 68 h 793"/>
              <a:gd name="T12" fmla="*/ 657 w 725"/>
              <a:gd name="T13" fmla="*/ 0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5" h="793">
                <a:moveTo>
                  <a:pt x="657" y="0"/>
                </a:moveTo>
                <a:cubicBezTo>
                  <a:pt x="590" y="68"/>
                  <a:pt x="590" y="68"/>
                  <a:pt x="590" y="68"/>
                </a:cubicBezTo>
                <a:cubicBezTo>
                  <a:pt x="590" y="393"/>
                  <a:pt x="326" y="657"/>
                  <a:pt x="0" y="657"/>
                </a:cubicBezTo>
                <a:cubicBezTo>
                  <a:pt x="0" y="793"/>
                  <a:pt x="0" y="793"/>
                  <a:pt x="0" y="793"/>
                </a:cubicBezTo>
                <a:cubicBezTo>
                  <a:pt x="191" y="793"/>
                  <a:pt x="376" y="718"/>
                  <a:pt x="513" y="581"/>
                </a:cubicBezTo>
                <a:cubicBezTo>
                  <a:pt x="650" y="444"/>
                  <a:pt x="725" y="262"/>
                  <a:pt x="725" y="68"/>
                </a:cubicBezTo>
                <a:lnTo>
                  <a:pt x="657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0"/>
          <p:cNvSpPr>
            <a:spLocks/>
          </p:cNvSpPr>
          <p:nvPr/>
        </p:nvSpPr>
        <p:spPr bwMode="auto">
          <a:xfrm>
            <a:off x="7243764" y="3735373"/>
            <a:ext cx="1628510" cy="1482231"/>
          </a:xfrm>
          <a:custGeom>
            <a:avLst/>
            <a:gdLst>
              <a:gd name="T0" fmla="*/ 725 w 793"/>
              <a:gd name="T1" fmla="*/ 590 h 725"/>
              <a:gd name="T2" fmla="*/ 136 w 793"/>
              <a:gd name="T3" fmla="*/ 0 h 725"/>
              <a:gd name="T4" fmla="*/ 0 w 793"/>
              <a:gd name="T5" fmla="*/ 0 h 725"/>
              <a:gd name="T6" fmla="*/ 212 w 793"/>
              <a:gd name="T7" fmla="*/ 513 h 725"/>
              <a:gd name="T8" fmla="*/ 725 w 793"/>
              <a:gd name="T9" fmla="*/ 725 h 725"/>
              <a:gd name="T10" fmla="*/ 793 w 793"/>
              <a:gd name="T11" fmla="*/ 657 h 725"/>
              <a:gd name="T12" fmla="*/ 725 w 793"/>
              <a:gd name="T13" fmla="*/ 590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725" y="590"/>
                </a:moveTo>
                <a:cubicBezTo>
                  <a:pt x="400" y="589"/>
                  <a:pt x="136" y="324"/>
                  <a:pt x="13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6"/>
                  <a:pt x="75" y="376"/>
                  <a:pt x="212" y="513"/>
                </a:cubicBezTo>
                <a:cubicBezTo>
                  <a:pt x="349" y="650"/>
                  <a:pt x="531" y="725"/>
                  <a:pt x="725" y="725"/>
                </a:cubicBezTo>
                <a:cubicBezTo>
                  <a:pt x="793" y="657"/>
                  <a:pt x="793" y="657"/>
                  <a:pt x="793" y="657"/>
                </a:cubicBezTo>
                <a:lnTo>
                  <a:pt x="725" y="590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TextBox 26"/>
          <p:cNvSpPr txBox="1"/>
          <p:nvPr/>
        </p:nvSpPr>
        <p:spPr>
          <a:xfrm>
            <a:off x="6651369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A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933746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651369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C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6933746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9961836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B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61836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9961836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D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961836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666994917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Flechas</a:t>
            </a:r>
            <a:r>
              <a:rPr lang="en-US" dirty="0"/>
              <a:t> </a:t>
            </a:r>
            <a:r>
              <a:rPr lang="en-US" dirty="0" err="1"/>
              <a:t>recorrido</a:t>
            </a:r>
            <a:r>
              <a:rPr lang="en-US" dirty="0"/>
              <a:t> circular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C372BAA-F498-F44A-8F2D-F7EDF18E51B3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141</a:t>
            </a:fld>
            <a:endParaRPr lang="en-US" dirty="0"/>
          </a:p>
        </p:txBody>
      </p:sp>
      <p:sp>
        <p:nvSpPr>
          <p:cNvPr id="9" name="Freeform 21"/>
          <p:cNvSpPr>
            <a:spLocks/>
          </p:cNvSpPr>
          <p:nvPr/>
        </p:nvSpPr>
        <p:spPr bwMode="auto">
          <a:xfrm>
            <a:off x="1435631" y="2243388"/>
            <a:ext cx="1491988" cy="1628507"/>
          </a:xfrm>
          <a:custGeom>
            <a:avLst/>
            <a:gdLst>
              <a:gd name="T0" fmla="*/ 213 w 727"/>
              <a:gd name="T1" fmla="*/ 212 h 793"/>
              <a:gd name="T2" fmla="*/ 0 w 727"/>
              <a:gd name="T3" fmla="*/ 725 h 793"/>
              <a:gd name="T4" fmla="*/ 0 w 727"/>
              <a:gd name="T5" fmla="*/ 725 h 793"/>
              <a:gd name="T6" fmla="*/ 0 w 727"/>
              <a:gd name="T7" fmla="*/ 725 h 793"/>
              <a:gd name="T8" fmla="*/ 0 w 727"/>
              <a:gd name="T9" fmla="*/ 725 h 793"/>
              <a:gd name="T10" fmla="*/ 68 w 727"/>
              <a:gd name="T11" fmla="*/ 793 h 793"/>
              <a:gd name="T12" fmla="*/ 135 w 727"/>
              <a:gd name="T13" fmla="*/ 725 h 793"/>
              <a:gd name="T14" fmla="*/ 136 w 727"/>
              <a:gd name="T15" fmla="*/ 725 h 793"/>
              <a:gd name="T16" fmla="*/ 727 w 727"/>
              <a:gd name="T17" fmla="*/ 135 h 793"/>
              <a:gd name="T18" fmla="*/ 727 w 727"/>
              <a:gd name="T19" fmla="*/ 0 h 793"/>
              <a:gd name="T20" fmla="*/ 213 w 727"/>
              <a:gd name="T21" fmla="*/ 212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7" h="793">
                <a:moveTo>
                  <a:pt x="213" y="212"/>
                </a:moveTo>
                <a:cubicBezTo>
                  <a:pt x="76" y="349"/>
                  <a:pt x="0" y="533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68" y="793"/>
                  <a:pt x="68" y="793"/>
                  <a:pt x="68" y="793"/>
                </a:cubicBezTo>
                <a:cubicBezTo>
                  <a:pt x="135" y="725"/>
                  <a:pt x="135" y="725"/>
                  <a:pt x="135" y="725"/>
                </a:cubicBezTo>
                <a:cubicBezTo>
                  <a:pt x="136" y="725"/>
                  <a:pt x="136" y="725"/>
                  <a:pt x="136" y="725"/>
                </a:cubicBezTo>
                <a:cubicBezTo>
                  <a:pt x="136" y="401"/>
                  <a:pt x="399" y="135"/>
                  <a:pt x="727" y="135"/>
                </a:cubicBezTo>
                <a:cubicBezTo>
                  <a:pt x="727" y="0"/>
                  <a:pt x="727" y="0"/>
                  <a:pt x="727" y="0"/>
                </a:cubicBezTo>
                <a:cubicBezTo>
                  <a:pt x="531" y="0"/>
                  <a:pt x="350" y="75"/>
                  <a:pt x="213" y="212"/>
                </a:cubicBezTo>
                <a:close/>
              </a:path>
            </a:pathLst>
          </a:custGeom>
          <a:solidFill>
            <a:srgbClr val="B5C2E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" name="Freeform 18"/>
          <p:cNvSpPr>
            <a:spLocks/>
          </p:cNvSpPr>
          <p:nvPr/>
        </p:nvSpPr>
        <p:spPr bwMode="auto">
          <a:xfrm>
            <a:off x="2791091" y="2243388"/>
            <a:ext cx="1628510" cy="1491985"/>
          </a:xfrm>
          <a:custGeom>
            <a:avLst/>
            <a:gdLst>
              <a:gd name="T0" fmla="*/ 581 w 793"/>
              <a:gd name="T1" fmla="*/ 213 h 725"/>
              <a:gd name="T2" fmla="*/ 68 w 793"/>
              <a:gd name="T3" fmla="*/ 0 h 725"/>
              <a:gd name="T4" fmla="*/ 0 w 793"/>
              <a:gd name="T5" fmla="*/ 69 h 725"/>
              <a:gd name="T6" fmla="*/ 68 w 793"/>
              <a:gd name="T7" fmla="*/ 135 h 725"/>
              <a:gd name="T8" fmla="*/ 657 w 793"/>
              <a:gd name="T9" fmla="*/ 724 h 725"/>
              <a:gd name="T10" fmla="*/ 793 w 793"/>
              <a:gd name="T11" fmla="*/ 725 h 725"/>
              <a:gd name="T12" fmla="*/ 581 w 793"/>
              <a:gd name="T13" fmla="*/ 213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581" y="213"/>
                </a:moveTo>
                <a:cubicBezTo>
                  <a:pt x="444" y="76"/>
                  <a:pt x="260" y="0"/>
                  <a:pt x="68" y="0"/>
                </a:cubicBezTo>
                <a:cubicBezTo>
                  <a:pt x="0" y="69"/>
                  <a:pt x="0" y="69"/>
                  <a:pt x="0" y="69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393" y="135"/>
                  <a:pt x="657" y="399"/>
                  <a:pt x="657" y="724"/>
                </a:cubicBezTo>
                <a:cubicBezTo>
                  <a:pt x="793" y="725"/>
                  <a:pt x="793" y="725"/>
                  <a:pt x="793" y="725"/>
                </a:cubicBezTo>
                <a:cubicBezTo>
                  <a:pt x="793" y="534"/>
                  <a:pt x="718" y="350"/>
                  <a:pt x="581" y="213"/>
                </a:cubicBezTo>
                <a:close/>
              </a:path>
            </a:pathLst>
          </a:custGeom>
          <a:solidFill>
            <a:srgbClr val="6886C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19"/>
          <p:cNvSpPr>
            <a:spLocks/>
          </p:cNvSpPr>
          <p:nvPr/>
        </p:nvSpPr>
        <p:spPr bwMode="auto">
          <a:xfrm>
            <a:off x="2927613" y="3589097"/>
            <a:ext cx="1491988" cy="1628507"/>
          </a:xfrm>
          <a:custGeom>
            <a:avLst/>
            <a:gdLst>
              <a:gd name="T0" fmla="*/ 657 w 725"/>
              <a:gd name="T1" fmla="*/ 0 h 793"/>
              <a:gd name="T2" fmla="*/ 590 w 725"/>
              <a:gd name="T3" fmla="*/ 68 h 793"/>
              <a:gd name="T4" fmla="*/ 0 w 725"/>
              <a:gd name="T5" fmla="*/ 657 h 793"/>
              <a:gd name="T6" fmla="*/ 0 w 725"/>
              <a:gd name="T7" fmla="*/ 793 h 793"/>
              <a:gd name="T8" fmla="*/ 513 w 725"/>
              <a:gd name="T9" fmla="*/ 581 h 793"/>
              <a:gd name="T10" fmla="*/ 725 w 725"/>
              <a:gd name="T11" fmla="*/ 68 h 793"/>
              <a:gd name="T12" fmla="*/ 657 w 725"/>
              <a:gd name="T13" fmla="*/ 0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5" h="793">
                <a:moveTo>
                  <a:pt x="657" y="0"/>
                </a:moveTo>
                <a:cubicBezTo>
                  <a:pt x="590" y="68"/>
                  <a:pt x="590" y="68"/>
                  <a:pt x="590" y="68"/>
                </a:cubicBezTo>
                <a:cubicBezTo>
                  <a:pt x="590" y="393"/>
                  <a:pt x="326" y="657"/>
                  <a:pt x="0" y="657"/>
                </a:cubicBezTo>
                <a:cubicBezTo>
                  <a:pt x="0" y="793"/>
                  <a:pt x="0" y="793"/>
                  <a:pt x="0" y="793"/>
                </a:cubicBezTo>
                <a:cubicBezTo>
                  <a:pt x="191" y="793"/>
                  <a:pt x="376" y="718"/>
                  <a:pt x="513" y="581"/>
                </a:cubicBezTo>
                <a:cubicBezTo>
                  <a:pt x="650" y="444"/>
                  <a:pt x="725" y="262"/>
                  <a:pt x="725" y="68"/>
                </a:cubicBezTo>
                <a:lnTo>
                  <a:pt x="65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20"/>
          <p:cNvSpPr>
            <a:spLocks/>
          </p:cNvSpPr>
          <p:nvPr/>
        </p:nvSpPr>
        <p:spPr bwMode="auto">
          <a:xfrm>
            <a:off x="1435631" y="3735373"/>
            <a:ext cx="1628510" cy="1482231"/>
          </a:xfrm>
          <a:custGeom>
            <a:avLst/>
            <a:gdLst>
              <a:gd name="T0" fmla="*/ 725 w 793"/>
              <a:gd name="T1" fmla="*/ 590 h 725"/>
              <a:gd name="T2" fmla="*/ 136 w 793"/>
              <a:gd name="T3" fmla="*/ 0 h 725"/>
              <a:gd name="T4" fmla="*/ 0 w 793"/>
              <a:gd name="T5" fmla="*/ 0 h 725"/>
              <a:gd name="T6" fmla="*/ 212 w 793"/>
              <a:gd name="T7" fmla="*/ 513 h 725"/>
              <a:gd name="T8" fmla="*/ 725 w 793"/>
              <a:gd name="T9" fmla="*/ 725 h 725"/>
              <a:gd name="T10" fmla="*/ 793 w 793"/>
              <a:gd name="T11" fmla="*/ 657 h 725"/>
              <a:gd name="T12" fmla="*/ 725 w 793"/>
              <a:gd name="T13" fmla="*/ 590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725" y="590"/>
                </a:moveTo>
                <a:cubicBezTo>
                  <a:pt x="400" y="589"/>
                  <a:pt x="136" y="324"/>
                  <a:pt x="13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6"/>
                  <a:pt x="75" y="376"/>
                  <a:pt x="212" y="513"/>
                </a:cubicBezTo>
                <a:cubicBezTo>
                  <a:pt x="349" y="650"/>
                  <a:pt x="531" y="725"/>
                  <a:pt x="725" y="725"/>
                </a:cubicBezTo>
                <a:cubicBezTo>
                  <a:pt x="793" y="657"/>
                  <a:pt x="793" y="657"/>
                  <a:pt x="793" y="657"/>
                </a:cubicBezTo>
                <a:lnTo>
                  <a:pt x="725" y="590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843236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B5C2E3"/>
                </a:solidFill>
              </a:rPr>
              <a:t>Texto</a:t>
            </a:r>
            <a:r>
              <a:rPr lang="en-US" sz="1200" dirty="0">
                <a:solidFill>
                  <a:srgbClr val="B5C2E3"/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125613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B5C2E3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43236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C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125613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153703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6886C7"/>
                </a:solidFill>
              </a:rPr>
              <a:t>Texto</a:t>
            </a:r>
            <a:r>
              <a:rPr lang="en-US" sz="1200" dirty="0">
                <a:solidFill>
                  <a:srgbClr val="6886C7"/>
                </a:solidFill>
              </a:rPr>
              <a:t> B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153703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6886C7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153703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D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153703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3" name="Freeform 21"/>
          <p:cNvSpPr>
            <a:spLocks/>
          </p:cNvSpPr>
          <p:nvPr/>
        </p:nvSpPr>
        <p:spPr bwMode="auto">
          <a:xfrm>
            <a:off x="7243764" y="2243388"/>
            <a:ext cx="1491988" cy="1628507"/>
          </a:xfrm>
          <a:custGeom>
            <a:avLst/>
            <a:gdLst>
              <a:gd name="T0" fmla="*/ 213 w 727"/>
              <a:gd name="T1" fmla="*/ 212 h 793"/>
              <a:gd name="T2" fmla="*/ 0 w 727"/>
              <a:gd name="T3" fmla="*/ 725 h 793"/>
              <a:gd name="T4" fmla="*/ 0 w 727"/>
              <a:gd name="T5" fmla="*/ 725 h 793"/>
              <a:gd name="T6" fmla="*/ 0 w 727"/>
              <a:gd name="T7" fmla="*/ 725 h 793"/>
              <a:gd name="T8" fmla="*/ 0 w 727"/>
              <a:gd name="T9" fmla="*/ 725 h 793"/>
              <a:gd name="T10" fmla="*/ 68 w 727"/>
              <a:gd name="T11" fmla="*/ 793 h 793"/>
              <a:gd name="T12" fmla="*/ 135 w 727"/>
              <a:gd name="T13" fmla="*/ 725 h 793"/>
              <a:gd name="T14" fmla="*/ 136 w 727"/>
              <a:gd name="T15" fmla="*/ 725 h 793"/>
              <a:gd name="T16" fmla="*/ 727 w 727"/>
              <a:gd name="T17" fmla="*/ 135 h 793"/>
              <a:gd name="T18" fmla="*/ 727 w 727"/>
              <a:gd name="T19" fmla="*/ 0 h 793"/>
              <a:gd name="T20" fmla="*/ 213 w 727"/>
              <a:gd name="T21" fmla="*/ 212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27" h="793">
                <a:moveTo>
                  <a:pt x="213" y="212"/>
                </a:moveTo>
                <a:cubicBezTo>
                  <a:pt x="76" y="349"/>
                  <a:pt x="0" y="533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0" y="725"/>
                  <a:pt x="0" y="725"/>
                  <a:pt x="0" y="725"/>
                </a:cubicBezTo>
                <a:cubicBezTo>
                  <a:pt x="68" y="793"/>
                  <a:pt x="68" y="793"/>
                  <a:pt x="68" y="793"/>
                </a:cubicBezTo>
                <a:cubicBezTo>
                  <a:pt x="135" y="725"/>
                  <a:pt x="135" y="725"/>
                  <a:pt x="135" y="725"/>
                </a:cubicBezTo>
                <a:cubicBezTo>
                  <a:pt x="136" y="725"/>
                  <a:pt x="136" y="725"/>
                  <a:pt x="136" y="725"/>
                </a:cubicBezTo>
                <a:cubicBezTo>
                  <a:pt x="136" y="401"/>
                  <a:pt x="399" y="135"/>
                  <a:pt x="727" y="135"/>
                </a:cubicBezTo>
                <a:cubicBezTo>
                  <a:pt x="727" y="0"/>
                  <a:pt x="727" y="0"/>
                  <a:pt x="727" y="0"/>
                </a:cubicBezTo>
                <a:cubicBezTo>
                  <a:pt x="531" y="0"/>
                  <a:pt x="350" y="75"/>
                  <a:pt x="213" y="212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8"/>
          <p:cNvSpPr>
            <a:spLocks/>
          </p:cNvSpPr>
          <p:nvPr/>
        </p:nvSpPr>
        <p:spPr bwMode="auto">
          <a:xfrm>
            <a:off x="8599224" y="2243388"/>
            <a:ext cx="1628510" cy="1491985"/>
          </a:xfrm>
          <a:custGeom>
            <a:avLst/>
            <a:gdLst>
              <a:gd name="T0" fmla="*/ 581 w 793"/>
              <a:gd name="T1" fmla="*/ 213 h 725"/>
              <a:gd name="T2" fmla="*/ 68 w 793"/>
              <a:gd name="T3" fmla="*/ 0 h 725"/>
              <a:gd name="T4" fmla="*/ 0 w 793"/>
              <a:gd name="T5" fmla="*/ 69 h 725"/>
              <a:gd name="T6" fmla="*/ 68 w 793"/>
              <a:gd name="T7" fmla="*/ 135 h 725"/>
              <a:gd name="T8" fmla="*/ 657 w 793"/>
              <a:gd name="T9" fmla="*/ 724 h 725"/>
              <a:gd name="T10" fmla="*/ 793 w 793"/>
              <a:gd name="T11" fmla="*/ 725 h 725"/>
              <a:gd name="T12" fmla="*/ 581 w 793"/>
              <a:gd name="T13" fmla="*/ 213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581" y="213"/>
                </a:moveTo>
                <a:cubicBezTo>
                  <a:pt x="444" y="76"/>
                  <a:pt x="260" y="0"/>
                  <a:pt x="68" y="0"/>
                </a:cubicBezTo>
                <a:cubicBezTo>
                  <a:pt x="0" y="69"/>
                  <a:pt x="0" y="69"/>
                  <a:pt x="0" y="69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393" y="135"/>
                  <a:pt x="657" y="399"/>
                  <a:pt x="657" y="724"/>
                </a:cubicBezTo>
                <a:cubicBezTo>
                  <a:pt x="793" y="725"/>
                  <a:pt x="793" y="725"/>
                  <a:pt x="793" y="725"/>
                </a:cubicBezTo>
                <a:cubicBezTo>
                  <a:pt x="793" y="534"/>
                  <a:pt x="718" y="350"/>
                  <a:pt x="581" y="2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9"/>
          <p:cNvSpPr>
            <a:spLocks/>
          </p:cNvSpPr>
          <p:nvPr/>
        </p:nvSpPr>
        <p:spPr bwMode="auto">
          <a:xfrm>
            <a:off x="8735746" y="3589097"/>
            <a:ext cx="1491988" cy="1628507"/>
          </a:xfrm>
          <a:custGeom>
            <a:avLst/>
            <a:gdLst>
              <a:gd name="T0" fmla="*/ 657 w 725"/>
              <a:gd name="T1" fmla="*/ 0 h 793"/>
              <a:gd name="T2" fmla="*/ 590 w 725"/>
              <a:gd name="T3" fmla="*/ 68 h 793"/>
              <a:gd name="T4" fmla="*/ 0 w 725"/>
              <a:gd name="T5" fmla="*/ 657 h 793"/>
              <a:gd name="T6" fmla="*/ 0 w 725"/>
              <a:gd name="T7" fmla="*/ 793 h 793"/>
              <a:gd name="T8" fmla="*/ 513 w 725"/>
              <a:gd name="T9" fmla="*/ 581 h 793"/>
              <a:gd name="T10" fmla="*/ 725 w 725"/>
              <a:gd name="T11" fmla="*/ 68 h 793"/>
              <a:gd name="T12" fmla="*/ 657 w 725"/>
              <a:gd name="T13" fmla="*/ 0 h 7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5" h="793">
                <a:moveTo>
                  <a:pt x="657" y="0"/>
                </a:moveTo>
                <a:cubicBezTo>
                  <a:pt x="590" y="68"/>
                  <a:pt x="590" y="68"/>
                  <a:pt x="590" y="68"/>
                </a:cubicBezTo>
                <a:cubicBezTo>
                  <a:pt x="590" y="393"/>
                  <a:pt x="326" y="657"/>
                  <a:pt x="0" y="657"/>
                </a:cubicBezTo>
                <a:cubicBezTo>
                  <a:pt x="0" y="793"/>
                  <a:pt x="0" y="793"/>
                  <a:pt x="0" y="793"/>
                </a:cubicBezTo>
                <a:cubicBezTo>
                  <a:pt x="191" y="793"/>
                  <a:pt x="376" y="718"/>
                  <a:pt x="513" y="581"/>
                </a:cubicBezTo>
                <a:cubicBezTo>
                  <a:pt x="650" y="444"/>
                  <a:pt x="725" y="262"/>
                  <a:pt x="725" y="68"/>
                </a:cubicBezTo>
                <a:lnTo>
                  <a:pt x="657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20"/>
          <p:cNvSpPr>
            <a:spLocks/>
          </p:cNvSpPr>
          <p:nvPr/>
        </p:nvSpPr>
        <p:spPr bwMode="auto">
          <a:xfrm>
            <a:off x="7243764" y="3735373"/>
            <a:ext cx="1628510" cy="1482231"/>
          </a:xfrm>
          <a:custGeom>
            <a:avLst/>
            <a:gdLst>
              <a:gd name="T0" fmla="*/ 725 w 793"/>
              <a:gd name="T1" fmla="*/ 590 h 725"/>
              <a:gd name="T2" fmla="*/ 136 w 793"/>
              <a:gd name="T3" fmla="*/ 0 h 725"/>
              <a:gd name="T4" fmla="*/ 0 w 793"/>
              <a:gd name="T5" fmla="*/ 0 h 725"/>
              <a:gd name="T6" fmla="*/ 212 w 793"/>
              <a:gd name="T7" fmla="*/ 513 h 725"/>
              <a:gd name="T8" fmla="*/ 725 w 793"/>
              <a:gd name="T9" fmla="*/ 725 h 725"/>
              <a:gd name="T10" fmla="*/ 793 w 793"/>
              <a:gd name="T11" fmla="*/ 657 h 725"/>
              <a:gd name="T12" fmla="*/ 725 w 793"/>
              <a:gd name="T13" fmla="*/ 590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3" h="725">
                <a:moveTo>
                  <a:pt x="725" y="590"/>
                </a:moveTo>
                <a:cubicBezTo>
                  <a:pt x="400" y="589"/>
                  <a:pt x="136" y="324"/>
                  <a:pt x="13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6"/>
                  <a:pt x="75" y="376"/>
                  <a:pt x="212" y="513"/>
                </a:cubicBezTo>
                <a:cubicBezTo>
                  <a:pt x="349" y="650"/>
                  <a:pt x="531" y="725"/>
                  <a:pt x="725" y="725"/>
                </a:cubicBezTo>
                <a:cubicBezTo>
                  <a:pt x="793" y="657"/>
                  <a:pt x="793" y="657"/>
                  <a:pt x="793" y="657"/>
                </a:cubicBezTo>
                <a:lnTo>
                  <a:pt x="725" y="590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TextBox 26"/>
          <p:cNvSpPr txBox="1"/>
          <p:nvPr/>
        </p:nvSpPr>
        <p:spPr>
          <a:xfrm>
            <a:off x="6651369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bg1">
                    <a:lumMod val="75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75000"/>
                  </a:schemeClr>
                </a:solidFill>
              </a:rPr>
              <a:t> A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933746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651369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C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6933746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9961836" y="2409688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B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9961836" y="21048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9961836" y="5161355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D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961836" y="485655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78575428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Esquinas</a:t>
            </a:r>
            <a:r>
              <a:rPr lang="en-US" dirty="0"/>
              <a:t> </a:t>
            </a:r>
            <a:r>
              <a:rPr lang="en-US" dirty="0" err="1"/>
              <a:t>redondeadas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5B0428B-8C5A-5D48-AD69-0758C5E8372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142</a:t>
            </a:fld>
            <a:endParaRPr lang="en-US" dirty="0"/>
          </a:p>
        </p:txBody>
      </p:sp>
      <p:sp>
        <p:nvSpPr>
          <p:cNvPr id="6" name="Freeform 39"/>
          <p:cNvSpPr>
            <a:spLocks/>
          </p:cNvSpPr>
          <p:nvPr/>
        </p:nvSpPr>
        <p:spPr bwMode="auto">
          <a:xfrm>
            <a:off x="3185881" y="2388532"/>
            <a:ext cx="827318" cy="818784"/>
          </a:xfrm>
          <a:custGeom>
            <a:avLst/>
            <a:gdLst>
              <a:gd name="T0" fmla="*/ 155 w 460"/>
              <a:gd name="T1" fmla="*/ 156 h 456"/>
              <a:gd name="T2" fmla="*/ 304 w 460"/>
              <a:gd name="T3" fmla="*/ 305 h 456"/>
              <a:gd name="T4" fmla="*/ 304 w 460"/>
              <a:gd name="T5" fmla="*/ 456 h 456"/>
              <a:gd name="T6" fmla="*/ 460 w 460"/>
              <a:gd name="T7" fmla="*/ 456 h 456"/>
              <a:gd name="T8" fmla="*/ 460 w 460"/>
              <a:gd name="T9" fmla="*/ 305 h 456"/>
              <a:gd name="T10" fmla="*/ 155 w 460"/>
              <a:gd name="T11" fmla="*/ 0 h 456"/>
              <a:gd name="T12" fmla="*/ 0 w 460"/>
              <a:gd name="T13" fmla="*/ 0 h 456"/>
              <a:gd name="T14" fmla="*/ 0 w 460"/>
              <a:gd name="T15" fmla="*/ 156 h 456"/>
              <a:gd name="T16" fmla="*/ 155 w 460"/>
              <a:gd name="T17" fmla="*/ 1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56">
                <a:moveTo>
                  <a:pt x="155" y="156"/>
                </a:moveTo>
                <a:cubicBezTo>
                  <a:pt x="237" y="156"/>
                  <a:pt x="304" y="223"/>
                  <a:pt x="304" y="305"/>
                </a:cubicBezTo>
                <a:cubicBezTo>
                  <a:pt x="304" y="456"/>
                  <a:pt x="304" y="456"/>
                  <a:pt x="304" y="456"/>
                </a:cubicBezTo>
                <a:cubicBezTo>
                  <a:pt x="460" y="456"/>
                  <a:pt x="460" y="456"/>
                  <a:pt x="460" y="456"/>
                </a:cubicBezTo>
                <a:cubicBezTo>
                  <a:pt x="460" y="305"/>
                  <a:pt x="460" y="305"/>
                  <a:pt x="460" y="305"/>
                </a:cubicBezTo>
                <a:cubicBezTo>
                  <a:pt x="460" y="137"/>
                  <a:pt x="323" y="0"/>
                  <a:pt x="15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6"/>
                  <a:pt x="0" y="156"/>
                  <a:pt x="0" y="156"/>
                </a:cubicBezTo>
                <a:lnTo>
                  <a:pt x="155" y="15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40"/>
          <p:cNvSpPr>
            <a:spLocks/>
          </p:cNvSpPr>
          <p:nvPr/>
        </p:nvSpPr>
        <p:spPr bwMode="auto">
          <a:xfrm>
            <a:off x="1625073" y="2388532"/>
            <a:ext cx="887018" cy="818784"/>
          </a:xfrm>
          <a:custGeom>
            <a:avLst/>
            <a:gdLst>
              <a:gd name="T0" fmla="*/ 156 w 492"/>
              <a:gd name="T1" fmla="*/ 305 h 456"/>
              <a:gd name="T2" fmla="*/ 305 w 492"/>
              <a:gd name="T3" fmla="*/ 156 h 456"/>
              <a:gd name="T4" fmla="*/ 492 w 492"/>
              <a:gd name="T5" fmla="*/ 156 h 456"/>
              <a:gd name="T6" fmla="*/ 492 w 492"/>
              <a:gd name="T7" fmla="*/ 0 h 456"/>
              <a:gd name="T8" fmla="*/ 305 w 492"/>
              <a:gd name="T9" fmla="*/ 0 h 456"/>
              <a:gd name="T10" fmla="*/ 0 w 492"/>
              <a:gd name="T11" fmla="*/ 305 h 456"/>
              <a:gd name="T12" fmla="*/ 0 w 492"/>
              <a:gd name="T13" fmla="*/ 456 h 456"/>
              <a:gd name="T14" fmla="*/ 156 w 492"/>
              <a:gd name="T15" fmla="*/ 456 h 456"/>
              <a:gd name="T16" fmla="*/ 156 w 492"/>
              <a:gd name="T17" fmla="*/ 305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56">
                <a:moveTo>
                  <a:pt x="156" y="305"/>
                </a:moveTo>
                <a:cubicBezTo>
                  <a:pt x="156" y="223"/>
                  <a:pt x="223" y="156"/>
                  <a:pt x="305" y="156"/>
                </a:cubicBezTo>
                <a:cubicBezTo>
                  <a:pt x="492" y="156"/>
                  <a:pt x="492" y="156"/>
                  <a:pt x="492" y="156"/>
                </a:cubicBezTo>
                <a:cubicBezTo>
                  <a:pt x="492" y="0"/>
                  <a:pt x="492" y="0"/>
                  <a:pt x="492" y="0"/>
                </a:cubicBezTo>
                <a:cubicBezTo>
                  <a:pt x="305" y="0"/>
                  <a:pt x="305" y="0"/>
                  <a:pt x="305" y="0"/>
                </a:cubicBezTo>
                <a:cubicBezTo>
                  <a:pt x="137" y="0"/>
                  <a:pt x="0" y="137"/>
                  <a:pt x="0" y="305"/>
                </a:cubicBezTo>
                <a:cubicBezTo>
                  <a:pt x="0" y="456"/>
                  <a:pt x="0" y="456"/>
                  <a:pt x="0" y="456"/>
                </a:cubicBezTo>
                <a:cubicBezTo>
                  <a:pt x="156" y="456"/>
                  <a:pt x="156" y="456"/>
                  <a:pt x="156" y="456"/>
                </a:cubicBezTo>
                <a:lnTo>
                  <a:pt x="156" y="30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41"/>
          <p:cNvSpPr>
            <a:spLocks/>
          </p:cNvSpPr>
          <p:nvPr/>
        </p:nvSpPr>
        <p:spPr bwMode="auto">
          <a:xfrm>
            <a:off x="1625073" y="3881110"/>
            <a:ext cx="887018" cy="895548"/>
          </a:xfrm>
          <a:custGeom>
            <a:avLst/>
            <a:gdLst>
              <a:gd name="T0" fmla="*/ 305 w 492"/>
              <a:gd name="T1" fmla="*/ 340 h 496"/>
              <a:gd name="T2" fmla="*/ 156 w 492"/>
              <a:gd name="T3" fmla="*/ 191 h 496"/>
              <a:gd name="T4" fmla="*/ 156 w 492"/>
              <a:gd name="T5" fmla="*/ 0 h 496"/>
              <a:gd name="T6" fmla="*/ 0 w 492"/>
              <a:gd name="T7" fmla="*/ 0 h 496"/>
              <a:gd name="T8" fmla="*/ 0 w 492"/>
              <a:gd name="T9" fmla="*/ 191 h 496"/>
              <a:gd name="T10" fmla="*/ 305 w 492"/>
              <a:gd name="T11" fmla="*/ 496 h 496"/>
              <a:gd name="T12" fmla="*/ 492 w 492"/>
              <a:gd name="T13" fmla="*/ 496 h 496"/>
              <a:gd name="T14" fmla="*/ 492 w 492"/>
              <a:gd name="T15" fmla="*/ 340 h 496"/>
              <a:gd name="T16" fmla="*/ 305 w 492"/>
              <a:gd name="T17" fmla="*/ 34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96">
                <a:moveTo>
                  <a:pt x="305" y="340"/>
                </a:moveTo>
                <a:cubicBezTo>
                  <a:pt x="223" y="340"/>
                  <a:pt x="156" y="273"/>
                  <a:pt x="156" y="191"/>
                </a:cubicBezTo>
                <a:cubicBezTo>
                  <a:pt x="156" y="0"/>
                  <a:pt x="156" y="0"/>
                  <a:pt x="15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359"/>
                  <a:pt x="137" y="496"/>
                  <a:pt x="305" y="496"/>
                </a:cubicBezTo>
                <a:cubicBezTo>
                  <a:pt x="492" y="496"/>
                  <a:pt x="492" y="496"/>
                  <a:pt x="492" y="496"/>
                </a:cubicBezTo>
                <a:cubicBezTo>
                  <a:pt x="492" y="340"/>
                  <a:pt x="492" y="340"/>
                  <a:pt x="492" y="340"/>
                </a:cubicBezTo>
                <a:lnTo>
                  <a:pt x="305" y="34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42"/>
          <p:cNvSpPr>
            <a:spLocks/>
          </p:cNvSpPr>
          <p:nvPr/>
        </p:nvSpPr>
        <p:spPr bwMode="auto">
          <a:xfrm>
            <a:off x="3185881" y="3881110"/>
            <a:ext cx="827318" cy="895548"/>
          </a:xfrm>
          <a:custGeom>
            <a:avLst/>
            <a:gdLst>
              <a:gd name="T0" fmla="*/ 304 w 460"/>
              <a:gd name="T1" fmla="*/ 191 h 496"/>
              <a:gd name="T2" fmla="*/ 155 w 460"/>
              <a:gd name="T3" fmla="*/ 340 h 496"/>
              <a:gd name="T4" fmla="*/ 0 w 460"/>
              <a:gd name="T5" fmla="*/ 340 h 496"/>
              <a:gd name="T6" fmla="*/ 0 w 460"/>
              <a:gd name="T7" fmla="*/ 496 h 496"/>
              <a:gd name="T8" fmla="*/ 155 w 460"/>
              <a:gd name="T9" fmla="*/ 496 h 496"/>
              <a:gd name="T10" fmla="*/ 460 w 460"/>
              <a:gd name="T11" fmla="*/ 191 h 496"/>
              <a:gd name="T12" fmla="*/ 460 w 460"/>
              <a:gd name="T13" fmla="*/ 0 h 496"/>
              <a:gd name="T14" fmla="*/ 304 w 460"/>
              <a:gd name="T15" fmla="*/ 0 h 496"/>
              <a:gd name="T16" fmla="*/ 304 w 460"/>
              <a:gd name="T17" fmla="*/ 191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96">
                <a:moveTo>
                  <a:pt x="304" y="191"/>
                </a:moveTo>
                <a:cubicBezTo>
                  <a:pt x="304" y="273"/>
                  <a:pt x="237" y="340"/>
                  <a:pt x="155" y="340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496"/>
                  <a:pt x="0" y="496"/>
                  <a:pt x="0" y="496"/>
                </a:cubicBezTo>
                <a:cubicBezTo>
                  <a:pt x="155" y="496"/>
                  <a:pt x="155" y="496"/>
                  <a:pt x="155" y="496"/>
                </a:cubicBezTo>
                <a:cubicBezTo>
                  <a:pt x="323" y="496"/>
                  <a:pt x="460" y="359"/>
                  <a:pt x="460" y="191"/>
                </a:cubicBezTo>
                <a:cubicBezTo>
                  <a:pt x="460" y="0"/>
                  <a:pt x="460" y="0"/>
                  <a:pt x="460" y="0"/>
                </a:cubicBezTo>
                <a:cubicBezTo>
                  <a:pt x="304" y="0"/>
                  <a:pt x="304" y="0"/>
                  <a:pt x="304" y="0"/>
                </a:cubicBezTo>
                <a:lnTo>
                  <a:pt x="304" y="19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39"/>
          <p:cNvSpPr>
            <a:spLocks/>
          </p:cNvSpPr>
          <p:nvPr/>
        </p:nvSpPr>
        <p:spPr bwMode="auto">
          <a:xfrm>
            <a:off x="9057111" y="2388532"/>
            <a:ext cx="827318" cy="818784"/>
          </a:xfrm>
          <a:custGeom>
            <a:avLst/>
            <a:gdLst>
              <a:gd name="T0" fmla="*/ 155 w 460"/>
              <a:gd name="T1" fmla="*/ 156 h 456"/>
              <a:gd name="T2" fmla="*/ 304 w 460"/>
              <a:gd name="T3" fmla="*/ 305 h 456"/>
              <a:gd name="T4" fmla="*/ 304 w 460"/>
              <a:gd name="T5" fmla="*/ 456 h 456"/>
              <a:gd name="T6" fmla="*/ 460 w 460"/>
              <a:gd name="T7" fmla="*/ 456 h 456"/>
              <a:gd name="T8" fmla="*/ 460 w 460"/>
              <a:gd name="T9" fmla="*/ 305 h 456"/>
              <a:gd name="T10" fmla="*/ 155 w 460"/>
              <a:gd name="T11" fmla="*/ 0 h 456"/>
              <a:gd name="T12" fmla="*/ 0 w 460"/>
              <a:gd name="T13" fmla="*/ 0 h 456"/>
              <a:gd name="T14" fmla="*/ 0 w 460"/>
              <a:gd name="T15" fmla="*/ 156 h 456"/>
              <a:gd name="T16" fmla="*/ 155 w 460"/>
              <a:gd name="T17" fmla="*/ 1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56">
                <a:moveTo>
                  <a:pt x="155" y="156"/>
                </a:moveTo>
                <a:cubicBezTo>
                  <a:pt x="237" y="156"/>
                  <a:pt x="304" y="223"/>
                  <a:pt x="304" y="305"/>
                </a:cubicBezTo>
                <a:cubicBezTo>
                  <a:pt x="304" y="456"/>
                  <a:pt x="304" y="456"/>
                  <a:pt x="304" y="456"/>
                </a:cubicBezTo>
                <a:cubicBezTo>
                  <a:pt x="460" y="456"/>
                  <a:pt x="460" y="456"/>
                  <a:pt x="460" y="456"/>
                </a:cubicBezTo>
                <a:cubicBezTo>
                  <a:pt x="460" y="305"/>
                  <a:pt x="460" y="305"/>
                  <a:pt x="460" y="305"/>
                </a:cubicBezTo>
                <a:cubicBezTo>
                  <a:pt x="460" y="137"/>
                  <a:pt x="323" y="0"/>
                  <a:pt x="15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6"/>
                  <a:pt x="0" y="156"/>
                  <a:pt x="0" y="156"/>
                </a:cubicBezTo>
                <a:lnTo>
                  <a:pt x="155" y="156"/>
                </a:lnTo>
                <a:close/>
              </a:path>
            </a:pathLst>
          </a:custGeom>
          <a:solidFill>
            <a:srgbClr val="75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40"/>
          <p:cNvSpPr>
            <a:spLocks/>
          </p:cNvSpPr>
          <p:nvPr/>
        </p:nvSpPr>
        <p:spPr bwMode="auto">
          <a:xfrm>
            <a:off x="7496303" y="2388532"/>
            <a:ext cx="887018" cy="818784"/>
          </a:xfrm>
          <a:custGeom>
            <a:avLst/>
            <a:gdLst>
              <a:gd name="T0" fmla="*/ 156 w 492"/>
              <a:gd name="T1" fmla="*/ 305 h 456"/>
              <a:gd name="T2" fmla="*/ 305 w 492"/>
              <a:gd name="T3" fmla="*/ 156 h 456"/>
              <a:gd name="T4" fmla="*/ 492 w 492"/>
              <a:gd name="T5" fmla="*/ 156 h 456"/>
              <a:gd name="T6" fmla="*/ 492 w 492"/>
              <a:gd name="T7" fmla="*/ 0 h 456"/>
              <a:gd name="T8" fmla="*/ 305 w 492"/>
              <a:gd name="T9" fmla="*/ 0 h 456"/>
              <a:gd name="T10" fmla="*/ 0 w 492"/>
              <a:gd name="T11" fmla="*/ 305 h 456"/>
              <a:gd name="T12" fmla="*/ 0 w 492"/>
              <a:gd name="T13" fmla="*/ 456 h 456"/>
              <a:gd name="T14" fmla="*/ 156 w 492"/>
              <a:gd name="T15" fmla="*/ 456 h 456"/>
              <a:gd name="T16" fmla="*/ 156 w 492"/>
              <a:gd name="T17" fmla="*/ 305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56">
                <a:moveTo>
                  <a:pt x="156" y="305"/>
                </a:moveTo>
                <a:cubicBezTo>
                  <a:pt x="156" y="223"/>
                  <a:pt x="223" y="156"/>
                  <a:pt x="305" y="156"/>
                </a:cubicBezTo>
                <a:cubicBezTo>
                  <a:pt x="492" y="156"/>
                  <a:pt x="492" y="156"/>
                  <a:pt x="492" y="156"/>
                </a:cubicBezTo>
                <a:cubicBezTo>
                  <a:pt x="492" y="0"/>
                  <a:pt x="492" y="0"/>
                  <a:pt x="492" y="0"/>
                </a:cubicBezTo>
                <a:cubicBezTo>
                  <a:pt x="305" y="0"/>
                  <a:pt x="305" y="0"/>
                  <a:pt x="305" y="0"/>
                </a:cubicBezTo>
                <a:cubicBezTo>
                  <a:pt x="137" y="0"/>
                  <a:pt x="0" y="137"/>
                  <a:pt x="0" y="305"/>
                </a:cubicBezTo>
                <a:cubicBezTo>
                  <a:pt x="0" y="456"/>
                  <a:pt x="0" y="456"/>
                  <a:pt x="0" y="456"/>
                </a:cubicBezTo>
                <a:cubicBezTo>
                  <a:pt x="156" y="456"/>
                  <a:pt x="156" y="456"/>
                  <a:pt x="156" y="456"/>
                </a:cubicBezTo>
                <a:lnTo>
                  <a:pt x="156" y="305"/>
                </a:ln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41"/>
          <p:cNvSpPr>
            <a:spLocks/>
          </p:cNvSpPr>
          <p:nvPr/>
        </p:nvSpPr>
        <p:spPr bwMode="auto">
          <a:xfrm>
            <a:off x="7496303" y="3881110"/>
            <a:ext cx="887018" cy="895548"/>
          </a:xfrm>
          <a:custGeom>
            <a:avLst/>
            <a:gdLst>
              <a:gd name="T0" fmla="*/ 305 w 492"/>
              <a:gd name="T1" fmla="*/ 340 h 496"/>
              <a:gd name="T2" fmla="*/ 156 w 492"/>
              <a:gd name="T3" fmla="*/ 191 h 496"/>
              <a:gd name="T4" fmla="*/ 156 w 492"/>
              <a:gd name="T5" fmla="*/ 0 h 496"/>
              <a:gd name="T6" fmla="*/ 0 w 492"/>
              <a:gd name="T7" fmla="*/ 0 h 496"/>
              <a:gd name="T8" fmla="*/ 0 w 492"/>
              <a:gd name="T9" fmla="*/ 191 h 496"/>
              <a:gd name="T10" fmla="*/ 305 w 492"/>
              <a:gd name="T11" fmla="*/ 496 h 496"/>
              <a:gd name="T12" fmla="*/ 492 w 492"/>
              <a:gd name="T13" fmla="*/ 496 h 496"/>
              <a:gd name="T14" fmla="*/ 492 w 492"/>
              <a:gd name="T15" fmla="*/ 340 h 496"/>
              <a:gd name="T16" fmla="*/ 305 w 492"/>
              <a:gd name="T17" fmla="*/ 34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96">
                <a:moveTo>
                  <a:pt x="305" y="340"/>
                </a:moveTo>
                <a:cubicBezTo>
                  <a:pt x="223" y="340"/>
                  <a:pt x="156" y="273"/>
                  <a:pt x="156" y="191"/>
                </a:cubicBezTo>
                <a:cubicBezTo>
                  <a:pt x="156" y="0"/>
                  <a:pt x="156" y="0"/>
                  <a:pt x="15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359"/>
                  <a:pt x="137" y="496"/>
                  <a:pt x="305" y="496"/>
                </a:cubicBezTo>
                <a:cubicBezTo>
                  <a:pt x="492" y="496"/>
                  <a:pt x="492" y="496"/>
                  <a:pt x="492" y="496"/>
                </a:cubicBezTo>
                <a:cubicBezTo>
                  <a:pt x="492" y="340"/>
                  <a:pt x="492" y="340"/>
                  <a:pt x="492" y="340"/>
                </a:cubicBezTo>
                <a:lnTo>
                  <a:pt x="305" y="340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42"/>
          <p:cNvSpPr>
            <a:spLocks/>
          </p:cNvSpPr>
          <p:nvPr/>
        </p:nvSpPr>
        <p:spPr bwMode="auto">
          <a:xfrm>
            <a:off x="9057111" y="3881110"/>
            <a:ext cx="827318" cy="895548"/>
          </a:xfrm>
          <a:custGeom>
            <a:avLst/>
            <a:gdLst>
              <a:gd name="T0" fmla="*/ 304 w 460"/>
              <a:gd name="T1" fmla="*/ 191 h 496"/>
              <a:gd name="T2" fmla="*/ 155 w 460"/>
              <a:gd name="T3" fmla="*/ 340 h 496"/>
              <a:gd name="T4" fmla="*/ 0 w 460"/>
              <a:gd name="T5" fmla="*/ 340 h 496"/>
              <a:gd name="T6" fmla="*/ 0 w 460"/>
              <a:gd name="T7" fmla="*/ 496 h 496"/>
              <a:gd name="T8" fmla="*/ 155 w 460"/>
              <a:gd name="T9" fmla="*/ 496 h 496"/>
              <a:gd name="T10" fmla="*/ 460 w 460"/>
              <a:gd name="T11" fmla="*/ 191 h 496"/>
              <a:gd name="T12" fmla="*/ 460 w 460"/>
              <a:gd name="T13" fmla="*/ 0 h 496"/>
              <a:gd name="T14" fmla="*/ 304 w 460"/>
              <a:gd name="T15" fmla="*/ 0 h 496"/>
              <a:gd name="T16" fmla="*/ 304 w 460"/>
              <a:gd name="T17" fmla="*/ 191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96">
                <a:moveTo>
                  <a:pt x="304" y="191"/>
                </a:moveTo>
                <a:cubicBezTo>
                  <a:pt x="304" y="273"/>
                  <a:pt x="237" y="340"/>
                  <a:pt x="155" y="340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496"/>
                  <a:pt x="0" y="496"/>
                  <a:pt x="0" y="496"/>
                </a:cubicBezTo>
                <a:cubicBezTo>
                  <a:pt x="155" y="496"/>
                  <a:pt x="155" y="496"/>
                  <a:pt x="155" y="496"/>
                </a:cubicBezTo>
                <a:cubicBezTo>
                  <a:pt x="323" y="496"/>
                  <a:pt x="460" y="359"/>
                  <a:pt x="460" y="191"/>
                </a:cubicBezTo>
                <a:cubicBezTo>
                  <a:pt x="460" y="0"/>
                  <a:pt x="460" y="0"/>
                  <a:pt x="460" y="0"/>
                </a:cubicBezTo>
                <a:cubicBezTo>
                  <a:pt x="304" y="0"/>
                  <a:pt x="304" y="0"/>
                  <a:pt x="304" y="0"/>
                </a:cubicBezTo>
                <a:lnTo>
                  <a:pt x="304" y="191"/>
                </a:lnTo>
                <a:close/>
              </a:path>
            </a:pathLst>
          </a:custGeom>
          <a:solidFill>
            <a:srgbClr val="7A695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635810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bg1">
                    <a:lumMod val="50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918187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635810" y="4884356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bg1">
                    <a:lumMod val="50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 C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918187" y="457955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153703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 B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153703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153703" y="480445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 D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153703" y="449965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439307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bg1">
                    <a:lumMod val="50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 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6721684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439307" y="4884356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A6A088"/>
                </a:solidFill>
              </a:rPr>
              <a:t>Texto</a:t>
            </a:r>
            <a:r>
              <a:rPr lang="en-US" sz="1200" dirty="0">
                <a:solidFill>
                  <a:srgbClr val="A6A088"/>
                </a:solidFill>
              </a:rPr>
              <a:t> C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721684" y="457955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A6A088"/>
                </a:solidFill>
              </a:rPr>
              <a:t>0000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9957200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 B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9957200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9957200" y="480445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 D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9957200" y="449965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455644318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Esquinas</a:t>
            </a:r>
            <a:r>
              <a:rPr lang="en-US" dirty="0"/>
              <a:t> </a:t>
            </a:r>
            <a:r>
              <a:rPr lang="en-US" dirty="0" err="1"/>
              <a:t>redondeadas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82B368F-5C2A-EC4E-826D-FA2E50E071E7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143</a:t>
            </a:fld>
            <a:endParaRPr lang="en-US" dirty="0"/>
          </a:p>
        </p:txBody>
      </p:sp>
      <p:sp>
        <p:nvSpPr>
          <p:cNvPr id="6" name="Freeform 39"/>
          <p:cNvSpPr>
            <a:spLocks/>
          </p:cNvSpPr>
          <p:nvPr/>
        </p:nvSpPr>
        <p:spPr bwMode="auto">
          <a:xfrm>
            <a:off x="3185881" y="2388532"/>
            <a:ext cx="827318" cy="818784"/>
          </a:xfrm>
          <a:custGeom>
            <a:avLst/>
            <a:gdLst>
              <a:gd name="T0" fmla="*/ 155 w 460"/>
              <a:gd name="T1" fmla="*/ 156 h 456"/>
              <a:gd name="T2" fmla="*/ 304 w 460"/>
              <a:gd name="T3" fmla="*/ 305 h 456"/>
              <a:gd name="T4" fmla="*/ 304 w 460"/>
              <a:gd name="T5" fmla="*/ 456 h 456"/>
              <a:gd name="T6" fmla="*/ 460 w 460"/>
              <a:gd name="T7" fmla="*/ 456 h 456"/>
              <a:gd name="T8" fmla="*/ 460 w 460"/>
              <a:gd name="T9" fmla="*/ 305 h 456"/>
              <a:gd name="T10" fmla="*/ 155 w 460"/>
              <a:gd name="T11" fmla="*/ 0 h 456"/>
              <a:gd name="T12" fmla="*/ 0 w 460"/>
              <a:gd name="T13" fmla="*/ 0 h 456"/>
              <a:gd name="T14" fmla="*/ 0 w 460"/>
              <a:gd name="T15" fmla="*/ 156 h 456"/>
              <a:gd name="T16" fmla="*/ 155 w 460"/>
              <a:gd name="T17" fmla="*/ 1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56">
                <a:moveTo>
                  <a:pt x="155" y="156"/>
                </a:moveTo>
                <a:cubicBezTo>
                  <a:pt x="237" y="156"/>
                  <a:pt x="304" y="223"/>
                  <a:pt x="304" y="305"/>
                </a:cubicBezTo>
                <a:cubicBezTo>
                  <a:pt x="304" y="456"/>
                  <a:pt x="304" y="456"/>
                  <a:pt x="304" y="456"/>
                </a:cubicBezTo>
                <a:cubicBezTo>
                  <a:pt x="460" y="456"/>
                  <a:pt x="460" y="456"/>
                  <a:pt x="460" y="456"/>
                </a:cubicBezTo>
                <a:cubicBezTo>
                  <a:pt x="460" y="305"/>
                  <a:pt x="460" y="305"/>
                  <a:pt x="460" y="305"/>
                </a:cubicBezTo>
                <a:cubicBezTo>
                  <a:pt x="460" y="137"/>
                  <a:pt x="323" y="0"/>
                  <a:pt x="15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6"/>
                  <a:pt x="0" y="156"/>
                  <a:pt x="0" y="156"/>
                </a:cubicBezTo>
                <a:lnTo>
                  <a:pt x="155" y="156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40"/>
          <p:cNvSpPr>
            <a:spLocks/>
          </p:cNvSpPr>
          <p:nvPr/>
        </p:nvSpPr>
        <p:spPr bwMode="auto">
          <a:xfrm>
            <a:off x="1625073" y="2388532"/>
            <a:ext cx="887018" cy="818784"/>
          </a:xfrm>
          <a:custGeom>
            <a:avLst/>
            <a:gdLst>
              <a:gd name="T0" fmla="*/ 156 w 492"/>
              <a:gd name="T1" fmla="*/ 305 h 456"/>
              <a:gd name="T2" fmla="*/ 305 w 492"/>
              <a:gd name="T3" fmla="*/ 156 h 456"/>
              <a:gd name="T4" fmla="*/ 492 w 492"/>
              <a:gd name="T5" fmla="*/ 156 h 456"/>
              <a:gd name="T6" fmla="*/ 492 w 492"/>
              <a:gd name="T7" fmla="*/ 0 h 456"/>
              <a:gd name="T8" fmla="*/ 305 w 492"/>
              <a:gd name="T9" fmla="*/ 0 h 456"/>
              <a:gd name="T10" fmla="*/ 0 w 492"/>
              <a:gd name="T11" fmla="*/ 305 h 456"/>
              <a:gd name="T12" fmla="*/ 0 w 492"/>
              <a:gd name="T13" fmla="*/ 456 h 456"/>
              <a:gd name="T14" fmla="*/ 156 w 492"/>
              <a:gd name="T15" fmla="*/ 456 h 456"/>
              <a:gd name="T16" fmla="*/ 156 w 492"/>
              <a:gd name="T17" fmla="*/ 305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56">
                <a:moveTo>
                  <a:pt x="156" y="305"/>
                </a:moveTo>
                <a:cubicBezTo>
                  <a:pt x="156" y="223"/>
                  <a:pt x="223" y="156"/>
                  <a:pt x="305" y="156"/>
                </a:cubicBezTo>
                <a:cubicBezTo>
                  <a:pt x="492" y="156"/>
                  <a:pt x="492" y="156"/>
                  <a:pt x="492" y="156"/>
                </a:cubicBezTo>
                <a:cubicBezTo>
                  <a:pt x="492" y="0"/>
                  <a:pt x="492" y="0"/>
                  <a:pt x="492" y="0"/>
                </a:cubicBezTo>
                <a:cubicBezTo>
                  <a:pt x="305" y="0"/>
                  <a:pt x="305" y="0"/>
                  <a:pt x="305" y="0"/>
                </a:cubicBezTo>
                <a:cubicBezTo>
                  <a:pt x="137" y="0"/>
                  <a:pt x="0" y="137"/>
                  <a:pt x="0" y="305"/>
                </a:cubicBezTo>
                <a:cubicBezTo>
                  <a:pt x="0" y="456"/>
                  <a:pt x="0" y="456"/>
                  <a:pt x="0" y="456"/>
                </a:cubicBezTo>
                <a:cubicBezTo>
                  <a:pt x="156" y="456"/>
                  <a:pt x="156" y="456"/>
                  <a:pt x="156" y="456"/>
                </a:cubicBezTo>
                <a:lnTo>
                  <a:pt x="156" y="305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41"/>
          <p:cNvSpPr>
            <a:spLocks/>
          </p:cNvSpPr>
          <p:nvPr/>
        </p:nvSpPr>
        <p:spPr bwMode="auto">
          <a:xfrm>
            <a:off x="1625073" y="3881110"/>
            <a:ext cx="887018" cy="895548"/>
          </a:xfrm>
          <a:custGeom>
            <a:avLst/>
            <a:gdLst>
              <a:gd name="T0" fmla="*/ 305 w 492"/>
              <a:gd name="T1" fmla="*/ 340 h 496"/>
              <a:gd name="T2" fmla="*/ 156 w 492"/>
              <a:gd name="T3" fmla="*/ 191 h 496"/>
              <a:gd name="T4" fmla="*/ 156 w 492"/>
              <a:gd name="T5" fmla="*/ 0 h 496"/>
              <a:gd name="T6" fmla="*/ 0 w 492"/>
              <a:gd name="T7" fmla="*/ 0 h 496"/>
              <a:gd name="T8" fmla="*/ 0 w 492"/>
              <a:gd name="T9" fmla="*/ 191 h 496"/>
              <a:gd name="T10" fmla="*/ 305 w 492"/>
              <a:gd name="T11" fmla="*/ 496 h 496"/>
              <a:gd name="T12" fmla="*/ 492 w 492"/>
              <a:gd name="T13" fmla="*/ 496 h 496"/>
              <a:gd name="T14" fmla="*/ 492 w 492"/>
              <a:gd name="T15" fmla="*/ 340 h 496"/>
              <a:gd name="T16" fmla="*/ 305 w 492"/>
              <a:gd name="T17" fmla="*/ 34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96">
                <a:moveTo>
                  <a:pt x="305" y="340"/>
                </a:moveTo>
                <a:cubicBezTo>
                  <a:pt x="223" y="340"/>
                  <a:pt x="156" y="273"/>
                  <a:pt x="156" y="191"/>
                </a:cubicBezTo>
                <a:cubicBezTo>
                  <a:pt x="156" y="0"/>
                  <a:pt x="156" y="0"/>
                  <a:pt x="15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359"/>
                  <a:pt x="137" y="496"/>
                  <a:pt x="305" y="496"/>
                </a:cubicBezTo>
                <a:cubicBezTo>
                  <a:pt x="492" y="496"/>
                  <a:pt x="492" y="496"/>
                  <a:pt x="492" y="496"/>
                </a:cubicBezTo>
                <a:cubicBezTo>
                  <a:pt x="492" y="340"/>
                  <a:pt x="492" y="340"/>
                  <a:pt x="492" y="340"/>
                </a:cubicBezTo>
                <a:lnTo>
                  <a:pt x="305" y="3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42"/>
          <p:cNvSpPr>
            <a:spLocks/>
          </p:cNvSpPr>
          <p:nvPr/>
        </p:nvSpPr>
        <p:spPr bwMode="auto">
          <a:xfrm>
            <a:off x="3185881" y="3881110"/>
            <a:ext cx="827318" cy="895548"/>
          </a:xfrm>
          <a:custGeom>
            <a:avLst/>
            <a:gdLst>
              <a:gd name="T0" fmla="*/ 304 w 460"/>
              <a:gd name="T1" fmla="*/ 191 h 496"/>
              <a:gd name="T2" fmla="*/ 155 w 460"/>
              <a:gd name="T3" fmla="*/ 340 h 496"/>
              <a:gd name="T4" fmla="*/ 0 w 460"/>
              <a:gd name="T5" fmla="*/ 340 h 496"/>
              <a:gd name="T6" fmla="*/ 0 w 460"/>
              <a:gd name="T7" fmla="*/ 496 h 496"/>
              <a:gd name="T8" fmla="*/ 155 w 460"/>
              <a:gd name="T9" fmla="*/ 496 h 496"/>
              <a:gd name="T10" fmla="*/ 460 w 460"/>
              <a:gd name="T11" fmla="*/ 191 h 496"/>
              <a:gd name="T12" fmla="*/ 460 w 460"/>
              <a:gd name="T13" fmla="*/ 0 h 496"/>
              <a:gd name="T14" fmla="*/ 304 w 460"/>
              <a:gd name="T15" fmla="*/ 0 h 496"/>
              <a:gd name="T16" fmla="*/ 304 w 460"/>
              <a:gd name="T17" fmla="*/ 191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96">
                <a:moveTo>
                  <a:pt x="304" y="191"/>
                </a:moveTo>
                <a:cubicBezTo>
                  <a:pt x="304" y="273"/>
                  <a:pt x="237" y="340"/>
                  <a:pt x="155" y="340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496"/>
                  <a:pt x="0" y="496"/>
                  <a:pt x="0" y="496"/>
                </a:cubicBezTo>
                <a:cubicBezTo>
                  <a:pt x="155" y="496"/>
                  <a:pt x="155" y="496"/>
                  <a:pt x="155" y="496"/>
                </a:cubicBezTo>
                <a:cubicBezTo>
                  <a:pt x="323" y="496"/>
                  <a:pt x="460" y="359"/>
                  <a:pt x="460" y="191"/>
                </a:cubicBezTo>
                <a:cubicBezTo>
                  <a:pt x="460" y="0"/>
                  <a:pt x="460" y="0"/>
                  <a:pt x="460" y="0"/>
                </a:cubicBezTo>
                <a:cubicBezTo>
                  <a:pt x="304" y="0"/>
                  <a:pt x="304" y="0"/>
                  <a:pt x="304" y="0"/>
                </a:cubicBezTo>
                <a:lnTo>
                  <a:pt x="304" y="19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39"/>
          <p:cNvSpPr>
            <a:spLocks/>
          </p:cNvSpPr>
          <p:nvPr/>
        </p:nvSpPr>
        <p:spPr bwMode="auto">
          <a:xfrm>
            <a:off x="9057111" y="2388532"/>
            <a:ext cx="827318" cy="818784"/>
          </a:xfrm>
          <a:custGeom>
            <a:avLst/>
            <a:gdLst>
              <a:gd name="T0" fmla="*/ 155 w 460"/>
              <a:gd name="T1" fmla="*/ 156 h 456"/>
              <a:gd name="T2" fmla="*/ 304 w 460"/>
              <a:gd name="T3" fmla="*/ 305 h 456"/>
              <a:gd name="T4" fmla="*/ 304 w 460"/>
              <a:gd name="T5" fmla="*/ 456 h 456"/>
              <a:gd name="T6" fmla="*/ 460 w 460"/>
              <a:gd name="T7" fmla="*/ 456 h 456"/>
              <a:gd name="T8" fmla="*/ 460 w 460"/>
              <a:gd name="T9" fmla="*/ 305 h 456"/>
              <a:gd name="T10" fmla="*/ 155 w 460"/>
              <a:gd name="T11" fmla="*/ 0 h 456"/>
              <a:gd name="T12" fmla="*/ 0 w 460"/>
              <a:gd name="T13" fmla="*/ 0 h 456"/>
              <a:gd name="T14" fmla="*/ 0 w 460"/>
              <a:gd name="T15" fmla="*/ 156 h 456"/>
              <a:gd name="T16" fmla="*/ 155 w 460"/>
              <a:gd name="T17" fmla="*/ 1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56">
                <a:moveTo>
                  <a:pt x="155" y="156"/>
                </a:moveTo>
                <a:cubicBezTo>
                  <a:pt x="237" y="156"/>
                  <a:pt x="304" y="223"/>
                  <a:pt x="304" y="305"/>
                </a:cubicBezTo>
                <a:cubicBezTo>
                  <a:pt x="304" y="456"/>
                  <a:pt x="304" y="456"/>
                  <a:pt x="304" y="456"/>
                </a:cubicBezTo>
                <a:cubicBezTo>
                  <a:pt x="460" y="456"/>
                  <a:pt x="460" y="456"/>
                  <a:pt x="460" y="456"/>
                </a:cubicBezTo>
                <a:cubicBezTo>
                  <a:pt x="460" y="305"/>
                  <a:pt x="460" y="305"/>
                  <a:pt x="460" y="305"/>
                </a:cubicBezTo>
                <a:cubicBezTo>
                  <a:pt x="460" y="137"/>
                  <a:pt x="323" y="0"/>
                  <a:pt x="15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6"/>
                  <a:pt x="0" y="156"/>
                  <a:pt x="0" y="156"/>
                </a:cubicBezTo>
                <a:lnTo>
                  <a:pt x="155" y="1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40"/>
          <p:cNvSpPr>
            <a:spLocks/>
          </p:cNvSpPr>
          <p:nvPr/>
        </p:nvSpPr>
        <p:spPr bwMode="auto">
          <a:xfrm>
            <a:off x="7496303" y="2388532"/>
            <a:ext cx="887018" cy="818784"/>
          </a:xfrm>
          <a:custGeom>
            <a:avLst/>
            <a:gdLst>
              <a:gd name="T0" fmla="*/ 156 w 492"/>
              <a:gd name="T1" fmla="*/ 305 h 456"/>
              <a:gd name="T2" fmla="*/ 305 w 492"/>
              <a:gd name="T3" fmla="*/ 156 h 456"/>
              <a:gd name="T4" fmla="*/ 492 w 492"/>
              <a:gd name="T5" fmla="*/ 156 h 456"/>
              <a:gd name="T6" fmla="*/ 492 w 492"/>
              <a:gd name="T7" fmla="*/ 0 h 456"/>
              <a:gd name="T8" fmla="*/ 305 w 492"/>
              <a:gd name="T9" fmla="*/ 0 h 456"/>
              <a:gd name="T10" fmla="*/ 0 w 492"/>
              <a:gd name="T11" fmla="*/ 305 h 456"/>
              <a:gd name="T12" fmla="*/ 0 w 492"/>
              <a:gd name="T13" fmla="*/ 456 h 456"/>
              <a:gd name="T14" fmla="*/ 156 w 492"/>
              <a:gd name="T15" fmla="*/ 456 h 456"/>
              <a:gd name="T16" fmla="*/ 156 w 492"/>
              <a:gd name="T17" fmla="*/ 305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56">
                <a:moveTo>
                  <a:pt x="156" y="305"/>
                </a:moveTo>
                <a:cubicBezTo>
                  <a:pt x="156" y="223"/>
                  <a:pt x="223" y="156"/>
                  <a:pt x="305" y="156"/>
                </a:cubicBezTo>
                <a:cubicBezTo>
                  <a:pt x="492" y="156"/>
                  <a:pt x="492" y="156"/>
                  <a:pt x="492" y="156"/>
                </a:cubicBezTo>
                <a:cubicBezTo>
                  <a:pt x="492" y="0"/>
                  <a:pt x="492" y="0"/>
                  <a:pt x="492" y="0"/>
                </a:cubicBezTo>
                <a:cubicBezTo>
                  <a:pt x="305" y="0"/>
                  <a:pt x="305" y="0"/>
                  <a:pt x="305" y="0"/>
                </a:cubicBezTo>
                <a:cubicBezTo>
                  <a:pt x="137" y="0"/>
                  <a:pt x="0" y="137"/>
                  <a:pt x="0" y="305"/>
                </a:cubicBezTo>
                <a:cubicBezTo>
                  <a:pt x="0" y="456"/>
                  <a:pt x="0" y="456"/>
                  <a:pt x="0" y="456"/>
                </a:cubicBezTo>
                <a:cubicBezTo>
                  <a:pt x="156" y="456"/>
                  <a:pt x="156" y="456"/>
                  <a:pt x="156" y="456"/>
                </a:cubicBezTo>
                <a:lnTo>
                  <a:pt x="156" y="305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41"/>
          <p:cNvSpPr>
            <a:spLocks/>
          </p:cNvSpPr>
          <p:nvPr/>
        </p:nvSpPr>
        <p:spPr bwMode="auto">
          <a:xfrm>
            <a:off x="7496303" y="3881110"/>
            <a:ext cx="887018" cy="895548"/>
          </a:xfrm>
          <a:custGeom>
            <a:avLst/>
            <a:gdLst>
              <a:gd name="T0" fmla="*/ 305 w 492"/>
              <a:gd name="T1" fmla="*/ 340 h 496"/>
              <a:gd name="T2" fmla="*/ 156 w 492"/>
              <a:gd name="T3" fmla="*/ 191 h 496"/>
              <a:gd name="T4" fmla="*/ 156 w 492"/>
              <a:gd name="T5" fmla="*/ 0 h 496"/>
              <a:gd name="T6" fmla="*/ 0 w 492"/>
              <a:gd name="T7" fmla="*/ 0 h 496"/>
              <a:gd name="T8" fmla="*/ 0 w 492"/>
              <a:gd name="T9" fmla="*/ 191 h 496"/>
              <a:gd name="T10" fmla="*/ 305 w 492"/>
              <a:gd name="T11" fmla="*/ 496 h 496"/>
              <a:gd name="T12" fmla="*/ 492 w 492"/>
              <a:gd name="T13" fmla="*/ 496 h 496"/>
              <a:gd name="T14" fmla="*/ 492 w 492"/>
              <a:gd name="T15" fmla="*/ 340 h 496"/>
              <a:gd name="T16" fmla="*/ 305 w 492"/>
              <a:gd name="T17" fmla="*/ 34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96">
                <a:moveTo>
                  <a:pt x="305" y="340"/>
                </a:moveTo>
                <a:cubicBezTo>
                  <a:pt x="223" y="340"/>
                  <a:pt x="156" y="273"/>
                  <a:pt x="156" y="191"/>
                </a:cubicBezTo>
                <a:cubicBezTo>
                  <a:pt x="156" y="0"/>
                  <a:pt x="156" y="0"/>
                  <a:pt x="15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359"/>
                  <a:pt x="137" y="496"/>
                  <a:pt x="305" y="496"/>
                </a:cubicBezTo>
                <a:cubicBezTo>
                  <a:pt x="492" y="496"/>
                  <a:pt x="492" y="496"/>
                  <a:pt x="492" y="496"/>
                </a:cubicBezTo>
                <a:cubicBezTo>
                  <a:pt x="492" y="340"/>
                  <a:pt x="492" y="340"/>
                  <a:pt x="492" y="340"/>
                </a:cubicBezTo>
                <a:lnTo>
                  <a:pt x="305" y="34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42"/>
          <p:cNvSpPr>
            <a:spLocks/>
          </p:cNvSpPr>
          <p:nvPr/>
        </p:nvSpPr>
        <p:spPr bwMode="auto">
          <a:xfrm>
            <a:off x="9057111" y="3881110"/>
            <a:ext cx="827318" cy="895548"/>
          </a:xfrm>
          <a:custGeom>
            <a:avLst/>
            <a:gdLst>
              <a:gd name="T0" fmla="*/ 304 w 460"/>
              <a:gd name="T1" fmla="*/ 191 h 496"/>
              <a:gd name="T2" fmla="*/ 155 w 460"/>
              <a:gd name="T3" fmla="*/ 340 h 496"/>
              <a:gd name="T4" fmla="*/ 0 w 460"/>
              <a:gd name="T5" fmla="*/ 340 h 496"/>
              <a:gd name="T6" fmla="*/ 0 w 460"/>
              <a:gd name="T7" fmla="*/ 496 h 496"/>
              <a:gd name="T8" fmla="*/ 155 w 460"/>
              <a:gd name="T9" fmla="*/ 496 h 496"/>
              <a:gd name="T10" fmla="*/ 460 w 460"/>
              <a:gd name="T11" fmla="*/ 191 h 496"/>
              <a:gd name="T12" fmla="*/ 460 w 460"/>
              <a:gd name="T13" fmla="*/ 0 h 496"/>
              <a:gd name="T14" fmla="*/ 304 w 460"/>
              <a:gd name="T15" fmla="*/ 0 h 496"/>
              <a:gd name="T16" fmla="*/ 304 w 460"/>
              <a:gd name="T17" fmla="*/ 191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96">
                <a:moveTo>
                  <a:pt x="304" y="191"/>
                </a:moveTo>
                <a:cubicBezTo>
                  <a:pt x="304" y="273"/>
                  <a:pt x="237" y="340"/>
                  <a:pt x="155" y="340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496"/>
                  <a:pt x="0" y="496"/>
                  <a:pt x="0" y="496"/>
                </a:cubicBezTo>
                <a:cubicBezTo>
                  <a:pt x="155" y="496"/>
                  <a:pt x="155" y="496"/>
                  <a:pt x="155" y="496"/>
                </a:cubicBezTo>
                <a:cubicBezTo>
                  <a:pt x="323" y="496"/>
                  <a:pt x="460" y="359"/>
                  <a:pt x="460" y="191"/>
                </a:cubicBezTo>
                <a:cubicBezTo>
                  <a:pt x="460" y="0"/>
                  <a:pt x="460" y="0"/>
                  <a:pt x="460" y="0"/>
                </a:cubicBezTo>
                <a:cubicBezTo>
                  <a:pt x="304" y="0"/>
                  <a:pt x="304" y="0"/>
                  <a:pt x="304" y="0"/>
                </a:cubicBezTo>
                <a:lnTo>
                  <a:pt x="304" y="19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635810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E4E829"/>
                </a:solidFill>
              </a:rPr>
              <a:t>Texto</a:t>
            </a:r>
            <a:r>
              <a:rPr lang="en-US" sz="1200" dirty="0">
                <a:solidFill>
                  <a:srgbClr val="E4E829"/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918187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E4E829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635810" y="4884356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918187" y="457955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/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153703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A6A088"/>
                </a:solidFill>
              </a:rPr>
              <a:t>Texto</a:t>
            </a:r>
            <a:r>
              <a:rPr lang="en-US" sz="1200" dirty="0">
                <a:solidFill>
                  <a:srgbClr val="A6A088"/>
                </a:solidFill>
              </a:rPr>
              <a:t> B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153703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A6A088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153703" y="480445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75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75000"/>
                  </a:schemeClr>
                </a:solidFill>
              </a:rPr>
              <a:t> D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153703" y="449965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bg1">
                    <a:lumMod val="75000"/>
                  </a:schemeClr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439307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6721684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439307" y="4884356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656867"/>
                </a:solidFill>
              </a:rPr>
              <a:t>Texto</a:t>
            </a:r>
            <a:r>
              <a:rPr lang="en-US" sz="1200" dirty="0">
                <a:solidFill>
                  <a:srgbClr val="656867"/>
                </a:solidFill>
              </a:rPr>
              <a:t> C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721684" y="457955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9957200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9957200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9957200" y="480445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65000"/>
                  </a:schemeClr>
                </a:solidFill>
              </a:rPr>
              <a:t>Texto</a:t>
            </a:r>
            <a:r>
              <a:rPr lang="en-US" sz="1200" dirty="0">
                <a:solidFill>
                  <a:schemeClr val="bg1">
                    <a:lumMod val="65000"/>
                  </a:schemeClr>
                </a:solidFill>
              </a:rPr>
              <a:t> D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9957200" y="449965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841876340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Esquinas</a:t>
            </a:r>
            <a:r>
              <a:rPr lang="en-US" dirty="0"/>
              <a:t> </a:t>
            </a:r>
            <a:r>
              <a:rPr lang="en-US" dirty="0" err="1"/>
              <a:t>redondeadas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166FEF2-D882-6A43-BBDA-950DA02BE920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144</a:t>
            </a:fld>
            <a:endParaRPr lang="en-US" dirty="0"/>
          </a:p>
        </p:txBody>
      </p:sp>
      <p:sp>
        <p:nvSpPr>
          <p:cNvPr id="6" name="Freeform 39"/>
          <p:cNvSpPr>
            <a:spLocks/>
          </p:cNvSpPr>
          <p:nvPr/>
        </p:nvSpPr>
        <p:spPr bwMode="auto">
          <a:xfrm>
            <a:off x="3185881" y="2388532"/>
            <a:ext cx="827318" cy="818784"/>
          </a:xfrm>
          <a:custGeom>
            <a:avLst/>
            <a:gdLst>
              <a:gd name="T0" fmla="*/ 155 w 460"/>
              <a:gd name="T1" fmla="*/ 156 h 456"/>
              <a:gd name="T2" fmla="*/ 304 w 460"/>
              <a:gd name="T3" fmla="*/ 305 h 456"/>
              <a:gd name="T4" fmla="*/ 304 w 460"/>
              <a:gd name="T5" fmla="*/ 456 h 456"/>
              <a:gd name="T6" fmla="*/ 460 w 460"/>
              <a:gd name="T7" fmla="*/ 456 h 456"/>
              <a:gd name="T8" fmla="*/ 460 w 460"/>
              <a:gd name="T9" fmla="*/ 305 h 456"/>
              <a:gd name="T10" fmla="*/ 155 w 460"/>
              <a:gd name="T11" fmla="*/ 0 h 456"/>
              <a:gd name="T12" fmla="*/ 0 w 460"/>
              <a:gd name="T13" fmla="*/ 0 h 456"/>
              <a:gd name="T14" fmla="*/ 0 w 460"/>
              <a:gd name="T15" fmla="*/ 156 h 456"/>
              <a:gd name="T16" fmla="*/ 155 w 460"/>
              <a:gd name="T17" fmla="*/ 1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56">
                <a:moveTo>
                  <a:pt x="155" y="156"/>
                </a:moveTo>
                <a:cubicBezTo>
                  <a:pt x="237" y="156"/>
                  <a:pt x="304" y="223"/>
                  <a:pt x="304" y="305"/>
                </a:cubicBezTo>
                <a:cubicBezTo>
                  <a:pt x="304" y="456"/>
                  <a:pt x="304" y="456"/>
                  <a:pt x="304" y="456"/>
                </a:cubicBezTo>
                <a:cubicBezTo>
                  <a:pt x="460" y="456"/>
                  <a:pt x="460" y="456"/>
                  <a:pt x="460" y="456"/>
                </a:cubicBezTo>
                <a:cubicBezTo>
                  <a:pt x="460" y="305"/>
                  <a:pt x="460" y="305"/>
                  <a:pt x="460" y="305"/>
                </a:cubicBezTo>
                <a:cubicBezTo>
                  <a:pt x="460" y="137"/>
                  <a:pt x="323" y="0"/>
                  <a:pt x="15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6"/>
                  <a:pt x="0" y="156"/>
                  <a:pt x="0" y="156"/>
                </a:cubicBezTo>
                <a:lnTo>
                  <a:pt x="155" y="156"/>
                </a:lnTo>
                <a:close/>
              </a:path>
            </a:pathLst>
          </a:custGeom>
          <a:solidFill>
            <a:srgbClr val="E4E829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40"/>
          <p:cNvSpPr>
            <a:spLocks/>
          </p:cNvSpPr>
          <p:nvPr/>
        </p:nvSpPr>
        <p:spPr bwMode="auto">
          <a:xfrm>
            <a:off x="1625073" y="2388532"/>
            <a:ext cx="887018" cy="818784"/>
          </a:xfrm>
          <a:custGeom>
            <a:avLst/>
            <a:gdLst>
              <a:gd name="T0" fmla="*/ 156 w 492"/>
              <a:gd name="T1" fmla="*/ 305 h 456"/>
              <a:gd name="T2" fmla="*/ 305 w 492"/>
              <a:gd name="T3" fmla="*/ 156 h 456"/>
              <a:gd name="T4" fmla="*/ 492 w 492"/>
              <a:gd name="T5" fmla="*/ 156 h 456"/>
              <a:gd name="T6" fmla="*/ 492 w 492"/>
              <a:gd name="T7" fmla="*/ 0 h 456"/>
              <a:gd name="T8" fmla="*/ 305 w 492"/>
              <a:gd name="T9" fmla="*/ 0 h 456"/>
              <a:gd name="T10" fmla="*/ 0 w 492"/>
              <a:gd name="T11" fmla="*/ 305 h 456"/>
              <a:gd name="T12" fmla="*/ 0 w 492"/>
              <a:gd name="T13" fmla="*/ 456 h 456"/>
              <a:gd name="T14" fmla="*/ 156 w 492"/>
              <a:gd name="T15" fmla="*/ 456 h 456"/>
              <a:gd name="T16" fmla="*/ 156 w 492"/>
              <a:gd name="T17" fmla="*/ 305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56">
                <a:moveTo>
                  <a:pt x="156" y="305"/>
                </a:moveTo>
                <a:cubicBezTo>
                  <a:pt x="156" y="223"/>
                  <a:pt x="223" y="156"/>
                  <a:pt x="305" y="156"/>
                </a:cubicBezTo>
                <a:cubicBezTo>
                  <a:pt x="492" y="156"/>
                  <a:pt x="492" y="156"/>
                  <a:pt x="492" y="156"/>
                </a:cubicBezTo>
                <a:cubicBezTo>
                  <a:pt x="492" y="0"/>
                  <a:pt x="492" y="0"/>
                  <a:pt x="492" y="0"/>
                </a:cubicBezTo>
                <a:cubicBezTo>
                  <a:pt x="305" y="0"/>
                  <a:pt x="305" y="0"/>
                  <a:pt x="305" y="0"/>
                </a:cubicBezTo>
                <a:cubicBezTo>
                  <a:pt x="137" y="0"/>
                  <a:pt x="0" y="137"/>
                  <a:pt x="0" y="305"/>
                </a:cubicBezTo>
                <a:cubicBezTo>
                  <a:pt x="0" y="456"/>
                  <a:pt x="0" y="456"/>
                  <a:pt x="0" y="456"/>
                </a:cubicBezTo>
                <a:cubicBezTo>
                  <a:pt x="156" y="456"/>
                  <a:pt x="156" y="456"/>
                  <a:pt x="156" y="456"/>
                </a:cubicBezTo>
                <a:lnTo>
                  <a:pt x="156" y="305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41"/>
          <p:cNvSpPr>
            <a:spLocks/>
          </p:cNvSpPr>
          <p:nvPr/>
        </p:nvSpPr>
        <p:spPr bwMode="auto">
          <a:xfrm>
            <a:off x="1625073" y="3881110"/>
            <a:ext cx="887018" cy="895548"/>
          </a:xfrm>
          <a:custGeom>
            <a:avLst/>
            <a:gdLst>
              <a:gd name="T0" fmla="*/ 305 w 492"/>
              <a:gd name="T1" fmla="*/ 340 h 496"/>
              <a:gd name="T2" fmla="*/ 156 w 492"/>
              <a:gd name="T3" fmla="*/ 191 h 496"/>
              <a:gd name="T4" fmla="*/ 156 w 492"/>
              <a:gd name="T5" fmla="*/ 0 h 496"/>
              <a:gd name="T6" fmla="*/ 0 w 492"/>
              <a:gd name="T7" fmla="*/ 0 h 496"/>
              <a:gd name="T8" fmla="*/ 0 w 492"/>
              <a:gd name="T9" fmla="*/ 191 h 496"/>
              <a:gd name="T10" fmla="*/ 305 w 492"/>
              <a:gd name="T11" fmla="*/ 496 h 496"/>
              <a:gd name="T12" fmla="*/ 492 w 492"/>
              <a:gd name="T13" fmla="*/ 496 h 496"/>
              <a:gd name="T14" fmla="*/ 492 w 492"/>
              <a:gd name="T15" fmla="*/ 340 h 496"/>
              <a:gd name="T16" fmla="*/ 305 w 492"/>
              <a:gd name="T17" fmla="*/ 34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96">
                <a:moveTo>
                  <a:pt x="305" y="340"/>
                </a:moveTo>
                <a:cubicBezTo>
                  <a:pt x="223" y="340"/>
                  <a:pt x="156" y="273"/>
                  <a:pt x="156" y="191"/>
                </a:cubicBezTo>
                <a:cubicBezTo>
                  <a:pt x="156" y="0"/>
                  <a:pt x="156" y="0"/>
                  <a:pt x="15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359"/>
                  <a:pt x="137" y="496"/>
                  <a:pt x="305" y="496"/>
                </a:cubicBezTo>
                <a:cubicBezTo>
                  <a:pt x="492" y="496"/>
                  <a:pt x="492" y="496"/>
                  <a:pt x="492" y="496"/>
                </a:cubicBezTo>
                <a:cubicBezTo>
                  <a:pt x="492" y="340"/>
                  <a:pt x="492" y="340"/>
                  <a:pt x="492" y="340"/>
                </a:cubicBezTo>
                <a:lnTo>
                  <a:pt x="305" y="340"/>
                </a:lnTo>
                <a:close/>
              </a:path>
            </a:pathLst>
          </a:custGeom>
          <a:solidFill>
            <a:srgbClr val="E4E829">
              <a:alpha val="2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42"/>
          <p:cNvSpPr>
            <a:spLocks/>
          </p:cNvSpPr>
          <p:nvPr/>
        </p:nvSpPr>
        <p:spPr bwMode="auto">
          <a:xfrm>
            <a:off x="3185881" y="3881110"/>
            <a:ext cx="827318" cy="895548"/>
          </a:xfrm>
          <a:custGeom>
            <a:avLst/>
            <a:gdLst>
              <a:gd name="T0" fmla="*/ 304 w 460"/>
              <a:gd name="T1" fmla="*/ 191 h 496"/>
              <a:gd name="T2" fmla="*/ 155 w 460"/>
              <a:gd name="T3" fmla="*/ 340 h 496"/>
              <a:gd name="T4" fmla="*/ 0 w 460"/>
              <a:gd name="T5" fmla="*/ 340 h 496"/>
              <a:gd name="T6" fmla="*/ 0 w 460"/>
              <a:gd name="T7" fmla="*/ 496 h 496"/>
              <a:gd name="T8" fmla="*/ 155 w 460"/>
              <a:gd name="T9" fmla="*/ 496 h 496"/>
              <a:gd name="T10" fmla="*/ 460 w 460"/>
              <a:gd name="T11" fmla="*/ 191 h 496"/>
              <a:gd name="T12" fmla="*/ 460 w 460"/>
              <a:gd name="T13" fmla="*/ 0 h 496"/>
              <a:gd name="T14" fmla="*/ 304 w 460"/>
              <a:gd name="T15" fmla="*/ 0 h 496"/>
              <a:gd name="T16" fmla="*/ 304 w 460"/>
              <a:gd name="T17" fmla="*/ 191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96">
                <a:moveTo>
                  <a:pt x="304" y="191"/>
                </a:moveTo>
                <a:cubicBezTo>
                  <a:pt x="304" y="273"/>
                  <a:pt x="237" y="340"/>
                  <a:pt x="155" y="340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496"/>
                  <a:pt x="0" y="496"/>
                  <a:pt x="0" y="496"/>
                </a:cubicBezTo>
                <a:cubicBezTo>
                  <a:pt x="155" y="496"/>
                  <a:pt x="155" y="496"/>
                  <a:pt x="155" y="496"/>
                </a:cubicBezTo>
                <a:cubicBezTo>
                  <a:pt x="323" y="496"/>
                  <a:pt x="460" y="359"/>
                  <a:pt x="460" y="191"/>
                </a:cubicBezTo>
                <a:cubicBezTo>
                  <a:pt x="460" y="0"/>
                  <a:pt x="460" y="0"/>
                  <a:pt x="460" y="0"/>
                </a:cubicBezTo>
                <a:cubicBezTo>
                  <a:pt x="304" y="0"/>
                  <a:pt x="304" y="0"/>
                  <a:pt x="304" y="0"/>
                </a:cubicBezTo>
                <a:lnTo>
                  <a:pt x="304" y="191"/>
                </a:lnTo>
                <a:close/>
              </a:path>
            </a:pathLst>
          </a:custGeom>
          <a:solidFill>
            <a:srgbClr val="E4E829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635810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918187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635810" y="4884356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C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918187" y="457955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153703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B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153703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153703" y="480445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D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153703" y="449965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793379944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Esquinas</a:t>
            </a:r>
            <a:r>
              <a:rPr lang="en-US" dirty="0"/>
              <a:t> </a:t>
            </a:r>
            <a:r>
              <a:rPr lang="en-US" dirty="0" err="1"/>
              <a:t>redondeadas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AEB3E6C-590C-5E47-888E-60FBFF156C00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145</a:t>
            </a:fld>
            <a:endParaRPr lang="en-US" dirty="0"/>
          </a:p>
        </p:txBody>
      </p:sp>
      <p:sp>
        <p:nvSpPr>
          <p:cNvPr id="6" name="Freeform 39"/>
          <p:cNvSpPr>
            <a:spLocks/>
          </p:cNvSpPr>
          <p:nvPr/>
        </p:nvSpPr>
        <p:spPr bwMode="auto">
          <a:xfrm>
            <a:off x="3185881" y="2388532"/>
            <a:ext cx="827318" cy="818784"/>
          </a:xfrm>
          <a:custGeom>
            <a:avLst/>
            <a:gdLst>
              <a:gd name="T0" fmla="*/ 155 w 460"/>
              <a:gd name="T1" fmla="*/ 156 h 456"/>
              <a:gd name="T2" fmla="*/ 304 w 460"/>
              <a:gd name="T3" fmla="*/ 305 h 456"/>
              <a:gd name="T4" fmla="*/ 304 w 460"/>
              <a:gd name="T5" fmla="*/ 456 h 456"/>
              <a:gd name="T6" fmla="*/ 460 w 460"/>
              <a:gd name="T7" fmla="*/ 456 h 456"/>
              <a:gd name="T8" fmla="*/ 460 w 460"/>
              <a:gd name="T9" fmla="*/ 305 h 456"/>
              <a:gd name="T10" fmla="*/ 155 w 460"/>
              <a:gd name="T11" fmla="*/ 0 h 456"/>
              <a:gd name="T12" fmla="*/ 0 w 460"/>
              <a:gd name="T13" fmla="*/ 0 h 456"/>
              <a:gd name="T14" fmla="*/ 0 w 460"/>
              <a:gd name="T15" fmla="*/ 156 h 456"/>
              <a:gd name="T16" fmla="*/ 155 w 460"/>
              <a:gd name="T17" fmla="*/ 1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56">
                <a:moveTo>
                  <a:pt x="155" y="156"/>
                </a:moveTo>
                <a:cubicBezTo>
                  <a:pt x="237" y="156"/>
                  <a:pt x="304" y="223"/>
                  <a:pt x="304" y="305"/>
                </a:cubicBezTo>
                <a:cubicBezTo>
                  <a:pt x="304" y="456"/>
                  <a:pt x="304" y="456"/>
                  <a:pt x="304" y="456"/>
                </a:cubicBezTo>
                <a:cubicBezTo>
                  <a:pt x="460" y="456"/>
                  <a:pt x="460" y="456"/>
                  <a:pt x="460" y="456"/>
                </a:cubicBezTo>
                <a:cubicBezTo>
                  <a:pt x="460" y="305"/>
                  <a:pt x="460" y="305"/>
                  <a:pt x="460" y="305"/>
                </a:cubicBezTo>
                <a:cubicBezTo>
                  <a:pt x="460" y="137"/>
                  <a:pt x="323" y="0"/>
                  <a:pt x="15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6"/>
                  <a:pt x="0" y="156"/>
                  <a:pt x="0" y="156"/>
                </a:cubicBezTo>
                <a:lnTo>
                  <a:pt x="155" y="1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40"/>
          <p:cNvSpPr>
            <a:spLocks/>
          </p:cNvSpPr>
          <p:nvPr/>
        </p:nvSpPr>
        <p:spPr bwMode="auto">
          <a:xfrm>
            <a:off x="1625073" y="2388532"/>
            <a:ext cx="887018" cy="818784"/>
          </a:xfrm>
          <a:custGeom>
            <a:avLst/>
            <a:gdLst>
              <a:gd name="T0" fmla="*/ 156 w 492"/>
              <a:gd name="T1" fmla="*/ 305 h 456"/>
              <a:gd name="T2" fmla="*/ 305 w 492"/>
              <a:gd name="T3" fmla="*/ 156 h 456"/>
              <a:gd name="T4" fmla="*/ 492 w 492"/>
              <a:gd name="T5" fmla="*/ 156 h 456"/>
              <a:gd name="T6" fmla="*/ 492 w 492"/>
              <a:gd name="T7" fmla="*/ 0 h 456"/>
              <a:gd name="T8" fmla="*/ 305 w 492"/>
              <a:gd name="T9" fmla="*/ 0 h 456"/>
              <a:gd name="T10" fmla="*/ 0 w 492"/>
              <a:gd name="T11" fmla="*/ 305 h 456"/>
              <a:gd name="T12" fmla="*/ 0 w 492"/>
              <a:gd name="T13" fmla="*/ 456 h 456"/>
              <a:gd name="T14" fmla="*/ 156 w 492"/>
              <a:gd name="T15" fmla="*/ 456 h 456"/>
              <a:gd name="T16" fmla="*/ 156 w 492"/>
              <a:gd name="T17" fmla="*/ 305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56">
                <a:moveTo>
                  <a:pt x="156" y="305"/>
                </a:moveTo>
                <a:cubicBezTo>
                  <a:pt x="156" y="223"/>
                  <a:pt x="223" y="156"/>
                  <a:pt x="305" y="156"/>
                </a:cubicBezTo>
                <a:cubicBezTo>
                  <a:pt x="492" y="156"/>
                  <a:pt x="492" y="156"/>
                  <a:pt x="492" y="156"/>
                </a:cubicBezTo>
                <a:cubicBezTo>
                  <a:pt x="492" y="0"/>
                  <a:pt x="492" y="0"/>
                  <a:pt x="492" y="0"/>
                </a:cubicBezTo>
                <a:cubicBezTo>
                  <a:pt x="305" y="0"/>
                  <a:pt x="305" y="0"/>
                  <a:pt x="305" y="0"/>
                </a:cubicBezTo>
                <a:cubicBezTo>
                  <a:pt x="137" y="0"/>
                  <a:pt x="0" y="137"/>
                  <a:pt x="0" y="305"/>
                </a:cubicBezTo>
                <a:cubicBezTo>
                  <a:pt x="0" y="456"/>
                  <a:pt x="0" y="456"/>
                  <a:pt x="0" y="456"/>
                </a:cubicBezTo>
                <a:cubicBezTo>
                  <a:pt x="156" y="456"/>
                  <a:pt x="156" y="456"/>
                  <a:pt x="156" y="456"/>
                </a:cubicBezTo>
                <a:lnTo>
                  <a:pt x="156" y="305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41"/>
          <p:cNvSpPr>
            <a:spLocks/>
          </p:cNvSpPr>
          <p:nvPr/>
        </p:nvSpPr>
        <p:spPr bwMode="auto">
          <a:xfrm>
            <a:off x="1625073" y="3881110"/>
            <a:ext cx="887018" cy="895548"/>
          </a:xfrm>
          <a:custGeom>
            <a:avLst/>
            <a:gdLst>
              <a:gd name="T0" fmla="*/ 305 w 492"/>
              <a:gd name="T1" fmla="*/ 340 h 496"/>
              <a:gd name="T2" fmla="*/ 156 w 492"/>
              <a:gd name="T3" fmla="*/ 191 h 496"/>
              <a:gd name="T4" fmla="*/ 156 w 492"/>
              <a:gd name="T5" fmla="*/ 0 h 496"/>
              <a:gd name="T6" fmla="*/ 0 w 492"/>
              <a:gd name="T7" fmla="*/ 0 h 496"/>
              <a:gd name="T8" fmla="*/ 0 w 492"/>
              <a:gd name="T9" fmla="*/ 191 h 496"/>
              <a:gd name="T10" fmla="*/ 305 w 492"/>
              <a:gd name="T11" fmla="*/ 496 h 496"/>
              <a:gd name="T12" fmla="*/ 492 w 492"/>
              <a:gd name="T13" fmla="*/ 496 h 496"/>
              <a:gd name="T14" fmla="*/ 492 w 492"/>
              <a:gd name="T15" fmla="*/ 340 h 496"/>
              <a:gd name="T16" fmla="*/ 305 w 492"/>
              <a:gd name="T17" fmla="*/ 34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96">
                <a:moveTo>
                  <a:pt x="305" y="340"/>
                </a:moveTo>
                <a:cubicBezTo>
                  <a:pt x="223" y="340"/>
                  <a:pt x="156" y="273"/>
                  <a:pt x="156" y="191"/>
                </a:cubicBezTo>
                <a:cubicBezTo>
                  <a:pt x="156" y="0"/>
                  <a:pt x="156" y="0"/>
                  <a:pt x="15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359"/>
                  <a:pt x="137" y="496"/>
                  <a:pt x="305" y="496"/>
                </a:cubicBezTo>
                <a:cubicBezTo>
                  <a:pt x="492" y="496"/>
                  <a:pt x="492" y="496"/>
                  <a:pt x="492" y="496"/>
                </a:cubicBezTo>
                <a:cubicBezTo>
                  <a:pt x="492" y="340"/>
                  <a:pt x="492" y="340"/>
                  <a:pt x="492" y="340"/>
                </a:cubicBezTo>
                <a:lnTo>
                  <a:pt x="305" y="340"/>
                </a:lnTo>
                <a:close/>
              </a:path>
            </a:pathLst>
          </a:custGeom>
          <a:solidFill>
            <a:srgbClr val="B5C2E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42"/>
          <p:cNvSpPr>
            <a:spLocks/>
          </p:cNvSpPr>
          <p:nvPr/>
        </p:nvSpPr>
        <p:spPr bwMode="auto">
          <a:xfrm>
            <a:off x="3185881" y="3881110"/>
            <a:ext cx="827318" cy="895548"/>
          </a:xfrm>
          <a:custGeom>
            <a:avLst/>
            <a:gdLst>
              <a:gd name="T0" fmla="*/ 304 w 460"/>
              <a:gd name="T1" fmla="*/ 191 h 496"/>
              <a:gd name="T2" fmla="*/ 155 w 460"/>
              <a:gd name="T3" fmla="*/ 340 h 496"/>
              <a:gd name="T4" fmla="*/ 0 w 460"/>
              <a:gd name="T5" fmla="*/ 340 h 496"/>
              <a:gd name="T6" fmla="*/ 0 w 460"/>
              <a:gd name="T7" fmla="*/ 496 h 496"/>
              <a:gd name="T8" fmla="*/ 155 w 460"/>
              <a:gd name="T9" fmla="*/ 496 h 496"/>
              <a:gd name="T10" fmla="*/ 460 w 460"/>
              <a:gd name="T11" fmla="*/ 191 h 496"/>
              <a:gd name="T12" fmla="*/ 460 w 460"/>
              <a:gd name="T13" fmla="*/ 0 h 496"/>
              <a:gd name="T14" fmla="*/ 304 w 460"/>
              <a:gd name="T15" fmla="*/ 0 h 496"/>
              <a:gd name="T16" fmla="*/ 304 w 460"/>
              <a:gd name="T17" fmla="*/ 191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96">
                <a:moveTo>
                  <a:pt x="304" y="191"/>
                </a:moveTo>
                <a:cubicBezTo>
                  <a:pt x="304" y="273"/>
                  <a:pt x="237" y="340"/>
                  <a:pt x="155" y="340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496"/>
                  <a:pt x="0" y="496"/>
                  <a:pt x="0" y="496"/>
                </a:cubicBezTo>
                <a:cubicBezTo>
                  <a:pt x="155" y="496"/>
                  <a:pt x="155" y="496"/>
                  <a:pt x="155" y="496"/>
                </a:cubicBezTo>
                <a:cubicBezTo>
                  <a:pt x="323" y="496"/>
                  <a:pt x="460" y="359"/>
                  <a:pt x="460" y="191"/>
                </a:cubicBezTo>
                <a:cubicBezTo>
                  <a:pt x="460" y="0"/>
                  <a:pt x="460" y="0"/>
                  <a:pt x="460" y="0"/>
                </a:cubicBezTo>
                <a:cubicBezTo>
                  <a:pt x="304" y="0"/>
                  <a:pt x="304" y="0"/>
                  <a:pt x="304" y="0"/>
                </a:cubicBezTo>
                <a:lnTo>
                  <a:pt x="304" y="191"/>
                </a:lnTo>
                <a:close/>
              </a:path>
            </a:pathLst>
          </a:custGeom>
          <a:solidFill>
            <a:srgbClr val="6886C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39"/>
          <p:cNvSpPr>
            <a:spLocks/>
          </p:cNvSpPr>
          <p:nvPr/>
        </p:nvSpPr>
        <p:spPr bwMode="auto">
          <a:xfrm>
            <a:off x="9057111" y="2388532"/>
            <a:ext cx="827318" cy="818784"/>
          </a:xfrm>
          <a:custGeom>
            <a:avLst/>
            <a:gdLst>
              <a:gd name="T0" fmla="*/ 155 w 460"/>
              <a:gd name="T1" fmla="*/ 156 h 456"/>
              <a:gd name="T2" fmla="*/ 304 w 460"/>
              <a:gd name="T3" fmla="*/ 305 h 456"/>
              <a:gd name="T4" fmla="*/ 304 w 460"/>
              <a:gd name="T5" fmla="*/ 456 h 456"/>
              <a:gd name="T6" fmla="*/ 460 w 460"/>
              <a:gd name="T7" fmla="*/ 456 h 456"/>
              <a:gd name="T8" fmla="*/ 460 w 460"/>
              <a:gd name="T9" fmla="*/ 305 h 456"/>
              <a:gd name="T10" fmla="*/ 155 w 460"/>
              <a:gd name="T11" fmla="*/ 0 h 456"/>
              <a:gd name="T12" fmla="*/ 0 w 460"/>
              <a:gd name="T13" fmla="*/ 0 h 456"/>
              <a:gd name="T14" fmla="*/ 0 w 460"/>
              <a:gd name="T15" fmla="*/ 156 h 456"/>
              <a:gd name="T16" fmla="*/ 155 w 460"/>
              <a:gd name="T17" fmla="*/ 1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56">
                <a:moveTo>
                  <a:pt x="155" y="156"/>
                </a:moveTo>
                <a:cubicBezTo>
                  <a:pt x="237" y="156"/>
                  <a:pt x="304" y="223"/>
                  <a:pt x="304" y="305"/>
                </a:cubicBezTo>
                <a:cubicBezTo>
                  <a:pt x="304" y="456"/>
                  <a:pt x="304" y="456"/>
                  <a:pt x="304" y="456"/>
                </a:cubicBezTo>
                <a:cubicBezTo>
                  <a:pt x="460" y="456"/>
                  <a:pt x="460" y="456"/>
                  <a:pt x="460" y="456"/>
                </a:cubicBezTo>
                <a:cubicBezTo>
                  <a:pt x="460" y="305"/>
                  <a:pt x="460" y="305"/>
                  <a:pt x="460" y="305"/>
                </a:cubicBezTo>
                <a:cubicBezTo>
                  <a:pt x="460" y="137"/>
                  <a:pt x="323" y="0"/>
                  <a:pt x="15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6"/>
                  <a:pt x="0" y="156"/>
                  <a:pt x="0" y="156"/>
                </a:cubicBezTo>
                <a:lnTo>
                  <a:pt x="155" y="1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40"/>
          <p:cNvSpPr>
            <a:spLocks/>
          </p:cNvSpPr>
          <p:nvPr/>
        </p:nvSpPr>
        <p:spPr bwMode="auto">
          <a:xfrm>
            <a:off x="7496303" y="2388532"/>
            <a:ext cx="887018" cy="818784"/>
          </a:xfrm>
          <a:custGeom>
            <a:avLst/>
            <a:gdLst>
              <a:gd name="T0" fmla="*/ 156 w 492"/>
              <a:gd name="T1" fmla="*/ 305 h 456"/>
              <a:gd name="T2" fmla="*/ 305 w 492"/>
              <a:gd name="T3" fmla="*/ 156 h 456"/>
              <a:gd name="T4" fmla="*/ 492 w 492"/>
              <a:gd name="T5" fmla="*/ 156 h 456"/>
              <a:gd name="T6" fmla="*/ 492 w 492"/>
              <a:gd name="T7" fmla="*/ 0 h 456"/>
              <a:gd name="T8" fmla="*/ 305 w 492"/>
              <a:gd name="T9" fmla="*/ 0 h 456"/>
              <a:gd name="T10" fmla="*/ 0 w 492"/>
              <a:gd name="T11" fmla="*/ 305 h 456"/>
              <a:gd name="T12" fmla="*/ 0 w 492"/>
              <a:gd name="T13" fmla="*/ 456 h 456"/>
              <a:gd name="T14" fmla="*/ 156 w 492"/>
              <a:gd name="T15" fmla="*/ 456 h 456"/>
              <a:gd name="T16" fmla="*/ 156 w 492"/>
              <a:gd name="T17" fmla="*/ 305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56">
                <a:moveTo>
                  <a:pt x="156" y="305"/>
                </a:moveTo>
                <a:cubicBezTo>
                  <a:pt x="156" y="223"/>
                  <a:pt x="223" y="156"/>
                  <a:pt x="305" y="156"/>
                </a:cubicBezTo>
                <a:cubicBezTo>
                  <a:pt x="492" y="156"/>
                  <a:pt x="492" y="156"/>
                  <a:pt x="492" y="156"/>
                </a:cubicBezTo>
                <a:cubicBezTo>
                  <a:pt x="492" y="0"/>
                  <a:pt x="492" y="0"/>
                  <a:pt x="492" y="0"/>
                </a:cubicBezTo>
                <a:cubicBezTo>
                  <a:pt x="305" y="0"/>
                  <a:pt x="305" y="0"/>
                  <a:pt x="305" y="0"/>
                </a:cubicBezTo>
                <a:cubicBezTo>
                  <a:pt x="137" y="0"/>
                  <a:pt x="0" y="137"/>
                  <a:pt x="0" y="305"/>
                </a:cubicBezTo>
                <a:cubicBezTo>
                  <a:pt x="0" y="456"/>
                  <a:pt x="0" y="456"/>
                  <a:pt x="0" y="456"/>
                </a:cubicBezTo>
                <a:cubicBezTo>
                  <a:pt x="156" y="456"/>
                  <a:pt x="156" y="456"/>
                  <a:pt x="156" y="456"/>
                </a:cubicBezTo>
                <a:lnTo>
                  <a:pt x="156" y="305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41"/>
          <p:cNvSpPr>
            <a:spLocks/>
          </p:cNvSpPr>
          <p:nvPr/>
        </p:nvSpPr>
        <p:spPr bwMode="auto">
          <a:xfrm>
            <a:off x="7496303" y="3881110"/>
            <a:ext cx="887018" cy="895548"/>
          </a:xfrm>
          <a:custGeom>
            <a:avLst/>
            <a:gdLst>
              <a:gd name="T0" fmla="*/ 305 w 492"/>
              <a:gd name="T1" fmla="*/ 340 h 496"/>
              <a:gd name="T2" fmla="*/ 156 w 492"/>
              <a:gd name="T3" fmla="*/ 191 h 496"/>
              <a:gd name="T4" fmla="*/ 156 w 492"/>
              <a:gd name="T5" fmla="*/ 0 h 496"/>
              <a:gd name="T6" fmla="*/ 0 w 492"/>
              <a:gd name="T7" fmla="*/ 0 h 496"/>
              <a:gd name="T8" fmla="*/ 0 w 492"/>
              <a:gd name="T9" fmla="*/ 191 h 496"/>
              <a:gd name="T10" fmla="*/ 305 w 492"/>
              <a:gd name="T11" fmla="*/ 496 h 496"/>
              <a:gd name="T12" fmla="*/ 492 w 492"/>
              <a:gd name="T13" fmla="*/ 496 h 496"/>
              <a:gd name="T14" fmla="*/ 492 w 492"/>
              <a:gd name="T15" fmla="*/ 340 h 496"/>
              <a:gd name="T16" fmla="*/ 305 w 492"/>
              <a:gd name="T17" fmla="*/ 34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2" h="496">
                <a:moveTo>
                  <a:pt x="305" y="340"/>
                </a:moveTo>
                <a:cubicBezTo>
                  <a:pt x="223" y="340"/>
                  <a:pt x="156" y="273"/>
                  <a:pt x="156" y="191"/>
                </a:cubicBezTo>
                <a:cubicBezTo>
                  <a:pt x="156" y="0"/>
                  <a:pt x="156" y="0"/>
                  <a:pt x="15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359"/>
                  <a:pt x="137" y="496"/>
                  <a:pt x="305" y="496"/>
                </a:cubicBezTo>
                <a:cubicBezTo>
                  <a:pt x="492" y="496"/>
                  <a:pt x="492" y="496"/>
                  <a:pt x="492" y="496"/>
                </a:cubicBezTo>
                <a:cubicBezTo>
                  <a:pt x="492" y="340"/>
                  <a:pt x="492" y="340"/>
                  <a:pt x="492" y="340"/>
                </a:cubicBezTo>
                <a:lnTo>
                  <a:pt x="305" y="340"/>
                </a:lnTo>
                <a:close/>
              </a:path>
            </a:pathLst>
          </a:custGeom>
          <a:solidFill>
            <a:srgbClr val="B5C2E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42"/>
          <p:cNvSpPr>
            <a:spLocks/>
          </p:cNvSpPr>
          <p:nvPr/>
        </p:nvSpPr>
        <p:spPr bwMode="auto">
          <a:xfrm>
            <a:off x="9057111" y="3881110"/>
            <a:ext cx="827318" cy="895548"/>
          </a:xfrm>
          <a:custGeom>
            <a:avLst/>
            <a:gdLst>
              <a:gd name="T0" fmla="*/ 304 w 460"/>
              <a:gd name="T1" fmla="*/ 191 h 496"/>
              <a:gd name="T2" fmla="*/ 155 w 460"/>
              <a:gd name="T3" fmla="*/ 340 h 496"/>
              <a:gd name="T4" fmla="*/ 0 w 460"/>
              <a:gd name="T5" fmla="*/ 340 h 496"/>
              <a:gd name="T6" fmla="*/ 0 w 460"/>
              <a:gd name="T7" fmla="*/ 496 h 496"/>
              <a:gd name="T8" fmla="*/ 155 w 460"/>
              <a:gd name="T9" fmla="*/ 496 h 496"/>
              <a:gd name="T10" fmla="*/ 460 w 460"/>
              <a:gd name="T11" fmla="*/ 191 h 496"/>
              <a:gd name="T12" fmla="*/ 460 w 460"/>
              <a:gd name="T13" fmla="*/ 0 h 496"/>
              <a:gd name="T14" fmla="*/ 304 w 460"/>
              <a:gd name="T15" fmla="*/ 0 h 496"/>
              <a:gd name="T16" fmla="*/ 304 w 460"/>
              <a:gd name="T17" fmla="*/ 191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0" h="496">
                <a:moveTo>
                  <a:pt x="304" y="191"/>
                </a:moveTo>
                <a:cubicBezTo>
                  <a:pt x="304" y="273"/>
                  <a:pt x="237" y="340"/>
                  <a:pt x="155" y="340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496"/>
                  <a:pt x="0" y="496"/>
                  <a:pt x="0" y="496"/>
                </a:cubicBezTo>
                <a:cubicBezTo>
                  <a:pt x="155" y="496"/>
                  <a:pt x="155" y="496"/>
                  <a:pt x="155" y="496"/>
                </a:cubicBezTo>
                <a:cubicBezTo>
                  <a:pt x="323" y="496"/>
                  <a:pt x="460" y="359"/>
                  <a:pt x="460" y="191"/>
                </a:cubicBezTo>
                <a:cubicBezTo>
                  <a:pt x="460" y="0"/>
                  <a:pt x="460" y="0"/>
                  <a:pt x="460" y="0"/>
                </a:cubicBezTo>
                <a:cubicBezTo>
                  <a:pt x="304" y="0"/>
                  <a:pt x="304" y="0"/>
                  <a:pt x="304" y="0"/>
                </a:cubicBezTo>
                <a:lnTo>
                  <a:pt x="304" y="1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TextBox 14"/>
          <p:cNvSpPr txBox="1"/>
          <p:nvPr/>
        </p:nvSpPr>
        <p:spPr>
          <a:xfrm>
            <a:off x="635810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E4E829"/>
                </a:solidFill>
              </a:rPr>
              <a:t>Texto</a:t>
            </a:r>
            <a:r>
              <a:rPr lang="en-US" sz="1200" dirty="0">
                <a:solidFill>
                  <a:srgbClr val="E4E829"/>
                </a:solidFill>
              </a:rPr>
              <a:t> 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918187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E4E829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635810" y="4884356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B5C2E3"/>
                </a:solidFill>
              </a:rPr>
              <a:t>Texto</a:t>
            </a:r>
            <a:r>
              <a:rPr lang="en-US" sz="1200" dirty="0">
                <a:solidFill>
                  <a:srgbClr val="B5C2E3"/>
                </a:solidFill>
              </a:rPr>
              <a:t> C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918187" y="457955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B5C2E3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153703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B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153703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153703" y="480445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rgbClr val="6886C7"/>
                </a:solidFill>
              </a:rPr>
              <a:t>Texto</a:t>
            </a:r>
            <a:r>
              <a:rPr lang="en-US" sz="1200" dirty="0">
                <a:solidFill>
                  <a:srgbClr val="6886C7"/>
                </a:solidFill>
              </a:rPr>
              <a:t> D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153703" y="449965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rgbClr val="6886C7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439307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E4E829"/>
                </a:solidFill>
              </a:rPr>
              <a:t>Texto</a:t>
            </a:r>
            <a:r>
              <a:rPr lang="en-US" sz="1200" dirty="0">
                <a:solidFill>
                  <a:srgbClr val="E4E829"/>
                </a:solidFill>
              </a:rPr>
              <a:t> 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6721684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E4E829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439307" y="4884356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rgbClr val="B5C2E3"/>
                </a:solidFill>
              </a:rPr>
              <a:t>Texto</a:t>
            </a:r>
            <a:r>
              <a:rPr lang="en-US" sz="1200" dirty="0">
                <a:solidFill>
                  <a:srgbClr val="B5C2E3"/>
                </a:solidFill>
              </a:rPr>
              <a:t> C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721684" y="457955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dirty="0">
                <a:solidFill>
                  <a:srgbClr val="B5C2E3"/>
                </a:solidFill>
              </a:rPr>
              <a:t>0000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9957200" y="243748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B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9957200" y="213268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9957200" y="4804459"/>
            <a:ext cx="943231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9957200" y="4499659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/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403733163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curvos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2B5ADCA-BFDC-8E4A-A850-F43494EF3C53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146</a:t>
            </a:fld>
            <a:endParaRPr lang="en-US" dirty="0"/>
          </a:p>
        </p:txBody>
      </p:sp>
      <p:sp>
        <p:nvSpPr>
          <p:cNvPr id="6" name="Freeform 33"/>
          <p:cNvSpPr>
            <a:spLocks/>
          </p:cNvSpPr>
          <p:nvPr/>
        </p:nvSpPr>
        <p:spPr bwMode="auto">
          <a:xfrm>
            <a:off x="3774145" y="3517172"/>
            <a:ext cx="1553948" cy="1553946"/>
          </a:xfrm>
          <a:custGeom>
            <a:avLst/>
            <a:gdLst>
              <a:gd name="T0" fmla="*/ 431 w 431"/>
              <a:gd name="T1" fmla="*/ 0 h 432"/>
              <a:gd name="T2" fmla="*/ 186 w 431"/>
              <a:gd name="T3" fmla="*/ 0 h 432"/>
              <a:gd name="T4" fmla="*/ 157 w 431"/>
              <a:gd name="T5" fmla="*/ 101 h 432"/>
              <a:gd name="T6" fmla="*/ 109 w 431"/>
              <a:gd name="T7" fmla="*/ 101 h 432"/>
              <a:gd name="T8" fmla="*/ 109 w 431"/>
              <a:gd name="T9" fmla="*/ 151 h 432"/>
              <a:gd name="T10" fmla="*/ 0 w 431"/>
              <a:gd name="T11" fmla="*/ 185 h 432"/>
              <a:gd name="T12" fmla="*/ 0 w 431"/>
              <a:gd name="T13" fmla="*/ 432 h 432"/>
              <a:gd name="T14" fmla="*/ 431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431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86" y="37"/>
                  <a:pt x="175" y="71"/>
                  <a:pt x="157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77" y="174"/>
                  <a:pt x="40" y="185"/>
                  <a:pt x="0" y="185"/>
                </a:cubicBezTo>
                <a:cubicBezTo>
                  <a:pt x="0" y="432"/>
                  <a:pt x="0" y="432"/>
                  <a:pt x="0" y="432"/>
                </a:cubicBezTo>
                <a:cubicBezTo>
                  <a:pt x="237" y="432"/>
                  <a:pt x="431" y="237"/>
                  <a:pt x="431" y="0"/>
                </a:cubicBezTo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4"/>
          <p:cNvSpPr>
            <a:spLocks/>
          </p:cNvSpPr>
          <p:nvPr/>
        </p:nvSpPr>
        <p:spPr bwMode="auto">
          <a:xfrm>
            <a:off x="2066516" y="3517172"/>
            <a:ext cx="1553948" cy="1553946"/>
          </a:xfrm>
          <a:custGeom>
            <a:avLst/>
            <a:gdLst>
              <a:gd name="T0" fmla="*/ 322 w 431"/>
              <a:gd name="T1" fmla="*/ 151 h 432"/>
              <a:gd name="T2" fmla="*/ 322 w 431"/>
              <a:gd name="T3" fmla="*/ 101 h 432"/>
              <a:gd name="T4" fmla="*/ 274 w 431"/>
              <a:gd name="T5" fmla="*/ 101 h 432"/>
              <a:gd name="T6" fmla="*/ 245 w 431"/>
              <a:gd name="T7" fmla="*/ 0 h 432"/>
              <a:gd name="T8" fmla="*/ 0 w 431"/>
              <a:gd name="T9" fmla="*/ 0 h 432"/>
              <a:gd name="T10" fmla="*/ 431 w 431"/>
              <a:gd name="T11" fmla="*/ 432 h 432"/>
              <a:gd name="T12" fmla="*/ 431 w 431"/>
              <a:gd name="T13" fmla="*/ 185 h 432"/>
              <a:gd name="T14" fmla="*/ 322 w 431"/>
              <a:gd name="T15" fmla="*/ 151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322" y="151"/>
                </a:moveTo>
                <a:cubicBezTo>
                  <a:pt x="322" y="101"/>
                  <a:pt x="322" y="101"/>
                  <a:pt x="322" y="101"/>
                </a:cubicBezTo>
                <a:cubicBezTo>
                  <a:pt x="274" y="101"/>
                  <a:pt x="274" y="101"/>
                  <a:pt x="274" y="101"/>
                </a:cubicBezTo>
                <a:cubicBezTo>
                  <a:pt x="255" y="71"/>
                  <a:pt x="245" y="37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3" y="432"/>
                  <a:pt x="431" y="432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4" y="174"/>
                  <a:pt x="322" y="151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5"/>
          <p:cNvSpPr>
            <a:spLocks/>
          </p:cNvSpPr>
          <p:nvPr/>
        </p:nvSpPr>
        <p:spPr bwMode="auto">
          <a:xfrm>
            <a:off x="8518798" y="3551324"/>
            <a:ext cx="1553948" cy="1553946"/>
          </a:xfrm>
          <a:custGeom>
            <a:avLst/>
            <a:gdLst>
              <a:gd name="T0" fmla="*/ 431 w 431"/>
              <a:gd name="T1" fmla="*/ 0 h 430"/>
              <a:gd name="T2" fmla="*/ 187 w 431"/>
              <a:gd name="T3" fmla="*/ 0 h 430"/>
              <a:gd name="T4" fmla="*/ 163 w 431"/>
              <a:gd name="T5" fmla="*/ 90 h 430"/>
              <a:gd name="T6" fmla="*/ 108 w 431"/>
              <a:gd name="T7" fmla="*/ 90 h 430"/>
              <a:gd name="T8" fmla="*/ 108 w 431"/>
              <a:gd name="T9" fmla="*/ 151 h 430"/>
              <a:gd name="T10" fmla="*/ 0 w 431"/>
              <a:gd name="T11" fmla="*/ 185 h 430"/>
              <a:gd name="T12" fmla="*/ 0 w 431"/>
              <a:gd name="T13" fmla="*/ 430 h 430"/>
              <a:gd name="T14" fmla="*/ 431 w 431"/>
              <a:gd name="T15" fmla="*/ 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431" y="0"/>
                </a:moveTo>
                <a:cubicBezTo>
                  <a:pt x="187" y="0"/>
                  <a:pt x="187" y="0"/>
                  <a:pt x="187" y="0"/>
                </a:cubicBezTo>
                <a:cubicBezTo>
                  <a:pt x="187" y="32"/>
                  <a:pt x="178" y="64"/>
                  <a:pt x="163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78" y="173"/>
                  <a:pt x="41" y="185"/>
                  <a:pt x="0" y="185"/>
                </a:cubicBezTo>
                <a:cubicBezTo>
                  <a:pt x="0" y="430"/>
                  <a:pt x="0" y="430"/>
                  <a:pt x="0" y="430"/>
                </a:cubicBezTo>
                <a:cubicBezTo>
                  <a:pt x="238" y="430"/>
                  <a:pt x="431" y="237"/>
                  <a:pt x="431" y="0"/>
                </a:cubicBezTo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36"/>
          <p:cNvSpPr>
            <a:spLocks/>
          </p:cNvSpPr>
          <p:nvPr/>
        </p:nvSpPr>
        <p:spPr bwMode="auto">
          <a:xfrm>
            <a:off x="6828240" y="3551324"/>
            <a:ext cx="1553948" cy="1553946"/>
          </a:xfrm>
          <a:custGeom>
            <a:avLst/>
            <a:gdLst>
              <a:gd name="T0" fmla="*/ 321 w 431"/>
              <a:gd name="T1" fmla="*/ 90 h 430"/>
              <a:gd name="T2" fmla="*/ 268 w 431"/>
              <a:gd name="T3" fmla="*/ 90 h 430"/>
              <a:gd name="T4" fmla="*/ 245 w 431"/>
              <a:gd name="T5" fmla="*/ 0 h 430"/>
              <a:gd name="T6" fmla="*/ 0 w 431"/>
              <a:gd name="T7" fmla="*/ 0 h 430"/>
              <a:gd name="T8" fmla="*/ 431 w 431"/>
              <a:gd name="T9" fmla="*/ 430 h 430"/>
              <a:gd name="T10" fmla="*/ 431 w 431"/>
              <a:gd name="T11" fmla="*/ 185 h 430"/>
              <a:gd name="T12" fmla="*/ 321 w 431"/>
              <a:gd name="T13" fmla="*/ 149 h 430"/>
              <a:gd name="T14" fmla="*/ 321 w 431"/>
              <a:gd name="T15" fmla="*/ 9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321" y="90"/>
                </a:moveTo>
                <a:cubicBezTo>
                  <a:pt x="268" y="90"/>
                  <a:pt x="268" y="90"/>
                  <a:pt x="268" y="90"/>
                </a:cubicBezTo>
                <a:cubicBezTo>
                  <a:pt x="252" y="64"/>
                  <a:pt x="245" y="32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4" y="430"/>
                  <a:pt x="431" y="430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2" y="171"/>
                  <a:pt x="321" y="149"/>
                </a:cubicBezTo>
                <a:lnTo>
                  <a:pt x="321" y="9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37"/>
          <p:cNvSpPr>
            <a:spLocks/>
          </p:cNvSpPr>
          <p:nvPr/>
        </p:nvSpPr>
        <p:spPr bwMode="auto">
          <a:xfrm>
            <a:off x="4448232" y="1833025"/>
            <a:ext cx="1553948" cy="1553946"/>
          </a:xfrm>
          <a:custGeom>
            <a:avLst/>
            <a:gdLst>
              <a:gd name="T0" fmla="*/ 432 w 432"/>
              <a:gd name="T1" fmla="*/ 0 h 432"/>
              <a:gd name="T2" fmla="*/ 0 w 432"/>
              <a:gd name="T3" fmla="*/ 432 h 432"/>
              <a:gd name="T4" fmla="*/ 245 w 432"/>
              <a:gd name="T5" fmla="*/ 432 h 432"/>
              <a:gd name="T6" fmla="*/ 276 w 432"/>
              <a:gd name="T7" fmla="*/ 328 h 432"/>
              <a:gd name="T8" fmla="*/ 329 w 432"/>
              <a:gd name="T9" fmla="*/ 328 h 432"/>
              <a:gd name="T10" fmla="*/ 329 w 432"/>
              <a:gd name="T11" fmla="*/ 275 h 432"/>
              <a:gd name="T12" fmla="*/ 432 w 432"/>
              <a:gd name="T13" fmla="*/ 246 h 432"/>
              <a:gd name="T14" fmla="*/ 432 w 432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2" h="432">
                <a:moveTo>
                  <a:pt x="432" y="0"/>
                </a:moveTo>
                <a:cubicBezTo>
                  <a:pt x="193" y="0"/>
                  <a:pt x="0" y="194"/>
                  <a:pt x="0" y="432"/>
                </a:cubicBezTo>
                <a:cubicBezTo>
                  <a:pt x="245" y="432"/>
                  <a:pt x="245" y="432"/>
                  <a:pt x="245" y="432"/>
                </a:cubicBezTo>
                <a:cubicBezTo>
                  <a:pt x="245" y="394"/>
                  <a:pt x="257" y="357"/>
                  <a:pt x="276" y="328"/>
                </a:cubicBezTo>
                <a:cubicBezTo>
                  <a:pt x="329" y="328"/>
                  <a:pt x="329" y="328"/>
                  <a:pt x="329" y="328"/>
                </a:cubicBezTo>
                <a:cubicBezTo>
                  <a:pt x="329" y="275"/>
                  <a:pt x="329" y="275"/>
                  <a:pt x="329" y="275"/>
                </a:cubicBezTo>
                <a:cubicBezTo>
                  <a:pt x="359" y="257"/>
                  <a:pt x="393" y="246"/>
                  <a:pt x="432" y="246"/>
                </a:cubicBezTo>
                <a:lnTo>
                  <a:pt x="43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38"/>
          <p:cNvSpPr>
            <a:spLocks/>
          </p:cNvSpPr>
          <p:nvPr/>
        </p:nvSpPr>
        <p:spPr bwMode="auto">
          <a:xfrm>
            <a:off x="6138790" y="1833025"/>
            <a:ext cx="1553948" cy="1553946"/>
          </a:xfrm>
          <a:custGeom>
            <a:avLst/>
            <a:gdLst>
              <a:gd name="T0" fmla="*/ 0 w 431"/>
              <a:gd name="T1" fmla="*/ 0 h 432"/>
              <a:gd name="T2" fmla="*/ 0 w 431"/>
              <a:gd name="T3" fmla="*/ 246 h 432"/>
              <a:gd name="T4" fmla="*/ 109 w 431"/>
              <a:gd name="T5" fmla="*/ 279 h 432"/>
              <a:gd name="T6" fmla="*/ 109 w 431"/>
              <a:gd name="T7" fmla="*/ 328 h 432"/>
              <a:gd name="T8" fmla="*/ 155 w 431"/>
              <a:gd name="T9" fmla="*/ 328 h 432"/>
              <a:gd name="T10" fmla="*/ 186 w 431"/>
              <a:gd name="T11" fmla="*/ 432 h 432"/>
              <a:gd name="T12" fmla="*/ 431 w 431"/>
              <a:gd name="T13" fmla="*/ 432 h 432"/>
              <a:gd name="T14" fmla="*/ 0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0" y="0"/>
                </a:moveTo>
                <a:cubicBezTo>
                  <a:pt x="0" y="246"/>
                  <a:pt x="0" y="246"/>
                  <a:pt x="0" y="246"/>
                </a:cubicBezTo>
                <a:cubicBezTo>
                  <a:pt x="41" y="246"/>
                  <a:pt x="79" y="260"/>
                  <a:pt x="109" y="279"/>
                </a:cubicBezTo>
                <a:cubicBezTo>
                  <a:pt x="109" y="328"/>
                  <a:pt x="109" y="328"/>
                  <a:pt x="109" y="328"/>
                </a:cubicBezTo>
                <a:cubicBezTo>
                  <a:pt x="155" y="328"/>
                  <a:pt x="155" y="328"/>
                  <a:pt x="155" y="328"/>
                </a:cubicBezTo>
                <a:cubicBezTo>
                  <a:pt x="175" y="357"/>
                  <a:pt x="186" y="394"/>
                  <a:pt x="186" y="432"/>
                </a:cubicBezTo>
                <a:cubicBezTo>
                  <a:pt x="431" y="432"/>
                  <a:pt x="431" y="432"/>
                  <a:pt x="431" y="432"/>
                </a:cubicBezTo>
                <a:cubicBezTo>
                  <a:pt x="431" y="194"/>
                  <a:pt x="238" y="0"/>
                  <a:pt x="0" y="0"/>
                </a:cubicBezTo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TextBox 13"/>
          <p:cNvSpPr txBox="1"/>
          <p:nvPr/>
        </p:nvSpPr>
        <p:spPr>
          <a:xfrm>
            <a:off x="2459480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188668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42004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203626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0033A0"/>
                </a:solidFill>
              </a:rPr>
              <a:t>0000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694239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0033A0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8946324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0033A0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801555631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curvos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2CB4DE4-DAD9-9D4C-B373-5415C0D4E46A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147</a:t>
            </a:fld>
            <a:endParaRPr lang="en-US" dirty="0"/>
          </a:p>
        </p:txBody>
      </p:sp>
      <p:sp>
        <p:nvSpPr>
          <p:cNvPr id="6" name="Freeform 33"/>
          <p:cNvSpPr>
            <a:spLocks/>
          </p:cNvSpPr>
          <p:nvPr/>
        </p:nvSpPr>
        <p:spPr bwMode="auto">
          <a:xfrm>
            <a:off x="3774145" y="3517172"/>
            <a:ext cx="1553948" cy="1553946"/>
          </a:xfrm>
          <a:custGeom>
            <a:avLst/>
            <a:gdLst>
              <a:gd name="T0" fmla="*/ 431 w 431"/>
              <a:gd name="T1" fmla="*/ 0 h 432"/>
              <a:gd name="T2" fmla="*/ 186 w 431"/>
              <a:gd name="T3" fmla="*/ 0 h 432"/>
              <a:gd name="T4" fmla="*/ 157 w 431"/>
              <a:gd name="T5" fmla="*/ 101 h 432"/>
              <a:gd name="T6" fmla="*/ 109 w 431"/>
              <a:gd name="T7" fmla="*/ 101 h 432"/>
              <a:gd name="T8" fmla="*/ 109 w 431"/>
              <a:gd name="T9" fmla="*/ 151 h 432"/>
              <a:gd name="T10" fmla="*/ 0 w 431"/>
              <a:gd name="T11" fmla="*/ 185 h 432"/>
              <a:gd name="T12" fmla="*/ 0 w 431"/>
              <a:gd name="T13" fmla="*/ 432 h 432"/>
              <a:gd name="T14" fmla="*/ 431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431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86" y="37"/>
                  <a:pt x="175" y="71"/>
                  <a:pt x="157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77" y="174"/>
                  <a:pt x="40" y="185"/>
                  <a:pt x="0" y="185"/>
                </a:cubicBezTo>
                <a:cubicBezTo>
                  <a:pt x="0" y="432"/>
                  <a:pt x="0" y="432"/>
                  <a:pt x="0" y="432"/>
                </a:cubicBezTo>
                <a:cubicBezTo>
                  <a:pt x="237" y="432"/>
                  <a:pt x="431" y="237"/>
                  <a:pt x="431" y="0"/>
                </a:cubicBezTo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4"/>
          <p:cNvSpPr>
            <a:spLocks/>
          </p:cNvSpPr>
          <p:nvPr/>
        </p:nvSpPr>
        <p:spPr bwMode="auto">
          <a:xfrm>
            <a:off x="2066516" y="3517172"/>
            <a:ext cx="1553948" cy="1553946"/>
          </a:xfrm>
          <a:custGeom>
            <a:avLst/>
            <a:gdLst>
              <a:gd name="T0" fmla="*/ 322 w 431"/>
              <a:gd name="T1" fmla="*/ 151 h 432"/>
              <a:gd name="T2" fmla="*/ 322 w 431"/>
              <a:gd name="T3" fmla="*/ 101 h 432"/>
              <a:gd name="T4" fmla="*/ 274 w 431"/>
              <a:gd name="T5" fmla="*/ 101 h 432"/>
              <a:gd name="T6" fmla="*/ 245 w 431"/>
              <a:gd name="T7" fmla="*/ 0 h 432"/>
              <a:gd name="T8" fmla="*/ 0 w 431"/>
              <a:gd name="T9" fmla="*/ 0 h 432"/>
              <a:gd name="T10" fmla="*/ 431 w 431"/>
              <a:gd name="T11" fmla="*/ 432 h 432"/>
              <a:gd name="T12" fmla="*/ 431 w 431"/>
              <a:gd name="T13" fmla="*/ 185 h 432"/>
              <a:gd name="T14" fmla="*/ 322 w 431"/>
              <a:gd name="T15" fmla="*/ 151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322" y="151"/>
                </a:moveTo>
                <a:cubicBezTo>
                  <a:pt x="322" y="101"/>
                  <a:pt x="322" y="101"/>
                  <a:pt x="322" y="101"/>
                </a:cubicBezTo>
                <a:cubicBezTo>
                  <a:pt x="274" y="101"/>
                  <a:pt x="274" y="101"/>
                  <a:pt x="274" y="101"/>
                </a:cubicBezTo>
                <a:cubicBezTo>
                  <a:pt x="255" y="71"/>
                  <a:pt x="245" y="37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3" y="432"/>
                  <a:pt x="431" y="432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4" y="174"/>
                  <a:pt x="322" y="15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5"/>
          <p:cNvSpPr>
            <a:spLocks/>
          </p:cNvSpPr>
          <p:nvPr/>
        </p:nvSpPr>
        <p:spPr bwMode="auto">
          <a:xfrm>
            <a:off x="8518798" y="3551324"/>
            <a:ext cx="1553948" cy="1553946"/>
          </a:xfrm>
          <a:custGeom>
            <a:avLst/>
            <a:gdLst>
              <a:gd name="T0" fmla="*/ 431 w 431"/>
              <a:gd name="T1" fmla="*/ 0 h 430"/>
              <a:gd name="T2" fmla="*/ 187 w 431"/>
              <a:gd name="T3" fmla="*/ 0 h 430"/>
              <a:gd name="T4" fmla="*/ 163 w 431"/>
              <a:gd name="T5" fmla="*/ 90 h 430"/>
              <a:gd name="T6" fmla="*/ 108 w 431"/>
              <a:gd name="T7" fmla="*/ 90 h 430"/>
              <a:gd name="T8" fmla="*/ 108 w 431"/>
              <a:gd name="T9" fmla="*/ 151 h 430"/>
              <a:gd name="T10" fmla="*/ 0 w 431"/>
              <a:gd name="T11" fmla="*/ 185 h 430"/>
              <a:gd name="T12" fmla="*/ 0 w 431"/>
              <a:gd name="T13" fmla="*/ 430 h 430"/>
              <a:gd name="T14" fmla="*/ 431 w 431"/>
              <a:gd name="T15" fmla="*/ 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431" y="0"/>
                </a:moveTo>
                <a:cubicBezTo>
                  <a:pt x="187" y="0"/>
                  <a:pt x="187" y="0"/>
                  <a:pt x="187" y="0"/>
                </a:cubicBezTo>
                <a:cubicBezTo>
                  <a:pt x="187" y="32"/>
                  <a:pt x="178" y="64"/>
                  <a:pt x="163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78" y="173"/>
                  <a:pt x="41" y="185"/>
                  <a:pt x="0" y="185"/>
                </a:cubicBezTo>
                <a:cubicBezTo>
                  <a:pt x="0" y="430"/>
                  <a:pt x="0" y="430"/>
                  <a:pt x="0" y="430"/>
                </a:cubicBezTo>
                <a:cubicBezTo>
                  <a:pt x="238" y="430"/>
                  <a:pt x="431" y="237"/>
                  <a:pt x="431" y="0"/>
                </a:cubicBezTo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36"/>
          <p:cNvSpPr>
            <a:spLocks/>
          </p:cNvSpPr>
          <p:nvPr/>
        </p:nvSpPr>
        <p:spPr bwMode="auto">
          <a:xfrm>
            <a:off x="6828240" y="3551324"/>
            <a:ext cx="1553948" cy="1553946"/>
          </a:xfrm>
          <a:custGeom>
            <a:avLst/>
            <a:gdLst>
              <a:gd name="T0" fmla="*/ 321 w 431"/>
              <a:gd name="T1" fmla="*/ 90 h 430"/>
              <a:gd name="T2" fmla="*/ 268 w 431"/>
              <a:gd name="T3" fmla="*/ 90 h 430"/>
              <a:gd name="T4" fmla="*/ 245 w 431"/>
              <a:gd name="T5" fmla="*/ 0 h 430"/>
              <a:gd name="T6" fmla="*/ 0 w 431"/>
              <a:gd name="T7" fmla="*/ 0 h 430"/>
              <a:gd name="T8" fmla="*/ 431 w 431"/>
              <a:gd name="T9" fmla="*/ 430 h 430"/>
              <a:gd name="T10" fmla="*/ 431 w 431"/>
              <a:gd name="T11" fmla="*/ 185 h 430"/>
              <a:gd name="T12" fmla="*/ 321 w 431"/>
              <a:gd name="T13" fmla="*/ 149 h 430"/>
              <a:gd name="T14" fmla="*/ 321 w 431"/>
              <a:gd name="T15" fmla="*/ 9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321" y="90"/>
                </a:moveTo>
                <a:cubicBezTo>
                  <a:pt x="268" y="90"/>
                  <a:pt x="268" y="90"/>
                  <a:pt x="268" y="90"/>
                </a:cubicBezTo>
                <a:cubicBezTo>
                  <a:pt x="252" y="64"/>
                  <a:pt x="245" y="32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4" y="430"/>
                  <a:pt x="431" y="430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2" y="171"/>
                  <a:pt x="321" y="149"/>
                </a:cubicBezTo>
                <a:lnTo>
                  <a:pt x="321" y="90"/>
                </a:lnTo>
                <a:close/>
              </a:path>
            </a:pathLst>
          </a:custGeom>
          <a:solidFill>
            <a:srgbClr val="7B685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37"/>
          <p:cNvSpPr>
            <a:spLocks/>
          </p:cNvSpPr>
          <p:nvPr/>
        </p:nvSpPr>
        <p:spPr bwMode="auto">
          <a:xfrm>
            <a:off x="4448232" y="1833025"/>
            <a:ext cx="1553948" cy="1553946"/>
          </a:xfrm>
          <a:custGeom>
            <a:avLst/>
            <a:gdLst>
              <a:gd name="T0" fmla="*/ 432 w 432"/>
              <a:gd name="T1" fmla="*/ 0 h 432"/>
              <a:gd name="T2" fmla="*/ 0 w 432"/>
              <a:gd name="T3" fmla="*/ 432 h 432"/>
              <a:gd name="T4" fmla="*/ 245 w 432"/>
              <a:gd name="T5" fmla="*/ 432 h 432"/>
              <a:gd name="T6" fmla="*/ 276 w 432"/>
              <a:gd name="T7" fmla="*/ 328 h 432"/>
              <a:gd name="T8" fmla="*/ 329 w 432"/>
              <a:gd name="T9" fmla="*/ 328 h 432"/>
              <a:gd name="T10" fmla="*/ 329 w 432"/>
              <a:gd name="T11" fmla="*/ 275 h 432"/>
              <a:gd name="T12" fmla="*/ 432 w 432"/>
              <a:gd name="T13" fmla="*/ 246 h 432"/>
              <a:gd name="T14" fmla="*/ 432 w 432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2" h="432">
                <a:moveTo>
                  <a:pt x="432" y="0"/>
                </a:moveTo>
                <a:cubicBezTo>
                  <a:pt x="193" y="0"/>
                  <a:pt x="0" y="194"/>
                  <a:pt x="0" y="432"/>
                </a:cubicBezTo>
                <a:cubicBezTo>
                  <a:pt x="245" y="432"/>
                  <a:pt x="245" y="432"/>
                  <a:pt x="245" y="432"/>
                </a:cubicBezTo>
                <a:cubicBezTo>
                  <a:pt x="245" y="394"/>
                  <a:pt x="257" y="357"/>
                  <a:pt x="276" y="328"/>
                </a:cubicBezTo>
                <a:cubicBezTo>
                  <a:pt x="329" y="328"/>
                  <a:pt x="329" y="328"/>
                  <a:pt x="329" y="328"/>
                </a:cubicBezTo>
                <a:cubicBezTo>
                  <a:pt x="329" y="275"/>
                  <a:pt x="329" y="275"/>
                  <a:pt x="329" y="275"/>
                </a:cubicBezTo>
                <a:cubicBezTo>
                  <a:pt x="359" y="257"/>
                  <a:pt x="393" y="246"/>
                  <a:pt x="432" y="246"/>
                </a:cubicBezTo>
                <a:lnTo>
                  <a:pt x="432" y="0"/>
                </a:ln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38"/>
          <p:cNvSpPr>
            <a:spLocks/>
          </p:cNvSpPr>
          <p:nvPr/>
        </p:nvSpPr>
        <p:spPr bwMode="auto">
          <a:xfrm>
            <a:off x="6138790" y="1833025"/>
            <a:ext cx="1553948" cy="1553946"/>
          </a:xfrm>
          <a:custGeom>
            <a:avLst/>
            <a:gdLst>
              <a:gd name="T0" fmla="*/ 0 w 431"/>
              <a:gd name="T1" fmla="*/ 0 h 432"/>
              <a:gd name="T2" fmla="*/ 0 w 431"/>
              <a:gd name="T3" fmla="*/ 246 h 432"/>
              <a:gd name="T4" fmla="*/ 109 w 431"/>
              <a:gd name="T5" fmla="*/ 279 h 432"/>
              <a:gd name="T6" fmla="*/ 109 w 431"/>
              <a:gd name="T7" fmla="*/ 328 h 432"/>
              <a:gd name="T8" fmla="*/ 155 w 431"/>
              <a:gd name="T9" fmla="*/ 328 h 432"/>
              <a:gd name="T10" fmla="*/ 186 w 431"/>
              <a:gd name="T11" fmla="*/ 432 h 432"/>
              <a:gd name="T12" fmla="*/ 431 w 431"/>
              <a:gd name="T13" fmla="*/ 432 h 432"/>
              <a:gd name="T14" fmla="*/ 0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0" y="0"/>
                </a:moveTo>
                <a:cubicBezTo>
                  <a:pt x="0" y="246"/>
                  <a:pt x="0" y="246"/>
                  <a:pt x="0" y="246"/>
                </a:cubicBezTo>
                <a:cubicBezTo>
                  <a:pt x="41" y="246"/>
                  <a:pt x="79" y="260"/>
                  <a:pt x="109" y="279"/>
                </a:cubicBezTo>
                <a:cubicBezTo>
                  <a:pt x="109" y="328"/>
                  <a:pt x="109" y="328"/>
                  <a:pt x="109" y="328"/>
                </a:cubicBezTo>
                <a:cubicBezTo>
                  <a:pt x="155" y="328"/>
                  <a:pt x="155" y="328"/>
                  <a:pt x="155" y="328"/>
                </a:cubicBezTo>
                <a:cubicBezTo>
                  <a:pt x="175" y="357"/>
                  <a:pt x="186" y="394"/>
                  <a:pt x="186" y="432"/>
                </a:cubicBezTo>
                <a:cubicBezTo>
                  <a:pt x="431" y="432"/>
                  <a:pt x="431" y="432"/>
                  <a:pt x="431" y="432"/>
                </a:cubicBezTo>
                <a:cubicBezTo>
                  <a:pt x="431" y="194"/>
                  <a:pt x="238" y="0"/>
                  <a:pt x="0" y="0"/>
                </a:cubicBezTo>
              </a:path>
            </a:pathLst>
          </a:custGeom>
          <a:solidFill>
            <a:srgbClr val="789F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TextBox 13"/>
          <p:cNvSpPr txBox="1"/>
          <p:nvPr/>
        </p:nvSpPr>
        <p:spPr>
          <a:xfrm>
            <a:off x="2459480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188668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42004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203626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694239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8946324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669955091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curvos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1A9E01B-D2F9-6048-819B-7D478F6C419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148</a:t>
            </a:fld>
            <a:endParaRPr lang="en-US" dirty="0"/>
          </a:p>
        </p:txBody>
      </p:sp>
      <p:sp>
        <p:nvSpPr>
          <p:cNvPr id="6" name="Freeform 33"/>
          <p:cNvSpPr>
            <a:spLocks/>
          </p:cNvSpPr>
          <p:nvPr/>
        </p:nvSpPr>
        <p:spPr bwMode="auto">
          <a:xfrm>
            <a:off x="3774145" y="3517172"/>
            <a:ext cx="1553948" cy="1553946"/>
          </a:xfrm>
          <a:custGeom>
            <a:avLst/>
            <a:gdLst>
              <a:gd name="T0" fmla="*/ 431 w 431"/>
              <a:gd name="T1" fmla="*/ 0 h 432"/>
              <a:gd name="T2" fmla="*/ 186 w 431"/>
              <a:gd name="T3" fmla="*/ 0 h 432"/>
              <a:gd name="T4" fmla="*/ 157 w 431"/>
              <a:gd name="T5" fmla="*/ 101 h 432"/>
              <a:gd name="T6" fmla="*/ 109 w 431"/>
              <a:gd name="T7" fmla="*/ 101 h 432"/>
              <a:gd name="T8" fmla="*/ 109 w 431"/>
              <a:gd name="T9" fmla="*/ 151 h 432"/>
              <a:gd name="T10" fmla="*/ 0 w 431"/>
              <a:gd name="T11" fmla="*/ 185 h 432"/>
              <a:gd name="T12" fmla="*/ 0 w 431"/>
              <a:gd name="T13" fmla="*/ 432 h 432"/>
              <a:gd name="T14" fmla="*/ 431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431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86" y="37"/>
                  <a:pt x="175" y="71"/>
                  <a:pt x="157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77" y="174"/>
                  <a:pt x="40" y="185"/>
                  <a:pt x="0" y="185"/>
                </a:cubicBezTo>
                <a:cubicBezTo>
                  <a:pt x="0" y="432"/>
                  <a:pt x="0" y="432"/>
                  <a:pt x="0" y="432"/>
                </a:cubicBezTo>
                <a:cubicBezTo>
                  <a:pt x="237" y="432"/>
                  <a:pt x="431" y="237"/>
                  <a:pt x="431" y="0"/>
                </a:cubicBezTo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4"/>
          <p:cNvSpPr>
            <a:spLocks/>
          </p:cNvSpPr>
          <p:nvPr/>
        </p:nvSpPr>
        <p:spPr bwMode="auto">
          <a:xfrm>
            <a:off x="2066516" y="3517172"/>
            <a:ext cx="1553948" cy="1553946"/>
          </a:xfrm>
          <a:custGeom>
            <a:avLst/>
            <a:gdLst>
              <a:gd name="T0" fmla="*/ 322 w 431"/>
              <a:gd name="T1" fmla="*/ 151 h 432"/>
              <a:gd name="T2" fmla="*/ 322 w 431"/>
              <a:gd name="T3" fmla="*/ 101 h 432"/>
              <a:gd name="T4" fmla="*/ 274 w 431"/>
              <a:gd name="T5" fmla="*/ 101 h 432"/>
              <a:gd name="T6" fmla="*/ 245 w 431"/>
              <a:gd name="T7" fmla="*/ 0 h 432"/>
              <a:gd name="T8" fmla="*/ 0 w 431"/>
              <a:gd name="T9" fmla="*/ 0 h 432"/>
              <a:gd name="T10" fmla="*/ 431 w 431"/>
              <a:gd name="T11" fmla="*/ 432 h 432"/>
              <a:gd name="T12" fmla="*/ 431 w 431"/>
              <a:gd name="T13" fmla="*/ 185 h 432"/>
              <a:gd name="T14" fmla="*/ 322 w 431"/>
              <a:gd name="T15" fmla="*/ 151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322" y="151"/>
                </a:moveTo>
                <a:cubicBezTo>
                  <a:pt x="322" y="101"/>
                  <a:pt x="322" y="101"/>
                  <a:pt x="322" y="101"/>
                </a:cubicBezTo>
                <a:cubicBezTo>
                  <a:pt x="274" y="101"/>
                  <a:pt x="274" y="101"/>
                  <a:pt x="274" y="101"/>
                </a:cubicBezTo>
                <a:cubicBezTo>
                  <a:pt x="255" y="71"/>
                  <a:pt x="245" y="37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3" y="432"/>
                  <a:pt x="431" y="432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4" y="174"/>
                  <a:pt x="322" y="151"/>
                </a:cubicBezTo>
                <a:close/>
              </a:path>
            </a:pathLst>
          </a:custGeom>
          <a:solidFill>
            <a:srgbClr val="C7CB5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5"/>
          <p:cNvSpPr>
            <a:spLocks/>
          </p:cNvSpPr>
          <p:nvPr/>
        </p:nvSpPr>
        <p:spPr bwMode="auto">
          <a:xfrm>
            <a:off x="8518798" y="3551324"/>
            <a:ext cx="1553948" cy="1553946"/>
          </a:xfrm>
          <a:custGeom>
            <a:avLst/>
            <a:gdLst>
              <a:gd name="T0" fmla="*/ 431 w 431"/>
              <a:gd name="T1" fmla="*/ 0 h 430"/>
              <a:gd name="T2" fmla="*/ 187 w 431"/>
              <a:gd name="T3" fmla="*/ 0 h 430"/>
              <a:gd name="T4" fmla="*/ 163 w 431"/>
              <a:gd name="T5" fmla="*/ 90 h 430"/>
              <a:gd name="T6" fmla="*/ 108 w 431"/>
              <a:gd name="T7" fmla="*/ 90 h 430"/>
              <a:gd name="T8" fmla="*/ 108 w 431"/>
              <a:gd name="T9" fmla="*/ 151 h 430"/>
              <a:gd name="T10" fmla="*/ 0 w 431"/>
              <a:gd name="T11" fmla="*/ 185 h 430"/>
              <a:gd name="T12" fmla="*/ 0 w 431"/>
              <a:gd name="T13" fmla="*/ 430 h 430"/>
              <a:gd name="T14" fmla="*/ 431 w 431"/>
              <a:gd name="T15" fmla="*/ 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431" y="0"/>
                </a:moveTo>
                <a:cubicBezTo>
                  <a:pt x="187" y="0"/>
                  <a:pt x="187" y="0"/>
                  <a:pt x="187" y="0"/>
                </a:cubicBezTo>
                <a:cubicBezTo>
                  <a:pt x="187" y="32"/>
                  <a:pt x="178" y="64"/>
                  <a:pt x="163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78" y="173"/>
                  <a:pt x="41" y="185"/>
                  <a:pt x="0" y="185"/>
                </a:cubicBezTo>
                <a:cubicBezTo>
                  <a:pt x="0" y="430"/>
                  <a:pt x="0" y="430"/>
                  <a:pt x="0" y="430"/>
                </a:cubicBezTo>
                <a:cubicBezTo>
                  <a:pt x="238" y="430"/>
                  <a:pt x="431" y="237"/>
                  <a:pt x="431" y="0"/>
                </a:cubicBezTo>
              </a:path>
            </a:pathLst>
          </a:custGeom>
          <a:solidFill>
            <a:srgbClr val="E4E829">
              <a:alpha val="2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36"/>
          <p:cNvSpPr>
            <a:spLocks/>
          </p:cNvSpPr>
          <p:nvPr/>
        </p:nvSpPr>
        <p:spPr bwMode="auto">
          <a:xfrm>
            <a:off x="6828240" y="3551324"/>
            <a:ext cx="1553948" cy="1553946"/>
          </a:xfrm>
          <a:custGeom>
            <a:avLst/>
            <a:gdLst>
              <a:gd name="T0" fmla="*/ 321 w 431"/>
              <a:gd name="T1" fmla="*/ 90 h 430"/>
              <a:gd name="T2" fmla="*/ 268 w 431"/>
              <a:gd name="T3" fmla="*/ 90 h 430"/>
              <a:gd name="T4" fmla="*/ 245 w 431"/>
              <a:gd name="T5" fmla="*/ 0 h 430"/>
              <a:gd name="T6" fmla="*/ 0 w 431"/>
              <a:gd name="T7" fmla="*/ 0 h 430"/>
              <a:gd name="T8" fmla="*/ 431 w 431"/>
              <a:gd name="T9" fmla="*/ 430 h 430"/>
              <a:gd name="T10" fmla="*/ 431 w 431"/>
              <a:gd name="T11" fmla="*/ 185 h 430"/>
              <a:gd name="T12" fmla="*/ 321 w 431"/>
              <a:gd name="T13" fmla="*/ 149 h 430"/>
              <a:gd name="T14" fmla="*/ 321 w 431"/>
              <a:gd name="T15" fmla="*/ 9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321" y="90"/>
                </a:moveTo>
                <a:cubicBezTo>
                  <a:pt x="268" y="90"/>
                  <a:pt x="268" y="90"/>
                  <a:pt x="268" y="90"/>
                </a:cubicBezTo>
                <a:cubicBezTo>
                  <a:pt x="252" y="64"/>
                  <a:pt x="245" y="32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4" y="430"/>
                  <a:pt x="431" y="430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2" y="171"/>
                  <a:pt x="321" y="149"/>
                </a:cubicBezTo>
                <a:lnTo>
                  <a:pt x="321" y="90"/>
                </a:lnTo>
                <a:close/>
              </a:path>
            </a:pathLst>
          </a:custGeom>
          <a:solidFill>
            <a:srgbClr val="E4E829">
              <a:alpha val="4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37"/>
          <p:cNvSpPr>
            <a:spLocks/>
          </p:cNvSpPr>
          <p:nvPr/>
        </p:nvSpPr>
        <p:spPr bwMode="auto">
          <a:xfrm>
            <a:off x="4448232" y="1833025"/>
            <a:ext cx="1553948" cy="1553946"/>
          </a:xfrm>
          <a:custGeom>
            <a:avLst/>
            <a:gdLst>
              <a:gd name="T0" fmla="*/ 432 w 432"/>
              <a:gd name="T1" fmla="*/ 0 h 432"/>
              <a:gd name="T2" fmla="*/ 0 w 432"/>
              <a:gd name="T3" fmla="*/ 432 h 432"/>
              <a:gd name="T4" fmla="*/ 245 w 432"/>
              <a:gd name="T5" fmla="*/ 432 h 432"/>
              <a:gd name="T6" fmla="*/ 276 w 432"/>
              <a:gd name="T7" fmla="*/ 328 h 432"/>
              <a:gd name="T8" fmla="*/ 329 w 432"/>
              <a:gd name="T9" fmla="*/ 328 h 432"/>
              <a:gd name="T10" fmla="*/ 329 w 432"/>
              <a:gd name="T11" fmla="*/ 275 h 432"/>
              <a:gd name="T12" fmla="*/ 432 w 432"/>
              <a:gd name="T13" fmla="*/ 246 h 432"/>
              <a:gd name="T14" fmla="*/ 432 w 432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2" h="432">
                <a:moveTo>
                  <a:pt x="432" y="0"/>
                </a:moveTo>
                <a:cubicBezTo>
                  <a:pt x="193" y="0"/>
                  <a:pt x="0" y="194"/>
                  <a:pt x="0" y="432"/>
                </a:cubicBezTo>
                <a:cubicBezTo>
                  <a:pt x="245" y="432"/>
                  <a:pt x="245" y="432"/>
                  <a:pt x="245" y="432"/>
                </a:cubicBezTo>
                <a:cubicBezTo>
                  <a:pt x="245" y="394"/>
                  <a:pt x="257" y="357"/>
                  <a:pt x="276" y="328"/>
                </a:cubicBezTo>
                <a:cubicBezTo>
                  <a:pt x="329" y="328"/>
                  <a:pt x="329" y="328"/>
                  <a:pt x="329" y="328"/>
                </a:cubicBezTo>
                <a:cubicBezTo>
                  <a:pt x="329" y="275"/>
                  <a:pt x="329" y="275"/>
                  <a:pt x="329" y="275"/>
                </a:cubicBezTo>
                <a:cubicBezTo>
                  <a:pt x="359" y="257"/>
                  <a:pt x="393" y="246"/>
                  <a:pt x="432" y="246"/>
                </a:cubicBezTo>
                <a:lnTo>
                  <a:pt x="432" y="0"/>
                </a:lnTo>
                <a:close/>
              </a:path>
            </a:pathLst>
          </a:custGeom>
          <a:solidFill>
            <a:srgbClr val="E4E829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38"/>
          <p:cNvSpPr>
            <a:spLocks/>
          </p:cNvSpPr>
          <p:nvPr/>
        </p:nvSpPr>
        <p:spPr bwMode="auto">
          <a:xfrm>
            <a:off x="6138790" y="1833025"/>
            <a:ext cx="1553948" cy="1553946"/>
          </a:xfrm>
          <a:custGeom>
            <a:avLst/>
            <a:gdLst>
              <a:gd name="T0" fmla="*/ 0 w 431"/>
              <a:gd name="T1" fmla="*/ 0 h 432"/>
              <a:gd name="T2" fmla="*/ 0 w 431"/>
              <a:gd name="T3" fmla="*/ 246 h 432"/>
              <a:gd name="T4" fmla="*/ 109 w 431"/>
              <a:gd name="T5" fmla="*/ 279 h 432"/>
              <a:gd name="T6" fmla="*/ 109 w 431"/>
              <a:gd name="T7" fmla="*/ 328 h 432"/>
              <a:gd name="T8" fmla="*/ 155 w 431"/>
              <a:gd name="T9" fmla="*/ 328 h 432"/>
              <a:gd name="T10" fmla="*/ 186 w 431"/>
              <a:gd name="T11" fmla="*/ 432 h 432"/>
              <a:gd name="T12" fmla="*/ 431 w 431"/>
              <a:gd name="T13" fmla="*/ 432 h 432"/>
              <a:gd name="T14" fmla="*/ 0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0" y="0"/>
                </a:moveTo>
                <a:cubicBezTo>
                  <a:pt x="0" y="246"/>
                  <a:pt x="0" y="246"/>
                  <a:pt x="0" y="246"/>
                </a:cubicBezTo>
                <a:cubicBezTo>
                  <a:pt x="41" y="246"/>
                  <a:pt x="79" y="260"/>
                  <a:pt x="109" y="279"/>
                </a:cubicBezTo>
                <a:cubicBezTo>
                  <a:pt x="109" y="328"/>
                  <a:pt x="109" y="328"/>
                  <a:pt x="109" y="328"/>
                </a:cubicBezTo>
                <a:cubicBezTo>
                  <a:pt x="155" y="328"/>
                  <a:pt x="155" y="328"/>
                  <a:pt x="155" y="328"/>
                </a:cubicBezTo>
                <a:cubicBezTo>
                  <a:pt x="175" y="357"/>
                  <a:pt x="186" y="394"/>
                  <a:pt x="186" y="432"/>
                </a:cubicBezTo>
                <a:cubicBezTo>
                  <a:pt x="431" y="432"/>
                  <a:pt x="431" y="432"/>
                  <a:pt x="431" y="432"/>
                </a:cubicBezTo>
                <a:cubicBezTo>
                  <a:pt x="431" y="194"/>
                  <a:pt x="238" y="0"/>
                  <a:pt x="0" y="0"/>
                </a:cubicBezTo>
              </a:path>
            </a:pathLst>
          </a:custGeom>
          <a:solidFill>
            <a:srgbClr val="E4E829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TextBox 13"/>
          <p:cNvSpPr txBox="1"/>
          <p:nvPr/>
        </p:nvSpPr>
        <p:spPr>
          <a:xfrm>
            <a:off x="2459480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188668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42004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203626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694239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8946324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738543920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curvos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696397E-2C8A-7547-9AD2-21178E95784C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149</a:t>
            </a:fld>
            <a:endParaRPr lang="en-US" dirty="0"/>
          </a:p>
        </p:txBody>
      </p:sp>
      <p:sp>
        <p:nvSpPr>
          <p:cNvPr id="6" name="Freeform 33"/>
          <p:cNvSpPr>
            <a:spLocks/>
          </p:cNvSpPr>
          <p:nvPr/>
        </p:nvSpPr>
        <p:spPr bwMode="auto">
          <a:xfrm>
            <a:off x="3774145" y="3517172"/>
            <a:ext cx="1553948" cy="1553946"/>
          </a:xfrm>
          <a:custGeom>
            <a:avLst/>
            <a:gdLst>
              <a:gd name="T0" fmla="*/ 431 w 431"/>
              <a:gd name="T1" fmla="*/ 0 h 432"/>
              <a:gd name="T2" fmla="*/ 186 w 431"/>
              <a:gd name="T3" fmla="*/ 0 h 432"/>
              <a:gd name="T4" fmla="*/ 157 w 431"/>
              <a:gd name="T5" fmla="*/ 101 h 432"/>
              <a:gd name="T6" fmla="*/ 109 w 431"/>
              <a:gd name="T7" fmla="*/ 101 h 432"/>
              <a:gd name="T8" fmla="*/ 109 w 431"/>
              <a:gd name="T9" fmla="*/ 151 h 432"/>
              <a:gd name="T10" fmla="*/ 0 w 431"/>
              <a:gd name="T11" fmla="*/ 185 h 432"/>
              <a:gd name="T12" fmla="*/ 0 w 431"/>
              <a:gd name="T13" fmla="*/ 432 h 432"/>
              <a:gd name="T14" fmla="*/ 431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431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86" y="37"/>
                  <a:pt x="175" y="71"/>
                  <a:pt x="157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77" y="174"/>
                  <a:pt x="40" y="185"/>
                  <a:pt x="0" y="185"/>
                </a:cubicBezTo>
                <a:cubicBezTo>
                  <a:pt x="0" y="432"/>
                  <a:pt x="0" y="432"/>
                  <a:pt x="0" y="432"/>
                </a:cubicBezTo>
                <a:cubicBezTo>
                  <a:pt x="237" y="432"/>
                  <a:pt x="431" y="237"/>
                  <a:pt x="431" y="0"/>
                </a:cubicBezTo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4"/>
          <p:cNvSpPr>
            <a:spLocks/>
          </p:cNvSpPr>
          <p:nvPr/>
        </p:nvSpPr>
        <p:spPr bwMode="auto">
          <a:xfrm>
            <a:off x="2066516" y="3517172"/>
            <a:ext cx="1553948" cy="1553946"/>
          </a:xfrm>
          <a:custGeom>
            <a:avLst/>
            <a:gdLst>
              <a:gd name="T0" fmla="*/ 322 w 431"/>
              <a:gd name="T1" fmla="*/ 151 h 432"/>
              <a:gd name="T2" fmla="*/ 322 w 431"/>
              <a:gd name="T3" fmla="*/ 101 h 432"/>
              <a:gd name="T4" fmla="*/ 274 w 431"/>
              <a:gd name="T5" fmla="*/ 101 h 432"/>
              <a:gd name="T6" fmla="*/ 245 w 431"/>
              <a:gd name="T7" fmla="*/ 0 h 432"/>
              <a:gd name="T8" fmla="*/ 0 w 431"/>
              <a:gd name="T9" fmla="*/ 0 h 432"/>
              <a:gd name="T10" fmla="*/ 431 w 431"/>
              <a:gd name="T11" fmla="*/ 432 h 432"/>
              <a:gd name="T12" fmla="*/ 431 w 431"/>
              <a:gd name="T13" fmla="*/ 185 h 432"/>
              <a:gd name="T14" fmla="*/ 322 w 431"/>
              <a:gd name="T15" fmla="*/ 151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322" y="151"/>
                </a:moveTo>
                <a:cubicBezTo>
                  <a:pt x="322" y="101"/>
                  <a:pt x="322" y="101"/>
                  <a:pt x="322" y="101"/>
                </a:cubicBezTo>
                <a:cubicBezTo>
                  <a:pt x="274" y="101"/>
                  <a:pt x="274" y="101"/>
                  <a:pt x="274" y="101"/>
                </a:cubicBezTo>
                <a:cubicBezTo>
                  <a:pt x="255" y="71"/>
                  <a:pt x="245" y="37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3" y="432"/>
                  <a:pt x="431" y="432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4" y="174"/>
                  <a:pt x="322" y="151"/>
                </a:cubicBezTo>
                <a:close/>
              </a:path>
            </a:pathLst>
          </a:custGeom>
          <a:solidFill>
            <a:srgbClr val="E4E82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5"/>
          <p:cNvSpPr>
            <a:spLocks/>
          </p:cNvSpPr>
          <p:nvPr/>
        </p:nvSpPr>
        <p:spPr bwMode="auto">
          <a:xfrm>
            <a:off x="8518798" y="3551324"/>
            <a:ext cx="1553948" cy="1553946"/>
          </a:xfrm>
          <a:custGeom>
            <a:avLst/>
            <a:gdLst>
              <a:gd name="T0" fmla="*/ 431 w 431"/>
              <a:gd name="T1" fmla="*/ 0 h 430"/>
              <a:gd name="T2" fmla="*/ 187 w 431"/>
              <a:gd name="T3" fmla="*/ 0 h 430"/>
              <a:gd name="T4" fmla="*/ 163 w 431"/>
              <a:gd name="T5" fmla="*/ 90 h 430"/>
              <a:gd name="T6" fmla="*/ 108 w 431"/>
              <a:gd name="T7" fmla="*/ 90 h 430"/>
              <a:gd name="T8" fmla="*/ 108 w 431"/>
              <a:gd name="T9" fmla="*/ 151 h 430"/>
              <a:gd name="T10" fmla="*/ 0 w 431"/>
              <a:gd name="T11" fmla="*/ 185 h 430"/>
              <a:gd name="T12" fmla="*/ 0 w 431"/>
              <a:gd name="T13" fmla="*/ 430 h 430"/>
              <a:gd name="T14" fmla="*/ 431 w 431"/>
              <a:gd name="T15" fmla="*/ 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431" y="0"/>
                </a:moveTo>
                <a:cubicBezTo>
                  <a:pt x="187" y="0"/>
                  <a:pt x="187" y="0"/>
                  <a:pt x="187" y="0"/>
                </a:cubicBezTo>
                <a:cubicBezTo>
                  <a:pt x="187" y="32"/>
                  <a:pt x="178" y="64"/>
                  <a:pt x="163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78" y="173"/>
                  <a:pt x="41" y="185"/>
                  <a:pt x="0" y="185"/>
                </a:cubicBezTo>
                <a:cubicBezTo>
                  <a:pt x="0" y="430"/>
                  <a:pt x="0" y="430"/>
                  <a:pt x="0" y="430"/>
                </a:cubicBezTo>
                <a:cubicBezTo>
                  <a:pt x="238" y="430"/>
                  <a:pt x="431" y="237"/>
                  <a:pt x="431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36"/>
          <p:cNvSpPr>
            <a:spLocks/>
          </p:cNvSpPr>
          <p:nvPr/>
        </p:nvSpPr>
        <p:spPr bwMode="auto">
          <a:xfrm>
            <a:off x="6828240" y="3551324"/>
            <a:ext cx="1553948" cy="1553946"/>
          </a:xfrm>
          <a:custGeom>
            <a:avLst/>
            <a:gdLst>
              <a:gd name="T0" fmla="*/ 321 w 431"/>
              <a:gd name="T1" fmla="*/ 90 h 430"/>
              <a:gd name="T2" fmla="*/ 268 w 431"/>
              <a:gd name="T3" fmla="*/ 90 h 430"/>
              <a:gd name="T4" fmla="*/ 245 w 431"/>
              <a:gd name="T5" fmla="*/ 0 h 430"/>
              <a:gd name="T6" fmla="*/ 0 w 431"/>
              <a:gd name="T7" fmla="*/ 0 h 430"/>
              <a:gd name="T8" fmla="*/ 431 w 431"/>
              <a:gd name="T9" fmla="*/ 430 h 430"/>
              <a:gd name="T10" fmla="*/ 431 w 431"/>
              <a:gd name="T11" fmla="*/ 185 h 430"/>
              <a:gd name="T12" fmla="*/ 321 w 431"/>
              <a:gd name="T13" fmla="*/ 149 h 430"/>
              <a:gd name="T14" fmla="*/ 321 w 431"/>
              <a:gd name="T15" fmla="*/ 9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321" y="90"/>
                </a:moveTo>
                <a:cubicBezTo>
                  <a:pt x="268" y="90"/>
                  <a:pt x="268" y="90"/>
                  <a:pt x="268" y="90"/>
                </a:cubicBezTo>
                <a:cubicBezTo>
                  <a:pt x="252" y="64"/>
                  <a:pt x="245" y="32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4" y="430"/>
                  <a:pt x="431" y="430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2" y="171"/>
                  <a:pt x="321" y="149"/>
                </a:cubicBezTo>
                <a:lnTo>
                  <a:pt x="321" y="9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37"/>
          <p:cNvSpPr>
            <a:spLocks/>
          </p:cNvSpPr>
          <p:nvPr/>
        </p:nvSpPr>
        <p:spPr bwMode="auto">
          <a:xfrm>
            <a:off x="4448232" y="1833025"/>
            <a:ext cx="1553948" cy="1553946"/>
          </a:xfrm>
          <a:custGeom>
            <a:avLst/>
            <a:gdLst>
              <a:gd name="T0" fmla="*/ 432 w 432"/>
              <a:gd name="T1" fmla="*/ 0 h 432"/>
              <a:gd name="T2" fmla="*/ 0 w 432"/>
              <a:gd name="T3" fmla="*/ 432 h 432"/>
              <a:gd name="T4" fmla="*/ 245 w 432"/>
              <a:gd name="T5" fmla="*/ 432 h 432"/>
              <a:gd name="T6" fmla="*/ 276 w 432"/>
              <a:gd name="T7" fmla="*/ 328 h 432"/>
              <a:gd name="T8" fmla="*/ 329 w 432"/>
              <a:gd name="T9" fmla="*/ 328 h 432"/>
              <a:gd name="T10" fmla="*/ 329 w 432"/>
              <a:gd name="T11" fmla="*/ 275 h 432"/>
              <a:gd name="T12" fmla="*/ 432 w 432"/>
              <a:gd name="T13" fmla="*/ 246 h 432"/>
              <a:gd name="T14" fmla="*/ 432 w 432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2" h="432">
                <a:moveTo>
                  <a:pt x="432" y="0"/>
                </a:moveTo>
                <a:cubicBezTo>
                  <a:pt x="193" y="0"/>
                  <a:pt x="0" y="194"/>
                  <a:pt x="0" y="432"/>
                </a:cubicBezTo>
                <a:cubicBezTo>
                  <a:pt x="245" y="432"/>
                  <a:pt x="245" y="432"/>
                  <a:pt x="245" y="432"/>
                </a:cubicBezTo>
                <a:cubicBezTo>
                  <a:pt x="245" y="394"/>
                  <a:pt x="257" y="357"/>
                  <a:pt x="276" y="328"/>
                </a:cubicBezTo>
                <a:cubicBezTo>
                  <a:pt x="329" y="328"/>
                  <a:pt x="329" y="328"/>
                  <a:pt x="329" y="328"/>
                </a:cubicBezTo>
                <a:cubicBezTo>
                  <a:pt x="329" y="275"/>
                  <a:pt x="329" y="275"/>
                  <a:pt x="329" y="275"/>
                </a:cubicBezTo>
                <a:cubicBezTo>
                  <a:pt x="359" y="257"/>
                  <a:pt x="393" y="246"/>
                  <a:pt x="432" y="246"/>
                </a:cubicBezTo>
                <a:lnTo>
                  <a:pt x="432" y="0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38"/>
          <p:cNvSpPr>
            <a:spLocks/>
          </p:cNvSpPr>
          <p:nvPr/>
        </p:nvSpPr>
        <p:spPr bwMode="auto">
          <a:xfrm>
            <a:off x="6138790" y="1833025"/>
            <a:ext cx="1553948" cy="1553946"/>
          </a:xfrm>
          <a:custGeom>
            <a:avLst/>
            <a:gdLst>
              <a:gd name="T0" fmla="*/ 0 w 431"/>
              <a:gd name="T1" fmla="*/ 0 h 432"/>
              <a:gd name="T2" fmla="*/ 0 w 431"/>
              <a:gd name="T3" fmla="*/ 246 h 432"/>
              <a:gd name="T4" fmla="*/ 109 w 431"/>
              <a:gd name="T5" fmla="*/ 279 h 432"/>
              <a:gd name="T6" fmla="*/ 109 w 431"/>
              <a:gd name="T7" fmla="*/ 328 h 432"/>
              <a:gd name="T8" fmla="*/ 155 w 431"/>
              <a:gd name="T9" fmla="*/ 328 h 432"/>
              <a:gd name="T10" fmla="*/ 186 w 431"/>
              <a:gd name="T11" fmla="*/ 432 h 432"/>
              <a:gd name="T12" fmla="*/ 431 w 431"/>
              <a:gd name="T13" fmla="*/ 432 h 432"/>
              <a:gd name="T14" fmla="*/ 0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0" y="0"/>
                </a:moveTo>
                <a:cubicBezTo>
                  <a:pt x="0" y="246"/>
                  <a:pt x="0" y="246"/>
                  <a:pt x="0" y="246"/>
                </a:cubicBezTo>
                <a:cubicBezTo>
                  <a:pt x="41" y="246"/>
                  <a:pt x="79" y="260"/>
                  <a:pt x="109" y="279"/>
                </a:cubicBezTo>
                <a:cubicBezTo>
                  <a:pt x="109" y="328"/>
                  <a:pt x="109" y="328"/>
                  <a:pt x="109" y="328"/>
                </a:cubicBezTo>
                <a:cubicBezTo>
                  <a:pt x="155" y="328"/>
                  <a:pt x="155" y="328"/>
                  <a:pt x="155" y="328"/>
                </a:cubicBezTo>
                <a:cubicBezTo>
                  <a:pt x="175" y="357"/>
                  <a:pt x="186" y="394"/>
                  <a:pt x="186" y="432"/>
                </a:cubicBezTo>
                <a:cubicBezTo>
                  <a:pt x="431" y="432"/>
                  <a:pt x="431" y="432"/>
                  <a:pt x="431" y="432"/>
                </a:cubicBezTo>
                <a:cubicBezTo>
                  <a:pt x="431" y="194"/>
                  <a:pt x="238" y="0"/>
                  <a:pt x="0" y="0"/>
                </a:cubicBezTo>
              </a:path>
            </a:pathLst>
          </a:custGeom>
          <a:solidFill>
            <a:srgbClr val="7B685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TextBox 13"/>
          <p:cNvSpPr txBox="1"/>
          <p:nvPr/>
        </p:nvSpPr>
        <p:spPr>
          <a:xfrm>
            <a:off x="2459480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188668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42004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203626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694239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8946324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9797090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Freeform 56"/>
          <p:cNvSpPr>
            <a:spLocks noChangeAspect="1"/>
          </p:cNvSpPr>
          <p:nvPr/>
        </p:nvSpPr>
        <p:spPr bwMode="auto">
          <a:xfrm>
            <a:off x="6465888" y="1425934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5" name="Freeform 94"/>
          <p:cNvSpPr>
            <a:spLocks noChangeAspect="1"/>
          </p:cNvSpPr>
          <p:nvPr/>
        </p:nvSpPr>
        <p:spPr bwMode="auto">
          <a:xfrm>
            <a:off x="7918700" y="1425934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96" name="Freeform 95"/>
          <p:cNvSpPr>
            <a:spLocks noChangeAspect="1"/>
          </p:cNvSpPr>
          <p:nvPr/>
        </p:nvSpPr>
        <p:spPr bwMode="auto">
          <a:xfrm>
            <a:off x="10821951" y="1425934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7" name="Freeform 96"/>
          <p:cNvSpPr>
            <a:spLocks noChangeAspect="1"/>
          </p:cNvSpPr>
          <p:nvPr/>
        </p:nvSpPr>
        <p:spPr bwMode="auto">
          <a:xfrm>
            <a:off x="10821951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4" name="Freeform 93"/>
          <p:cNvSpPr>
            <a:spLocks noChangeAspect="1"/>
          </p:cNvSpPr>
          <p:nvPr/>
        </p:nvSpPr>
        <p:spPr bwMode="auto">
          <a:xfrm>
            <a:off x="3566004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7" name="Freeform 76"/>
          <p:cNvSpPr>
            <a:spLocks noChangeAspect="1"/>
          </p:cNvSpPr>
          <p:nvPr/>
        </p:nvSpPr>
        <p:spPr bwMode="auto">
          <a:xfrm>
            <a:off x="6465888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9" name="Freeform 78"/>
          <p:cNvSpPr>
            <a:spLocks noChangeAspect="1"/>
          </p:cNvSpPr>
          <p:nvPr/>
        </p:nvSpPr>
        <p:spPr bwMode="auto">
          <a:xfrm>
            <a:off x="9370018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0" name="Freeform 79"/>
          <p:cNvSpPr>
            <a:spLocks noChangeAspect="1"/>
          </p:cNvSpPr>
          <p:nvPr/>
        </p:nvSpPr>
        <p:spPr bwMode="auto">
          <a:xfrm>
            <a:off x="5015946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1" name="Freeform 80"/>
          <p:cNvSpPr>
            <a:spLocks noChangeAspect="1"/>
          </p:cNvSpPr>
          <p:nvPr/>
        </p:nvSpPr>
        <p:spPr bwMode="auto">
          <a:xfrm>
            <a:off x="9370018" y="2614561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61"/>
          <p:cNvSpPr>
            <a:spLocks noChangeAspect="1"/>
          </p:cNvSpPr>
          <p:nvPr/>
        </p:nvSpPr>
        <p:spPr bwMode="auto">
          <a:xfrm>
            <a:off x="2105557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3" name="Freeform 72"/>
          <p:cNvSpPr>
            <a:spLocks noChangeAspect="1"/>
          </p:cNvSpPr>
          <p:nvPr/>
        </p:nvSpPr>
        <p:spPr bwMode="auto">
          <a:xfrm>
            <a:off x="3559039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4" name="Freeform 73"/>
          <p:cNvSpPr>
            <a:spLocks noChangeAspect="1"/>
          </p:cNvSpPr>
          <p:nvPr/>
        </p:nvSpPr>
        <p:spPr bwMode="auto">
          <a:xfrm>
            <a:off x="652075" y="1421265"/>
            <a:ext cx="720000" cy="720000"/>
          </a:xfrm>
          <a:custGeom>
            <a:avLst/>
            <a:gdLst>
              <a:gd name="T0" fmla="*/ 0 w 637"/>
              <a:gd name="T1" fmla="*/ 0 h 637"/>
              <a:gd name="T2" fmla="*/ 0 w 637"/>
              <a:gd name="T3" fmla="*/ 637 h 637"/>
              <a:gd name="T4" fmla="*/ 566 w 637"/>
              <a:gd name="T5" fmla="*/ 637 h 637"/>
              <a:gd name="T6" fmla="*/ 637 w 637"/>
              <a:gd name="T7" fmla="*/ 566 h 637"/>
              <a:gd name="T8" fmla="*/ 637 w 637"/>
              <a:gd name="T9" fmla="*/ 0 h 637"/>
              <a:gd name="T10" fmla="*/ 0 w 637"/>
              <a:gd name="T11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637">
                <a:moveTo>
                  <a:pt x="0" y="0"/>
                </a:moveTo>
                <a:cubicBezTo>
                  <a:pt x="0" y="637"/>
                  <a:pt x="0" y="637"/>
                  <a:pt x="0" y="637"/>
                </a:cubicBezTo>
                <a:cubicBezTo>
                  <a:pt x="566" y="637"/>
                  <a:pt x="566" y="637"/>
                  <a:pt x="566" y="637"/>
                </a:cubicBezTo>
                <a:cubicBezTo>
                  <a:pt x="605" y="637"/>
                  <a:pt x="637" y="605"/>
                  <a:pt x="637" y="566"/>
                </a:cubicBezTo>
                <a:cubicBezTo>
                  <a:pt x="637" y="0"/>
                  <a:pt x="637" y="0"/>
                  <a:pt x="637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con </a:t>
            </a:r>
            <a:r>
              <a:rPr lang="en-US" dirty="0" err="1"/>
              <a:t>envolvente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F3A03C2-A37A-DB4D-9698-549962AF3D84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15</a:t>
            </a:fld>
            <a:endParaRPr lang="en-US" dirty="0"/>
          </a:p>
        </p:txBody>
      </p:sp>
      <p:grpSp>
        <p:nvGrpSpPr>
          <p:cNvPr id="86" name="Group 85"/>
          <p:cNvGrpSpPr/>
          <p:nvPr/>
        </p:nvGrpSpPr>
        <p:grpSpPr>
          <a:xfrm>
            <a:off x="7918700" y="3814316"/>
            <a:ext cx="720000" cy="720000"/>
            <a:chOff x="8091972" y="3814316"/>
            <a:chExt cx="720000" cy="720000"/>
          </a:xfrm>
        </p:grpSpPr>
        <p:sp>
          <p:nvSpPr>
            <p:cNvPr id="61" name="Freeform 60"/>
            <p:cNvSpPr>
              <a:spLocks noChangeAspect="1"/>
            </p:cNvSpPr>
            <p:nvPr/>
          </p:nvSpPr>
          <p:spPr bwMode="auto">
            <a:xfrm>
              <a:off x="8091972" y="3814316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8245971" y="3926959"/>
              <a:ext cx="412003" cy="494715"/>
            </a:xfrm>
            <a:custGeom>
              <a:avLst/>
              <a:gdLst>
                <a:gd name="T0" fmla="*/ 398 w 398"/>
                <a:gd name="T1" fmla="*/ 160 h 478"/>
                <a:gd name="T2" fmla="*/ 336 w 398"/>
                <a:gd name="T3" fmla="*/ 98 h 478"/>
                <a:gd name="T4" fmla="*/ 274 w 398"/>
                <a:gd name="T5" fmla="*/ 160 h 478"/>
                <a:gd name="T6" fmla="*/ 325 w 398"/>
                <a:gd name="T7" fmla="*/ 221 h 478"/>
                <a:gd name="T8" fmla="*/ 325 w 398"/>
                <a:gd name="T9" fmla="*/ 357 h 478"/>
                <a:gd name="T10" fmla="*/ 226 w 398"/>
                <a:gd name="T11" fmla="*/ 456 h 478"/>
                <a:gd name="T12" fmla="*/ 129 w 398"/>
                <a:gd name="T13" fmla="*/ 362 h 478"/>
                <a:gd name="T14" fmla="*/ 129 w 398"/>
                <a:gd name="T15" fmla="*/ 335 h 478"/>
                <a:gd name="T16" fmla="*/ 238 w 398"/>
                <a:gd name="T17" fmla="*/ 255 h 478"/>
                <a:gd name="T18" fmla="*/ 238 w 398"/>
                <a:gd name="T19" fmla="*/ 254 h 478"/>
                <a:gd name="T20" fmla="*/ 238 w 398"/>
                <a:gd name="T21" fmla="*/ 97 h 478"/>
                <a:gd name="T22" fmla="*/ 198 w 398"/>
                <a:gd name="T23" fmla="*/ 28 h 478"/>
                <a:gd name="T24" fmla="*/ 168 w 398"/>
                <a:gd name="T25" fmla="*/ 0 h 478"/>
                <a:gd name="T26" fmla="*/ 137 w 398"/>
                <a:gd name="T27" fmla="*/ 30 h 478"/>
                <a:gd name="T28" fmla="*/ 168 w 398"/>
                <a:gd name="T29" fmla="*/ 60 h 478"/>
                <a:gd name="T30" fmla="*/ 191 w 398"/>
                <a:gd name="T31" fmla="*/ 50 h 478"/>
                <a:gd name="T32" fmla="*/ 216 w 398"/>
                <a:gd name="T33" fmla="*/ 96 h 478"/>
                <a:gd name="T34" fmla="*/ 216 w 398"/>
                <a:gd name="T35" fmla="*/ 253 h 478"/>
                <a:gd name="T36" fmla="*/ 118 w 398"/>
                <a:gd name="T37" fmla="*/ 313 h 478"/>
                <a:gd name="T38" fmla="*/ 22 w 398"/>
                <a:gd name="T39" fmla="*/ 253 h 478"/>
                <a:gd name="T40" fmla="*/ 22 w 398"/>
                <a:gd name="T41" fmla="*/ 97 h 478"/>
                <a:gd name="T42" fmla="*/ 46 w 398"/>
                <a:gd name="T43" fmla="*/ 51 h 478"/>
                <a:gd name="T44" fmla="*/ 68 w 398"/>
                <a:gd name="T45" fmla="*/ 60 h 478"/>
                <a:gd name="T46" fmla="*/ 99 w 398"/>
                <a:gd name="T47" fmla="*/ 30 h 478"/>
                <a:gd name="T48" fmla="*/ 68 w 398"/>
                <a:gd name="T49" fmla="*/ 0 h 478"/>
                <a:gd name="T50" fmla="*/ 38 w 398"/>
                <a:gd name="T51" fmla="*/ 30 h 478"/>
                <a:gd name="T52" fmla="*/ 38 w 398"/>
                <a:gd name="T53" fmla="*/ 30 h 478"/>
                <a:gd name="T54" fmla="*/ 0 w 398"/>
                <a:gd name="T55" fmla="*/ 97 h 478"/>
                <a:gd name="T56" fmla="*/ 0 w 398"/>
                <a:gd name="T57" fmla="*/ 254 h 478"/>
                <a:gd name="T58" fmla="*/ 0 w 398"/>
                <a:gd name="T59" fmla="*/ 256 h 478"/>
                <a:gd name="T60" fmla="*/ 21 w 398"/>
                <a:gd name="T61" fmla="*/ 296 h 478"/>
                <a:gd name="T62" fmla="*/ 107 w 398"/>
                <a:gd name="T63" fmla="*/ 334 h 478"/>
                <a:gd name="T64" fmla="*/ 107 w 398"/>
                <a:gd name="T65" fmla="*/ 363 h 478"/>
                <a:gd name="T66" fmla="*/ 226 w 398"/>
                <a:gd name="T67" fmla="*/ 478 h 478"/>
                <a:gd name="T68" fmla="*/ 347 w 398"/>
                <a:gd name="T69" fmla="*/ 358 h 478"/>
                <a:gd name="T70" fmla="*/ 347 w 398"/>
                <a:gd name="T71" fmla="*/ 357 h 478"/>
                <a:gd name="T72" fmla="*/ 347 w 398"/>
                <a:gd name="T73" fmla="*/ 221 h 478"/>
                <a:gd name="T74" fmla="*/ 398 w 398"/>
                <a:gd name="T75" fmla="*/ 160 h 478"/>
                <a:gd name="T76" fmla="*/ 336 w 398"/>
                <a:gd name="T77" fmla="*/ 201 h 478"/>
                <a:gd name="T78" fmla="*/ 296 w 398"/>
                <a:gd name="T79" fmla="*/ 160 h 478"/>
                <a:gd name="T80" fmla="*/ 336 w 398"/>
                <a:gd name="T81" fmla="*/ 120 h 478"/>
                <a:gd name="T82" fmla="*/ 376 w 398"/>
                <a:gd name="T83" fmla="*/ 160 h 478"/>
                <a:gd name="T84" fmla="*/ 336 w 398"/>
                <a:gd name="T85" fmla="*/ 201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8" h="478">
                  <a:moveTo>
                    <a:pt x="398" y="160"/>
                  </a:moveTo>
                  <a:cubicBezTo>
                    <a:pt x="398" y="126"/>
                    <a:pt x="370" y="98"/>
                    <a:pt x="336" y="98"/>
                  </a:cubicBezTo>
                  <a:cubicBezTo>
                    <a:pt x="301" y="98"/>
                    <a:pt x="274" y="126"/>
                    <a:pt x="274" y="160"/>
                  </a:cubicBezTo>
                  <a:cubicBezTo>
                    <a:pt x="274" y="191"/>
                    <a:pt x="296" y="216"/>
                    <a:pt x="325" y="221"/>
                  </a:cubicBezTo>
                  <a:cubicBezTo>
                    <a:pt x="325" y="357"/>
                    <a:pt x="325" y="357"/>
                    <a:pt x="325" y="357"/>
                  </a:cubicBezTo>
                  <a:cubicBezTo>
                    <a:pt x="325" y="363"/>
                    <a:pt x="318" y="456"/>
                    <a:pt x="226" y="456"/>
                  </a:cubicBezTo>
                  <a:cubicBezTo>
                    <a:pt x="133" y="456"/>
                    <a:pt x="129" y="366"/>
                    <a:pt x="129" y="362"/>
                  </a:cubicBezTo>
                  <a:cubicBezTo>
                    <a:pt x="129" y="335"/>
                    <a:pt x="129" y="335"/>
                    <a:pt x="129" y="335"/>
                  </a:cubicBezTo>
                  <a:cubicBezTo>
                    <a:pt x="228" y="329"/>
                    <a:pt x="238" y="256"/>
                    <a:pt x="238" y="255"/>
                  </a:cubicBezTo>
                  <a:cubicBezTo>
                    <a:pt x="238" y="255"/>
                    <a:pt x="238" y="254"/>
                    <a:pt x="238" y="254"/>
                  </a:cubicBezTo>
                  <a:cubicBezTo>
                    <a:pt x="238" y="97"/>
                    <a:pt x="238" y="97"/>
                    <a:pt x="238" y="97"/>
                  </a:cubicBezTo>
                  <a:cubicBezTo>
                    <a:pt x="238" y="79"/>
                    <a:pt x="230" y="46"/>
                    <a:pt x="198" y="28"/>
                  </a:cubicBezTo>
                  <a:cubicBezTo>
                    <a:pt x="197" y="12"/>
                    <a:pt x="184" y="0"/>
                    <a:pt x="168" y="0"/>
                  </a:cubicBezTo>
                  <a:cubicBezTo>
                    <a:pt x="151" y="0"/>
                    <a:pt x="137" y="13"/>
                    <a:pt x="137" y="30"/>
                  </a:cubicBezTo>
                  <a:cubicBezTo>
                    <a:pt x="137" y="47"/>
                    <a:pt x="151" y="60"/>
                    <a:pt x="168" y="60"/>
                  </a:cubicBezTo>
                  <a:cubicBezTo>
                    <a:pt x="177" y="60"/>
                    <a:pt x="185" y="56"/>
                    <a:pt x="191" y="50"/>
                  </a:cubicBezTo>
                  <a:cubicBezTo>
                    <a:pt x="216" y="66"/>
                    <a:pt x="216" y="94"/>
                    <a:pt x="216" y="96"/>
                  </a:cubicBezTo>
                  <a:cubicBezTo>
                    <a:pt x="216" y="253"/>
                    <a:pt x="216" y="253"/>
                    <a:pt x="216" y="253"/>
                  </a:cubicBezTo>
                  <a:cubicBezTo>
                    <a:pt x="215" y="259"/>
                    <a:pt x="204" y="313"/>
                    <a:pt x="118" y="313"/>
                  </a:cubicBezTo>
                  <a:cubicBezTo>
                    <a:pt x="38" y="313"/>
                    <a:pt x="24" y="260"/>
                    <a:pt x="22" y="253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2" y="73"/>
                    <a:pt x="34" y="59"/>
                    <a:pt x="46" y="51"/>
                  </a:cubicBezTo>
                  <a:cubicBezTo>
                    <a:pt x="52" y="57"/>
                    <a:pt x="59" y="60"/>
                    <a:pt x="68" y="60"/>
                  </a:cubicBezTo>
                  <a:cubicBezTo>
                    <a:pt x="85" y="60"/>
                    <a:pt x="99" y="47"/>
                    <a:pt x="99" y="30"/>
                  </a:cubicBezTo>
                  <a:cubicBezTo>
                    <a:pt x="99" y="13"/>
                    <a:pt x="85" y="0"/>
                    <a:pt x="68" y="0"/>
                  </a:cubicBezTo>
                  <a:cubicBezTo>
                    <a:pt x="51" y="0"/>
                    <a:pt x="38" y="13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19" y="42"/>
                    <a:pt x="0" y="63"/>
                    <a:pt x="0" y="97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0" y="254"/>
                    <a:pt x="0" y="255"/>
                    <a:pt x="0" y="256"/>
                  </a:cubicBezTo>
                  <a:cubicBezTo>
                    <a:pt x="0" y="256"/>
                    <a:pt x="4" y="276"/>
                    <a:pt x="21" y="296"/>
                  </a:cubicBezTo>
                  <a:cubicBezTo>
                    <a:pt x="35" y="312"/>
                    <a:pt x="61" y="332"/>
                    <a:pt x="107" y="334"/>
                  </a:cubicBezTo>
                  <a:cubicBezTo>
                    <a:pt x="107" y="363"/>
                    <a:pt x="107" y="363"/>
                    <a:pt x="107" y="363"/>
                  </a:cubicBezTo>
                  <a:cubicBezTo>
                    <a:pt x="107" y="364"/>
                    <a:pt x="112" y="478"/>
                    <a:pt x="226" y="478"/>
                  </a:cubicBezTo>
                  <a:cubicBezTo>
                    <a:pt x="341" y="478"/>
                    <a:pt x="347" y="359"/>
                    <a:pt x="347" y="358"/>
                  </a:cubicBezTo>
                  <a:cubicBezTo>
                    <a:pt x="347" y="358"/>
                    <a:pt x="347" y="358"/>
                    <a:pt x="347" y="357"/>
                  </a:cubicBezTo>
                  <a:cubicBezTo>
                    <a:pt x="347" y="221"/>
                    <a:pt x="347" y="221"/>
                    <a:pt x="347" y="221"/>
                  </a:cubicBezTo>
                  <a:cubicBezTo>
                    <a:pt x="376" y="216"/>
                    <a:pt x="398" y="191"/>
                    <a:pt x="398" y="160"/>
                  </a:cubicBezTo>
                  <a:close/>
                  <a:moveTo>
                    <a:pt x="336" y="201"/>
                  </a:moveTo>
                  <a:cubicBezTo>
                    <a:pt x="314" y="201"/>
                    <a:pt x="296" y="182"/>
                    <a:pt x="296" y="160"/>
                  </a:cubicBezTo>
                  <a:cubicBezTo>
                    <a:pt x="296" y="138"/>
                    <a:pt x="314" y="120"/>
                    <a:pt x="336" y="120"/>
                  </a:cubicBezTo>
                  <a:cubicBezTo>
                    <a:pt x="358" y="120"/>
                    <a:pt x="376" y="138"/>
                    <a:pt x="376" y="160"/>
                  </a:cubicBezTo>
                  <a:cubicBezTo>
                    <a:pt x="376" y="182"/>
                    <a:pt x="358" y="201"/>
                    <a:pt x="336" y="20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2" name="Group 11"/>
          <p:cNvGrpSpPr>
            <a:grpSpLocks noChangeAspect="1"/>
          </p:cNvGrpSpPr>
          <p:nvPr/>
        </p:nvGrpSpPr>
        <p:grpSpPr>
          <a:xfrm>
            <a:off x="10937192" y="1497934"/>
            <a:ext cx="489518" cy="576000"/>
            <a:chOff x="5939715" y="2572185"/>
            <a:chExt cx="585328" cy="688737"/>
          </a:xfrm>
          <a:solidFill>
            <a:schemeClr val="bg1"/>
          </a:solidFill>
        </p:grpSpPr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6178047" y="2630159"/>
              <a:ext cx="107961" cy="107961"/>
            </a:xfrm>
            <a:custGeom>
              <a:avLst/>
              <a:gdLst>
                <a:gd name="T0" fmla="*/ 41 w 83"/>
                <a:gd name="T1" fmla="*/ 83 h 83"/>
                <a:gd name="T2" fmla="*/ 0 w 83"/>
                <a:gd name="T3" fmla="*/ 41 h 83"/>
                <a:gd name="T4" fmla="*/ 41 w 83"/>
                <a:gd name="T5" fmla="*/ 0 h 83"/>
                <a:gd name="T6" fmla="*/ 83 w 83"/>
                <a:gd name="T7" fmla="*/ 41 h 83"/>
                <a:gd name="T8" fmla="*/ 41 w 83"/>
                <a:gd name="T9" fmla="*/ 83 h 83"/>
                <a:gd name="T10" fmla="*/ 41 w 83"/>
                <a:gd name="T11" fmla="*/ 22 h 83"/>
                <a:gd name="T12" fmla="*/ 22 w 83"/>
                <a:gd name="T13" fmla="*/ 41 h 83"/>
                <a:gd name="T14" fmla="*/ 41 w 83"/>
                <a:gd name="T15" fmla="*/ 61 h 83"/>
                <a:gd name="T16" fmla="*/ 61 w 83"/>
                <a:gd name="T17" fmla="*/ 41 h 83"/>
                <a:gd name="T18" fmla="*/ 41 w 83"/>
                <a:gd name="T19" fmla="*/ 2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3">
                  <a:moveTo>
                    <a:pt x="41" y="83"/>
                  </a:moveTo>
                  <a:cubicBezTo>
                    <a:pt x="19" y="83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3" y="18"/>
                    <a:pt x="83" y="41"/>
                  </a:cubicBezTo>
                  <a:cubicBezTo>
                    <a:pt x="83" y="64"/>
                    <a:pt x="64" y="83"/>
                    <a:pt x="41" y="83"/>
                  </a:cubicBezTo>
                  <a:close/>
                  <a:moveTo>
                    <a:pt x="41" y="22"/>
                  </a:moveTo>
                  <a:cubicBezTo>
                    <a:pt x="31" y="22"/>
                    <a:pt x="22" y="30"/>
                    <a:pt x="22" y="41"/>
                  </a:cubicBezTo>
                  <a:cubicBezTo>
                    <a:pt x="22" y="52"/>
                    <a:pt x="31" y="61"/>
                    <a:pt x="41" y="61"/>
                  </a:cubicBezTo>
                  <a:cubicBezTo>
                    <a:pt x="52" y="61"/>
                    <a:pt x="61" y="52"/>
                    <a:pt x="61" y="41"/>
                  </a:cubicBezTo>
                  <a:cubicBezTo>
                    <a:pt x="61" y="30"/>
                    <a:pt x="52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5939715" y="2572185"/>
              <a:ext cx="585328" cy="688737"/>
            </a:xfrm>
            <a:custGeom>
              <a:avLst/>
              <a:gdLst>
                <a:gd name="T0" fmla="*/ 41 w 451"/>
                <a:gd name="T1" fmla="*/ 436 h 531"/>
                <a:gd name="T2" fmla="*/ 12 w 451"/>
                <a:gd name="T3" fmla="*/ 303 h 531"/>
                <a:gd name="T4" fmla="*/ 107 w 451"/>
                <a:gd name="T5" fmla="*/ 400 h 531"/>
                <a:gd name="T6" fmla="*/ 189 w 451"/>
                <a:gd name="T7" fmla="*/ 278 h 531"/>
                <a:gd name="T8" fmla="*/ 103 w 451"/>
                <a:gd name="T9" fmla="*/ 205 h 531"/>
                <a:gd name="T10" fmla="*/ 189 w 451"/>
                <a:gd name="T11" fmla="*/ 181 h 531"/>
                <a:gd name="T12" fmla="*/ 225 w 451"/>
                <a:gd name="T13" fmla="*/ 0 h 531"/>
                <a:gd name="T14" fmla="*/ 262 w 451"/>
                <a:gd name="T15" fmla="*/ 181 h 531"/>
                <a:gd name="T16" fmla="*/ 348 w 451"/>
                <a:gd name="T17" fmla="*/ 205 h 531"/>
                <a:gd name="T18" fmla="*/ 337 w 451"/>
                <a:gd name="T19" fmla="*/ 264 h 531"/>
                <a:gd name="T20" fmla="*/ 262 w 451"/>
                <a:gd name="T21" fmla="*/ 278 h 531"/>
                <a:gd name="T22" fmla="*/ 341 w 451"/>
                <a:gd name="T23" fmla="*/ 399 h 531"/>
                <a:gd name="T24" fmla="*/ 439 w 451"/>
                <a:gd name="T25" fmla="*/ 303 h 531"/>
                <a:gd name="T26" fmla="*/ 407 w 451"/>
                <a:gd name="T27" fmla="*/ 434 h 531"/>
                <a:gd name="T28" fmla="*/ 49 w 451"/>
                <a:gd name="T29" fmla="*/ 407 h 531"/>
                <a:gd name="T30" fmla="*/ 224 w 451"/>
                <a:gd name="T31" fmla="*/ 509 h 531"/>
                <a:gd name="T32" fmla="*/ 400 w 451"/>
                <a:gd name="T33" fmla="*/ 405 h 531"/>
                <a:gd name="T34" fmla="*/ 420 w 451"/>
                <a:gd name="T35" fmla="*/ 339 h 531"/>
                <a:gd name="T36" fmla="*/ 374 w 451"/>
                <a:gd name="T37" fmla="*/ 391 h 531"/>
                <a:gd name="T38" fmla="*/ 253 w 451"/>
                <a:gd name="T39" fmla="*/ 472 h 531"/>
                <a:gd name="T40" fmla="*/ 240 w 451"/>
                <a:gd name="T41" fmla="*/ 256 h 531"/>
                <a:gd name="T42" fmla="*/ 320 w 451"/>
                <a:gd name="T43" fmla="*/ 249 h 531"/>
                <a:gd name="T44" fmla="*/ 326 w 451"/>
                <a:gd name="T45" fmla="*/ 231 h 531"/>
                <a:gd name="T46" fmla="*/ 240 w 451"/>
                <a:gd name="T47" fmla="*/ 227 h 531"/>
                <a:gd name="T48" fmla="*/ 247 w 451"/>
                <a:gd name="T49" fmla="*/ 163 h 531"/>
                <a:gd name="T50" fmla="*/ 225 w 451"/>
                <a:gd name="T51" fmla="*/ 22 h 531"/>
                <a:gd name="T52" fmla="*/ 204 w 451"/>
                <a:gd name="T53" fmla="*/ 163 h 531"/>
                <a:gd name="T54" fmla="*/ 211 w 451"/>
                <a:gd name="T55" fmla="*/ 227 h 531"/>
                <a:gd name="T56" fmla="*/ 125 w 451"/>
                <a:gd name="T57" fmla="*/ 256 h 531"/>
                <a:gd name="T58" fmla="*/ 211 w 451"/>
                <a:gd name="T59" fmla="*/ 474 h 531"/>
                <a:gd name="T60" fmla="*/ 82 w 451"/>
                <a:gd name="T61" fmla="*/ 403 h 531"/>
                <a:gd name="T62" fmla="*/ 100 w 451"/>
                <a:gd name="T63" fmla="*/ 380 h 531"/>
                <a:gd name="T64" fmla="*/ 25 w 451"/>
                <a:gd name="T65" fmla="*/ 419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1" h="531">
                  <a:moveTo>
                    <a:pt x="224" y="531"/>
                  </a:moveTo>
                  <a:cubicBezTo>
                    <a:pt x="150" y="531"/>
                    <a:pt x="83" y="496"/>
                    <a:pt x="41" y="436"/>
                  </a:cubicBezTo>
                  <a:cubicBezTo>
                    <a:pt x="0" y="457"/>
                    <a:pt x="0" y="457"/>
                    <a:pt x="0" y="457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45" y="381"/>
                    <a:pt x="145" y="381"/>
                    <a:pt x="145" y="381"/>
                  </a:cubicBezTo>
                  <a:cubicBezTo>
                    <a:pt x="107" y="400"/>
                    <a:pt x="107" y="400"/>
                    <a:pt x="107" y="400"/>
                  </a:cubicBezTo>
                  <a:cubicBezTo>
                    <a:pt x="124" y="418"/>
                    <a:pt x="154" y="438"/>
                    <a:pt x="189" y="447"/>
                  </a:cubicBezTo>
                  <a:cubicBezTo>
                    <a:pt x="189" y="278"/>
                    <a:pt x="189" y="278"/>
                    <a:pt x="189" y="278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54" y="167"/>
                    <a:pt x="131" y="133"/>
                    <a:pt x="131" y="94"/>
                  </a:cubicBezTo>
                  <a:cubicBezTo>
                    <a:pt x="131" y="42"/>
                    <a:pt x="174" y="0"/>
                    <a:pt x="225" y="0"/>
                  </a:cubicBezTo>
                  <a:cubicBezTo>
                    <a:pt x="277" y="0"/>
                    <a:pt x="320" y="42"/>
                    <a:pt x="320" y="94"/>
                  </a:cubicBezTo>
                  <a:cubicBezTo>
                    <a:pt x="320" y="133"/>
                    <a:pt x="297" y="167"/>
                    <a:pt x="262" y="181"/>
                  </a:cubicBezTo>
                  <a:cubicBezTo>
                    <a:pt x="262" y="205"/>
                    <a:pt x="262" y="205"/>
                    <a:pt x="262" y="205"/>
                  </a:cubicBezTo>
                  <a:cubicBezTo>
                    <a:pt x="348" y="205"/>
                    <a:pt x="348" y="205"/>
                    <a:pt x="348" y="205"/>
                  </a:cubicBezTo>
                  <a:cubicBezTo>
                    <a:pt x="348" y="231"/>
                    <a:pt x="348" y="231"/>
                    <a:pt x="348" y="231"/>
                  </a:cubicBezTo>
                  <a:cubicBezTo>
                    <a:pt x="348" y="234"/>
                    <a:pt x="348" y="251"/>
                    <a:pt x="337" y="264"/>
                  </a:cubicBezTo>
                  <a:cubicBezTo>
                    <a:pt x="328" y="273"/>
                    <a:pt x="317" y="278"/>
                    <a:pt x="302" y="278"/>
                  </a:cubicBezTo>
                  <a:cubicBezTo>
                    <a:pt x="262" y="278"/>
                    <a:pt x="262" y="278"/>
                    <a:pt x="262" y="278"/>
                  </a:cubicBezTo>
                  <a:cubicBezTo>
                    <a:pt x="262" y="447"/>
                    <a:pt x="262" y="447"/>
                    <a:pt x="262" y="447"/>
                  </a:cubicBezTo>
                  <a:cubicBezTo>
                    <a:pt x="295" y="438"/>
                    <a:pt x="325" y="418"/>
                    <a:pt x="341" y="399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439" y="303"/>
                    <a:pt x="439" y="303"/>
                    <a:pt x="439" y="303"/>
                  </a:cubicBezTo>
                  <a:cubicBezTo>
                    <a:pt x="451" y="457"/>
                    <a:pt x="451" y="457"/>
                    <a:pt x="451" y="457"/>
                  </a:cubicBezTo>
                  <a:cubicBezTo>
                    <a:pt x="407" y="434"/>
                    <a:pt x="407" y="434"/>
                    <a:pt x="407" y="434"/>
                  </a:cubicBezTo>
                  <a:cubicBezTo>
                    <a:pt x="366" y="495"/>
                    <a:pt x="298" y="531"/>
                    <a:pt x="224" y="531"/>
                  </a:cubicBezTo>
                  <a:close/>
                  <a:moveTo>
                    <a:pt x="49" y="407"/>
                  </a:moveTo>
                  <a:cubicBezTo>
                    <a:pt x="54" y="415"/>
                    <a:pt x="54" y="415"/>
                    <a:pt x="54" y="415"/>
                  </a:cubicBezTo>
                  <a:cubicBezTo>
                    <a:pt x="91" y="474"/>
                    <a:pt x="155" y="509"/>
                    <a:pt x="224" y="509"/>
                  </a:cubicBezTo>
                  <a:cubicBezTo>
                    <a:pt x="294" y="509"/>
                    <a:pt x="358" y="474"/>
                    <a:pt x="394" y="414"/>
                  </a:cubicBezTo>
                  <a:cubicBezTo>
                    <a:pt x="400" y="405"/>
                    <a:pt x="400" y="405"/>
                    <a:pt x="400" y="405"/>
                  </a:cubicBezTo>
                  <a:cubicBezTo>
                    <a:pt x="426" y="419"/>
                    <a:pt x="426" y="419"/>
                    <a:pt x="426" y="419"/>
                  </a:cubicBezTo>
                  <a:cubicBezTo>
                    <a:pt x="420" y="339"/>
                    <a:pt x="420" y="339"/>
                    <a:pt x="420" y="339"/>
                  </a:cubicBezTo>
                  <a:cubicBezTo>
                    <a:pt x="351" y="380"/>
                    <a:pt x="351" y="380"/>
                    <a:pt x="351" y="380"/>
                  </a:cubicBezTo>
                  <a:cubicBezTo>
                    <a:pt x="374" y="391"/>
                    <a:pt x="374" y="391"/>
                    <a:pt x="374" y="391"/>
                  </a:cubicBezTo>
                  <a:cubicBezTo>
                    <a:pt x="367" y="402"/>
                    <a:pt x="367" y="402"/>
                    <a:pt x="367" y="402"/>
                  </a:cubicBezTo>
                  <a:cubicBezTo>
                    <a:pt x="346" y="434"/>
                    <a:pt x="298" y="463"/>
                    <a:pt x="253" y="472"/>
                  </a:cubicBezTo>
                  <a:cubicBezTo>
                    <a:pt x="240" y="474"/>
                    <a:pt x="240" y="474"/>
                    <a:pt x="240" y="474"/>
                  </a:cubicBezTo>
                  <a:cubicBezTo>
                    <a:pt x="240" y="256"/>
                    <a:pt x="240" y="256"/>
                    <a:pt x="240" y="256"/>
                  </a:cubicBezTo>
                  <a:cubicBezTo>
                    <a:pt x="302" y="256"/>
                    <a:pt x="302" y="256"/>
                    <a:pt x="302" y="256"/>
                  </a:cubicBezTo>
                  <a:cubicBezTo>
                    <a:pt x="310" y="256"/>
                    <a:pt x="317" y="253"/>
                    <a:pt x="320" y="249"/>
                  </a:cubicBezTo>
                  <a:cubicBezTo>
                    <a:pt x="327" y="243"/>
                    <a:pt x="326" y="232"/>
                    <a:pt x="326" y="232"/>
                  </a:cubicBezTo>
                  <a:cubicBezTo>
                    <a:pt x="326" y="231"/>
                    <a:pt x="326" y="231"/>
                    <a:pt x="326" y="231"/>
                  </a:cubicBezTo>
                  <a:cubicBezTo>
                    <a:pt x="326" y="227"/>
                    <a:pt x="326" y="227"/>
                    <a:pt x="326" y="227"/>
                  </a:cubicBezTo>
                  <a:cubicBezTo>
                    <a:pt x="240" y="227"/>
                    <a:pt x="240" y="227"/>
                    <a:pt x="240" y="227"/>
                  </a:cubicBezTo>
                  <a:cubicBezTo>
                    <a:pt x="240" y="165"/>
                    <a:pt x="240" y="165"/>
                    <a:pt x="240" y="165"/>
                  </a:cubicBezTo>
                  <a:cubicBezTo>
                    <a:pt x="247" y="163"/>
                    <a:pt x="247" y="163"/>
                    <a:pt x="247" y="163"/>
                  </a:cubicBezTo>
                  <a:cubicBezTo>
                    <a:pt x="277" y="153"/>
                    <a:pt x="298" y="126"/>
                    <a:pt x="298" y="94"/>
                  </a:cubicBezTo>
                  <a:cubicBezTo>
                    <a:pt x="298" y="54"/>
                    <a:pt x="265" y="22"/>
                    <a:pt x="225" y="22"/>
                  </a:cubicBezTo>
                  <a:cubicBezTo>
                    <a:pt x="186" y="22"/>
                    <a:pt x="153" y="54"/>
                    <a:pt x="153" y="94"/>
                  </a:cubicBezTo>
                  <a:cubicBezTo>
                    <a:pt x="153" y="126"/>
                    <a:pt x="174" y="153"/>
                    <a:pt x="204" y="163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1" y="227"/>
                    <a:pt x="211" y="227"/>
                    <a:pt x="211" y="227"/>
                  </a:cubicBezTo>
                  <a:cubicBezTo>
                    <a:pt x="125" y="227"/>
                    <a:pt x="125" y="227"/>
                    <a:pt x="125" y="227"/>
                  </a:cubicBezTo>
                  <a:cubicBezTo>
                    <a:pt x="125" y="256"/>
                    <a:pt x="125" y="256"/>
                    <a:pt x="125" y="256"/>
                  </a:cubicBezTo>
                  <a:cubicBezTo>
                    <a:pt x="211" y="256"/>
                    <a:pt x="211" y="256"/>
                    <a:pt x="211" y="256"/>
                  </a:cubicBezTo>
                  <a:cubicBezTo>
                    <a:pt x="211" y="474"/>
                    <a:pt x="211" y="474"/>
                    <a:pt x="211" y="474"/>
                  </a:cubicBezTo>
                  <a:cubicBezTo>
                    <a:pt x="198" y="472"/>
                    <a:pt x="198" y="472"/>
                    <a:pt x="198" y="472"/>
                  </a:cubicBezTo>
                  <a:cubicBezTo>
                    <a:pt x="151" y="463"/>
                    <a:pt x="102" y="434"/>
                    <a:pt x="82" y="403"/>
                  </a:cubicBezTo>
                  <a:cubicBezTo>
                    <a:pt x="75" y="393"/>
                    <a:pt x="75" y="393"/>
                    <a:pt x="75" y="393"/>
                  </a:cubicBezTo>
                  <a:cubicBezTo>
                    <a:pt x="100" y="380"/>
                    <a:pt x="100" y="380"/>
                    <a:pt x="100" y="380"/>
                  </a:cubicBezTo>
                  <a:cubicBezTo>
                    <a:pt x="31" y="339"/>
                    <a:pt x="31" y="339"/>
                    <a:pt x="31" y="339"/>
                  </a:cubicBezTo>
                  <a:cubicBezTo>
                    <a:pt x="25" y="419"/>
                    <a:pt x="25" y="419"/>
                    <a:pt x="25" y="419"/>
                  </a:cubicBezTo>
                  <a:lnTo>
                    <a:pt x="49" y="4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21" name="Freeform 12"/>
          <p:cNvSpPr>
            <a:spLocks noChangeAspect="1" noEditPoints="1"/>
          </p:cNvSpPr>
          <p:nvPr/>
        </p:nvSpPr>
        <p:spPr bwMode="auto">
          <a:xfrm>
            <a:off x="6660282" y="1497934"/>
            <a:ext cx="331213" cy="576000"/>
          </a:xfrm>
          <a:custGeom>
            <a:avLst/>
            <a:gdLst>
              <a:gd name="T0" fmla="*/ 159 w 321"/>
              <a:gd name="T1" fmla="*/ 230 h 558"/>
              <a:gd name="T2" fmla="*/ 218 w 321"/>
              <a:gd name="T3" fmla="*/ 239 h 558"/>
              <a:gd name="T4" fmla="*/ 285 w 321"/>
              <a:gd name="T5" fmla="*/ 167 h 558"/>
              <a:gd name="T6" fmla="*/ 264 w 321"/>
              <a:gd name="T7" fmla="*/ 52 h 558"/>
              <a:gd name="T8" fmla="*/ 202 w 321"/>
              <a:gd name="T9" fmla="*/ 0 h 558"/>
              <a:gd name="T10" fmla="*/ 86 w 321"/>
              <a:gd name="T11" fmla="*/ 68 h 558"/>
              <a:gd name="T12" fmla="*/ 111 w 321"/>
              <a:gd name="T13" fmla="*/ 209 h 558"/>
              <a:gd name="T14" fmla="*/ 129 w 321"/>
              <a:gd name="T15" fmla="*/ 300 h 558"/>
              <a:gd name="T16" fmla="*/ 0 w 321"/>
              <a:gd name="T17" fmla="*/ 405 h 558"/>
              <a:gd name="T18" fmla="*/ 35 w 321"/>
              <a:gd name="T19" fmla="*/ 514 h 558"/>
              <a:gd name="T20" fmla="*/ 270 w 321"/>
              <a:gd name="T21" fmla="*/ 514 h 558"/>
              <a:gd name="T22" fmla="*/ 305 w 321"/>
              <a:gd name="T23" fmla="*/ 405 h 558"/>
              <a:gd name="T24" fmla="*/ 151 w 321"/>
              <a:gd name="T25" fmla="*/ 300 h 558"/>
              <a:gd name="T26" fmla="*/ 164 w 321"/>
              <a:gd name="T27" fmla="*/ 382 h 558"/>
              <a:gd name="T28" fmla="*/ 278 w 321"/>
              <a:gd name="T29" fmla="*/ 350 h 558"/>
              <a:gd name="T30" fmla="*/ 121 w 321"/>
              <a:gd name="T31" fmla="*/ 146 h 558"/>
              <a:gd name="T32" fmla="*/ 118 w 321"/>
              <a:gd name="T33" fmla="*/ 129 h 558"/>
              <a:gd name="T34" fmla="*/ 135 w 321"/>
              <a:gd name="T35" fmla="*/ 56 h 558"/>
              <a:gd name="T36" fmla="*/ 164 w 321"/>
              <a:gd name="T37" fmla="*/ 65 h 558"/>
              <a:gd name="T38" fmla="*/ 202 w 321"/>
              <a:gd name="T39" fmla="*/ 22 h 558"/>
              <a:gd name="T40" fmla="*/ 242 w 321"/>
              <a:gd name="T41" fmla="*/ 63 h 558"/>
              <a:gd name="T42" fmla="*/ 254 w 321"/>
              <a:gd name="T43" fmla="*/ 74 h 558"/>
              <a:gd name="T44" fmla="*/ 294 w 321"/>
              <a:gd name="T45" fmla="*/ 105 h 558"/>
              <a:gd name="T46" fmla="*/ 255 w 321"/>
              <a:gd name="T47" fmla="*/ 153 h 558"/>
              <a:gd name="T48" fmla="*/ 242 w 321"/>
              <a:gd name="T49" fmla="*/ 210 h 558"/>
              <a:gd name="T50" fmla="*/ 186 w 321"/>
              <a:gd name="T51" fmla="*/ 190 h 558"/>
              <a:gd name="T52" fmla="*/ 155 w 321"/>
              <a:gd name="T53" fmla="*/ 208 h 558"/>
              <a:gd name="T54" fmla="*/ 130 w 321"/>
              <a:gd name="T55" fmla="*/ 322 h 558"/>
              <a:gd name="T56" fmla="*/ 24 w 321"/>
              <a:gd name="T57" fmla="*/ 353 h 558"/>
              <a:gd name="T58" fmla="*/ 248 w 321"/>
              <a:gd name="T59" fmla="*/ 509 h 558"/>
              <a:gd name="T60" fmla="*/ 248 w 321"/>
              <a:gd name="T61" fmla="*/ 512 h 558"/>
              <a:gd name="T62" fmla="*/ 57 w 321"/>
              <a:gd name="T63" fmla="*/ 512 h 558"/>
              <a:gd name="T64" fmla="*/ 37 w 321"/>
              <a:gd name="T65" fmla="*/ 444 h 558"/>
              <a:gd name="T66" fmla="*/ 269 w 321"/>
              <a:gd name="T67" fmla="*/ 443 h 558"/>
              <a:gd name="T68" fmla="*/ 283 w 321"/>
              <a:gd name="T69" fmla="*/ 405 h 558"/>
              <a:gd name="T70" fmla="*/ 152 w 321"/>
              <a:gd name="T71" fmla="*/ 441 h 558"/>
              <a:gd name="T72" fmla="*/ 22 w 321"/>
              <a:gd name="T73" fmla="*/ 405 h 558"/>
              <a:gd name="T74" fmla="*/ 152 w 321"/>
              <a:gd name="T75" fmla="*/ 404 h 558"/>
              <a:gd name="T76" fmla="*/ 283 w 321"/>
              <a:gd name="T77" fmla="*/ 405 h 558"/>
              <a:gd name="T78" fmla="*/ 246 w 321"/>
              <a:gd name="T79" fmla="*/ 121 h 558"/>
              <a:gd name="T80" fmla="*/ 153 w 321"/>
              <a:gd name="T81" fmla="*/ 121 h 558"/>
              <a:gd name="T82" fmla="*/ 200 w 321"/>
              <a:gd name="T83" fmla="*/ 97 h 558"/>
              <a:gd name="T84" fmla="*/ 200 w 321"/>
              <a:gd name="T85" fmla="*/ 146 h 558"/>
              <a:gd name="T86" fmla="*/ 200 w 321"/>
              <a:gd name="T87" fmla="*/ 97 h 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21" h="558">
                <a:moveTo>
                  <a:pt x="151" y="300"/>
                </a:moveTo>
                <a:cubicBezTo>
                  <a:pt x="150" y="274"/>
                  <a:pt x="153" y="250"/>
                  <a:pt x="159" y="230"/>
                </a:cubicBezTo>
                <a:cubicBezTo>
                  <a:pt x="167" y="229"/>
                  <a:pt x="174" y="227"/>
                  <a:pt x="181" y="222"/>
                </a:cubicBezTo>
                <a:cubicBezTo>
                  <a:pt x="194" y="236"/>
                  <a:pt x="208" y="239"/>
                  <a:pt x="218" y="239"/>
                </a:cubicBezTo>
                <a:cubicBezTo>
                  <a:pt x="229" y="239"/>
                  <a:pt x="240" y="236"/>
                  <a:pt x="252" y="230"/>
                </a:cubicBezTo>
                <a:cubicBezTo>
                  <a:pt x="280" y="215"/>
                  <a:pt x="291" y="193"/>
                  <a:pt x="285" y="167"/>
                </a:cubicBezTo>
                <a:cubicBezTo>
                  <a:pt x="309" y="156"/>
                  <a:pt x="321" y="132"/>
                  <a:pt x="315" y="101"/>
                </a:cubicBezTo>
                <a:cubicBezTo>
                  <a:pt x="310" y="71"/>
                  <a:pt x="292" y="54"/>
                  <a:pt x="264" y="52"/>
                </a:cubicBezTo>
                <a:cubicBezTo>
                  <a:pt x="261" y="20"/>
                  <a:pt x="237" y="5"/>
                  <a:pt x="213" y="1"/>
                </a:cubicBezTo>
                <a:cubicBezTo>
                  <a:pt x="209" y="1"/>
                  <a:pt x="205" y="0"/>
                  <a:pt x="202" y="0"/>
                </a:cubicBezTo>
                <a:cubicBezTo>
                  <a:pt x="176" y="0"/>
                  <a:pt x="157" y="13"/>
                  <a:pt x="148" y="36"/>
                </a:cubicBezTo>
                <a:cubicBezTo>
                  <a:pt x="122" y="30"/>
                  <a:pt x="99" y="42"/>
                  <a:pt x="86" y="68"/>
                </a:cubicBezTo>
                <a:cubicBezTo>
                  <a:pt x="75" y="91"/>
                  <a:pt x="73" y="120"/>
                  <a:pt x="97" y="141"/>
                </a:cubicBezTo>
                <a:cubicBezTo>
                  <a:pt x="87" y="159"/>
                  <a:pt x="84" y="183"/>
                  <a:pt x="111" y="209"/>
                </a:cubicBezTo>
                <a:cubicBezTo>
                  <a:pt x="119" y="218"/>
                  <a:pt x="128" y="224"/>
                  <a:pt x="137" y="227"/>
                </a:cubicBezTo>
                <a:cubicBezTo>
                  <a:pt x="131" y="249"/>
                  <a:pt x="128" y="274"/>
                  <a:pt x="129" y="300"/>
                </a:cubicBezTo>
                <a:cubicBezTo>
                  <a:pt x="63" y="304"/>
                  <a:pt x="0" y="324"/>
                  <a:pt x="0" y="358"/>
                </a:cubicBezTo>
                <a:cubicBezTo>
                  <a:pt x="0" y="405"/>
                  <a:pt x="0" y="405"/>
                  <a:pt x="0" y="405"/>
                </a:cubicBezTo>
                <a:cubicBezTo>
                  <a:pt x="0" y="412"/>
                  <a:pt x="3" y="419"/>
                  <a:pt x="8" y="425"/>
                </a:cubicBezTo>
                <a:cubicBezTo>
                  <a:pt x="35" y="514"/>
                  <a:pt x="35" y="514"/>
                  <a:pt x="35" y="514"/>
                </a:cubicBezTo>
                <a:cubicBezTo>
                  <a:pt x="38" y="543"/>
                  <a:pt x="95" y="558"/>
                  <a:pt x="152" y="558"/>
                </a:cubicBezTo>
                <a:cubicBezTo>
                  <a:pt x="209" y="558"/>
                  <a:pt x="267" y="543"/>
                  <a:pt x="270" y="514"/>
                </a:cubicBezTo>
                <a:cubicBezTo>
                  <a:pt x="299" y="422"/>
                  <a:pt x="299" y="422"/>
                  <a:pt x="299" y="422"/>
                </a:cubicBezTo>
                <a:cubicBezTo>
                  <a:pt x="303" y="416"/>
                  <a:pt x="305" y="411"/>
                  <a:pt x="305" y="405"/>
                </a:cubicBezTo>
                <a:cubicBezTo>
                  <a:pt x="305" y="358"/>
                  <a:pt x="305" y="358"/>
                  <a:pt x="305" y="358"/>
                </a:cubicBezTo>
                <a:cubicBezTo>
                  <a:pt x="305" y="325"/>
                  <a:pt x="242" y="301"/>
                  <a:pt x="151" y="300"/>
                </a:cubicBezTo>
                <a:close/>
                <a:moveTo>
                  <a:pt x="278" y="350"/>
                </a:moveTo>
                <a:cubicBezTo>
                  <a:pt x="263" y="361"/>
                  <a:pt x="233" y="380"/>
                  <a:pt x="164" y="382"/>
                </a:cubicBezTo>
                <a:cubicBezTo>
                  <a:pt x="158" y="361"/>
                  <a:pt x="154" y="341"/>
                  <a:pt x="152" y="322"/>
                </a:cubicBezTo>
                <a:cubicBezTo>
                  <a:pt x="225" y="323"/>
                  <a:pt x="264" y="339"/>
                  <a:pt x="278" y="350"/>
                </a:cubicBezTo>
                <a:close/>
                <a:moveTo>
                  <a:pt x="126" y="193"/>
                </a:moveTo>
                <a:cubicBezTo>
                  <a:pt x="109" y="177"/>
                  <a:pt x="107" y="162"/>
                  <a:pt x="121" y="146"/>
                </a:cubicBezTo>
                <a:cubicBezTo>
                  <a:pt x="129" y="136"/>
                  <a:pt x="129" y="136"/>
                  <a:pt x="129" y="136"/>
                </a:cubicBezTo>
                <a:cubicBezTo>
                  <a:pt x="118" y="129"/>
                  <a:pt x="118" y="129"/>
                  <a:pt x="118" y="129"/>
                </a:cubicBezTo>
                <a:cubicBezTo>
                  <a:pt x="105" y="121"/>
                  <a:pt x="92" y="106"/>
                  <a:pt x="106" y="78"/>
                </a:cubicBezTo>
                <a:cubicBezTo>
                  <a:pt x="113" y="64"/>
                  <a:pt x="123" y="56"/>
                  <a:pt x="135" y="56"/>
                </a:cubicBezTo>
                <a:cubicBezTo>
                  <a:pt x="140" y="56"/>
                  <a:pt x="146" y="58"/>
                  <a:pt x="152" y="60"/>
                </a:cubicBezTo>
                <a:cubicBezTo>
                  <a:pt x="164" y="65"/>
                  <a:pt x="164" y="65"/>
                  <a:pt x="164" y="65"/>
                </a:cubicBezTo>
                <a:cubicBezTo>
                  <a:pt x="166" y="52"/>
                  <a:pt x="166" y="52"/>
                  <a:pt x="166" y="52"/>
                </a:cubicBezTo>
                <a:cubicBezTo>
                  <a:pt x="171" y="32"/>
                  <a:pt x="183" y="22"/>
                  <a:pt x="202" y="22"/>
                </a:cubicBezTo>
                <a:cubicBezTo>
                  <a:pt x="204" y="22"/>
                  <a:pt x="207" y="23"/>
                  <a:pt x="210" y="23"/>
                </a:cubicBezTo>
                <a:cubicBezTo>
                  <a:pt x="225" y="25"/>
                  <a:pt x="244" y="34"/>
                  <a:pt x="242" y="63"/>
                </a:cubicBezTo>
                <a:cubicBezTo>
                  <a:pt x="242" y="76"/>
                  <a:pt x="242" y="76"/>
                  <a:pt x="242" y="76"/>
                </a:cubicBezTo>
                <a:cubicBezTo>
                  <a:pt x="254" y="74"/>
                  <a:pt x="254" y="74"/>
                  <a:pt x="254" y="74"/>
                </a:cubicBezTo>
                <a:cubicBezTo>
                  <a:pt x="256" y="74"/>
                  <a:pt x="258" y="74"/>
                  <a:pt x="260" y="74"/>
                </a:cubicBezTo>
                <a:cubicBezTo>
                  <a:pt x="267" y="74"/>
                  <a:pt x="289" y="74"/>
                  <a:pt x="294" y="105"/>
                </a:cubicBezTo>
                <a:cubicBezTo>
                  <a:pt x="297" y="121"/>
                  <a:pt x="294" y="143"/>
                  <a:pt x="268" y="150"/>
                </a:cubicBezTo>
                <a:cubicBezTo>
                  <a:pt x="255" y="153"/>
                  <a:pt x="255" y="153"/>
                  <a:pt x="255" y="153"/>
                </a:cubicBezTo>
                <a:cubicBezTo>
                  <a:pt x="260" y="165"/>
                  <a:pt x="260" y="165"/>
                  <a:pt x="260" y="165"/>
                </a:cubicBezTo>
                <a:cubicBezTo>
                  <a:pt x="269" y="185"/>
                  <a:pt x="264" y="199"/>
                  <a:pt x="242" y="210"/>
                </a:cubicBezTo>
                <a:cubicBezTo>
                  <a:pt x="220" y="222"/>
                  <a:pt x="205" y="219"/>
                  <a:pt x="193" y="201"/>
                </a:cubicBezTo>
                <a:cubicBezTo>
                  <a:pt x="186" y="190"/>
                  <a:pt x="186" y="190"/>
                  <a:pt x="186" y="190"/>
                </a:cubicBezTo>
                <a:cubicBezTo>
                  <a:pt x="176" y="199"/>
                  <a:pt x="176" y="199"/>
                  <a:pt x="176" y="199"/>
                </a:cubicBezTo>
                <a:cubicBezTo>
                  <a:pt x="169" y="205"/>
                  <a:pt x="162" y="208"/>
                  <a:pt x="155" y="208"/>
                </a:cubicBezTo>
                <a:cubicBezTo>
                  <a:pt x="146" y="208"/>
                  <a:pt x="136" y="203"/>
                  <a:pt x="126" y="193"/>
                </a:cubicBezTo>
                <a:close/>
                <a:moveTo>
                  <a:pt x="130" y="322"/>
                </a:moveTo>
                <a:cubicBezTo>
                  <a:pt x="132" y="341"/>
                  <a:pt x="136" y="361"/>
                  <a:pt x="142" y="382"/>
                </a:cubicBezTo>
                <a:cubicBezTo>
                  <a:pt x="68" y="380"/>
                  <a:pt x="38" y="362"/>
                  <a:pt x="24" y="353"/>
                </a:cubicBezTo>
                <a:cubicBezTo>
                  <a:pt x="33" y="342"/>
                  <a:pt x="70" y="325"/>
                  <a:pt x="130" y="322"/>
                </a:cubicBezTo>
                <a:close/>
                <a:moveTo>
                  <a:pt x="248" y="509"/>
                </a:moveTo>
                <a:cubicBezTo>
                  <a:pt x="248" y="510"/>
                  <a:pt x="248" y="510"/>
                  <a:pt x="248" y="510"/>
                </a:cubicBezTo>
                <a:cubicBezTo>
                  <a:pt x="248" y="512"/>
                  <a:pt x="248" y="512"/>
                  <a:pt x="248" y="512"/>
                </a:cubicBezTo>
                <a:cubicBezTo>
                  <a:pt x="246" y="518"/>
                  <a:pt x="215" y="536"/>
                  <a:pt x="152" y="536"/>
                </a:cubicBezTo>
                <a:cubicBezTo>
                  <a:pt x="90" y="536"/>
                  <a:pt x="58" y="518"/>
                  <a:pt x="57" y="512"/>
                </a:cubicBezTo>
                <a:cubicBezTo>
                  <a:pt x="57" y="510"/>
                  <a:pt x="57" y="510"/>
                  <a:pt x="57" y="510"/>
                </a:cubicBezTo>
                <a:cubicBezTo>
                  <a:pt x="37" y="444"/>
                  <a:pt x="37" y="444"/>
                  <a:pt x="37" y="444"/>
                </a:cubicBezTo>
                <a:cubicBezTo>
                  <a:pt x="64" y="456"/>
                  <a:pt x="105" y="463"/>
                  <a:pt x="152" y="463"/>
                </a:cubicBezTo>
                <a:cubicBezTo>
                  <a:pt x="200" y="463"/>
                  <a:pt x="242" y="456"/>
                  <a:pt x="269" y="443"/>
                </a:cubicBezTo>
                <a:lnTo>
                  <a:pt x="248" y="509"/>
                </a:lnTo>
                <a:close/>
                <a:moveTo>
                  <a:pt x="283" y="405"/>
                </a:moveTo>
                <a:cubicBezTo>
                  <a:pt x="283" y="409"/>
                  <a:pt x="275" y="419"/>
                  <a:pt x="251" y="427"/>
                </a:cubicBezTo>
                <a:cubicBezTo>
                  <a:pt x="225" y="436"/>
                  <a:pt x="190" y="441"/>
                  <a:pt x="152" y="441"/>
                </a:cubicBezTo>
                <a:cubicBezTo>
                  <a:pt x="115" y="441"/>
                  <a:pt x="80" y="436"/>
                  <a:pt x="54" y="427"/>
                </a:cubicBezTo>
                <a:cubicBezTo>
                  <a:pt x="30" y="419"/>
                  <a:pt x="22" y="409"/>
                  <a:pt x="22" y="405"/>
                </a:cubicBezTo>
                <a:cubicBezTo>
                  <a:pt x="22" y="377"/>
                  <a:pt x="22" y="377"/>
                  <a:pt x="22" y="377"/>
                </a:cubicBezTo>
                <a:cubicBezTo>
                  <a:pt x="42" y="389"/>
                  <a:pt x="78" y="404"/>
                  <a:pt x="152" y="404"/>
                </a:cubicBezTo>
                <a:cubicBezTo>
                  <a:pt x="226" y="404"/>
                  <a:pt x="263" y="386"/>
                  <a:pt x="283" y="373"/>
                </a:cubicBezTo>
                <a:lnTo>
                  <a:pt x="283" y="405"/>
                </a:lnTo>
                <a:close/>
                <a:moveTo>
                  <a:pt x="200" y="168"/>
                </a:moveTo>
                <a:cubicBezTo>
                  <a:pt x="225" y="168"/>
                  <a:pt x="246" y="147"/>
                  <a:pt x="246" y="121"/>
                </a:cubicBezTo>
                <a:cubicBezTo>
                  <a:pt x="246" y="96"/>
                  <a:pt x="225" y="75"/>
                  <a:pt x="200" y="75"/>
                </a:cubicBezTo>
                <a:cubicBezTo>
                  <a:pt x="174" y="75"/>
                  <a:pt x="153" y="96"/>
                  <a:pt x="153" y="121"/>
                </a:cubicBezTo>
                <a:cubicBezTo>
                  <a:pt x="153" y="147"/>
                  <a:pt x="174" y="168"/>
                  <a:pt x="200" y="168"/>
                </a:cubicBezTo>
                <a:close/>
                <a:moveTo>
                  <a:pt x="200" y="97"/>
                </a:moveTo>
                <a:cubicBezTo>
                  <a:pt x="213" y="97"/>
                  <a:pt x="224" y="108"/>
                  <a:pt x="224" y="121"/>
                </a:cubicBezTo>
                <a:cubicBezTo>
                  <a:pt x="224" y="135"/>
                  <a:pt x="213" y="146"/>
                  <a:pt x="200" y="146"/>
                </a:cubicBezTo>
                <a:cubicBezTo>
                  <a:pt x="186" y="146"/>
                  <a:pt x="175" y="135"/>
                  <a:pt x="175" y="121"/>
                </a:cubicBezTo>
                <a:cubicBezTo>
                  <a:pt x="175" y="108"/>
                  <a:pt x="186" y="97"/>
                  <a:pt x="200" y="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15"/>
          <p:cNvSpPr>
            <a:spLocks noChangeAspect="1" noEditPoints="1"/>
          </p:cNvSpPr>
          <p:nvPr/>
        </p:nvSpPr>
        <p:spPr bwMode="auto">
          <a:xfrm>
            <a:off x="7984846" y="1557778"/>
            <a:ext cx="604800" cy="439220"/>
          </a:xfrm>
          <a:custGeom>
            <a:avLst/>
            <a:gdLst>
              <a:gd name="T0" fmla="*/ 0 w 738"/>
              <a:gd name="T1" fmla="*/ 324 h 536"/>
              <a:gd name="T2" fmla="*/ 184 w 738"/>
              <a:gd name="T3" fmla="*/ 346 h 536"/>
              <a:gd name="T4" fmla="*/ 300 w 738"/>
              <a:gd name="T5" fmla="*/ 463 h 536"/>
              <a:gd name="T6" fmla="*/ 0 w 738"/>
              <a:gd name="T7" fmla="*/ 508 h 536"/>
              <a:gd name="T8" fmla="*/ 322 w 738"/>
              <a:gd name="T9" fmla="*/ 530 h 536"/>
              <a:gd name="T10" fmla="*/ 289 w 738"/>
              <a:gd name="T11" fmla="*/ 363 h 536"/>
              <a:gd name="T12" fmla="*/ 705 w 738"/>
              <a:gd name="T13" fmla="*/ 450 h 536"/>
              <a:gd name="T14" fmla="*/ 616 w 738"/>
              <a:gd name="T15" fmla="*/ 450 h 536"/>
              <a:gd name="T16" fmla="*/ 549 w 738"/>
              <a:gd name="T17" fmla="*/ 450 h 536"/>
              <a:gd name="T18" fmla="*/ 460 w 738"/>
              <a:gd name="T19" fmla="*/ 450 h 536"/>
              <a:gd name="T20" fmla="*/ 394 w 738"/>
              <a:gd name="T21" fmla="*/ 450 h 536"/>
              <a:gd name="T22" fmla="*/ 349 w 738"/>
              <a:gd name="T23" fmla="*/ 458 h 536"/>
              <a:gd name="T24" fmla="*/ 427 w 738"/>
              <a:gd name="T25" fmla="*/ 482 h 536"/>
              <a:gd name="T26" fmla="*/ 505 w 738"/>
              <a:gd name="T27" fmla="*/ 458 h 536"/>
              <a:gd name="T28" fmla="*/ 582 w 738"/>
              <a:gd name="T29" fmla="*/ 482 h 536"/>
              <a:gd name="T30" fmla="*/ 660 w 738"/>
              <a:gd name="T31" fmla="*/ 458 h 536"/>
              <a:gd name="T32" fmla="*/ 738 w 738"/>
              <a:gd name="T33" fmla="*/ 482 h 536"/>
              <a:gd name="T34" fmla="*/ 705 w 738"/>
              <a:gd name="T35" fmla="*/ 450 h 536"/>
              <a:gd name="T36" fmla="*/ 616 w 738"/>
              <a:gd name="T37" fmla="*/ 503 h 536"/>
              <a:gd name="T38" fmla="*/ 549 w 738"/>
              <a:gd name="T39" fmla="*/ 503 h 536"/>
              <a:gd name="T40" fmla="*/ 460 w 738"/>
              <a:gd name="T41" fmla="*/ 503 h 536"/>
              <a:gd name="T42" fmla="*/ 394 w 738"/>
              <a:gd name="T43" fmla="*/ 503 h 536"/>
              <a:gd name="T44" fmla="*/ 349 w 738"/>
              <a:gd name="T45" fmla="*/ 512 h 536"/>
              <a:gd name="T46" fmla="*/ 427 w 738"/>
              <a:gd name="T47" fmla="*/ 536 h 536"/>
              <a:gd name="T48" fmla="*/ 505 w 738"/>
              <a:gd name="T49" fmla="*/ 512 h 536"/>
              <a:gd name="T50" fmla="*/ 582 w 738"/>
              <a:gd name="T51" fmla="*/ 536 h 536"/>
              <a:gd name="T52" fmla="*/ 660 w 738"/>
              <a:gd name="T53" fmla="*/ 512 h 536"/>
              <a:gd name="T54" fmla="*/ 738 w 738"/>
              <a:gd name="T55" fmla="*/ 536 h 536"/>
              <a:gd name="T56" fmla="*/ 705 w 738"/>
              <a:gd name="T57" fmla="*/ 503 h 536"/>
              <a:gd name="T58" fmla="*/ 483 w 738"/>
              <a:gd name="T59" fmla="*/ 366 h 536"/>
              <a:gd name="T60" fmla="*/ 508 w 738"/>
              <a:gd name="T61" fmla="*/ 366 h 536"/>
              <a:gd name="T62" fmla="*/ 518 w 738"/>
              <a:gd name="T63" fmla="*/ 312 h 536"/>
              <a:gd name="T64" fmla="*/ 436 w 738"/>
              <a:gd name="T65" fmla="*/ 270 h 536"/>
              <a:gd name="T66" fmla="*/ 431 w 738"/>
              <a:gd name="T67" fmla="*/ 19 h 536"/>
              <a:gd name="T68" fmla="*/ 370 w 738"/>
              <a:gd name="T69" fmla="*/ 177 h 536"/>
              <a:gd name="T70" fmla="*/ 494 w 738"/>
              <a:gd name="T71" fmla="*/ 317 h 536"/>
              <a:gd name="T72" fmla="*/ 494 w 738"/>
              <a:gd name="T73" fmla="*/ 344 h 536"/>
              <a:gd name="T74" fmla="*/ 333 w 738"/>
              <a:gd name="T75" fmla="*/ 289 h 536"/>
              <a:gd name="T76" fmla="*/ 236 w 738"/>
              <a:gd name="T77" fmla="*/ 225 h 536"/>
              <a:gd name="T78" fmla="*/ 248 w 738"/>
              <a:gd name="T79" fmla="*/ 158 h 536"/>
              <a:gd name="T80" fmla="*/ 322 w 738"/>
              <a:gd name="T81" fmla="*/ 7 h 536"/>
              <a:gd name="T82" fmla="*/ 262 w 738"/>
              <a:gd name="T83" fmla="*/ 109 h 536"/>
              <a:gd name="T84" fmla="*/ 207 w 738"/>
              <a:gd name="T85" fmla="*/ 171 h 536"/>
              <a:gd name="T86" fmla="*/ 246 w 738"/>
              <a:gd name="T87" fmla="*/ 256 h 536"/>
              <a:gd name="T88" fmla="*/ 383 w 738"/>
              <a:gd name="T89" fmla="*/ 363 h 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38" h="536">
                <a:moveTo>
                  <a:pt x="184" y="324"/>
                </a:moveTo>
                <a:cubicBezTo>
                  <a:pt x="0" y="324"/>
                  <a:pt x="0" y="324"/>
                  <a:pt x="0" y="324"/>
                </a:cubicBezTo>
                <a:cubicBezTo>
                  <a:pt x="0" y="346"/>
                  <a:pt x="0" y="346"/>
                  <a:pt x="0" y="346"/>
                </a:cubicBezTo>
                <a:cubicBezTo>
                  <a:pt x="184" y="346"/>
                  <a:pt x="184" y="346"/>
                  <a:pt x="184" y="346"/>
                </a:cubicBezTo>
                <a:cubicBezTo>
                  <a:pt x="223" y="346"/>
                  <a:pt x="252" y="356"/>
                  <a:pt x="272" y="378"/>
                </a:cubicBezTo>
                <a:cubicBezTo>
                  <a:pt x="304" y="412"/>
                  <a:pt x="300" y="462"/>
                  <a:pt x="300" y="463"/>
                </a:cubicBezTo>
                <a:cubicBezTo>
                  <a:pt x="300" y="508"/>
                  <a:pt x="300" y="508"/>
                  <a:pt x="300" y="508"/>
                </a:cubicBezTo>
                <a:cubicBezTo>
                  <a:pt x="0" y="508"/>
                  <a:pt x="0" y="508"/>
                  <a:pt x="0" y="508"/>
                </a:cubicBezTo>
                <a:cubicBezTo>
                  <a:pt x="0" y="530"/>
                  <a:pt x="0" y="530"/>
                  <a:pt x="0" y="530"/>
                </a:cubicBezTo>
                <a:cubicBezTo>
                  <a:pt x="322" y="530"/>
                  <a:pt x="322" y="530"/>
                  <a:pt x="322" y="530"/>
                </a:cubicBezTo>
                <a:cubicBezTo>
                  <a:pt x="322" y="464"/>
                  <a:pt x="322" y="464"/>
                  <a:pt x="322" y="464"/>
                </a:cubicBezTo>
                <a:cubicBezTo>
                  <a:pt x="323" y="458"/>
                  <a:pt x="325" y="403"/>
                  <a:pt x="289" y="363"/>
                </a:cubicBezTo>
                <a:cubicBezTo>
                  <a:pt x="264" y="337"/>
                  <a:pt x="229" y="324"/>
                  <a:pt x="184" y="324"/>
                </a:cubicBezTo>
                <a:close/>
                <a:moveTo>
                  <a:pt x="705" y="450"/>
                </a:moveTo>
                <a:cubicBezTo>
                  <a:pt x="695" y="443"/>
                  <a:pt x="683" y="436"/>
                  <a:pt x="660" y="436"/>
                </a:cubicBezTo>
                <a:cubicBezTo>
                  <a:pt x="638" y="436"/>
                  <a:pt x="626" y="443"/>
                  <a:pt x="616" y="450"/>
                </a:cubicBezTo>
                <a:cubicBezTo>
                  <a:pt x="606" y="455"/>
                  <a:pt x="599" y="460"/>
                  <a:pt x="582" y="460"/>
                </a:cubicBezTo>
                <a:cubicBezTo>
                  <a:pt x="566" y="460"/>
                  <a:pt x="559" y="455"/>
                  <a:pt x="549" y="450"/>
                </a:cubicBezTo>
                <a:cubicBezTo>
                  <a:pt x="539" y="443"/>
                  <a:pt x="527" y="436"/>
                  <a:pt x="505" y="436"/>
                </a:cubicBezTo>
                <a:cubicBezTo>
                  <a:pt x="482" y="436"/>
                  <a:pt x="470" y="443"/>
                  <a:pt x="460" y="450"/>
                </a:cubicBezTo>
                <a:cubicBezTo>
                  <a:pt x="451" y="455"/>
                  <a:pt x="443" y="460"/>
                  <a:pt x="427" y="460"/>
                </a:cubicBezTo>
                <a:cubicBezTo>
                  <a:pt x="411" y="460"/>
                  <a:pt x="403" y="455"/>
                  <a:pt x="394" y="450"/>
                </a:cubicBezTo>
                <a:cubicBezTo>
                  <a:pt x="384" y="443"/>
                  <a:pt x="372" y="436"/>
                  <a:pt x="349" y="436"/>
                </a:cubicBezTo>
                <a:cubicBezTo>
                  <a:pt x="349" y="458"/>
                  <a:pt x="349" y="458"/>
                  <a:pt x="349" y="458"/>
                </a:cubicBezTo>
                <a:cubicBezTo>
                  <a:pt x="366" y="458"/>
                  <a:pt x="373" y="463"/>
                  <a:pt x="382" y="468"/>
                </a:cubicBezTo>
                <a:cubicBezTo>
                  <a:pt x="393" y="475"/>
                  <a:pt x="404" y="482"/>
                  <a:pt x="427" y="482"/>
                </a:cubicBezTo>
                <a:cubicBezTo>
                  <a:pt x="450" y="482"/>
                  <a:pt x="461" y="475"/>
                  <a:pt x="472" y="468"/>
                </a:cubicBezTo>
                <a:cubicBezTo>
                  <a:pt x="481" y="463"/>
                  <a:pt x="488" y="458"/>
                  <a:pt x="505" y="458"/>
                </a:cubicBezTo>
                <a:cubicBezTo>
                  <a:pt x="521" y="458"/>
                  <a:pt x="528" y="463"/>
                  <a:pt x="538" y="468"/>
                </a:cubicBezTo>
                <a:cubicBezTo>
                  <a:pt x="548" y="475"/>
                  <a:pt x="560" y="482"/>
                  <a:pt x="582" y="482"/>
                </a:cubicBezTo>
                <a:cubicBezTo>
                  <a:pt x="605" y="482"/>
                  <a:pt x="617" y="475"/>
                  <a:pt x="627" y="468"/>
                </a:cubicBezTo>
                <a:cubicBezTo>
                  <a:pt x="637" y="463"/>
                  <a:pt x="644" y="458"/>
                  <a:pt x="660" y="458"/>
                </a:cubicBezTo>
                <a:cubicBezTo>
                  <a:pt x="677" y="458"/>
                  <a:pt x="684" y="463"/>
                  <a:pt x="693" y="468"/>
                </a:cubicBezTo>
                <a:cubicBezTo>
                  <a:pt x="704" y="475"/>
                  <a:pt x="715" y="482"/>
                  <a:pt x="738" y="482"/>
                </a:cubicBezTo>
                <a:cubicBezTo>
                  <a:pt x="738" y="460"/>
                  <a:pt x="738" y="460"/>
                  <a:pt x="738" y="460"/>
                </a:cubicBezTo>
                <a:cubicBezTo>
                  <a:pt x="722" y="460"/>
                  <a:pt x="714" y="455"/>
                  <a:pt x="705" y="450"/>
                </a:cubicBezTo>
                <a:close/>
                <a:moveTo>
                  <a:pt x="660" y="490"/>
                </a:moveTo>
                <a:cubicBezTo>
                  <a:pt x="638" y="490"/>
                  <a:pt x="626" y="497"/>
                  <a:pt x="616" y="503"/>
                </a:cubicBezTo>
                <a:cubicBezTo>
                  <a:pt x="606" y="509"/>
                  <a:pt x="599" y="514"/>
                  <a:pt x="582" y="514"/>
                </a:cubicBezTo>
                <a:cubicBezTo>
                  <a:pt x="566" y="514"/>
                  <a:pt x="559" y="509"/>
                  <a:pt x="549" y="503"/>
                </a:cubicBezTo>
                <a:cubicBezTo>
                  <a:pt x="539" y="497"/>
                  <a:pt x="527" y="490"/>
                  <a:pt x="505" y="490"/>
                </a:cubicBezTo>
                <a:cubicBezTo>
                  <a:pt x="482" y="490"/>
                  <a:pt x="470" y="497"/>
                  <a:pt x="460" y="503"/>
                </a:cubicBezTo>
                <a:cubicBezTo>
                  <a:pt x="451" y="509"/>
                  <a:pt x="443" y="514"/>
                  <a:pt x="427" y="514"/>
                </a:cubicBezTo>
                <a:cubicBezTo>
                  <a:pt x="411" y="514"/>
                  <a:pt x="403" y="509"/>
                  <a:pt x="394" y="503"/>
                </a:cubicBezTo>
                <a:cubicBezTo>
                  <a:pt x="384" y="497"/>
                  <a:pt x="372" y="490"/>
                  <a:pt x="349" y="490"/>
                </a:cubicBezTo>
                <a:cubicBezTo>
                  <a:pt x="349" y="512"/>
                  <a:pt x="349" y="512"/>
                  <a:pt x="349" y="512"/>
                </a:cubicBezTo>
                <a:cubicBezTo>
                  <a:pt x="366" y="512"/>
                  <a:pt x="373" y="516"/>
                  <a:pt x="382" y="522"/>
                </a:cubicBezTo>
                <a:cubicBezTo>
                  <a:pt x="393" y="528"/>
                  <a:pt x="404" y="536"/>
                  <a:pt x="427" y="536"/>
                </a:cubicBezTo>
                <a:cubicBezTo>
                  <a:pt x="450" y="536"/>
                  <a:pt x="461" y="528"/>
                  <a:pt x="472" y="522"/>
                </a:cubicBezTo>
                <a:cubicBezTo>
                  <a:pt x="481" y="516"/>
                  <a:pt x="488" y="512"/>
                  <a:pt x="505" y="512"/>
                </a:cubicBezTo>
                <a:cubicBezTo>
                  <a:pt x="521" y="512"/>
                  <a:pt x="528" y="516"/>
                  <a:pt x="538" y="522"/>
                </a:cubicBezTo>
                <a:cubicBezTo>
                  <a:pt x="548" y="528"/>
                  <a:pt x="560" y="536"/>
                  <a:pt x="582" y="536"/>
                </a:cubicBezTo>
                <a:cubicBezTo>
                  <a:pt x="605" y="536"/>
                  <a:pt x="617" y="528"/>
                  <a:pt x="627" y="522"/>
                </a:cubicBezTo>
                <a:cubicBezTo>
                  <a:pt x="637" y="516"/>
                  <a:pt x="644" y="512"/>
                  <a:pt x="660" y="512"/>
                </a:cubicBezTo>
                <a:cubicBezTo>
                  <a:pt x="677" y="512"/>
                  <a:pt x="684" y="516"/>
                  <a:pt x="693" y="522"/>
                </a:cubicBezTo>
                <a:cubicBezTo>
                  <a:pt x="704" y="528"/>
                  <a:pt x="715" y="536"/>
                  <a:pt x="738" y="536"/>
                </a:cubicBezTo>
                <a:cubicBezTo>
                  <a:pt x="738" y="514"/>
                  <a:pt x="738" y="514"/>
                  <a:pt x="738" y="514"/>
                </a:cubicBezTo>
                <a:cubicBezTo>
                  <a:pt x="722" y="514"/>
                  <a:pt x="714" y="509"/>
                  <a:pt x="705" y="503"/>
                </a:cubicBezTo>
                <a:cubicBezTo>
                  <a:pt x="695" y="497"/>
                  <a:pt x="683" y="490"/>
                  <a:pt x="660" y="490"/>
                </a:cubicBezTo>
                <a:close/>
                <a:moveTo>
                  <a:pt x="483" y="366"/>
                </a:moveTo>
                <a:cubicBezTo>
                  <a:pt x="493" y="366"/>
                  <a:pt x="500" y="366"/>
                  <a:pt x="501" y="366"/>
                </a:cubicBezTo>
                <a:cubicBezTo>
                  <a:pt x="508" y="366"/>
                  <a:pt x="508" y="366"/>
                  <a:pt x="508" y="366"/>
                </a:cubicBezTo>
                <a:cubicBezTo>
                  <a:pt x="511" y="360"/>
                  <a:pt x="511" y="360"/>
                  <a:pt x="511" y="360"/>
                </a:cubicBezTo>
                <a:cubicBezTo>
                  <a:pt x="512" y="357"/>
                  <a:pt x="526" y="331"/>
                  <a:pt x="518" y="312"/>
                </a:cubicBezTo>
                <a:cubicBezTo>
                  <a:pt x="515" y="304"/>
                  <a:pt x="509" y="299"/>
                  <a:pt x="501" y="296"/>
                </a:cubicBezTo>
                <a:cubicBezTo>
                  <a:pt x="477" y="288"/>
                  <a:pt x="466" y="283"/>
                  <a:pt x="436" y="270"/>
                </a:cubicBezTo>
                <a:cubicBezTo>
                  <a:pt x="428" y="264"/>
                  <a:pt x="391" y="215"/>
                  <a:pt x="392" y="178"/>
                </a:cubicBezTo>
                <a:cubicBezTo>
                  <a:pt x="393" y="136"/>
                  <a:pt x="420" y="38"/>
                  <a:pt x="431" y="19"/>
                </a:cubicBezTo>
                <a:cubicBezTo>
                  <a:pt x="411" y="9"/>
                  <a:pt x="411" y="9"/>
                  <a:pt x="411" y="9"/>
                </a:cubicBezTo>
                <a:cubicBezTo>
                  <a:pt x="398" y="32"/>
                  <a:pt x="371" y="134"/>
                  <a:pt x="370" y="177"/>
                </a:cubicBezTo>
                <a:cubicBezTo>
                  <a:pt x="368" y="223"/>
                  <a:pt x="413" y="283"/>
                  <a:pt x="427" y="290"/>
                </a:cubicBezTo>
                <a:cubicBezTo>
                  <a:pt x="457" y="303"/>
                  <a:pt x="469" y="308"/>
                  <a:pt x="494" y="317"/>
                </a:cubicBezTo>
                <a:cubicBezTo>
                  <a:pt x="496" y="318"/>
                  <a:pt x="497" y="319"/>
                  <a:pt x="498" y="320"/>
                </a:cubicBezTo>
                <a:cubicBezTo>
                  <a:pt x="500" y="325"/>
                  <a:pt x="497" y="336"/>
                  <a:pt x="494" y="344"/>
                </a:cubicBezTo>
                <a:cubicBezTo>
                  <a:pt x="473" y="344"/>
                  <a:pt x="409" y="344"/>
                  <a:pt x="385" y="341"/>
                </a:cubicBezTo>
                <a:cubicBezTo>
                  <a:pt x="365" y="339"/>
                  <a:pt x="343" y="309"/>
                  <a:pt x="333" y="289"/>
                </a:cubicBezTo>
                <a:cubicBezTo>
                  <a:pt x="324" y="273"/>
                  <a:pt x="293" y="256"/>
                  <a:pt x="256" y="236"/>
                </a:cubicBezTo>
                <a:cubicBezTo>
                  <a:pt x="247" y="232"/>
                  <a:pt x="239" y="228"/>
                  <a:pt x="236" y="225"/>
                </a:cubicBezTo>
                <a:cubicBezTo>
                  <a:pt x="225" y="218"/>
                  <a:pt x="215" y="199"/>
                  <a:pt x="226" y="183"/>
                </a:cubicBezTo>
                <a:cubicBezTo>
                  <a:pt x="230" y="176"/>
                  <a:pt x="238" y="168"/>
                  <a:pt x="248" y="158"/>
                </a:cubicBezTo>
                <a:cubicBezTo>
                  <a:pt x="260" y="146"/>
                  <a:pt x="273" y="133"/>
                  <a:pt x="281" y="121"/>
                </a:cubicBezTo>
                <a:cubicBezTo>
                  <a:pt x="294" y="99"/>
                  <a:pt x="319" y="16"/>
                  <a:pt x="322" y="7"/>
                </a:cubicBezTo>
                <a:cubicBezTo>
                  <a:pt x="301" y="0"/>
                  <a:pt x="301" y="0"/>
                  <a:pt x="301" y="0"/>
                </a:cubicBezTo>
                <a:cubicBezTo>
                  <a:pt x="293" y="25"/>
                  <a:pt x="272" y="93"/>
                  <a:pt x="262" y="109"/>
                </a:cubicBezTo>
                <a:cubicBezTo>
                  <a:pt x="256" y="119"/>
                  <a:pt x="243" y="132"/>
                  <a:pt x="232" y="143"/>
                </a:cubicBezTo>
                <a:cubicBezTo>
                  <a:pt x="222" y="153"/>
                  <a:pt x="212" y="163"/>
                  <a:pt x="207" y="171"/>
                </a:cubicBezTo>
                <a:cubicBezTo>
                  <a:pt x="189" y="200"/>
                  <a:pt x="205" y="232"/>
                  <a:pt x="224" y="244"/>
                </a:cubicBezTo>
                <a:cubicBezTo>
                  <a:pt x="228" y="247"/>
                  <a:pt x="236" y="251"/>
                  <a:pt x="246" y="256"/>
                </a:cubicBezTo>
                <a:cubicBezTo>
                  <a:pt x="266" y="266"/>
                  <a:pt x="307" y="288"/>
                  <a:pt x="313" y="299"/>
                </a:cubicBezTo>
                <a:cubicBezTo>
                  <a:pt x="316" y="305"/>
                  <a:pt x="345" y="359"/>
                  <a:pt x="383" y="363"/>
                </a:cubicBezTo>
                <a:cubicBezTo>
                  <a:pt x="405" y="366"/>
                  <a:pt x="455" y="366"/>
                  <a:pt x="483" y="3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grpSp>
        <p:nvGrpSpPr>
          <p:cNvPr id="84" name="Group 83"/>
          <p:cNvGrpSpPr/>
          <p:nvPr/>
        </p:nvGrpSpPr>
        <p:grpSpPr>
          <a:xfrm>
            <a:off x="10821951" y="3814316"/>
            <a:ext cx="720000" cy="720000"/>
            <a:chOff x="10821951" y="3814316"/>
            <a:chExt cx="720000" cy="720000"/>
          </a:xfrm>
        </p:grpSpPr>
        <p:sp>
          <p:nvSpPr>
            <p:cNvPr id="75" name="Freeform 74"/>
            <p:cNvSpPr>
              <a:spLocks noChangeAspect="1"/>
            </p:cNvSpPr>
            <p:nvPr/>
          </p:nvSpPr>
          <p:spPr bwMode="auto">
            <a:xfrm>
              <a:off x="10821951" y="3814316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8" name="Freeform 11"/>
            <p:cNvSpPr>
              <a:spLocks noEditPoints="1"/>
            </p:cNvSpPr>
            <p:nvPr/>
          </p:nvSpPr>
          <p:spPr bwMode="auto">
            <a:xfrm>
              <a:off x="10914405" y="3920459"/>
              <a:ext cx="535092" cy="507715"/>
            </a:xfrm>
            <a:custGeom>
              <a:avLst/>
              <a:gdLst>
                <a:gd name="T0" fmla="*/ 276 w 530"/>
                <a:gd name="T1" fmla="*/ 106 h 503"/>
                <a:gd name="T2" fmla="*/ 254 w 530"/>
                <a:gd name="T3" fmla="*/ 106 h 503"/>
                <a:gd name="T4" fmla="*/ 254 w 530"/>
                <a:gd name="T5" fmla="*/ 154 h 503"/>
                <a:gd name="T6" fmla="*/ 210 w 530"/>
                <a:gd name="T7" fmla="*/ 154 h 503"/>
                <a:gd name="T8" fmla="*/ 210 w 530"/>
                <a:gd name="T9" fmla="*/ 176 h 503"/>
                <a:gd name="T10" fmla="*/ 254 w 530"/>
                <a:gd name="T11" fmla="*/ 176 h 503"/>
                <a:gd name="T12" fmla="*/ 254 w 530"/>
                <a:gd name="T13" fmla="*/ 300 h 503"/>
                <a:gd name="T14" fmla="*/ 276 w 530"/>
                <a:gd name="T15" fmla="*/ 300 h 503"/>
                <a:gd name="T16" fmla="*/ 276 w 530"/>
                <a:gd name="T17" fmla="*/ 176 h 503"/>
                <a:gd name="T18" fmla="*/ 320 w 530"/>
                <a:gd name="T19" fmla="*/ 176 h 503"/>
                <a:gd name="T20" fmla="*/ 320 w 530"/>
                <a:gd name="T21" fmla="*/ 154 h 503"/>
                <a:gd name="T22" fmla="*/ 276 w 530"/>
                <a:gd name="T23" fmla="*/ 154 h 503"/>
                <a:gd name="T24" fmla="*/ 276 w 530"/>
                <a:gd name="T25" fmla="*/ 106 h 503"/>
                <a:gd name="T26" fmla="*/ 460 w 530"/>
                <a:gd name="T27" fmla="*/ 481 h 503"/>
                <a:gd name="T28" fmla="*/ 460 w 530"/>
                <a:gd name="T29" fmla="*/ 119 h 503"/>
                <a:gd name="T30" fmla="*/ 341 w 530"/>
                <a:gd name="T31" fmla="*/ 0 h 503"/>
                <a:gd name="T32" fmla="*/ 70 w 530"/>
                <a:gd name="T33" fmla="*/ 0 h 503"/>
                <a:gd name="T34" fmla="*/ 70 w 530"/>
                <a:gd name="T35" fmla="*/ 481 h 503"/>
                <a:gd name="T36" fmla="*/ 0 w 530"/>
                <a:gd name="T37" fmla="*/ 481 h 503"/>
                <a:gd name="T38" fmla="*/ 0 w 530"/>
                <a:gd name="T39" fmla="*/ 503 h 503"/>
                <a:gd name="T40" fmla="*/ 530 w 530"/>
                <a:gd name="T41" fmla="*/ 503 h 503"/>
                <a:gd name="T42" fmla="*/ 530 w 530"/>
                <a:gd name="T43" fmla="*/ 481 h 503"/>
                <a:gd name="T44" fmla="*/ 460 w 530"/>
                <a:gd name="T45" fmla="*/ 481 h 503"/>
                <a:gd name="T46" fmla="*/ 438 w 530"/>
                <a:gd name="T47" fmla="*/ 481 h 503"/>
                <a:gd name="T48" fmla="*/ 92 w 530"/>
                <a:gd name="T49" fmla="*/ 481 h 503"/>
                <a:gd name="T50" fmla="*/ 92 w 530"/>
                <a:gd name="T51" fmla="*/ 22 h 503"/>
                <a:gd name="T52" fmla="*/ 341 w 530"/>
                <a:gd name="T53" fmla="*/ 22 h 503"/>
                <a:gd name="T54" fmla="*/ 438 w 530"/>
                <a:gd name="T55" fmla="*/ 119 h 503"/>
                <a:gd name="T56" fmla="*/ 438 w 530"/>
                <a:gd name="T57" fmla="*/ 481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30" h="503">
                  <a:moveTo>
                    <a:pt x="276" y="106"/>
                  </a:moveTo>
                  <a:cubicBezTo>
                    <a:pt x="254" y="106"/>
                    <a:pt x="254" y="106"/>
                    <a:pt x="254" y="106"/>
                  </a:cubicBezTo>
                  <a:cubicBezTo>
                    <a:pt x="254" y="154"/>
                    <a:pt x="254" y="154"/>
                    <a:pt x="254" y="154"/>
                  </a:cubicBezTo>
                  <a:cubicBezTo>
                    <a:pt x="210" y="154"/>
                    <a:pt x="210" y="154"/>
                    <a:pt x="210" y="154"/>
                  </a:cubicBezTo>
                  <a:cubicBezTo>
                    <a:pt x="210" y="176"/>
                    <a:pt x="210" y="176"/>
                    <a:pt x="210" y="176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4" y="300"/>
                    <a:pt x="254" y="300"/>
                    <a:pt x="254" y="300"/>
                  </a:cubicBezTo>
                  <a:cubicBezTo>
                    <a:pt x="276" y="300"/>
                    <a:pt x="276" y="300"/>
                    <a:pt x="276" y="300"/>
                  </a:cubicBezTo>
                  <a:cubicBezTo>
                    <a:pt x="276" y="176"/>
                    <a:pt x="276" y="176"/>
                    <a:pt x="276" y="176"/>
                  </a:cubicBezTo>
                  <a:cubicBezTo>
                    <a:pt x="320" y="176"/>
                    <a:pt x="320" y="176"/>
                    <a:pt x="320" y="176"/>
                  </a:cubicBezTo>
                  <a:cubicBezTo>
                    <a:pt x="320" y="154"/>
                    <a:pt x="320" y="154"/>
                    <a:pt x="320" y="154"/>
                  </a:cubicBezTo>
                  <a:cubicBezTo>
                    <a:pt x="276" y="154"/>
                    <a:pt x="276" y="154"/>
                    <a:pt x="276" y="154"/>
                  </a:cubicBezTo>
                  <a:lnTo>
                    <a:pt x="276" y="106"/>
                  </a:lnTo>
                  <a:close/>
                  <a:moveTo>
                    <a:pt x="460" y="481"/>
                  </a:moveTo>
                  <a:cubicBezTo>
                    <a:pt x="460" y="119"/>
                    <a:pt x="460" y="119"/>
                    <a:pt x="460" y="119"/>
                  </a:cubicBezTo>
                  <a:cubicBezTo>
                    <a:pt x="460" y="53"/>
                    <a:pt x="406" y="0"/>
                    <a:pt x="341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481"/>
                    <a:pt x="70" y="481"/>
                    <a:pt x="70" y="481"/>
                  </a:cubicBezTo>
                  <a:cubicBezTo>
                    <a:pt x="0" y="481"/>
                    <a:pt x="0" y="481"/>
                    <a:pt x="0" y="481"/>
                  </a:cubicBezTo>
                  <a:cubicBezTo>
                    <a:pt x="0" y="503"/>
                    <a:pt x="0" y="503"/>
                    <a:pt x="0" y="503"/>
                  </a:cubicBezTo>
                  <a:cubicBezTo>
                    <a:pt x="530" y="503"/>
                    <a:pt x="530" y="503"/>
                    <a:pt x="530" y="503"/>
                  </a:cubicBezTo>
                  <a:cubicBezTo>
                    <a:pt x="530" y="481"/>
                    <a:pt x="530" y="481"/>
                    <a:pt x="530" y="481"/>
                  </a:cubicBezTo>
                  <a:lnTo>
                    <a:pt x="460" y="481"/>
                  </a:lnTo>
                  <a:close/>
                  <a:moveTo>
                    <a:pt x="438" y="481"/>
                  </a:moveTo>
                  <a:cubicBezTo>
                    <a:pt x="92" y="481"/>
                    <a:pt x="92" y="481"/>
                    <a:pt x="92" y="481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341" y="22"/>
                    <a:pt x="341" y="22"/>
                    <a:pt x="341" y="22"/>
                  </a:cubicBezTo>
                  <a:cubicBezTo>
                    <a:pt x="394" y="22"/>
                    <a:pt x="438" y="65"/>
                    <a:pt x="438" y="119"/>
                  </a:cubicBezTo>
                  <a:lnTo>
                    <a:pt x="438" y="4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 dirty="0"/>
            </a:p>
          </p:txBody>
        </p:sp>
      </p:grpSp>
      <p:sp>
        <p:nvSpPr>
          <p:cNvPr id="29" name="Freeform 13"/>
          <p:cNvSpPr>
            <a:spLocks noChangeAspect="1" noEditPoints="1"/>
          </p:cNvSpPr>
          <p:nvPr/>
        </p:nvSpPr>
        <p:spPr bwMode="auto">
          <a:xfrm>
            <a:off x="10937192" y="2739925"/>
            <a:ext cx="473240" cy="486000"/>
          </a:xfrm>
          <a:custGeom>
            <a:avLst/>
            <a:gdLst>
              <a:gd name="T0" fmla="*/ 283 w 428"/>
              <a:gd name="T1" fmla="*/ 293 h 439"/>
              <a:gd name="T2" fmla="*/ 425 w 428"/>
              <a:gd name="T3" fmla="*/ 122 h 439"/>
              <a:gd name="T4" fmla="*/ 426 w 428"/>
              <a:gd name="T5" fmla="*/ 111 h 439"/>
              <a:gd name="T6" fmla="*/ 416 w 428"/>
              <a:gd name="T7" fmla="*/ 105 h 439"/>
              <a:gd name="T8" fmla="*/ 300 w 428"/>
              <a:gd name="T9" fmla="*/ 105 h 439"/>
              <a:gd name="T10" fmla="*/ 327 w 428"/>
              <a:gd name="T11" fmla="*/ 48 h 439"/>
              <a:gd name="T12" fmla="*/ 397 w 428"/>
              <a:gd name="T13" fmla="*/ 20 h 439"/>
              <a:gd name="T14" fmla="*/ 389 w 428"/>
              <a:gd name="T15" fmla="*/ 0 h 439"/>
              <a:gd name="T16" fmla="*/ 311 w 428"/>
              <a:gd name="T17" fmla="*/ 31 h 439"/>
              <a:gd name="T18" fmla="*/ 275 w 428"/>
              <a:gd name="T19" fmla="*/ 105 h 439"/>
              <a:gd name="T20" fmla="*/ 189 w 428"/>
              <a:gd name="T21" fmla="*/ 105 h 439"/>
              <a:gd name="T22" fmla="*/ 95 w 428"/>
              <a:gd name="T23" fmla="*/ 29 h 439"/>
              <a:gd name="T24" fmla="*/ 0 w 428"/>
              <a:gd name="T25" fmla="*/ 124 h 439"/>
              <a:gd name="T26" fmla="*/ 95 w 428"/>
              <a:gd name="T27" fmla="*/ 220 h 439"/>
              <a:gd name="T28" fmla="*/ 132 w 428"/>
              <a:gd name="T29" fmla="*/ 213 h 439"/>
              <a:gd name="T30" fmla="*/ 195 w 428"/>
              <a:gd name="T31" fmla="*/ 290 h 439"/>
              <a:gd name="T32" fmla="*/ 231 w 428"/>
              <a:gd name="T33" fmla="*/ 310 h 439"/>
              <a:gd name="T34" fmla="*/ 231 w 428"/>
              <a:gd name="T35" fmla="*/ 417 h 439"/>
              <a:gd name="T36" fmla="*/ 187 w 428"/>
              <a:gd name="T37" fmla="*/ 417 h 439"/>
              <a:gd name="T38" fmla="*/ 187 w 428"/>
              <a:gd name="T39" fmla="*/ 439 h 439"/>
              <a:gd name="T40" fmla="*/ 296 w 428"/>
              <a:gd name="T41" fmla="*/ 439 h 439"/>
              <a:gd name="T42" fmla="*/ 296 w 428"/>
              <a:gd name="T43" fmla="*/ 417 h 439"/>
              <a:gd name="T44" fmla="*/ 253 w 428"/>
              <a:gd name="T45" fmla="*/ 417 h 439"/>
              <a:gd name="T46" fmla="*/ 253 w 428"/>
              <a:gd name="T47" fmla="*/ 310 h 439"/>
              <a:gd name="T48" fmla="*/ 283 w 428"/>
              <a:gd name="T49" fmla="*/ 293 h 439"/>
              <a:gd name="T50" fmla="*/ 95 w 428"/>
              <a:gd name="T51" fmla="*/ 200 h 439"/>
              <a:gd name="T52" fmla="*/ 20 w 428"/>
              <a:gd name="T53" fmla="*/ 124 h 439"/>
              <a:gd name="T54" fmla="*/ 95 w 428"/>
              <a:gd name="T55" fmla="*/ 49 h 439"/>
              <a:gd name="T56" fmla="*/ 168 w 428"/>
              <a:gd name="T57" fmla="*/ 105 h 439"/>
              <a:gd name="T58" fmla="*/ 69 w 428"/>
              <a:gd name="T59" fmla="*/ 105 h 439"/>
              <a:gd name="T60" fmla="*/ 59 w 428"/>
              <a:gd name="T61" fmla="*/ 111 h 439"/>
              <a:gd name="T62" fmla="*/ 60 w 428"/>
              <a:gd name="T63" fmla="*/ 122 h 439"/>
              <a:gd name="T64" fmla="*/ 119 w 428"/>
              <a:gd name="T65" fmla="*/ 197 h 439"/>
              <a:gd name="T66" fmla="*/ 95 w 428"/>
              <a:gd name="T67" fmla="*/ 200 h 439"/>
              <a:gd name="T68" fmla="*/ 211 w 428"/>
              <a:gd name="T69" fmla="*/ 275 h 439"/>
              <a:gd name="T70" fmla="*/ 91 w 428"/>
              <a:gd name="T71" fmla="*/ 127 h 439"/>
              <a:gd name="T72" fmla="*/ 393 w 428"/>
              <a:gd name="T73" fmla="*/ 127 h 439"/>
              <a:gd name="T74" fmla="*/ 267 w 428"/>
              <a:gd name="T75" fmla="*/ 279 h 439"/>
              <a:gd name="T76" fmla="*/ 241 w 428"/>
              <a:gd name="T77" fmla="*/ 289 h 439"/>
              <a:gd name="T78" fmla="*/ 241 w 428"/>
              <a:gd name="T79" fmla="*/ 289 h 439"/>
              <a:gd name="T80" fmla="*/ 211 w 428"/>
              <a:gd name="T81" fmla="*/ 275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8" h="439">
                <a:moveTo>
                  <a:pt x="283" y="293"/>
                </a:moveTo>
                <a:cubicBezTo>
                  <a:pt x="316" y="256"/>
                  <a:pt x="420" y="128"/>
                  <a:pt x="425" y="122"/>
                </a:cubicBezTo>
                <a:cubicBezTo>
                  <a:pt x="427" y="119"/>
                  <a:pt x="428" y="115"/>
                  <a:pt x="426" y="111"/>
                </a:cubicBezTo>
                <a:cubicBezTo>
                  <a:pt x="424" y="107"/>
                  <a:pt x="420" y="105"/>
                  <a:pt x="416" y="105"/>
                </a:cubicBezTo>
                <a:cubicBezTo>
                  <a:pt x="300" y="105"/>
                  <a:pt x="300" y="105"/>
                  <a:pt x="300" y="105"/>
                </a:cubicBezTo>
                <a:cubicBezTo>
                  <a:pt x="327" y="48"/>
                  <a:pt x="327" y="48"/>
                  <a:pt x="327" y="48"/>
                </a:cubicBezTo>
                <a:cubicBezTo>
                  <a:pt x="397" y="20"/>
                  <a:pt x="397" y="20"/>
                  <a:pt x="397" y="20"/>
                </a:cubicBezTo>
                <a:cubicBezTo>
                  <a:pt x="389" y="0"/>
                  <a:pt x="389" y="0"/>
                  <a:pt x="389" y="0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75" y="105"/>
                  <a:pt x="275" y="105"/>
                  <a:pt x="275" y="105"/>
                </a:cubicBezTo>
                <a:cubicBezTo>
                  <a:pt x="189" y="105"/>
                  <a:pt x="189" y="105"/>
                  <a:pt x="189" y="105"/>
                </a:cubicBezTo>
                <a:cubicBezTo>
                  <a:pt x="180" y="61"/>
                  <a:pt x="141" y="29"/>
                  <a:pt x="95" y="29"/>
                </a:cubicBezTo>
                <a:cubicBezTo>
                  <a:pt x="43" y="29"/>
                  <a:pt x="0" y="72"/>
                  <a:pt x="0" y="124"/>
                </a:cubicBezTo>
                <a:cubicBezTo>
                  <a:pt x="0" y="177"/>
                  <a:pt x="43" y="220"/>
                  <a:pt x="95" y="220"/>
                </a:cubicBezTo>
                <a:cubicBezTo>
                  <a:pt x="108" y="220"/>
                  <a:pt x="120" y="218"/>
                  <a:pt x="132" y="213"/>
                </a:cubicBezTo>
                <a:cubicBezTo>
                  <a:pt x="159" y="246"/>
                  <a:pt x="185" y="279"/>
                  <a:pt x="195" y="290"/>
                </a:cubicBezTo>
                <a:cubicBezTo>
                  <a:pt x="204" y="301"/>
                  <a:pt x="217" y="308"/>
                  <a:pt x="231" y="310"/>
                </a:cubicBezTo>
                <a:cubicBezTo>
                  <a:pt x="231" y="417"/>
                  <a:pt x="231" y="417"/>
                  <a:pt x="231" y="417"/>
                </a:cubicBezTo>
                <a:cubicBezTo>
                  <a:pt x="187" y="417"/>
                  <a:pt x="187" y="417"/>
                  <a:pt x="187" y="417"/>
                </a:cubicBezTo>
                <a:cubicBezTo>
                  <a:pt x="187" y="439"/>
                  <a:pt x="187" y="439"/>
                  <a:pt x="187" y="439"/>
                </a:cubicBezTo>
                <a:cubicBezTo>
                  <a:pt x="296" y="439"/>
                  <a:pt x="296" y="439"/>
                  <a:pt x="296" y="439"/>
                </a:cubicBezTo>
                <a:cubicBezTo>
                  <a:pt x="296" y="417"/>
                  <a:pt x="296" y="417"/>
                  <a:pt x="296" y="417"/>
                </a:cubicBezTo>
                <a:cubicBezTo>
                  <a:pt x="253" y="417"/>
                  <a:pt x="253" y="417"/>
                  <a:pt x="253" y="417"/>
                </a:cubicBezTo>
                <a:cubicBezTo>
                  <a:pt x="253" y="310"/>
                  <a:pt x="253" y="310"/>
                  <a:pt x="253" y="310"/>
                </a:cubicBezTo>
                <a:cubicBezTo>
                  <a:pt x="265" y="308"/>
                  <a:pt x="275" y="302"/>
                  <a:pt x="283" y="293"/>
                </a:cubicBezTo>
                <a:close/>
                <a:moveTo>
                  <a:pt x="95" y="200"/>
                </a:moveTo>
                <a:cubicBezTo>
                  <a:pt x="54" y="200"/>
                  <a:pt x="20" y="166"/>
                  <a:pt x="20" y="124"/>
                </a:cubicBezTo>
                <a:cubicBezTo>
                  <a:pt x="20" y="83"/>
                  <a:pt x="54" y="49"/>
                  <a:pt x="95" y="49"/>
                </a:cubicBezTo>
                <a:cubicBezTo>
                  <a:pt x="130" y="49"/>
                  <a:pt x="160" y="72"/>
                  <a:pt x="168" y="105"/>
                </a:cubicBezTo>
                <a:cubicBezTo>
                  <a:pt x="69" y="105"/>
                  <a:pt x="69" y="105"/>
                  <a:pt x="69" y="105"/>
                </a:cubicBezTo>
                <a:cubicBezTo>
                  <a:pt x="64" y="105"/>
                  <a:pt x="61" y="107"/>
                  <a:pt x="59" y="111"/>
                </a:cubicBezTo>
                <a:cubicBezTo>
                  <a:pt x="57" y="115"/>
                  <a:pt x="57" y="119"/>
                  <a:pt x="60" y="122"/>
                </a:cubicBezTo>
                <a:cubicBezTo>
                  <a:pt x="62" y="125"/>
                  <a:pt x="89" y="159"/>
                  <a:pt x="119" y="197"/>
                </a:cubicBezTo>
                <a:cubicBezTo>
                  <a:pt x="111" y="199"/>
                  <a:pt x="103" y="200"/>
                  <a:pt x="95" y="200"/>
                </a:cubicBezTo>
                <a:close/>
                <a:moveTo>
                  <a:pt x="211" y="275"/>
                </a:moveTo>
                <a:cubicBezTo>
                  <a:pt x="194" y="255"/>
                  <a:pt x="122" y="165"/>
                  <a:pt x="91" y="127"/>
                </a:cubicBezTo>
                <a:cubicBezTo>
                  <a:pt x="393" y="127"/>
                  <a:pt x="393" y="127"/>
                  <a:pt x="393" y="127"/>
                </a:cubicBezTo>
                <a:cubicBezTo>
                  <a:pt x="362" y="164"/>
                  <a:pt x="292" y="250"/>
                  <a:pt x="267" y="279"/>
                </a:cubicBezTo>
                <a:cubicBezTo>
                  <a:pt x="261" y="285"/>
                  <a:pt x="251" y="289"/>
                  <a:pt x="241" y="289"/>
                </a:cubicBezTo>
                <a:cubicBezTo>
                  <a:pt x="241" y="289"/>
                  <a:pt x="241" y="289"/>
                  <a:pt x="241" y="289"/>
                </a:cubicBezTo>
                <a:cubicBezTo>
                  <a:pt x="230" y="289"/>
                  <a:pt x="219" y="284"/>
                  <a:pt x="211" y="2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7"/>
          <p:cNvSpPr>
            <a:spLocks noEditPoints="1"/>
          </p:cNvSpPr>
          <p:nvPr/>
        </p:nvSpPr>
        <p:spPr bwMode="auto">
          <a:xfrm>
            <a:off x="3645660" y="2723198"/>
            <a:ext cx="551690" cy="502727"/>
          </a:xfrm>
          <a:custGeom>
            <a:avLst/>
            <a:gdLst>
              <a:gd name="T0" fmla="*/ 484 w 491"/>
              <a:gd name="T1" fmla="*/ 327 h 447"/>
              <a:gd name="T2" fmla="*/ 469 w 491"/>
              <a:gd name="T3" fmla="*/ 306 h 447"/>
              <a:gd name="T4" fmla="*/ 464 w 491"/>
              <a:gd name="T5" fmla="*/ 264 h 447"/>
              <a:gd name="T6" fmla="*/ 375 w 491"/>
              <a:gd name="T7" fmla="*/ 38 h 447"/>
              <a:gd name="T8" fmla="*/ 136 w 491"/>
              <a:gd name="T9" fmla="*/ 221 h 447"/>
              <a:gd name="T10" fmla="*/ 0 w 491"/>
              <a:gd name="T11" fmla="*/ 407 h 447"/>
              <a:gd name="T12" fmla="*/ 123 w 491"/>
              <a:gd name="T13" fmla="*/ 389 h 447"/>
              <a:gd name="T14" fmla="*/ 491 w 491"/>
              <a:gd name="T15" fmla="*/ 365 h 447"/>
              <a:gd name="T16" fmla="*/ 407 w 491"/>
              <a:gd name="T17" fmla="*/ 227 h 447"/>
              <a:gd name="T18" fmla="*/ 328 w 491"/>
              <a:gd name="T19" fmla="*/ 149 h 447"/>
              <a:gd name="T20" fmla="*/ 357 w 491"/>
              <a:gd name="T21" fmla="*/ 130 h 447"/>
              <a:gd name="T22" fmla="*/ 415 w 491"/>
              <a:gd name="T23" fmla="*/ 134 h 447"/>
              <a:gd name="T24" fmla="*/ 448 w 491"/>
              <a:gd name="T25" fmla="*/ 147 h 447"/>
              <a:gd name="T26" fmla="*/ 366 w 491"/>
              <a:gd name="T27" fmla="*/ 58 h 447"/>
              <a:gd name="T28" fmla="*/ 415 w 491"/>
              <a:gd name="T29" fmla="*/ 110 h 447"/>
              <a:gd name="T30" fmla="*/ 365 w 491"/>
              <a:gd name="T31" fmla="*/ 110 h 447"/>
              <a:gd name="T32" fmla="*/ 299 w 491"/>
              <a:gd name="T33" fmla="*/ 160 h 447"/>
              <a:gd name="T34" fmla="*/ 390 w 491"/>
              <a:gd name="T35" fmla="*/ 244 h 447"/>
              <a:gd name="T36" fmla="*/ 406 w 491"/>
              <a:gd name="T37" fmla="*/ 308 h 447"/>
              <a:gd name="T38" fmla="*/ 395 w 491"/>
              <a:gd name="T39" fmla="*/ 273 h 447"/>
              <a:gd name="T40" fmla="*/ 329 w 491"/>
              <a:gd name="T41" fmla="*/ 193 h 447"/>
              <a:gd name="T42" fmla="*/ 267 w 491"/>
              <a:gd name="T43" fmla="*/ 233 h 447"/>
              <a:gd name="T44" fmla="*/ 173 w 491"/>
              <a:gd name="T45" fmla="*/ 246 h 447"/>
              <a:gd name="T46" fmla="*/ 228 w 491"/>
              <a:gd name="T47" fmla="*/ 200 h 447"/>
              <a:gd name="T48" fmla="*/ 197 w 491"/>
              <a:gd name="T49" fmla="*/ 158 h 447"/>
              <a:gd name="T50" fmla="*/ 160 w 491"/>
              <a:gd name="T51" fmla="*/ 161 h 447"/>
              <a:gd name="T52" fmla="*/ 173 w 491"/>
              <a:gd name="T53" fmla="*/ 160 h 447"/>
              <a:gd name="T54" fmla="*/ 212 w 491"/>
              <a:gd name="T55" fmla="*/ 137 h 447"/>
              <a:gd name="T56" fmla="*/ 254 w 491"/>
              <a:gd name="T57" fmla="*/ 141 h 447"/>
              <a:gd name="T58" fmla="*/ 255 w 491"/>
              <a:gd name="T59" fmla="*/ 62 h 447"/>
              <a:gd name="T60" fmla="*/ 366 w 491"/>
              <a:gd name="T61" fmla="*/ 58 h 447"/>
              <a:gd name="T62" fmla="*/ 262 w 491"/>
              <a:gd name="T63" fmla="*/ 318 h 447"/>
              <a:gd name="T64" fmla="*/ 281 w 491"/>
              <a:gd name="T65" fmla="*/ 330 h 447"/>
              <a:gd name="T66" fmla="*/ 320 w 491"/>
              <a:gd name="T67" fmla="*/ 259 h 447"/>
              <a:gd name="T68" fmla="*/ 290 w 491"/>
              <a:gd name="T69" fmla="*/ 235 h 447"/>
              <a:gd name="T70" fmla="*/ 320 w 491"/>
              <a:gd name="T71" fmla="*/ 213 h 447"/>
              <a:gd name="T72" fmla="*/ 371 w 491"/>
              <a:gd name="T73" fmla="*/ 272 h 447"/>
              <a:gd name="T74" fmla="*/ 302 w 491"/>
              <a:gd name="T75" fmla="*/ 334 h 447"/>
              <a:gd name="T76" fmla="*/ 157 w 491"/>
              <a:gd name="T77" fmla="*/ 185 h 447"/>
              <a:gd name="T78" fmla="*/ 197 w 491"/>
              <a:gd name="T79" fmla="*/ 182 h 447"/>
              <a:gd name="T80" fmla="*/ 205 w 491"/>
              <a:gd name="T81" fmla="*/ 200 h 447"/>
              <a:gd name="T82" fmla="*/ 158 w 491"/>
              <a:gd name="T83" fmla="*/ 229 h 447"/>
              <a:gd name="T84" fmla="*/ 160 w 491"/>
              <a:gd name="T85" fmla="*/ 227 h 447"/>
              <a:gd name="T86" fmla="*/ 222 w 491"/>
              <a:gd name="T87" fmla="*/ 72 h 447"/>
              <a:gd name="T88" fmla="*/ 251 w 491"/>
              <a:gd name="T89" fmla="*/ 94 h 447"/>
              <a:gd name="T90" fmla="*/ 230 w 491"/>
              <a:gd name="T91" fmla="*/ 107 h 447"/>
              <a:gd name="T92" fmla="*/ 191 w 491"/>
              <a:gd name="T93" fmla="*/ 130 h 447"/>
              <a:gd name="T94" fmla="*/ 169 w 491"/>
              <a:gd name="T95" fmla="*/ 135 h 447"/>
              <a:gd name="T96" fmla="*/ 27 w 491"/>
              <a:gd name="T97" fmla="*/ 384 h 447"/>
              <a:gd name="T98" fmla="*/ 132 w 491"/>
              <a:gd name="T99" fmla="*/ 243 h 447"/>
              <a:gd name="T100" fmla="*/ 27 w 491"/>
              <a:gd name="T101" fmla="*/ 384 h 447"/>
              <a:gd name="T102" fmla="*/ 297 w 491"/>
              <a:gd name="T103" fmla="*/ 256 h 447"/>
              <a:gd name="T104" fmla="*/ 298 w 491"/>
              <a:gd name="T105" fmla="*/ 264 h 447"/>
              <a:gd name="T106" fmla="*/ 211 w 491"/>
              <a:gd name="T107" fmla="*/ 311 h 447"/>
              <a:gd name="T108" fmla="*/ 430 w 491"/>
              <a:gd name="T109" fmla="*/ 324 h 447"/>
              <a:gd name="T110" fmla="*/ 462 w 491"/>
              <a:gd name="T111" fmla="*/ 331 h 447"/>
              <a:gd name="T112" fmla="*/ 256 w 491"/>
              <a:gd name="T113" fmla="*/ 424 h 447"/>
              <a:gd name="T114" fmla="*/ 149 w 491"/>
              <a:gd name="T115" fmla="*/ 270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91" h="447">
                <a:moveTo>
                  <a:pt x="491" y="365"/>
                </a:moveTo>
                <a:cubicBezTo>
                  <a:pt x="484" y="327"/>
                  <a:pt x="484" y="327"/>
                  <a:pt x="484" y="327"/>
                </a:cubicBezTo>
                <a:cubicBezTo>
                  <a:pt x="484" y="326"/>
                  <a:pt x="484" y="326"/>
                  <a:pt x="484" y="326"/>
                </a:cubicBezTo>
                <a:cubicBezTo>
                  <a:pt x="482" y="317"/>
                  <a:pt x="477" y="310"/>
                  <a:pt x="469" y="306"/>
                </a:cubicBezTo>
                <a:cubicBezTo>
                  <a:pt x="461" y="301"/>
                  <a:pt x="452" y="300"/>
                  <a:pt x="443" y="300"/>
                </a:cubicBezTo>
                <a:cubicBezTo>
                  <a:pt x="453" y="287"/>
                  <a:pt x="459" y="275"/>
                  <a:pt x="464" y="264"/>
                </a:cubicBezTo>
                <a:cubicBezTo>
                  <a:pt x="482" y="222"/>
                  <a:pt x="483" y="175"/>
                  <a:pt x="466" y="132"/>
                </a:cubicBezTo>
                <a:cubicBezTo>
                  <a:pt x="449" y="90"/>
                  <a:pt x="417" y="56"/>
                  <a:pt x="375" y="38"/>
                </a:cubicBezTo>
                <a:cubicBezTo>
                  <a:pt x="288" y="0"/>
                  <a:pt x="186" y="40"/>
                  <a:pt x="149" y="127"/>
                </a:cubicBezTo>
                <a:cubicBezTo>
                  <a:pt x="136" y="157"/>
                  <a:pt x="132" y="189"/>
                  <a:pt x="136" y="221"/>
                </a:cubicBezTo>
                <a:cubicBezTo>
                  <a:pt x="44" y="198"/>
                  <a:pt x="44" y="198"/>
                  <a:pt x="44" y="198"/>
                </a:cubicBezTo>
                <a:cubicBezTo>
                  <a:pt x="0" y="407"/>
                  <a:pt x="0" y="407"/>
                  <a:pt x="0" y="407"/>
                </a:cubicBezTo>
                <a:cubicBezTo>
                  <a:pt x="119" y="405"/>
                  <a:pt x="119" y="405"/>
                  <a:pt x="119" y="405"/>
                </a:cubicBezTo>
                <a:cubicBezTo>
                  <a:pt x="123" y="389"/>
                  <a:pt x="123" y="389"/>
                  <a:pt x="123" y="389"/>
                </a:cubicBezTo>
                <a:cubicBezTo>
                  <a:pt x="255" y="447"/>
                  <a:pt x="255" y="447"/>
                  <a:pt x="255" y="447"/>
                </a:cubicBezTo>
                <a:lnTo>
                  <a:pt x="491" y="365"/>
                </a:lnTo>
                <a:close/>
                <a:moveTo>
                  <a:pt x="448" y="245"/>
                </a:moveTo>
                <a:cubicBezTo>
                  <a:pt x="407" y="227"/>
                  <a:pt x="407" y="227"/>
                  <a:pt x="407" y="227"/>
                </a:cubicBezTo>
                <a:cubicBezTo>
                  <a:pt x="386" y="174"/>
                  <a:pt x="386" y="174"/>
                  <a:pt x="386" y="174"/>
                </a:cubicBezTo>
                <a:cubicBezTo>
                  <a:pt x="328" y="149"/>
                  <a:pt x="328" y="149"/>
                  <a:pt x="328" y="149"/>
                </a:cubicBezTo>
                <a:cubicBezTo>
                  <a:pt x="331" y="140"/>
                  <a:pt x="331" y="140"/>
                  <a:pt x="331" y="140"/>
                </a:cubicBezTo>
                <a:cubicBezTo>
                  <a:pt x="336" y="131"/>
                  <a:pt x="347" y="126"/>
                  <a:pt x="357" y="13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15" y="134"/>
                  <a:pt x="415" y="134"/>
                  <a:pt x="415" y="134"/>
                </a:cubicBezTo>
                <a:cubicBezTo>
                  <a:pt x="448" y="148"/>
                  <a:pt x="448" y="148"/>
                  <a:pt x="448" y="148"/>
                </a:cubicBezTo>
                <a:cubicBezTo>
                  <a:pt x="448" y="147"/>
                  <a:pt x="448" y="147"/>
                  <a:pt x="448" y="147"/>
                </a:cubicBezTo>
                <a:cubicBezTo>
                  <a:pt x="459" y="179"/>
                  <a:pt x="459" y="213"/>
                  <a:pt x="448" y="245"/>
                </a:cubicBezTo>
                <a:close/>
                <a:moveTo>
                  <a:pt x="366" y="58"/>
                </a:moveTo>
                <a:cubicBezTo>
                  <a:pt x="395" y="71"/>
                  <a:pt x="419" y="92"/>
                  <a:pt x="435" y="119"/>
                </a:cubicBezTo>
                <a:cubicBezTo>
                  <a:pt x="415" y="110"/>
                  <a:pt x="415" y="110"/>
                  <a:pt x="415" y="110"/>
                </a:cubicBezTo>
                <a:cubicBezTo>
                  <a:pt x="389" y="120"/>
                  <a:pt x="389" y="120"/>
                  <a:pt x="389" y="120"/>
                </a:cubicBezTo>
                <a:cubicBezTo>
                  <a:pt x="365" y="110"/>
                  <a:pt x="365" y="110"/>
                  <a:pt x="365" y="110"/>
                </a:cubicBezTo>
                <a:cubicBezTo>
                  <a:pt x="344" y="101"/>
                  <a:pt x="320" y="111"/>
                  <a:pt x="311" y="132"/>
                </a:cubicBezTo>
                <a:cubicBezTo>
                  <a:pt x="299" y="160"/>
                  <a:pt x="299" y="160"/>
                  <a:pt x="299" y="160"/>
                </a:cubicBezTo>
                <a:cubicBezTo>
                  <a:pt x="369" y="191"/>
                  <a:pt x="369" y="191"/>
                  <a:pt x="369" y="191"/>
                </a:cubicBezTo>
                <a:cubicBezTo>
                  <a:pt x="390" y="244"/>
                  <a:pt x="390" y="244"/>
                  <a:pt x="390" y="244"/>
                </a:cubicBezTo>
                <a:cubicBezTo>
                  <a:pt x="439" y="265"/>
                  <a:pt x="439" y="265"/>
                  <a:pt x="439" y="265"/>
                </a:cubicBezTo>
                <a:cubicBezTo>
                  <a:pt x="433" y="279"/>
                  <a:pt x="424" y="292"/>
                  <a:pt x="406" y="308"/>
                </a:cubicBezTo>
                <a:cubicBezTo>
                  <a:pt x="373" y="316"/>
                  <a:pt x="373" y="316"/>
                  <a:pt x="373" y="316"/>
                </a:cubicBezTo>
                <a:cubicBezTo>
                  <a:pt x="395" y="273"/>
                  <a:pt x="395" y="273"/>
                  <a:pt x="395" y="273"/>
                </a:cubicBezTo>
                <a:cubicBezTo>
                  <a:pt x="370" y="211"/>
                  <a:pt x="370" y="211"/>
                  <a:pt x="370" y="211"/>
                </a:cubicBezTo>
                <a:cubicBezTo>
                  <a:pt x="329" y="193"/>
                  <a:pt x="329" y="193"/>
                  <a:pt x="329" y="193"/>
                </a:cubicBezTo>
                <a:cubicBezTo>
                  <a:pt x="308" y="184"/>
                  <a:pt x="284" y="194"/>
                  <a:pt x="275" y="215"/>
                </a:cubicBezTo>
                <a:cubicBezTo>
                  <a:pt x="267" y="233"/>
                  <a:pt x="267" y="233"/>
                  <a:pt x="267" y="233"/>
                </a:cubicBezTo>
                <a:cubicBezTo>
                  <a:pt x="266" y="234"/>
                  <a:pt x="266" y="236"/>
                  <a:pt x="266" y="237"/>
                </a:cubicBezTo>
                <a:cubicBezTo>
                  <a:pt x="173" y="246"/>
                  <a:pt x="173" y="246"/>
                  <a:pt x="173" y="246"/>
                </a:cubicBezTo>
                <a:cubicBezTo>
                  <a:pt x="221" y="217"/>
                  <a:pt x="221" y="217"/>
                  <a:pt x="221" y="217"/>
                </a:cubicBezTo>
                <a:cubicBezTo>
                  <a:pt x="228" y="200"/>
                  <a:pt x="228" y="200"/>
                  <a:pt x="228" y="200"/>
                </a:cubicBezTo>
                <a:cubicBezTo>
                  <a:pt x="215" y="165"/>
                  <a:pt x="215" y="165"/>
                  <a:pt x="215" y="165"/>
                </a:cubicBezTo>
                <a:cubicBezTo>
                  <a:pt x="197" y="158"/>
                  <a:pt x="197" y="158"/>
                  <a:pt x="197" y="158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60" y="161"/>
                  <a:pt x="160" y="161"/>
                  <a:pt x="160" y="161"/>
                </a:cubicBezTo>
                <a:cubicBezTo>
                  <a:pt x="161" y="159"/>
                  <a:pt x="161" y="157"/>
                  <a:pt x="162" y="156"/>
                </a:cubicBezTo>
                <a:cubicBezTo>
                  <a:pt x="173" y="160"/>
                  <a:pt x="173" y="160"/>
                  <a:pt x="173" y="160"/>
                </a:cubicBezTo>
                <a:cubicBezTo>
                  <a:pt x="208" y="147"/>
                  <a:pt x="208" y="147"/>
                  <a:pt x="208" y="147"/>
                </a:cubicBezTo>
                <a:cubicBezTo>
                  <a:pt x="212" y="137"/>
                  <a:pt x="212" y="137"/>
                  <a:pt x="212" y="137"/>
                </a:cubicBezTo>
                <a:cubicBezTo>
                  <a:pt x="230" y="130"/>
                  <a:pt x="230" y="130"/>
                  <a:pt x="230" y="130"/>
                </a:cubicBezTo>
                <a:cubicBezTo>
                  <a:pt x="254" y="141"/>
                  <a:pt x="254" y="141"/>
                  <a:pt x="254" y="141"/>
                </a:cubicBezTo>
                <a:cubicBezTo>
                  <a:pt x="271" y="103"/>
                  <a:pt x="271" y="103"/>
                  <a:pt x="271" y="103"/>
                </a:cubicBezTo>
                <a:cubicBezTo>
                  <a:pt x="278" y="87"/>
                  <a:pt x="270" y="69"/>
                  <a:pt x="255" y="62"/>
                </a:cubicBezTo>
                <a:cubicBezTo>
                  <a:pt x="246" y="58"/>
                  <a:pt x="246" y="58"/>
                  <a:pt x="246" y="58"/>
                </a:cubicBezTo>
                <a:cubicBezTo>
                  <a:pt x="283" y="42"/>
                  <a:pt x="326" y="41"/>
                  <a:pt x="366" y="58"/>
                </a:cubicBezTo>
                <a:close/>
                <a:moveTo>
                  <a:pt x="281" y="330"/>
                </a:moveTo>
                <a:cubicBezTo>
                  <a:pt x="262" y="318"/>
                  <a:pt x="262" y="318"/>
                  <a:pt x="262" y="318"/>
                </a:cubicBezTo>
                <a:cubicBezTo>
                  <a:pt x="282" y="312"/>
                  <a:pt x="282" y="312"/>
                  <a:pt x="282" y="312"/>
                </a:cubicBezTo>
                <a:lnTo>
                  <a:pt x="281" y="330"/>
                </a:lnTo>
                <a:close/>
                <a:moveTo>
                  <a:pt x="306" y="302"/>
                </a:moveTo>
                <a:cubicBezTo>
                  <a:pt x="322" y="289"/>
                  <a:pt x="322" y="270"/>
                  <a:pt x="320" y="259"/>
                </a:cubicBezTo>
                <a:cubicBezTo>
                  <a:pt x="315" y="233"/>
                  <a:pt x="315" y="233"/>
                  <a:pt x="315" y="233"/>
                </a:cubicBezTo>
                <a:cubicBezTo>
                  <a:pt x="290" y="235"/>
                  <a:pt x="290" y="235"/>
                  <a:pt x="290" y="235"/>
                </a:cubicBezTo>
                <a:cubicBezTo>
                  <a:pt x="295" y="223"/>
                  <a:pt x="295" y="223"/>
                  <a:pt x="295" y="223"/>
                </a:cubicBezTo>
                <a:cubicBezTo>
                  <a:pt x="299" y="214"/>
                  <a:pt x="311" y="209"/>
                  <a:pt x="320" y="213"/>
                </a:cubicBezTo>
                <a:cubicBezTo>
                  <a:pt x="353" y="228"/>
                  <a:pt x="353" y="228"/>
                  <a:pt x="353" y="228"/>
                </a:cubicBezTo>
                <a:cubicBezTo>
                  <a:pt x="371" y="272"/>
                  <a:pt x="371" y="272"/>
                  <a:pt x="371" y="272"/>
                </a:cubicBezTo>
                <a:cubicBezTo>
                  <a:pt x="345" y="323"/>
                  <a:pt x="345" y="323"/>
                  <a:pt x="345" y="323"/>
                </a:cubicBezTo>
                <a:cubicBezTo>
                  <a:pt x="302" y="334"/>
                  <a:pt x="302" y="334"/>
                  <a:pt x="302" y="334"/>
                </a:cubicBezTo>
                <a:lnTo>
                  <a:pt x="306" y="302"/>
                </a:lnTo>
                <a:close/>
                <a:moveTo>
                  <a:pt x="157" y="185"/>
                </a:moveTo>
                <a:cubicBezTo>
                  <a:pt x="169" y="192"/>
                  <a:pt x="169" y="192"/>
                  <a:pt x="169" y="192"/>
                </a:cubicBezTo>
                <a:cubicBezTo>
                  <a:pt x="197" y="182"/>
                  <a:pt x="197" y="182"/>
                  <a:pt x="197" y="182"/>
                </a:cubicBezTo>
                <a:cubicBezTo>
                  <a:pt x="198" y="182"/>
                  <a:pt x="198" y="182"/>
                  <a:pt x="198" y="182"/>
                </a:cubicBezTo>
                <a:cubicBezTo>
                  <a:pt x="205" y="200"/>
                  <a:pt x="205" y="200"/>
                  <a:pt x="205" y="200"/>
                </a:cubicBezTo>
                <a:cubicBezTo>
                  <a:pt x="204" y="202"/>
                  <a:pt x="204" y="202"/>
                  <a:pt x="204" y="202"/>
                </a:cubicBezTo>
                <a:cubicBezTo>
                  <a:pt x="158" y="229"/>
                  <a:pt x="158" y="229"/>
                  <a:pt x="158" y="229"/>
                </a:cubicBezTo>
                <a:cubicBezTo>
                  <a:pt x="158" y="227"/>
                  <a:pt x="158" y="227"/>
                  <a:pt x="158" y="227"/>
                </a:cubicBezTo>
                <a:cubicBezTo>
                  <a:pt x="160" y="227"/>
                  <a:pt x="160" y="227"/>
                  <a:pt x="160" y="227"/>
                </a:cubicBezTo>
                <a:cubicBezTo>
                  <a:pt x="157" y="213"/>
                  <a:pt x="156" y="199"/>
                  <a:pt x="157" y="185"/>
                </a:cubicBezTo>
                <a:close/>
                <a:moveTo>
                  <a:pt x="222" y="72"/>
                </a:moveTo>
                <a:cubicBezTo>
                  <a:pt x="246" y="82"/>
                  <a:pt x="246" y="82"/>
                  <a:pt x="246" y="82"/>
                </a:cubicBezTo>
                <a:cubicBezTo>
                  <a:pt x="250" y="84"/>
                  <a:pt x="253" y="90"/>
                  <a:pt x="251" y="94"/>
                </a:cubicBezTo>
                <a:cubicBezTo>
                  <a:pt x="243" y="112"/>
                  <a:pt x="243" y="112"/>
                  <a:pt x="243" y="112"/>
                </a:cubicBezTo>
                <a:cubicBezTo>
                  <a:pt x="230" y="107"/>
                  <a:pt x="230" y="107"/>
                  <a:pt x="230" y="107"/>
                </a:cubicBezTo>
                <a:cubicBezTo>
                  <a:pt x="195" y="120"/>
                  <a:pt x="195" y="120"/>
                  <a:pt x="195" y="120"/>
                </a:cubicBezTo>
                <a:cubicBezTo>
                  <a:pt x="191" y="130"/>
                  <a:pt x="191" y="130"/>
                  <a:pt x="191" y="130"/>
                </a:cubicBezTo>
                <a:cubicBezTo>
                  <a:pt x="173" y="137"/>
                  <a:pt x="173" y="137"/>
                  <a:pt x="173" y="137"/>
                </a:cubicBezTo>
                <a:cubicBezTo>
                  <a:pt x="169" y="135"/>
                  <a:pt x="169" y="135"/>
                  <a:pt x="169" y="135"/>
                </a:cubicBezTo>
                <a:cubicBezTo>
                  <a:pt x="181" y="108"/>
                  <a:pt x="199" y="87"/>
                  <a:pt x="222" y="72"/>
                </a:cubicBezTo>
                <a:close/>
                <a:moveTo>
                  <a:pt x="27" y="384"/>
                </a:moveTo>
                <a:cubicBezTo>
                  <a:pt x="61" y="225"/>
                  <a:pt x="61" y="225"/>
                  <a:pt x="61" y="225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01" y="384"/>
                  <a:pt x="101" y="384"/>
                  <a:pt x="101" y="384"/>
                </a:cubicBezTo>
                <a:lnTo>
                  <a:pt x="27" y="384"/>
                </a:lnTo>
                <a:close/>
                <a:moveTo>
                  <a:pt x="149" y="270"/>
                </a:moveTo>
                <a:cubicBezTo>
                  <a:pt x="297" y="256"/>
                  <a:pt x="297" y="256"/>
                  <a:pt x="297" y="256"/>
                </a:cubicBezTo>
                <a:cubicBezTo>
                  <a:pt x="298" y="263"/>
                  <a:pt x="298" y="263"/>
                  <a:pt x="298" y="263"/>
                </a:cubicBezTo>
                <a:cubicBezTo>
                  <a:pt x="298" y="264"/>
                  <a:pt x="298" y="264"/>
                  <a:pt x="298" y="264"/>
                </a:cubicBezTo>
                <a:cubicBezTo>
                  <a:pt x="299" y="268"/>
                  <a:pt x="301" y="282"/>
                  <a:pt x="285" y="288"/>
                </a:cubicBezTo>
                <a:cubicBezTo>
                  <a:pt x="211" y="311"/>
                  <a:pt x="211" y="311"/>
                  <a:pt x="211" y="311"/>
                </a:cubicBezTo>
                <a:cubicBezTo>
                  <a:pt x="286" y="360"/>
                  <a:pt x="286" y="360"/>
                  <a:pt x="286" y="360"/>
                </a:cubicBezTo>
                <a:cubicBezTo>
                  <a:pt x="430" y="324"/>
                  <a:pt x="430" y="324"/>
                  <a:pt x="430" y="324"/>
                </a:cubicBezTo>
                <a:cubicBezTo>
                  <a:pt x="436" y="323"/>
                  <a:pt x="451" y="321"/>
                  <a:pt x="458" y="325"/>
                </a:cubicBezTo>
                <a:cubicBezTo>
                  <a:pt x="460" y="326"/>
                  <a:pt x="462" y="328"/>
                  <a:pt x="462" y="331"/>
                </a:cubicBezTo>
                <a:cubicBezTo>
                  <a:pt x="466" y="350"/>
                  <a:pt x="466" y="350"/>
                  <a:pt x="466" y="350"/>
                </a:cubicBezTo>
                <a:cubicBezTo>
                  <a:pt x="256" y="424"/>
                  <a:pt x="256" y="424"/>
                  <a:pt x="256" y="424"/>
                </a:cubicBezTo>
                <a:cubicBezTo>
                  <a:pt x="127" y="367"/>
                  <a:pt x="127" y="367"/>
                  <a:pt x="127" y="367"/>
                </a:cubicBezTo>
                <a:lnTo>
                  <a:pt x="149" y="2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32" name="Group 31"/>
          <p:cNvGrpSpPr/>
          <p:nvPr/>
        </p:nvGrpSpPr>
        <p:grpSpPr>
          <a:xfrm>
            <a:off x="2112204" y="3814316"/>
            <a:ext cx="720000" cy="720000"/>
            <a:chOff x="7535752" y="4785465"/>
            <a:chExt cx="720000" cy="720000"/>
          </a:xfrm>
        </p:grpSpPr>
        <p:sp>
          <p:nvSpPr>
            <p:cNvPr id="33" name="Freeform 32"/>
            <p:cNvSpPr>
              <a:spLocks noChangeAspect="1"/>
            </p:cNvSpPr>
            <p:nvPr/>
          </p:nvSpPr>
          <p:spPr bwMode="auto">
            <a:xfrm>
              <a:off x="7535752" y="4785465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4" name="Freeform 9"/>
            <p:cNvSpPr>
              <a:spLocks noEditPoints="1"/>
            </p:cNvSpPr>
            <p:nvPr/>
          </p:nvSpPr>
          <p:spPr bwMode="auto">
            <a:xfrm>
              <a:off x="7695686" y="4842201"/>
              <a:ext cx="400133" cy="563723"/>
            </a:xfrm>
            <a:custGeom>
              <a:avLst/>
              <a:gdLst>
                <a:gd name="T0" fmla="*/ 154 w 357"/>
                <a:gd name="T1" fmla="*/ 145 h 503"/>
                <a:gd name="T2" fmla="*/ 303 w 357"/>
                <a:gd name="T3" fmla="*/ 167 h 503"/>
                <a:gd name="T4" fmla="*/ 303 w 357"/>
                <a:gd name="T5" fmla="*/ 174 h 503"/>
                <a:gd name="T6" fmla="*/ 154 w 357"/>
                <a:gd name="T7" fmla="*/ 196 h 503"/>
                <a:gd name="T8" fmla="*/ 303 w 357"/>
                <a:gd name="T9" fmla="*/ 174 h 503"/>
                <a:gd name="T10" fmla="*/ 154 w 357"/>
                <a:gd name="T11" fmla="*/ 254 h 503"/>
                <a:gd name="T12" fmla="*/ 303 w 357"/>
                <a:gd name="T13" fmla="*/ 276 h 503"/>
                <a:gd name="T14" fmla="*/ 303 w 357"/>
                <a:gd name="T15" fmla="*/ 283 h 503"/>
                <a:gd name="T16" fmla="*/ 154 w 357"/>
                <a:gd name="T17" fmla="*/ 305 h 503"/>
                <a:gd name="T18" fmla="*/ 303 w 357"/>
                <a:gd name="T19" fmla="*/ 283 h 503"/>
                <a:gd name="T20" fmla="*/ 154 w 357"/>
                <a:gd name="T21" fmla="*/ 363 h 503"/>
                <a:gd name="T22" fmla="*/ 303 w 357"/>
                <a:gd name="T23" fmla="*/ 385 h 503"/>
                <a:gd name="T24" fmla="*/ 303 w 357"/>
                <a:gd name="T25" fmla="*/ 392 h 503"/>
                <a:gd name="T26" fmla="*/ 154 w 357"/>
                <a:gd name="T27" fmla="*/ 414 h 503"/>
                <a:gd name="T28" fmla="*/ 303 w 357"/>
                <a:gd name="T29" fmla="*/ 392 h 503"/>
                <a:gd name="T30" fmla="*/ 269 w 357"/>
                <a:gd name="T31" fmla="*/ 23 h 503"/>
                <a:gd name="T32" fmla="*/ 174 w 357"/>
                <a:gd name="T33" fmla="*/ 0 h 503"/>
                <a:gd name="T34" fmla="*/ 86 w 357"/>
                <a:gd name="T35" fmla="*/ 23 h 503"/>
                <a:gd name="T36" fmla="*/ 0 w 357"/>
                <a:gd name="T37" fmla="*/ 49 h 503"/>
                <a:gd name="T38" fmla="*/ 293 w 357"/>
                <a:gd name="T39" fmla="*/ 503 h 503"/>
                <a:gd name="T40" fmla="*/ 357 w 357"/>
                <a:gd name="T41" fmla="*/ 49 h 503"/>
                <a:gd name="T42" fmla="*/ 102 w 357"/>
                <a:gd name="T43" fmla="*/ 45 h 503"/>
                <a:gd name="T44" fmla="*/ 163 w 357"/>
                <a:gd name="T45" fmla="*/ 34 h 503"/>
                <a:gd name="T46" fmla="*/ 186 w 357"/>
                <a:gd name="T47" fmla="*/ 34 h 503"/>
                <a:gd name="T48" fmla="*/ 254 w 357"/>
                <a:gd name="T49" fmla="*/ 45 h 503"/>
                <a:gd name="T50" fmla="*/ 92 w 357"/>
                <a:gd name="T51" fmla="*/ 76 h 503"/>
                <a:gd name="T52" fmla="*/ 22 w 357"/>
                <a:gd name="T53" fmla="*/ 71 h 503"/>
                <a:gd name="T54" fmla="*/ 68 w 357"/>
                <a:gd name="T55" fmla="*/ 76 h 503"/>
                <a:gd name="T56" fmla="*/ 22 w 357"/>
                <a:gd name="T57" fmla="*/ 71 h 503"/>
                <a:gd name="T58" fmla="*/ 293 w 357"/>
                <a:gd name="T59" fmla="*/ 481 h 503"/>
                <a:gd name="T60" fmla="*/ 22 w 357"/>
                <a:gd name="T61" fmla="*/ 98 h 503"/>
                <a:gd name="T62" fmla="*/ 335 w 357"/>
                <a:gd name="T63" fmla="*/ 439 h 503"/>
                <a:gd name="T64" fmla="*/ 288 w 357"/>
                <a:gd name="T65" fmla="*/ 76 h 503"/>
                <a:gd name="T66" fmla="*/ 335 w 357"/>
                <a:gd name="T67" fmla="*/ 71 h 503"/>
                <a:gd name="T68" fmla="*/ 131 w 357"/>
                <a:gd name="T69" fmla="*/ 158 h 503"/>
                <a:gd name="T70" fmla="*/ 77 w 357"/>
                <a:gd name="T71" fmla="*/ 174 h 503"/>
                <a:gd name="T72" fmla="*/ 54 w 357"/>
                <a:gd name="T73" fmla="*/ 182 h 503"/>
                <a:gd name="T74" fmla="*/ 131 w 357"/>
                <a:gd name="T75" fmla="*/ 158 h 503"/>
                <a:gd name="T76" fmla="*/ 116 w 357"/>
                <a:gd name="T77" fmla="*/ 257 h 503"/>
                <a:gd name="T78" fmla="*/ 70 w 357"/>
                <a:gd name="T79" fmla="*/ 283 h 503"/>
                <a:gd name="T80" fmla="*/ 75 w 357"/>
                <a:gd name="T81" fmla="*/ 320 h 503"/>
                <a:gd name="T82" fmla="*/ 101 w 357"/>
                <a:gd name="T83" fmla="*/ 362 h 503"/>
                <a:gd name="T84" fmla="*/ 78 w 357"/>
                <a:gd name="T85" fmla="*/ 362 h 503"/>
                <a:gd name="T86" fmla="*/ 74 w 357"/>
                <a:gd name="T87" fmla="*/ 390 h 503"/>
                <a:gd name="T88" fmla="*/ 78 w 357"/>
                <a:gd name="T89" fmla="*/ 419 h 503"/>
                <a:gd name="T90" fmla="*/ 101 w 357"/>
                <a:gd name="T91" fmla="*/ 419 h 503"/>
                <a:gd name="T92" fmla="*/ 105 w 357"/>
                <a:gd name="T93" fmla="*/ 390 h 503"/>
                <a:gd name="T94" fmla="*/ 101 w 357"/>
                <a:gd name="T95" fmla="*/ 362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7" h="503">
                  <a:moveTo>
                    <a:pt x="303" y="145"/>
                  </a:moveTo>
                  <a:cubicBezTo>
                    <a:pt x="154" y="145"/>
                    <a:pt x="154" y="145"/>
                    <a:pt x="154" y="145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303" y="167"/>
                    <a:pt x="303" y="167"/>
                    <a:pt x="303" y="167"/>
                  </a:cubicBezTo>
                  <a:lnTo>
                    <a:pt x="303" y="145"/>
                  </a:lnTo>
                  <a:close/>
                  <a:moveTo>
                    <a:pt x="303" y="174"/>
                  </a:moveTo>
                  <a:cubicBezTo>
                    <a:pt x="154" y="174"/>
                    <a:pt x="154" y="174"/>
                    <a:pt x="154" y="174"/>
                  </a:cubicBezTo>
                  <a:cubicBezTo>
                    <a:pt x="154" y="196"/>
                    <a:pt x="154" y="196"/>
                    <a:pt x="154" y="196"/>
                  </a:cubicBezTo>
                  <a:cubicBezTo>
                    <a:pt x="303" y="196"/>
                    <a:pt x="303" y="196"/>
                    <a:pt x="303" y="196"/>
                  </a:cubicBezTo>
                  <a:lnTo>
                    <a:pt x="303" y="174"/>
                  </a:lnTo>
                  <a:close/>
                  <a:moveTo>
                    <a:pt x="303" y="254"/>
                  </a:moveTo>
                  <a:cubicBezTo>
                    <a:pt x="154" y="254"/>
                    <a:pt x="154" y="254"/>
                    <a:pt x="154" y="254"/>
                  </a:cubicBezTo>
                  <a:cubicBezTo>
                    <a:pt x="154" y="276"/>
                    <a:pt x="154" y="276"/>
                    <a:pt x="154" y="276"/>
                  </a:cubicBezTo>
                  <a:cubicBezTo>
                    <a:pt x="303" y="276"/>
                    <a:pt x="303" y="276"/>
                    <a:pt x="303" y="276"/>
                  </a:cubicBezTo>
                  <a:lnTo>
                    <a:pt x="303" y="254"/>
                  </a:lnTo>
                  <a:close/>
                  <a:moveTo>
                    <a:pt x="303" y="283"/>
                  </a:moveTo>
                  <a:cubicBezTo>
                    <a:pt x="154" y="283"/>
                    <a:pt x="154" y="283"/>
                    <a:pt x="154" y="283"/>
                  </a:cubicBezTo>
                  <a:cubicBezTo>
                    <a:pt x="154" y="305"/>
                    <a:pt x="154" y="305"/>
                    <a:pt x="154" y="305"/>
                  </a:cubicBezTo>
                  <a:cubicBezTo>
                    <a:pt x="303" y="305"/>
                    <a:pt x="303" y="305"/>
                    <a:pt x="303" y="305"/>
                  </a:cubicBezTo>
                  <a:lnTo>
                    <a:pt x="303" y="283"/>
                  </a:lnTo>
                  <a:close/>
                  <a:moveTo>
                    <a:pt x="303" y="363"/>
                  </a:moveTo>
                  <a:cubicBezTo>
                    <a:pt x="154" y="363"/>
                    <a:pt x="154" y="363"/>
                    <a:pt x="154" y="363"/>
                  </a:cubicBezTo>
                  <a:cubicBezTo>
                    <a:pt x="154" y="385"/>
                    <a:pt x="154" y="385"/>
                    <a:pt x="154" y="385"/>
                  </a:cubicBezTo>
                  <a:cubicBezTo>
                    <a:pt x="303" y="385"/>
                    <a:pt x="303" y="385"/>
                    <a:pt x="303" y="385"/>
                  </a:cubicBezTo>
                  <a:lnTo>
                    <a:pt x="303" y="363"/>
                  </a:lnTo>
                  <a:close/>
                  <a:moveTo>
                    <a:pt x="303" y="392"/>
                  </a:moveTo>
                  <a:cubicBezTo>
                    <a:pt x="154" y="392"/>
                    <a:pt x="154" y="392"/>
                    <a:pt x="154" y="392"/>
                  </a:cubicBezTo>
                  <a:cubicBezTo>
                    <a:pt x="154" y="414"/>
                    <a:pt x="154" y="414"/>
                    <a:pt x="154" y="414"/>
                  </a:cubicBezTo>
                  <a:cubicBezTo>
                    <a:pt x="303" y="414"/>
                    <a:pt x="303" y="414"/>
                    <a:pt x="303" y="414"/>
                  </a:cubicBezTo>
                  <a:lnTo>
                    <a:pt x="303" y="392"/>
                  </a:lnTo>
                  <a:close/>
                  <a:moveTo>
                    <a:pt x="279" y="49"/>
                  </a:moveTo>
                  <a:cubicBezTo>
                    <a:pt x="269" y="23"/>
                    <a:pt x="269" y="23"/>
                    <a:pt x="269" y="23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201" y="10"/>
                    <a:pt x="189" y="0"/>
                    <a:pt x="174" y="0"/>
                  </a:cubicBezTo>
                  <a:cubicBezTo>
                    <a:pt x="160" y="0"/>
                    <a:pt x="148" y="10"/>
                    <a:pt x="143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3"/>
                    <a:pt x="0" y="503"/>
                    <a:pt x="0" y="503"/>
                  </a:cubicBezTo>
                  <a:cubicBezTo>
                    <a:pt x="293" y="503"/>
                    <a:pt x="293" y="503"/>
                    <a:pt x="293" y="503"/>
                  </a:cubicBezTo>
                  <a:cubicBezTo>
                    <a:pt x="328" y="503"/>
                    <a:pt x="357" y="475"/>
                    <a:pt x="357" y="439"/>
                  </a:cubicBezTo>
                  <a:cubicBezTo>
                    <a:pt x="357" y="49"/>
                    <a:pt x="357" y="49"/>
                    <a:pt x="357" y="49"/>
                  </a:cubicBezTo>
                  <a:lnTo>
                    <a:pt x="279" y="49"/>
                  </a:lnTo>
                  <a:close/>
                  <a:moveTo>
                    <a:pt x="102" y="45"/>
                  </a:moveTo>
                  <a:cubicBezTo>
                    <a:pt x="163" y="45"/>
                    <a:pt x="163" y="45"/>
                    <a:pt x="163" y="45"/>
                  </a:cubicBezTo>
                  <a:cubicBezTo>
                    <a:pt x="163" y="34"/>
                    <a:pt x="163" y="34"/>
                    <a:pt x="163" y="34"/>
                  </a:cubicBezTo>
                  <a:cubicBezTo>
                    <a:pt x="163" y="27"/>
                    <a:pt x="168" y="22"/>
                    <a:pt x="174" y="22"/>
                  </a:cubicBezTo>
                  <a:cubicBezTo>
                    <a:pt x="181" y="22"/>
                    <a:pt x="186" y="27"/>
                    <a:pt x="186" y="34"/>
                  </a:cubicBezTo>
                  <a:cubicBezTo>
                    <a:pt x="186" y="45"/>
                    <a:pt x="186" y="45"/>
                    <a:pt x="186" y="45"/>
                  </a:cubicBezTo>
                  <a:cubicBezTo>
                    <a:pt x="254" y="45"/>
                    <a:pt x="254" y="45"/>
                    <a:pt x="254" y="45"/>
                  </a:cubicBezTo>
                  <a:cubicBezTo>
                    <a:pt x="265" y="76"/>
                    <a:pt x="265" y="76"/>
                    <a:pt x="265" y="76"/>
                  </a:cubicBezTo>
                  <a:cubicBezTo>
                    <a:pt x="92" y="76"/>
                    <a:pt x="92" y="76"/>
                    <a:pt x="92" y="76"/>
                  </a:cubicBezTo>
                  <a:lnTo>
                    <a:pt x="102" y="45"/>
                  </a:lnTo>
                  <a:close/>
                  <a:moveTo>
                    <a:pt x="22" y="71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22" y="76"/>
                    <a:pt x="22" y="76"/>
                    <a:pt x="22" y="76"/>
                  </a:cubicBezTo>
                  <a:lnTo>
                    <a:pt x="22" y="71"/>
                  </a:lnTo>
                  <a:close/>
                  <a:moveTo>
                    <a:pt x="335" y="439"/>
                  </a:moveTo>
                  <a:cubicBezTo>
                    <a:pt x="335" y="462"/>
                    <a:pt x="316" y="481"/>
                    <a:pt x="293" y="481"/>
                  </a:cubicBezTo>
                  <a:cubicBezTo>
                    <a:pt x="22" y="481"/>
                    <a:pt x="22" y="481"/>
                    <a:pt x="22" y="481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335" y="98"/>
                    <a:pt x="335" y="98"/>
                    <a:pt x="335" y="98"/>
                  </a:cubicBezTo>
                  <a:lnTo>
                    <a:pt x="335" y="439"/>
                  </a:lnTo>
                  <a:close/>
                  <a:moveTo>
                    <a:pt x="335" y="76"/>
                  </a:moveTo>
                  <a:cubicBezTo>
                    <a:pt x="288" y="76"/>
                    <a:pt x="288" y="76"/>
                    <a:pt x="288" y="76"/>
                  </a:cubicBezTo>
                  <a:cubicBezTo>
                    <a:pt x="286" y="71"/>
                    <a:pt x="286" y="71"/>
                    <a:pt x="286" y="71"/>
                  </a:cubicBezTo>
                  <a:cubicBezTo>
                    <a:pt x="335" y="71"/>
                    <a:pt x="335" y="71"/>
                    <a:pt x="335" y="71"/>
                  </a:cubicBezTo>
                  <a:lnTo>
                    <a:pt x="335" y="76"/>
                  </a:lnTo>
                  <a:close/>
                  <a:moveTo>
                    <a:pt x="131" y="158"/>
                  </a:moveTo>
                  <a:cubicBezTo>
                    <a:pt x="116" y="141"/>
                    <a:pt x="116" y="141"/>
                    <a:pt x="116" y="141"/>
                  </a:cubicBezTo>
                  <a:cubicBezTo>
                    <a:pt x="77" y="174"/>
                    <a:pt x="77" y="174"/>
                    <a:pt x="77" y="174"/>
                  </a:cubicBezTo>
                  <a:cubicBezTo>
                    <a:pt x="70" y="167"/>
                    <a:pt x="70" y="167"/>
                    <a:pt x="70" y="167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75" y="204"/>
                    <a:pt x="75" y="204"/>
                    <a:pt x="75" y="204"/>
                  </a:cubicBezTo>
                  <a:lnTo>
                    <a:pt x="131" y="158"/>
                  </a:lnTo>
                  <a:close/>
                  <a:moveTo>
                    <a:pt x="131" y="273"/>
                  </a:moveTo>
                  <a:cubicBezTo>
                    <a:pt x="116" y="257"/>
                    <a:pt x="116" y="257"/>
                    <a:pt x="116" y="257"/>
                  </a:cubicBezTo>
                  <a:cubicBezTo>
                    <a:pt x="77" y="290"/>
                    <a:pt x="77" y="290"/>
                    <a:pt x="77" y="290"/>
                  </a:cubicBezTo>
                  <a:cubicBezTo>
                    <a:pt x="70" y="283"/>
                    <a:pt x="70" y="283"/>
                    <a:pt x="70" y="283"/>
                  </a:cubicBezTo>
                  <a:cubicBezTo>
                    <a:pt x="54" y="298"/>
                    <a:pt x="54" y="298"/>
                    <a:pt x="54" y="298"/>
                  </a:cubicBezTo>
                  <a:cubicBezTo>
                    <a:pt x="75" y="320"/>
                    <a:pt x="75" y="320"/>
                    <a:pt x="75" y="320"/>
                  </a:cubicBezTo>
                  <a:lnTo>
                    <a:pt x="131" y="273"/>
                  </a:lnTo>
                  <a:close/>
                  <a:moveTo>
                    <a:pt x="101" y="362"/>
                  </a:moveTo>
                  <a:cubicBezTo>
                    <a:pt x="89" y="374"/>
                    <a:pt x="89" y="374"/>
                    <a:pt x="89" y="374"/>
                  </a:cubicBezTo>
                  <a:cubicBezTo>
                    <a:pt x="78" y="362"/>
                    <a:pt x="78" y="362"/>
                    <a:pt x="78" y="362"/>
                  </a:cubicBezTo>
                  <a:cubicBezTo>
                    <a:pt x="62" y="377"/>
                    <a:pt x="62" y="377"/>
                    <a:pt x="62" y="377"/>
                  </a:cubicBezTo>
                  <a:cubicBezTo>
                    <a:pt x="74" y="390"/>
                    <a:pt x="74" y="390"/>
                    <a:pt x="74" y="390"/>
                  </a:cubicBezTo>
                  <a:cubicBezTo>
                    <a:pt x="62" y="404"/>
                    <a:pt x="62" y="404"/>
                    <a:pt x="62" y="404"/>
                  </a:cubicBezTo>
                  <a:cubicBezTo>
                    <a:pt x="78" y="419"/>
                    <a:pt x="78" y="419"/>
                    <a:pt x="78" y="419"/>
                  </a:cubicBezTo>
                  <a:cubicBezTo>
                    <a:pt x="89" y="406"/>
                    <a:pt x="89" y="406"/>
                    <a:pt x="89" y="406"/>
                  </a:cubicBezTo>
                  <a:cubicBezTo>
                    <a:pt x="101" y="419"/>
                    <a:pt x="101" y="419"/>
                    <a:pt x="101" y="419"/>
                  </a:cubicBezTo>
                  <a:cubicBezTo>
                    <a:pt x="117" y="404"/>
                    <a:pt x="117" y="404"/>
                    <a:pt x="117" y="404"/>
                  </a:cubicBezTo>
                  <a:cubicBezTo>
                    <a:pt x="105" y="390"/>
                    <a:pt x="105" y="390"/>
                    <a:pt x="105" y="390"/>
                  </a:cubicBezTo>
                  <a:cubicBezTo>
                    <a:pt x="117" y="377"/>
                    <a:pt x="117" y="377"/>
                    <a:pt x="117" y="377"/>
                  </a:cubicBezTo>
                  <a:lnTo>
                    <a:pt x="101" y="3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660580" y="3814316"/>
            <a:ext cx="720000" cy="720000"/>
            <a:chOff x="832124" y="5859939"/>
            <a:chExt cx="720000" cy="720000"/>
          </a:xfrm>
        </p:grpSpPr>
        <p:sp>
          <p:nvSpPr>
            <p:cNvPr id="35" name="Freeform 34"/>
            <p:cNvSpPr>
              <a:spLocks noChangeAspect="1"/>
            </p:cNvSpPr>
            <p:nvPr/>
          </p:nvSpPr>
          <p:spPr bwMode="auto">
            <a:xfrm>
              <a:off x="832124" y="5859939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7" name="Freeform 15"/>
            <p:cNvSpPr>
              <a:spLocks noEditPoints="1"/>
            </p:cNvSpPr>
            <p:nvPr/>
          </p:nvSpPr>
          <p:spPr bwMode="auto">
            <a:xfrm>
              <a:off x="931392" y="5962117"/>
              <a:ext cx="521464" cy="515644"/>
            </a:xfrm>
            <a:custGeom>
              <a:avLst/>
              <a:gdLst>
                <a:gd name="T0" fmla="*/ 132 w 461"/>
                <a:gd name="T1" fmla="*/ 193 h 455"/>
                <a:gd name="T2" fmla="*/ 177 w 461"/>
                <a:gd name="T3" fmla="*/ 235 h 455"/>
                <a:gd name="T4" fmla="*/ 199 w 461"/>
                <a:gd name="T5" fmla="*/ 219 h 455"/>
                <a:gd name="T6" fmla="*/ 240 w 461"/>
                <a:gd name="T7" fmla="*/ 187 h 455"/>
                <a:gd name="T8" fmla="*/ 199 w 461"/>
                <a:gd name="T9" fmla="*/ 127 h 455"/>
                <a:gd name="T10" fmla="*/ 221 w 461"/>
                <a:gd name="T11" fmla="*/ 90 h 455"/>
                <a:gd name="T12" fmla="*/ 221 w 461"/>
                <a:gd name="T13" fmla="*/ 90 h 455"/>
                <a:gd name="T14" fmla="*/ 199 w 461"/>
                <a:gd name="T15" fmla="*/ 55 h 455"/>
                <a:gd name="T16" fmla="*/ 177 w 461"/>
                <a:gd name="T17" fmla="*/ 43 h 455"/>
                <a:gd name="T18" fmla="*/ 136 w 461"/>
                <a:gd name="T19" fmla="*/ 99 h 455"/>
                <a:gd name="T20" fmla="*/ 177 w 461"/>
                <a:gd name="T21" fmla="*/ 145 h 455"/>
                <a:gd name="T22" fmla="*/ 149 w 461"/>
                <a:gd name="T23" fmla="*/ 179 h 455"/>
                <a:gd name="T24" fmla="*/ 218 w 461"/>
                <a:gd name="T25" fmla="*/ 162 h 455"/>
                <a:gd name="T26" fmla="*/ 204 w 461"/>
                <a:gd name="T27" fmla="*/ 195 h 455"/>
                <a:gd name="T28" fmla="*/ 199 w 461"/>
                <a:gd name="T29" fmla="*/ 150 h 455"/>
                <a:gd name="T30" fmla="*/ 177 w 461"/>
                <a:gd name="T31" fmla="*/ 77 h 455"/>
                <a:gd name="T32" fmla="*/ 158 w 461"/>
                <a:gd name="T33" fmla="*/ 99 h 455"/>
                <a:gd name="T34" fmla="*/ 343 w 461"/>
                <a:gd name="T35" fmla="*/ 223 h 455"/>
                <a:gd name="T36" fmla="*/ 379 w 461"/>
                <a:gd name="T37" fmla="*/ 223 h 455"/>
                <a:gd name="T38" fmla="*/ 429 w 461"/>
                <a:gd name="T39" fmla="*/ 225 h 455"/>
                <a:gd name="T40" fmla="*/ 393 w 461"/>
                <a:gd name="T41" fmla="*/ 129 h 455"/>
                <a:gd name="T42" fmla="*/ 379 w 461"/>
                <a:gd name="T43" fmla="*/ 96 h 455"/>
                <a:gd name="T44" fmla="*/ 319 w 461"/>
                <a:gd name="T45" fmla="*/ 115 h 455"/>
                <a:gd name="T46" fmla="*/ 51 w 461"/>
                <a:gd name="T47" fmla="*/ 135 h 455"/>
                <a:gd name="T48" fmla="*/ 70 w 461"/>
                <a:gd name="T49" fmla="*/ 209 h 455"/>
                <a:gd name="T50" fmla="*/ 29 w 461"/>
                <a:gd name="T51" fmla="*/ 246 h 455"/>
                <a:gd name="T52" fmla="*/ 20 w 461"/>
                <a:gd name="T53" fmla="*/ 239 h 455"/>
                <a:gd name="T54" fmla="*/ 42 w 461"/>
                <a:gd name="T55" fmla="*/ 279 h 455"/>
                <a:gd name="T56" fmla="*/ 56 w 461"/>
                <a:gd name="T57" fmla="*/ 277 h 455"/>
                <a:gd name="T58" fmla="*/ 82 w 461"/>
                <a:gd name="T59" fmla="*/ 280 h 455"/>
                <a:gd name="T60" fmla="*/ 150 w 461"/>
                <a:gd name="T61" fmla="*/ 444 h 455"/>
                <a:gd name="T62" fmla="*/ 247 w 461"/>
                <a:gd name="T63" fmla="*/ 454 h 455"/>
                <a:gd name="T64" fmla="*/ 276 w 461"/>
                <a:gd name="T65" fmla="*/ 431 h 455"/>
                <a:gd name="T66" fmla="*/ 332 w 461"/>
                <a:gd name="T67" fmla="*/ 455 h 455"/>
                <a:gd name="T68" fmla="*/ 373 w 461"/>
                <a:gd name="T69" fmla="*/ 403 h 455"/>
                <a:gd name="T70" fmla="*/ 406 w 461"/>
                <a:gd name="T71" fmla="*/ 367 h 455"/>
                <a:gd name="T72" fmla="*/ 461 w 461"/>
                <a:gd name="T73" fmla="*/ 291 h 455"/>
                <a:gd name="T74" fmla="*/ 429 w 461"/>
                <a:gd name="T75" fmla="*/ 225 h 455"/>
                <a:gd name="T76" fmla="*/ 57 w 461"/>
                <a:gd name="T77" fmla="*/ 251 h 455"/>
                <a:gd name="T78" fmla="*/ 52 w 461"/>
                <a:gd name="T79" fmla="*/ 231 h 455"/>
                <a:gd name="T80" fmla="*/ 61 w 461"/>
                <a:gd name="T81" fmla="*/ 229 h 455"/>
                <a:gd name="T82" fmla="*/ 73 w 461"/>
                <a:gd name="T83" fmla="*/ 135 h 455"/>
                <a:gd name="T84" fmla="*/ 298 w 461"/>
                <a:gd name="T85" fmla="*/ 135 h 455"/>
                <a:gd name="T86" fmla="*/ 73 w 461"/>
                <a:gd name="T87" fmla="*/ 135 h 455"/>
                <a:gd name="T88" fmla="*/ 81 w 461"/>
                <a:gd name="T89" fmla="*/ 258 h 455"/>
                <a:gd name="T90" fmla="*/ 84 w 461"/>
                <a:gd name="T91" fmla="*/ 257 h 455"/>
                <a:gd name="T92" fmla="*/ 85 w 461"/>
                <a:gd name="T93" fmla="*/ 225 h 455"/>
                <a:gd name="T94" fmla="*/ 88 w 461"/>
                <a:gd name="T95" fmla="*/ 242 h 455"/>
                <a:gd name="T96" fmla="*/ 422 w 461"/>
                <a:gd name="T97" fmla="*/ 305 h 455"/>
                <a:gd name="T98" fmla="*/ 412 w 461"/>
                <a:gd name="T99" fmla="*/ 312 h 455"/>
                <a:gd name="T100" fmla="*/ 372 w 461"/>
                <a:gd name="T101" fmla="*/ 370 h 455"/>
                <a:gd name="T102" fmla="*/ 351 w 461"/>
                <a:gd name="T103" fmla="*/ 406 h 455"/>
                <a:gd name="T104" fmla="*/ 298 w 461"/>
                <a:gd name="T105" fmla="*/ 433 h 455"/>
                <a:gd name="T106" fmla="*/ 284 w 461"/>
                <a:gd name="T107" fmla="*/ 407 h 455"/>
                <a:gd name="T108" fmla="*/ 225 w 461"/>
                <a:gd name="T109" fmla="*/ 406 h 455"/>
                <a:gd name="T110" fmla="*/ 170 w 461"/>
                <a:gd name="T111" fmla="*/ 432 h 455"/>
                <a:gd name="T112" fmla="*/ 109 w 461"/>
                <a:gd name="T113" fmla="*/ 246 h 455"/>
                <a:gd name="T114" fmla="*/ 319 w 461"/>
                <a:gd name="T115" fmla="*/ 152 h 455"/>
                <a:gd name="T116" fmla="*/ 372 w 461"/>
                <a:gd name="T117" fmla="*/ 125 h 455"/>
                <a:gd name="T118" fmla="*/ 364 w 461"/>
                <a:gd name="T119" fmla="*/ 173 h 455"/>
                <a:gd name="T120" fmla="*/ 409 w 461"/>
                <a:gd name="T121" fmla="*/ 236 h 455"/>
                <a:gd name="T122" fmla="*/ 439 w 461"/>
                <a:gd name="T123" fmla="*/ 247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61" h="455">
                  <a:moveTo>
                    <a:pt x="149" y="179"/>
                  </a:moveTo>
                  <a:cubicBezTo>
                    <a:pt x="132" y="193"/>
                    <a:pt x="132" y="193"/>
                    <a:pt x="132" y="193"/>
                  </a:cubicBezTo>
                  <a:cubicBezTo>
                    <a:pt x="146" y="209"/>
                    <a:pt x="162" y="216"/>
                    <a:pt x="177" y="219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99" y="235"/>
                    <a:pt x="199" y="235"/>
                    <a:pt x="199" y="235"/>
                  </a:cubicBezTo>
                  <a:cubicBezTo>
                    <a:pt x="199" y="219"/>
                    <a:pt x="199" y="219"/>
                    <a:pt x="199" y="219"/>
                  </a:cubicBezTo>
                  <a:cubicBezTo>
                    <a:pt x="203" y="218"/>
                    <a:pt x="208" y="217"/>
                    <a:pt x="212" y="215"/>
                  </a:cubicBezTo>
                  <a:cubicBezTo>
                    <a:pt x="230" y="208"/>
                    <a:pt x="237" y="196"/>
                    <a:pt x="240" y="187"/>
                  </a:cubicBezTo>
                  <a:cubicBezTo>
                    <a:pt x="245" y="175"/>
                    <a:pt x="243" y="162"/>
                    <a:pt x="237" y="151"/>
                  </a:cubicBezTo>
                  <a:cubicBezTo>
                    <a:pt x="228" y="135"/>
                    <a:pt x="213" y="131"/>
                    <a:pt x="199" y="127"/>
                  </a:cubicBezTo>
                  <a:cubicBezTo>
                    <a:pt x="199" y="77"/>
                    <a:pt x="199" y="77"/>
                    <a:pt x="199" y="77"/>
                  </a:cubicBezTo>
                  <a:cubicBezTo>
                    <a:pt x="213" y="80"/>
                    <a:pt x="221" y="89"/>
                    <a:pt x="221" y="90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21" y="90"/>
                    <a:pt x="221" y="90"/>
                    <a:pt x="221" y="90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7" y="75"/>
                    <a:pt x="223" y="59"/>
                    <a:pt x="199" y="55"/>
                  </a:cubicBezTo>
                  <a:cubicBezTo>
                    <a:pt x="199" y="43"/>
                    <a:pt x="199" y="43"/>
                    <a:pt x="199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50" y="59"/>
                    <a:pt x="136" y="80"/>
                    <a:pt x="136" y="99"/>
                  </a:cubicBezTo>
                  <a:cubicBezTo>
                    <a:pt x="136" y="113"/>
                    <a:pt x="142" y="133"/>
                    <a:pt x="173" y="143"/>
                  </a:cubicBezTo>
                  <a:cubicBezTo>
                    <a:pt x="174" y="144"/>
                    <a:pt x="175" y="144"/>
                    <a:pt x="177" y="145"/>
                  </a:cubicBezTo>
                  <a:cubicBezTo>
                    <a:pt x="177" y="196"/>
                    <a:pt x="177" y="196"/>
                    <a:pt x="177" y="196"/>
                  </a:cubicBezTo>
                  <a:cubicBezTo>
                    <a:pt x="167" y="194"/>
                    <a:pt x="158" y="189"/>
                    <a:pt x="149" y="179"/>
                  </a:cubicBezTo>
                  <a:close/>
                  <a:moveTo>
                    <a:pt x="199" y="150"/>
                  </a:moveTo>
                  <a:cubicBezTo>
                    <a:pt x="208" y="152"/>
                    <a:pt x="214" y="155"/>
                    <a:pt x="218" y="162"/>
                  </a:cubicBezTo>
                  <a:cubicBezTo>
                    <a:pt x="221" y="167"/>
                    <a:pt x="222" y="174"/>
                    <a:pt x="220" y="180"/>
                  </a:cubicBezTo>
                  <a:cubicBezTo>
                    <a:pt x="217" y="186"/>
                    <a:pt x="212" y="191"/>
                    <a:pt x="204" y="195"/>
                  </a:cubicBezTo>
                  <a:cubicBezTo>
                    <a:pt x="202" y="195"/>
                    <a:pt x="201" y="196"/>
                    <a:pt x="199" y="196"/>
                  </a:cubicBezTo>
                  <a:lnTo>
                    <a:pt x="199" y="150"/>
                  </a:lnTo>
                  <a:close/>
                  <a:moveTo>
                    <a:pt x="158" y="99"/>
                  </a:moveTo>
                  <a:cubicBezTo>
                    <a:pt x="158" y="90"/>
                    <a:pt x="165" y="81"/>
                    <a:pt x="177" y="77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60" y="115"/>
                    <a:pt x="158" y="106"/>
                    <a:pt x="158" y="99"/>
                  </a:cubicBezTo>
                  <a:close/>
                  <a:moveTo>
                    <a:pt x="361" y="205"/>
                  </a:moveTo>
                  <a:cubicBezTo>
                    <a:pt x="351" y="205"/>
                    <a:pt x="343" y="213"/>
                    <a:pt x="343" y="223"/>
                  </a:cubicBezTo>
                  <a:cubicBezTo>
                    <a:pt x="343" y="233"/>
                    <a:pt x="351" y="242"/>
                    <a:pt x="361" y="242"/>
                  </a:cubicBezTo>
                  <a:cubicBezTo>
                    <a:pt x="371" y="242"/>
                    <a:pt x="379" y="233"/>
                    <a:pt x="379" y="223"/>
                  </a:cubicBezTo>
                  <a:cubicBezTo>
                    <a:pt x="379" y="213"/>
                    <a:pt x="371" y="205"/>
                    <a:pt x="361" y="205"/>
                  </a:cubicBezTo>
                  <a:close/>
                  <a:moveTo>
                    <a:pt x="429" y="225"/>
                  </a:moveTo>
                  <a:cubicBezTo>
                    <a:pt x="422" y="200"/>
                    <a:pt x="397" y="174"/>
                    <a:pt x="387" y="164"/>
                  </a:cubicBezTo>
                  <a:cubicBezTo>
                    <a:pt x="388" y="154"/>
                    <a:pt x="391" y="139"/>
                    <a:pt x="393" y="129"/>
                  </a:cubicBezTo>
                  <a:cubicBezTo>
                    <a:pt x="393" y="129"/>
                    <a:pt x="393" y="129"/>
                    <a:pt x="393" y="129"/>
                  </a:cubicBezTo>
                  <a:cubicBezTo>
                    <a:pt x="397" y="108"/>
                    <a:pt x="386" y="98"/>
                    <a:pt x="379" y="96"/>
                  </a:cubicBezTo>
                  <a:cubicBezTo>
                    <a:pt x="377" y="95"/>
                    <a:pt x="377" y="95"/>
                    <a:pt x="377" y="95"/>
                  </a:cubicBezTo>
                  <a:cubicBezTo>
                    <a:pt x="352" y="91"/>
                    <a:pt x="332" y="101"/>
                    <a:pt x="319" y="115"/>
                  </a:cubicBezTo>
                  <a:cubicBezTo>
                    <a:pt x="309" y="50"/>
                    <a:pt x="253" y="0"/>
                    <a:pt x="186" y="0"/>
                  </a:cubicBezTo>
                  <a:cubicBezTo>
                    <a:pt x="111" y="0"/>
                    <a:pt x="51" y="61"/>
                    <a:pt x="51" y="135"/>
                  </a:cubicBezTo>
                  <a:cubicBezTo>
                    <a:pt x="51" y="164"/>
                    <a:pt x="60" y="190"/>
                    <a:pt x="75" y="212"/>
                  </a:cubicBezTo>
                  <a:cubicBezTo>
                    <a:pt x="73" y="211"/>
                    <a:pt x="72" y="210"/>
                    <a:pt x="70" y="209"/>
                  </a:cubicBezTo>
                  <a:cubicBezTo>
                    <a:pt x="57" y="203"/>
                    <a:pt x="43" y="206"/>
                    <a:pt x="34" y="218"/>
                  </a:cubicBezTo>
                  <a:cubicBezTo>
                    <a:pt x="28" y="226"/>
                    <a:pt x="26" y="236"/>
                    <a:pt x="29" y="246"/>
                  </a:cubicBezTo>
                  <a:cubicBezTo>
                    <a:pt x="30" y="249"/>
                    <a:pt x="31" y="252"/>
                    <a:pt x="33" y="255"/>
                  </a:cubicBezTo>
                  <a:cubicBezTo>
                    <a:pt x="28" y="252"/>
                    <a:pt x="23" y="247"/>
                    <a:pt x="20" y="23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8" y="268"/>
                    <a:pt x="24" y="280"/>
                    <a:pt x="42" y="279"/>
                  </a:cubicBezTo>
                  <a:cubicBezTo>
                    <a:pt x="46" y="279"/>
                    <a:pt x="50" y="278"/>
                    <a:pt x="54" y="276"/>
                  </a:cubicBezTo>
                  <a:cubicBezTo>
                    <a:pt x="55" y="277"/>
                    <a:pt x="56" y="277"/>
                    <a:pt x="56" y="277"/>
                  </a:cubicBezTo>
                  <a:cubicBezTo>
                    <a:pt x="62" y="280"/>
                    <a:pt x="68" y="281"/>
                    <a:pt x="74" y="281"/>
                  </a:cubicBezTo>
                  <a:cubicBezTo>
                    <a:pt x="77" y="281"/>
                    <a:pt x="80" y="281"/>
                    <a:pt x="82" y="280"/>
                  </a:cubicBezTo>
                  <a:cubicBezTo>
                    <a:pt x="83" y="335"/>
                    <a:pt x="116" y="371"/>
                    <a:pt x="129" y="385"/>
                  </a:cubicBezTo>
                  <a:cubicBezTo>
                    <a:pt x="147" y="404"/>
                    <a:pt x="150" y="444"/>
                    <a:pt x="150" y="444"/>
                  </a:cubicBezTo>
                  <a:cubicBezTo>
                    <a:pt x="150" y="454"/>
                    <a:pt x="150" y="454"/>
                    <a:pt x="150" y="454"/>
                  </a:cubicBezTo>
                  <a:cubicBezTo>
                    <a:pt x="247" y="454"/>
                    <a:pt x="247" y="454"/>
                    <a:pt x="247" y="454"/>
                  </a:cubicBezTo>
                  <a:cubicBezTo>
                    <a:pt x="247" y="432"/>
                    <a:pt x="247" y="432"/>
                    <a:pt x="247" y="432"/>
                  </a:cubicBezTo>
                  <a:cubicBezTo>
                    <a:pt x="258" y="433"/>
                    <a:pt x="268" y="432"/>
                    <a:pt x="276" y="431"/>
                  </a:cubicBezTo>
                  <a:cubicBezTo>
                    <a:pt x="276" y="455"/>
                    <a:pt x="276" y="455"/>
                    <a:pt x="276" y="455"/>
                  </a:cubicBezTo>
                  <a:cubicBezTo>
                    <a:pt x="332" y="455"/>
                    <a:pt x="332" y="455"/>
                    <a:pt x="332" y="455"/>
                  </a:cubicBezTo>
                  <a:cubicBezTo>
                    <a:pt x="368" y="455"/>
                    <a:pt x="371" y="423"/>
                    <a:pt x="373" y="409"/>
                  </a:cubicBezTo>
                  <a:cubicBezTo>
                    <a:pt x="373" y="406"/>
                    <a:pt x="373" y="404"/>
                    <a:pt x="373" y="403"/>
                  </a:cubicBezTo>
                  <a:cubicBezTo>
                    <a:pt x="374" y="398"/>
                    <a:pt x="380" y="393"/>
                    <a:pt x="387" y="386"/>
                  </a:cubicBezTo>
                  <a:cubicBezTo>
                    <a:pt x="393" y="381"/>
                    <a:pt x="399" y="375"/>
                    <a:pt x="406" y="367"/>
                  </a:cubicBezTo>
                  <a:cubicBezTo>
                    <a:pt x="419" y="352"/>
                    <a:pt x="426" y="336"/>
                    <a:pt x="430" y="326"/>
                  </a:cubicBezTo>
                  <a:cubicBezTo>
                    <a:pt x="453" y="323"/>
                    <a:pt x="461" y="304"/>
                    <a:pt x="461" y="291"/>
                  </a:cubicBezTo>
                  <a:cubicBezTo>
                    <a:pt x="461" y="225"/>
                    <a:pt x="461" y="225"/>
                    <a:pt x="461" y="225"/>
                  </a:cubicBezTo>
                  <a:lnTo>
                    <a:pt x="429" y="225"/>
                  </a:lnTo>
                  <a:close/>
                  <a:moveTo>
                    <a:pt x="65" y="241"/>
                  </a:moveTo>
                  <a:cubicBezTo>
                    <a:pt x="64" y="244"/>
                    <a:pt x="61" y="248"/>
                    <a:pt x="57" y="251"/>
                  </a:cubicBezTo>
                  <a:cubicBezTo>
                    <a:pt x="54" y="248"/>
                    <a:pt x="51" y="244"/>
                    <a:pt x="50" y="240"/>
                  </a:cubicBezTo>
                  <a:cubicBezTo>
                    <a:pt x="49" y="236"/>
                    <a:pt x="51" y="233"/>
                    <a:pt x="52" y="231"/>
                  </a:cubicBezTo>
                  <a:cubicBezTo>
                    <a:pt x="54" y="229"/>
                    <a:pt x="56" y="228"/>
                    <a:pt x="57" y="228"/>
                  </a:cubicBezTo>
                  <a:cubicBezTo>
                    <a:pt x="59" y="228"/>
                    <a:pt x="60" y="228"/>
                    <a:pt x="61" y="229"/>
                  </a:cubicBezTo>
                  <a:cubicBezTo>
                    <a:pt x="64" y="230"/>
                    <a:pt x="67" y="235"/>
                    <a:pt x="65" y="241"/>
                  </a:cubicBezTo>
                  <a:close/>
                  <a:moveTo>
                    <a:pt x="73" y="135"/>
                  </a:moveTo>
                  <a:cubicBezTo>
                    <a:pt x="73" y="73"/>
                    <a:pt x="123" y="22"/>
                    <a:pt x="186" y="22"/>
                  </a:cubicBezTo>
                  <a:cubicBezTo>
                    <a:pt x="248" y="22"/>
                    <a:pt x="298" y="73"/>
                    <a:pt x="298" y="135"/>
                  </a:cubicBezTo>
                  <a:cubicBezTo>
                    <a:pt x="298" y="197"/>
                    <a:pt x="248" y="248"/>
                    <a:pt x="186" y="248"/>
                  </a:cubicBezTo>
                  <a:cubicBezTo>
                    <a:pt x="123" y="248"/>
                    <a:pt x="73" y="197"/>
                    <a:pt x="73" y="135"/>
                  </a:cubicBezTo>
                  <a:close/>
                  <a:moveTo>
                    <a:pt x="84" y="257"/>
                  </a:moveTo>
                  <a:cubicBezTo>
                    <a:pt x="83" y="258"/>
                    <a:pt x="82" y="258"/>
                    <a:pt x="81" y="258"/>
                  </a:cubicBezTo>
                  <a:cubicBezTo>
                    <a:pt x="83" y="255"/>
                    <a:pt x="85" y="252"/>
                    <a:pt x="86" y="249"/>
                  </a:cubicBezTo>
                  <a:cubicBezTo>
                    <a:pt x="85" y="252"/>
                    <a:pt x="85" y="255"/>
                    <a:pt x="84" y="257"/>
                  </a:cubicBezTo>
                  <a:close/>
                  <a:moveTo>
                    <a:pt x="88" y="242"/>
                  </a:moveTo>
                  <a:cubicBezTo>
                    <a:pt x="88" y="236"/>
                    <a:pt x="87" y="230"/>
                    <a:pt x="85" y="225"/>
                  </a:cubicBezTo>
                  <a:cubicBezTo>
                    <a:pt x="87" y="227"/>
                    <a:pt x="89" y="229"/>
                    <a:pt x="91" y="231"/>
                  </a:cubicBezTo>
                  <a:cubicBezTo>
                    <a:pt x="90" y="234"/>
                    <a:pt x="89" y="238"/>
                    <a:pt x="88" y="242"/>
                  </a:cubicBezTo>
                  <a:close/>
                  <a:moveTo>
                    <a:pt x="439" y="291"/>
                  </a:moveTo>
                  <a:cubicBezTo>
                    <a:pt x="439" y="294"/>
                    <a:pt x="439" y="305"/>
                    <a:pt x="422" y="305"/>
                  </a:cubicBezTo>
                  <a:cubicBezTo>
                    <a:pt x="414" y="305"/>
                    <a:pt x="414" y="305"/>
                    <a:pt x="414" y="305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12" y="313"/>
                    <a:pt x="404" y="335"/>
                    <a:pt x="389" y="353"/>
                  </a:cubicBezTo>
                  <a:cubicBezTo>
                    <a:pt x="384" y="360"/>
                    <a:pt x="378" y="365"/>
                    <a:pt x="372" y="370"/>
                  </a:cubicBezTo>
                  <a:cubicBezTo>
                    <a:pt x="362" y="379"/>
                    <a:pt x="354" y="387"/>
                    <a:pt x="352" y="399"/>
                  </a:cubicBezTo>
                  <a:cubicBezTo>
                    <a:pt x="351" y="401"/>
                    <a:pt x="351" y="404"/>
                    <a:pt x="351" y="406"/>
                  </a:cubicBezTo>
                  <a:cubicBezTo>
                    <a:pt x="349" y="426"/>
                    <a:pt x="346" y="433"/>
                    <a:pt x="332" y="433"/>
                  </a:cubicBezTo>
                  <a:cubicBezTo>
                    <a:pt x="298" y="433"/>
                    <a:pt x="298" y="433"/>
                    <a:pt x="298" y="433"/>
                  </a:cubicBezTo>
                  <a:cubicBezTo>
                    <a:pt x="298" y="403"/>
                    <a:pt x="298" y="403"/>
                    <a:pt x="298" y="403"/>
                  </a:cubicBezTo>
                  <a:cubicBezTo>
                    <a:pt x="284" y="407"/>
                    <a:pt x="284" y="407"/>
                    <a:pt x="284" y="407"/>
                  </a:cubicBezTo>
                  <a:cubicBezTo>
                    <a:pt x="284" y="407"/>
                    <a:pt x="261" y="414"/>
                    <a:pt x="238" y="409"/>
                  </a:cubicBezTo>
                  <a:cubicBezTo>
                    <a:pt x="225" y="406"/>
                    <a:pt x="225" y="406"/>
                    <a:pt x="225" y="406"/>
                  </a:cubicBezTo>
                  <a:cubicBezTo>
                    <a:pt x="225" y="432"/>
                    <a:pt x="225" y="432"/>
                    <a:pt x="225" y="432"/>
                  </a:cubicBezTo>
                  <a:cubicBezTo>
                    <a:pt x="170" y="432"/>
                    <a:pt x="170" y="432"/>
                    <a:pt x="170" y="432"/>
                  </a:cubicBezTo>
                  <a:cubicBezTo>
                    <a:pt x="168" y="417"/>
                    <a:pt x="162" y="388"/>
                    <a:pt x="145" y="370"/>
                  </a:cubicBezTo>
                  <a:cubicBezTo>
                    <a:pt x="122" y="345"/>
                    <a:pt x="93" y="305"/>
                    <a:pt x="109" y="246"/>
                  </a:cubicBezTo>
                  <a:cubicBezTo>
                    <a:pt x="131" y="261"/>
                    <a:pt x="157" y="270"/>
                    <a:pt x="186" y="270"/>
                  </a:cubicBezTo>
                  <a:cubicBezTo>
                    <a:pt x="254" y="270"/>
                    <a:pt x="311" y="218"/>
                    <a:pt x="319" y="152"/>
                  </a:cubicBezTo>
                  <a:cubicBezTo>
                    <a:pt x="320" y="149"/>
                    <a:pt x="337" y="113"/>
                    <a:pt x="371" y="117"/>
                  </a:cubicBezTo>
                  <a:cubicBezTo>
                    <a:pt x="372" y="118"/>
                    <a:pt x="373" y="120"/>
                    <a:pt x="372" y="125"/>
                  </a:cubicBezTo>
                  <a:cubicBezTo>
                    <a:pt x="371" y="129"/>
                    <a:pt x="364" y="156"/>
                    <a:pt x="364" y="168"/>
                  </a:cubicBezTo>
                  <a:cubicBezTo>
                    <a:pt x="364" y="173"/>
                    <a:pt x="364" y="173"/>
                    <a:pt x="364" y="173"/>
                  </a:cubicBezTo>
                  <a:cubicBezTo>
                    <a:pt x="368" y="176"/>
                    <a:pt x="368" y="176"/>
                    <a:pt x="368" y="176"/>
                  </a:cubicBezTo>
                  <a:cubicBezTo>
                    <a:pt x="383" y="190"/>
                    <a:pt x="408" y="220"/>
                    <a:pt x="409" y="236"/>
                  </a:cubicBezTo>
                  <a:cubicBezTo>
                    <a:pt x="410" y="247"/>
                    <a:pt x="410" y="247"/>
                    <a:pt x="410" y="247"/>
                  </a:cubicBezTo>
                  <a:cubicBezTo>
                    <a:pt x="439" y="247"/>
                    <a:pt x="439" y="247"/>
                    <a:pt x="439" y="247"/>
                  </a:cubicBezTo>
                  <a:lnTo>
                    <a:pt x="439" y="29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3563828" y="3814316"/>
            <a:ext cx="720000" cy="720000"/>
            <a:chOff x="2196913" y="5858379"/>
            <a:chExt cx="720000" cy="720000"/>
          </a:xfrm>
        </p:grpSpPr>
        <p:sp>
          <p:nvSpPr>
            <p:cNvPr id="38" name="Freeform 37"/>
            <p:cNvSpPr>
              <a:spLocks noChangeAspect="1"/>
            </p:cNvSpPr>
            <p:nvPr/>
          </p:nvSpPr>
          <p:spPr bwMode="auto">
            <a:xfrm>
              <a:off x="2196913" y="5858379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0" name="Freeform 12"/>
            <p:cNvSpPr>
              <a:spLocks noEditPoints="1"/>
            </p:cNvSpPr>
            <p:nvPr/>
          </p:nvSpPr>
          <p:spPr bwMode="auto">
            <a:xfrm>
              <a:off x="2305409" y="5964844"/>
              <a:ext cx="503009" cy="507070"/>
            </a:xfrm>
            <a:custGeom>
              <a:avLst/>
              <a:gdLst>
                <a:gd name="T0" fmla="*/ 0 w 446"/>
                <a:gd name="T1" fmla="*/ 57 h 449"/>
                <a:gd name="T2" fmla="*/ 219 w 446"/>
                <a:gd name="T3" fmla="*/ 79 h 449"/>
                <a:gd name="T4" fmla="*/ 219 w 446"/>
                <a:gd name="T5" fmla="*/ 0 h 449"/>
                <a:gd name="T6" fmla="*/ 0 w 446"/>
                <a:gd name="T7" fmla="*/ 22 h 449"/>
                <a:gd name="T8" fmla="*/ 219 w 446"/>
                <a:gd name="T9" fmla="*/ 0 h 449"/>
                <a:gd name="T10" fmla="*/ 196 w 446"/>
                <a:gd name="T11" fmla="*/ 113 h 449"/>
                <a:gd name="T12" fmla="*/ 0 w 446"/>
                <a:gd name="T13" fmla="*/ 113 h 449"/>
                <a:gd name="T14" fmla="*/ 161 w 446"/>
                <a:gd name="T15" fmla="*/ 135 h 449"/>
                <a:gd name="T16" fmla="*/ 0 w 446"/>
                <a:gd name="T17" fmla="*/ 172 h 449"/>
                <a:gd name="T18" fmla="*/ 113 w 446"/>
                <a:gd name="T19" fmla="*/ 194 h 449"/>
                <a:gd name="T20" fmla="*/ 0 w 446"/>
                <a:gd name="T21" fmla="*/ 231 h 449"/>
                <a:gd name="T22" fmla="*/ 95 w 446"/>
                <a:gd name="T23" fmla="*/ 253 h 449"/>
                <a:gd name="T24" fmla="*/ 95 w 446"/>
                <a:gd name="T25" fmla="*/ 291 h 449"/>
                <a:gd name="T26" fmla="*/ 0 w 446"/>
                <a:gd name="T27" fmla="*/ 313 h 449"/>
                <a:gd name="T28" fmla="*/ 112 w 446"/>
                <a:gd name="T29" fmla="*/ 350 h 449"/>
                <a:gd name="T30" fmla="*/ 0 w 446"/>
                <a:gd name="T31" fmla="*/ 371 h 449"/>
                <a:gd name="T32" fmla="*/ 270 w 446"/>
                <a:gd name="T33" fmla="*/ 449 h 449"/>
                <a:gd name="T34" fmla="*/ 270 w 446"/>
                <a:gd name="T35" fmla="*/ 97 h 449"/>
                <a:gd name="T36" fmla="*/ 116 w 446"/>
                <a:gd name="T37" fmla="*/ 273 h 449"/>
                <a:gd name="T38" fmla="*/ 424 w 446"/>
                <a:gd name="T39" fmla="*/ 273 h 449"/>
                <a:gd name="T40" fmla="*/ 284 w 446"/>
                <a:gd name="T41" fmla="*/ 266 h 449"/>
                <a:gd name="T42" fmla="*/ 320 w 446"/>
                <a:gd name="T43" fmla="*/ 211 h 449"/>
                <a:gd name="T44" fmla="*/ 337 w 446"/>
                <a:gd name="T45" fmla="*/ 196 h 449"/>
                <a:gd name="T46" fmla="*/ 284 w 446"/>
                <a:gd name="T47" fmla="*/ 150 h 449"/>
                <a:gd name="T48" fmla="*/ 262 w 446"/>
                <a:gd name="T49" fmla="*/ 169 h 449"/>
                <a:gd name="T50" fmla="*/ 254 w 446"/>
                <a:gd name="T51" fmla="*/ 281 h 449"/>
                <a:gd name="T52" fmla="*/ 262 w 446"/>
                <a:gd name="T53" fmla="*/ 359 h 449"/>
                <a:gd name="T54" fmla="*/ 202 w 446"/>
                <a:gd name="T55" fmla="*/ 348 h 449"/>
                <a:gd name="T56" fmla="*/ 262 w 446"/>
                <a:gd name="T57" fmla="*/ 406 h 449"/>
                <a:gd name="T58" fmla="*/ 284 w 446"/>
                <a:gd name="T59" fmla="*/ 381 h 449"/>
                <a:gd name="T60" fmla="*/ 339 w 446"/>
                <a:gd name="T61" fmla="*/ 342 h 449"/>
                <a:gd name="T62" fmla="*/ 284 w 446"/>
                <a:gd name="T63" fmla="*/ 266 h 449"/>
                <a:gd name="T64" fmla="*/ 261 w 446"/>
                <a:gd name="T65" fmla="*/ 260 h 449"/>
                <a:gd name="T66" fmla="*/ 262 w 446"/>
                <a:gd name="T67" fmla="*/ 192 h 449"/>
                <a:gd name="T68" fmla="*/ 319 w 446"/>
                <a:gd name="T69" fmla="*/ 334 h 449"/>
                <a:gd name="T70" fmla="*/ 284 w 446"/>
                <a:gd name="T71" fmla="*/ 359 h 449"/>
                <a:gd name="T72" fmla="*/ 316 w 446"/>
                <a:gd name="T73" fmla="*/ 307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46" h="449">
                  <a:moveTo>
                    <a:pt x="219" y="57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19" y="79"/>
                    <a:pt x="219" y="79"/>
                    <a:pt x="219" y="79"/>
                  </a:cubicBezTo>
                  <a:lnTo>
                    <a:pt x="219" y="57"/>
                  </a:lnTo>
                  <a:close/>
                  <a:moveTo>
                    <a:pt x="21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19" y="22"/>
                    <a:pt x="219" y="22"/>
                    <a:pt x="219" y="22"/>
                  </a:cubicBezTo>
                  <a:lnTo>
                    <a:pt x="219" y="0"/>
                  </a:lnTo>
                  <a:close/>
                  <a:moveTo>
                    <a:pt x="270" y="97"/>
                  </a:moveTo>
                  <a:cubicBezTo>
                    <a:pt x="244" y="97"/>
                    <a:pt x="219" y="103"/>
                    <a:pt x="196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161" y="135"/>
                    <a:pt x="161" y="135"/>
                    <a:pt x="161" y="135"/>
                  </a:cubicBezTo>
                  <a:cubicBezTo>
                    <a:pt x="148" y="146"/>
                    <a:pt x="136" y="158"/>
                    <a:pt x="126" y="17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113" y="194"/>
                    <a:pt x="113" y="194"/>
                    <a:pt x="113" y="194"/>
                  </a:cubicBezTo>
                  <a:cubicBezTo>
                    <a:pt x="107" y="206"/>
                    <a:pt x="102" y="218"/>
                    <a:pt x="99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95" y="253"/>
                    <a:pt x="95" y="253"/>
                    <a:pt x="95" y="253"/>
                  </a:cubicBezTo>
                  <a:cubicBezTo>
                    <a:pt x="94" y="260"/>
                    <a:pt x="94" y="266"/>
                    <a:pt x="94" y="273"/>
                  </a:cubicBezTo>
                  <a:cubicBezTo>
                    <a:pt x="94" y="279"/>
                    <a:pt x="94" y="285"/>
                    <a:pt x="95" y="291"/>
                  </a:cubicBezTo>
                  <a:cubicBezTo>
                    <a:pt x="0" y="291"/>
                    <a:pt x="0" y="291"/>
                    <a:pt x="0" y="291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99" y="313"/>
                    <a:pt x="99" y="313"/>
                    <a:pt x="99" y="313"/>
                  </a:cubicBezTo>
                  <a:cubicBezTo>
                    <a:pt x="102" y="326"/>
                    <a:pt x="106" y="338"/>
                    <a:pt x="112" y="350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24" y="371"/>
                    <a:pt x="124" y="371"/>
                    <a:pt x="124" y="371"/>
                  </a:cubicBezTo>
                  <a:cubicBezTo>
                    <a:pt x="156" y="418"/>
                    <a:pt x="209" y="449"/>
                    <a:pt x="270" y="449"/>
                  </a:cubicBezTo>
                  <a:cubicBezTo>
                    <a:pt x="367" y="449"/>
                    <a:pt x="446" y="370"/>
                    <a:pt x="446" y="273"/>
                  </a:cubicBezTo>
                  <a:cubicBezTo>
                    <a:pt x="446" y="176"/>
                    <a:pt x="367" y="97"/>
                    <a:pt x="270" y="97"/>
                  </a:cubicBezTo>
                  <a:close/>
                  <a:moveTo>
                    <a:pt x="270" y="427"/>
                  </a:moveTo>
                  <a:cubicBezTo>
                    <a:pt x="185" y="427"/>
                    <a:pt x="116" y="358"/>
                    <a:pt x="116" y="273"/>
                  </a:cubicBezTo>
                  <a:cubicBezTo>
                    <a:pt x="116" y="188"/>
                    <a:pt x="185" y="119"/>
                    <a:pt x="270" y="119"/>
                  </a:cubicBezTo>
                  <a:cubicBezTo>
                    <a:pt x="355" y="119"/>
                    <a:pt x="424" y="188"/>
                    <a:pt x="424" y="273"/>
                  </a:cubicBezTo>
                  <a:cubicBezTo>
                    <a:pt x="424" y="358"/>
                    <a:pt x="355" y="427"/>
                    <a:pt x="270" y="427"/>
                  </a:cubicBezTo>
                  <a:close/>
                  <a:moveTo>
                    <a:pt x="284" y="266"/>
                  </a:moveTo>
                  <a:cubicBezTo>
                    <a:pt x="284" y="192"/>
                    <a:pt x="284" y="192"/>
                    <a:pt x="284" y="192"/>
                  </a:cubicBezTo>
                  <a:cubicBezTo>
                    <a:pt x="307" y="195"/>
                    <a:pt x="320" y="210"/>
                    <a:pt x="320" y="211"/>
                  </a:cubicBezTo>
                  <a:cubicBezTo>
                    <a:pt x="329" y="203"/>
                    <a:pt x="329" y="203"/>
                    <a:pt x="329" y="203"/>
                  </a:cubicBezTo>
                  <a:cubicBezTo>
                    <a:pt x="337" y="196"/>
                    <a:pt x="337" y="196"/>
                    <a:pt x="337" y="196"/>
                  </a:cubicBezTo>
                  <a:cubicBezTo>
                    <a:pt x="336" y="195"/>
                    <a:pt x="317" y="174"/>
                    <a:pt x="284" y="169"/>
                  </a:cubicBezTo>
                  <a:cubicBezTo>
                    <a:pt x="284" y="150"/>
                    <a:pt x="284" y="150"/>
                    <a:pt x="284" y="150"/>
                  </a:cubicBezTo>
                  <a:cubicBezTo>
                    <a:pt x="262" y="150"/>
                    <a:pt x="262" y="150"/>
                    <a:pt x="262" y="150"/>
                  </a:cubicBezTo>
                  <a:cubicBezTo>
                    <a:pt x="262" y="169"/>
                    <a:pt x="262" y="169"/>
                    <a:pt x="262" y="169"/>
                  </a:cubicBezTo>
                  <a:cubicBezTo>
                    <a:pt x="227" y="174"/>
                    <a:pt x="208" y="200"/>
                    <a:pt x="208" y="225"/>
                  </a:cubicBezTo>
                  <a:cubicBezTo>
                    <a:pt x="208" y="243"/>
                    <a:pt x="216" y="268"/>
                    <a:pt x="254" y="281"/>
                  </a:cubicBezTo>
                  <a:cubicBezTo>
                    <a:pt x="256" y="282"/>
                    <a:pt x="259" y="282"/>
                    <a:pt x="262" y="283"/>
                  </a:cubicBezTo>
                  <a:cubicBezTo>
                    <a:pt x="262" y="359"/>
                    <a:pt x="262" y="359"/>
                    <a:pt x="262" y="359"/>
                  </a:cubicBezTo>
                  <a:cubicBezTo>
                    <a:pt x="247" y="357"/>
                    <a:pt x="232" y="349"/>
                    <a:pt x="218" y="333"/>
                  </a:cubicBezTo>
                  <a:cubicBezTo>
                    <a:pt x="202" y="348"/>
                    <a:pt x="202" y="348"/>
                    <a:pt x="202" y="348"/>
                  </a:cubicBezTo>
                  <a:cubicBezTo>
                    <a:pt x="220" y="369"/>
                    <a:pt x="241" y="379"/>
                    <a:pt x="262" y="382"/>
                  </a:cubicBezTo>
                  <a:cubicBezTo>
                    <a:pt x="262" y="406"/>
                    <a:pt x="262" y="406"/>
                    <a:pt x="262" y="406"/>
                  </a:cubicBezTo>
                  <a:cubicBezTo>
                    <a:pt x="284" y="406"/>
                    <a:pt x="284" y="406"/>
                    <a:pt x="284" y="406"/>
                  </a:cubicBezTo>
                  <a:cubicBezTo>
                    <a:pt x="284" y="381"/>
                    <a:pt x="284" y="381"/>
                    <a:pt x="284" y="381"/>
                  </a:cubicBezTo>
                  <a:cubicBezTo>
                    <a:pt x="291" y="380"/>
                    <a:pt x="298" y="379"/>
                    <a:pt x="304" y="376"/>
                  </a:cubicBezTo>
                  <a:cubicBezTo>
                    <a:pt x="326" y="367"/>
                    <a:pt x="335" y="353"/>
                    <a:pt x="339" y="342"/>
                  </a:cubicBezTo>
                  <a:cubicBezTo>
                    <a:pt x="344" y="327"/>
                    <a:pt x="343" y="310"/>
                    <a:pt x="335" y="296"/>
                  </a:cubicBezTo>
                  <a:cubicBezTo>
                    <a:pt x="323" y="275"/>
                    <a:pt x="303" y="270"/>
                    <a:pt x="284" y="266"/>
                  </a:cubicBezTo>
                  <a:close/>
                  <a:moveTo>
                    <a:pt x="262" y="260"/>
                  </a:moveTo>
                  <a:cubicBezTo>
                    <a:pt x="261" y="260"/>
                    <a:pt x="261" y="260"/>
                    <a:pt x="261" y="260"/>
                  </a:cubicBezTo>
                  <a:cubicBezTo>
                    <a:pt x="230" y="249"/>
                    <a:pt x="230" y="231"/>
                    <a:pt x="230" y="225"/>
                  </a:cubicBezTo>
                  <a:cubicBezTo>
                    <a:pt x="230" y="211"/>
                    <a:pt x="241" y="196"/>
                    <a:pt x="262" y="192"/>
                  </a:cubicBezTo>
                  <a:lnTo>
                    <a:pt x="262" y="260"/>
                  </a:lnTo>
                  <a:close/>
                  <a:moveTo>
                    <a:pt x="319" y="334"/>
                  </a:moveTo>
                  <a:cubicBezTo>
                    <a:pt x="315" y="344"/>
                    <a:pt x="307" y="351"/>
                    <a:pt x="296" y="356"/>
                  </a:cubicBezTo>
                  <a:cubicBezTo>
                    <a:pt x="292" y="357"/>
                    <a:pt x="288" y="358"/>
                    <a:pt x="284" y="359"/>
                  </a:cubicBezTo>
                  <a:cubicBezTo>
                    <a:pt x="284" y="288"/>
                    <a:pt x="284" y="288"/>
                    <a:pt x="284" y="288"/>
                  </a:cubicBezTo>
                  <a:cubicBezTo>
                    <a:pt x="299" y="292"/>
                    <a:pt x="309" y="296"/>
                    <a:pt x="316" y="307"/>
                  </a:cubicBezTo>
                  <a:cubicBezTo>
                    <a:pt x="321" y="315"/>
                    <a:pt x="322" y="326"/>
                    <a:pt x="319" y="3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6467076" y="3814316"/>
            <a:ext cx="720000" cy="720000"/>
            <a:chOff x="9009485" y="5858379"/>
            <a:chExt cx="720000" cy="720000"/>
          </a:xfrm>
        </p:grpSpPr>
        <p:sp>
          <p:nvSpPr>
            <p:cNvPr id="44" name="Freeform 43"/>
            <p:cNvSpPr>
              <a:spLocks noChangeAspect="1"/>
            </p:cNvSpPr>
            <p:nvPr/>
          </p:nvSpPr>
          <p:spPr bwMode="auto">
            <a:xfrm>
              <a:off x="9009485" y="5858379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3" name="Freeform 16"/>
            <p:cNvSpPr>
              <a:spLocks noEditPoints="1"/>
            </p:cNvSpPr>
            <p:nvPr/>
          </p:nvSpPr>
          <p:spPr bwMode="auto">
            <a:xfrm>
              <a:off x="9111050" y="5959944"/>
              <a:ext cx="516870" cy="516870"/>
            </a:xfrm>
            <a:custGeom>
              <a:avLst/>
              <a:gdLst>
                <a:gd name="T0" fmla="*/ 147 w 457"/>
                <a:gd name="T1" fmla="*/ 228 h 457"/>
                <a:gd name="T2" fmla="*/ 311 w 457"/>
                <a:gd name="T3" fmla="*/ 228 h 457"/>
                <a:gd name="T4" fmla="*/ 229 w 457"/>
                <a:gd name="T5" fmla="*/ 288 h 457"/>
                <a:gd name="T6" fmla="*/ 229 w 457"/>
                <a:gd name="T7" fmla="*/ 168 h 457"/>
                <a:gd name="T8" fmla="*/ 229 w 457"/>
                <a:gd name="T9" fmla="*/ 288 h 457"/>
                <a:gd name="T10" fmla="*/ 456 w 457"/>
                <a:gd name="T11" fmla="*/ 244 h 457"/>
                <a:gd name="T12" fmla="*/ 398 w 457"/>
                <a:gd name="T13" fmla="*/ 174 h 457"/>
                <a:gd name="T14" fmla="*/ 403 w 457"/>
                <a:gd name="T15" fmla="*/ 134 h 457"/>
                <a:gd name="T16" fmla="*/ 354 w 457"/>
                <a:gd name="T17" fmla="*/ 30 h 457"/>
                <a:gd name="T18" fmla="*/ 282 w 457"/>
                <a:gd name="T19" fmla="*/ 59 h 457"/>
                <a:gd name="T20" fmla="*/ 244 w 457"/>
                <a:gd name="T21" fmla="*/ 0 h 457"/>
                <a:gd name="T22" fmla="*/ 174 w 457"/>
                <a:gd name="T23" fmla="*/ 60 h 457"/>
                <a:gd name="T24" fmla="*/ 131 w 457"/>
                <a:gd name="T25" fmla="*/ 55 h 457"/>
                <a:gd name="T26" fmla="*/ 77 w 457"/>
                <a:gd name="T27" fmla="*/ 56 h 457"/>
                <a:gd name="T28" fmla="*/ 70 w 457"/>
                <a:gd name="T29" fmla="*/ 149 h 457"/>
                <a:gd name="T30" fmla="*/ 37 w 457"/>
                <a:gd name="T31" fmla="*/ 175 h 457"/>
                <a:gd name="T32" fmla="*/ 0 w 457"/>
                <a:gd name="T33" fmla="*/ 284 h 457"/>
                <a:gd name="T34" fmla="*/ 70 w 457"/>
                <a:gd name="T35" fmla="*/ 308 h 457"/>
                <a:gd name="T36" fmla="*/ 53 w 457"/>
                <a:gd name="T37" fmla="*/ 376 h 457"/>
                <a:gd name="T38" fmla="*/ 145 w 457"/>
                <a:gd name="T39" fmla="*/ 385 h 457"/>
                <a:gd name="T40" fmla="*/ 174 w 457"/>
                <a:gd name="T41" fmla="*/ 419 h 457"/>
                <a:gd name="T42" fmla="*/ 282 w 457"/>
                <a:gd name="T43" fmla="*/ 457 h 457"/>
                <a:gd name="T44" fmla="*/ 310 w 457"/>
                <a:gd name="T45" fmla="*/ 386 h 457"/>
                <a:gd name="T46" fmla="*/ 351 w 457"/>
                <a:gd name="T47" fmla="*/ 412 h 457"/>
                <a:gd name="T48" fmla="*/ 428 w 457"/>
                <a:gd name="T49" fmla="*/ 351 h 457"/>
                <a:gd name="T50" fmla="*/ 398 w 457"/>
                <a:gd name="T51" fmla="*/ 282 h 457"/>
                <a:gd name="T52" fmla="*/ 397 w 457"/>
                <a:gd name="T53" fmla="*/ 351 h 457"/>
                <a:gd name="T54" fmla="*/ 351 w 457"/>
                <a:gd name="T55" fmla="*/ 390 h 457"/>
                <a:gd name="T56" fmla="*/ 313 w 457"/>
                <a:gd name="T57" fmla="*/ 359 h 457"/>
                <a:gd name="T58" fmla="*/ 268 w 457"/>
                <a:gd name="T59" fmla="*/ 379 h 457"/>
                <a:gd name="T60" fmla="*/ 260 w 457"/>
                <a:gd name="T61" fmla="*/ 435 h 457"/>
                <a:gd name="T62" fmla="*/ 196 w 457"/>
                <a:gd name="T63" fmla="*/ 419 h 457"/>
                <a:gd name="T64" fmla="*/ 188 w 457"/>
                <a:gd name="T65" fmla="*/ 379 h 457"/>
                <a:gd name="T66" fmla="*/ 142 w 457"/>
                <a:gd name="T67" fmla="*/ 358 h 457"/>
                <a:gd name="T68" fmla="*/ 69 w 457"/>
                <a:gd name="T69" fmla="*/ 361 h 457"/>
                <a:gd name="T70" fmla="*/ 98 w 457"/>
                <a:gd name="T71" fmla="*/ 312 h 457"/>
                <a:gd name="T72" fmla="*/ 79 w 457"/>
                <a:gd name="T73" fmla="*/ 269 h 457"/>
                <a:gd name="T74" fmla="*/ 22 w 457"/>
                <a:gd name="T75" fmla="*/ 261 h 457"/>
                <a:gd name="T76" fmla="*/ 37 w 457"/>
                <a:gd name="T77" fmla="*/ 197 h 457"/>
                <a:gd name="T78" fmla="*/ 78 w 457"/>
                <a:gd name="T79" fmla="*/ 189 h 457"/>
                <a:gd name="T80" fmla="*/ 97 w 457"/>
                <a:gd name="T81" fmla="*/ 145 h 457"/>
                <a:gd name="T82" fmla="*/ 93 w 457"/>
                <a:gd name="T83" fmla="*/ 72 h 457"/>
                <a:gd name="T84" fmla="*/ 115 w 457"/>
                <a:gd name="T85" fmla="*/ 71 h 457"/>
                <a:gd name="T86" fmla="*/ 196 w 457"/>
                <a:gd name="T87" fmla="*/ 75 h 457"/>
                <a:gd name="T88" fmla="*/ 244 w 457"/>
                <a:gd name="T89" fmla="*/ 22 h 457"/>
                <a:gd name="T90" fmla="*/ 260 w 457"/>
                <a:gd name="T91" fmla="*/ 76 h 457"/>
                <a:gd name="T92" fmla="*/ 308 w 457"/>
                <a:gd name="T93" fmla="*/ 94 h 457"/>
                <a:gd name="T94" fmla="*/ 353 w 457"/>
                <a:gd name="T95" fmla="*/ 61 h 457"/>
                <a:gd name="T96" fmla="*/ 387 w 457"/>
                <a:gd name="T97" fmla="*/ 118 h 457"/>
                <a:gd name="T98" fmla="*/ 364 w 457"/>
                <a:gd name="T99" fmla="*/ 152 h 457"/>
                <a:gd name="T100" fmla="*/ 381 w 457"/>
                <a:gd name="T101" fmla="*/ 196 h 457"/>
                <a:gd name="T102" fmla="*/ 434 w 457"/>
                <a:gd name="T103" fmla="*/ 244 h 457"/>
                <a:gd name="T104" fmla="*/ 381 w 457"/>
                <a:gd name="T105" fmla="*/ 260 h 457"/>
                <a:gd name="T106" fmla="*/ 363 w 457"/>
                <a:gd name="T107" fmla="*/ 306 h 457"/>
                <a:gd name="T108" fmla="*/ 397 w 457"/>
                <a:gd name="T109" fmla="*/ 351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7" h="457">
                  <a:moveTo>
                    <a:pt x="229" y="146"/>
                  </a:moveTo>
                  <a:cubicBezTo>
                    <a:pt x="183" y="146"/>
                    <a:pt x="147" y="183"/>
                    <a:pt x="147" y="228"/>
                  </a:cubicBezTo>
                  <a:cubicBezTo>
                    <a:pt x="147" y="274"/>
                    <a:pt x="183" y="310"/>
                    <a:pt x="229" y="310"/>
                  </a:cubicBezTo>
                  <a:cubicBezTo>
                    <a:pt x="274" y="310"/>
                    <a:pt x="311" y="274"/>
                    <a:pt x="311" y="228"/>
                  </a:cubicBezTo>
                  <a:cubicBezTo>
                    <a:pt x="311" y="183"/>
                    <a:pt x="274" y="146"/>
                    <a:pt x="229" y="146"/>
                  </a:cubicBezTo>
                  <a:close/>
                  <a:moveTo>
                    <a:pt x="229" y="288"/>
                  </a:moveTo>
                  <a:cubicBezTo>
                    <a:pt x="196" y="288"/>
                    <a:pt x="169" y="262"/>
                    <a:pt x="169" y="228"/>
                  </a:cubicBezTo>
                  <a:cubicBezTo>
                    <a:pt x="169" y="195"/>
                    <a:pt x="196" y="168"/>
                    <a:pt x="229" y="168"/>
                  </a:cubicBezTo>
                  <a:cubicBezTo>
                    <a:pt x="262" y="168"/>
                    <a:pt x="289" y="195"/>
                    <a:pt x="289" y="228"/>
                  </a:cubicBezTo>
                  <a:cubicBezTo>
                    <a:pt x="289" y="262"/>
                    <a:pt x="262" y="288"/>
                    <a:pt x="229" y="288"/>
                  </a:cubicBezTo>
                  <a:close/>
                  <a:moveTo>
                    <a:pt x="419" y="282"/>
                  </a:moveTo>
                  <a:cubicBezTo>
                    <a:pt x="440" y="282"/>
                    <a:pt x="457" y="265"/>
                    <a:pt x="456" y="244"/>
                  </a:cubicBezTo>
                  <a:cubicBezTo>
                    <a:pt x="456" y="173"/>
                    <a:pt x="456" y="173"/>
                    <a:pt x="456" y="173"/>
                  </a:cubicBezTo>
                  <a:cubicBezTo>
                    <a:pt x="398" y="174"/>
                    <a:pt x="398" y="174"/>
                    <a:pt x="398" y="174"/>
                  </a:cubicBezTo>
                  <a:cubicBezTo>
                    <a:pt x="395" y="165"/>
                    <a:pt x="391" y="157"/>
                    <a:pt x="387" y="149"/>
                  </a:cubicBezTo>
                  <a:cubicBezTo>
                    <a:pt x="403" y="134"/>
                    <a:pt x="403" y="134"/>
                    <a:pt x="403" y="134"/>
                  </a:cubicBezTo>
                  <a:cubicBezTo>
                    <a:pt x="418" y="119"/>
                    <a:pt x="418" y="96"/>
                    <a:pt x="403" y="81"/>
                  </a:cubicBezTo>
                  <a:cubicBezTo>
                    <a:pt x="354" y="30"/>
                    <a:pt x="354" y="30"/>
                    <a:pt x="354" y="30"/>
                  </a:cubicBezTo>
                  <a:cubicBezTo>
                    <a:pt x="311" y="71"/>
                    <a:pt x="311" y="71"/>
                    <a:pt x="311" y="71"/>
                  </a:cubicBezTo>
                  <a:cubicBezTo>
                    <a:pt x="302" y="66"/>
                    <a:pt x="292" y="62"/>
                    <a:pt x="282" y="59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2" y="17"/>
                    <a:pt x="266" y="0"/>
                    <a:pt x="244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74" y="60"/>
                    <a:pt x="174" y="60"/>
                    <a:pt x="174" y="60"/>
                  </a:cubicBezTo>
                  <a:cubicBezTo>
                    <a:pt x="147" y="72"/>
                    <a:pt x="147" y="72"/>
                    <a:pt x="147" y="72"/>
                  </a:cubicBezTo>
                  <a:cubicBezTo>
                    <a:pt x="131" y="55"/>
                    <a:pt x="131" y="55"/>
                    <a:pt x="131" y="55"/>
                  </a:cubicBezTo>
                  <a:cubicBezTo>
                    <a:pt x="124" y="48"/>
                    <a:pt x="115" y="45"/>
                    <a:pt x="105" y="45"/>
                  </a:cubicBezTo>
                  <a:cubicBezTo>
                    <a:pt x="95" y="45"/>
                    <a:pt x="85" y="49"/>
                    <a:pt x="77" y="56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66" y="157"/>
                    <a:pt x="62" y="166"/>
                    <a:pt x="59" y="175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16" y="175"/>
                    <a:pt x="0" y="192"/>
                    <a:pt x="0" y="213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60" y="283"/>
                    <a:pt x="60" y="283"/>
                    <a:pt x="60" y="283"/>
                  </a:cubicBezTo>
                  <a:cubicBezTo>
                    <a:pt x="62" y="291"/>
                    <a:pt x="66" y="300"/>
                    <a:pt x="70" y="308"/>
                  </a:cubicBezTo>
                  <a:cubicBezTo>
                    <a:pt x="54" y="323"/>
                    <a:pt x="54" y="323"/>
                    <a:pt x="54" y="323"/>
                  </a:cubicBezTo>
                  <a:cubicBezTo>
                    <a:pt x="39" y="338"/>
                    <a:pt x="39" y="361"/>
                    <a:pt x="53" y="376"/>
                  </a:cubicBezTo>
                  <a:cubicBezTo>
                    <a:pt x="102" y="427"/>
                    <a:pt x="102" y="427"/>
                    <a:pt x="102" y="427"/>
                  </a:cubicBezTo>
                  <a:cubicBezTo>
                    <a:pt x="145" y="385"/>
                    <a:pt x="145" y="385"/>
                    <a:pt x="145" y="385"/>
                  </a:cubicBezTo>
                  <a:cubicBezTo>
                    <a:pt x="155" y="390"/>
                    <a:pt x="164" y="394"/>
                    <a:pt x="174" y="397"/>
                  </a:cubicBezTo>
                  <a:cubicBezTo>
                    <a:pt x="174" y="419"/>
                    <a:pt x="174" y="419"/>
                    <a:pt x="174" y="419"/>
                  </a:cubicBezTo>
                  <a:cubicBezTo>
                    <a:pt x="174" y="440"/>
                    <a:pt x="191" y="457"/>
                    <a:pt x="212" y="457"/>
                  </a:cubicBezTo>
                  <a:cubicBezTo>
                    <a:pt x="282" y="457"/>
                    <a:pt x="282" y="457"/>
                    <a:pt x="282" y="457"/>
                  </a:cubicBezTo>
                  <a:cubicBezTo>
                    <a:pt x="282" y="398"/>
                    <a:pt x="282" y="398"/>
                    <a:pt x="282" y="398"/>
                  </a:cubicBezTo>
                  <a:cubicBezTo>
                    <a:pt x="292" y="395"/>
                    <a:pt x="301" y="391"/>
                    <a:pt x="310" y="386"/>
                  </a:cubicBezTo>
                  <a:cubicBezTo>
                    <a:pt x="325" y="401"/>
                    <a:pt x="325" y="401"/>
                    <a:pt x="325" y="401"/>
                  </a:cubicBezTo>
                  <a:cubicBezTo>
                    <a:pt x="332" y="408"/>
                    <a:pt x="342" y="412"/>
                    <a:pt x="351" y="412"/>
                  </a:cubicBezTo>
                  <a:cubicBezTo>
                    <a:pt x="362" y="412"/>
                    <a:pt x="371" y="408"/>
                    <a:pt x="379" y="401"/>
                  </a:cubicBezTo>
                  <a:cubicBezTo>
                    <a:pt x="428" y="351"/>
                    <a:pt x="428" y="351"/>
                    <a:pt x="428" y="351"/>
                  </a:cubicBezTo>
                  <a:cubicBezTo>
                    <a:pt x="387" y="309"/>
                    <a:pt x="387" y="309"/>
                    <a:pt x="387" y="309"/>
                  </a:cubicBezTo>
                  <a:cubicBezTo>
                    <a:pt x="391" y="301"/>
                    <a:pt x="395" y="292"/>
                    <a:pt x="398" y="282"/>
                  </a:cubicBezTo>
                  <a:lnTo>
                    <a:pt x="419" y="282"/>
                  </a:lnTo>
                  <a:close/>
                  <a:moveTo>
                    <a:pt x="397" y="351"/>
                  </a:moveTo>
                  <a:cubicBezTo>
                    <a:pt x="363" y="385"/>
                    <a:pt x="363" y="385"/>
                    <a:pt x="363" y="385"/>
                  </a:cubicBezTo>
                  <a:cubicBezTo>
                    <a:pt x="360" y="388"/>
                    <a:pt x="356" y="390"/>
                    <a:pt x="351" y="390"/>
                  </a:cubicBezTo>
                  <a:cubicBezTo>
                    <a:pt x="349" y="390"/>
                    <a:pt x="345" y="389"/>
                    <a:pt x="341" y="386"/>
                  </a:cubicBezTo>
                  <a:cubicBezTo>
                    <a:pt x="313" y="359"/>
                    <a:pt x="313" y="359"/>
                    <a:pt x="313" y="359"/>
                  </a:cubicBezTo>
                  <a:cubicBezTo>
                    <a:pt x="306" y="363"/>
                    <a:pt x="306" y="363"/>
                    <a:pt x="306" y="363"/>
                  </a:cubicBezTo>
                  <a:cubicBezTo>
                    <a:pt x="294" y="370"/>
                    <a:pt x="282" y="375"/>
                    <a:pt x="268" y="379"/>
                  </a:cubicBezTo>
                  <a:cubicBezTo>
                    <a:pt x="260" y="381"/>
                    <a:pt x="260" y="381"/>
                    <a:pt x="260" y="381"/>
                  </a:cubicBezTo>
                  <a:cubicBezTo>
                    <a:pt x="260" y="435"/>
                    <a:pt x="260" y="435"/>
                    <a:pt x="260" y="435"/>
                  </a:cubicBezTo>
                  <a:cubicBezTo>
                    <a:pt x="212" y="435"/>
                    <a:pt x="212" y="435"/>
                    <a:pt x="212" y="435"/>
                  </a:cubicBezTo>
                  <a:cubicBezTo>
                    <a:pt x="203" y="435"/>
                    <a:pt x="196" y="428"/>
                    <a:pt x="196" y="419"/>
                  </a:cubicBezTo>
                  <a:cubicBezTo>
                    <a:pt x="196" y="381"/>
                    <a:pt x="196" y="381"/>
                    <a:pt x="196" y="381"/>
                  </a:cubicBezTo>
                  <a:cubicBezTo>
                    <a:pt x="188" y="379"/>
                    <a:pt x="188" y="379"/>
                    <a:pt x="188" y="379"/>
                  </a:cubicBezTo>
                  <a:cubicBezTo>
                    <a:pt x="175" y="375"/>
                    <a:pt x="161" y="369"/>
                    <a:pt x="149" y="362"/>
                  </a:cubicBezTo>
                  <a:cubicBezTo>
                    <a:pt x="142" y="358"/>
                    <a:pt x="142" y="358"/>
                    <a:pt x="142" y="358"/>
                  </a:cubicBezTo>
                  <a:cubicBezTo>
                    <a:pt x="103" y="396"/>
                    <a:pt x="103" y="396"/>
                    <a:pt x="103" y="396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3" y="354"/>
                    <a:pt x="63" y="345"/>
                    <a:pt x="69" y="339"/>
                  </a:cubicBezTo>
                  <a:cubicBezTo>
                    <a:pt x="98" y="312"/>
                    <a:pt x="98" y="312"/>
                    <a:pt x="98" y="312"/>
                  </a:cubicBezTo>
                  <a:cubicBezTo>
                    <a:pt x="93" y="305"/>
                    <a:pt x="93" y="305"/>
                    <a:pt x="93" y="305"/>
                  </a:cubicBezTo>
                  <a:cubicBezTo>
                    <a:pt x="87" y="293"/>
                    <a:pt x="82" y="281"/>
                    <a:pt x="79" y="269"/>
                  </a:cubicBezTo>
                  <a:cubicBezTo>
                    <a:pt x="76" y="261"/>
                    <a:pt x="76" y="261"/>
                    <a:pt x="76" y="261"/>
                  </a:cubicBezTo>
                  <a:cubicBezTo>
                    <a:pt x="22" y="261"/>
                    <a:pt x="22" y="261"/>
                    <a:pt x="22" y="261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2" y="204"/>
                    <a:pt x="28" y="197"/>
                    <a:pt x="37" y="197"/>
                  </a:cubicBezTo>
                  <a:cubicBezTo>
                    <a:pt x="76" y="197"/>
                    <a:pt x="76" y="197"/>
                    <a:pt x="76" y="197"/>
                  </a:cubicBezTo>
                  <a:cubicBezTo>
                    <a:pt x="78" y="189"/>
                    <a:pt x="78" y="189"/>
                    <a:pt x="78" y="189"/>
                  </a:cubicBezTo>
                  <a:cubicBezTo>
                    <a:pt x="82" y="176"/>
                    <a:pt x="87" y="164"/>
                    <a:pt x="93" y="152"/>
                  </a:cubicBezTo>
                  <a:cubicBezTo>
                    <a:pt x="97" y="145"/>
                    <a:pt x="97" y="145"/>
                    <a:pt x="97" y="145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6" y="68"/>
                    <a:pt x="100" y="67"/>
                    <a:pt x="105" y="67"/>
                  </a:cubicBezTo>
                  <a:cubicBezTo>
                    <a:pt x="108" y="67"/>
                    <a:pt x="112" y="67"/>
                    <a:pt x="115" y="71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96" y="75"/>
                    <a:pt x="196" y="75"/>
                    <a:pt x="196" y="75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244" y="22"/>
                    <a:pt x="244" y="22"/>
                    <a:pt x="244" y="22"/>
                  </a:cubicBezTo>
                  <a:cubicBezTo>
                    <a:pt x="253" y="22"/>
                    <a:pt x="260" y="29"/>
                    <a:pt x="260" y="37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2" y="82"/>
                    <a:pt x="295" y="87"/>
                    <a:pt x="308" y="94"/>
                  </a:cubicBezTo>
                  <a:cubicBezTo>
                    <a:pt x="315" y="99"/>
                    <a:pt x="315" y="99"/>
                    <a:pt x="315" y="99"/>
                  </a:cubicBezTo>
                  <a:cubicBezTo>
                    <a:pt x="353" y="61"/>
                    <a:pt x="353" y="61"/>
                    <a:pt x="353" y="61"/>
                  </a:cubicBezTo>
                  <a:cubicBezTo>
                    <a:pt x="387" y="96"/>
                    <a:pt x="387" y="96"/>
                    <a:pt x="387" y="96"/>
                  </a:cubicBezTo>
                  <a:cubicBezTo>
                    <a:pt x="393" y="103"/>
                    <a:pt x="394" y="112"/>
                    <a:pt x="387" y="118"/>
                  </a:cubicBezTo>
                  <a:cubicBezTo>
                    <a:pt x="360" y="144"/>
                    <a:pt x="360" y="144"/>
                    <a:pt x="360" y="144"/>
                  </a:cubicBezTo>
                  <a:cubicBezTo>
                    <a:pt x="364" y="152"/>
                    <a:pt x="364" y="152"/>
                    <a:pt x="364" y="152"/>
                  </a:cubicBezTo>
                  <a:cubicBezTo>
                    <a:pt x="370" y="163"/>
                    <a:pt x="375" y="175"/>
                    <a:pt x="379" y="188"/>
                  </a:cubicBezTo>
                  <a:cubicBezTo>
                    <a:pt x="381" y="196"/>
                    <a:pt x="381" y="196"/>
                    <a:pt x="381" y="196"/>
                  </a:cubicBezTo>
                  <a:cubicBezTo>
                    <a:pt x="434" y="196"/>
                    <a:pt x="434" y="196"/>
                    <a:pt x="434" y="196"/>
                  </a:cubicBezTo>
                  <a:cubicBezTo>
                    <a:pt x="434" y="244"/>
                    <a:pt x="434" y="244"/>
                    <a:pt x="434" y="244"/>
                  </a:cubicBezTo>
                  <a:cubicBezTo>
                    <a:pt x="434" y="253"/>
                    <a:pt x="428" y="260"/>
                    <a:pt x="419" y="260"/>
                  </a:cubicBezTo>
                  <a:cubicBezTo>
                    <a:pt x="381" y="260"/>
                    <a:pt x="381" y="260"/>
                    <a:pt x="381" y="260"/>
                  </a:cubicBezTo>
                  <a:cubicBezTo>
                    <a:pt x="379" y="268"/>
                    <a:pt x="379" y="268"/>
                    <a:pt x="379" y="268"/>
                  </a:cubicBezTo>
                  <a:cubicBezTo>
                    <a:pt x="375" y="282"/>
                    <a:pt x="370" y="294"/>
                    <a:pt x="363" y="306"/>
                  </a:cubicBezTo>
                  <a:cubicBezTo>
                    <a:pt x="359" y="313"/>
                    <a:pt x="359" y="313"/>
                    <a:pt x="359" y="313"/>
                  </a:cubicBezTo>
                  <a:lnTo>
                    <a:pt x="397" y="35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7918700" y="2614561"/>
            <a:ext cx="720000" cy="720000"/>
            <a:chOff x="5010182" y="5858379"/>
            <a:chExt cx="720000" cy="720000"/>
          </a:xfrm>
        </p:grpSpPr>
        <p:sp>
          <p:nvSpPr>
            <p:cNvPr id="51" name="Freeform 50"/>
            <p:cNvSpPr>
              <a:spLocks noChangeAspect="1"/>
            </p:cNvSpPr>
            <p:nvPr/>
          </p:nvSpPr>
          <p:spPr bwMode="auto">
            <a:xfrm>
              <a:off x="5010182" y="5858379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7" name="Freeform 13"/>
            <p:cNvSpPr>
              <a:spLocks noEditPoints="1"/>
            </p:cNvSpPr>
            <p:nvPr/>
          </p:nvSpPr>
          <p:spPr bwMode="auto">
            <a:xfrm>
              <a:off x="5093041" y="5959230"/>
              <a:ext cx="554283" cy="518298"/>
            </a:xfrm>
            <a:custGeom>
              <a:avLst/>
              <a:gdLst>
                <a:gd name="T0" fmla="*/ 484 w 491"/>
                <a:gd name="T1" fmla="*/ 338 h 459"/>
                <a:gd name="T2" fmla="*/ 425 w 491"/>
                <a:gd name="T3" fmla="*/ 314 h 459"/>
                <a:gd name="T4" fmla="*/ 262 w 491"/>
                <a:gd name="T5" fmla="*/ 330 h 459"/>
                <a:gd name="T6" fmla="*/ 292 w 491"/>
                <a:gd name="T7" fmla="*/ 320 h 459"/>
                <a:gd name="T8" fmla="*/ 315 w 491"/>
                <a:gd name="T9" fmla="*/ 244 h 459"/>
                <a:gd name="T10" fmla="*/ 158 w 491"/>
                <a:gd name="T11" fmla="*/ 238 h 459"/>
                <a:gd name="T12" fmla="*/ 0 w 491"/>
                <a:gd name="T13" fmla="*/ 418 h 459"/>
                <a:gd name="T14" fmla="*/ 123 w 491"/>
                <a:gd name="T15" fmla="*/ 401 h 459"/>
                <a:gd name="T16" fmla="*/ 491 w 491"/>
                <a:gd name="T17" fmla="*/ 376 h 459"/>
                <a:gd name="T18" fmla="*/ 102 w 491"/>
                <a:gd name="T19" fmla="*/ 395 h 459"/>
                <a:gd name="T20" fmla="*/ 61 w 491"/>
                <a:gd name="T21" fmla="*/ 236 h 459"/>
                <a:gd name="T22" fmla="*/ 102 w 491"/>
                <a:gd name="T23" fmla="*/ 395 h 459"/>
                <a:gd name="T24" fmla="*/ 128 w 491"/>
                <a:gd name="T25" fmla="*/ 379 h 459"/>
                <a:gd name="T26" fmla="*/ 297 w 491"/>
                <a:gd name="T27" fmla="*/ 268 h 459"/>
                <a:gd name="T28" fmla="*/ 299 w 491"/>
                <a:gd name="T29" fmla="*/ 276 h 459"/>
                <a:gd name="T30" fmla="*/ 211 w 491"/>
                <a:gd name="T31" fmla="*/ 322 h 459"/>
                <a:gd name="T32" fmla="*/ 430 w 491"/>
                <a:gd name="T33" fmla="*/ 336 h 459"/>
                <a:gd name="T34" fmla="*/ 463 w 491"/>
                <a:gd name="T35" fmla="*/ 342 h 459"/>
                <a:gd name="T36" fmla="*/ 256 w 491"/>
                <a:gd name="T37" fmla="*/ 435 h 459"/>
                <a:gd name="T38" fmla="*/ 312 w 491"/>
                <a:gd name="T39" fmla="*/ 198 h 459"/>
                <a:gd name="T40" fmla="*/ 372 w 491"/>
                <a:gd name="T41" fmla="*/ 256 h 459"/>
                <a:gd name="T42" fmla="*/ 394 w 491"/>
                <a:gd name="T43" fmla="*/ 231 h 459"/>
                <a:gd name="T44" fmla="*/ 449 w 491"/>
                <a:gd name="T45" fmla="*/ 192 h 459"/>
                <a:gd name="T46" fmla="*/ 394 w 491"/>
                <a:gd name="T47" fmla="*/ 116 h 459"/>
                <a:gd name="T48" fmla="*/ 430 w 491"/>
                <a:gd name="T49" fmla="*/ 61 h 459"/>
                <a:gd name="T50" fmla="*/ 394 w 491"/>
                <a:gd name="T51" fmla="*/ 20 h 459"/>
                <a:gd name="T52" fmla="*/ 372 w 491"/>
                <a:gd name="T53" fmla="*/ 0 h 459"/>
                <a:gd name="T54" fmla="*/ 318 w 491"/>
                <a:gd name="T55" fmla="*/ 75 h 459"/>
                <a:gd name="T56" fmla="*/ 372 w 491"/>
                <a:gd name="T57" fmla="*/ 133 h 459"/>
                <a:gd name="T58" fmla="*/ 328 w 491"/>
                <a:gd name="T59" fmla="*/ 184 h 459"/>
                <a:gd name="T60" fmla="*/ 426 w 491"/>
                <a:gd name="T61" fmla="*/ 157 h 459"/>
                <a:gd name="T62" fmla="*/ 406 w 491"/>
                <a:gd name="T63" fmla="*/ 206 h 459"/>
                <a:gd name="T64" fmla="*/ 394 w 491"/>
                <a:gd name="T65" fmla="*/ 139 h 459"/>
                <a:gd name="T66" fmla="*/ 340 w 491"/>
                <a:gd name="T67" fmla="*/ 75 h 459"/>
                <a:gd name="T68" fmla="*/ 372 w 491"/>
                <a:gd name="T69" fmla="*/ 11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1" h="459">
                  <a:moveTo>
                    <a:pt x="484" y="338"/>
                  </a:moveTo>
                  <a:cubicBezTo>
                    <a:pt x="484" y="338"/>
                    <a:pt x="484" y="338"/>
                    <a:pt x="484" y="338"/>
                  </a:cubicBezTo>
                  <a:cubicBezTo>
                    <a:pt x="482" y="329"/>
                    <a:pt x="477" y="322"/>
                    <a:pt x="470" y="317"/>
                  </a:cubicBezTo>
                  <a:cubicBezTo>
                    <a:pt x="452" y="307"/>
                    <a:pt x="427" y="314"/>
                    <a:pt x="425" y="314"/>
                  </a:cubicBezTo>
                  <a:cubicBezTo>
                    <a:pt x="290" y="348"/>
                    <a:pt x="290" y="348"/>
                    <a:pt x="290" y="348"/>
                  </a:cubicBezTo>
                  <a:cubicBezTo>
                    <a:pt x="262" y="330"/>
                    <a:pt x="262" y="330"/>
                    <a:pt x="262" y="330"/>
                  </a:cubicBezTo>
                  <a:cubicBezTo>
                    <a:pt x="292" y="321"/>
                    <a:pt x="292" y="321"/>
                    <a:pt x="292" y="321"/>
                  </a:cubicBezTo>
                  <a:cubicBezTo>
                    <a:pt x="292" y="320"/>
                    <a:pt x="292" y="320"/>
                    <a:pt x="292" y="320"/>
                  </a:cubicBezTo>
                  <a:cubicBezTo>
                    <a:pt x="321" y="310"/>
                    <a:pt x="323" y="284"/>
                    <a:pt x="320" y="271"/>
                  </a:cubicBezTo>
                  <a:cubicBezTo>
                    <a:pt x="315" y="244"/>
                    <a:pt x="315" y="244"/>
                    <a:pt x="315" y="244"/>
                  </a:cubicBezTo>
                  <a:cubicBezTo>
                    <a:pt x="154" y="259"/>
                    <a:pt x="154" y="259"/>
                    <a:pt x="154" y="259"/>
                  </a:cubicBezTo>
                  <a:cubicBezTo>
                    <a:pt x="158" y="238"/>
                    <a:pt x="158" y="238"/>
                    <a:pt x="158" y="238"/>
                  </a:cubicBezTo>
                  <a:cubicBezTo>
                    <a:pt x="44" y="210"/>
                    <a:pt x="44" y="210"/>
                    <a:pt x="44" y="210"/>
                  </a:cubicBezTo>
                  <a:cubicBezTo>
                    <a:pt x="0" y="418"/>
                    <a:pt x="0" y="418"/>
                    <a:pt x="0" y="418"/>
                  </a:cubicBezTo>
                  <a:cubicBezTo>
                    <a:pt x="119" y="417"/>
                    <a:pt x="119" y="417"/>
                    <a:pt x="119" y="417"/>
                  </a:cubicBezTo>
                  <a:cubicBezTo>
                    <a:pt x="123" y="401"/>
                    <a:pt x="123" y="401"/>
                    <a:pt x="123" y="401"/>
                  </a:cubicBezTo>
                  <a:cubicBezTo>
                    <a:pt x="255" y="459"/>
                    <a:pt x="255" y="459"/>
                    <a:pt x="255" y="459"/>
                  </a:cubicBezTo>
                  <a:cubicBezTo>
                    <a:pt x="491" y="376"/>
                    <a:pt x="491" y="376"/>
                    <a:pt x="491" y="376"/>
                  </a:cubicBezTo>
                  <a:lnTo>
                    <a:pt x="484" y="338"/>
                  </a:lnTo>
                  <a:close/>
                  <a:moveTo>
                    <a:pt x="102" y="395"/>
                  </a:moveTo>
                  <a:cubicBezTo>
                    <a:pt x="27" y="396"/>
                    <a:pt x="27" y="396"/>
                    <a:pt x="27" y="396"/>
                  </a:cubicBezTo>
                  <a:cubicBezTo>
                    <a:pt x="61" y="236"/>
                    <a:pt x="61" y="236"/>
                    <a:pt x="61" y="236"/>
                  </a:cubicBezTo>
                  <a:cubicBezTo>
                    <a:pt x="132" y="254"/>
                    <a:pt x="132" y="254"/>
                    <a:pt x="132" y="254"/>
                  </a:cubicBezTo>
                  <a:lnTo>
                    <a:pt x="102" y="395"/>
                  </a:lnTo>
                  <a:close/>
                  <a:moveTo>
                    <a:pt x="256" y="435"/>
                  </a:moveTo>
                  <a:cubicBezTo>
                    <a:pt x="128" y="379"/>
                    <a:pt x="128" y="379"/>
                    <a:pt x="128" y="379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297" y="268"/>
                    <a:pt x="297" y="268"/>
                    <a:pt x="297" y="268"/>
                  </a:cubicBezTo>
                  <a:cubicBezTo>
                    <a:pt x="299" y="275"/>
                    <a:pt x="299" y="275"/>
                    <a:pt x="299" y="275"/>
                  </a:cubicBezTo>
                  <a:cubicBezTo>
                    <a:pt x="299" y="276"/>
                    <a:pt x="299" y="276"/>
                    <a:pt x="299" y="276"/>
                  </a:cubicBezTo>
                  <a:cubicBezTo>
                    <a:pt x="300" y="280"/>
                    <a:pt x="302" y="293"/>
                    <a:pt x="285" y="300"/>
                  </a:cubicBezTo>
                  <a:cubicBezTo>
                    <a:pt x="211" y="322"/>
                    <a:pt x="211" y="322"/>
                    <a:pt x="211" y="322"/>
                  </a:cubicBezTo>
                  <a:cubicBezTo>
                    <a:pt x="286" y="372"/>
                    <a:pt x="286" y="372"/>
                    <a:pt x="286" y="372"/>
                  </a:cubicBezTo>
                  <a:cubicBezTo>
                    <a:pt x="430" y="336"/>
                    <a:pt x="430" y="336"/>
                    <a:pt x="430" y="336"/>
                  </a:cubicBezTo>
                  <a:cubicBezTo>
                    <a:pt x="436" y="334"/>
                    <a:pt x="451" y="332"/>
                    <a:pt x="458" y="336"/>
                  </a:cubicBezTo>
                  <a:cubicBezTo>
                    <a:pt x="461" y="338"/>
                    <a:pt x="462" y="339"/>
                    <a:pt x="463" y="342"/>
                  </a:cubicBezTo>
                  <a:cubicBezTo>
                    <a:pt x="466" y="362"/>
                    <a:pt x="466" y="362"/>
                    <a:pt x="466" y="362"/>
                  </a:cubicBezTo>
                  <a:lnTo>
                    <a:pt x="256" y="435"/>
                  </a:lnTo>
                  <a:close/>
                  <a:moveTo>
                    <a:pt x="328" y="184"/>
                  </a:moveTo>
                  <a:cubicBezTo>
                    <a:pt x="312" y="198"/>
                    <a:pt x="312" y="198"/>
                    <a:pt x="312" y="198"/>
                  </a:cubicBezTo>
                  <a:cubicBezTo>
                    <a:pt x="330" y="220"/>
                    <a:pt x="351" y="229"/>
                    <a:pt x="372" y="232"/>
                  </a:cubicBezTo>
                  <a:cubicBezTo>
                    <a:pt x="372" y="256"/>
                    <a:pt x="372" y="256"/>
                    <a:pt x="372" y="256"/>
                  </a:cubicBezTo>
                  <a:cubicBezTo>
                    <a:pt x="394" y="256"/>
                    <a:pt x="394" y="256"/>
                    <a:pt x="394" y="256"/>
                  </a:cubicBezTo>
                  <a:cubicBezTo>
                    <a:pt x="394" y="231"/>
                    <a:pt x="394" y="231"/>
                    <a:pt x="394" y="231"/>
                  </a:cubicBezTo>
                  <a:cubicBezTo>
                    <a:pt x="401" y="231"/>
                    <a:pt x="408" y="229"/>
                    <a:pt x="414" y="226"/>
                  </a:cubicBezTo>
                  <a:cubicBezTo>
                    <a:pt x="436" y="218"/>
                    <a:pt x="446" y="203"/>
                    <a:pt x="449" y="192"/>
                  </a:cubicBezTo>
                  <a:cubicBezTo>
                    <a:pt x="455" y="177"/>
                    <a:pt x="453" y="160"/>
                    <a:pt x="445" y="146"/>
                  </a:cubicBezTo>
                  <a:cubicBezTo>
                    <a:pt x="433" y="125"/>
                    <a:pt x="413" y="120"/>
                    <a:pt x="394" y="116"/>
                  </a:cubicBezTo>
                  <a:cubicBezTo>
                    <a:pt x="394" y="42"/>
                    <a:pt x="394" y="42"/>
                    <a:pt x="394" y="42"/>
                  </a:cubicBezTo>
                  <a:cubicBezTo>
                    <a:pt x="417" y="46"/>
                    <a:pt x="430" y="60"/>
                    <a:pt x="430" y="61"/>
                  </a:cubicBezTo>
                  <a:cubicBezTo>
                    <a:pt x="447" y="46"/>
                    <a:pt x="447" y="46"/>
                    <a:pt x="447" y="46"/>
                  </a:cubicBezTo>
                  <a:cubicBezTo>
                    <a:pt x="446" y="45"/>
                    <a:pt x="427" y="24"/>
                    <a:pt x="394" y="20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72" y="0"/>
                    <a:pt x="372" y="0"/>
                    <a:pt x="372" y="0"/>
                  </a:cubicBezTo>
                  <a:cubicBezTo>
                    <a:pt x="372" y="20"/>
                    <a:pt x="372" y="20"/>
                    <a:pt x="372" y="20"/>
                  </a:cubicBezTo>
                  <a:cubicBezTo>
                    <a:pt x="337" y="24"/>
                    <a:pt x="318" y="51"/>
                    <a:pt x="318" y="75"/>
                  </a:cubicBezTo>
                  <a:cubicBezTo>
                    <a:pt x="318" y="94"/>
                    <a:pt x="326" y="118"/>
                    <a:pt x="364" y="131"/>
                  </a:cubicBezTo>
                  <a:cubicBezTo>
                    <a:pt x="367" y="132"/>
                    <a:pt x="369" y="133"/>
                    <a:pt x="372" y="133"/>
                  </a:cubicBezTo>
                  <a:cubicBezTo>
                    <a:pt x="372" y="209"/>
                    <a:pt x="372" y="209"/>
                    <a:pt x="372" y="209"/>
                  </a:cubicBezTo>
                  <a:cubicBezTo>
                    <a:pt x="357" y="207"/>
                    <a:pt x="342" y="199"/>
                    <a:pt x="328" y="184"/>
                  </a:cubicBezTo>
                  <a:close/>
                  <a:moveTo>
                    <a:pt x="394" y="139"/>
                  </a:moveTo>
                  <a:cubicBezTo>
                    <a:pt x="409" y="142"/>
                    <a:pt x="420" y="146"/>
                    <a:pt x="426" y="157"/>
                  </a:cubicBezTo>
                  <a:cubicBezTo>
                    <a:pt x="431" y="166"/>
                    <a:pt x="432" y="176"/>
                    <a:pt x="429" y="185"/>
                  </a:cubicBezTo>
                  <a:cubicBezTo>
                    <a:pt x="425" y="194"/>
                    <a:pt x="417" y="201"/>
                    <a:pt x="406" y="206"/>
                  </a:cubicBezTo>
                  <a:cubicBezTo>
                    <a:pt x="402" y="207"/>
                    <a:pt x="398" y="209"/>
                    <a:pt x="394" y="209"/>
                  </a:cubicBezTo>
                  <a:lnTo>
                    <a:pt x="394" y="139"/>
                  </a:lnTo>
                  <a:close/>
                  <a:moveTo>
                    <a:pt x="371" y="110"/>
                  </a:moveTo>
                  <a:cubicBezTo>
                    <a:pt x="340" y="99"/>
                    <a:pt x="340" y="81"/>
                    <a:pt x="340" y="75"/>
                  </a:cubicBezTo>
                  <a:cubicBezTo>
                    <a:pt x="340" y="61"/>
                    <a:pt x="351" y="46"/>
                    <a:pt x="372" y="42"/>
                  </a:cubicBezTo>
                  <a:cubicBezTo>
                    <a:pt x="372" y="110"/>
                    <a:pt x="372" y="110"/>
                    <a:pt x="372" y="110"/>
                  </a:cubicBezTo>
                  <a:cubicBezTo>
                    <a:pt x="372" y="110"/>
                    <a:pt x="371" y="110"/>
                    <a:pt x="371" y="1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653270" y="2614561"/>
            <a:ext cx="720000" cy="720000"/>
            <a:chOff x="6277441" y="5858379"/>
            <a:chExt cx="720000" cy="720000"/>
          </a:xfrm>
        </p:grpSpPr>
        <p:sp>
          <p:nvSpPr>
            <p:cNvPr id="53" name="Freeform 52"/>
            <p:cNvSpPr>
              <a:spLocks noChangeAspect="1"/>
            </p:cNvSpPr>
            <p:nvPr/>
          </p:nvSpPr>
          <p:spPr bwMode="auto">
            <a:xfrm>
              <a:off x="6277441" y="5858379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6355446" y="6024976"/>
              <a:ext cx="563990" cy="386806"/>
            </a:xfrm>
            <a:custGeom>
              <a:avLst/>
              <a:gdLst>
                <a:gd name="T0" fmla="*/ 566 w 599"/>
                <a:gd name="T1" fmla="*/ 0 h 410"/>
                <a:gd name="T2" fmla="*/ 257 w 599"/>
                <a:gd name="T3" fmla="*/ 0 h 410"/>
                <a:gd name="T4" fmla="*/ 223 w 599"/>
                <a:gd name="T5" fmla="*/ 33 h 410"/>
                <a:gd name="T6" fmla="*/ 223 w 599"/>
                <a:gd name="T7" fmla="*/ 203 h 410"/>
                <a:gd name="T8" fmla="*/ 154 w 599"/>
                <a:gd name="T9" fmla="*/ 210 h 410"/>
                <a:gd name="T10" fmla="*/ 159 w 599"/>
                <a:gd name="T11" fmla="*/ 189 h 410"/>
                <a:gd name="T12" fmla="*/ 44 w 599"/>
                <a:gd name="T13" fmla="*/ 160 h 410"/>
                <a:gd name="T14" fmla="*/ 0 w 599"/>
                <a:gd name="T15" fmla="*/ 369 h 410"/>
                <a:gd name="T16" fmla="*/ 120 w 599"/>
                <a:gd name="T17" fmla="*/ 368 h 410"/>
                <a:gd name="T18" fmla="*/ 123 w 599"/>
                <a:gd name="T19" fmla="*/ 352 h 410"/>
                <a:gd name="T20" fmla="*/ 255 w 599"/>
                <a:gd name="T21" fmla="*/ 410 h 410"/>
                <a:gd name="T22" fmla="*/ 491 w 599"/>
                <a:gd name="T23" fmla="*/ 327 h 410"/>
                <a:gd name="T24" fmla="*/ 485 w 599"/>
                <a:gd name="T25" fmla="*/ 289 h 410"/>
                <a:gd name="T26" fmla="*/ 485 w 599"/>
                <a:gd name="T27" fmla="*/ 288 h 410"/>
                <a:gd name="T28" fmla="*/ 470 w 599"/>
                <a:gd name="T29" fmla="*/ 268 h 410"/>
                <a:gd name="T30" fmla="*/ 425 w 599"/>
                <a:gd name="T31" fmla="*/ 265 h 410"/>
                <a:gd name="T32" fmla="*/ 291 w 599"/>
                <a:gd name="T33" fmla="*/ 299 h 410"/>
                <a:gd name="T34" fmla="*/ 262 w 599"/>
                <a:gd name="T35" fmla="*/ 280 h 410"/>
                <a:gd name="T36" fmla="*/ 292 w 599"/>
                <a:gd name="T37" fmla="*/ 271 h 410"/>
                <a:gd name="T38" fmla="*/ 293 w 599"/>
                <a:gd name="T39" fmla="*/ 271 h 410"/>
                <a:gd name="T40" fmla="*/ 317 w 599"/>
                <a:gd name="T41" fmla="*/ 251 h 410"/>
                <a:gd name="T42" fmla="*/ 566 w 599"/>
                <a:gd name="T43" fmla="*/ 251 h 410"/>
                <a:gd name="T44" fmla="*/ 599 w 599"/>
                <a:gd name="T45" fmla="*/ 218 h 410"/>
                <a:gd name="T46" fmla="*/ 599 w 599"/>
                <a:gd name="T47" fmla="*/ 33 h 410"/>
                <a:gd name="T48" fmla="*/ 566 w 599"/>
                <a:gd name="T49" fmla="*/ 0 h 410"/>
                <a:gd name="T50" fmla="*/ 257 w 599"/>
                <a:gd name="T51" fmla="*/ 22 h 410"/>
                <a:gd name="T52" fmla="*/ 566 w 599"/>
                <a:gd name="T53" fmla="*/ 22 h 410"/>
                <a:gd name="T54" fmla="*/ 577 w 599"/>
                <a:gd name="T55" fmla="*/ 33 h 410"/>
                <a:gd name="T56" fmla="*/ 577 w 599"/>
                <a:gd name="T57" fmla="*/ 53 h 410"/>
                <a:gd name="T58" fmla="*/ 245 w 599"/>
                <a:gd name="T59" fmla="*/ 53 h 410"/>
                <a:gd name="T60" fmla="*/ 245 w 599"/>
                <a:gd name="T61" fmla="*/ 33 h 410"/>
                <a:gd name="T62" fmla="*/ 257 w 599"/>
                <a:gd name="T63" fmla="*/ 22 h 410"/>
                <a:gd name="T64" fmla="*/ 27 w 599"/>
                <a:gd name="T65" fmla="*/ 347 h 410"/>
                <a:gd name="T66" fmla="*/ 61 w 599"/>
                <a:gd name="T67" fmla="*/ 187 h 410"/>
                <a:gd name="T68" fmla="*/ 133 w 599"/>
                <a:gd name="T69" fmla="*/ 205 h 410"/>
                <a:gd name="T70" fmla="*/ 102 w 599"/>
                <a:gd name="T71" fmla="*/ 346 h 410"/>
                <a:gd name="T72" fmla="*/ 27 w 599"/>
                <a:gd name="T73" fmla="*/ 347 h 410"/>
                <a:gd name="T74" fmla="*/ 285 w 599"/>
                <a:gd name="T75" fmla="*/ 250 h 410"/>
                <a:gd name="T76" fmla="*/ 211 w 599"/>
                <a:gd name="T77" fmla="*/ 273 h 410"/>
                <a:gd name="T78" fmla="*/ 287 w 599"/>
                <a:gd name="T79" fmla="*/ 323 h 410"/>
                <a:gd name="T80" fmla="*/ 431 w 599"/>
                <a:gd name="T81" fmla="*/ 286 h 410"/>
                <a:gd name="T82" fmla="*/ 459 w 599"/>
                <a:gd name="T83" fmla="*/ 287 h 410"/>
                <a:gd name="T84" fmla="*/ 463 w 599"/>
                <a:gd name="T85" fmla="*/ 293 h 410"/>
                <a:gd name="T86" fmla="*/ 466 w 599"/>
                <a:gd name="T87" fmla="*/ 313 h 410"/>
                <a:gd name="T88" fmla="*/ 256 w 599"/>
                <a:gd name="T89" fmla="*/ 386 h 410"/>
                <a:gd name="T90" fmla="*/ 128 w 599"/>
                <a:gd name="T91" fmla="*/ 330 h 410"/>
                <a:gd name="T92" fmla="*/ 149 w 599"/>
                <a:gd name="T93" fmla="*/ 232 h 410"/>
                <a:gd name="T94" fmla="*/ 233 w 599"/>
                <a:gd name="T95" fmla="*/ 225 h 410"/>
                <a:gd name="T96" fmla="*/ 234 w 599"/>
                <a:gd name="T97" fmla="*/ 225 h 410"/>
                <a:gd name="T98" fmla="*/ 238 w 599"/>
                <a:gd name="T99" fmla="*/ 224 h 410"/>
                <a:gd name="T100" fmla="*/ 298 w 599"/>
                <a:gd name="T101" fmla="*/ 219 h 410"/>
                <a:gd name="T102" fmla="*/ 299 w 599"/>
                <a:gd name="T103" fmla="*/ 226 h 410"/>
                <a:gd name="T104" fmla="*/ 299 w 599"/>
                <a:gd name="T105" fmla="*/ 227 h 410"/>
                <a:gd name="T106" fmla="*/ 285 w 599"/>
                <a:gd name="T107" fmla="*/ 250 h 410"/>
                <a:gd name="T108" fmla="*/ 566 w 599"/>
                <a:gd name="T109" fmla="*/ 229 h 410"/>
                <a:gd name="T110" fmla="*/ 322 w 599"/>
                <a:gd name="T111" fmla="*/ 229 h 410"/>
                <a:gd name="T112" fmla="*/ 321 w 599"/>
                <a:gd name="T113" fmla="*/ 222 h 410"/>
                <a:gd name="T114" fmla="*/ 316 w 599"/>
                <a:gd name="T115" fmla="*/ 195 h 410"/>
                <a:gd name="T116" fmla="*/ 245 w 599"/>
                <a:gd name="T117" fmla="*/ 201 h 410"/>
                <a:gd name="T118" fmla="*/ 245 w 599"/>
                <a:gd name="T119" fmla="*/ 106 h 410"/>
                <a:gd name="T120" fmla="*/ 577 w 599"/>
                <a:gd name="T121" fmla="*/ 106 h 410"/>
                <a:gd name="T122" fmla="*/ 577 w 599"/>
                <a:gd name="T123" fmla="*/ 218 h 410"/>
                <a:gd name="T124" fmla="*/ 566 w 599"/>
                <a:gd name="T125" fmla="*/ 229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9" h="410">
                  <a:moveTo>
                    <a:pt x="566" y="0"/>
                  </a:moveTo>
                  <a:cubicBezTo>
                    <a:pt x="257" y="0"/>
                    <a:pt x="257" y="0"/>
                    <a:pt x="257" y="0"/>
                  </a:cubicBezTo>
                  <a:cubicBezTo>
                    <a:pt x="238" y="0"/>
                    <a:pt x="223" y="15"/>
                    <a:pt x="223" y="33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154" y="210"/>
                    <a:pt x="154" y="210"/>
                    <a:pt x="154" y="210"/>
                  </a:cubicBezTo>
                  <a:cubicBezTo>
                    <a:pt x="159" y="189"/>
                    <a:pt x="159" y="189"/>
                    <a:pt x="159" y="189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0" y="369"/>
                    <a:pt x="0" y="369"/>
                    <a:pt x="0" y="369"/>
                  </a:cubicBezTo>
                  <a:cubicBezTo>
                    <a:pt x="120" y="368"/>
                    <a:pt x="120" y="368"/>
                    <a:pt x="120" y="368"/>
                  </a:cubicBezTo>
                  <a:cubicBezTo>
                    <a:pt x="123" y="352"/>
                    <a:pt x="123" y="352"/>
                    <a:pt x="123" y="352"/>
                  </a:cubicBezTo>
                  <a:cubicBezTo>
                    <a:pt x="255" y="410"/>
                    <a:pt x="255" y="410"/>
                    <a:pt x="255" y="410"/>
                  </a:cubicBezTo>
                  <a:cubicBezTo>
                    <a:pt x="491" y="327"/>
                    <a:pt x="491" y="327"/>
                    <a:pt x="491" y="327"/>
                  </a:cubicBezTo>
                  <a:cubicBezTo>
                    <a:pt x="485" y="289"/>
                    <a:pt x="485" y="289"/>
                    <a:pt x="485" y="289"/>
                  </a:cubicBezTo>
                  <a:cubicBezTo>
                    <a:pt x="485" y="288"/>
                    <a:pt x="485" y="288"/>
                    <a:pt x="485" y="288"/>
                  </a:cubicBezTo>
                  <a:cubicBezTo>
                    <a:pt x="483" y="280"/>
                    <a:pt x="478" y="273"/>
                    <a:pt x="470" y="268"/>
                  </a:cubicBezTo>
                  <a:cubicBezTo>
                    <a:pt x="453" y="258"/>
                    <a:pt x="428" y="264"/>
                    <a:pt x="425" y="265"/>
                  </a:cubicBezTo>
                  <a:cubicBezTo>
                    <a:pt x="291" y="299"/>
                    <a:pt x="291" y="299"/>
                    <a:pt x="291" y="299"/>
                  </a:cubicBezTo>
                  <a:cubicBezTo>
                    <a:pt x="262" y="280"/>
                    <a:pt x="262" y="280"/>
                    <a:pt x="262" y="280"/>
                  </a:cubicBezTo>
                  <a:cubicBezTo>
                    <a:pt x="292" y="271"/>
                    <a:pt x="292" y="271"/>
                    <a:pt x="292" y="271"/>
                  </a:cubicBezTo>
                  <a:cubicBezTo>
                    <a:pt x="293" y="271"/>
                    <a:pt x="293" y="271"/>
                    <a:pt x="293" y="271"/>
                  </a:cubicBezTo>
                  <a:cubicBezTo>
                    <a:pt x="305" y="267"/>
                    <a:pt x="312" y="259"/>
                    <a:pt x="317" y="251"/>
                  </a:cubicBezTo>
                  <a:cubicBezTo>
                    <a:pt x="566" y="251"/>
                    <a:pt x="566" y="251"/>
                    <a:pt x="566" y="251"/>
                  </a:cubicBezTo>
                  <a:cubicBezTo>
                    <a:pt x="584" y="251"/>
                    <a:pt x="599" y="236"/>
                    <a:pt x="599" y="218"/>
                  </a:cubicBezTo>
                  <a:cubicBezTo>
                    <a:pt x="599" y="33"/>
                    <a:pt x="599" y="33"/>
                    <a:pt x="599" y="33"/>
                  </a:cubicBezTo>
                  <a:cubicBezTo>
                    <a:pt x="599" y="15"/>
                    <a:pt x="584" y="0"/>
                    <a:pt x="566" y="0"/>
                  </a:cubicBezTo>
                  <a:close/>
                  <a:moveTo>
                    <a:pt x="257" y="22"/>
                  </a:moveTo>
                  <a:cubicBezTo>
                    <a:pt x="566" y="22"/>
                    <a:pt x="566" y="22"/>
                    <a:pt x="566" y="22"/>
                  </a:cubicBezTo>
                  <a:cubicBezTo>
                    <a:pt x="572" y="22"/>
                    <a:pt x="577" y="27"/>
                    <a:pt x="577" y="33"/>
                  </a:cubicBezTo>
                  <a:cubicBezTo>
                    <a:pt x="577" y="53"/>
                    <a:pt x="577" y="53"/>
                    <a:pt x="577" y="53"/>
                  </a:cubicBezTo>
                  <a:cubicBezTo>
                    <a:pt x="245" y="53"/>
                    <a:pt x="245" y="53"/>
                    <a:pt x="245" y="53"/>
                  </a:cubicBezTo>
                  <a:cubicBezTo>
                    <a:pt x="245" y="33"/>
                    <a:pt x="245" y="33"/>
                    <a:pt x="245" y="33"/>
                  </a:cubicBezTo>
                  <a:cubicBezTo>
                    <a:pt x="245" y="27"/>
                    <a:pt x="251" y="22"/>
                    <a:pt x="257" y="22"/>
                  </a:cubicBezTo>
                  <a:close/>
                  <a:moveTo>
                    <a:pt x="27" y="347"/>
                  </a:moveTo>
                  <a:cubicBezTo>
                    <a:pt x="61" y="187"/>
                    <a:pt x="61" y="187"/>
                    <a:pt x="61" y="187"/>
                  </a:cubicBezTo>
                  <a:cubicBezTo>
                    <a:pt x="133" y="205"/>
                    <a:pt x="133" y="205"/>
                    <a:pt x="133" y="205"/>
                  </a:cubicBezTo>
                  <a:cubicBezTo>
                    <a:pt x="102" y="346"/>
                    <a:pt x="102" y="346"/>
                    <a:pt x="102" y="346"/>
                  </a:cubicBezTo>
                  <a:lnTo>
                    <a:pt x="27" y="347"/>
                  </a:lnTo>
                  <a:close/>
                  <a:moveTo>
                    <a:pt x="285" y="250"/>
                  </a:moveTo>
                  <a:cubicBezTo>
                    <a:pt x="211" y="273"/>
                    <a:pt x="211" y="273"/>
                    <a:pt x="211" y="273"/>
                  </a:cubicBezTo>
                  <a:cubicBezTo>
                    <a:pt x="287" y="323"/>
                    <a:pt x="287" y="323"/>
                    <a:pt x="287" y="323"/>
                  </a:cubicBezTo>
                  <a:cubicBezTo>
                    <a:pt x="431" y="286"/>
                    <a:pt x="431" y="286"/>
                    <a:pt x="431" y="286"/>
                  </a:cubicBezTo>
                  <a:cubicBezTo>
                    <a:pt x="437" y="285"/>
                    <a:pt x="452" y="283"/>
                    <a:pt x="459" y="287"/>
                  </a:cubicBezTo>
                  <a:cubicBezTo>
                    <a:pt x="461" y="289"/>
                    <a:pt x="462" y="290"/>
                    <a:pt x="463" y="293"/>
                  </a:cubicBezTo>
                  <a:cubicBezTo>
                    <a:pt x="466" y="313"/>
                    <a:pt x="466" y="313"/>
                    <a:pt x="466" y="313"/>
                  </a:cubicBezTo>
                  <a:cubicBezTo>
                    <a:pt x="256" y="386"/>
                    <a:pt x="256" y="386"/>
                    <a:pt x="256" y="386"/>
                  </a:cubicBezTo>
                  <a:cubicBezTo>
                    <a:pt x="128" y="330"/>
                    <a:pt x="128" y="330"/>
                    <a:pt x="128" y="330"/>
                  </a:cubicBezTo>
                  <a:cubicBezTo>
                    <a:pt x="149" y="232"/>
                    <a:pt x="149" y="232"/>
                    <a:pt x="149" y="232"/>
                  </a:cubicBezTo>
                  <a:cubicBezTo>
                    <a:pt x="233" y="225"/>
                    <a:pt x="233" y="225"/>
                    <a:pt x="233" y="225"/>
                  </a:cubicBezTo>
                  <a:cubicBezTo>
                    <a:pt x="233" y="225"/>
                    <a:pt x="234" y="225"/>
                    <a:pt x="234" y="225"/>
                  </a:cubicBezTo>
                  <a:cubicBezTo>
                    <a:pt x="236" y="225"/>
                    <a:pt x="237" y="225"/>
                    <a:pt x="238" y="224"/>
                  </a:cubicBezTo>
                  <a:cubicBezTo>
                    <a:pt x="298" y="219"/>
                    <a:pt x="298" y="219"/>
                    <a:pt x="298" y="219"/>
                  </a:cubicBezTo>
                  <a:cubicBezTo>
                    <a:pt x="299" y="226"/>
                    <a:pt x="299" y="226"/>
                    <a:pt x="299" y="226"/>
                  </a:cubicBezTo>
                  <a:cubicBezTo>
                    <a:pt x="299" y="227"/>
                    <a:pt x="299" y="227"/>
                    <a:pt x="299" y="227"/>
                  </a:cubicBezTo>
                  <a:cubicBezTo>
                    <a:pt x="300" y="231"/>
                    <a:pt x="302" y="244"/>
                    <a:pt x="285" y="250"/>
                  </a:cubicBezTo>
                  <a:close/>
                  <a:moveTo>
                    <a:pt x="566" y="229"/>
                  </a:moveTo>
                  <a:cubicBezTo>
                    <a:pt x="322" y="229"/>
                    <a:pt x="322" y="229"/>
                    <a:pt x="322" y="229"/>
                  </a:cubicBezTo>
                  <a:cubicBezTo>
                    <a:pt x="322" y="227"/>
                    <a:pt x="321" y="224"/>
                    <a:pt x="321" y="222"/>
                  </a:cubicBezTo>
                  <a:cubicBezTo>
                    <a:pt x="316" y="195"/>
                    <a:pt x="316" y="195"/>
                    <a:pt x="316" y="195"/>
                  </a:cubicBezTo>
                  <a:cubicBezTo>
                    <a:pt x="245" y="201"/>
                    <a:pt x="245" y="201"/>
                    <a:pt x="245" y="201"/>
                  </a:cubicBezTo>
                  <a:cubicBezTo>
                    <a:pt x="245" y="106"/>
                    <a:pt x="245" y="106"/>
                    <a:pt x="245" y="106"/>
                  </a:cubicBezTo>
                  <a:cubicBezTo>
                    <a:pt x="577" y="106"/>
                    <a:pt x="577" y="106"/>
                    <a:pt x="577" y="106"/>
                  </a:cubicBezTo>
                  <a:cubicBezTo>
                    <a:pt x="577" y="218"/>
                    <a:pt x="577" y="218"/>
                    <a:pt x="577" y="218"/>
                  </a:cubicBezTo>
                  <a:cubicBezTo>
                    <a:pt x="577" y="224"/>
                    <a:pt x="572" y="229"/>
                    <a:pt x="566" y="2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2105307" y="2614561"/>
            <a:ext cx="720000" cy="720000"/>
            <a:chOff x="7667920" y="5861523"/>
            <a:chExt cx="720000" cy="720000"/>
          </a:xfrm>
        </p:grpSpPr>
        <p:sp>
          <p:nvSpPr>
            <p:cNvPr id="55" name="Freeform 54"/>
            <p:cNvSpPr>
              <a:spLocks noChangeAspect="1"/>
            </p:cNvSpPr>
            <p:nvPr/>
          </p:nvSpPr>
          <p:spPr bwMode="auto">
            <a:xfrm>
              <a:off x="7667920" y="5861523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7771694" y="5962091"/>
              <a:ext cx="512452" cy="518865"/>
            </a:xfrm>
            <a:custGeom>
              <a:avLst/>
              <a:gdLst>
                <a:gd name="T0" fmla="*/ 457 w 493"/>
                <a:gd name="T1" fmla="*/ 276 h 499"/>
                <a:gd name="T2" fmla="*/ 493 w 493"/>
                <a:gd name="T3" fmla="*/ 200 h 499"/>
                <a:gd name="T4" fmla="*/ 411 w 493"/>
                <a:gd name="T5" fmla="*/ 217 h 499"/>
                <a:gd name="T6" fmla="*/ 370 w 493"/>
                <a:gd name="T7" fmla="*/ 200 h 499"/>
                <a:gd name="T8" fmla="*/ 369 w 493"/>
                <a:gd name="T9" fmla="*/ 101 h 499"/>
                <a:gd name="T10" fmla="*/ 465 w 493"/>
                <a:gd name="T11" fmla="*/ 17 h 499"/>
                <a:gd name="T12" fmla="*/ 455 w 493"/>
                <a:gd name="T13" fmla="*/ 5 h 499"/>
                <a:gd name="T14" fmla="*/ 351 w 493"/>
                <a:gd name="T15" fmla="*/ 81 h 499"/>
                <a:gd name="T16" fmla="*/ 316 w 493"/>
                <a:gd name="T17" fmla="*/ 143 h 499"/>
                <a:gd name="T18" fmla="*/ 243 w 493"/>
                <a:gd name="T19" fmla="*/ 133 h 499"/>
                <a:gd name="T20" fmla="*/ 235 w 493"/>
                <a:gd name="T21" fmla="*/ 146 h 499"/>
                <a:gd name="T22" fmla="*/ 325 w 493"/>
                <a:gd name="T23" fmla="*/ 219 h 499"/>
                <a:gd name="T24" fmla="*/ 351 w 493"/>
                <a:gd name="T25" fmla="*/ 216 h 499"/>
                <a:gd name="T26" fmla="*/ 355 w 493"/>
                <a:gd name="T27" fmla="*/ 372 h 499"/>
                <a:gd name="T28" fmla="*/ 262 w 493"/>
                <a:gd name="T29" fmla="*/ 370 h 499"/>
                <a:gd name="T30" fmla="*/ 292 w 493"/>
                <a:gd name="T31" fmla="*/ 361 h 499"/>
                <a:gd name="T32" fmla="*/ 316 w 493"/>
                <a:gd name="T33" fmla="*/ 285 h 499"/>
                <a:gd name="T34" fmla="*/ 158 w 493"/>
                <a:gd name="T35" fmla="*/ 278 h 499"/>
                <a:gd name="T36" fmla="*/ 0 w 493"/>
                <a:gd name="T37" fmla="*/ 459 h 499"/>
                <a:gd name="T38" fmla="*/ 123 w 493"/>
                <a:gd name="T39" fmla="*/ 441 h 499"/>
                <a:gd name="T40" fmla="*/ 491 w 493"/>
                <a:gd name="T41" fmla="*/ 417 h 499"/>
                <a:gd name="T42" fmla="*/ 484 w 493"/>
                <a:gd name="T43" fmla="*/ 378 h 499"/>
                <a:gd name="T44" fmla="*/ 425 w 493"/>
                <a:gd name="T45" fmla="*/ 355 h 499"/>
                <a:gd name="T46" fmla="*/ 385 w 493"/>
                <a:gd name="T47" fmla="*/ 294 h 499"/>
                <a:gd name="T48" fmla="*/ 396 w 493"/>
                <a:gd name="T49" fmla="*/ 295 h 499"/>
                <a:gd name="T50" fmla="*/ 467 w 493"/>
                <a:gd name="T51" fmla="*/ 220 h 499"/>
                <a:gd name="T52" fmla="*/ 401 w 493"/>
                <a:gd name="T53" fmla="*/ 272 h 499"/>
                <a:gd name="T54" fmla="*/ 397 w 493"/>
                <a:gd name="T55" fmla="*/ 41 h 499"/>
                <a:gd name="T56" fmla="*/ 417 w 493"/>
                <a:gd name="T57" fmla="*/ 65 h 499"/>
                <a:gd name="T58" fmla="*/ 397 w 493"/>
                <a:gd name="T59" fmla="*/ 41 h 499"/>
                <a:gd name="T60" fmla="*/ 288 w 493"/>
                <a:gd name="T61" fmla="*/ 188 h 499"/>
                <a:gd name="T62" fmla="*/ 267 w 493"/>
                <a:gd name="T63" fmla="*/ 152 h 499"/>
                <a:gd name="T64" fmla="*/ 332 w 493"/>
                <a:gd name="T65" fmla="*/ 197 h 499"/>
                <a:gd name="T66" fmla="*/ 27 w 493"/>
                <a:gd name="T67" fmla="*/ 436 h 499"/>
                <a:gd name="T68" fmla="*/ 132 w 493"/>
                <a:gd name="T69" fmla="*/ 295 h 499"/>
                <a:gd name="T70" fmla="*/ 27 w 493"/>
                <a:gd name="T71" fmla="*/ 436 h 499"/>
                <a:gd name="T72" fmla="*/ 458 w 493"/>
                <a:gd name="T73" fmla="*/ 377 h 499"/>
                <a:gd name="T74" fmla="*/ 466 w 493"/>
                <a:gd name="T75" fmla="*/ 402 h 499"/>
                <a:gd name="T76" fmla="*/ 128 w 493"/>
                <a:gd name="T77" fmla="*/ 419 h 499"/>
                <a:gd name="T78" fmla="*/ 297 w 493"/>
                <a:gd name="T79" fmla="*/ 308 h 499"/>
                <a:gd name="T80" fmla="*/ 299 w 493"/>
                <a:gd name="T81" fmla="*/ 316 h 499"/>
                <a:gd name="T82" fmla="*/ 211 w 493"/>
                <a:gd name="T83" fmla="*/ 363 h 499"/>
                <a:gd name="T84" fmla="*/ 430 w 493"/>
                <a:gd name="T85" fmla="*/ 37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3" h="499">
                  <a:moveTo>
                    <a:pt x="396" y="295"/>
                  </a:moveTo>
                  <a:cubicBezTo>
                    <a:pt x="410" y="295"/>
                    <a:pt x="437" y="292"/>
                    <a:pt x="457" y="276"/>
                  </a:cubicBezTo>
                  <a:cubicBezTo>
                    <a:pt x="486" y="253"/>
                    <a:pt x="492" y="212"/>
                    <a:pt x="492" y="211"/>
                  </a:cubicBezTo>
                  <a:cubicBezTo>
                    <a:pt x="493" y="200"/>
                    <a:pt x="493" y="200"/>
                    <a:pt x="493" y="200"/>
                  </a:cubicBezTo>
                  <a:cubicBezTo>
                    <a:pt x="482" y="199"/>
                    <a:pt x="482" y="199"/>
                    <a:pt x="482" y="199"/>
                  </a:cubicBezTo>
                  <a:cubicBezTo>
                    <a:pt x="481" y="198"/>
                    <a:pt x="440" y="194"/>
                    <a:pt x="411" y="217"/>
                  </a:cubicBezTo>
                  <a:cubicBezTo>
                    <a:pt x="395" y="230"/>
                    <a:pt x="386" y="248"/>
                    <a:pt x="381" y="262"/>
                  </a:cubicBezTo>
                  <a:cubicBezTo>
                    <a:pt x="378" y="240"/>
                    <a:pt x="374" y="218"/>
                    <a:pt x="370" y="200"/>
                  </a:cubicBezTo>
                  <a:cubicBezTo>
                    <a:pt x="362" y="158"/>
                    <a:pt x="355" y="125"/>
                    <a:pt x="365" y="101"/>
                  </a:cubicBezTo>
                  <a:cubicBezTo>
                    <a:pt x="366" y="101"/>
                    <a:pt x="367" y="101"/>
                    <a:pt x="369" y="101"/>
                  </a:cubicBezTo>
                  <a:cubicBezTo>
                    <a:pt x="383" y="101"/>
                    <a:pt x="409" y="98"/>
                    <a:pt x="430" y="82"/>
                  </a:cubicBezTo>
                  <a:cubicBezTo>
                    <a:pt x="459" y="59"/>
                    <a:pt x="464" y="19"/>
                    <a:pt x="465" y="17"/>
                  </a:cubicBezTo>
                  <a:cubicBezTo>
                    <a:pt x="466" y="6"/>
                    <a:pt x="466" y="6"/>
                    <a:pt x="466" y="6"/>
                  </a:cubicBezTo>
                  <a:cubicBezTo>
                    <a:pt x="455" y="5"/>
                    <a:pt x="455" y="5"/>
                    <a:pt x="455" y="5"/>
                  </a:cubicBezTo>
                  <a:cubicBezTo>
                    <a:pt x="454" y="5"/>
                    <a:pt x="413" y="0"/>
                    <a:pt x="384" y="23"/>
                  </a:cubicBezTo>
                  <a:cubicBezTo>
                    <a:pt x="362" y="41"/>
                    <a:pt x="353" y="69"/>
                    <a:pt x="351" y="81"/>
                  </a:cubicBezTo>
                  <a:cubicBezTo>
                    <a:pt x="335" y="105"/>
                    <a:pt x="336" y="135"/>
                    <a:pt x="342" y="169"/>
                  </a:cubicBezTo>
                  <a:cubicBezTo>
                    <a:pt x="336" y="160"/>
                    <a:pt x="327" y="150"/>
                    <a:pt x="316" y="143"/>
                  </a:cubicBezTo>
                  <a:cubicBezTo>
                    <a:pt x="303" y="135"/>
                    <a:pt x="286" y="130"/>
                    <a:pt x="267" y="130"/>
                  </a:cubicBezTo>
                  <a:cubicBezTo>
                    <a:pt x="253" y="130"/>
                    <a:pt x="243" y="133"/>
                    <a:pt x="243" y="133"/>
                  </a:cubicBezTo>
                  <a:cubicBezTo>
                    <a:pt x="232" y="135"/>
                    <a:pt x="232" y="135"/>
                    <a:pt x="232" y="135"/>
                  </a:cubicBezTo>
                  <a:cubicBezTo>
                    <a:pt x="235" y="146"/>
                    <a:pt x="235" y="146"/>
                    <a:pt x="235" y="146"/>
                  </a:cubicBezTo>
                  <a:cubicBezTo>
                    <a:pt x="235" y="148"/>
                    <a:pt x="245" y="187"/>
                    <a:pt x="276" y="207"/>
                  </a:cubicBezTo>
                  <a:cubicBezTo>
                    <a:pt x="290" y="215"/>
                    <a:pt x="307" y="219"/>
                    <a:pt x="325" y="219"/>
                  </a:cubicBezTo>
                  <a:cubicBezTo>
                    <a:pt x="339" y="219"/>
                    <a:pt x="349" y="217"/>
                    <a:pt x="349" y="217"/>
                  </a:cubicBezTo>
                  <a:cubicBezTo>
                    <a:pt x="351" y="216"/>
                    <a:pt x="351" y="216"/>
                    <a:pt x="351" y="216"/>
                  </a:cubicBezTo>
                  <a:cubicBezTo>
                    <a:pt x="354" y="232"/>
                    <a:pt x="357" y="248"/>
                    <a:pt x="360" y="266"/>
                  </a:cubicBezTo>
                  <a:cubicBezTo>
                    <a:pt x="369" y="332"/>
                    <a:pt x="358" y="365"/>
                    <a:pt x="355" y="372"/>
                  </a:cubicBezTo>
                  <a:cubicBezTo>
                    <a:pt x="290" y="389"/>
                    <a:pt x="290" y="389"/>
                    <a:pt x="290" y="389"/>
                  </a:cubicBezTo>
                  <a:cubicBezTo>
                    <a:pt x="262" y="370"/>
                    <a:pt x="262" y="370"/>
                    <a:pt x="262" y="370"/>
                  </a:cubicBezTo>
                  <a:cubicBezTo>
                    <a:pt x="292" y="361"/>
                    <a:pt x="292" y="361"/>
                    <a:pt x="292" y="361"/>
                  </a:cubicBezTo>
                  <a:cubicBezTo>
                    <a:pt x="292" y="361"/>
                    <a:pt x="292" y="361"/>
                    <a:pt x="292" y="361"/>
                  </a:cubicBezTo>
                  <a:cubicBezTo>
                    <a:pt x="321" y="350"/>
                    <a:pt x="323" y="324"/>
                    <a:pt x="320" y="311"/>
                  </a:cubicBezTo>
                  <a:cubicBezTo>
                    <a:pt x="316" y="285"/>
                    <a:pt x="316" y="285"/>
                    <a:pt x="316" y="285"/>
                  </a:cubicBezTo>
                  <a:cubicBezTo>
                    <a:pt x="154" y="299"/>
                    <a:pt x="154" y="299"/>
                    <a:pt x="154" y="299"/>
                  </a:cubicBezTo>
                  <a:cubicBezTo>
                    <a:pt x="158" y="278"/>
                    <a:pt x="158" y="278"/>
                    <a:pt x="158" y="278"/>
                  </a:cubicBezTo>
                  <a:cubicBezTo>
                    <a:pt x="44" y="250"/>
                    <a:pt x="44" y="250"/>
                    <a:pt x="44" y="250"/>
                  </a:cubicBezTo>
                  <a:cubicBezTo>
                    <a:pt x="0" y="459"/>
                    <a:pt x="0" y="459"/>
                    <a:pt x="0" y="459"/>
                  </a:cubicBezTo>
                  <a:cubicBezTo>
                    <a:pt x="119" y="457"/>
                    <a:pt x="119" y="457"/>
                    <a:pt x="119" y="457"/>
                  </a:cubicBezTo>
                  <a:cubicBezTo>
                    <a:pt x="123" y="441"/>
                    <a:pt x="123" y="441"/>
                    <a:pt x="123" y="441"/>
                  </a:cubicBezTo>
                  <a:cubicBezTo>
                    <a:pt x="255" y="499"/>
                    <a:pt x="255" y="499"/>
                    <a:pt x="255" y="499"/>
                  </a:cubicBezTo>
                  <a:cubicBezTo>
                    <a:pt x="491" y="417"/>
                    <a:pt x="491" y="417"/>
                    <a:pt x="491" y="417"/>
                  </a:cubicBezTo>
                  <a:cubicBezTo>
                    <a:pt x="484" y="379"/>
                    <a:pt x="484" y="379"/>
                    <a:pt x="484" y="379"/>
                  </a:cubicBezTo>
                  <a:cubicBezTo>
                    <a:pt x="484" y="378"/>
                    <a:pt x="484" y="378"/>
                    <a:pt x="484" y="378"/>
                  </a:cubicBezTo>
                  <a:cubicBezTo>
                    <a:pt x="482" y="369"/>
                    <a:pt x="477" y="362"/>
                    <a:pt x="470" y="358"/>
                  </a:cubicBezTo>
                  <a:cubicBezTo>
                    <a:pt x="452" y="348"/>
                    <a:pt x="427" y="354"/>
                    <a:pt x="425" y="355"/>
                  </a:cubicBezTo>
                  <a:cubicBezTo>
                    <a:pt x="380" y="366"/>
                    <a:pt x="380" y="366"/>
                    <a:pt x="380" y="366"/>
                  </a:cubicBezTo>
                  <a:cubicBezTo>
                    <a:pt x="383" y="352"/>
                    <a:pt x="387" y="328"/>
                    <a:pt x="385" y="294"/>
                  </a:cubicBezTo>
                  <a:cubicBezTo>
                    <a:pt x="386" y="294"/>
                    <a:pt x="386" y="294"/>
                    <a:pt x="386" y="294"/>
                  </a:cubicBezTo>
                  <a:cubicBezTo>
                    <a:pt x="387" y="294"/>
                    <a:pt x="390" y="295"/>
                    <a:pt x="396" y="295"/>
                  </a:cubicBezTo>
                  <a:close/>
                  <a:moveTo>
                    <a:pt x="425" y="234"/>
                  </a:moveTo>
                  <a:cubicBezTo>
                    <a:pt x="438" y="224"/>
                    <a:pt x="456" y="221"/>
                    <a:pt x="467" y="220"/>
                  </a:cubicBezTo>
                  <a:cubicBezTo>
                    <a:pt x="464" y="231"/>
                    <a:pt x="457" y="248"/>
                    <a:pt x="444" y="258"/>
                  </a:cubicBezTo>
                  <a:cubicBezTo>
                    <a:pt x="430" y="269"/>
                    <a:pt x="413" y="272"/>
                    <a:pt x="401" y="272"/>
                  </a:cubicBezTo>
                  <a:cubicBezTo>
                    <a:pt x="405" y="261"/>
                    <a:pt x="411" y="245"/>
                    <a:pt x="425" y="234"/>
                  </a:cubicBezTo>
                  <a:close/>
                  <a:moveTo>
                    <a:pt x="397" y="41"/>
                  </a:moveTo>
                  <a:cubicBezTo>
                    <a:pt x="411" y="30"/>
                    <a:pt x="428" y="27"/>
                    <a:pt x="440" y="27"/>
                  </a:cubicBezTo>
                  <a:cubicBezTo>
                    <a:pt x="437" y="38"/>
                    <a:pt x="430" y="54"/>
                    <a:pt x="417" y="65"/>
                  </a:cubicBezTo>
                  <a:cubicBezTo>
                    <a:pt x="403" y="75"/>
                    <a:pt x="386" y="78"/>
                    <a:pt x="374" y="79"/>
                  </a:cubicBezTo>
                  <a:cubicBezTo>
                    <a:pt x="377" y="68"/>
                    <a:pt x="384" y="51"/>
                    <a:pt x="397" y="41"/>
                  </a:cubicBezTo>
                  <a:close/>
                  <a:moveTo>
                    <a:pt x="325" y="197"/>
                  </a:moveTo>
                  <a:cubicBezTo>
                    <a:pt x="315" y="197"/>
                    <a:pt x="300" y="196"/>
                    <a:pt x="288" y="188"/>
                  </a:cubicBezTo>
                  <a:cubicBezTo>
                    <a:pt x="273" y="179"/>
                    <a:pt x="265" y="163"/>
                    <a:pt x="260" y="153"/>
                  </a:cubicBezTo>
                  <a:cubicBezTo>
                    <a:pt x="262" y="152"/>
                    <a:pt x="265" y="152"/>
                    <a:pt x="267" y="152"/>
                  </a:cubicBezTo>
                  <a:cubicBezTo>
                    <a:pt x="277" y="152"/>
                    <a:pt x="292" y="154"/>
                    <a:pt x="304" y="162"/>
                  </a:cubicBezTo>
                  <a:cubicBezTo>
                    <a:pt x="319" y="171"/>
                    <a:pt x="327" y="186"/>
                    <a:pt x="332" y="197"/>
                  </a:cubicBezTo>
                  <a:cubicBezTo>
                    <a:pt x="330" y="197"/>
                    <a:pt x="328" y="197"/>
                    <a:pt x="325" y="197"/>
                  </a:cubicBezTo>
                  <a:close/>
                  <a:moveTo>
                    <a:pt x="27" y="436"/>
                  </a:moveTo>
                  <a:cubicBezTo>
                    <a:pt x="61" y="277"/>
                    <a:pt x="61" y="277"/>
                    <a:pt x="61" y="277"/>
                  </a:cubicBezTo>
                  <a:cubicBezTo>
                    <a:pt x="132" y="295"/>
                    <a:pt x="132" y="295"/>
                    <a:pt x="132" y="295"/>
                  </a:cubicBezTo>
                  <a:cubicBezTo>
                    <a:pt x="102" y="436"/>
                    <a:pt x="102" y="436"/>
                    <a:pt x="102" y="436"/>
                  </a:cubicBezTo>
                  <a:lnTo>
                    <a:pt x="27" y="436"/>
                  </a:lnTo>
                  <a:close/>
                  <a:moveTo>
                    <a:pt x="430" y="376"/>
                  </a:moveTo>
                  <a:cubicBezTo>
                    <a:pt x="436" y="374"/>
                    <a:pt x="451" y="372"/>
                    <a:pt x="458" y="377"/>
                  </a:cubicBezTo>
                  <a:cubicBezTo>
                    <a:pt x="461" y="378"/>
                    <a:pt x="462" y="380"/>
                    <a:pt x="463" y="383"/>
                  </a:cubicBezTo>
                  <a:cubicBezTo>
                    <a:pt x="466" y="402"/>
                    <a:pt x="466" y="402"/>
                    <a:pt x="466" y="402"/>
                  </a:cubicBezTo>
                  <a:cubicBezTo>
                    <a:pt x="256" y="476"/>
                    <a:pt x="256" y="476"/>
                    <a:pt x="256" y="476"/>
                  </a:cubicBezTo>
                  <a:cubicBezTo>
                    <a:pt x="128" y="419"/>
                    <a:pt x="128" y="419"/>
                    <a:pt x="128" y="419"/>
                  </a:cubicBezTo>
                  <a:cubicBezTo>
                    <a:pt x="149" y="322"/>
                    <a:pt x="149" y="322"/>
                    <a:pt x="149" y="322"/>
                  </a:cubicBezTo>
                  <a:cubicBezTo>
                    <a:pt x="297" y="308"/>
                    <a:pt x="297" y="308"/>
                    <a:pt x="297" y="308"/>
                  </a:cubicBezTo>
                  <a:cubicBezTo>
                    <a:pt x="299" y="315"/>
                    <a:pt x="299" y="315"/>
                    <a:pt x="299" y="315"/>
                  </a:cubicBezTo>
                  <a:cubicBezTo>
                    <a:pt x="299" y="316"/>
                    <a:pt x="299" y="316"/>
                    <a:pt x="299" y="316"/>
                  </a:cubicBezTo>
                  <a:cubicBezTo>
                    <a:pt x="300" y="320"/>
                    <a:pt x="302" y="334"/>
                    <a:pt x="285" y="340"/>
                  </a:cubicBezTo>
                  <a:cubicBezTo>
                    <a:pt x="211" y="363"/>
                    <a:pt x="211" y="363"/>
                    <a:pt x="211" y="363"/>
                  </a:cubicBezTo>
                  <a:cubicBezTo>
                    <a:pt x="286" y="412"/>
                    <a:pt x="286" y="412"/>
                    <a:pt x="286" y="412"/>
                  </a:cubicBezTo>
                  <a:lnTo>
                    <a:pt x="430" y="37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5015946" y="2614561"/>
            <a:ext cx="720000" cy="720000"/>
            <a:chOff x="3559837" y="5858379"/>
            <a:chExt cx="720000" cy="720000"/>
          </a:xfrm>
        </p:grpSpPr>
        <p:sp>
          <p:nvSpPr>
            <p:cNvPr id="41" name="Freeform 40"/>
            <p:cNvSpPr>
              <a:spLocks noChangeAspect="1"/>
            </p:cNvSpPr>
            <p:nvPr/>
          </p:nvSpPr>
          <p:spPr bwMode="auto">
            <a:xfrm>
              <a:off x="3559837" y="5858379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3632799" y="6009435"/>
              <a:ext cx="574076" cy="417889"/>
            </a:xfrm>
            <a:custGeom>
              <a:avLst/>
              <a:gdLst>
                <a:gd name="T0" fmla="*/ 564 w 565"/>
                <a:gd name="T1" fmla="*/ 322 h 411"/>
                <a:gd name="T2" fmla="*/ 461 w 565"/>
                <a:gd name="T3" fmla="*/ 70 h 411"/>
                <a:gd name="T4" fmla="*/ 506 w 565"/>
                <a:gd name="T5" fmla="*/ 70 h 411"/>
                <a:gd name="T6" fmla="*/ 506 w 565"/>
                <a:gd name="T7" fmla="*/ 48 h 411"/>
                <a:gd name="T8" fmla="*/ 293 w 565"/>
                <a:gd name="T9" fmla="*/ 48 h 411"/>
                <a:gd name="T10" fmla="*/ 293 w 565"/>
                <a:gd name="T11" fmla="*/ 0 h 411"/>
                <a:gd name="T12" fmla="*/ 271 w 565"/>
                <a:gd name="T13" fmla="*/ 0 h 411"/>
                <a:gd name="T14" fmla="*/ 271 w 565"/>
                <a:gd name="T15" fmla="*/ 48 h 411"/>
                <a:gd name="T16" fmla="*/ 58 w 565"/>
                <a:gd name="T17" fmla="*/ 48 h 411"/>
                <a:gd name="T18" fmla="*/ 58 w 565"/>
                <a:gd name="T19" fmla="*/ 70 h 411"/>
                <a:gd name="T20" fmla="*/ 103 w 565"/>
                <a:gd name="T21" fmla="*/ 70 h 411"/>
                <a:gd name="T22" fmla="*/ 1 w 565"/>
                <a:gd name="T23" fmla="*/ 322 h 411"/>
                <a:gd name="T24" fmla="*/ 1 w 565"/>
                <a:gd name="T25" fmla="*/ 331 h 411"/>
                <a:gd name="T26" fmla="*/ 120 w 565"/>
                <a:gd name="T27" fmla="*/ 411 h 411"/>
                <a:gd name="T28" fmla="*/ 238 w 565"/>
                <a:gd name="T29" fmla="*/ 331 h 411"/>
                <a:gd name="T30" fmla="*/ 238 w 565"/>
                <a:gd name="T31" fmla="*/ 322 h 411"/>
                <a:gd name="T32" fmla="*/ 136 w 565"/>
                <a:gd name="T33" fmla="*/ 70 h 411"/>
                <a:gd name="T34" fmla="*/ 428 w 565"/>
                <a:gd name="T35" fmla="*/ 70 h 411"/>
                <a:gd name="T36" fmla="*/ 326 w 565"/>
                <a:gd name="T37" fmla="*/ 322 h 411"/>
                <a:gd name="T38" fmla="*/ 327 w 565"/>
                <a:gd name="T39" fmla="*/ 331 h 411"/>
                <a:gd name="T40" fmla="*/ 445 w 565"/>
                <a:gd name="T41" fmla="*/ 411 h 411"/>
                <a:gd name="T42" fmla="*/ 563 w 565"/>
                <a:gd name="T43" fmla="*/ 331 h 411"/>
                <a:gd name="T44" fmla="*/ 564 w 565"/>
                <a:gd name="T45" fmla="*/ 322 h 411"/>
                <a:gd name="T46" fmla="*/ 120 w 565"/>
                <a:gd name="T47" fmla="*/ 88 h 411"/>
                <a:gd name="T48" fmla="*/ 212 w 565"/>
                <a:gd name="T49" fmla="*/ 315 h 411"/>
                <a:gd name="T50" fmla="*/ 27 w 565"/>
                <a:gd name="T51" fmla="*/ 315 h 411"/>
                <a:gd name="T52" fmla="*/ 120 w 565"/>
                <a:gd name="T53" fmla="*/ 88 h 411"/>
                <a:gd name="T54" fmla="*/ 120 w 565"/>
                <a:gd name="T55" fmla="*/ 389 h 411"/>
                <a:gd name="T56" fmla="*/ 32 w 565"/>
                <a:gd name="T57" fmla="*/ 337 h 411"/>
                <a:gd name="T58" fmla="*/ 208 w 565"/>
                <a:gd name="T59" fmla="*/ 337 h 411"/>
                <a:gd name="T60" fmla="*/ 120 w 565"/>
                <a:gd name="T61" fmla="*/ 389 h 411"/>
                <a:gd name="T62" fmla="*/ 537 w 565"/>
                <a:gd name="T63" fmla="*/ 315 h 411"/>
                <a:gd name="T64" fmla="*/ 353 w 565"/>
                <a:gd name="T65" fmla="*/ 315 h 411"/>
                <a:gd name="T66" fmla="*/ 445 w 565"/>
                <a:gd name="T67" fmla="*/ 88 h 411"/>
                <a:gd name="T68" fmla="*/ 537 w 565"/>
                <a:gd name="T69" fmla="*/ 315 h 411"/>
                <a:gd name="T70" fmla="*/ 445 w 565"/>
                <a:gd name="T71" fmla="*/ 389 h 411"/>
                <a:gd name="T72" fmla="*/ 357 w 565"/>
                <a:gd name="T73" fmla="*/ 337 h 411"/>
                <a:gd name="T74" fmla="*/ 533 w 565"/>
                <a:gd name="T75" fmla="*/ 337 h 411"/>
                <a:gd name="T76" fmla="*/ 445 w 565"/>
                <a:gd name="T77" fmla="*/ 389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5" h="411">
                  <a:moveTo>
                    <a:pt x="564" y="322"/>
                  </a:moveTo>
                  <a:cubicBezTo>
                    <a:pt x="461" y="70"/>
                    <a:pt x="461" y="70"/>
                    <a:pt x="461" y="70"/>
                  </a:cubicBezTo>
                  <a:cubicBezTo>
                    <a:pt x="506" y="70"/>
                    <a:pt x="506" y="70"/>
                    <a:pt x="506" y="70"/>
                  </a:cubicBezTo>
                  <a:cubicBezTo>
                    <a:pt x="506" y="48"/>
                    <a:pt x="506" y="48"/>
                    <a:pt x="506" y="48"/>
                  </a:cubicBezTo>
                  <a:cubicBezTo>
                    <a:pt x="293" y="48"/>
                    <a:pt x="293" y="48"/>
                    <a:pt x="293" y="48"/>
                  </a:cubicBezTo>
                  <a:cubicBezTo>
                    <a:pt x="293" y="0"/>
                    <a:pt x="293" y="0"/>
                    <a:pt x="293" y="0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71" y="48"/>
                    <a:pt x="271" y="48"/>
                    <a:pt x="271" y="48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103" y="70"/>
                    <a:pt x="103" y="70"/>
                    <a:pt x="103" y="70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0" y="325"/>
                    <a:pt x="0" y="328"/>
                    <a:pt x="1" y="331"/>
                  </a:cubicBezTo>
                  <a:cubicBezTo>
                    <a:pt x="3" y="335"/>
                    <a:pt x="45" y="411"/>
                    <a:pt x="120" y="411"/>
                  </a:cubicBezTo>
                  <a:cubicBezTo>
                    <a:pt x="195" y="411"/>
                    <a:pt x="236" y="335"/>
                    <a:pt x="238" y="331"/>
                  </a:cubicBezTo>
                  <a:cubicBezTo>
                    <a:pt x="239" y="328"/>
                    <a:pt x="240" y="325"/>
                    <a:pt x="238" y="322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428" y="70"/>
                    <a:pt x="428" y="70"/>
                    <a:pt x="428" y="70"/>
                  </a:cubicBezTo>
                  <a:cubicBezTo>
                    <a:pt x="326" y="322"/>
                    <a:pt x="326" y="322"/>
                    <a:pt x="326" y="322"/>
                  </a:cubicBezTo>
                  <a:cubicBezTo>
                    <a:pt x="325" y="325"/>
                    <a:pt x="325" y="328"/>
                    <a:pt x="327" y="331"/>
                  </a:cubicBezTo>
                  <a:cubicBezTo>
                    <a:pt x="328" y="335"/>
                    <a:pt x="370" y="411"/>
                    <a:pt x="445" y="411"/>
                  </a:cubicBezTo>
                  <a:cubicBezTo>
                    <a:pt x="520" y="411"/>
                    <a:pt x="561" y="335"/>
                    <a:pt x="563" y="331"/>
                  </a:cubicBezTo>
                  <a:cubicBezTo>
                    <a:pt x="565" y="328"/>
                    <a:pt x="565" y="325"/>
                    <a:pt x="564" y="322"/>
                  </a:cubicBezTo>
                  <a:close/>
                  <a:moveTo>
                    <a:pt x="120" y="88"/>
                  </a:moveTo>
                  <a:cubicBezTo>
                    <a:pt x="212" y="315"/>
                    <a:pt x="212" y="315"/>
                    <a:pt x="212" y="315"/>
                  </a:cubicBezTo>
                  <a:cubicBezTo>
                    <a:pt x="27" y="315"/>
                    <a:pt x="27" y="315"/>
                    <a:pt x="27" y="315"/>
                  </a:cubicBezTo>
                  <a:lnTo>
                    <a:pt x="120" y="88"/>
                  </a:lnTo>
                  <a:close/>
                  <a:moveTo>
                    <a:pt x="120" y="389"/>
                  </a:moveTo>
                  <a:cubicBezTo>
                    <a:pt x="77" y="389"/>
                    <a:pt x="47" y="357"/>
                    <a:pt x="32" y="337"/>
                  </a:cubicBezTo>
                  <a:cubicBezTo>
                    <a:pt x="208" y="337"/>
                    <a:pt x="208" y="337"/>
                    <a:pt x="208" y="337"/>
                  </a:cubicBezTo>
                  <a:cubicBezTo>
                    <a:pt x="193" y="357"/>
                    <a:pt x="162" y="389"/>
                    <a:pt x="120" y="389"/>
                  </a:cubicBezTo>
                  <a:close/>
                  <a:moveTo>
                    <a:pt x="537" y="315"/>
                  </a:moveTo>
                  <a:cubicBezTo>
                    <a:pt x="353" y="315"/>
                    <a:pt x="353" y="315"/>
                    <a:pt x="353" y="315"/>
                  </a:cubicBezTo>
                  <a:cubicBezTo>
                    <a:pt x="445" y="88"/>
                    <a:pt x="445" y="88"/>
                    <a:pt x="445" y="88"/>
                  </a:cubicBezTo>
                  <a:lnTo>
                    <a:pt x="537" y="315"/>
                  </a:lnTo>
                  <a:close/>
                  <a:moveTo>
                    <a:pt x="445" y="389"/>
                  </a:moveTo>
                  <a:cubicBezTo>
                    <a:pt x="402" y="389"/>
                    <a:pt x="372" y="357"/>
                    <a:pt x="357" y="337"/>
                  </a:cubicBezTo>
                  <a:cubicBezTo>
                    <a:pt x="533" y="337"/>
                    <a:pt x="533" y="337"/>
                    <a:pt x="533" y="337"/>
                  </a:cubicBezTo>
                  <a:cubicBezTo>
                    <a:pt x="518" y="357"/>
                    <a:pt x="487" y="389"/>
                    <a:pt x="445" y="38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60" name="Freeform 14"/>
          <p:cNvSpPr>
            <a:spLocks noEditPoints="1"/>
          </p:cNvSpPr>
          <p:nvPr/>
        </p:nvSpPr>
        <p:spPr bwMode="auto">
          <a:xfrm>
            <a:off x="2256865" y="1533228"/>
            <a:ext cx="417384" cy="496075"/>
          </a:xfrm>
          <a:custGeom>
            <a:avLst/>
            <a:gdLst>
              <a:gd name="T0" fmla="*/ 145 w 456"/>
              <a:gd name="T1" fmla="*/ 172 h 542"/>
              <a:gd name="T2" fmla="*/ 240 w 456"/>
              <a:gd name="T3" fmla="*/ 172 h 542"/>
              <a:gd name="T4" fmla="*/ 192 w 456"/>
              <a:gd name="T5" fmla="*/ 177 h 542"/>
              <a:gd name="T6" fmla="*/ 192 w 456"/>
              <a:gd name="T7" fmla="*/ 168 h 542"/>
              <a:gd name="T8" fmla="*/ 192 w 456"/>
              <a:gd name="T9" fmla="*/ 177 h 542"/>
              <a:gd name="T10" fmla="*/ 98 w 456"/>
              <a:gd name="T11" fmla="*/ 230 h 542"/>
              <a:gd name="T12" fmla="*/ 98 w 456"/>
              <a:gd name="T13" fmla="*/ 283 h 542"/>
              <a:gd name="T14" fmla="*/ 98 w 456"/>
              <a:gd name="T15" fmla="*/ 261 h 542"/>
              <a:gd name="T16" fmla="*/ 98 w 456"/>
              <a:gd name="T17" fmla="*/ 252 h 542"/>
              <a:gd name="T18" fmla="*/ 98 w 456"/>
              <a:gd name="T19" fmla="*/ 261 h 542"/>
              <a:gd name="T20" fmla="*/ 104 w 456"/>
              <a:gd name="T21" fmla="*/ 347 h 542"/>
              <a:gd name="T22" fmla="*/ 199 w 456"/>
              <a:gd name="T23" fmla="*/ 347 h 542"/>
              <a:gd name="T24" fmla="*/ 151 w 456"/>
              <a:gd name="T25" fmla="*/ 351 h 542"/>
              <a:gd name="T26" fmla="*/ 151 w 456"/>
              <a:gd name="T27" fmla="*/ 342 h 542"/>
              <a:gd name="T28" fmla="*/ 151 w 456"/>
              <a:gd name="T29" fmla="*/ 351 h 542"/>
              <a:gd name="T30" fmla="*/ 422 w 456"/>
              <a:gd name="T31" fmla="*/ 248 h 542"/>
              <a:gd name="T32" fmla="*/ 437 w 456"/>
              <a:gd name="T33" fmla="*/ 172 h 542"/>
              <a:gd name="T34" fmla="*/ 385 w 456"/>
              <a:gd name="T35" fmla="*/ 117 h 542"/>
              <a:gd name="T36" fmla="*/ 373 w 456"/>
              <a:gd name="T37" fmla="*/ 18 h 542"/>
              <a:gd name="T38" fmla="*/ 360 w 456"/>
              <a:gd name="T39" fmla="*/ 3 h 542"/>
              <a:gd name="T40" fmla="*/ 277 w 456"/>
              <a:gd name="T41" fmla="*/ 87 h 542"/>
              <a:gd name="T42" fmla="*/ 0 w 456"/>
              <a:gd name="T43" fmla="*/ 273 h 542"/>
              <a:gd name="T44" fmla="*/ 187 w 456"/>
              <a:gd name="T45" fmla="*/ 503 h 542"/>
              <a:gd name="T46" fmla="*/ 222 w 456"/>
              <a:gd name="T47" fmla="*/ 542 h 542"/>
              <a:gd name="T48" fmla="*/ 276 w 456"/>
              <a:gd name="T49" fmla="*/ 458 h 542"/>
              <a:gd name="T50" fmla="*/ 445 w 456"/>
              <a:gd name="T51" fmla="*/ 347 h 542"/>
              <a:gd name="T52" fmla="*/ 409 w 456"/>
              <a:gd name="T53" fmla="*/ 297 h 542"/>
              <a:gd name="T54" fmla="*/ 414 w 456"/>
              <a:gd name="T55" fmla="*/ 249 h 542"/>
              <a:gd name="T56" fmla="*/ 349 w 456"/>
              <a:gd name="T57" fmla="*/ 28 h 542"/>
              <a:gd name="T58" fmla="*/ 364 w 456"/>
              <a:gd name="T59" fmla="*/ 109 h 542"/>
              <a:gd name="T60" fmla="*/ 303 w 456"/>
              <a:gd name="T61" fmla="*/ 123 h 542"/>
              <a:gd name="T62" fmla="*/ 22 w 456"/>
              <a:gd name="T63" fmla="*/ 273 h 542"/>
              <a:gd name="T64" fmla="*/ 278 w 456"/>
              <a:gd name="T65" fmla="*/ 109 h 542"/>
              <a:gd name="T66" fmla="*/ 197 w 456"/>
              <a:gd name="T67" fmla="*/ 436 h 542"/>
              <a:gd name="T68" fmla="*/ 233 w 456"/>
              <a:gd name="T69" fmla="*/ 510 h 542"/>
              <a:gd name="T70" fmla="*/ 209 w 456"/>
              <a:gd name="T71" fmla="*/ 507 h 542"/>
              <a:gd name="T72" fmla="*/ 301 w 456"/>
              <a:gd name="T73" fmla="*/ 145 h 542"/>
              <a:gd name="T74" fmla="*/ 233 w 456"/>
              <a:gd name="T75" fmla="*/ 510 h 542"/>
              <a:gd name="T76" fmla="*/ 414 w 456"/>
              <a:gd name="T77" fmla="*/ 328 h 542"/>
              <a:gd name="T78" fmla="*/ 413 w 456"/>
              <a:gd name="T79" fmla="*/ 368 h 542"/>
              <a:gd name="T80" fmla="*/ 352 w 456"/>
              <a:gd name="T81" fmla="*/ 153 h 542"/>
              <a:gd name="T82" fmla="*/ 420 w 456"/>
              <a:gd name="T83" fmla="*/ 186 h 542"/>
              <a:gd name="T84" fmla="*/ 418 w 456"/>
              <a:gd name="T85" fmla="*/ 226 h 542"/>
              <a:gd name="T86" fmla="*/ 361 w 456"/>
              <a:gd name="T87" fmla="*/ 263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56" h="542">
                <a:moveTo>
                  <a:pt x="192" y="146"/>
                </a:moveTo>
                <a:cubicBezTo>
                  <a:pt x="164" y="146"/>
                  <a:pt x="145" y="157"/>
                  <a:pt x="145" y="172"/>
                </a:cubicBezTo>
                <a:cubicBezTo>
                  <a:pt x="145" y="188"/>
                  <a:pt x="164" y="199"/>
                  <a:pt x="192" y="199"/>
                </a:cubicBezTo>
                <a:cubicBezTo>
                  <a:pt x="220" y="199"/>
                  <a:pt x="240" y="188"/>
                  <a:pt x="240" y="172"/>
                </a:cubicBezTo>
                <a:cubicBezTo>
                  <a:pt x="240" y="157"/>
                  <a:pt x="220" y="146"/>
                  <a:pt x="192" y="146"/>
                </a:cubicBezTo>
                <a:close/>
                <a:moveTo>
                  <a:pt x="192" y="177"/>
                </a:moveTo>
                <a:cubicBezTo>
                  <a:pt x="181" y="177"/>
                  <a:pt x="173" y="174"/>
                  <a:pt x="169" y="172"/>
                </a:cubicBezTo>
                <a:cubicBezTo>
                  <a:pt x="173" y="170"/>
                  <a:pt x="181" y="168"/>
                  <a:pt x="192" y="168"/>
                </a:cubicBezTo>
                <a:cubicBezTo>
                  <a:pt x="203" y="168"/>
                  <a:pt x="212" y="170"/>
                  <a:pt x="216" y="172"/>
                </a:cubicBezTo>
                <a:cubicBezTo>
                  <a:pt x="212" y="174"/>
                  <a:pt x="203" y="177"/>
                  <a:pt x="192" y="177"/>
                </a:cubicBezTo>
                <a:close/>
                <a:moveTo>
                  <a:pt x="146" y="256"/>
                </a:moveTo>
                <a:cubicBezTo>
                  <a:pt x="146" y="241"/>
                  <a:pt x="126" y="230"/>
                  <a:pt x="98" y="230"/>
                </a:cubicBezTo>
                <a:cubicBezTo>
                  <a:pt x="70" y="230"/>
                  <a:pt x="51" y="241"/>
                  <a:pt x="51" y="256"/>
                </a:cubicBezTo>
                <a:cubicBezTo>
                  <a:pt x="51" y="272"/>
                  <a:pt x="70" y="283"/>
                  <a:pt x="98" y="283"/>
                </a:cubicBezTo>
                <a:cubicBezTo>
                  <a:pt x="126" y="283"/>
                  <a:pt x="146" y="272"/>
                  <a:pt x="146" y="256"/>
                </a:cubicBezTo>
                <a:close/>
                <a:moveTo>
                  <a:pt x="98" y="261"/>
                </a:moveTo>
                <a:cubicBezTo>
                  <a:pt x="87" y="261"/>
                  <a:pt x="79" y="259"/>
                  <a:pt x="75" y="256"/>
                </a:cubicBezTo>
                <a:cubicBezTo>
                  <a:pt x="79" y="254"/>
                  <a:pt x="87" y="252"/>
                  <a:pt x="98" y="252"/>
                </a:cubicBezTo>
                <a:cubicBezTo>
                  <a:pt x="109" y="252"/>
                  <a:pt x="118" y="254"/>
                  <a:pt x="122" y="256"/>
                </a:cubicBezTo>
                <a:cubicBezTo>
                  <a:pt x="118" y="259"/>
                  <a:pt x="109" y="261"/>
                  <a:pt x="98" y="261"/>
                </a:cubicBezTo>
                <a:close/>
                <a:moveTo>
                  <a:pt x="151" y="320"/>
                </a:moveTo>
                <a:cubicBezTo>
                  <a:pt x="123" y="320"/>
                  <a:pt x="104" y="331"/>
                  <a:pt x="104" y="347"/>
                </a:cubicBezTo>
                <a:cubicBezTo>
                  <a:pt x="104" y="362"/>
                  <a:pt x="123" y="373"/>
                  <a:pt x="151" y="373"/>
                </a:cubicBezTo>
                <a:cubicBezTo>
                  <a:pt x="179" y="373"/>
                  <a:pt x="199" y="362"/>
                  <a:pt x="199" y="347"/>
                </a:cubicBezTo>
                <a:cubicBezTo>
                  <a:pt x="199" y="331"/>
                  <a:pt x="179" y="320"/>
                  <a:pt x="151" y="320"/>
                </a:cubicBezTo>
                <a:close/>
                <a:moveTo>
                  <a:pt x="151" y="351"/>
                </a:moveTo>
                <a:cubicBezTo>
                  <a:pt x="140" y="351"/>
                  <a:pt x="132" y="349"/>
                  <a:pt x="128" y="347"/>
                </a:cubicBezTo>
                <a:cubicBezTo>
                  <a:pt x="132" y="345"/>
                  <a:pt x="140" y="342"/>
                  <a:pt x="151" y="342"/>
                </a:cubicBezTo>
                <a:cubicBezTo>
                  <a:pt x="162" y="342"/>
                  <a:pt x="171" y="345"/>
                  <a:pt x="175" y="347"/>
                </a:cubicBezTo>
                <a:cubicBezTo>
                  <a:pt x="171" y="349"/>
                  <a:pt x="162" y="351"/>
                  <a:pt x="151" y="351"/>
                </a:cubicBezTo>
                <a:close/>
                <a:moveTo>
                  <a:pt x="414" y="249"/>
                </a:moveTo>
                <a:cubicBezTo>
                  <a:pt x="417" y="249"/>
                  <a:pt x="420" y="248"/>
                  <a:pt x="422" y="248"/>
                </a:cubicBezTo>
                <a:cubicBezTo>
                  <a:pt x="436" y="245"/>
                  <a:pt x="447" y="237"/>
                  <a:pt x="451" y="225"/>
                </a:cubicBezTo>
                <a:cubicBezTo>
                  <a:pt x="455" y="214"/>
                  <a:pt x="456" y="196"/>
                  <a:pt x="437" y="172"/>
                </a:cubicBezTo>
                <a:cubicBezTo>
                  <a:pt x="423" y="153"/>
                  <a:pt x="404" y="137"/>
                  <a:pt x="382" y="123"/>
                </a:cubicBezTo>
                <a:cubicBezTo>
                  <a:pt x="383" y="121"/>
                  <a:pt x="384" y="119"/>
                  <a:pt x="385" y="117"/>
                </a:cubicBezTo>
                <a:cubicBezTo>
                  <a:pt x="393" y="93"/>
                  <a:pt x="387" y="67"/>
                  <a:pt x="377" y="51"/>
                </a:cubicBezTo>
                <a:cubicBezTo>
                  <a:pt x="367" y="35"/>
                  <a:pt x="372" y="18"/>
                  <a:pt x="373" y="18"/>
                </a:cubicBezTo>
                <a:cubicBezTo>
                  <a:pt x="379" y="0"/>
                  <a:pt x="379" y="0"/>
                  <a:pt x="379" y="0"/>
                </a:cubicBezTo>
                <a:cubicBezTo>
                  <a:pt x="360" y="3"/>
                  <a:pt x="360" y="3"/>
                  <a:pt x="360" y="3"/>
                </a:cubicBezTo>
                <a:cubicBezTo>
                  <a:pt x="326" y="9"/>
                  <a:pt x="301" y="24"/>
                  <a:pt x="288" y="48"/>
                </a:cubicBezTo>
                <a:cubicBezTo>
                  <a:pt x="281" y="60"/>
                  <a:pt x="278" y="74"/>
                  <a:pt x="277" y="87"/>
                </a:cubicBezTo>
                <a:cubicBezTo>
                  <a:pt x="264" y="85"/>
                  <a:pt x="250" y="84"/>
                  <a:pt x="237" y="84"/>
                </a:cubicBezTo>
                <a:cubicBezTo>
                  <a:pt x="106" y="84"/>
                  <a:pt x="0" y="169"/>
                  <a:pt x="0" y="273"/>
                </a:cubicBezTo>
                <a:cubicBezTo>
                  <a:pt x="0" y="364"/>
                  <a:pt x="82" y="442"/>
                  <a:pt x="194" y="458"/>
                </a:cubicBezTo>
                <a:cubicBezTo>
                  <a:pt x="191" y="473"/>
                  <a:pt x="189" y="488"/>
                  <a:pt x="187" y="503"/>
                </a:cubicBezTo>
                <a:cubicBezTo>
                  <a:pt x="185" y="515"/>
                  <a:pt x="189" y="535"/>
                  <a:pt x="212" y="541"/>
                </a:cubicBezTo>
                <a:cubicBezTo>
                  <a:pt x="216" y="541"/>
                  <a:pt x="219" y="542"/>
                  <a:pt x="222" y="542"/>
                </a:cubicBezTo>
                <a:cubicBezTo>
                  <a:pt x="236" y="542"/>
                  <a:pt x="246" y="534"/>
                  <a:pt x="253" y="519"/>
                </a:cubicBezTo>
                <a:cubicBezTo>
                  <a:pt x="253" y="518"/>
                  <a:pt x="263" y="497"/>
                  <a:pt x="276" y="458"/>
                </a:cubicBezTo>
                <a:cubicBezTo>
                  <a:pt x="332" y="450"/>
                  <a:pt x="385" y="424"/>
                  <a:pt x="428" y="384"/>
                </a:cubicBezTo>
                <a:cubicBezTo>
                  <a:pt x="439" y="374"/>
                  <a:pt x="445" y="361"/>
                  <a:pt x="445" y="347"/>
                </a:cubicBezTo>
                <a:cubicBezTo>
                  <a:pt x="445" y="334"/>
                  <a:pt x="439" y="321"/>
                  <a:pt x="429" y="312"/>
                </a:cubicBezTo>
                <a:cubicBezTo>
                  <a:pt x="423" y="306"/>
                  <a:pt x="416" y="301"/>
                  <a:pt x="409" y="297"/>
                </a:cubicBezTo>
                <a:cubicBezTo>
                  <a:pt x="392" y="286"/>
                  <a:pt x="382" y="279"/>
                  <a:pt x="383" y="265"/>
                </a:cubicBezTo>
                <a:cubicBezTo>
                  <a:pt x="384" y="256"/>
                  <a:pt x="392" y="253"/>
                  <a:pt x="414" y="249"/>
                </a:cubicBezTo>
                <a:close/>
                <a:moveTo>
                  <a:pt x="307" y="59"/>
                </a:moveTo>
                <a:cubicBezTo>
                  <a:pt x="315" y="44"/>
                  <a:pt x="329" y="34"/>
                  <a:pt x="349" y="28"/>
                </a:cubicBezTo>
                <a:cubicBezTo>
                  <a:pt x="349" y="38"/>
                  <a:pt x="350" y="51"/>
                  <a:pt x="358" y="63"/>
                </a:cubicBezTo>
                <a:cubicBezTo>
                  <a:pt x="365" y="74"/>
                  <a:pt x="369" y="94"/>
                  <a:pt x="364" y="109"/>
                </a:cubicBezTo>
                <a:cubicBezTo>
                  <a:pt x="360" y="120"/>
                  <a:pt x="353" y="128"/>
                  <a:pt x="341" y="133"/>
                </a:cubicBezTo>
                <a:cubicBezTo>
                  <a:pt x="303" y="123"/>
                  <a:pt x="303" y="123"/>
                  <a:pt x="303" y="123"/>
                </a:cubicBezTo>
                <a:cubicBezTo>
                  <a:pt x="300" y="111"/>
                  <a:pt x="294" y="82"/>
                  <a:pt x="307" y="59"/>
                </a:cubicBezTo>
                <a:close/>
                <a:moveTo>
                  <a:pt x="22" y="273"/>
                </a:moveTo>
                <a:cubicBezTo>
                  <a:pt x="22" y="181"/>
                  <a:pt x="118" y="106"/>
                  <a:pt x="237" y="106"/>
                </a:cubicBezTo>
                <a:cubicBezTo>
                  <a:pt x="251" y="106"/>
                  <a:pt x="264" y="107"/>
                  <a:pt x="278" y="109"/>
                </a:cubicBezTo>
                <a:cubicBezTo>
                  <a:pt x="279" y="119"/>
                  <a:pt x="281" y="127"/>
                  <a:pt x="283" y="132"/>
                </a:cubicBezTo>
                <a:cubicBezTo>
                  <a:pt x="273" y="155"/>
                  <a:pt x="225" y="283"/>
                  <a:pt x="197" y="436"/>
                </a:cubicBezTo>
                <a:cubicBezTo>
                  <a:pt x="97" y="422"/>
                  <a:pt x="22" y="353"/>
                  <a:pt x="22" y="273"/>
                </a:cubicBezTo>
                <a:close/>
                <a:moveTo>
                  <a:pt x="233" y="510"/>
                </a:moveTo>
                <a:cubicBezTo>
                  <a:pt x="228" y="520"/>
                  <a:pt x="225" y="521"/>
                  <a:pt x="217" y="519"/>
                </a:cubicBezTo>
                <a:cubicBezTo>
                  <a:pt x="209" y="517"/>
                  <a:pt x="208" y="511"/>
                  <a:pt x="209" y="507"/>
                </a:cubicBezTo>
                <a:cubicBezTo>
                  <a:pt x="209" y="506"/>
                  <a:pt x="209" y="506"/>
                  <a:pt x="209" y="506"/>
                </a:cubicBezTo>
                <a:cubicBezTo>
                  <a:pt x="230" y="336"/>
                  <a:pt x="286" y="183"/>
                  <a:pt x="301" y="145"/>
                </a:cubicBezTo>
                <a:cubicBezTo>
                  <a:pt x="329" y="153"/>
                  <a:pt x="329" y="153"/>
                  <a:pt x="329" y="153"/>
                </a:cubicBezTo>
                <a:cubicBezTo>
                  <a:pt x="291" y="377"/>
                  <a:pt x="234" y="509"/>
                  <a:pt x="233" y="510"/>
                </a:cubicBezTo>
                <a:close/>
                <a:moveTo>
                  <a:pt x="397" y="315"/>
                </a:moveTo>
                <a:cubicBezTo>
                  <a:pt x="403" y="320"/>
                  <a:pt x="409" y="323"/>
                  <a:pt x="414" y="328"/>
                </a:cubicBezTo>
                <a:cubicBezTo>
                  <a:pt x="420" y="333"/>
                  <a:pt x="423" y="340"/>
                  <a:pt x="423" y="347"/>
                </a:cubicBezTo>
                <a:cubicBezTo>
                  <a:pt x="423" y="355"/>
                  <a:pt x="419" y="362"/>
                  <a:pt x="413" y="368"/>
                </a:cubicBezTo>
                <a:cubicBezTo>
                  <a:pt x="376" y="402"/>
                  <a:pt x="331" y="425"/>
                  <a:pt x="284" y="434"/>
                </a:cubicBezTo>
                <a:cubicBezTo>
                  <a:pt x="304" y="372"/>
                  <a:pt x="331" y="276"/>
                  <a:pt x="352" y="153"/>
                </a:cubicBezTo>
                <a:cubicBezTo>
                  <a:pt x="358" y="149"/>
                  <a:pt x="364" y="146"/>
                  <a:pt x="369" y="141"/>
                </a:cubicBezTo>
                <a:cubicBezTo>
                  <a:pt x="389" y="153"/>
                  <a:pt x="407" y="169"/>
                  <a:pt x="420" y="186"/>
                </a:cubicBezTo>
                <a:cubicBezTo>
                  <a:pt x="430" y="198"/>
                  <a:pt x="434" y="210"/>
                  <a:pt x="431" y="217"/>
                </a:cubicBezTo>
                <a:cubicBezTo>
                  <a:pt x="429" y="223"/>
                  <a:pt x="422" y="225"/>
                  <a:pt x="418" y="226"/>
                </a:cubicBezTo>
                <a:cubicBezTo>
                  <a:pt x="416" y="227"/>
                  <a:pt x="413" y="227"/>
                  <a:pt x="410" y="228"/>
                </a:cubicBezTo>
                <a:cubicBezTo>
                  <a:pt x="390" y="231"/>
                  <a:pt x="363" y="236"/>
                  <a:pt x="361" y="263"/>
                </a:cubicBezTo>
                <a:cubicBezTo>
                  <a:pt x="359" y="291"/>
                  <a:pt x="380" y="305"/>
                  <a:pt x="397" y="3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85" name="Group 84"/>
          <p:cNvGrpSpPr/>
          <p:nvPr/>
        </p:nvGrpSpPr>
        <p:grpSpPr>
          <a:xfrm>
            <a:off x="9370324" y="3814316"/>
            <a:ext cx="720000" cy="720000"/>
            <a:chOff x="9275810" y="3814316"/>
            <a:chExt cx="720000" cy="720000"/>
          </a:xfrm>
        </p:grpSpPr>
        <p:sp>
          <p:nvSpPr>
            <p:cNvPr id="72" name="Freeform 71"/>
            <p:cNvSpPr>
              <a:spLocks noChangeAspect="1"/>
            </p:cNvSpPr>
            <p:nvPr/>
          </p:nvSpPr>
          <p:spPr bwMode="auto">
            <a:xfrm>
              <a:off x="9275810" y="3814316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64" name="Freeform 5"/>
            <p:cNvSpPr>
              <a:spLocks noEditPoints="1"/>
            </p:cNvSpPr>
            <p:nvPr/>
          </p:nvSpPr>
          <p:spPr bwMode="auto">
            <a:xfrm>
              <a:off x="9421631" y="3903308"/>
              <a:ext cx="428359" cy="542016"/>
            </a:xfrm>
            <a:custGeom>
              <a:avLst/>
              <a:gdLst>
                <a:gd name="T0" fmla="*/ 848 w 848"/>
                <a:gd name="T1" fmla="*/ 1073 h 1073"/>
                <a:gd name="T2" fmla="*/ 0 w 848"/>
                <a:gd name="T3" fmla="*/ 1073 h 1073"/>
                <a:gd name="T4" fmla="*/ 0 w 848"/>
                <a:gd name="T5" fmla="*/ 825 h 1073"/>
                <a:gd name="T6" fmla="*/ 130 w 848"/>
                <a:gd name="T7" fmla="*/ 825 h 1073"/>
                <a:gd name="T8" fmla="*/ 130 w 848"/>
                <a:gd name="T9" fmla="*/ 689 h 1073"/>
                <a:gd name="T10" fmla="*/ 310 w 848"/>
                <a:gd name="T11" fmla="*/ 689 h 1073"/>
                <a:gd name="T12" fmla="*/ 310 w 848"/>
                <a:gd name="T13" fmla="*/ 385 h 1073"/>
                <a:gd name="T14" fmla="*/ 174 w 848"/>
                <a:gd name="T15" fmla="*/ 385 h 1073"/>
                <a:gd name="T16" fmla="*/ 174 w 848"/>
                <a:gd name="T17" fmla="*/ 160 h 1073"/>
                <a:gd name="T18" fmla="*/ 310 w 848"/>
                <a:gd name="T19" fmla="*/ 160 h 1073"/>
                <a:gd name="T20" fmla="*/ 310 w 848"/>
                <a:gd name="T21" fmla="*/ 0 h 1073"/>
                <a:gd name="T22" fmla="*/ 539 w 848"/>
                <a:gd name="T23" fmla="*/ 0 h 1073"/>
                <a:gd name="T24" fmla="*/ 539 w 848"/>
                <a:gd name="T25" fmla="*/ 160 h 1073"/>
                <a:gd name="T26" fmla="*/ 673 w 848"/>
                <a:gd name="T27" fmla="*/ 160 h 1073"/>
                <a:gd name="T28" fmla="*/ 673 w 848"/>
                <a:gd name="T29" fmla="*/ 385 h 1073"/>
                <a:gd name="T30" fmla="*/ 539 w 848"/>
                <a:gd name="T31" fmla="*/ 385 h 1073"/>
                <a:gd name="T32" fmla="*/ 539 w 848"/>
                <a:gd name="T33" fmla="*/ 689 h 1073"/>
                <a:gd name="T34" fmla="*/ 724 w 848"/>
                <a:gd name="T35" fmla="*/ 689 h 1073"/>
                <a:gd name="T36" fmla="*/ 724 w 848"/>
                <a:gd name="T37" fmla="*/ 825 h 1073"/>
                <a:gd name="T38" fmla="*/ 848 w 848"/>
                <a:gd name="T39" fmla="*/ 825 h 1073"/>
                <a:gd name="T40" fmla="*/ 848 w 848"/>
                <a:gd name="T41" fmla="*/ 1073 h 1073"/>
                <a:gd name="T42" fmla="*/ 45 w 848"/>
                <a:gd name="T43" fmla="*/ 1028 h 1073"/>
                <a:gd name="T44" fmla="*/ 803 w 848"/>
                <a:gd name="T45" fmla="*/ 1028 h 1073"/>
                <a:gd name="T46" fmla="*/ 803 w 848"/>
                <a:gd name="T47" fmla="*/ 870 h 1073"/>
                <a:gd name="T48" fmla="*/ 679 w 848"/>
                <a:gd name="T49" fmla="*/ 870 h 1073"/>
                <a:gd name="T50" fmla="*/ 679 w 848"/>
                <a:gd name="T51" fmla="*/ 734 h 1073"/>
                <a:gd name="T52" fmla="*/ 495 w 848"/>
                <a:gd name="T53" fmla="*/ 734 h 1073"/>
                <a:gd name="T54" fmla="*/ 495 w 848"/>
                <a:gd name="T55" fmla="*/ 340 h 1073"/>
                <a:gd name="T56" fmla="*/ 629 w 848"/>
                <a:gd name="T57" fmla="*/ 340 h 1073"/>
                <a:gd name="T58" fmla="*/ 629 w 848"/>
                <a:gd name="T59" fmla="*/ 204 h 1073"/>
                <a:gd name="T60" fmla="*/ 495 w 848"/>
                <a:gd name="T61" fmla="*/ 204 h 1073"/>
                <a:gd name="T62" fmla="*/ 495 w 848"/>
                <a:gd name="T63" fmla="*/ 44 h 1073"/>
                <a:gd name="T64" fmla="*/ 355 w 848"/>
                <a:gd name="T65" fmla="*/ 44 h 1073"/>
                <a:gd name="T66" fmla="*/ 355 w 848"/>
                <a:gd name="T67" fmla="*/ 204 h 1073"/>
                <a:gd name="T68" fmla="*/ 219 w 848"/>
                <a:gd name="T69" fmla="*/ 204 h 1073"/>
                <a:gd name="T70" fmla="*/ 219 w 848"/>
                <a:gd name="T71" fmla="*/ 340 h 1073"/>
                <a:gd name="T72" fmla="*/ 355 w 848"/>
                <a:gd name="T73" fmla="*/ 340 h 1073"/>
                <a:gd name="T74" fmla="*/ 355 w 848"/>
                <a:gd name="T75" fmla="*/ 734 h 1073"/>
                <a:gd name="T76" fmla="*/ 174 w 848"/>
                <a:gd name="T77" fmla="*/ 734 h 1073"/>
                <a:gd name="T78" fmla="*/ 174 w 848"/>
                <a:gd name="T79" fmla="*/ 870 h 1073"/>
                <a:gd name="T80" fmla="*/ 45 w 848"/>
                <a:gd name="T81" fmla="*/ 870 h 1073"/>
                <a:gd name="T82" fmla="*/ 45 w 848"/>
                <a:gd name="T83" fmla="*/ 1028 h 1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48" h="1073">
                  <a:moveTo>
                    <a:pt x="848" y="1073"/>
                  </a:moveTo>
                  <a:lnTo>
                    <a:pt x="0" y="1073"/>
                  </a:lnTo>
                  <a:lnTo>
                    <a:pt x="0" y="825"/>
                  </a:lnTo>
                  <a:lnTo>
                    <a:pt x="130" y="825"/>
                  </a:lnTo>
                  <a:lnTo>
                    <a:pt x="130" y="689"/>
                  </a:lnTo>
                  <a:lnTo>
                    <a:pt x="310" y="689"/>
                  </a:lnTo>
                  <a:lnTo>
                    <a:pt x="310" y="385"/>
                  </a:lnTo>
                  <a:lnTo>
                    <a:pt x="174" y="385"/>
                  </a:lnTo>
                  <a:lnTo>
                    <a:pt x="174" y="160"/>
                  </a:lnTo>
                  <a:lnTo>
                    <a:pt x="310" y="160"/>
                  </a:lnTo>
                  <a:lnTo>
                    <a:pt x="310" y="0"/>
                  </a:lnTo>
                  <a:lnTo>
                    <a:pt x="539" y="0"/>
                  </a:lnTo>
                  <a:lnTo>
                    <a:pt x="539" y="160"/>
                  </a:lnTo>
                  <a:lnTo>
                    <a:pt x="673" y="160"/>
                  </a:lnTo>
                  <a:lnTo>
                    <a:pt x="673" y="385"/>
                  </a:lnTo>
                  <a:lnTo>
                    <a:pt x="539" y="385"/>
                  </a:lnTo>
                  <a:lnTo>
                    <a:pt x="539" y="689"/>
                  </a:lnTo>
                  <a:lnTo>
                    <a:pt x="724" y="689"/>
                  </a:lnTo>
                  <a:lnTo>
                    <a:pt x="724" y="825"/>
                  </a:lnTo>
                  <a:lnTo>
                    <a:pt x="848" y="825"/>
                  </a:lnTo>
                  <a:lnTo>
                    <a:pt x="848" y="1073"/>
                  </a:lnTo>
                  <a:close/>
                  <a:moveTo>
                    <a:pt x="45" y="1028"/>
                  </a:moveTo>
                  <a:lnTo>
                    <a:pt x="803" y="1028"/>
                  </a:lnTo>
                  <a:lnTo>
                    <a:pt x="803" y="870"/>
                  </a:lnTo>
                  <a:lnTo>
                    <a:pt x="679" y="870"/>
                  </a:lnTo>
                  <a:lnTo>
                    <a:pt x="679" y="734"/>
                  </a:lnTo>
                  <a:lnTo>
                    <a:pt x="495" y="734"/>
                  </a:lnTo>
                  <a:lnTo>
                    <a:pt x="495" y="340"/>
                  </a:lnTo>
                  <a:lnTo>
                    <a:pt x="629" y="340"/>
                  </a:lnTo>
                  <a:lnTo>
                    <a:pt x="629" y="204"/>
                  </a:lnTo>
                  <a:lnTo>
                    <a:pt x="495" y="204"/>
                  </a:lnTo>
                  <a:lnTo>
                    <a:pt x="495" y="44"/>
                  </a:lnTo>
                  <a:lnTo>
                    <a:pt x="355" y="44"/>
                  </a:lnTo>
                  <a:lnTo>
                    <a:pt x="355" y="204"/>
                  </a:lnTo>
                  <a:lnTo>
                    <a:pt x="219" y="204"/>
                  </a:lnTo>
                  <a:lnTo>
                    <a:pt x="219" y="340"/>
                  </a:lnTo>
                  <a:lnTo>
                    <a:pt x="355" y="340"/>
                  </a:lnTo>
                  <a:lnTo>
                    <a:pt x="355" y="734"/>
                  </a:lnTo>
                  <a:lnTo>
                    <a:pt x="174" y="734"/>
                  </a:lnTo>
                  <a:lnTo>
                    <a:pt x="174" y="870"/>
                  </a:lnTo>
                  <a:lnTo>
                    <a:pt x="45" y="870"/>
                  </a:lnTo>
                  <a:lnTo>
                    <a:pt x="45" y="102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65" name="Freeform 6"/>
          <p:cNvSpPr>
            <a:spLocks noEditPoints="1"/>
          </p:cNvSpPr>
          <p:nvPr/>
        </p:nvSpPr>
        <p:spPr bwMode="auto">
          <a:xfrm>
            <a:off x="9474589" y="1525836"/>
            <a:ext cx="510859" cy="510859"/>
          </a:xfrm>
          <a:custGeom>
            <a:avLst/>
            <a:gdLst>
              <a:gd name="T0" fmla="*/ 251 w 502"/>
              <a:gd name="T1" fmla="*/ 0 h 502"/>
              <a:gd name="T2" fmla="*/ 0 w 502"/>
              <a:gd name="T3" fmla="*/ 251 h 502"/>
              <a:gd name="T4" fmla="*/ 251 w 502"/>
              <a:gd name="T5" fmla="*/ 502 h 502"/>
              <a:gd name="T6" fmla="*/ 502 w 502"/>
              <a:gd name="T7" fmla="*/ 251 h 502"/>
              <a:gd name="T8" fmla="*/ 251 w 502"/>
              <a:gd name="T9" fmla="*/ 0 h 502"/>
              <a:gd name="T10" fmla="*/ 251 w 502"/>
              <a:gd name="T11" fmla="*/ 480 h 502"/>
              <a:gd name="T12" fmla="*/ 22 w 502"/>
              <a:gd name="T13" fmla="*/ 251 h 502"/>
              <a:gd name="T14" fmla="*/ 251 w 502"/>
              <a:gd name="T15" fmla="*/ 22 h 502"/>
              <a:gd name="T16" fmla="*/ 480 w 502"/>
              <a:gd name="T17" fmla="*/ 251 h 502"/>
              <a:gd name="T18" fmla="*/ 251 w 502"/>
              <a:gd name="T19" fmla="*/ 480 h 502"/>
              <a:gd name="T20" fmla="*/ 179 w 502"/>
              <a:gd name="T21" fmla="*/ 220 h 502"/>
              <a:gd name="T22" fmla="*/ 204 w 502"/>
              <a:gd name="T23" fmla="*/ 195 h 502"/>
              <a:gd name="T24" fmla="*/ 179 w 502"/>
              <a:gd name="T25" fmla="*/ 170 h 502"/>
              <a:gd name="T26" fmla="*/ 154 w 502"/>
              <a:gd name="T27" fmla="*/ 195 h 502"/>
              <a:gd name="T28" fmla="*/ 179 w 502"/>
              <a:gd name="T29" fmla="*/ 220 h 502"/>
              <a:gd name="T30" fmla="*/ 324 w 502"/>
              <a:gd name="T31" fmla="*/ 220 h 502"/>
              <a:gd name="T32" fmla="*/ 349 w 502"/>
              <a:gd name="T33" fmla="*/ 195 h 502"/>
              <a:gd name="T34" fmla="*/ 324 w 502"/>
              <a:gd name="T35" fmla="*/ 170 h 502"/>
              <a:gd name="T36" fmla="*/ 298 w 502"/>
              <a:gd name="T37" fmla="*/ 195 h 502"/>
              <a:gd name="T38" fmla="*/ 324 w 502"/>
              <a:gd name="T39" fmla="*/ 220 h 502"/>
              <a:gd name="T40" fmla="*/ 251 w 502"/>
              <a:gd name="T41" fmla="*/ 377 h 502"/>
              <a:gd name="T42" fmla="*/ 116 w 502"/>
              <a:gd name="T43" fmla="*/ 303 h 502"/>
              <a:gd name="T44" fmla="*/ 98 w 502"/>
              <a:gd name="T45" fmla="*/ 314 h 502"/>
              <a:gd name="T46" fmla="*/ 251 w 502"/>
              <a:gd name="T47" fmla="*/ 399 h 502"/>
              <a:gd name="T48" fmla="*/ 405 w 502"/>
              <a:gd name="T49" fmla="*/ 314 h 502"/>
              <a:gd name="T50" fmla="*/ 386 w 502"/>
              <a:gd name="T51" fmla="*/ 303 h 502"/>
              <a:gd name="T52" fmla="*/ 251 w 502"/>
              <a:gd name="T53" fmla="*/ 377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02" h="502">
                <a:moveTo>
                  <a:pt x="251" y="0"/>
                </a:moveTo>
                <a:cubicBezTo>
                  <a:pt x="113" y="0"/>
                  <a:pt x="0" y="113"/>
                  <a:pt x="0" y="251"/>
                </a:cubicBezTo>
                <a:cubicBezTo>
                  <a:pt x="0" y="390"/>
                  <a:pt x="113" y="502"/>
                  <a:pt x="251" y="502"/>
                </a:cubicBezTo>
                <a:cubicBezTo>
                  <a:pt x="390" y="502"/>
                  <a:pt x="502" y="390"/>
                  <a:pt x="502" y="251"/>
                </a:cubicBezTo>
                <a:cubicBezTo>
                  <a:pt x="502" y="113"/>
                  <a:pt x="390" y="0"/>
                  <a:pt x="251" y="0"/>
                </a:cubicBezTo>
                <a:close/>
                <a:moveTo>
                  <a:pt x="251" y="480"/>
                </a:moveTo>
                <a:cubicBezTo>
                  <a:pt x="125" y="480"/>
                  <a:pt x="22" y="378"/>
                  <a:pt x="22" y="251"/>
                </a:cubicBezTo>
                <a:cubicBezTo>
                  <a:pt x="22" y="125"/>
                  <a:pt x="125" y="22"/>
                  <a:pt x="251" y="22"/>
                </a:cubicBezTo>
                <a:cubicBezTo>
                  <a:pt x="378" y="22"/>
                  <a:pt x="480" y="125"/>
                  <a:pt x="480" y="251"/>
                </a:cubicBezTo>
                <a:cubicBezTo>
                  <a:pt x="480" y="378"/>
                  <a:pt x="378" y="480"/>
                  <a:pt x="251" y="480"/>
                </a:cubicBezTo>
                <a:close/>
                <a:moveTo>
                  <a:pt x="179" y="220"/>
                </a:moveTo>
                <a:cubicBezTo>
                  <a:pt x="193" y="220"/>
                  <a:pt x="204" y="209"/>
                  <a:pt x="204" y="195"/>
                </a:cubicBezTo>
                <a:cubicBezTo>
                  <a:pt x="204" y="181"/>
                  <a:pt x="193" y="170"/>
                  <a:pt x="179" y="170"/>
                </a:cubicBezTo>
                <a:cubicBezTo>
                  <a:pt x="165" y="170"/>
                  <a:pt x="154" y="181"/>
                  <a:pt x="154" y="195"/>
                </a:cubicBezTo>
                <a:cubicBezTo>
                  <a:pt x="154" y="209"/>
                  <a:pt x="165" y="220"/>
                  <a:pt x="179" y="220"/>
                </a:cubicBezTo>
                <a:close/>
                <a:moveTo>
                  <a:pt x="324" y="220"/>
                </a:moveTo>
                <a:cubicBezTo>
                  <a:pt x="338" y="220"/>
                  <a:pt x="349" y="209"/>
                  <a:pt x="349" y="195"/>
                </a:cubicBezTo>
                <a:cubicBezTo>
                  <a:pt x="349" y="181"/>
                  <a:pt x="338" y="170"/>
                  <a:pt x="324" y="170"/>
                </a:cubicBezTo>
                <a:cubicBezTo>
                  <a:pt x="310" y="170"/>
                  <a:pt x="298" y="181"/>
                  <a:pt x="298" y="195"/>
                </a:cubicBezTo>
                <a:cubicBezTo>
                  <a:pt x="298" y="209"/>
                  <a:pt x="310" y="220"/>
                  <a:pt x="324" y="220"/>
                </a:cubicBezTo>
                <a:close/>
                <a:moveTo>
                  <a:pt x="251" y="377"/>
                </a:moveTo>
                <a:cubicBezTo>
                  <a:pt x="196" y="377"/>
                  <a:pt x="146" y="349"/>
                  <a:pt x="116" y="303"/>
                </a:cubicBezTo>
                <a:cubicBezTo>
                  <a:pt x="98" y="314"/>
                  <a:pt x="98" y="314"/>
                  <a:pt x="98" y="314"/>
                </a:cubicBezTo>
                <a:cubicBezTo>
                  <a:pt x="131" y="367"/>
                  <a:pt x="189" y="399"/>
                  <a:pt x="251" y="399"/>
                </a:cubicBezTo>
                <a:cubicBezTo>
                  <a:pt x="314" y="399"/>
                  <a:pt x="371" y="367"/>
                  <a:pt x="405" y="314"/>
                </a:cubicBezTo>
                <a:cubicBezTo>
                  <a:pt x="386" y="303"/>
                  <a:pt x="386" y="303"/>
                  <a:pt x="386" y="303"/>
                </a:cubicBezTo>
                <a:cubicBezTo>
                  <a:pt x="357" y="349"/>
                  <a:pt x="306" y="377"/>
                  <a:pt x="251" y="3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6" name="Freeform 12"/>
          <p:cNvSpPr>
            <a:spLocks noEditPoints="1"/>
          </p:cNvSpPr>
          <p:nvPr/>
        </p:nvSpPr>
        <p:spPr bwMode="auto">
          <a:xfrm>
            <a:off x="6590163" y="2719132"/>
            <a:ext cx="471450" cy="510859"/>
          </a:xfrm>
          <a:custGeom>
            <a:avLst/>
            <a:gdLst>
              <a:gd name="T0" fmla="*/ 363 w 491"/>
              <a:gd name="T1" fmla="*/ 249 h 532"/>
              <a:gd name="T2" fmla="*/ 461 w 491"/>
              <a:gd name="T3" fmla="*/ 173 h 532"/>
              <a:gd name="T4" fmla="*/ 484 w 491"/>
              <a:gd name="T5" fmla="*/ 81 h 532"/>
              <a:gd name="T6" fmla="*/ 409 w 491"/>
              <a:gd name="T7" fmla="*/ 33 h 532"/>
              <a:gd name="T8" fmla="*/ 412 w 491"/>
              <a:gd name="T9" fmla="*/ 16 h 532"/>
              <a:gd name="T10" fmla="*/ 402 w 491"/>
              <a:gd name="T11" fmla="*/ 14 h 532"/>
              <a:gd name="T12" fmla="*/ 247 w 491"/>
              <a:gd name="T13" fmla="*/ 0 h 532"/>
              <a:gd name="T14" fmla="*/ 92 w 491"/>
              <a:gd name="T15" fmla="*/ 14 h 532"/>
              <a:gd name="T16" fmla="*/ 82 w 491"/>
              <a:gd name="T17" fmla="*/ 16 h 532"/>
              <a:gd name="T18" fmla="*/ 84 w 491"/>
              <a:gd name="T19" fmla="*/ 33 h 532"/>
              <a:gd name="T20" fmla="*/ 7 w 491"/>
              <a:gd name="T21" fmla="*/ 81 h 532"/>
              <a:gd name="T22" fmla="*/ 30 w 491"/>
              <a:gd name="T23" fmla="*/ 173 h 532"/>
              <a:gd name="T24" fmla="*/ 129 w 491"/>
              <a:gd name="T25" fmla="*/ 249 h 532"/>
              <a:gd name="T26" fmla="*/ 130 w 491"/>
              <a:gd name="T27" fmla="*/ 248 h 532"/>
              <a:gd name="T28" fmla="*/ 195 w 491"/>
              <a:gd name="T29" fmla="*/ 305 h 532"/>
              <a:gd name="T30" fmla="*/ 144 w 491"/>
              <a:gd name="T31" fmla="*/ 430 h 532"/>
              <a:gd name="T32" fmla="*/ 65 w 491"/>
              <a:gd name="T33" fmla="*/ 430 h 532"/>
              <a:gd name="T34" fmla="*/ 65 w 491"/>
              <a:gd name="T35" fmla="*/ 532 h 532"/>
              <a:gd name="T36" fmla="*/ 373 w 491"/>
              <a:gd name="T37" fmla="*/ 532 h 532"/>
              <a:gd name="T38" fmla="*/ 423 w 491"/>
              <a:gd name="T39" fmla="*/ 513 h 532"/>
              <a:gd name="T40" fmla="*/ 439 w 491"/>
              <a:gd name="T41" fmla="*/ 465 h 532"/>
              <a:gd name="T42" fmla="*/ 439 w 491"/>
              <a:gd name="T43" fmla="*/ 430 h 532"/>
              <a:gd name="T44" fmla="*/ 349 w 491"/>
              <a:gd name="T45" fmla="*/ 430 h 532"/>
              <a:gd name="T46" fmla="*/ 298 w 491"/>
              <a:gd name="T47" fmla="*/ 305 h 532"/>
              <a:gd name="T48" fmla="*/ 363 w 491"/>
              <a:gd name="T49" fmla="*/ 249 h 532"/>
              <a:gd name="T50" fmla="*/ 463 w 491"/>
              <a:gd name="T51" fmla="*/ 87 h 532"/>
              <a:gd name="T52" fmla="*/ 443 w 491"/>
              <a:gd name="T53" fmla="*/ 162 h 532"/>
              <a:gd name="T54" fmla="*/ 375 w 491"/>
              <a:gd name="T55" fmla="*/ 223 h 532"/>
              <a:gd name="T56" fmla="*/ 382 w 491"/>
              <a:gd name="T57" fmla="*/ 192 h 532"/>
              <a:gd name="T58" fmla="*/ 405 w 491"/>
              <a:gd name="T59" fmla="*/ 55 h 532"/>
              <a:gd name="T60" fmla="*/ 463 w 491"/>
              <a:gd name="T61" fmla="*/ 87 h 532"/>
              <a:gd name="T62" fmla="*/ 49 w 491"/>
              <a:gd name="T63" fmla="*/ 162 h 532"/>
              <a:gd name="T64" fmla="*/ 28 w 491"/>
              <a:gd name="T65" fmla="*/ 87 h 532"/>
              <a:gd name="T66" fmla="*/ 88 w 491"/>
              <a:gd name="T67" fmla="*/ 55 h 532"/>
              <a:gd name="T68" fmla="*/ 111 w 491"/>
              <a:gd name="T69" fmla="*/ 192 h 532"/>
              <a:gd name="T70" fmla="*/ 118 w 491"/>
              <a:gd name="T71" fmla="*/ 224 h 532"/>
              <a:gd name="T72" fmla="*/ 49 w 491"/>
              <a:gd name="T73" fmla="*/ 162 h 532"/>
              <a:gd name="T74" fmla="*/ 417 w 491"/>
              <a:gd name="T75" fmla="*/ 466 h 532"/>
              <a:gd name="T76" fmla="*/ 407 w 491"/>
              <a:gd name="T77" fmla="*/ 498 h 532"/>
              <a:gd name="T78" fmla="*/ 373 w 491"/>
              <a:gd name="T79" fmla="*/ 510 h 532"/>
              <a:gd name="T80" fmla="*/ 87 w 491"/>
              <a:gd name="T81" fmla="*/ 510 h 532"/>
              <a:gd name="T82" fmla="*/ 87 w 491"/>
              <a:gd name="T83" fmla="*/ 452 h 532"/>
              <a:gd name="T84" fmla="*/ 417 w 491"/>
              <a:gd name="T85" fmla="*/ 452 h 532"/>
              <a:gd name="T86" fmla="*/ 417 w 491"/>
              <a:gd name="T87" fmla="*/ 465 h 532"/>
              <a:gd name="T88" fmla="*/ 417 w 491"/>
              <a:gd name="T89" fmla="*/ 466 h 532"/>
              <a:gd name="T90" fmla="*/ 319 w 491"/>
              <a:gd name="T91" fmla="*/ 430 h 532"/>
              <a:gd name="T92" fmla="*/ 174 w 491"/>
              <a:gd name="T93" fmla="*/ 430 h 532"/>
              <a:gd name="T94" fmla="*/ 217 w 491"/>
              <a:gd name="T95" fmla="*/ 311 h 532"/>
              <a:gd name="T96" fmla="*/ 247 w 491"/>
              <a:gd name="T97" fmla="*/ 314 h 532"/>
              <a:gd name="T98" fmla="*/ 276 w 491"/>
              <a:gd name="T99" fmla="*/ 311 h 532"/>
              <a:gd name="T100" fmla="*/ 319 w 491"/>
              <a:gd name="T101" fmla="*/ 430 h 532"/>
              <a:gd name="T102" fmla="*/ 247 w 491"/>
              <a:gd name="T103" fmla="*/ 292 h 532"/>
              <a:gd name="T104" fmla="*/ 133 w 491"/>
              <a:gd name="T105" fmla="*/ 190 h 532"/>
              <a:gd name="T106" fmla="*/ 107 w 491"/>
              <a:gd name="T107" fmla="*/ 33 h 532"/>
              <a:gd name="T108" fmla="*/ 247 w 491"/>
              <a:gd name="T109" fmla="*/ 22 h 532"/>
              <a:gd name="T110" fmla="*/ 387 w 491"/>
              <a:gd name="T111" fmla="*/ 33 h 532"/>
              <a:gd name="T112" fmla="*/ 360 w 491"/>
              <a:gd name="T113" fmla="*/ 189 h 532"/>
              <a:gd name="T114" fmla="*/ 360 w 491"/>
              <a:gd name="T115" fmla="*/ 190 h 532"/>
              <a:gd name="T116" fmla="*/ 247 w 491"/>
              <a:gd name="T117" fmla="*/ 292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91" h="532">
                <a:moveTo>
                  <a:pt x="363" y="249"/>
                </a:moveTo>
                <a:cubicBezTo>
                  <a:pt x="400" y="242"/>
                  <a:pt x="436" y="214"/>
                  <a:pt x="461" y="173"/>
                </a:cubicBezTo>
                <a:cubicBezTo>
                  <a:pt x="482" y="139"/>
                  <a:pt x="491" y="104"/>
                  <a:pt x="484" y="81"/>
                </a:cubicBezTo>
                <a:cubicBezTo>
                  <a:pt x="472" y="43"/>
                  <a:pt x="430" y="35"/>
                  <a:pt x="409" y="33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02" y="14"/>
                  <a:pt x="402" y="14"/>
                  <a:pt x="402" y="14"/>
                </a:cubicBezTo>
                <a:cubicBezTo>
                  <a:pt x="399" y="13"/>
                  <a:pt x="337" y="0"/>
                  <a:pt x="247" y="0"/>
                </a:cubicBezTo>
                <a:cubicBezTo>
                  <a:pt x="156" y="0"/>
                  <a:pt x="94" y="13"/>
                  <a:pt x="92" y="14"/>
                </a:cubicBezTo>
                <a:cubicBezTo>
                  <a:pt x="82" y="16"/>
                  <a:pt x="82" y="16"/>
                  <a:pt x="82" y="16"/>
                </a:cubicBezTo>
                <a:cubicBezTo>
                  <a:pt x="84" y="33"/>
                  <a:pt x="84" y="33"/>
                  <a:pt x="84" y="33"/>
                </a:cubicBezTo>
                <a:cubicBezTo>
                  <a:pt x="64" y="34"/>
                  <a:pt x="19" y="42"/>
                  <a:pt x="7" y="81"/>
                </a:cubicBezTo>
                <a:cubicBezTo>
                  <a:pt x="0" y="104"/>
                  <a:pt x="9" y="139"/>
                  <a:pt x="30" y="173"/>
                </a:cubicBezTo>
                <a:cubicBezTo>
                  <a:pt x="55" y="215"/>
                  <a:pt x="92" y="243"/>
                  <a:pt x="129" y="249"/>
                </a:cubicBezTo>
                <a:cubicBezTo>
                  <a:pt x="130" y="248"/>
                  <a:pt x="130" y="248"/>
                  <a:pt x="130" y="248"/>
                </a:cubicBezTo>
                <a:cubicBezTo>
                  <a:pt x="142" y="270"/>
                  <a:pt x="162" y="293"/>
                  <a:pt x="195" y="305"/>
                </a:cubicBezTo>
                <a:cubicBezTo>
                  <a:pt x="194" y="381"/>
                  <a:pt x="154" y="421"/>
                  <a:pt x="144" y="430"/>
                </a:cubicBezTo>
                <a:cubicBezTo>
                  <a:pt x="65" y="430"/>
                  <a:pt x="65" y="430"/>
                  <a:pt x="65" y="430"/>
                </a:cubicBezTo>
                <a:cubicBezTo>
                  <a:pt x="65" y="532"/>
                  <a:pt x="65" y="532"/>
                  <a:pt x="65" y="532"/>
                </a:cubicBezTo>
                <a:cubicBezTo>
                  <a:pt x="373" y="532"/>
                  <a:pt x="373" y="532"/>
                  <a:pt x="373" y="532"/>
                </a:cubicBezTo>
                <a:cubicBezTo>
                  <a:pt x="394" y="532"/>
                  <a:pt x="411" y="526"/>
                  <a:pt x="423" y="513"/>
                </a:cubicBezTo>
                <a:cubicBezTo>
                  <a:pt x="440" y="494"/>
                  <a:pt x="439" y="469"/>
                  <a:pt x="439" y="465"/>
                </a:cubicBezTo>
                <a:cubicBezTo>
                  <a:pt x="439" y="430"/>
                  <a:pt x="439" y="430"/>
                  <a:pt x="439" y="430"/>
                </a:cubicBezTo>
                <a:cubicBezTo>
                  <a:pt x="349" y="430"/>
                  <a:pt x="349" y="430"/>
                  <a:pt x="349" y="430"/>
                </a:cubicBezTo>
                <a:cubicBezTo>
                  <a:pt x="339" y="421"/>
                  <a:pt x="299" y="381"/>
                  <a:pt x="298" y="305"/>
                </a:cubicBezTo>
                <a:cubicBezTo>
                  <a:pt x="331" y="293"/>
                  <a:pt x="351" y="271"/>
                  <a:pt x="363" y="249"/>
                </a:cubicBezTo>
                <a:close/>
                <a:moveTo>
                  <a:pt x="463" y="87"/>
                </a:moveTo>
                <a:cubicBezTo>
                  <a:pt x="468" y="104"/>
                  <a:pt x="460" y="134"/>
                  <a:pt x="443" y="162"/>
                </a:cubicBezTo>
                <a:cubicBezTo>
                  <a:pt x="425" y="191"/>
                  <a:pt x="400" y="213"/>
                  <a:pt x="375" y="223"/>
                </a:cubicBezTo>
                <a:cubicBezTo>
                  <a:pt x="380" y="207"/>
                  <a:pt x="382" y="195"/>
                  <a:pt x="382" y="192"/>
                </a:cubicBezTo>
                <a:cubicBezTo>
                  <a:pt x="405" y="55"/>
                  <a:pt x="405" y="55"/>
                  <a:pt x="405" y="55"/>
                </a:cubicBezTo>
                <a:cubicBezTo>
                  <a:pt x="421" y="56"/>
                  <a:pt x="455" y="61"/>
                  <a:pt x="463" y="87"/>
                </a:cubicBezTo>
                <a:close/>
                <a:moveTo>
                  <a:pt x="49" y="162"/>
                </a:moveTo>
                <a:cubicBezTo>
                  <a:pt x="31" y="134"/>
                  <a:pt x="23" y="104"/>
                  <a:pt x="28" y="87"/>
                </a:cubicBezTo>
                <a:cubicBezTo>
                  <a:pt x="37" y="60"/>
                  <a:pt x="74" y="56"/>
                  <a:pt x="88" y="55"/>
                </a:cubicBezTo>
                <a:cubicBezTo>
                  <a:pt x="111" y="192"/>
                  <a:pt x="111" y="192"/>
                  <a:pt x="111" y="192"/>
                </a:cubicBezTo>
                <a:cubicBezTo>
                  <a:pt x="111" y="195"/>
                  <a:pt x="113" y="208"/>
                  <a:pt x="118" y="224"/>
                </a:cubicBezTo>
                <a:cubicBezTo>
                  <a:pt x="92" y="214"/>
                  <a:pt x="67" y="192"/>
                  <a:pt x="49" y="162"/>
                </a:cubicBezTo>
                <a:close/>
                <a:moveTo>
                  <a:pt x="417" y="466"/>
                </a:moveTo>
                <a:cubicBezTo>
                  <a:pt x="417" y="466"/>
                  <a:pt x="418" y="486"/>
                  <a:pt x="407" y="498"/>
                </a:cubicBezTo>
                <a:cubicBezTo>
                  <a:pt x="399" y="506"/>
                  <a:pt x="388" y="510"/>
                  <a:pt x="373" y="510"/>
                </a:cubicBezTo>
                <a:cubicBezTo>
                  <a:pt x="87" y="510"/>
                  <a:pt x="87" y="510"/>
                  <a:pt x="87" y="510"/>
                </a:cubicBezTo>
                <a:cubicBezTo>
                  <a:pt x="87" y="452"/>
                  <a:pt x="87" y="452"/>
                  <a:pt x="87" y="452"/>
                </a:cubicBezTo>
                <a:cubicBezTo>
                  <a:pt x="417" y="452"/>
                  <a:pt x="417" y="452"/>
                  <a:pt x="417" y="452"/>
                </a:cubicBezTo>
                <a:cubicBezTo>
                  <a:pt x="417" y="465"/>
                  <a:pt x="417" y="465"/>
                  <a:pt x="417" y="465"/>
                </a:cubicBezTo>
                <a:lnTo>
                  <a:pt x="417" y="466"/>
                </a:lnTo>
                <a:close/>
                <a:moveTo>
                  <a:pt x="319" y="430"/>
                </a:moveTo>
                <a:cubicBezTo>
                  <a:pt x="174" y="430"/>
                  <a:pt x="174" y="430"/>
                  <a:pt x="174" y="430"/>
                </a:cubicBezTo>
                <a:cubicBezTo>
                  <a:pt x="192" y="409"/>
                  <a:pt x="215" y="370"/>
                  <a:pt x="217" y="311"/>
                </a:cubicBezTo>
                <a:cubicBezTo>
                  <a:pt x="226" y="313"/>
                  <a:pt x="236" y="314"/>
                  <a:pt x="247" y="314"/>
                </a:cubicBezTo>
                <a:cubicBezTo>
                  <a:pt x="257" y="314"/>
                  <a:pt x="267" y="313"/>
                  <a:pt x="276" y="311"/>
                </a:cubicBezTo>
                <a:cubicBezTo>
                  <a:pt x="278" y="370"/>
                  <a:pt x="301" y="409"/>
                  <a:pt x="319" y="430"/>
                </a:cubicBezTo>
                <a:close/>
                <a:moveTo>
                  <a:pt x="247" y="292"/>
                </a:moveTo>
                <a:cubicBezTo>
                  <a:pt x="143" y="292"/>
                  <a:pt x="133" y="194"/>
                  <a:pt x="133" y="190"/>
                </a:cubicBezTo>
                <a:cubicBezTo>
                  <a:pt x="107" y="33"/>
                  <a:pt x="107" y="33"/>
                  <a:pt x="107" y="33"/>
                </a:cubicBezTo>
                <a:cubicBezTo>
                  <a:pt x="128" y="30"/>
                  <a:pt x="179" y="22"/>
                  <a:pt x="247" y="22"/>
                </a:cubicBezTo>
                <a:cubicBezTo>
                  <a:pt x="314" y="22"/>
                  <a:pt x="366" y="30"/>
                  <a:pt x="387" y="33"/>
                </a:cubicBezTo>
                <a:cubicBezTo>
                  <a:pt x="360" y="189"/>
                  <a:pt x="360" y="189"/>
                  <a:pt x="360" y="189"/>
                </a:cubicBezTo>
                <a:cubicBezTo>
                  <a:pt x="360" y="190"/>
                  <a:pt x="360" y="190"/>
                  <a:pt x="360" y="190"/>
                </a:cubicBezTo>
                <a:cubicBezTo>
                  <a:pt x="360" y="194"/>
                  <a:pt x="351" y="292"/>
                  <a:pt x="247" y="29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11"/>
          <p:cNvSpPr>
            <a:spLocks noEditPoints="1"/>
          </p:cNvSpPr>
          <p:nvPr/>
        </p:nvSpPr>
        <p:spPr bwMode="auto">
          <a:xfrm>
            <a:off x="9498320" y="2688203"/>
            <a:ext cx="463397" cy="555625"/>
          </a:xfrm>
          <a:custGeom>
            <a:avLst/>
            <a:gdLst>
              <a:gd name="T0" fmla="*/ 415 w 415"/>
              <a:gd name="T1" fmla="*/ 119 h 497"/>
              <a:gd name="T2" fmla="*/ 331 w 415"/>
              <a:gd name="T3" fmla="*/ 119 h 497"/>
              <a:gd name="T4" fmla="*/ 335 w 415"/>
              <a:gd name="T5" fmla="*/ 26 h 497"/>
              <a:gd name="T6" fmla="*/ 281 w 415"/>
              <a:gd name="T7" fmla="*/ 0 h 497"/>
              <a:gd name="T8" fmla="*/ 236 w 415"/>
              <a:gd name="T9" fmla="*/ 16 h 497"/>
              <a:gd name="T10" fmla="*/ 210 w 415"/>
              <a:gd name="T11" fmla="*/ 60 h 497"/>
              <a:gd name="T12" fmla="*/ 207 w 415"/>
              <a:gd name="T13" fmla="*/ 75 h 497"/>
              <a:gd name="T14" fmla="*/ 204 w 415"/>
              <a:gd name="T15" fmla="*/ 60 h 497"/>
              <a:gd name="T16" fmla="*/ 179 w 415"/>
              <a:gd name="T17" fmla="*/ 16 h 497"/>
              <a:gd name="T18" fmla="*/ 134 w 415"/>
              <a:gd name="T19" fmla="*/ 0 h 497"/>
              <a:gd name="T20" fmla="*/ 79 w 415"/>
              <a:gd name="T21" fmla="*/ 26 h 497"/>
              <a:gd name="T22" fmla="*/ 83 w 415"/>
              <a:gd name="T23" fmla="*/ 119 h 497"/>
              <a:gd name="T24" fmla="*/ 0 w 415"/>
              <a:gd name="T25" fmla="*/ 119 h 497"/>
              <a:gd name="T26" fmla="*/ 0 w 415"/>
              <a:gd name="T27" fmla="*/ 252 h 497"/>
              <a:gd name="T28" fmla="*/ 34 w 415"/>
              <a:gd name="T29" fmla="*/ 252 h 497"/>
              <a:gd name="T30" fmla="*/ 34 w 415"/>
              <a:gd name="T31" fmla="*/ 497 h 497"/>
              <a:gd name="T32" fmla="*/ 324 w 415"/>
              <a:gd name="T33" fmla="*/ 497 h 497"/>
              <a:gd name="T34" fmla="*/ 380 w 415"/>
              <a:gd name="T35" fmla="*/ 440 h 497"/>
              <a:gd name="T36" fmla="*/ 380 w 415"/>
              <a:gd name="T37" fmla="*/ 252 h 497"/>
              <a:gd name="T38" fmla="*/ 415 w 415"/>
              <a:gd name="T39" fmla="*/ 252 h 497"/>
              <a:gd name="T40" fmla="*/ 415 w 415"/>
              <a:gd name="T41" fmla="*/ 119 h 497"/>
              <a:gd name="T42" fmla="*/ 232 w 415"/>
              <a:gd name="T43" fmla="*/ 64 h 497"/>
              <a:gd name="T44" fmla="*/ 250 w 415"/>
              <a:gd name="T45" fmla="*/ 33 h 497"/>
              <a:gd name="T46" fmla="*/ 281 w 415"/>
              <a:gd name="T47" fmla="*/ 22 h 497"/>
              <a:gd name="T48" fmla="*/ 318 w 415"/>
              <a:gd name="T49" fmla="*/ 40 h 497"/>
              <a:gd name="T50" fmla="*/ 311 w 415"/>
              <a:gd name="T51" fmla="*/ 108 h 497"/>
              <a:gd name="T52" fmla="*/ 275 w 415"/>
              <a:gd name="T53" fmla="*/ 119 h 497"/>
              <a:gd name="T54" fmla="*/ 221 w 415"/>
              <a:gd name="T55" fmla="*/ 119 h 497"/>
              <a:gd name="T56" fmla="*/ 232 w 415"/>
              <a:gd name="T57" fmla="*/ 64 h 497"/>
              <a:gd name="T58" fmla="*/ 96 w 415"/>
              <a:gd name="T59" fmla="*/ 40 h 497"/>
              <a:gd name="T60" fmla="*/ 134 w 415"/>
              <a:gd name="T61" fmla="*/ 22 h 497"/>
              <a:gd name="T62" fmla="*/ 165 w 415"/>
              <a:gd name="T63" fmla="*/ 33 h 497"/>
              <a:gd name="T64" fmla="*/ 183 w 415"/>
              <a:gd name="T65" fmla="*/ 64 h 497"/>
              <a:gd name="T66" fmla="*/ 194 w 415"/>
              <a:gd name="T67" fmla="*/ 119 h 497"/>
              <a:gd name="T68" fmla="*/ 139 w 415"/>
              <a:gd name="T69" fmla="*/ 119 h 497"/>
              <a:gd name="T70" fmla="*/ 104 w 415"/>
              <a:gd name="T71" fmla="*/ 108 h 497"/>
              <a:gd name="T72" fmla="*/ 96 w 415"/>
              <a:gd name="T73" fmla="*/ 40 h 497"/>
              <a:gd name="T74" fmla="*/ 22 w 415"/>
              <a:gd name="T75" fmla="*/ 141 h 497"/>
              <a:gd name="T76" fmla="*/ 196 w 415"/>
              <a:gd name="T77" fmla="*/ 141 h 497"/>
              <a:gd name="T78" fmla="*/ 196 w 415"/>
              <a:gd name="T79" fmla="*/ 230 h 497"/>
              <a:gd name="T80" fmla="*/ 22 w 415"/>
              <a:gd name="T81" fmla="*/ 230 h 497"/>
              <a:gd name="T82" fmla="*/ 22 w 415"/>
              <a:gd name="T83" fmla="*/ 141 h 497"/>
              <a:gd name="T84" fmla="*/ 56 w 415"/>
              <a:gd name="T85" fmla="*/ 252 h 497"/>
              <a:gd name="T86" fmla="*/ 196 w 415"/>
              <a:gd name="T87" fmla="*/ 252 h 497"/>
              <a:gd name="T88" fmla="*/ 196 w 415"/>
              <a:gd name="T89" fmla="*/ 475 h 497"/>
              <a:gd name="T90" fmla="*/ 56 w 415"/>
              <a:gd name="T91" fmla="*/ 475 h 497"/>
              <a:gd name="T92" fmla="*/ 56 w 415"/>
              <a:gd name="T93" fmla="*/ 252 h 497"/>
              <a:gd name="T94" fmla="*/ 358 w 415"/>
              <a:gd name="T95" fmla="*/ 440 h 497"/>
              <a:gd name="T96" fmla="*/ 324 w 415"/>
              <a:gd name="T97" fmla="*/ 475 h 497"/>
              <a:gd name="T98" fmla="*/ 218 w 415"/>
              <a:gd name="T99" fmla="*/ 475 h 497"/>
              <a:gd name="T100" fmla="*/ 218 w 415"/>
              <a:gd name="T101" fmla="*/ 252 h 497"/>
              <a:gd name="T102" fmla="*/ 358 w 415"/>
              <a:gd name="T103" fmla="*/ 252 h 497"/>
              <a:gd name="T104" fmla="*/ 358 w 415"/>
              <a:gd name="T105" fmla="*/ 440 h 497"/>
              <a:gd name="T106" fmla="*/ 393 w 415"/>
              <a:gd name="T107" fmla="*/ 230 h 497"/>
              <a:gd name="T108" fmla="*/ 218 w 415"/>
              <a:gd name="T109" fmla="*/ 230 h 497"/>
              <a:gd name="T110" fmla="*/ 218 w 415"/>
              <a:gd name="T111" fmla="*/ 141 h 497"/>
              <a:gd name="T112" fmla="*/ 393 w 415"/>
              <a:gd name="T113" fmla="*/ 141 h 497"/>
              <a:gd name="T114" fmla="*/ 393 w 415"/>
              <a:gd name="T115" fmla="*/ 23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15" h="497">
                <a:moveTo>
                  <a:pt x="415" y="119"/>
                </a:moveTo>
                <a:cubicBezTo>
                  <a:pt x="331" y="119"/>
                  <a:pt x="331" y="119"/>
                  <a:pt x="331" y="119"/>
                </a:cubicBezTo>
                <a:cubicBezTo>
                  <a:pt x="355" y="93"/>
                  <a:pt x="358" y="53"/>
                  <a:pt x="335" y="26"/>
                </a:cubicBezTo>
                <a:cubicBezTo>
                  <a:pt x="322" y="9"/>
                  <a:pt x="302" y="0"/>
                  <a:pt x="281" y="0"/>
                </a:cubicBezTo>
                <a:cubicBezTo>
                  <a:pt x="264" y="0"/>
                  <a:pt x="248" y="5"/>
                  <a:pt x="236" y="16"/>
                </a:cubicBezTo>
                <a:cubicBezTo>
                  <a:pt x="222" y="27"/>
                  <a:pt x="213" y="42"/>
                  <a:pt x="210" y="60"/>
                </a:cubicBezTo>
                <a:cubicBezTo>
                  <a:pt x="207" y="75"/>
                  <a:pt x="207" y="75"/>
                  <a:pt x="207" y="75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201" y="42"/>
                  <a:pt x="192" y="27"/>
                  <a:pt x="179" y="16"/>
                </a:cubicBezTo>
                <a:cubicBezTo>
                  <a:pt x="166" y="5"/>
                  <a:pt x="150" y="0"/>
                  <a:pt x="134" y="0"/>
                </a:cubicBezTo>
                <a:cubicBezTo>
                  <a:pt x="112" y="0"/>
                  <a:pt x="93" y="9"/>
                  <a:pt x="79" y="26"/>
                </a:cubicBezTo>
                <a:cubicBezTo>
                  <a:pt x="57" y="53"/>
                  <a:pt x="59" y="93"/>
                  <a:pt x="83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252"/>
                  <a:pt x="0" y="252"/>
                  <a:pt x="0" y="252"/>
                </a:cubicBezTo>
                <a:cubicBezTo>
                  <a:pt x="34" y="252"/>
                  <a:pt x="34" y="252"/>
                  <a:pt x="34" y="252"/>
                </a:cubicBezTo>
                <a:cubicBezTo>
                  <a:pt x="34" y="497"/>
                  <a:pt x="34" y="497"/>
                  <a:pt x="34" y="497"/>
                </a:cubicBezTo>
                <a:cubicBezTo>
                  <a:pt x="324" y="497"/>
                  <a:pt x="324" y="497"/>
                  <a:pt x="324" y="497"/>
                </a:cubicBezTo>
                <a:cubicBezTo>
                  <a:pt x="355" y="497"/>
                  <a:pt x="380" y="472"/>
                  <a:pt x="380" y="440"/>
                </a:cubicBezTo>
                <a:cubicBezTo>
                  <a:pt x="380" y="252"/>
                  <a:pt x="380" y="252"/>
                  <a:pt x="380" y="252"/>
                </a:cubicBezTo>
                <a:cubicBezTo>
                  <a:pt x="415" y="252"/>
                  <a:pt x="415" y="252"/>
                  <a:pt x="415" y="252"/>
                </a:cubicBezTo>
                <a:lnTo>
                  <a:pt x="415" y="119"/>
                </a:lnTo>
                <a:close/>
                <a:moveTo>
                  <a:pt x="232" y="64"/>
                </a:moveTo>
                <a:cubicBezTo>
                  <a:pt x="234" y="51"/>
                  <a:pt x="240" y="41"/>
                  <a:pt x="250" y="33"/>
                </a:cubicBezTo>
                <a:cubicBezTo>
                  <a:pt x="258" y="26"/>
                  <a:pt x="269" y="22"/>
                  <a:pt x="281" y="22"/>
                </a:cubicBezTo>
                <a:cubicBezTo>
                  <a:pt x="295" y="22"/>
                  <a:pt x="309" y="28"/>
                  <a:pt x="318" y="40"/>
                </a:cubicBezTo>
                <a:cubicBezTo>
                  <a:pt x="335" y="60"/>
                  <a:pt x="332" y="91"/>
                  <a:pt x="311" y="108"/>
                </a:cubicBezTo>
                <a:cubicBezTo>
                  <a:pt x="302" y="115"/>
                  <a:pt x="290" y="119"/>
                  <a:pt x="275" y="119"/>
                </a:cubicBezTo>
                <a:cubicBezTo>
                  <a:pt x="221" y="119"/>
                  <a:pt x="221" y="119"/>
                  <a:pt x="221" y="119"/>
                </a:cubicBezTo>
                <a:lnTo>
                  <a:pt x="232" y="64"/>
                </a:lnTo>
                <a:close/>
                <a:moveTo>
                  <a:pt x="96" y="40"/>
                </a:moveTo>
                <a:cubicBezTo>
                  <a:pt x="105" y="28"/>
                  <a:pt x="119" y="22"/>
                  <a:pt x="134" y="22"/>
                </a:cubicBezTo>
                <a:cubicBezTo>
                  <a:pt x="145" y="22"/>
                  <a:pt x="156" y="26"/>
                  <a:pt x="165" y="33"/>
                </a:cubicBezTo>
                <a:cubicBezTo>
                  <a:pt x="174" y="41"/>
                  <a:pt x="180" y="51"/>
                  <a:pt x="183" y="64"/>
                </a:cubicBezTo>
                <a:cubicBezTo>
                  <a:pt x="194" y="119"/>
                  <a:pt x="194" y="119"/>
                  <a:pt x="194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24" y="119"/>
                  <a:pt x="113" y="115"/>
                  <a:pt x="104" y="108"/>
                </a:cubicBezTo>
                <a:cubicBezTo>
                  <a:pt x="83" y="91"/>
                  <a:pt x="80" y="60"/>
                  <a:pt x="96" y="40"/>
                </a:cubicBezTo>
                <a:close/>
                <a:moveTo>
                  <a:pt x="22" y="141"/>
                </a:moveTo>
                <a:cubicBezTo>
                  <a:pt x="196" y="141"/>
                  <a:pt x="196" y="141"/>
                  <a:pt x="196" y="141"/>
                </a:cubicBezTo>
                <a:cubicBezTo>
                  <a:pt x="196" y="230"/>
                  <a:pt x="196" y="230"/>
                  <a:pt x="196" y="230"/>
                </a:cubicBezTo>
                <a:cubicBezTo>
                  <a:pt x="22" y="230"/>
                  <a:pt x="22" y="230"/>
                  <a:pt x="22" y="230"/>
                </a:cubicBezTo>
                <a:lnTo>
                  <a:pt x="22" y="141"/>
                </a:lnTo>
                <a:close/>
                <a:moveTo>
                  <a:pt x="56" y="252"/>
                </a:moveTo>
                <a:cubicBezTo>
                  <a:pt x="196" y="252"/>
                  <a:pt x="196" y="252"/>
                  <a:pt x="196" y="252"/>
                </a:cubicBezTo>
                <a:cubicBezTo>
                  <a:pt x="196" y="475"/>
                  <a:pt x="196" y="475"/>
                  <a:pt x="196" y="475"/>
                </a:cubicBezTo>
                <a:cubicBezTo>
                  <a:pt x="56" y="475"/>
                  <a:pt x="56" y="475"/>
                  <a:pt x="56" y="475"/>
                </a:cubicBezTo>
                <a:lnTo>
                  <a:pt x="56" y="252"/>
                </a:lnTo>
                <a:close/>
                <a:moveTo>
                  <a:pt x="358" y="440"/>
                </a:moveTo>
                <a:cubicBezTo>
                  <a:pt x="358" y="459"/>
                  <a:pt x="343" y="475"/>
                  <a:pt x="324" y="475"/>
                </a:cubicBezTo>
                <a:cubicBezTo>
                  <a:pt x="218" y="475"/>
                  <a:pt x="218" y="475"/>
                  <a:pt x="218" y="475"/>
                </a:cubicBezTo>
                <a:cubicBezTo>
                  <a:pt x="218" y="252"/>
                  <a:pt x="218" y="252"/>
                  <a:pt x="218" y="252"/>
                </a:cubicBezTo>
                <a:cubicBezTo>
                  <a:pt x="358" y="252"/>
                  <a:pt x="358" y="252"/>
                  <a:pt x="358" y="252"/>
                </a:cubicBezTo>
                <a:lnTo>
                  <a:pt x="358" y="440"/>
                </a:lnTo>
                <a:close/>
                <a:moveTo>
                  <a:pt x="393" y="230"/>
                </a:moveTo>
                <a:cubicBezTo>
                  <a:pt x="218" y="230"/>
                  <a:pt x="218" y="230"/>
                  <a:pt x="218" y="230"/>
                </a:cubicBezTo>
                <a:cubicBezTo>
                  <a:pt x="218" y="141"/>
                  <a:pt x="218" y="141"/>
                  <a:pt x="218" y="141"/>
                </a:cubicBezTo>
                <a:cubicBezTo>
                  <a:pt x="393" y="141"/>
                  <a:pt x="393" y="141"/>
                  <a:pt x="393" y="141"/>
                </a:cubicBezTo>
                <a:lnTo>
                  <a:pt x="393" y="2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87" name="Group 86"/>
          <p:cNvGrpSpPr/>
          <p:nvPr/>
        </p:nvGrpSpPr>
        <p:grpSpPr>
          <a:xfrm>
            <a:off x="5015452" y="3814316"/>
            <a:ext cx="720000" cy="720000"/>
            <a:chOff x="5148235" y="3814316"/>
            <a:chExt cx="720000" cy="720000"/>
          </a:xfrm>
        </p:grpSpPr>
        <p:sp>
          <p:nvSpPr>
            <p:cNvPr id="83" name="Freeform 82"/>
            <p:cNvSpPr>
              <a:spLocks noChangeAspect="1"/>
            </p:cNvSpPr>
            <p:nvPr/>
          </p:nvSpPr>
          <p:spPr bwMode="auto">
            <a:xfrm>
              <a:off x="5148235" y="3814316"/>
              <a:ext cx="720000" cy="720000"/>
            </a:xfrm>
            <a:custGeom>
              <a:avLst/>
              <a:gdLst>
                <a:gd name="T0" fmla="*/ 0 w 637"/>
                <a:gd name="T1" fmla="*/ 0 h 637"/>
                <a:gd name="T2" fmla="*/ 0 w 637"/>
                <a:gd name="T3" fmla="*/ 637 h 637"/>
                <a:gd name="T4" fmla="*/ 566 w 637"/>
                <a:gd name="T5" fmla="*/ 637 h 637"/>
                <a:gd name="T6" fmla="*/ 637 w 637"/>
                <a:gd name="T7" fmla="*/ 566 h 637"/>
                <a:gd name="T8" fmla="*/ 637 w 637"/>
                <a:gd name="T9" fmla="*/ 0 h 637"/>
                <a:gd name="T10" fmla="*/ 0 w 637"/>
                <a:gd name="T11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7" h="637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566" y="637"/>
                    <a:pt x="566" y="637"/>
                    <a:pt x="566" y="637"/>
                  </a:cubicBezTo>
                  <a:cubicBezTo>
                    <a:pt x="605" y="637"/>
                    <a:pt x="637" y="605"/>
                    <a:pt x="637" y="566"/>
                  </a:cubicBezTo>
                  <a:cubicBezTo>
                    <a:pt x="637" y="0"/>
                    <a:pt x="637" y="0"/>
                    <a:pt x="6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68" name="Freeform 5"/>
            <p:cNvSpPr>
              <a:spLocks noEditPoints="1"/>
            </p:cNvSpPr>
            <p:nvPr/>
          </p:nvSpPr>
          <p:spPr bwMode="auto">
            <a:xfrm>
              <a:off x="5225660" y="3975695"/>
              <a:ext cx="565150" cy="397243"/>
            </a:xfrm>
            <a:custGeom>
              <a:avLst/>
              <a:gdLst>
                <a:gd name="T0" fmla="*/ 446 w 489"/>
                <a:gd name="T1" fmla="*/ 0 h 344"/>
                <a:gd name="T2" fmla="*/ 43 w 489"/>
                <a:gd name="T3" fmla="*/ 0 h 344"/>
                <a:gd name="T4" fmla="*/ 0 w 489"/>
                <a:gd name="T5" fmla="*/ 44 h 344"/>
                <a:gd name="T6" fmla="*/ 0 w 489"/>
                <a:gd name="T7" fmla="*/ 301 h 344"/>
                <a:gd name="T8" fmla="*/ 43 w 489"/>
                <a:gd name="T9" fmla="*/ 344 h 344"/>
                <a:gd name="T10" fmla="*/ 446 w 489"/>
                <a:gd name="T11" fmla="*/ 344 h 344"/>
                <a:gd name="T12" fmla="*/ 489 w 489"/>
                <a:gd name="T13" fmla="*/ 301 h 344"/>
                <a:gd name="T14" fmla="*/ 489 w 489"/>
                <a:gd name="T15" fmla="*/ 44 h 344"/>
                <a:gd name="T16" fmla="*/ 446 w 489"/>
                <a:gd name="T17" fmla="*/ 0 h 344"/>
                <a:gd name="T18" fmla="*/ 43 w 489"/>
                <a:gd name="T19" fmla="*/ 22 h 344"/>
                <a:gd name="T20" fmla="*/ 446 w 489"/>
                <a:gd name="T21" fmla="*/ 22 h 344"/>
                <a:gd name="T22" fmla="*/ 467 w 489"/>
                <a:gd name="T23" fmla="*/ 44 h 344"/>
                <a:gd name="T24" fmla="*/ 467 w 489"/>
                <a:gd name="T25" fmla="*/ 85 h 344"/>
                <a:gd name="T26" fmla="*/ 22 w 489"/>
                <a:gd name="T27" fmla="*/ 85 h 344"/>
                <a:gd name="T28" fmla="*/ 22 w 489"/>
                <a:gd name="T29" fmla="*/ 44 h 344"/>
                <a:gd name="T30" fmla="*/ 43 w 489"/>
                <a:gd name="T31" fmla="*/ 22 h 344"/>
                <a:gd name="T32" fmla="*/ 446 w 489"/>
                <a:gd name="T33" fmla="*/ 322 h 344"/>
                <a:gd name="T34" fmla="*/ 43 w 489"/>
                <a:gd name="T35" fmla="*/ 322 h 344"/>
                <a:gd name="T36" fmla="*/ 22 w 489"/>
                <a:gd name="T37" fmla="*/ 301 h 344"/>
                <a:gd name="T38" fmla="*/ 22 w 489"/>
                <a:gd name="T39" fmla="*/ 150 h 344"/>
                <a:gd name="T40" fmla="*/ 467 w 489"/>
                <a:gd name="T41" fmla="*/ 150 h 344"/>
                <a:gd name="T42" fmla="*/ 467 w 489"/>
                <a:gd name="T43" fmla="*/ 301 h 344"/>
                <a:gd name="T44" fmla="*/ 446 w 489"/>
                <a:gd name="T45" fmla="*/ 32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9" h="344">
                  <a:moveTo>
                    <a:pt x="446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20" y="0"/>
                    <a:pt x="0" y="20"/>
                    <a:pt x="0" y="44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0" y="325"/>
                    <a:pt x="20" y="344"/>
                    <a:pt x="43" y="344"/>
                  </a:cubicBezTo>
                  <a:cubicBezTo>
                    <a:pt x="446" y="344"/>
                    <a:pt x="446" y="344"/>
                    <a:pt x="446" y="344"/>
                  </a:cubicBezTo>
                  <a:cubicBezTo>
                    <a:pt x="470" y="344"/>
                    <a:pt x="489" y="325"/>
                    <a:pt x="489" y="301"/>
                  </a:cubicBezTo>
                  <a:cubicBezTo>
                    <a:pt x="489" y="44"/>
                    <a:pt x="489" y="44"/>
                    <a:pt x="489" y="44"/>
                  </a:cubicBezTo>
                  <a:cubicBezTo>
                    <a:pt x="489" y="20"/>
                    <a:pt x="470" y="0"/>
                    <a:pt x="446" y="0"/>
                  </a:cubicBezTo>
                  <a:close/>
                  <a:moveTo>
                    <a:pt x="43" y="22"/>
                  </a:moveTo>
                  <a:cubicBezTo>
                    <a:pt x="446" y="22"/>
                    <a:pt x="446" y="22"/>
                    <a:pt x="446" y="22"/>
                  </a:cubicBezTo>
                  <a:cubicBezTo>
                    <a:pt x="458" y="22"/>
                    <a:pt x="467" y="32"/>
                    <a:pt x="467" y="44"/>
                  </a:cubicBezTo>
                  <a:cubicBezTo>
                    <a:pt x="467" y="85"/>
                    <a:pt x="467" y="85"/>
                    <a:pt x="467" y="85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32"/>
                    <a:pt x="32" y="22"/>
                    <a:pt x="43" y="22"/>
                  </a:cubicBezTo>
                  <a:close/>
                  <a:moveTo>
                    <a:pt x="446" y="322"/>
                  </a:moveTo>
                  <a:cubicBezTo>
                    <a:pt x="43" y="322"/>
                    <a:pt x="43" y="322"/>
                    <a:pt x="43" y="322"/>
                  </a:cubicBezTo>
                  <a:cubicBezTo>
                    <a:pt x="32" y="322"/>
                    <a:pt x="22" y="313"/>
                    <a:pt x="22" y="301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467" y="150"/>
                    <a:pt x="467" y="150"/>
                    <a:pt x="467" y="150"/>
                  </a:cubicBezTo>
                  <a:cubicBezTo>
                    <a:pt x="467" y="301"/>
                    <a:pt x="467" y="301"/>
                    <a:pt x="467" y="301"/>
                  </a:cubicBezTo>
                  <a:cubicBezTo>
                    <a:pt x="467" y="313"/>
                    <a:pt x="458" y="322"/>
                    <a:pt x="446" y="3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69" name="Freeform 9"/>
          <p:cNvSpPr>
            <a:spLocks noEditPoints="1"/>
          </p:cNvSpPr>
          <p:nvPr/>
        </p:nvSpPr>
        <p:spPr bwMode="auto">
          <a:xfrm>
            <a:off x="745979" y="1501653"/>
            <a:ext cx="532192" cy="559224"/>
          </a:xfrm>
          <a:custGeom>
            <a:avLst/>
            <a:gdLst>
              <a:gd name="T0" fmla="*/ 88 w 466"/>
              <a:gd name="T1" fmla="*/ 96 h 490"/>
              <a:gd name="T2" fmla="*/ 55 w 466"/>
              <a:gd name="T3" fmla="*/ 380 h 490"/>
              <a:gd name="T4" fmla="*/ 14 w 466"/>
              <a:gd name="T5" fmla="*/ 402 h 490"/>
              <a:gd name="T6" fmla="*/ 97 w 466"/>
              <a:gd name="T7" fmla="*/ 321 h 490"/>
              <a:gd name="T8" fmla="*/ 75 w 466"/>
              <a:gd name="T9" fmla="*/ 368 h 490"/>
              <a:gd name="T10" fmla="*/ 99 w 466"/>
              <a:gd name="T11" fmla="*/ 115 h 490"/>
              <a:gd name="T12" fmla="*/ 451 w 466"/>
              <a:gd name="T13" fmla="*/ 116 h 490"/>
              <a:gd name="T14" fmla="*/ 369 w 466"/>
              <a:gd name="T15" fmla="*/ 94 h 490"/>
              <a:gd name="T16" fmla="*/ 391 w 466"/>
              <a:gd name="T17" fmla="*/ 175 h 490"/>
              <a:gd name="T18" fmla="*/ 444 w 466"/>
              <a:gd name="T19" fmla="*/ 245 h 490"/>
              <a:gd name="T20" fmla="*/ 378 w 466"/>
              <a:gd name="T21" fmla="*/ 400 h 490"/>
              <a:gd name="T22" fmla="*/ 411 w 466"/>
              <a:gd name="T23" fmla="*/ 116 h 490"/>
              <a:gd name="T24" fmla="*/ 320 w 466"/>
              <a:gd name="T25" fmla="*/ 196 h 490"/>
              <a:gd name="T26" fmla="*/ 323 w 466"/>
              <a:gd name="T27" fmla="*/ 183 h 490"/>
              <a:gd name="T28" fmla="*/ 345 w 466"/>
              <a:gd name="T29" fmla="*/ 124 h 490"/>
              <a:gd name="T30" fmla="*/ 286 w 466"/>
              <a:gd name="T31" fmla="*/ 50 h 490"/>
              <a:gd name="T32" fmla="*/ 267 w 466"/>
              <a:gd name="T33" fmla="*/ 0 h 490"/>
              <a:gd name="T34" fmla="*/ 194 w 466"/>
              <a:gd name="T35" fmla="*/ 19 h 490"/>
              <a:gd name="T36" fmla="*/ 135 w 466"/>
              <a:gd name="T37" fmla="*/ 124 h 490"/>
              <a:gd name="T38" fmla="*/ 153 w 466"/>
              <a:gd name="T39" fmla="*/ 180 h 490"/>
              <a:gd name="T40" fmla="*/ 158 w 466"/>
              <a:gd name="T41" fmla="*/ 198 h 490"/>
              <a:gd name="T42" fmla="*/ 135 w 466"/>
              <a:gd name="T43" fmla="*/ 250 h 490"/>
              <a:gd name="T44" fmla="*/ 175 w 466"/>
              <a:gd name="T45" fmla="*/ 490 h 490"/>
              <a:gd name="T46" fmla="*/ 345 w 466"/>
              <a:gd name="T47" fmla="*/ 449 h 490"/>
              <a:gd name="T48" fmla="*/ 323 w 466"/>
              <a:gd name="T49" fmla="*/ 214 h 490"/>
              <a:gd name="T50" fmla="*/ 264 w 466"/>
              <a:gd name="T51" fmla="*/ 22 h 490"/>
              <a:gd name="T52" fmla="*/ 216 w 466"/>
              <a:gd name="T53" fmla="*/ 47 h 490"/>
              <a:gd name="T54" fmla="*/ 323 w 466"/>
              <a:gd name="T55" fmla="*/ 449 h 490"/>
              <a:gd name="T56" fmla="*/ 175 w 466"/>
              <a:gd name="T57" fmla="*/ 468 h 490"/>
              <a:gd name="T58" fmla="*/ 157 w 466"/>
              <a:gd name="T59" fmla="*/ 420 h 490"/>
              <a:gd name="T60" fmla="*/ 323 w 466"/>
              <a:gd name="T61" fmla="*/ 449 h 490"/>
              <a:gd name="T62" fmla="*/ 157 w 466"/>
              <a:gd name="T63" fmla="*/ 398 h 490"/>
              <a:gd name="T64" fmla="*/ 323 w 466"/>
              <a:gd name="T65" fmla="*/ 325 h 490"/>
              <a:gd name="T66" fmla="*/ 323 w 466"/>
              <a:gd name="T67" fmla="*/ 303 h 490"/>
              <a:gd name="T68" fmla="*/ 157 w 466"/>
              <a:gd name="T69" fmla="*/ 250 h 490"/>
              <a:gd name="T70" fmla="*/ 180 w 466"/>
              <a:gd name="T71" fmla="*/ 197 h 490"/>
              <a:gd name="T72" fmla="*/ 166 w 466"/>
              <a:gd name="T73" fmla="*/ 163 h 490"/>
              <a:gd name="T74" fmla="*/ 157 w 466"/>
              <a:gd name="T75" fmla="*/ 148 h 490"/>
              <a:gd name="T76" fmla="*/ 216 w 466"/>
              <a:gd name="T77" fmla="*/ 69 h 490"/>
              <a:gd name="T78" fmla="*/ 323 w 466"/>
              <a:gd name="T79" fmla="*/ 124 h 490"/>
              <a:gd name="T80" fmla="*/ 313 w 466"/>
              <a:gd name="T81" fmla="*/ 163 h 490"/>
              <a:gd name="T82" fmla="*/ 298 w 466"/>
              <a:gd name="T83" fmla="*/ 192 h 490"/>
              <a:gd name="T84" fmla="*/ 312 w 466"/>
              <a:gd name="T85" fmla="*/ 233 h 490"/>
              <a:gd name="T86" fmla="*/ 323 w 466"/>
              <a:gd name="T87" fmla="*/ 25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66" h="490">
                <a:moveTo>
                  <a:pt x="99" y="115"/>
                </a:moveTo>
                <a:cubicBezTo>
                  <a:pt x="88" y="96"/>
                  <a:pt x="88" y="96"/>
                  <a:pt x="88" y="96"/>
                </a:cubicBezTo>
                <a:cubicBezTo>
                  <a:pt x="34" y="128"/>
                  <a:pt x="0" y="187"/>
                  <a:pt x="0" y="251"/>
                </a:cubicBezTo>
                <a:cubicBezTo>
                  <a:pt x="0" y="300"/>
                  <a:pt x="20" y="346"/>
                  <a:pt x="55" y="380"/>
                </a:cubicBezTo>
                <a:cubicBezTo>
                  <a:pt x="14" y="380"/>
                  <a:pt x="14" y="380"/>
                  <a:pt x="14" y="380"/>
                </a:cubicBezTo>
                <a:cubicBezTo>
                  <a:pt x="14" y="402"/>
                  <a:pt x="14" y="402"/>
                  <a:pt x="14" y="402"/>
                </a:cubicBezTo>
                <a:cubicBezTo>
                  <a:pt x="97" y="402"/>
                  <a:pt x="97" y="402"/>
                  <a:pt x="97" y="402"/>
                </a:cubicBezTo>
                <a:cubicBezTo>
                  <a:pt x="97" y="321"/>
                  <a:pt x="97" y="321"/>
                  <a:pt x="97" y="321"/>
                </a:cubicBezTo>
                <a:cubicBezTo>
                  <a:pt x="75" y="321"/>
                  <a:pt x="75" y="321"/>
                  <a:pt x="75" y="321"/>
                </a:cubicBezTo>
                <a:cubicBezTo>
                  <a:pt x="75" y="368"/>
                  <a:pt x="75" y="368"/>
                  <a:pt x="75" y="368"/>
                </a:cubicBezTo>
                <a:cubicBezTo>
                  <a:pt x="41" y="339"/>
                  <a:pt x="22" y="296"/>
                  <a:pt x="22" y="251"/>
                </a:cubicBezTo>
                <a:cubicBezTo>
                  <a:pt x="22" y="195"/>
                  <a:pt x="51" y="143"/>
                  <a:pt x="99" y="115"/>
                </a:cubicBezTo>
                <a:close/>
                <a:moveTo>
                  <a:pt x="411" y="116"/>
                </a:moveTo>
                <a:cubicBezTo>
                  <a:pt x="451" y="116"/>
                  <a:pt x="451" y="116"/>
                  <a:pt x="451" y="116"/>
                </a:cubicBezTo>
                <a:cubicBezTo>
                  <a:pt x="451" y="94"/>
                  <a:pt x="451" y="94"/>
                  <a:pt x="451" y="94"/>
                </a:cubicBezTo>
                <a:cubicBezTo>
                  <a:pt x="369" y="94"/>
                  <a:pt x="369" y="94"/>
                  <a:pt x="369" y="94"/>
                </a:cubicBezTo>
                <a:cubicBezTo>
                  <a:pt x="369" y="175"/>
                  <a:pt x="369" y="175"/>
                  <a:pt x="369" y="175"/>
                </a:cubicBezTo>
                <a:cubicBezTo>
                  <a:pt x="391" y="175"/>
                  <a:pt x="391" y="175"/>
                  <a:pt x="391" y="175"/>
                </a:cubicBezTo>
                <a:cubicBezTo>
                  <a:pt x="391" y="128"/>
                  <a:pt x="391" y="128"/>
                  <a:pt x="391" y="128"/>
                </a:cubicBezTo>
                <a:cubicBezTo>
                  <a:pt x="425" y="157"/>
                  <a:pt x="444" y="200"/>
                  <a:pt x="444" y="245"/>
                </a:cubicBezTo>
                <a:cubicBezTo>
                  <a:pt x="444" y="301"/>
                  <a:pt x="414" y="353"/>
                  <a:pt x="367" y="381"/>
                </a:cubicBezTo>
                <a:cubicBezTo>
                  <a:pt x="378" y="400"/>
                  <a:pt x="378" y="400"/>
                  <a:pt x="378" y="400"/>
                </a:cubicBezTo>
                <a:cubicBezTo>
                  <a:pt x="432" y="368"/>
                  <a:pt x="466" y="309"/>
                  <a:pt x="466" y="245"/>
                </a:cubicBezTo>
                <a:cubicBezTo>
                  <a:pt x="466" y="196"/>
                  <a:pt x="446" y="150"/>
                  <a:pt x="411" y="116"/>
                </a:cubicBezTo>
                <a:close/>
                <a:moveTo>
                  <a:pt x="323" y="214"/>
                </a:moveTo>
                <a:cubicBezTo>
                  <a:pt x="320" y="212"/>
                  <a:pt x="320" y="203"/>
                  <a:pt x="320" y="196"/>
                </a:cubicBezTo>
                <a:cubicBezTo>
                  <a:pt x="320" y="192"/>
                  <a:pt x="320" y="192"/>
                  <a:pt x="320" y="192"/>
                </a:cubicBezTo>
                <a:cubicBezTo>
                  <a:pt x="320" y="186"/>
                  <a:pt x="322" y="183"/>
                  <a:pt x="323" y="183"/>
                </a:cubicBezTo>
                <a:cubicBezTo>
                  <a:pt x="336" y="176"/>
                  <a:pt x="345" y="163"/>
                  <a:pt x="345" y="148"/>
                </a:cubicBezTo>
                <a:cubicBezTo>
                  <a:pt x="345" y="124"/>
                  <a:pt x="345" y="124"/>
                  <a:pt x="345" y="124"/>
                </a:cubicBezTo>
                <a:cubicBezTo>
                  <a:pt x="345" y="123"/>
                  <a:pt x="345" y="91"/>
                  <a:pt x="322" y="69"/>
                </a:cubicBezTo>
                <a:cubicBezTo>
                  <a:pt x="313" y="59"/>
                  <a:pt x="300" y="53"/>
                  <a:pt x="286" y="50"/>
                </a:cubicBezTo>
                <a:cubicBezTo>
                  <a:pt x="286" y="19"/>
                  <a:pt x="286" y="19"/>
                  <a:pt x="286" y="19"/>
                </a:cubicBezTo>
                <a:cubicBezTo>
                  <a:pt x="286" y="8"/>
                  <a:pt x="277" y="0"/>
                  <a:pt x="267" y="0"/>
                </a:cubicBezTo>
                <a:cubicBezTo>
                  <a:pt x="213" y="0"/>
                  <a:pt x="213" y="0"/>
                  <a:pt x="213" y="0"/>
                </a:cubicBezTo>
                <a:cubicBezTo>
                  <a:pt x="202" y="0"/>
                  <a:pt x="194" y="8"/>
                  <a:pt x="194" y="19"/>
                </a:cubicBezTo>
                <a:cubicBezTo>
                  <a:pt x="194" y="50"/>
                  <a:pt x="194" y="50"/>
                  <a:pt x="194" y="50"/>
                </a:cubicBezTo>
                <a:cubicBezTo>
                  <a:pt x="160" y="59"/>
                  <a:pt x="135" y="89"/>
                  <a:pt x="135" y="124"/>
                </a:cubicBezTo>
                <a:cubicBezTo>
                  <a:pt x="135" y="148"/>
                  <a:pt x="135" y="148"/>
                  <a:pt x="135" y="148"/>
                </a:cubicBezTo>
                <a:cubicBezTo>
                  <a:pt x="135" y="157"/>
                  <a:pt x="138" y="170"/>
                  <a:pt x="153" y="180"/>
                </a:cubicBezTo>
                <a:cubicBezTo>
                  <a:pt x="156" y="183"/>
                  <a:pt x="158" y="187"/>
                  <a:pt x="158" y="192"/>
                </a:cubicBezTo>
                <a:cubicBezTo>
                  <a:pt x="158" y="194"/>
                  <a:pt x="158" y="196"/>
                  <a:pt x="158" y="198"/>
                </a:cubicBezTo>
                <a:cubicBezTo>
                  <a:pt x="159" y="208"/>
                  <a:pt x="159" y="212"/>
                  <a:pt x="152" y="217"/>
                </a:cubicBezTo>
                <a:cubicBezTo>
                  <a:pt x="141" y="225"/>
                  <a:pt x="135" y="237"/>
                  <a:pt x="135" y="250"/>
                </a:cubicBezTo>
                <a:cubicBezTo>
                  <a:pt x="135" y="449"/>
                  <a:pt x="135" y="449"/>
                  <a:pt x="135" y="449"/>
                </a:cubicBezTo>
                <a:cubicBezTo>
                  <a:pt x="135" y="471"/>
                  <a:pt x="153" y="490"/>
                  <a:pt x="175" y="490"/>
                </a:cubicBezTo>
                <a:cubicBezTo>
                  <a:pt x="304" y="490"/>
                  <a:pt x="304" y="490"/>
                  <a:pt x="304" y="490"/>
                </a:cubicBezTo>
                <a:cubicBezTo>
                  <a:pt x="327" y="490"/>
                  <a:pt x="345" y="471"/>
                  <a:pt x="345" y="449"/>
                </a:cubicBezTo>
                <a:cubicBezTo>
                  <a:pt x="345" y="250"/>
                  <a:pt x="345" y="250"/>
                  <a:pt x="345" y="250"/>
                </a:cubicBezTo>
                <a:cubicBezTo>
                  <a:pt x="345" y="235"/>
                  <a:pt x="336" y="220"/>
                  <a:pt x="323" y="214"/>
                </a:cubicBezTo>
                <a:close/>
                <a:moveTo>
                  <a:pt x="216" y="22"/>
                </a:moveTo>
                <a:cubicBezTo>
                  <a:pt x="264" y="22"/>
                  <a:pt x="264" y="22"/>
                  <a:pt x="264" y="22"/>
                </a:cubicBezTo>
                <a:cubicBezTo>
                  <a:pt x="264" y="47"/>
                  <a:pt x="264" y="47"/>
                  <a:pt x="264" y="47"/>
                </a:cubicBezTo>
                <a:cubicBezTo>
                  <a:pt x="216" y="47"/>
                  <a:pt x="216" y="47"/>
                  <a:pt x="216" y="47"/>
                </a:cubicBezTo>
                <a:lnTo>
                  <a:pt x="216" y="22"/>
                </a:lnTo>
                <a:close/>
                <a:moveTo>
                  <a:pt x="323" y="449"/>
                </a:moveTo>
                <a:cubicBezTo>
                  <a:pt x="323" y="459"/>
                  <a:pt x="315" y="468"/>
                  <a:pt x="304" y="468"/>
                </a:cubicBezTo>
                <a:cubicBezTo>
                  <a:pt x="175" y="468"/>
                  <a:pt x="175" y="468"/>
                  <a:pt x="175" y="468"/>
                </a:cubicBezTo>
                <a:cubicBezTo>
                  <a:pt x="165" y="468"/>
                  <a:pt x="157" y="459"/>
                  <a:pt x="157" y="449"/>
                </a:cubicBezTo>
                <a:cubicBezTo>
                  <a:pt x="157" y="420"/>
                  <a:pt x="157" y="420"/>
                  <a:pt x="157" y="420"/>
                </a:cubicBezTo>
                <a:cubicBezTo>
                  <a:pt x="323" y="420"/>
                  <a:pt x="323" y="420"/>
                  <a:pt x="323" y="420"/>
                </a:cubicBezTo>
                <a:lnTo>
                  <a:pt x="323" y="449"/>
                </a:lnTo>
                <a:close/>
                <a:moveTo>
                  <a:pt x="323" y="398"/>
                </a:moveTo>
                <a:cubicBezTo>
                  <a:pt x="157" y="398"/>
                  <a:pt x="157" y="398"/>
                  <a:pt x="157" y="398"/>
                </a:cubicBezTo>
                <a:cubicBezTo>
                  <a:pt x="157" y="325"/>
                  <a:pt x="157" y="325"/>
                  <a:pt x="157" y="325"/>
                </a:cubicBezTo>
                <a:cubicBezTo>
                  <a:pt x="323" y="325"/>
                  <a:pt x="323" y="325"/>
                  <a:pt x="323" y="325"/>
                </a:cubicBezTo>
                <a:lnTo>
                  <a:pt x="323" y="398"/>
                </a:lnTo>
                <a:close/>
                <a:moveTo>
                  <a:pt x="323" y="303"/>
                </a:moveTo>
                <a:cubicBezTo>
                  <a:pt x="157" y="303"/>
                  <a:pt x="157" y="303"/>
                  <a:pt x="157" y="303"/>
                </a:cubicBezTo>
                <a:cubicBezTo>
                  <a:pt x="157" y="250"/>
                  <a:pt x="157" y="250"/>
                  <a:pt x="157" y="250"/>
                </a:cubicBezTo>
                <a:cubicBezTo>
                  <a:pt x="157" y="243"/>
                  <a:pt x="162" y="237"/>
                  <a:pt x="166" y="234"/>
                </a:cubicBezTo>
                <a:cubicBezTo>
                  <a:pt x="181" y="222"/>
                  <a:pt x="181" y="209"/>
                  <a:pt x="180" y="197"/>
                </a:cubicBezTo>
                <a:cubicBezTo>
                  <a:pt x="180" y="196"/>
                  <a:pt x="180" y="194"/>
                  <a:pt x="180" y="192"/>
                </a:cubicBezTo>
                <a:cubicBezTo>
                  <a:pt x="180" y="180"/>
                  <a:pt x="175" y="170"/>
                  <a:pt x="166" y="163"/>
                </a:cubicBezTo>
                <a:cubicBezTo>
                  <a:pt x="166" y="163"/>
                  <a:pt x="166" y="163"/>
                  <a:pt x="166" y="163"/>
                </a:cubicBezTo>
                <a:cubicBezTo>
                  <a:pt x="157" y="157"/>
                  <a:pt x="157" y="151"/>
                  <a:pt x="157" y="148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157" y="94"/>
                  <a:pt x="183" y="69"/>
                  <a:pt x="216" y="69"/>
                </a:cubicBezTo>
                <a:cubicBezTo>
                  <a:pt x="264" y="69"/>
                  <a:pt x="264" y="69"/>
                  <a:pt x="264" y="69"/>
                </a:cubicBezTo>
                <a:cubicBezTo>
                  <a:pt x="321" y="69"/>
                  <a:pt x="323" y="118"/>
                  <a:pt x="323" y="124"/>
                </a:cubicBezTo>
                <a:cubicBezTo>
                  <a:pt x="323" y="148"/>
                  <a:pt x="323" y="148"/>
                  <a:pt x="323" y="148"/>
                </a:cubicBezTo>
                <a:cubicBezTo>
                  <a:pt x="323" y="154"/>
                  <a:pt x="319" y="160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04" y="168"/>
                  <a:pt x="298" y="179"/>
                  <a:pt x="298" y="192"/>
                </a:cubicBezTo>
                <a:cubicBezTo>
                  <a:pt x="298" y="195"/>
                  <a:pt x="298" y="195"/>
                  <a:pt x="298" y="195"/>
                </a:cubicBezTo>
                <a:cubicBezTo>
                  <a:pt x="298" y="208"/>
                  <a:pt x="298" y="224"/>
                  <a:pt x="312" y="233"/>
                </a:cubicBezTo>
                <a:cubicBezTo>
                  <a:pt x="313" y="234"/>
                  <a:pt x="313" y="234"/>
                  <a:pt x="313" y="234"/>
                </a:cubicBezTo>
                <a:cubicBezTo>
                  <a:pt x="319" y="236"/>
                  <a:pt x="323" y="243"/>
                  <a:pt x="323" y="250"/>
                </a:cubicBezTo>
                <a:lnTo>
                  <a:pt x="323" y="3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0" name="Freeform 8"/>
          <p:cNvSpPr>
            <a:spLocks noEditPoints="1"/>
          </p:cNvSpPr>
          <p:nvPr/>
        </p:nvSpPr>
        <p:spPr bwMode="auto">
          <a:xfrm>
            <a:off x="5157510" y="1419672"/>
            <a:ext cx="436873" cy="586450"/>
          </a:xfrm>
          <a:custGeom>
            <a:avLst/>
            <a:gdLst>
              <a:gd name="T0" fmla="*/ 249 w 382"/>
              <a:gd name="T1" fmla="*/ 320 h 512"/>
              <a:gd name="T2" fmla="*/ 365 w 382"/>
              <a:gd name="T3" fmla="*/ 212 h 512"/>
              <a:gd name="T4" fmla="*/ 382 w 382"/>
              <a:gd name="T5" fmla="*/ 212 h 512"/>
              <a:gd name="T6" fmla="*/ 375 w 382"/>
              <a:gd name="T7" fmla="*/ 197 h 512"/>
              <a:gd name="T8" fmla="*/ 263 w 382"/>
              <a:gd name="T9" fmla="*/ 123 h 512"/>
              <a:gd name="T10" fmla="*/ 206 w 382"/>
              <a:gd name="T11" fmla="*/ 132 h 512"/>
              <a:gd name="T12" fmla="*/ 285 w 382"/>
              <a:gd name="T13" fmla="*/ 21 h 512"/>
              <a:gd name="T14" fmla="*/ 278 w 382"/>
              <a:gd name="T15" fmla="*/ 0 h 512"/>
              <a:gd name="T16" fmla="*/ 184 w 382"/>
              <a:gd name="T17" fmla="*/ 136 h 512"/>
              <a:gd name="T18" fmla="*/ 120 w 382"/>
              <a:gd name="T19" fmla="*/ 124 h 512"/>
              <a:gd name="T20" fmla="*/ 5 w 382"/>
              <a:gd name="T21" fmla="*/ 197 h 512"/>
              <a:gd name="T22" fmla="*/ 0 w 382"/>
              <a:gd name="T23" fmla="*/ 212 h 512"/>
              <a:gd name="T24" fmla="*/ 15 w 382"/>
              <a:gd name="T25" fmla="*/ 212 h 512"/>
              <a:gd name="T26" fmla="*/ 131 w 382"/>
              <a:gd name="T27" fmla="*/ 321 h 512"/>
              <a:gd name="T28" fmla="*/ 80 w 382"/>
              <a:gd name="T29" fmla="*/ 406 h 512"/>
              <a:gd name="T30" fmla="*/ 26 w 382"/>
              <a:gd name="T31" fmla="*/ 423 h 512"/>
              <a:gd name="T32" fmla="*/ 10 w 382"/>
              <a:gd name="T33" fmla="*/ 424 h 512"/>
              <a:gd name="T34" fmla="*/ 17 w 382"/>
              <a:gd name="T35" fmla="*/ 439 h 512"/>
              <a:gd name="T36" fmla="*/ 123 w 382"/>
              <a:gd name="T37" fmla="*/ 512 h 512"/>
              <a:gd name="T38" fmla="*/ 124 w 382"/>
              <a:gd name="T39" fmla="*/ 512 h 512"/>
              <a:gd name="T40" fmla="*/ 173 w 382"/>
              <a:gd name="T41" fmla="*/ 497 h 512"/>
              <a:gd name="T42" fmla="*/ 191 w 382"/>
              <a:gd name="T43" fmla="*/ 492 h 512"/>
              <a:gd name="T44" fmla="*/ 208 w 382"/>
              <a:gd name="T45" fmla="*/ 496 h 512"/>
              <a:gd name="T46" fmla="*/ 260 w 382"/>
              <a:gd name="T47" fmla="*/ 512 h 512"/>
              <a:gd name="T48" fmla="*/ 363 w 382"/>
              <a:gd name="T49" fmla="*/ 440 h 512"/>
              <a:gd name="T50" fmla="*/ 370 w 382"/>
              <a:gd name="T51" fmla="*/ 424 h 512"/>
              <a:gd name="T52" fmla="*/ 353 w 382"/>
              <a:gd name="T53" fmla="*/ 424 h 512"/>
              <a:gd name="T54" fmla="*/ 249 w 382"/>
              <a:gd name="T55" fmla="*/ 320 h 512"/>
              <a:gd name="T56" fmla="*/ 260 w 382"/>
              <a:gd name="T57" fmla="*/ 490 h 512"/>
              <a:gd name="T58" fmla="*/ 219 w 382"/>
              <a:gd name="T59" fmla="*/ 477 h 512"/>
              <a:gd name="T60" fmla="*/ 218 w 382"/>
              <a:gd name="T61" fmla="*/ 476 h 512"/>
              <a:gd name="T62" fmla="*/ 191 w 382"/>
              <a:gd name="T63" fmla="*/ 470 h 512"/>
              <a:gd name="T64" fmla="*/ 162 w 382"/>
              <a:gd name="T65" fmla="*/ 478 h 512"/>
              <a:gd name="T66" fmla="*/ 124 w 382"/>
              <a:gd name="T67" fmla="*/ 490 h 512"/>
              <a:gd name="T68" fmla="*/ 123 w 382"/>
              <a:gd name="T69" fmla="*/ 490 h 512"/>
              <a:gd name="T70" fmla="*/ 44 w 382"/>
              <a:gd name="T71" fmla="*/ 442 h 512"/>
              <a:gd name="T72" fmla="*/ 153 w 382"/>
              <a:gd name="T73" fmla="*/ 321 h 512"/>
              <a:gd name="T74" fmla="*/ 84 w 382"/>
              <a:gd name="T75" fmla="*/ 207 h 512"/>
              <a:gd name="T76" fmla="*/ 33 w 382"/>
              <a:gd name="T77" fmla="*/ 192 h 512"/>
              <a:gd name="T78" fmla="*/ 120 w 382"/>
              <a:gd name="T79" fmla="*/ 146 h 512"/>
              <a:gd name="T80" fmla="*/ 186 w 382"/>
              <a:gd name="T81" fmla="*/ 160 h 512"/>
              <a:gd name="T82" fmla="*/ 191 w 382"/>
              <a:gd name="T83" fmla="*/ 161 h 512"/>
              <a:gd name="T84" fmla="*/ 195 w 382"/>
              <a:gd name="T85" fmla="*/ 159 h 512"/>
              <a:gd name="T86" fmla="*/ 263 w 382"/>
              <a:gd name="T87" fmla="*/ 145 h 512"/>
              <a:gd name="T88" fmla="*/ 348 w 382"/>
              <a:gd name="T89" fmla="*/ 192 h 512"/>
              <a:gd name="T90" fmla="*/ 297 w 382"/>
              <a:gd name="T91" fmla="*/ 207 h 512"/>
              <a:gd name="T92" fmla="*/ 227 w 382"/>
              <a:gd name="T93" fmla="*/ 320 h 512"/>
              <a:gd name="T94" fmla="*/ 289 w 382"/>
              <a:gd name="T95" fmla="*/ 430 h 512"/>
              <a:gd name="T96" fmla="*/ 335 w 382"/>
              <a:gd name="T97" fmla="*/ 445 h 512"/>
              <a:gd name="T98" fmla="*/ 260 w 382"/>
              <a:gd name="T99" fmla="*/ 49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82" h="512">
                <a:moveTo>
                  <a:pt x="249" y="320"/>
                </a:moveTo>
                <a:cubicBezTo>
                  <a:pt x="249" y="216"/>
                  <a:pt x="361" y="212"/>
                  <a:pt x="365" y="212"/>
                </a:cubicBezTo>
                <a:cubicBezTo>
                  <a:pt x="382" y="212"/>
                  <a:pt x="382" y="212"/>
                  <a:pt x="382" y="212"/>
                </a:cubicBezTo>
                <a:cubicBezTo>
                  <a:pt x="375" y="197"/>
                  <a:pt x="375" y="197"/>
                  <a:pt x="375" y="197"/>
                </a:cubicBezTo>
                <a:cubicBezTo>
                  <a:pt x="353" y="148"/>
                  <a:pt x="314" y="123"/>
                  <a:pt x="263" y="123"/>
                </a:cubicBezTo>
                <a:cubicBezTo>
                  <a:pt x="240" y="123"/>
                  <a:pt x="220" y="127"/>
                  <a:pt x="206" y="132"/>
                </a:cubicBezTo>
                <a:cubicBezTo>
                  <a:pt x="202" y="107"/>
                  <a:pt x="204" y="49"/>
                  <a:pt x="285" y="21"/>
                </a:cubicBezTo>
                <a:cubicBezTo>
                  <a:pt x="278" y="0"/>
                  <a:pt x="278" y="0"/>
                  <a:pt x="278" y="0"/>
                </a:cubicBezTo>
                <a:cubicBezTo>
                  <a:pt x="182" y="34"/>
                  <a:pt x="180" y="106"/>
                  <a:pt x="184" y="136"/>
                </a:cubicBezTo>
                <a:cubicBezTo>
                  <a:pt x="162" y="128"/>
                  <a:pt x="140" y="124"/>
                  <a:pt x="120" y="124"/>
                </a:cubicBezTo>
                <a:cubicBezTo>
                  <a:pt x="34" y="124"/>
                  <a:pt x="6" y="197"/>
                  <a:pt x="5" y="197"/>
                </a:cubicBezTo>
                <a:cubicBezTo>
                  <a:pt x="0" y="212"/>
                  <a:pt x="0" y="212"/>
                  <a:pt x="0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20" y="212"/>
                  <a:pt x="131" y="216"/>
                  <a:pt x="131" y="321"/>
                </a:cubicBezTo>
                <a:cubicBezTo>
                  <a:pt x="131" y="359"/>
                  <a:pt x="114" y="387"/>
                  <a:pt x="80" y="406"/>
                </a:cubicBezTo>
                <a:cubicBezTo>
                  <a:pt x="54" y="420"/>
                  <a:pt x="26" y="423"/>
                  <a:pt x="26" y="423"/>
                </a:cubicBezTo>
                <a:cubicBezTo>
                  <a:pt x="10" y="424"/>
                  <a:pt x="10" y="424"/>
                  <a:pt x="10" y="424"/>
                </a:cubicBezTo>
                <a:cubicBezTo>
                  <a:pt x="17" y="439"/>
                  <a:pt x="17" y="439"/>
                  <a:pt x="17" y="439"/>
                </a:cubicBezTo>
                <a:cubicBezTo>
                  <a:pt x="44" y="495"/>
                  <a:pt x="98" y="511"/>
                  <a:pt x="123" y="512"/>
                </a:cubicBezTo>
                <a:cubicBezTo>
                  <a:pt x="124" y="512"/>
                  <a:pt x="124" y="512"/>
                  <a:pt x="124" y="512"/>
                </a:cubicBezTo>
                <a:cubicBezTo>
                  <a:pt x="139" y="512"/>
                  <a:pt x="159" y="504"/>
                  <a:pt x="173" y="497"/>
                </a:cubicBezTo>
                <a:cubicBezTo>
                  <a:pt x="178" y="494"/>
                  <a:pt x="184" y="492"/>
                  <a:pt x="191" y="492"/>
                </a:cubicBezTo>
                <a:cubicBezTo>
                  <a:pt x="200" y="492"/>
                  <a:pt x="207" y="495"/>
                  <a:pt x="208" y="496"/>
                </a:cubicBezTo>
                <a:cubicBezTo>
                  <a:pt x="212" y="498"/>
                  <a:pt x="237" y="512"/>
                  <a:pt x="260" y="512"/>
                </a:cubicBezTo>
                <a:cubicBezTo>
                  <a:pt x="331" y="512"/>
                  <a:pt x="362" y="443"/>
                  <a:pt x="363" y="440"/>
                </a:cubicBezTo>
                <a:cubicBezTo>
                  <a:pt x="370" y="424"/>
                  <a:pt x="370" y="424"/>
                  <a:pt x="370" y="424"/>
                </a:cubicBezTo>
                <a:cubicBezTo>
                  <a:pt x="353" y="424"/>
                  <a:pt x="353" y="424"/>
                  <a:pt x="353" y="424"/>
                </a:cubicBezTo>
                <a:cubicBezTo>
                  <a:pt x="349" y="424"/>
                  <a:pt x="249" y="423"/>
                  <a:pt x="249" y="320"/>
                </a:cubicBezTo>
                <a:close/>
                <a:moveTo>
                  <a:pt x="260" y="490"/>
                </a:moveTo>
                <a:cubicBezTo>
                  <a:pt x="241" y="490"/>
                  <a:pt x="219" y="477"/>
                  <a:pt x="219" y="477"/>
                </a:cubicBezTo>
                <a:cubicBezTo>
                  <a:pt x="218" y="476"/>
                  <a:pt x="218" y="476"/>
                  <a:pt x="218" y="476"/>
                </a:cubicBezTo>
                <a:cubicBezTo>
                  <a:pt x="217" y="476"/>
                  <a:pt x="206" y="470"/>
                  <a:pt x="191" y="470"/>
                </a:cubicBezTo>
                <a:cubicBezTo>
                  <a:pt x="180" y="470"/>
                  <a:pt x="171" y="473"/>
                  <a:pt x="162" y="478"/>
                </a:cubicBezTo>
                <a:cubicBezTo>
                  <a:pt x="150" y="485"/>
                  <a:pt x="133" y="490"/>
                  <a:pt x="124" y="490"/>
                </a:cubicBezTo>
                <a:cubicBezTo>
                  <a:pt x="123" y="490"/>
                  <a:pt x="123" y="490"/>
                  <a:pt x="123" y="490"/>
                </a:cubicBezTo>
                <a:cubicBezTo>
                  <a:pt x="105" y="490"/>
                  <a:pt x="67" y="479"/>
                  <a:pt x="44" y="442"/>
                </a:cubicBezTo>
                <a:cubicBezTo>
                  <a:pt x="78" y="434"/>
                  <a:pt x="153" y="408"/>
                  <a:pt x="153" y="321"/>
                </a:cubicBezTo>
                <a:cubicBezTo>
                  <a:pt x="153" y="255"/>
                  <a:pt x="116" y="223"/>
                  <a:pt x="84" y="207"/>
                </a:cubicBezTo>
                <a:cubicBezTo>
                  <a:pt x="65" y="198"/>
                  <a:pt x="46" y="194"/>
                  <a:pt x="33" y="192"/>
                </a:cubicBezTo>
                <a:cubicBezTo>
                  <a:pt x="44" y="175"/>
                  <a:pt x="71" y="146"/>
                  <a:pt x="120" y="146"/>
                </a:cubicBezTo>
                <a:cubicBezTo>
                  <a:pt x="140" y="146"/>
                  <a:pt x="162" y="151"/>
                  <a:pt x="186" y="160"/>
                </a:cubicBezTo>
                <a:cubicBezTo>
                  <a:pt x="191" y="161"/>
                  <a:pt x="191" y="161"/>
                  <a:pt x="191" y="161"/>
                </a:cubicBezTo>
                <a:cubicBezTo>
                  <a:pt x="195" y="159"/>
                  <a:pt x="195" y="159"/>
                  <a:pt x="195" y="159"/>
                </a:cubicBezTo>
                <a:cubicBezTo>
                  <a:pt x="195" y="159"/>
                  <a:pt x="226" y="145"/>
                  <a:pt x="263" y="145"/>
                </a:cubicBezTo>
                <a:cubicBezTo>
                  <a:pt x="301" y="145"/>
                  <a:pt x="329" y="160"/>
                  <a:pt x="348" y="192"/>
                </a:cubicBezTo>
                <a:cubicBezTo>
                  <a:pt x="335" y="194"/>
                  <a:pt x="316" y="198"/>
                  <a:pt x="297" y="207"/>
                </a:cubicBezTo>
                <a:cubicBezTo>
                  <a:pt x="265" y="222"/>
                  <a:pt x="227" y="254"/>
                  <a:pt x="227" y="320"/>
                </a:cubicBezTo>
                <a:cubicBezTo>
                  <a:pt x="227" y="385"/>
                  <a:pt x="261" y="416"/>
                  <a:pt x="289" y="430"/>
                </a:cubicBezTo>
                <a:cubicBezTo>
                  <a:pt x="306" y="439"/>
                  <a:pt x="323" y="443"/>
                  <a:pt x="335" y="445"/>
                </a:cubicBezTo>
                <a:cubicBezTo>
                  <a:pt x="324" y="462"/>
                  <a:pt x="299" y="490"/>
                  <a:pt x="260" y="4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Freeform 16"/>
          <p:cNvSpPr>
            <a:spLocks noEditPoints="1"/>
          </p:cNvSpPr>
          <p:nvPr/>
        </p:nvSpPr>
        <p:spPr bwMode="auto">
          <a:xfrm>
            <a:off x="3692743" y="1476223"/>
            <a:ext cx="418408" cy="610084"/>
          </a:xfrm>
          <a:custGeom>
            <a:avLst/>
            <a:gdLst>
              <a:gd name="T0" fmla="*/ 365 w 365"/>
              <a:gd name="T1" fmla="*/ 214 h 532"/>
              <a:gd name="T2" fmla="*/ 270 w 365"/>
              <a:gd name="T3" fmla="*/ 11 h 532"/>
              <a:gd name="T4" fmla="*/ 261 w 365"/>
              <a:gd name="T5" fmla="*/ 0 h 532"/>
              <a:gd name="T6" fmla="*/ 252 w 365"/>
              <a:gd name="T7" fmla="*/ 11 h 532"/>
              <a:gd name="T8" fmla="*/ 157 w 365"/>
              <a:gd name="T9" fmla="*/ 214 h 532"/>
              <a:gd name="T10" fmla="*/ 250 w 365"/>
              <a:gd name="T11" fmla="*/ 318 h 532"/>
              <a:gd name="T12" fmla="*/ 250 w 365"/>
              <a:gd name="T13" fmla="*/ 376 h 532"/>
              <a:gd name="T14" fmla="*/ 221 w 365"/>
              <a:gd name="T15" fmla="*/ 370 h 532"/>
              <a:gd name="T16" fmla="*/ 219 w 365"/>
              <a:gd name="T17" fmla="*/ 370 h 532"/>
              <a:gd name="T18" fmla="*/ 148 w 365"/>
              <a:gd name="T19" fmla="*/ 309 h 532"/>
              <a:gd name="T20" fmla="*/ 11 w 365"/>
              <a:gd name="T21" fmla="*/ 372 h 532"/>
              <a:gd name="T22" fmla="*/ 0 w 365"/>
              <a:gd name="T23" fmla="*/ 381 h 532"/>
              <a:gd name="T24" fmla="*/ 11 w 365"/>
              <a:gd name="T25" fmla="*/ 390 h 532"/>
              <a:gd name="T26" fmla="*/ 148 w 365"/>
              <a:gd name="T27" fmla="*/ 453 h 532"/>
              <a:gd name="T28" fmla="*/ 219 w 365"/>
              <a:gd name="T29" fmla="*/ 392 h 532"/>
              <a:gd name="T30" fmla="*/ 221 w 365"/>
              <a:gd name="T31" fmla="*/ 392 h 532"/>
              <a:gd name="T32" fmla="*/ 250 w 365"/>
              <a:gd name="T33" fmla="*/ 411 h 532"/>
              <a:gd name="T34" fmla="*/ 250 w 365"/>
              <a:gd name="T35" fmla="*/ 532 h 532"/>
              <a:gd name="T36" fmla="*/ 272 w 365"/>
              <a:gd name="T37" fmla="*/ 532 h 532"/>
              <a:gd name="T38" fmla="*/ 272 w 365"/>
              <a:gd name="T39" fmla="*/ 318 h 532"/>
              <a:gd name="T40" fmla="*/ 365 w 365"/>
              <a:gd name="T41" fmla="*/ 214 h 532"/>
              <a:gd name="T42" fmla="*/ 148 w 365"/>
              <a:gd name="T43" fmla="*/ 431 h 532"/>
              <a:gd name="T44" fmla="*/ 37 w 365"/>
              <a:gd name="T45" fmla="*/ 381 h 532"/>
              <a:gd name="T46" fmla="*/ 148 w 365"/>
              <a:gd name="T47" fmla="*/ 331 h 532"/>
              <a:gd name="T48" fmla="*/ 197 w 365"/>
              <a:gd name="T49" fmla="*/ 370 h 532"/>
              <a:gd name="T50" fmla="*/ 113 w 365"/>
              <a:gd name="T51" fmla="*/ 370 h 532"/>
              <a:gd name="T52" fmla="*/ 113 w 365"/>
              <a:gd name="T53" fmla="*/ 392 h 532"/>
              <a:gd name="T54" fmla="*/ 197 w 365"/>
              <a:gd name="T55" fmla="*/ 392 h 532"/>
              <a:gd name="T56" fmla="*/ 148 w 365"/>
              <a:gd name="T57" fmla="*/ 431 h 532"/>
              <a:gd name="T58" fmla="*/ 272 w 365"/>
              <a:gd name="T59" fmla="*/ 295 h 532"/>
              <a:gd name="T60" fmla="*/ 272 w 365"/>
              <a:gd name="T61" fmla="*/ 129 h 532"/>
              <a:gd name="T62" fmla="*/ 250 w 365"/>
              <a:gd name="T63" fmla="*/ 129 h 532"/>
              <a:gd name="T64" fmla="*/ 250 w 365"/>
              <a:gd name="T65" fmla="*/ 295 h 532"/>
              <a:gd name="T66" fmla="*/ 179 w 365"/>
              <a:gd name="T67" fmla="*/ 214 h 532"/>
              <a:gd name="T68" fmla="*/ 261 w 365"/>
              <a:gd name="T69" fmla="*/ 36 h 532"/>
              <a:gd name="T70" fmla="*/ 343 w 365"/>
              <a:gd name="T71" fmla="*/ 214 h 532"/>
              <a:gd name="T72" fmla="*/ 272 w 365"/>
              <a:gd name="T73" fmla="*/ 295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5" h="532">
                <a:moveTo>
                  <a:pt x="365" y="214"/>
                </a:moveTo>
                <a:cubicBezTo>
                  <a:pt x="365" y="133"/>
                  <a:pt x="273" y="16"/>
                  <a:pt x="270" y="11"/>
                </a:cubicBezTo>
                <a:cubicBezTo>
                  <a:pt x="261" y="0"/>
                  <a:pt x="261" y="0"/>
                  <a:pt x="261" y="0"/>
                </a:cubicBezTo>
                <a:cubicBezTo>
                  <a:pt x="252" y="11"/>
                  <a:pt x="252" y="11"/>
                  <a:pt x="252" y="11"/>
                </a:cubicBezTo>
                <a:cubicBezTo>
                  <a:pt x="248" y="16"/>
                  <a:pt x="157" y="138"/>
                  <a:pt x="157" y="214"/>
                </a:cubicBezTo>
                <a:cubicBezTo>
                  <a:pt x="157" y="268"/>
                  <a:pt x="198" y="312"/>
                  <a:pt x="250" y="318"/>
                </a:cubicBezTo>
                <a:cubicBezTo>
                  <a:pt x="250" y="376"/>
                  <a:pt x="250" y="376"/>
                  <a:pt x="250" y="376"/>
                </a:cubicBezTo>
                <a:cubicBezTo>
                  <a:pt x="240" y="372"/>
                  <a:pt x="229" y="370"/>
                  <a:pt x="221" y="370"/>
                </a:cubicBezTo>
                <a:cubicBezTo>
                  <a:pt x="219" y="370"/>
                  <a:pt x="219" y="370"/>
                  <a:pt x="219" y="370"/>
                </a:cubicBezTo>
                <a:cubicBezTo>
                  <a:pt x="214" y="335"/>
                  <a:pt x="184" y="309"/>
                  <a:pt x="148" y="309"/>
                </a:cubicBezTo>
                <a:cubicBezTo>
                  <a:pt x="93" y="309"/>
                  <a:pt x="14" y="369"/>
                  <a:pt x="11" y="372"/>
                </a:cubicBezTo>
                <a:cubicBezTo>
                  <a:pt x="0" y="381"/>
                  <a:pt x="0" y="381"/>
                  <a:pt x="0" y="381"/>
                </a:cubicBezTo>
                <a:cubicBezTo>
                  <a:pt x="11" y="390"/>
                  <a:pt x="11" y="390"/>
                  <a:pt x="11" y="390"/>
                </a:cubicBezTo>
                <a:cubicBezTo>
                  <a:pt x="15" y="392"/>
                  <a:pt x="96" y="453"/>
                  <a:pt x="148" y="453"/>
                </a:cubicBezTo>
                <a:cubicBezTo>
                  <a:pt x="184" y="453"/>
                  <a:pt x="214" y="426"/>
                  <a:pt x="219" y="392"/>
                </a:cubicBezTo>
                <a:cubicBezTo>
                  <a:pt x="221" y="392"/>
                  <a:pt x="221" y="392"/>
                  <a:pt x="221" y="392"/>
                </a:cubicBezTo>
                <a:cubicBezTo>
                  <a:pt x="223" y="392"/>
                  <a:pt x="250" y="392"/>
                  <a:pt x="250" y="411"/>
                </a:cubicBezTo>
                <a:cubicBezTo>
                  <a:pt x="250" y="532"/>
                  <a:pt x="250" y="532"/>
                  <a:pt x="250" y="532"/>
                </a:cubicBezTo>
                <a:cubicBezTo>
                  <a:pt x="272" y="532"/>
                  <a:pt x="272" y="532"/>
                  <a:pt x="272" y="532"/>
                </a:cubicBezTo>
                <a:cubicBezTo>
                  <a:pt x="272" y="318"/>
                  <a:pt x="272" y="318"/>
                  <a:pt x="272" y="318"/>
                </a:cubicBezTo>
                <a:cubicBezTo>
                  <a:pt x="324" y="312"/>
                  <a:pt x="365" y="268"/>
                  <a:pt x="365" y="214"/>
                </a:cubicBezTo>
                <a:close/>
                <a:moveTo>
                  <a:pt x="148" y="431"/>
                </a:moveTo>
                <a:cubicBezTo>
                  <a:pt x="116" y="431"/>
                  <a:pt x="65" y="400"/>
                  <a:pt x="37" y="381"/>
                </a:cubicBezTo>
                <a:cubicBezTo>
                  <a:pt x="64" y="361"/>
                  <a:pt x="114" y="331"/>
                  <a:pt x="148" y="331"/>
                </a:cubicBezTo>
                <a:cubicBezTo>
                  <a:pt x="172" y="331"/>
                  <a:pt x="192" y="347"/>
                  <a:pt x="197" y="370"/>
                </a:cubicBezTo>
                <a:cubicBezTo>
                  <a:pt x="113" y="370"/>
                  <a:pt x="113" y="370"/>
                  <a:pt x="113" y="370"/>
                </a:cubicBezTo>
                <a:cubicBezTo>
                  <a:pt x="113" y="392"/>
                  <a:pt x="113" y="392"/>
                  <a:pt x="113" y="392"/>
                </a:cubicBezTo>
                <a:cubicBezTo>
                  <a:pt x="197" y="392"/>
                  <a:pt x="197" y="392"/>
                  <a:pt x="197" y="392"/>
                </a:cubicBezTo>
                <a:cubicBezTo>
                  <a:pt x="192" y="414"/>
                  <a:pt x="172" y="431"/>
                  <a:pt x="148" y="431"/>
                </a:cubicBezTo>
                <a:close/>
                <a:moveTo>
                  <a:pt x="272" y="295"/>
                </a:moveTo>
                <a:cubicBezTo>
                  <a:pt x="272" y="129"/>
                  <a:pt x="272" y="129"/>
                  <a:pt x="272" y="129"/>
                </a:cubicBezTo>
                <a:cubicBezTo>
                  <a:pt x="250" y="129"/>
                  <a:pt x="250" y="129"/>
                  <a:pt x="250" y="129"/>
                </a:cubicBezTo>
                <a:cubicBezTo>
                  <a:pt x="250" y="295"/>
                  <a:pt x="250" y="295"/>
                  <a:pt x="250" y="295"/>
                </a:cubicBezTo>
                <a:cubicBezTo>
                  <a:pt x="210" y="290"/>
                  <a:pt x="179" y="256"/>
                  <a:pt x="179" y="214"/>
                </a:cubicBezTo>
                <a:cubicBezTo>
                  <a:pt x="179" y="158"/>
                  <a:pt x="238" y="69"/>
                  <a:pt x="261" y="36"/>
                </a:cubicBezTo>
                <a:cubicBezTo>
                  <a:pt x="284" y="68"/>
                  <a:pt x="343" y="155"/>
                  <a:pt x="343" y="214"/>
                </a:cubicBezTo>
                <a:cubicBezTo>
                  <a:pt x="343" y="256"/>
                  <a:pt x="312" y="290"/>
                  <a:pt x="272" y="2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763961139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curvos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9F11B5D-AFC2-6749-8599-78A541E7902E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150</a:t>
            </a:fld>
            <a:endParaRPr lang="en-US" dirty="0"/>
          </a:p>
        </p:txBody>
      </p:sp>
      <p:sp>
        <p:nvSpPr>
          <p:cNvPr id="6" name="Freeform 33"/>
          <p:cNvSpPr>
            <a:spLocks/>
          </p:cNvSpPr>
          <p:nvPr/>
        </p:nvSpPr>
        <p:spPr bwMode="auto">
          <a:xfrm>
            <a:off x="3774145" y="3517172"/>
            <a:ext cx="1553948" cy="1553946"/>
          </a:xfrm>
          <a:custGeom>
            <a:avLst/>
            <a:gdLst>
              <a:gd name="T0" fmla="*/ 431 w 431"/>
              <a:gd name="T1" fmla="*/ 0 h 432"/>
              <a:gd name="T2" fmla="*/ 186 w 431"/>
              <a:gd name="T3" fmla="*/ 0 h 432"/>
              <a:gd name="T4" fmla="*/ 157 w 431"/>
              <a:gd name="T5" fmla="*/ 101 h 432"/>
              <a:gd name="T6" fmla="*/ 109 w 431"/>
              <a:gd name="T7" fmla="*/ 101 h 432"/>
              <a:gd name="T8" fmla="*/ 109 w 431"/>
              <a:gd name="T9" fmla="*/ 151 h 432"/>
              <a:gd name="T10" fmla="*/ 0 w 431"/>
              <a:gd name="T11" fmla="*/ 185 h 432"/>
              <a:gd name="T12" fmla="*/ 0 w 431"/>
              <a:gd name="T13" fmla="*/ 432 h 432"/>
              <a:gd name="T14" fmla="*/ 431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431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86" y="37"/>
                  <a:pt x="175" y="71"/>
                  <a:pt x="157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77" y="174"/>
                  <a:pt x="40" y="185"/>
                  <a:pt x="0" y="185"/>
                </a:cubicBezTo>
                <a:cubicBezTo>
                  <a:pt x="0" y="432"/>
                  <a:pt x="0" y="432"/>
                  <a:pt x="0" y="432"/>
                </a:cubicBezTo>
                <a:cubicBezTo>
                  <a:pt x="237" y="432"/>
                  <a:pt x="431" y="237"/>
                  <a:pt x="431" y="0"/>
                </a:cubicBezTo>
              </a:path>
            </a:pathLst>
          </a:custGeom>
          <a:solidFill>
            <a:srgbClr val="F5F6B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4"/>
          <p:cNvSpPr>
            <a:spLocks/>
          </p:cNvSpPr>
          <p:nvPr/>
        </p:nvSpPr>
        <p:spPr bwMode="auto">
          <a:xfrm>
            <a:off x="2066516" y="3517172"/>
            <a:ext cx="1553948" cy="1553946"/>
          </a:xfrm>
          <a:custGeom>
            <a:avLst/>
            <a:gdLst>
              <a:gd name="T0" fmla="*/ 322 w 431"/>
              <a:gd name="T1" fmla="*/ 151 h 432"/>
              <a:gd name="T2" fmla="*/ 322 w 431"/>
              <a:gd name="T3" fmla="*/ 101 h 432"/>
              <a:gd name="T4" fmla="*/ 274 w 431"/>
              <a:gd name="T5" fmla="*/ 101 h 432"/>
              <a:gd name="T6" fmla="*/ 245 w 431"/>
              <a:gd name="T7" fmla="*/ 0 h 432"/>
              <a:gd name="T8" fmla="*/ 0 w 431"/>
              <a:gd name="T9" fmla="*/ 0 h 432"/>
              <a:gd name="T10" fmla="*/ 431 w 431"/>
              <a:gd name="T11" fmla="*/ 432 h 432"/>
              <a:gd name="T12" fmla="*/ 431 w 431"/>
              <a:gd name="T13" fmla="*/ 185 h 432"/>
              <a:gd name="T14" fmla="*/ 322 w 431"/>
              <a:gd name="T15" fmla="*/ 151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322" y="151"/>
                </a:moveTo>
                <a:cubicBezTo>
                  <a:pt x="322" y="101"/>
                  <a:pt x="322" y="101"/>
                  <a:pt x="322" y="101"/>
                </a:cubicBezTo>
                <a:cubicBezTo>
                  <a:pt x="274" y="101"/>
                  <a:pt x="274" y="101"/>
                  <a:pt x="274" y="101"/>
                </a:cubicBezTo>
                <a:cubicBezTo>
                  <a:pt x="255" y="71"/>
                  <a:pt x="245" y="37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3" y="432"/>
                  <a:pt x="431" y="432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4" y="174"/>
                  <a:pt x="322" y="151"/>
                </a:cubicBezTo>
                <a:close/>
              </a:path>
            </a:pathLst>
          </a:custGeom>
          <a:solidFill>
            <a:srgbClr val="E4E82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5"/>
          <p:cNvSpPr>
            <a:spLocks/>
          </p:cNvSpPr>
          <p:nvPr/>
        </p:nvSpPr>
        <p:spPr bwMode="auto">
          <a:xfrm>
            <a:off x="8518798" y="3551324"/>
            <a:ext cx="1553948" cy="1553946"/>
          </a:xfrm>
          <a:custGeom>
            <a:avLst/>
            <a:gdLst>
              <a:gd name="T0" fmla="*/ 431 w 431"/>
              <a:gd name="T1" fmla="*/ 0 h 430"/>
              <a:gd name="T2" fmla="*/ 187 w 431"/>
              <a:gd name="T3" fmla="*/ 0 h 430"/>
              <a:gd name="T4" fmla="*/ 163 w 431"/>
              <a:gd name="T5" fmla="*/ 90 h 430"/>
              <a:gd name="T6" fmla="*/ 108 w 431"/>
              <a:gd name="T7" fmla="*/ 90 h 430"/>
              <a:gd name="T8" fmla="*/ 108 w 431"/>
              <a:gd name="T9" fmla="*/ 151 h 430"/>
              <a:gd name="T10" fmla="*/ 0 w 431"/>
              <a:gd name="T11" fmla="*/ 185 h 430"/>
              <a:gd name="T12" fmla="*/ 0 w 431"/>
              <a:gd name="T13" fmla="*/ 430 h 430"/>
              <a:gd name="T14" fmla="*/ 431 w 431"/>
              <a:gd name="T15" fmla="*/ 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431" y="0"/>
                </a:moveTo>
                <a:cubicBezTo>
                  <a:pt x="187" y="0"/>
                  <a:pt x="187" y="0"/>
                  <a:pt x="187" y="0"/>
                </a:cubicBezTo>
                <a:cubicBezTo>
                  <a:pt x="187" y="32"/>
                  <a:pt x="178" y="64"/>
                  <a:pt x="163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78" y="173"/>
                  <a:pt x="41" y="185"/>
                  <a:pt x="0" y="185"/>
                </a:cubicBezTo>
                <a:cubicBezTo>
                  <a:pt x="0" y="430"/>
                  <a:pt x="0" y="430"/>
                  <a:pt x="0" y="430"/>
                </a:cubicBezTo>
                <a:cubicBezTo>
                  <a:pt x="238" y="430"/>
                  <a:pt x="431" y="237"/>
                  <a:pt x="431" y="0"/>
                </a:cubicBezTo>
              </a:path>
            </a:pathLst>
          </a:custGeom>
          <a:solidFill>
            <a:schemeClr val="accent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36"/>
          <p:cNvSpPr>
            <a:spLocks/>
          </p:cNvSpPr>
          <p:nvPr/>
        </p:nvSpPr>
        <p:spPr bwMode="auto">
          <a:xfrm>
            <a:off x="6828240" y="3551324"/>
            <a:ext cx="1553948" cy="1553946"/>
          </a:xfrm>
          <a:custGeom>
            <a:avLst/>
            <a:gdLst>
              <a:gd name="T0" fmla="*/ 321 w 431"/>
              <a:gd name="T1" fmla="*/ 90 h 430"/>
              <a:gd name="T2" fmla="*/ 268 w 431"/>
              <a:gd name="T3" fmla="*/ 90 h 430"/>
              <a:gd name="T4" fmla="*/ 245 w 431"/>
              <a:gd name="T5" fmla="*/ 0 h 430"/>
              <a:gd name="T6" fmla="*/ 0 w 431"/>
              <a:gd name="T7" fmla="*/ 0 h 430"/>
              <a:gd name="T8" fmla="*/ 431 w 431"/>
              <a:gd name="T9" fmla="*/ 430 h 430"/>
              <a:gd name="T10" fmla="*/ 431 w 431"/>
              <a:gd name="T11" fmla="*/ 185 h 430"/>
              <a:gd name="T12" fmla="*/ 321 w 431"/>
              <a:gd name="T13" fmla="*/ 149 h 430"/>
              <a:gd name="T14" fmla="*/ 321 w 431"/>
              <a:gd name="T15" fmla="*/ 9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321" y="90"/>
                </a:moveTo>
                <a:cubicBezTo>
                  <a:pt x="268" y="90"/>
                  <a:pt x="268" y="90"/>
                  <a:pt x="268" y="90"/>
                </a:cubicBezTo>
                <a:cubicBezTo>
                  <a:pt x="252" y="64"/>
                  <a:pt x="245" y="32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4" y="430"/>
                  <a:pt x="431" y="430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2" y="171"/>
                  <a:pt x="321" y="149"/>
                </a:cubicBezTo>
                <a:lnTo>
                  <a:pt x="321" y="90"/>
                </a:lnTo>
                <a:close/>
              </a:path>
            </a:pathLst>
          </a:custGeom>
          <a:solidFill>
            <a:srgbClr val="BFBFBF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37"/>
          <p:cNvSpPr>
            <a:spLocks/>
          </p:cNvSpPr>
          <p:nvPr/>
        </p:nvSpPr>
        <p:spPr bwMode="auto">
          <a:xfrm>
            <a:off x="4448232" y="1833025"/>
            <a:ext cx="1553948" cy="1553946"/>
          </a:xfrm>
          <a:custGeom>
            <a:avLst/>
            <a:gdLst>
              <a:gd name="T0" fmla="*/ 432 w 432"/>
              <a:gd name="T1" fmla="*/ 0 h 432"/>
              <a:gd name="T2" fmla="*/ 0 w 432"/>
              <a:gd name="T3" fmla="*/ 432 h 432"/>
              <a:gd name="T4" fmla="*/ 245 w 432"/>
              <a:gd name="T5" fmla="*/ 432 h 432"/>
              <a:gd name="T6" fmla="*/ 276 w 432"/>
              <a:gd name="T7" fmla="*/ 328 h 432"/>
              <a:gd name="T8" fmla="*/ 329 w 432"/>
              <a:gd name="T9" fmla="*/ 328 h 432"/>
              <a:gd name="T10" fmla="*/ 329 w 432"/>
              <a:gd name="T11" fmla="*/ 275 h 432"/>
              <a:gd name="T12" fmla="*/ 432 w 432"/>
              <a:gd name="T13" fmla="*/ 246 h 432"/>
              <a:gd name="T14" fmla="*/ 432 w 432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2" h="432">
                <a:moveTo>
                  <a:pt x="432" y="0"/>
                </a:moveTo>
                <a:cubicBezTo>
                  <a:pt x="193" y="0"/>
                  <a:pt x="0" y="194"/>
                  <a:pt x="0" y="432"/>
                </a:cubicBezTo>
                <a:cubicBezTo>
                  <a:pt x="245" y="432"/>
                  <a:pt x="245" y="432"/>
                  <a:pt x="245" y="432"/>
                </a:cubicBezTo>
                <a:cubicBezTo>
                  <a:pt x="245" y="394"/>
                  <a:pt x="257" y="357"/>
                  <a:pt x="276" y="328"/>
                </a:cubicBezTo>
                <a:cubicBezTo>
                  <a:pt x="329" y="328"/>
                  <a:pt x="329" y="328"/>
                  <a:pt x="329" y="328"/>
                </a:cubicBezTo>
                <a:cubicBezTo>
                  <a:pt x="329" y="275"/>
                  <a:pt x="329" y="275"/>
                  <a:pt x="329" y="275"/>
                </a:cubicBezTo>
                <a:cubicBezTo>
                  <a:pt x="359" y="257"/>
                  <a:pt x="393" y="246"/>
                  <a:pt x="432" y="246"/>
                </a:cubicBezTo>
                <a:lnTo>
                  <a:pt x="43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38"/>
          <p:cNvSpPr>
            <a:spLocks/>
          </p:cNvSpPr>
          <p:nvPr/>
        </p:nvSpPr>
        <p:spPr bwMode="auto">
          <a:xfrm>
            <a:off x="6138790" y="1833025"/>
            <a:ext cx="1553948" cy="1553946"/>
          </a:xfrm>
          <a:custGeom>
            <a:avLst/>
            <a:gdLst>
              <a:gd name="T0" fmla="*/ 0 w 431"/>
              <a:gd name="T1" fmla="*/ 0 h 432"/>
              <a:gd name="T2" fmla="*/ 0 w 431"/>
              <a:gd name="T3" fmla="*/ 246 h 432"/>
              <a:gd name="T4" fmla="*/ 109 w 431"/>
              <a:gd name="T5" fmla="*/ 279 h 432"/>
              <a:gd name="T6" fmla="*/ 109 w 431"/>
              <a:gd name="T7" fmla="*/ 328 h 432"/>
              <a:gd name="T8" fmla="*/ 155 w 431"/>
              <a:gd name="T9" fmla="*/ 328 h 432"/>
              <a:gd name="T10" fmla="*/ 186 w 431"/>
              <a:gd name="T11" fmla="*/ 432 h 432"/>
              <a:gd name="T12" fmla="*/ 431 w 431"/>
              <a:gd name="T13" fmla="*/ 432 h 432"/>
              <a:gd name="T14" fmla="*/ 0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0" y="0"/>
                </a:moveTo>
                <a:cubicBezTo>
                  <a:pt x="0" y="246"/>
                  <a:pt x="0" y="246"/>
                  <a:pt x="0" y="246"/>
                </a:cubicBezTo>
                <a:cubicBezTo>
                  <a:pt x="41" y="246"/>
                  <a:pt x="79" y="260"/>
                  <a:pt x="109" y="279"/>
                </a:cubicBezTo>
                <a:cubicBezTo>
                  <a:pt x="109" y="328"/>
                  <a:pt x="109" y="328"/>
                  <a:pt x="109" y="328"/>
                </a:cubicBezTo>
                <a:cubicBezTo>
                  <a:pt x="155" y="328"/>
                  <a:pt x="155" y="328"/>
                  <a:pt x="155" y="328"/>
                </a:cubicBezTo>
                <a:cubicBezTo>
                  <a:pt x="175" y="357"/>
                  <a:pt x="186" y="394"/>
                  <a:pt x="186" y="432"/>
                </a:cubicBezTo>
                <a:cubicBezTo>
                  <a:pt x="431" y="432"/>
                  <a:pt x="431" y="432"/>
                  <a:pt x="431" y="432"/>
                </a:cubicBezTo>
                <a:cubicBezTo>
                  <a:pt x="431" y="194"/>
                  <a:pt x="238" y="0"/>
                  <a:pt x="0" y="0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TextBox 13"/>
          <p:cNvSpPr txBox="1"/>
          <p:nvPr/>
        </p:nvSpPr>
        <p:spPr>
          <a:xfrm>
            <a:off x="2459480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188668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/>
              <a:t>0000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42004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203626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/>
              <a:t>0000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694239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8946324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/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887983255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curvos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26C55FE-15EB-294D-AC94-7AFBD677DEC0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151</a:t>
            </a:fld>
            <a:endParaRPr lang="en-US" dirty="0"/>
          </a:p>
        </p:txBody>
      </p:sp>
      <p:sp>
        <p:nvSpPr>
          <p:cNvPr id="6" name="Freeform 33"/>
          <p:cNvSpPr>
            <a:spLocks/>
          </p:cNvSpPr>
          <p:nvPr/>
        </p:nvSpPr>
        <p:spPr bwMode="auto">
          <a:xfrm>
            <a:off x="3774145" y="3517172"/>
            <a:ext cx="1553948" cy="1553946"/>
          </a:xfrm>
          <a:custGeom>
            <a:avLst/>
            <a:gdLst>
              <a:gd name="T0" fmla="*/ 431 w 431"/>
              <a:gd name="T1" fmla="*/ 0 h 432"/>
              <a:gd name="T2" fmla="*/ 186 w 431"/>
              <a:gd name="T3" fmla="*/ 0 h 432"/>
              <a:gd name="T4" fmla="*/ 157 w 431"/>
              <a:gd name="T5" fmla="*/ 101 h 432"/>
              <a:gd name="T6" fmla="*/ 109 w 431"/>
              <a:gd name="T7" fmla="*/ 101 h 432"/>
              <a:gd name="T8" fmla="*/ 109 w 431"/>
              <a:gd name="T9" fmla="*/ 151 h 432"/>
              <a:gd name="T10" fmla="*/ 0 w 431"/>
              <a:gd name="T11" fmla="*/ 185 h 432"/>
              <a:gd name="T12" fmla="*/ 0 w 431"/>
              <a:gd name="T13" fmla="*/ 432 h 432"/>
              <a:gd name="T14" fmla="*/ 431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431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86" y="37"/>
                  <a:pt x="175" y="71"/>
                  <a:pt x="157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77" y="174"/>
                  <a:pt x="40" y="185"/>
                  <a:pt x="0" y="185"/>
                </a:cubicBezTo>
                <a:cubicBezTo>
                  <a:pt x="0" y="432"/>
                  <a:pt x="0" y="432"/>
                  <a:pt x="0" y="432"/>
                </a:cubicBezTo>
                <a:cubicBezTo>
                  <a:pt x="237" y="432"/>
                  <a:pt x="431" y="237"/>
                  <a:pt x="431" y="0"/>
                </a:cubicBezTo>
              </a:path>
            </a:pathLst>
          </a:custGeom>
          <a:solidFill>
            <a:srgbClr val="F5F6B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4"/>
          <p:cNvSpPr>
            <a:spLocks/>
          </p:cNvSpPr>
          <p:nvPr/>
        </p:nvSpPr>
        <p:spPr bwMode="auto">
          <a:xfrm>
            <a:off x="2066516" y="3517172"/>
            <a:ext cx="1553948" cy="1553946"/>
          </a:xfrm>
          <a:custGeom>
            <a:avLst/>
            <a:gdLst>
              <a:gd name="T0" fmla="*/ 322 w 431"/>
              <a:gd name="T1" fmla="*/ 151 h 432"/>
              <a:gd name="T2" fmla="*/ 322 w 431"/>
              <a:gd name="T3" fmla="*/ 101 h 432"/>
              <a:gd name="T4" fmla="*/ 274 w 431"/>
              <a:gd name="T5" fmla="*/ 101 h 432"/>
              <a:gd name="T6" fmla="*/ 245 w 431"/>
              <a:gd name="T7" fmla="*/ 0 h 432"/>
              <a:gd name="T8" fmla="*/ 0 w 431"/>
              <a:gd name="T9" fmla="*/ 0 h 432"/>
              <a:gd name="T10" fmla="*/ 431 w 431"/>
              <a:gd name="T11" fmla="*/ 432 h 432"/>
              <a:gd name="T12" fmla="*/ 431 w 431"/>
              <a:gd name="T13" fmla="*/ 185 h 432"/>
              <a:gd name="T14" fmla="*/ 322 w 431"/>
              <a:gd name="T15" fmla="*/ 151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322" y="151"/>
                </a:moveTo>
                <a:cubicBezTo>
                  <a:pt x="322" y="101"/>
                  <a:pt x="322" y="101"/>
                  <a:pt x="322" y="101"/>
                </a:cubicBezTo>
                <a:cubicBezTo>
                  <a:pt x="274" y="101"/>
                  <a:pt x="274" y="101"/>
                  <a:pt x="274" y="101"/>
                </a:cubicBezTo>
                <a:cubicBezTo>
                  <a:pt x="255" y="71"/>
                  <a:pt x="245" y="37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3" y="432"/>
                  <a:pt x="431" y="432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4" y="174"/>
                  <a:pt x="322" y="151"/>
                </a:cubicBezTo>
                <a:close/>
              </a:path>
            </a:pathLst>
          </a:custGeom>
          <a:solidFill>
            <a:srgbClr val="E4E82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5"/>
          <p:cNvSpPr>
            <a:spLocks/>
          </p:cNvSpPr>
          <p:nvPr/>
        </p:nvSpPr>
        <p:spPr bwMode="auto">
          <a:xfrm>
            <a:off x="8518798" y="3551324"/>
            <a:ext cx="1553948" cy="1553946"/>
          </a:xfrm>
          <a:custGeom>
            <a:avLst/>
            <a:gdLst>
              <a:gd name="T0" fmla="*/ 431 w 431"/>
              <a:gd name="T1" fmla="*/ 0 h 430"/>
              <a:gd name="T2" fmla="*/ 187 w 431"/>
              <a:gd name="T3" fmla="*/ 0 h 430"/>
              <a:gd name="T4" fmla="*/ 163 w 431"/>
              <a:gd name="T5" fmla="*/ 90 h 430"/>
              <a:gd name="T6" fmla="*/ 108 w 431"/>
              <a:gd name="T7" fmla="*/ 90 h 430"/>
              <a:gd name="T8" fmla="*/ 108 w 431"/>
              <a:gd name="T9" fmla="*/ 151 h 430"/>
              <a:gd name="T10" fmla="*/ 0 w 431"/>
              <a:gd name="T11" fmla="*/ 185 h 430"/>
              <a:gd name="T12" fmla="*/ 0 w 431"/>
              <a:gd name="T13" fmla="*/ 430 h 430"/>
              <a:gd name="T14" fmla="*/ 431 w 431"/>
              <a:gd name="T15" fmla="*/ 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431" y="0"/>
                </a:moveTo>
                <a:cubicBezTo>
                  <a:pt x="187" y="0"/>
                  <a:pt x="187" y="0"/>
                  <a:pt x="187" y="0"/>
                </a:cubicBezTo>
                <a:cubicBezTo>
                  <a:pt x="187" y="32"/>
                  <a:pt x="178" y="64"/>
                  <a:pt x="163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78" y="173"/>
                  <a:pt x="41" y="185"/>
                  <a:pt x="0" y="185"/>
                </a:cubicBezTo>
                <a:cubicBezTo>
                  <a:pt x="0" y="430"/>
                  <a:pt x="0" y="430"/>
                  <a:pt x="0" y="430"/>
                </a:cubicBezTo>
                <a:cubicBezTo>
                  <a:pt x="238" y="430"/>
                  <a:pt x="431" y="237"/>
                  <a:pt x="431" y="0"/>
                </a:cubicBezTo>
              </a:path>
            </a:pathLst>
          </a:custGeom>
          <a:solidFill>
            <a:srgbClr val="0032A0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36"/>
          <p:cNvSpPr>
            <a:spLocks/>
          </p:cNvSpPr>
          <p:nvPr/>
        </p:nvSpPr>
        <p:spPr bwMode="auto">
          <a:xfrm>
            <a:off x="6828240" y="3551324"/>
            <a:ext cx="1553948" cy="1553946"/>
          </a:xfrm>
          <a:custGeom>
            <a:avLst/>
            <a:gdLst>
              <a:gd name="T0" fmla="*/ 321 w 431"/>
              <a:gd name="T1" fmla="*/ 90 h 430"/>
              <a:gd name="T2" fmla="*/ 268 w 431"/>
              <a:gd name="T3" fmla="*/ 90 h 430"/>
              <a:gd name="T4" fmla="*/ 245 w 431"/>
              <a:gd name="T5" fmla="*/ 0 h 430"/>
              <a:gd name="T6" fmla="*/ 0 w 431"/>
              <a:gd name="T7" fmla="*/ 0 h 430"/>
              <a:gd name="T8" fmla="*/ 431 w 431"/>
              <a:gd name="T9" fmla="*/ 430 h 430"/>
              <a:gd name="T10" fmla="*/ 431 w 431"/>
              <a:gd name="T11" fmla="*/ 185 h 430"/>
              <a:gd name="T12" fmla="*/ 321 w 431"/>
              <a:gd name="T13" fmla="*/ 149 h 430"/>
              <a:gd name="T14" fmla="*/ 321 w 431"/>
              <a:gd name="T15" fmla="*/ 90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0">
                <a:moveTo>
                  <a:pt x="321" y="90"/>
                </a:moveTo>
                <a:cubicBezTo>
                  <a:pt x="268" y="90"/>
                  <a:pt x="268" y="90"/>
                  <a:pt x="268" y="90"/>
                </a:cubicBezTo>
                <a:cubicBezTo>
                  <a:pt x="252" y="64"/>
                  <a:pt x="245" y="32"/>
                  <a:pt x="2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37"/>
                  <a:pt x="194" y="430"/>
                  <a:pt x="431" y="430"/>
                </a:cubicBezTo>
                <a:cubicBezTo>
                  <a:pt x="431" y="185"/>
                  <a:pt x="431" y="185"/>
                  <a:pt x="431" y="185"/>
                </a:cubicBezTo>
                <a:cubicBezTo>
                  <a:pt x="390" y="185"/>
                  <a:pt x="352" y="171"/>
                  <a:pt x="321" y="149"/>
                </a:cubicBezTo>
                <a:lnTo>
                  <a:pt x="321" y="90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37"/>
          <p:cNvSpPr>
            <a:spLocks/>
          </p:cNvSpPr>
          <p:nvPr/>
        </p:nvSpPr>
        <p:spPr bwMode="auto">
          <a:xfrm>
            <a:off x="4448232" y="1833025"/>
            <a:ext cx="1553948" cy="1553946"/>
          </a:xfrm>
          <a:custGeom>
            <a:avLst/>
            <a:gdLst>
              <a:gd name="T0" fmla="*/ 432 w 432"/>
              <a:gd name="T1" fmla="*/ 0 h 432"/>
              <a:gd name="T2" fmla="*/ 0 w 432"/>
              <a:gd name="T3" fmla="*/ 432 h 432"/>
              <a:gd name="T4" fmla="*/ 245 w 432"/>
              <a:gd name="T5" fmla="*/ 432 h 432"/>
              <a:gd name="T6" fmla="*/ 276 w 432"/>
              <a:gd name="T7" fmla="*/ 328 h 432"/>
              <a:gd name="T8" fmla="*/ 329 w 432"/>
              <a:gd name="T9" fmla="*/ 328 h 432"/>
              <a:gd name="T10" fmla="*/ 329 w 432"/>
              <a:gd name="T11" fmla="*/ 275 h 432"/>
              <a:gd name="T12" fmla="*/ 432 w 432"/>
              <a:gd name="T13" fmla="*/ 246 h 432"/>
              <a:gd name="T14" fmla="*/ 432 w 432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2" h="432">
                <a:moveTo>
                  <a:pt x="432" y="0"/>
                </a:moveTo>
                <a:cubicBezTo>
                  <a:pt x="193" y="0"/>
                  <a:pt x="0" y="194"/>
                  <a:pt x="0" y="432"/>
                </a:cubicBezTo>
                <a:cubicBezTo>
                  <a:pt x="245" y="432"/>
                  <a:pt x="245" y="432"/>
                  <a:pt x="245" y="432"/>
                </a:cubicBezTo>
                <a:cubicBezTo>
                  <a:pt x="245" y="394"/>
                  <a:pt x="257" y="357"/>
                  <a:pt x="276" y="328"/>
                </a:cubicBezTo>
                <a:cubicBezTo>
                  <a:pt x="329" y="328"/>
                  <a:pt x="329" y="328"/>
                  <a:pt x="329" y="328"/>
                </a:cubicBezTo>
                <a:cubicBezTo>
                  <a:pt x="329" y="275"/>
                  <a:pt x="329" y="275"/>
                  <a:pt x="329" y="275"/>
                </a:cubicBezTo>
                <a:cubicBezTo>
                  <a:pt x="359" y="257"/>
                  <a:pt x="393" y="246"/>
                  <a:pt x="432" y="246"/>
                </a:cubicBezTo>
                <a:lnTo>
                  <a:pt x="43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38"/>
          <p:cNvSpPr>
            <a:spLocks/>
          </p:cNvSpPr>
          <p:nvPr/>
        </p:nvSpPr>
        <p:spPr bwMode="auto">
          <a:xfrm>
            <a:off x="6138790" y="1833025"/>
            <a:ext cx="1553948" cy="1553946"/>
          </a:xfrm>
          <a:custGeom>
            <a:avLst/>
            <a:gdLst>
              <a:gd name="T0" fmla="*/ 0 w 431"/>
              <a:gd name="T1" fmla="*/ 0 h 432"/>
              <a:gd name="T2" fmla="*/ 0 w 431"/>
              <a:gd name="T3" fmla="*/ 246 h 432"/>
              <a:gd name="T4" fmla="*/ 109 w 431"/>
              <a:gd name="T5" fmla="*/ 279 h 432"/>
              <a:gd name="T6" fmla="*/ 109 w 431"/>
              <a:gd name="T7" fmla="*/ 328 h 432"/>
              <a:gd name="T8" fmla="*/ 155 w 431"/>
              <a:gd name="T9" fmla="*/ 328 h 432"/>
              <a:gd name="T10" fmla="*/ 186 w 431"/>
              <a:gd name="T11" fmla="*/ 432 h 432"/>
              <a:gd name="T12" fmla="*/ 431 w 431"/>
              <a:gd name="T13" fmla="*/ 432 h 432"/>
              <a:gd name="T14" fmla="*/ 0 w 431"/>
              <a:gd name="T15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2">
                <a:moveTo>
                  <a:pt x="0" y="0"/>
                </a:moveTo>
                <a:cubicBezTo>
                  <a:pt x="0" y="246"/>
                  <a:pt x="0" y="246"/>
                  <a:pt x="0" y="246"/>
                </a:cubicBezTo>
                <a:cubicBezTo>
                  <a:pt x="41" y="246"/>
                  <a:pt x="79" y="260"/>
                  <a:pt x="109" y="279"/>
                </a:cubicBezTo>
                <a:cubicBezTo>
                  <a:pt x="109" y="328"/>
                  <a:pt x="109" y="328"/>
                  <a:pt x="109" y="328"/>
                </a:cubicBezTo>
                <a:cubicBezTo>
                  <a:pt x="155" y="328"/>
                  <a:pt x="155" y="328"/>
                  <a:pt x="155" y="328"/>
                </a:cubicBezTo>
                <a:cubicBezTo>
                  <a:pt x="175" y="357"/>
                  <a:pt x="186" y="394"/>
                  <a:pt x="186" y="432"/>
                </a:cubicBezTo>
                <a:cubicBezTo>
                  <a:pt x="431" y="432"/>
                  <a:pt x="431" y="432"/>
                  <a:pt x="431" y="432"/>
                </a:cubicBezTo>
                <a:cubicBezTo>
                  <a:pt x="431" y="194"/>
                  <a:pt x="238" y="0"/>
                  <a:pt x="0" y="0"/>
                </a:cubicBezTo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TextBox 13"/>
          <p:cNvSpPr txBox="1"/>
          <p:nvPr/>
        </p:nvSpPr>
        <p:spPr>
          <a:xfrm>
            <a:off x="2459480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188668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42004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203626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/>
              <a:t>0000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694239" y="2535836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8946324" y="41207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576126431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rectangulares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4FDC53F-F865-C84A-A2F9-346D9C2F106F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152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526770" y="2877624"/>
            <a:ext cx="2296910" cy="878148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Isosceles Triangle 10"/>
          <p:cNvSpPr/>
          <p:nvPr/>
        </p:nvSpPr>
        <p:spPr>
          <a:xfrm rot="10800000">
            <a:off x="2364466" y="3620672"/>
            <a:ext cx="621520" cy="337749"/>
          </a:xfrm>
          <a:prstGeom prst="triangl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/>
          <p:cNvGrpSpPr/>
          <p:nvPr/>
        </p:nvGrpSpPr>
        <p:grpSpPr>
          <a:xfrm rot="10800000">
            <a:off x="3831007" y="2674975"/>
            <a:ext cx="2296910" cy="1080797"/>
            <a:chOff x="3831007" y="2877624"/>
            <a:chExt cx="2296910" cy="1080797"/>
          </a:xfrm>
        </p:grpSpPr>
        <p:sp>
          <p:nvSpPr>
            <p:cNvPr id="12" name="Rectangle 11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 rot="10800000">
            <a:off x="8445668" y="2674975"/>
            <a:ext cx="2296910" cy="1080797"/>
            <a:chOff x="3831007" y="2877624"/>
            <a:chExt cx="2296910" cy="1080797"/>
          </a:xfrm>
        </p:grpSpPr>
        <p:sp>
          <p:nvSpPr>
            <p:cNvPr id="17" name="Rectangle 16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Isosceles Triangle 17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" name="Rectangle 20"/>
          <p:cNvSpPr/>
          <p:nvPr/>
        </p:nvSpPr>
        <p:spPr>
          <a:xfrm>
            <a:off x="6141428" y="2877624"/>
            <a:ext cx="2296910" cy="878148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Isosceles Triangle 21"/>
          <p:cNvSpPr/>
          <p:nvPr/>
        </p:nvSpPr>
        <p:spPr>
          <a:xfrm rot="10800000">
            <a:off x="6979124" y="3620672"/>
            <a:ext cx="621520" cy="337749"/>
          </a:xfrm>
          <a:prstGeom prst="triangl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23914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785341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85341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123869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123869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2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accent2">
                    <a:lumMod val="75000"/>
                  </a:schemeClr>
                </a:solidFill>
              </a:rPr>
              <a:t> B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407268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407268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3"/>
                </a:solidFill>
              </a:rPr>
              <a:t>Opción</a:t>
            </a:r>
            <a:r>
              <a:rPr lang="en-US" sz="1600" b="1" dirty="0">
                <a:solidFill>
                  <a:schemeClr val="accent3"/>
                </a:solidFill>
              </a:rPr>
              <a:t> C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690667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8690667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D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629367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9397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283362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524027214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rectangulares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FB3814F-BF2E-A648-8344-80D4D9C1467B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153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526770" y="2877624"/>
            <a:ext cx="2296910" cy="878148"/>
          </a:xfrm>
          <a:prstGeom prst="rect">
            <a:avLst/>
          </a:prstGeom>
          <a:solidFill>
            <a:srgbClr val="77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Isosceles Triangle 10"/>
          <p:cNvSpPr/>
          <p:nvPr/>
        </p:nvSpPr>
        <p:spPr>
          <a:xfrm rot="10800000">
            <a:off x="2364466" y="3620672"/>
            <a:ext cx="621520" cy="337749"/>
          </a:xfrm>
          <a:prstGeom prst="triangle">
            <a:avLst/>
          </a:prstGeom>
          <a:solidFill>
            <a:srgbClr val="77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/>
          <p:cNvGrpSpPr/>
          <p:nvPr/>
        </p:nvGrpSpPr>
        <p:grpSpPr>
          <a:xfrm rot="10800000">
            <a:off x="3831007" y="2674975"/>
            <a:ext cx="2296910" cy="1080797"/>
            <a:chOff x="3831007" y="2877624"/>
            <a:chExt cx="2296910" cy="1080797"/>
          </a:xfrm>
          <a:solidFill>
            <a:srgbClr val="BF9474"/>
          </a:solidFill>
        </p:grpSpPr>
        <p:sp>
          <p:nvSpPr>
            <p:cNvPr id="12" name="Rectangle 11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 rot="10800000">
            <a:off x="8445668" y="2674975"/>
            <a:ext cx="2296910" cy="1080797"/>
            <a:chOff x="3831007" y="2877624"/>
            <a:chExt cx="2296910" cy="1080797"/>
          </a:xfrm>
          <a:solidFill>
            <a:srgbClr val="A6A088"/>
          </a:solidFill>
        </p:grpSpPr>
        <p:sp>
          <p:nvSpPr>
            <p:cNvPr id="17" name="Rectangle 16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Isosceles Triangle 17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" name="Rectangle 20"/>
          <p:cNvSpPr/>
          <p:nvPr/>
        </p:nvSpPr>
        <p:spPr>
          <a:xfrm>
            <a:off x="6141428" y="2877624"/>
            <a:ext cx="2296910" cy="878148"/>
          </a:xfrm>
          <a:prstGeom prst="rect">
            <a:avLst/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Isosceles Triangle 21"/>
          <p:cNvSpPr/>
          <p:nvPr/>
        </p:nvSpPr>
        <p:spPr>
          <a:xfrm rot="10800000">
            <a:off x="6979124" y="3620672"/>
            <a:ext cx="621520" cy="337749"/>
          </a:xfrm>
          <a:prstGeom prst="triangle">
            <a:avLst/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23914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785341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85341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78692"/>
                </a:solidFill>
              </a:rPr>
              <a:t>Opción</a:t>
            </a:r>
            <a:r>
              <a:rPr lang="en-US" sz="1600" b="1" dirty="0">
                <a:solidFill>
                  <a:srgbClr val="778692"/>
                </a:solidFill>
              </a:rPr>
              <a:t> A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123869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123869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BF9474"/>
                </a:solidFill>
              </a:rPr>
              <a:t>Opción</a:t>
            </a:r>
            <a:r>
              <a:rPr lang="en-US" sz="1600" b="1" dirty="0">
                <a:solidFill>
                  <a:srgbClr val="BF9474"/>
                </a:solidFill>
              </a:rPr>
              <a:t> B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407268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407268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5C2CE"/>
                </a:solidFill>
              </a:rPr>
              <a:t>Opción</a:t>
            </a:r>
            <a:r>
              <a:rPr lang="en-US" sz="1600" b="1" dirty="0">
                <a:solidFill>
                  <a:srgbClr val="A5C2CE"/>
                </a:solidFill>
              </a:rPr>
              <a:t> C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690667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8690667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088"/>
                </a:solidFill>
              </a:rPr>
              <a:t>Opción</a:t>
            </a:r>
            <a:r>
              <a:rPr lang="en-US" sz="1600" b="1" dirty="0">
                <a:solidFill>
                  <a:srgbClr val="A6A088"/>
                </a:solidFill>
              </a:rPr>
              <a:t> D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629367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9397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283362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449197972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rectangulares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6859CEA-5353-DC47-B946-2439283860DB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154</a:t>
            </a:fld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1526770" y="2877624"/>
            <a:ext cx="2296910" cy="1080797"/>
            <a:chOff x="1526770" y="2877624"/>
            <a:chExt cx="2296910" cy="1080797"/>
          </a:xfrm>
          <a:solidFill>
            <a:srgbClr val="A6A088"/>
          </a:solidFill>
        </p:grpSpPr>
        <p:sp>
          <p:nvSpPr>
            <p:cNvPr id="8" name="Rectangle 7"/>
            <p:cNvSpPr/>
            <p:nvPr/>
          </p:nvSpPr>
          <p:spPr>
            <a:xfrm>
              <a:off x="1526770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Isosceles Triangle 10"/>
            <p:cNvSpPr/>
            <p:nvPr/>
          </p:nvSpPr>
          <p:spPr>
            <a:xfrm rot="10800000">
              <a:off x="2364466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 rot="10800000">
            <a:off x="3831007" y="2674975"/>
            <a:ext cx="2296910" cy="1080797"/>
            <a:chOff x="3831007" y="2877624"/>
            <a:chExt cx="2296910" cy="1080797"/>
          </a:xfrm>
          <a:solidFill>
            <a:srgbClr val="778692"/>
          </a:solidFill>
        </p:grpSpPr>
        <p:sp>
          <p:nvSpPr>
            <p:cNvPr id="12" name="Rectangle 11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 rot="10800000">
            <a:off x="8445668" y="2674975"/>
            <a:ext cx="2296910" cy="1080797"/>
            <a:chOff x="3831007" y="2877624"/>
            <a:chExt cx="2296910" cy="1080797"/>
          </a:xfrm>
          <a:solidFill>
            <a:srgbClr val="789F90"/>
          </a:solidFill>
        </p:grpSpPr>
        <p:sp>
          <p:nvSpPr>
            <p:cNvPr id="17" name="Rectangle 16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Isosceles Triangle 17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141428" y="2877624"/>
            <a:ext cx="2296910" cy="1080797"/>
            <a:chOff x="6141428" y="2877624"/>
            <a:chExt cx="2296910" cy="1080797"/>
          </a:xfrm>
        </p:grpSpPr>
        <p:sp>
          <p:nvSpPr>
            <p:cNvPr id="21" name="Rectangle 20"/>
            <p:cNvSpPr/>
            <p:nvPr/>
          </p:nvSpPr>
          <p:spPr>
            <a:xfrm>
              <a:off x="6141428" y="2877624"/>
              <a:ext cx="2296910" cy="878148"/>
            </a:xfrm>
            <a:prstGeom prst="rect">
              <a:avLst/>
            </a:prstGeom>
            <a:solidFill>
              <a:srgbClr val="BF947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Isosceles Triangle 21"/>
            <p:cNvSpPr/>
            <p:nvPr/>
          </p:nvSpPr>
          <p:spPr>
            <a:xfrm rot="10800000">
              <a:off x="6979124" y="3620672"/>
              <a:ext cx="621520" cy="337749"/>
            </a:xfrm>
            <a:prstGeom prst="triangle">
              <a:avLst/>
            </a:prstGeom>
            <a:solidFill>
              <a:srgbClr val="BF947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23914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785341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85341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088"/>
                </a:solidFill>
              </a:rPr>
              <a:t>Opción</a:t>
            </a:r>
            <a:r>
              <a:rPr lang="en-US" sz="1600" b="1" dirty="0">
                <a:solidFill>
                  <a:srgbClr val="A6A088"/>
                </a:solidFill>
              </a:rPr>
              <a:t> A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123869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123869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78692"/>
                </a:solidFill>
              </a:rPr>
              <a:t>Opción</a:t>
            </a:r>
            <a:r>
              <a:rPr lang="en-US" sz="1600" b="1" dirty="0">
                <a:solidFill>
                  <a:srgbClr val="778692"/>
                </a:solidFill>
              </a:rPr>
              <a:t> B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407268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407268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BF9474"/>
                </a:solidFill>
              </a:rPr>
              <a:t>Opción</a:t>
            </a:r>
            <a:r>
              <a:rPr lang="en-US" sz="1600" b="1" dirty="0">
                <a:solidFill>
                  <a:srgbClr val="BF9474"/>
                </a:solidFill>
              </a:rPr>
              <a:t> C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690667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8690667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89F90"/>
                </a:solidFill>
              </a:rPr>
              <a:t>Opción</a:t>
            </a:r>
            <a:r>
              <a:rPr lang="en-US" sz="1600" b="1" dirty="0">
                <a:solidFill>
                  <a:srgbClr val="789F90"/>
                </a:solidFill>
              </a:rPr>
              <a:t> D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629367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9397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283362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543206520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rectangulares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3E7CDE3-CAD9-B345-9EB0-420B7BEB23AF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155</a:t>
            </a:fld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1526770" y="2877624"/>
            <a:ext cx="2296910" cy="1080797"/>
            <a:chOff x="1526770" y="2877624"/>
            <a:chExt cx="2296910" cy="1080797"/>
          </a:xfrm>
          <a:solidFill>
            <a:schemeClr val="bg1">
              <a:lumMod val="75000"/>
            </a:schemeClr>
          </a:solidFill>
        </p:grpSpPr>
        <p:sp>
          <p:nvSpPr>
            <p:cNvPr id="8" name="Rectangle 7"/>
            <p:cNvSpPr/>
            <p:nvPr/>
          </p:nvSpPr>
          <p:spPr>
            <a:xfrm>
              <a:off x="1526770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Isosceles Triangle 10"/>
            <p:cNvSpPr/>
            <p:nvPr/>
          </p:nvSpPr>
          <p:spPr>
            <a:xfrm rot="10800000">
              <a:off x="2364466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 rot="10800000">
            <a:off x="3831007" y="2674975"/>
            <a:ext cx="2296910" cy="1080797"/>
            <a:chOff x="3831007" y="2877624"/>
            <a:chExt cx="2296910" cy="1080797"/>
          </a:xfrm>
          <a:solidFill>
            <a:srgbClr val="A6A088"/>
          </a:solidFill>
        </p:grpSpPr>
        <p:sp>
          <p:nvSpPr>
            <p:cNvPr id="12" name="Rectangle 11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 rot="10800000">
            <a:off x="8445668" y="2674975"/>
            <a:ext cx="2296910" cy="1080797"/>
            <a:chOff x="3831007" y="2877624"/>
            <a:chExt cx="2296910" cy="1080797"/>
          </a:xfrm>
          <a:solidFill>
            <a:schemeClr val="accent2"/>
          </a:solidFill>
        </p:grpSpPr>
        <p:sp>
          <p:nvSpPr>
            <p:cNvPr id="17" name="Rectangle 16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Isosceles Triangle 17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141428" y="2877624"/>
            <a:ext cx="2296910" cy="1080797"/>
            <a:chOff x="6141428" y="2877624"/>
            <a:chExt cx="2296910" cy="1080797"/>
          </a:xfrm>
          <a:solidFill>
            <a:schemeClr val="tx1"/>
          </a:solidFill>
        </p:grpSpPr>
        <p:sp>
          <p:nvSpPr>
            <p:cNvPr id="21" name="Rectangle 20"/>
            <p:cNvSpPr/>
            <p:nvPr/>
          </p:nvSpPr>
          <p:spPr>
            <a:xfrm>
              <a:off x="6141428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Isosceles Triangle 21"/>
            <p:cNvSpPr/>
            <p:nvPr/>
          </p:nvSpPr>
          <p:spPr>
            <a:xfrm rot="10800000">
              <a:off x="6979124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23914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785341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85341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75000"/>
                  </a:schemeClr>
                </a:solidFill>
              </a:rPr>
              <a:t> A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123869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123869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088"/>
                </a:solidFill>
              </a:rPr>
              <a:t>Opción</a:t>
            </a:r>
            <a:r>
              <a:rPr lang="en-US" sz="1600" b="1" dirty="0">
                <a:solidFill>
                  <a:srgbClr val="A6A088"/>
                </a:solidFill>
              </a:rPr>
              <a:t> B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407268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407268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C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690667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8690667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2"/>
                </a:solidFill>
              </a:rPr>
              <a:t>Opción</a:t>
            </a:r>
            <a:r>
              <a:rPr lang="en-US" sz="1600" b="1" dirty="0">
                <a:solidFill>
                  <a:schemeClr val="accent2"/>
                </a:solidFill>
              </a:rPr>
              <a:t> D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629367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9397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283362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827637701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rectangulares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24421E4-18CF-544B-8F7F-E3F2587AFA1B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156</a:t>
            </a:fld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1526770" y="2877624"/>
            <a:ext cx="2296910" cy="1080797"/>
            <a:chOff x="1526770" y="2877624"/>
            <a:chExt cx="2296910" cy="1080797"/>
          </a:xfrm>
          <a:solidFill>
            <a:srgbClr val="C7CB59"/>
          </a:solidFill>
        </p:grpSpPr>
        <p:sp>
          <p:nvSpPr>
            <p:cNvPr id="8" name="Rectangle 7"/>
            <p:cNvSpPr/>
            <p:nvPr/>
          </p:nvSpPr>
          <p:spPr>
            <a:xfrm>
              <a:off x="1526770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Isosceles Triangle 10"/>
            <p:cNvSpPr/>
            <p:nvPr/>
          </p:nvSpPr>
          <p:spPr>
            <a:xfrm rot="10800000">
              <a:off x="2364466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 rot="10800000">
            <a:off x="3831007" y="2674975"/>
            <a:ext cx="2296910" cy="1080797"/>
            <a:chOff x="3831007" y="2877624"/>
            <a:chExt cx="2296910" cy="1080797"/>
          </a:xfrm>
          <a:solidFill>
            <a:srgbClr val="E4E829"/>
          </a:solidFill>
        </p:grpSpPr>
        <p:sp>
          <p:nvSpPr>
            <p:cNvPr id="12" name="Rectangle 11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 rot="10800000">
            <a:off x="8445668" y="2674975"/>
            <a:ext cx="2296910" cy="1080797"/>
            <a:chOff x="3831007" y="2877624"/>
            <a:chExt cx="2296910" cy="1080797"/>
          </a:xfrm>
          <a:solidFill>
            <a:srgbClr val="F8FACD"/>
          </a:solidFill>
        </p:grpSpPr>
        <p:sp>
          <p:nvSpPr>
            <p:cNvPr id="17" name="Rectangle 16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Isosceles Triangle 17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141428" y="2877624"/>
            <a:ext cx="2296910" cy="1080797"/>
            <a:chOff x="6141428" y="2877624"/>
            <a:chExt cx="2296910" cy="1080797"/>
          </a:xfrm>
          <a:solidFill>
            <a:srgbClr val="EEF286"/>
          </a:solidFill>
        </p:grpSpPr>
        <p:sp>
          <p:nvSpPr>
            <p:cNvPr id="21" name="Rectangle 20"/>
            <p:cNvSpPr/>
            <p:nvPr/>
          </p:nvSpPr>
          <p:spPr>
            <a:xfrm>
              <a:off x="6141428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Isosceles Triangle 21"/>
            <p:cNvSpPr/>
            <p:nvPr/>
          </p:nvSpPr>
          <p:spPr>
            <a:xfrm rot="10800000">
              <a:off x="6979124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23914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785341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85341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123869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123869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B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407268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407268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C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690667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8690667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D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629367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9397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283362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683316814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rectangulares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81F5234-9F05-784B-BB65-A7EED47B5B1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157</a:t>
            </a:fld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1526770" y="2877624"/>
            <a:ext cx="2296910" cy="1080797"/>
            <a:chOff x="1526770" y="2877624"/>
            <a:chExt cx="2296910" cy="1080797"/>
          </a:xfrm>
          <a:solidFill>
            <a:srgbClr val="C7CB59"/>
          </a:solidFill>
        </p:grpSpPr>
        <p:sp>
          <p:nvSpPr>
            <p:cNvPr id="8" name="Rectangle 7"/>
            <p:cNvSpPr/>
            <p:nvPr/>
          </p:nvSpPr>
          <p:spPr>
            <a:xfrm>
              <a:off x="1526770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Isosceles Triangle 10"/>
            <p:cNvSpPr/>
            <p:nvPr/>
          </p:nvSpPr>
          <p:spPr>
            <a:xfrm rot="10800000">
              <a:off x="2364466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 rot="10800000">
            <a:off x="3831007" y="2674975"/>
            <a:ext cx="2296910" cy="1080797"/>
            <a:chOff x="3831007" y="2877624"/>
            <a:chExt cx="2296910" cy="1080797"/>
          </a:xfrm>
          <a:solidFill>
            <a:srgbClr val="E4E829"/>
          </a:solidFill>
        </p:grpSpPr>
        <p:sp>
          <p:nvSpPr>
            <p:cNvPr id="12" name="Rectangle 11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 rot="10800000">
            <a:off x="8445668" y="2674975"/>
            <a:ext cx="2296910" cy="1080797"/>
            <a:chOff x="3831007" y="2877624"/>
            <a:chExt cx="2296910" cy="1080797"/>
          </a:xfrm>
          <a:solidFill>
            <a:srgbClr val="F8FACD"/>
          </a:solidFill>
        </p:grpSpPr>
        <p:sp>
          <p:nvSpPr>
            <p:cNvPr id="17" name="Rectangle 16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Isosceles Triangle 17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141428" y="2877624"/>
            <a:ext cx="2296910" cy="1080797"/>
            <a:chOff x="6141428" y="2877624"/>
            <a:chExt cx="2296910" cy="1080797"/>
          </a:xfrm>
          <a:solidFill>
            <a:srgbClr val="EEF286"/>
          </a:solidFill>
        </p:grpSpPr>
        <p:sp>
          <p:nvSpPr>
            <p:cNvPr id="21" name="Rectangle 20"/>
            <p:cNvSpPr/>
            <p:nvPr/>
          </p:nvSpPr>
          <p:spPr>
            <a:xfrm>
              <a:off x="6141428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Isosceles Triangle 21"/>
            <p:cNvSpPr/>
            <p:nvPr/>
          </p:nvSpPr>
          <p:spPr>
            <a:xfrm rot="10800000">
              <a:off x="6979124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23914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785341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85341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A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123869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123869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B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407268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407268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C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690667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8690667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D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629367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/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9397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/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283362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/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998699154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rectangulares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11DE1FB-CBC0-5640-BBCF-F5E6C95A22DB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158</a:t>
            </a:fld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1526770" y="2877624"/>
            <a:ext cx="2296910" cy="1080797"/>
            <a:chOff x="1526770" y="2877624"/>
            <a:chExt cx="2296910" cy="1080797"/>
          </a:xfrm>
          <a:solidFill>
            <a:srgbClr val="E4E829"/>
          </a:solidFill>
        </p:grpSpPr>
        <p:sp>
          <p:nvSpPr>
            <p:cNvPr id="8" name="Rectangle 7"/>
            <p:cNvSpPr/>
            <p:nvPr/>
          </p:nvSpPr>
          <p:spPr>
            <a:xfrm>
              <a:off x="1526770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Isosceles Triangle 10"/>
            <p:cNvSpPr/>
            <p:nvPr/>
          </p:nvSpPr>
          <p:spPr>
            <a:xfrm rot="10800000">
              <a:off x="2364466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 rot="10800000">
            <a:off x="3831007" y="2674975"/>
            <a:ext cx="2296910" cy="1080797"/>
            <a:chOff x="3831007" y="2877624"/>
            <a:chExt cx="2296910" cy="1080797"/>
          </a:xfrm>
          <a:solidFill>
            <a:schemeClr val="tx1"/>
          </a:solidFill>
        </p:grpSpPr>
        <p:sp>
          <p:nvSpPr>
            <p:cNvPr id="12" name="Rectangle 11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 rot="10800000">
            <a:off x="8445668" y="2674975"/>
            <a:ext cx="2296910" cy="1080797"/>
            <a:chOff x="3831007" y="2877624"/>
            <a:chExt cx="2296910" cy="1080797"/>
          </a:xfrm>
          <a:solidFill>
            <a:schemeClr val="bg1">
              <a:lumMod val="85000"/>
            </a:schemeClr>
          </a:solidFill>
        </p:grpSpPr>
        <p:sp>
          <p:nvSpPr>
            <p:cNvPr id="17" name="Rectangle 16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Isosceles Triangle 17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141428" y="2877624"/>
            <a:ext cx="2296910" cy="1080797"/>
            <a:chOff x="6141428" y="2877624"/>
            <a:chExt cx="2296910" cy="1080797"/>
          </a:xfrm>
          <a:solidFill>
            <a:schemeClr val="bg1">
              <a:lumMod val="65000"/>
            </a:schemeClr>
          </a:solidFill>
        </p:grpSpPr>
        <p:sp>
          <p:nvSpPr>
            <p:cNvPr id="21" name="Rectangle 20"/>
            <p:cNvSpPr/>
            <p:nvPr/>
          </p:nvSpPr>
          <p:spPr>
            <a:xfrm>
              <a:off x="6141428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Isosceles Triangle 21"/>
            <p:cNvSpPr/>
            <p:nvPr/>
          </p:nvSpPr>
          <p:spPr>
            <a:xfrm rot="10800000">
              <a:off x="6979124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23914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/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785341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85341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E4E829"/>
                </a:solidFill>
              </a:rPr>
              <a:t>Opción</a:t>
            </a:r>
            <a:r>
              <a:rPr lang="en-US" sz="1600" b="1" dirty="0">
                <a:solidFill>
                  <a:srgbClr val="E4E829"/>
                </a:solidFill>
              </a:rPr>
              <a:t> A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123869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123869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B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407268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407268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6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65000"/>
                  </a:schemeClr>
                </a:solidFill>
              </a:rPr>
              <a:t> C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690667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8690667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8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85000"/>
                  </a:schemeClr>
                </a:solidFill>
              </a:rPr>
              <a:t> D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629367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9397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283362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320966539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rectangulares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2CBEAB2-EF98-1A4F-8150-251BF9744C90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159</a:t>
            </a:fld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1526770" y="2877624"/>
            <a:ext cx="2296910" cy="1080797"/>
            <a:chOff x="1526770" y="2877624"/>
            <a:chExt cx="2296910" cy="1080797"/>
          </a:xfrm>
          <a:solidFill>
            <a:srgbClr val="E4E829"/>
          </a:solidFill>
        </p:grpSpPr>
        <p:sp>
          <p:nvSpPr>
            <p:cNvPr id="8" name="Rectangle 7"/>
            <p:cNvSpPr/>
            <p:nvPr/>
          </p:nvSpPr>
          <p:spPr>
            <a:xfrm>
              <a:off x="1526770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Isosceles Triangle 10"/>
            <p:cNvSpPr/>
            <p:nvPr/>
          </p:nvSpPr>
          <p:spPr>
            <a:xfrm rot="10800000">
              <a:off x="2364466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 rot="10800000">
            <a:off x="3831007" y="2674975"/>
            <a:ext cx="2296910" cy="1080797"/>
            <a:chOff x="3831007" y="2877624"/>
            <a:chExt cx="2296910" cy="1080797"/>
          </a:xfrm>
          <a:solidFill>
            <a:schemeClr val="accent1"/>
          </a:solidFill>
        </p:grpSpPr>
        <p:sp>
          <p:nvSpPr>
            <p:cNvPr id="12" name="Rectangle 11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 rot="10800000">
            <a:off x="8445668" y="2674975"/>
            <a:ext cx="2296910" cy="1080797"/>
            <a:chOff x="3831007" y="2877624"/>
            <a:chExt cx="2296910" cy="1080797"/>
          </a:xfrm>
          <a:solidFill>
            <a:srgbClr val="B5C2E3"/>
          </a:solidFill>
        </p:grpSpPr>
        <p:sp>
          <p:nvSpPr>
            <p:cNvPr id="17" name="Rectangle 16"/>
            <p:cNvSpPr/>
            <p:nvPr/>
          </p:nvSpPr>
          <p:spPr>
            <a:xfrm>
              <a:off x="3831007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Isosceles Triangle 17"/>
            <p:cNvSpPr/>
            <p:nvPr/>
          </p:nvSpPr>
          <p:spPr>
            <a:xfrm rot="10800000">
              <a:off x="4668703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141428" y="2877624"/>
            <a:ext cx="2296910" cy="1080797"/>
            <a:chOff x="6141428" y="2877624"/>
            <a:chExt cx="2296910" cy="1080797"/>
          </a:xfrm>
          <a:solidFill>
            <a:srgbClr val="6886C7"/>
          </a:solidFill>
        </p:grpSpPr>
        <p:sp>
          <p:nvSpPr>
            <p:cNvPr id="21" name="Rectangle 20"/>
            <p:cNvSpPr/>
            <p:nvPr/>
          </p:nvSpPr>
          <p:spPr>
            <a:xfrm>
              <a:off x="6141428" y="2877624"/>
              <a:ext cx="2296910" cy="87814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Isosceles Triangle 21"/>
            <p:cNvSpPr/>
            <p:nvPr/>
          </p:nvSpPr>
          <p:spPr>
            <a:xfrm rot="10800000">
              <a:off x="6979124" y="3620672"/>
              <a:ext cx="621520" cy="337749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23914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785341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85341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E4E829"/>
                </a:solidFill>
              </a:rPr>
              <a:t>Opción</a:t>
            </a:r>
            <a:r>
              <a:rPr lang="en-US" sz="1600" b="1" dirty="0">
                <a:solidFill>
                  <a:srgbClr val="E4E829"/>
                </a:solidFill>
              </a:rPr>
              <a:t> A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123869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123869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B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407268" y="454052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407268" y="424337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886C7"/>
                </a:solidFill>
              </a:rPr>
              <a:t>Opción</a:t>
            </a:r>
            <a:r>
              <a:rPr lang="en-US" sz="1600" b="1" dirty="0">
                <a:solidFill>
                  <a:srgbClr val="6886C7"/>
                </a:solidFill>
              </a:rPr>
              <a:t> C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690667" y="174396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8690667" y="144681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B5C2E3"/>
                </a:solidFill>
              </a:rPr>
              <a:t>Opción</a:t>
            </a:r>
            <a:r>
              <a:rPr lang="en-US" sz="1600" b="1" dirty="0">
                <a:solidFill>
                  <a:srgbClr val="B5C2E3"/>
                </a:solidFill>
              </a:rPr>
              <a:t> D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629367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939790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283362" y="317549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70657399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Destacados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AD9C131-B00C-E940-82DD-335D74BEC7CD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16</a:t>
            </a:fld>
            <a:endParaRPr lang="en-US" dirty="0"/>
          </a:p>
        </p:txBody>
      </p:sp>
      <p:sp>
        <p:nvSpPr>
          <p:cNvPr id="9" name="Freeform 5"/>
          <p:cNvSpPr>
            <a:spLocks/>
          </p:cNvSpPr>
          <p:nvPr/>
        </p:nvSpPr>
        <p:spPr bwMode="auto">
          <a:xfrm>
            <a:off x="6849414" y="3085545"/>
            <a:ext cx="690339" cy="855549"/>
          </a:xfrm>
          <a:custGeom>
            <a:avLst/>
            <a:gdLst>
              <a:gd name="T0" fmla="*/ 431 w 431"/>
              <a:gd name="T1" fmla="*/ 65 h 534"/>
              <a:gd name="T2" fmla="*/ 371 w 431"/>
              <a:gd name="T3" fmla="*/ 0 h 534"/>
              <a:gd name="T4" fmla="*/ 64 w 431"/>
              <a:gd name="T5" fmla="*/ 0 h 534"/>
              <a:gd name="T6" fmla="*/ 0 w 431"/>
              <a:gd name="T7" fmla="*/ 61 h 534"/>
              <a:gd name="T8" fmla="*/ 0 w 431"/>
              <a:gd name="T9" fmla="*/ 367 h 534"/>
              <a:gd name="T10" fmla="*/ 60 w 431"/>
              <a:gd name="T11" fmla="*/ 431 h 534"/>
              <a:gd name="T12" fmla="*/ 141 w 431"/>
              <a:gd name="T13" fmla="*/ 431 h 534"/>
              <a:gd name="T14" fmla="*/ 215 w 431"/>
              <a:gd name="T15" fmla="*/ 534 h 534"/>
              <a:gd name="T16" fmla="*/ 290 w 431"/>
              <a:gd name="T17" fmla="*/ 431 h 534"/>
              <a:gd name="T18" fmla="*/ 366 w 431"/>
              <a:gd name="T19" fmla="*/ 431 h 534"/>
              <a:gd name="T20" fmla="*/ 431 w 431"/>
              <a:gd name="T21" fmla="*/ 371 h 534"/>
              <a:gd name="T22" fmla="*/ 431 w 431"/>
              <a:gd name="T23" fmla="*/ 65 h 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31" h="534">
                <a:moveTo>
                  <a:pt x="431" y="65"/>
                </a:moveTo>
                <a:cubicBezTo>
                  <a:pt x="431" y="29"/>
                  <a:pt x="404" y="0"/>
                  <a:pt x="371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29" y="0"/>
                  <a:pt x="0" y="27"/>
                  <a:pt x="0" y="61"/>
                </a:cubicBezTo>
                <a:cubicBezTo>
                  <a:pt x="0" y="367"/>
                  <a:pt x="0" y="367"/>
                  <a:pt x="0" y="367"/>
                </a:cubicBezTo>
                <a:cubicBezTo>
                  <a:pt x="0" y="402"/>
                  <a:pt x="27" y="431"/>
                  <a:pt x="60" y="431"/>
                </a:cubicBezTo>
                <a:cubicBezTo>
                  <a:pt x="141" y="431"/>
                  <a:pt x="141" y="431"/>
                  <a:pt x="141" y="431"/>
                </a:cubicBezTo>
                <a:cubicBezTo>
                  <a:pt x="215" y="534"/>
                  <a:pt x="215" y="534"/>
                  <a:pt x="215" y="534"/>
                </a:cubicBezTo>
                <a:cubicBezTo>
                  <a:pt x="290" y="431"/>
                  <a:pt x="290" y="431"/>
                  <a:pt x="290" y="431"/>
                </a:cubicBezTo>
                <a:cubicBezTo>
                  <a:pt x="366" y="431"/>
                  <a:pt x="366" y="431"/>
                  <a:pt x="366" y="431"/>
                </a:cubicBezTo>
                <a:cubicBezTo>
                  <a:pt x="402" y="431"/>
                  <a:pt x="431" y="404"/>
                  <a:pt x="431" y="371"/>
                </a:cubicBezTo>
                <a:lnTo>
                  <a:pt x="431" y="6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6"/>
          <p:cNvSpPr>
            <a:spLocks/>
          </p:cNvSpPr>
          <p:nvPr/>
        </p:nvSpPr>
        <p:spPr bwMode="auto">
          <a:xfrm>
            <a:off x="8600651" y="3141717"/>
            <a:ext cx="945458" cy="743206"/>
          </a:xfrm>
          <a:custGeom>
            <a:avLst/>
            <a:gdLst>
              <a:gd name="T0" fmla="*/ 356 w 536"/>
              <a:gd name="T1" fmla="*/ 0 h 421"/>
              <a:gd name="T2" fmla="*/ 181 w 536"/>
              <a:gd name="T3" fmla="*/ 0 h 421"/>
              <a:gd name="T4" fmla="*/ 0 w 536"/>
              <a:gd name="T5" fmla="*/ 181 h 421"/>
              <a:gd name="T6" fmla="*/ 181 w 536"/>
              <a:gd name="T7" fmla="*/ 361 h 421"/>
              <a:gd name="T8" fmla="*/ 215 w 536"/>
              <a:gd name="T9" fmla="*/ 361 h 421"/>
              <a:gd name="T10" fmla="*/ 215 w 536"/>
              <a:gd name="T11" fmla="*/ 421 h 421"/>
              <a:gd name="T12" fmla="*/ 296 w 536"/>
              <a:gd name="T13" fmla="*/ 361 h 421"/>
              <a:gd name="T14" fmla="*/ 356 w 536"/>
              <a:gd name="T15" fmla="*/ 361 h 421"/>
              <a:gd name="T16" fmla="*/ 536 w 536"/>
              <a:gd name="T17" fmla="*/ 181 h 421"/>
              <a:gd name="T18" fmla="*/ 356 w 536"/>
              <a:gd name="T19" fmla="*/ 0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6" h="421">
                <a:moveTo>
                  <a:pt x="356" y="0"/>
                </a:moveTo>
                <a:cubicBezTo>
                  <a:pt x="181" y="0"/>
                  <a:pt x="181" y="0"/>
                  <a:pt x="181" y="0"/>
                </a:cubicBezTo>
                <a:cubicBezTo>
                  <a:pt x="81" y="0"/>
                  <a:pt x="0" y="81"/>
                  <a:pt x="0" y="181"/>
                </a:cubicBezTo>
                <a:cubicBezTo>
                  <a:pt x="0" y="280"/>
                  <a:pt x="81" y="361"/>
                  <a:pt x="181" y="361"/>
                </a:cubicBezTo>
                <a:cubicBezTo>
                  <a:pt x="215" y="361"/>
                  <a:pt x="215" y="361"/>
                  <a:pt x="215" y="361"/>
                </a:cubicBezTo>
                <a:cubicBezTo>
                  <a:pt x="215" y="421"/>
                  <a:pt x="215" y="421"/>
                  <a:pt x="215" y="421"/>
                </a:cubicBezTo>
                <a:cubicBezTo>
                  <a:pt x="296" y="361"/>
                  <a:pt x="296" y="361"/>
                  <a:pt x="296" y="361"/>
                </a:cubicBezTo>
                <a:cubicBezTo>
                  <a:pt x="356" y="361"/>
                  <a:pt x="356" y="361"/>
                  <a:pt x="356" y="361"/>
                </a:cubicBezTo>
                <a:cubicBezTo>
                  <a:pt x="455" y="361"/>
                  <a:pt x="536" y="280"/>
                  <a:pt x="536" y="181"/>
                </a:cubicBezTo>
                <a:cubicBezTo>
                  <a:pt x="536" y="81"/>
                  <a:pt x="455" y="0"/>
                  <a:pt x="35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7"/>
          <p:cNvSpPr>
            <a:spLocks/>
          </p:cNvSpPr>
          <p:nvPr/>
        </p:nvSpPr>
        <p:spPr bwMode="auto">
          <a:xfrm>
            <a:off x="8706487" y="4514360"/>
            <a:ext cx="733784" cy="967522"/>
          </a:xfrm>
          <a:custGeom>
            <a:avLst/>
            <a:gdLst>
              <a:gd name="T0" fmla="*/ 302 w 353"/>
              <a:gd name="T1" fmla="*/ 0 h 465"/>
              <a:gd name="T2" fmla="*/ 0 w 353"/>
              <a:gd name="T3" fmla="*/ 0 h 465"/>
              <a:gd name="T4" fmla="*/ 0 w 353"/>
              <a:gd name="T5" fmla="*/ 394 h 465"/>
              <a:gd name="T6" fmla="*/ 176 w 353"/>
              <a:gd name="T7" fmla="*/ 465 h 465"/>
              <a:gd name="T8" fmla="*/ 353 w 353"/>
              <a:gd name="T9" fmla="*/ 394 h 465"/>
              <a:gd name="T10" fmla="*/ 353 w 353"/>
              <a:gd name="T11" fmla="*/ 126 h 465"/>
              <a:gd name="T12" fmla="*/ 353 w 353"/>
              <a:gd name="T13" fmla="*/ 51 h 465"/>
              <a:gd name="T14" fmla="*/ 302 w 353"/>
              <a:gd name="T15" fmla="*/ 0 h 4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3" h="465">
                <a:moveTo>
                  <a:pt x="30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394"/>
                  <a:pt x="0" y="394"/>
                  <a:pt x="0" y="394"/>
                </a:cubicBezTo>
                <a:cubicBezTo>
                  <a:pt x="176" y="465"/>
                  <a:pt x="176" y="465"/>
                  <a:pt x="176" y="465"/>
                </a:cubicBezTo>
                <a:cubicBezTo>
                  <a:pt x="353" y="394"/>
                  <a:pt x="353" y="394"/>
                  <a:pt x="353" y="394"/>
                </a:cubicBezTo>
                <a:cubicBezTo>
                  <a:pt x="353" y="126"/>
                  <a:pt x="353" y="126"/>
                  <a:pt x="353" y="126"/>
                </a:cubicBezTo>
                <a:cubicBezTo>
                  <a:pt x="353" y="51"/>
                  <a:pt x="353" y="51"/>
                  <a:pt x="353" y="51"/>
                </a:cubicBezTo>
                <a:cubicBezTo>
                  <a:pt x="353" y="23"/>
                  <a:pt x="330" y="0"/>
                  <a:pt x="30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8"/>
          <p:cNvSpPr>
            <a:spLocks/>
          </p:cNvSpPr>
          <p:nvPr/>
        </p:nvSpPr>
        <p:spPr bwMode="auto">
          <a:xfrm>
            <a:off x="6838490" y="4600190"/>
            <a:ext cx="712186" cy="795862"/>
          </a:xfrm>
          <a:custGeom>
            <a:avLst/>
            <a:gdLst>
              <a:gd name="T0" fmla="*/ 302 w 353"/>
              <a:gd name="T1" fmla="*/ 0 h 394"/>
              <a:gd name="T2" fmla="*/ 0 w 353"/>
              <a:gd name="T3" fmla="*/ 0 h 394"/>
              <a:gd name="T4" fmla="*/ 0 w 353"/>
              <a:gd name="T5" fmla="*/ 394 h 394"/>
              <a:gd name="T6" fmla="*/ 176 w 353"/>
              <a:gd name="T7" fmla="*/ 350 h 394"/>
              <a:gd name="T8" fmla="*/ 353 w 353"/>
              <a:gd name="T9" fmla="*/ 394 h 394"/>
              <a:gd name="T10" fmla="*/ 353 w 353"/>
              <a:gd name="T11" fmla="*/ 126 h 394"/>
              <a:gd name="T12" fmla="*/ 353 w 353"/>
              <a:gd name="T13" fmla="*/ 51 h 394"/>
              <a:gd name="T14" fmla="*/ 302 w 353"/>
              <a:gd name="T15" fmla="*/ 0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3" h="394">
                <a:moveTo>
                  <a:pt x="30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394"/>
                  <a:pt x="0" y="394"/>
                  <a:pt x="0" y="394"/>
                </a:cubicBezTo>
                <a:cubicBezTo>
                  <a:pt x="176" y="350"/>
                  <a:pt x="176" y="350"/>
                  <a:pt x="176" y="350"/>
                </a:cubicBezTo>
                <a:cubicBezTo>
                  <a:pt x="353" y="394"/>
                  <a:pt x="353" y="394"/>
                  <a:pt x="353" y="394"/>
                </a:cubicBezTo>
                <a:cubicBezTo>
                  <a:pt x="353" y="126"/>
                  <a:pt x="353" y="126"/>
                  <a:pt x="353" y="126"/>
                </a:cubicBezTo>
                <a:cubicBezTo>
                  <a:pt x="353" y="51"/>
                  <a:pt x="353" y="51"/>
                  <a:pt x="353" y="51"/>
                </a:cubicBezTo>
                <a:cubicBezTo>
                  <a:pt x="353" y="23"/>
                  <a:pt x="330" y="0"/>
                  <a:pt x="30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>
            <a:off x="6736211" y="1901486"/>
            <a:ext cx="883908" cy="470698"/>
          </a:xfrm>
          <a:custGeom>
            <a:avLst/>
            <a:gdLst>
              <a:gd name="T0" fmla="*/ 333 w 453"/>
              <a:gd name="T1" fmla="*/ 0 h 241"/>
              <a:gd name="T2" fmla="*/ 0 w 453"/>
              <a:gd name="T3" fmla="*/ 0 h 241"/>
              <a:gd name="T4" fmla="*/ 0 w 453"/>
              <a:gd name="T5" fmla="*/ 241 h 241"/>
              <a:gd name="T6" fmla="*/ 333 w 453"/>
              <a:gd name="T7" fmla="*/ 241 h 241"/>
              <a:gd name="T8" fmla="*/ 453 w 453"/>
              <a:gd name="T9" fmla="*/ 121 h 241"/>
              <a:gd name="T10" fmla="*/ 453 w 453"/>
              <a:gd name="T11" fmla="*/ 121 h 241"/>
              <a:gd name="T12" fmla="*/ 333 w 453"/>
              <a:gd name="T13" fmla="*/ 0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3" h="241">
                <a:moveTo>
                  <a:pt x="33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41"/>
                  <a:pt x="0" y="241"/>
                  <a:pt x="0" y="241"/>
                </a:cubicBezTo>
                <a:cubicBezTo>
                  <a:pt x="333" y="241"/>
                  <a:pt x="333" y="241"/>
                  <a:pt x="333" y="241"/>
                </a:cubicBezTo>
                <a:cubicBezTo>
                  <a:pt x="399" y="241"/>
                  <a:pt x="453" y="187"/>
                  <a:pt x="453" y="121"/>
                </a:cubicBezTo>
                <a:cubicBezTo>
                  <a:pt x="453" y="121"/>
                  <a:pt x="453" y="121"/>
                  <a:pt x="453" y="121"/>
                </a:cubicBezTo>
                <a:cubicBezTo>
                  <a:pt x="453" y="55"/>
                  <a:pt x="399" y="0"/>
                  <a:pt x="3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10"/>
          <p:cNvSpPr>
            <a:spLocks/>
          </p:cNvSpPr>
          <p:nvPr/>
        </p:nvSpPr>
        <p:spPr bwMode="auto">
          <a:xfrm>
            <a:off x="8644130" y="1918523"/>
            <a:ext cx="901978" cy="436624"/>
          </a:xfrm>
          <a:custGeom>
            <a:avLst/>
            <a:gdLst>
              <a:gd name="T0" fmla="*/ 0 w 942"/>
              <a:gd name="T1" fmla="*/ 456 h 456"/>
              <a:gd name="T2" fmla="*/ 794 w 942"/>
              <a:gd name="T3" fmla="*/ 456 h 456"/>
              <a:gd name="T4" fmla="*/ 942 w 942"/>
              <a:gd name="T5" fmla="*/ 228 h 456"/>
              <a:gd name="T6" fmla="*/ 794 w 942"/>
              <a:gd name="T7" fmla="*/ 0 h 456"/>
              <a:gd name="T8" fmla="*/ 0 w 942"/>
              <a:gd name="T9" fmla="*/ 0 h 456"/>
              <a:gd name="T10" fmla="*/ 78 w 942"/>
              <a:gd name="T11" fmla="*/ 228 h 456"/>
              <a:gd name="T12" fmla="*/ 0 w 942"/>
              <a:gd name="T13" fmla="*/ 45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2" h="456">
                <a:moveTo>
                  <a:pt x="0" y="456"/>
                </a:moveTo>
                <a:lnTo>
                  <a:pt x="794" y="456"/>
                </a:lnTo>
                <a:lnTo>
                  <a:pt x="942" y="228"/>
                </a:lnTo>
                <a:lnTo>
                  <a:pt x="794" y="0"/>
                </a:lnTo>
                <a:lnTo>
                  <a:pt x="0" y="0"/>
                </a:lnTo>
                <a:lnTo>
                  <a:pt x="78" y="228"/>
                </a:lnTo>
                <a:lnTo>
                  <a:pt x="0" y="4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11"/>
          <p:cNvSpPr>
            <a:spLocks/>
          </p:cNvSpPr>
          <p:nvPr/>
        </p:nvSpPr>
        <p:spPr bwMode="auto">
          <a:xfrm>
            <a:off x="10570120" y="1940650"/>
            <a:ext cx="939628" cy="392370"/>
          </a:xfrm>
          <a:custGeom>
            <a:avLst/>
            <a:gdLst>
              <a:gd name="T0" fmla="*/ 447 w 503"/>
              <a:gd name="T1" fmla="*/ 0 h 210"/>
              <a:gd name="T2" fmla="*/ 257 w 503"/>
              <a:gd name="T3" fmla="*/ 0 h 210"/>
              <a:gd name="T4" fmla="*/ 115 w 503"/>
              <a:gd name="T5" fmla="*/ 0 h 210"/>
              <a:gd name="T6" fmla="*/ 58 w 503"/>
              <a:gd name="T7" fmla="*/ 0 h 210"/>
              <a:gd name="T8" fmla="*/ 0 w 503"/>
              <a:gd name="T9" fmla="*/ 105 h 210"/>
              <a:gd name="T10" fmla="*/ 58 w 503"/>
              <a:gd name="T11" fmla="*/ 210 h 210"/>
              <a:gd name="T12" fmla="*/ 115 w 503"/>
              <a:gd name="T13" fmla="*/ 210 h 210"/>
              <a:gd name="T14" fmla="*/ 257 w 503"/>
              <a:gd name="T15" fmla="*/ 210 h 210"/>
              <a:gd name="T16" fmla="*/ 447 w 503"/>
              <a:gd name="T17" fmla="*/ 210 h 210"/>
              <a:gd name="T18" fmla="*/ 503 w 503"/>
              <a:gd name="T19" fmla="*/ 154 h 210"/>
              <a:gd name="T20" fmla="*/ 503 w 503"/>
              <a:gd name="T21" fmla="*/ 56 h 210"/>
              <a:gd name="T22" fmla="*/ 447 w 503"/>
              <a:gd name="T2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03" h="210">
                <a:moveTo>
                  <a:pt x="447" y="0"/>
                </a:moveTo>
                <a:cubicBezTo>
                  <a:pt x="257" y="0"/>
                  <a:pt x="257" y="0"/>
                  <a:pt x="257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0" y="105"/>
                  <a:pt x="0" y="105"/>
                  <a:pt x="0" y="105"/>
                </a:cubicBezTo>
                <a:cubicBezTo>
                  <a:pt x="58" y="210"/>
                  <a:pt x="58" y="210"/>
                  <a:pt x="58" y="210"/>
                </a:cubicBezTo>
                <a:cubicBezTo>
                  <a:pt x="115" y="210"/>
                  <a:pt x="115" y="210"/>
                  <a:pt x="115" y="210"/>
                </a:cubicBezTo>
                <a:cubicBezTo>
                  <a:pt x="257" y="210"/>
                  <a:pt x="257" y="210"/>
                  <a:pt x="257" y="210"/>
                </a:cubicBezTo>
                <a:cubicBezTo>
                  <a:pt x="447" y="210"/>
                  <a:pt x="447" y="210"/>
                  <a:pt x="447" y="210"/>
                </a:cubicBezTo>
                <a:cubicBezTo>
                  <a:pt x="478" y="210"/>
                  <a:pt x="503" y="184"/>
                  <a:pt x="503" y="154"/>
                </a:cubicBezTo>
                <a:cubicBezTo>
                  <a:pt x="503" y="56"/>
                  <a:pt x="503" y="56"/>
                  <a:pt x="503" y="56"/>
                </a:cubicBezTo>
                <a:cubicBezTo>
                  <a:pt x="503" y="25"/>
                  <a:pt x="478" y="0"/>
                  <a:pt x="44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2"/>
          <p:cNvSpPr>
            <a:spLocks/>
          </p:cNvSpPr>
          <p:nvPr/>
        </p:nvSpPr>
        <p:spPr bwMode="auto">
          <a:xfrm>
            <a:off x="10542831" y="3300504"/>
            <a:ext cx="899802" cy="425630"/>
          </a:xfrm>
          <a:custGeom>
            <a:avLst/>
            <a:gdLst>
              <a:gd name="T0" fmla="*/ 388 w 444"/>
              <a:gd name="T1" fmla="*/ 0 h 210"/>
              <a:gd name="T2" fmla="*/ 198 w 444"/>
              <a:gd name="T3" fmla="*/ 0 h 210"/>
              <a:gd name="T4" fmla="*/ 56 w 444"/>
              <a:gd name="T5" fmla="*/ 0 h 210"/>
              <a:gd name="T6" fmla="*/ 0 w 444"/>
              <a:gd name="T7" fmla="*/ 0 h 210"/>
              <a:gd name="T8" fmla="*/ 36 w 444"/>
              <a:gd name="T9" fmla="*/ 105 h 210"/>
              <a:gd name="T10" fmla="*/ 0 w 444"/>
              <a:gd name="T11" fmla="*/ 210 h 210"/>
              <a:gd name="T12" fmla="*/ 56 w 444"/>
              <a:gd name="T13" fmla="*/ 210 h 210"/>
              <a:gd name="T14" fmla="*/ 198 w 444"/>
              <a:gd name="T15" fmla="*/ 210 h 210"/>
              <a:gd name="T16" fmla="*/ 388 w 444"/>
              <a:gd name="T17" fmla="*/ 210 h 210"/>
              <a:gd name="T18" fmla="*/ 444 w 444"/>
              <a:gd name="T19" fmla="*/ 154 h 210"/>
              <a:gd name="T20" fmla="*/ 444 w 444"/>
              <a:gd name="T21" fmla="*/ 56 h 210"/>
              <a:gd name="T22" fmla="*/ 388 w 444"/>
              <a:gd name="T2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4" h="210">
                <a:moveTo>
                  <a:pt x="388" y="0"/>
                </a:moveTo>
                <a:cubicBezTo>
                  <a:pt x="198" y="0"/>
                  <a:pt x="198" y="0"/>
                  <a:pt x="198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0" y="0"/>
                  <a:pt x="0" y="0"/>
                  <a:pt x="0" y="0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0" y="210"/>
                  <a:pt x="0" y="210"/>
                  <a:pt x="0" y="210"/>
                </a:cubicBezTo>
                <a:cubicBezTo>
                  <a:pt x="56" y="210"/>
                  <a:pt x="56" y="210"/>
                  <a:pt x="56" y="210"/>
                </a:cubicBezTo>
                <a:cubicBezTo>
                  <a:pt x="198" y="210"/>
                  <a:pt x="198" y="210"/>
                  <a:pt x="198" y="210"/>
                </a:cubicBezTo>
                <a:cubicBezTo>
                  <a:pt x="388" y="210"/>
                  <a:pt x="388" y="210"/>
                  <a:pt x="388" y="210"/>
                </a:cubicBezTo>
                <a:cubicBezTo>
                  <a:pt x="419" y="210"/>
                  <a:pt x="444" y="185"/>
                  <a:pt x="444" y="154"/>
                </a:cubicBezTo>
                <a:cubicBezTo>
                  <a:pt x="444" y="56"/>
                  <a:pt x="444" y="56"/>
                  <a:pt x="444" y="56"/>
                </a:cubicBezTo>
                <a:cubicBezTo>
                  <a:pt x="444" y="25"/>
                  <a:pt x="419" y="0"/>
                  <a:pt x="3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13"/>
          <p:cNvSpPr>
            <a:spLocks/>
          </p:cNvSpPr>
          <p:nvPr/>
        </p:nvSpPr>
        <p:spPr bwMode="auto">
          <a:xfrm>
            <a:off x="10406942" y="4778969"/>
            <a:ext cx="1151110" cy="438304"/>
          </a:xfrm>
          <a:custGeom>
            <a:avLst/>
            <a:gdLst>
              <a:gd name="T0" fmla="*/ 0 w 589"/>
              <a:gd name="T1" fmla="*/ 0 h 224"/>
              <a:gd name="T2" fmla="*/ 0 w 589"/>
              <a:gd name="T3" fmla="*/ 160 h 224"/>
              <a:gd name="T4" fmla="*/ 64 w 589"/>
              <a:gd name="T5" fmla="*/ 224 h 224"/>
              <a:gd name="T6" fmla="*/ 525 w 589"/>
              <a:gd name="T7" fmla="*/ 224 h 224"/>
              <a:gd name="T8" fmla="*/ 589 w 589"/>
              <a:gd name="T9" fmla="*/ 160 h 224"/>
              <a:gd name="T10" fmla="*/ 589 w 589"/>
              <a:gd name="T11" fmla="*/ 0 h 224"/>
              <a:gd name="T12" fmla="*/ 0 w 589"/>
              <a:gd name="T13" fmla="*/ 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9" h="224">
                <a:moveTo>
                  <a:pt x="0" y="0"/>
                </a:moveTo>
                <a:cubicBezTo>
                  <a:pt x="0" y="160"/>
                  <a:pt x="0" y="160"/>
                  <a:pt x="0" y="160"/>
                </a:cubicBezTo>
                <a:cubicBezTo>
                  <a:pt x="0" y="196"/>
                  <a:pt x="28" y="224"/>
                  <a:pt x="64" y="224"/>
                </a:cubicBezTo>
                <a:cubicBezTo>
                  <a:pt x="525" y="224"/>
                  <a:pt x="525" y="224"/>
                  <a:pt x="525" y="224"/>
                </a:cubicBezTo>
                <a:cubicBezTo>
                  <a:pt x="560" y="224"/>
                  <a:pt x="589" y="196"/>
                  <a:pt x="589" y="160"/>
                </a:cubicBezTo>
                <a:cubicBezTo>
                  <a:pt x="589" y="0"/>
                  <a:pt x="589" y="0"/>
                  <a:pt x="58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5"/>
          <p:cNvSpPr>
            <a:spLocks/>
          </p:cNvSpPr>
          <p:nvPr/>
        </p:nvSpPr>
        <p:spPr bwMode="auto">
          <a:xfrm>
            <a:off x="608497" y="1844355"/>
            <a:ext cx="1190242" cy="470698"/>
          </a:xfrm>
          <a:custGeom>
            <a:avLst/>
            <a:gdLst>
              <a:gd name="T0" fmla="*/ 463 w 531"/>
              <a:gd name="T1" fmla="*/ 0 h 210"/>
              <a:gd name="T2" fmla="*/ 0 w 531"/>
              <a:gd name="T3" fmla="*/ 0 h 210"/>
              <a:gd name="T4" fmla="*/ 0 w 531"/>
              <a:gd name="T5" fmla="*/ 146 h 210"/>
              <a:gd name="T6" fmla="*/ 64 w 531"/>
              <a:gd name="T7" fmla="*/ 210 h 210"/>
              <a:gd name="T8" fmla="*/ 463 w 531"/>
              <a:gd name="T9" fmla="*/ 210 h 210"/>
              <a:gd name="T10" fmla="*/ 531 w 531"/>
              <a:gd name="T11" fmla="*/ 105 h 210"/>
              <a:gd name="T12" fmla="*/ 463 w 531"/>
              <a:gd name="T1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31" h="210">
                <a:moveTo>
                  <a:pt x="46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81"/>
                  <a:pt x="29" y="210"/>
                  <a:pt x="64" y="210"/>
                </a:cubicBezTo>
                <a:cubicBezTo>
                  <a:pt x="463" y="210"/>
                  <a:pt x="463" y="210"/>
                  <a:pt x="463" y="210"/>
                </a:cubicBezTo>
                <a:cubicBezTo>
                  <a:pt x="531" y="105"/>
                  <a:pt x="531" y="105"/>
                  <a:pt x="531" y="105"/>
                </a:cubicBezTo>
                <a:lnTo>
                  <a:pt x="46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6"/>
          <p:cNvSpPr>
            <a:spLocks/>
          </p:cNvSpPr>
          <p:nvPr/>
        </p:nvSpPr>
        <p:spPr bwMode="auto">
          <a:xfrm>
            <a:off x="653270" y="3332466"/>
            <a:ext cx="1100697" cy="361707"/>
          </a:xfrm>
          <a:custGeom>
            <a:avLst/>
            <a:gdLst>
              <a:gd name="T0" fmla="*/ 31 w 567"/>
              <a:gd name="T1" fmla="*/ 0 h 186"/>
              <a:gd name="T2" fmla="*/ 567 w 567"/>
              <a:gd name="T3" fmla="*/ 0 h 186"/>
              <a:gd name="T4" fmla="*/ 567 w 567"/>
              <a:gd name="T5" fmla="*/ 100 h 186"/>
              <a:gd name="T6" fmla="*/ 479 w 567"/>
              <a:gd name="T7" fmla="*/ 186 h 186"/>
              <a:gd name="T8" fmla="*/ 31 w 567"/>
              <a:gd name="T9" fmla="*/ 186 h 186"/>
              <a:gd name="T10" fmla="*/ 31 w 567"/>
              <a:gd name="T11" fmla="*/ 104 h 186"/>
              <a:gd name="T12" fmla="*/ 0 w 567"/>
              <a:gd name="T13" fmla="*/ 75 h 186"/>
              <a:gd name="T14" fmla="*/ 31 w 567"/>
              <a:gd name="T15" fmla="*/ 46 h 186"/>
              <a:gd name="T16" fmla="*/ 31 w 567"/>
              <a:gd name="T17" fmla="*/ 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7" h="186">
                <a:moveTo>
                  <a:pt x="31" y="0"/>
                </a:moveTo>
                <a:cubicBezTo>
                  <a:pt x="567" y="0"/>
                  <a:pt x="567" y="0"/>
                  <a:pt x="567" y="0"/>
                </a:cubicBezTo>
                <a:cubicBezTo>
                  <a:pt x="567" y="100"/>
                  <a:pt x="567" y="100"/>
                  <a:pt x="567" y="100"/>
                </a:cubicBezTo>
                <a:cubicBezTo>
                  <a:pt x="567" y="148"/>
                  <a:pt x="527" y="186"/>
                  <a:pt x="479" y="186"/>
                </a:cubicBezTo>
                <a:cubicBezTo>
                  <a:pt x="31" y="186"/>
                  <a:pt x="31" y="186"/>
                  <a:pt x="31" y="186"/>
                </a:cubicBezTo>
                <a:cubicBezTo>
                  <a:pt x="31" y="104"/>
                  <a:pt x="31" y="104"/>
                  <a:pt x="31" y="104"/>
                </a:cubicBezTo>
                <a:cubicBezTo>
                  <a:pt x="0" y="75"/>
                  <a:pt x="0" y="75"/>
                  <a:pt x="0" y="75"/>
                </a:cubicBezTo>
                <a:cubicBezTo>
                  <a:pt x="31" y="46"/>
                  <a:pt x="31" y="46"/>
                  <a:pt x="31" y="46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7"/>
          <p:cNvSpPr>
            <a:spLocks/>
          </p:cNvSpPr>
          <p:nvPr/>
        </p:nvSpPr>
        <p:spPr bwMode="auto">
          <a:xfrm>
            <a:off x="2823915" y="3085545"/>
            <a:ext cx="658114" cy="855548"/>
          </a:xfrm>
          <a:custGeom>
            <a:avLst/>
            <a:gdLst>
              <a:gd name="T0" fmla="*/ 303 w 303"/>
              <a:gd name="T1" fmla="*/ 153 h 394"/>
              <a:gd name="T2" fmla="*/ 152 w 303"/>
              <a:gd name="T3" fmla="*/ 0 h 394"/>
              <a:gd name="T4" fmla="*/ 0 w 303"/>
              <a:gd name="T5" fmla="*/ 153 h 394"/>
              <a:gd name="T6" fmla="*/ 42 w 303"/>
              <a:gd name="T7" fmla="*/ 260 h 394"/>
              <a:gd name="T8" fmla="*/ 42 w 303"/>
              <a:gd name="T9" fmla="*/ 260 h 394"/>
              <a:gd name="T10" fmla="*/ 152 w 303"/>
              <a:gd name="T11" fmla="*/ 394 h 394"/>
              <a:gd name="T12" fmla="*/ 261 w 303"/>
              <a:gd name="T13" fmla="*/ 260 h 394"/>
              <a:gd name="T14" fmla="*/ 261 w 303"/>
              <a:gd name="T15" fmla="*/ 260 h 394"/>
              <a:gd name="T16" fmla="*/ 303 w 303"/>
              <a:gd name="T17" fmla="*/ 153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3" h="394">
                <a:moveTo>
                  <a:pt x="303" y="153"/>
                </a:moveTo>
                <a:cubicBezTo>
                  <a:pt x="303" y="69"/>
                  <a:pt x="235" y="0"/>
                  <a:pt x="152" y="0"/>
                </a:cubicBezTo>
                <a:cubicBezTo>
                  <a:pt x="68" y="0"/>
                  <a:pt x="0" y="70"/>
                  <a:pt x="0" y="153"/>
                </a:cubicBezTo>
                <a:cubicBezTo>
                  <a:pt x="0" y="194"/>
                  <a:pt x="16" y="230"/>
                  <a:pt x="42" y="260"/>
                </a:cubicBezTo>
                <a:cubicBezTo>
                  <a:pt x="42" y="260"/>
                  <a:pt x="42" y="260"/>
                  <a:pt x="42" y="260"/>
                </a:cubicBezTo>
                <a:cubicBezTo>
                  <a:pt x="152" y="394"/>
                  <a:pt x="152" y="394"/>
                  <a:pt x="152" y="394"/>
                </a:cubicBezTo>
                <a:cubicBezTo>
                  <a:pt x="261" y="260"/>
                  <a:pt x="261" y="260"/>
                  <a:pt x="261" y="260"/>
                </a:cubicBezTo>
                <a:cubicBezTo>
                  <a:pt x="261" y="260"/>
                  <a:pt x="261" y="260"/>
                  <a:pt x="261" y="260"/>
                </a:cubicBezTo>
                <a:cubicBezTo>
                  <a:pt x="287" y="230"/>
                  <a:pt x="303" y="194"/>
                  <a:pt x="303" y="1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Freeform 8"/>
          <p:cNvSpPr>
            <a:spLocks/>
          </p:cNvSpPr>
          <p:nvPr/>
        </p:nvSpPr>
        <p:spPr bwMode="auto">
          <a:xfrm>
            <a:off x="2594834" y="1844355"/>
            <a:ext cx="1259306" cy="584960"/>
          </a:xfrm>
          <a:custGeom>
            <a:avLst/>
            <a:gdLst>
              <a:gd name="T0" fmla="*/ 0 w 496"/>
              <a:gd name="T1" fmla="*/ 0 h 230"/>
              <a:gd name="T2" fmla="*/ 0 w 496"/>
              <a:gd name="T3" fmla="*/ 170 h 230"/>
              <a:gd name="T4" fmla="*/ 53 w 496"/>
              <a:gd name="T5" fmla="*/ 170 h 230"/>
              <a:gd name="T6" fmla="*/ 53 w 496"/>
              <a:gd name="T7" fmla="*/ 230 h 230"/>
              <a:gd name="T8" fmla="*/ 135 w 496"/>
              <a:gd name="T9" fmla="*/ 170 h 230"/>
              <a:gd name="T10" fmla="*/ 406 w 496"/>
              <a:gd name="T11" fmla="*/ 170 h 230"/>
              <a:gd name="T12" fmla="*/ 496 w 496"/>
              <a:gd name="T13" fmla="*/ 84 h 230"/>
              <a:gd name="T14" fmla="*/ 496 w 496"/>
              <a:gd name="T15" fmla="*/ 0 h 230"/>
              <a:gd name="T16" fmla="*/ 0 w 496"/>
              <a:gd name="T17" fmla="*/ 0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6" h="230">
                <a:moveTo>
                  <a:pt x="0" y="0"/>
                </a:moveTo>
                <a:cubicBezTo>
                  <a:pt x="0" y="170"/>
                  <a:pt x="0" y="170"/>
                  <a:pt x="0" y="170"/>
                </a:cubicBezTo>
                <a:cubicBezTo>
                  <a:pt x="53" y="170"/>
                  <a:pt x="53" y="170"/>
                  <a:pt x="53" y="170"/>
                </a:cubicBezTo>
                <a:cubicBezTo>
                  <a:pt x="53" y="230"/>
                  <a:pt x="53" y="230"/>
                  <a:pt x="53" y="230"/>
                </a:cubicBezTo>
                <a:cubicBezTo>
                  <a:pt x="135" y="170"/>
                  <a:pt x="135" y="170"/>
                  <a:pt x="135" y="170"/>
                </a:cubicBezTo>
                <a:cubicBezTo>
                  <a:pt x="406" y="170"/>
                  <a:pt x="406" y="170"/>
                  <a:pt x="406" y="170"/>
                </a:cubicBezTo>
                <a:cubicBezTo>
                  <a:pt x="455" y="170"/>
                  <a:pt x="496" y="132"/>
                  <a:pt x="496" y="84"/>
                </a:cubicBezTo>
                <a:cubicBezTo>
                  <a:pt x="496" y="0"/>
                  <a:pt x="496" y="0"/>
                  <a:pt x="4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9"/>
          <p:cNvSpPr>
            <a:spLocks/>
          </p:cNvSpPr>
          <p:nvPr/>
        </p:nvSpPr>
        <p:spPr bwMode="auto">
          <a:xfrm>
            <a:off x="4730053" y="1886323"/>
            <a:ext cx="982147" cy="501025"/>
          </a:xfrm>
          <a:custGeom>
            <a:avLst/>
            <a:gdLst>
              <a:gd name="T0" fmla="*/ 453 w 506"/>
              <a:gd name="T1" fmla="*/ 0 h 258"/>
              <a:gd name="T2" fmla="*/ 52 w 506"/>
              <a:gd name="T3" fmla="*/ 0 h 258"/>
              <a:gd name="T4" fmla="*/ 0 w 506"/>
              <a:gd name="T5" fmla="*/ 53 h 258"/>
              <a:gd name="T6" fmla="*/ 0 w 506"/>
              <a:gd name="T7" fmla="*/ 197 h 258"/>
              <a:gd name="T8" fmla="*/ 0 w 506"/>
              <a:gd name="T9" fmla="*/ 258 h 258"/>
              <a:gd name="T10" fmla="*/ 83 w 506"/>
              <a:gd name="T11" fmla="*/ 197 h 258"/>
              <a:gd name="T12" fmla="*/ 453 w 506"/>
              <a:gd name="T13" fmla="*/ 197 h 258"/>
              <a:gd name="T14" fmla="*/ 506 w 506"/>
              <a:gd name="T15" fmla="*/ 144 h 258"/>
              <a:gd name="T16" fmla="*/ 506 w 506"/>
              <a:gd name="T17" fmla="*/ 53 h 258"/>
              <a:gd name="T18" fmla="*/ 453 w 506"/>
              <a:gd name="T19" fmla="*/ 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06" h="258">
                <a:moveTo>
                  <a:pt x="453" y="0"/>
                </a:moveTo>
                <a:cubicBezTo>
                  <a:pt x="52" y="0"/>
                  <a:pt x="52" y="0"/>
                  <a:pt x="52" y="0"/>
                </a:cubicBezTo>
                <a:cubicBezTo>
                  <a:pt x="23" y="0"/>
                  <a:pt x="0" y="24"/>
                  <a:pt x="0" y="53"/>
                </a:cubicBezTo>
                <a:cubicBezTo>
                  <a:pt x="0" y="197"/>
                  <a:pt x="0" y="197"/>
                  <a:pt x="0" y="197"/>
                </a:cubicBezTo>
                <a:cubicBezTo>
                  <a:pt x="0" y="258"/>
                  <a:pt x="0" y="258"/>
                  <a:pt x="0" y="258"/>
                </a:cubicBezTo>
                <a:cubicBezTo>
                  <a:pt x="83" y="197"/>
                  <a:pt x="83" y="197"/>
                  <a:pt x="83" y="197"/>
                </a:cubicBezTo>
                <a:cubicBezTo>
                  <a:pt x="453" y="197"/>
                  <a:pt x="453" y="197"/>
                  <a:pt x="453" y="197"/>
                </a:cubicBezTo>
                <a:cubicBezTo>
                  <a:pt x="482" y="197"/>
                  <a:pt x="506" y="173"/>
                  <a:pt x="506" y="144"/>
                </a:cubicBezTo>
                <a:cubicBezTo>
                  <a:pt x="506" y="53"/>
                  <a:pt x="506" y="53"/>
                  <a:pt x="506" y="53"/>
                </a:cubicBezTo>
                <a:cubicBezTo>
                  <a:pt x="506" y="24"/>
                  <a:pt x="482" y="0"/>
                  <a:pt x="4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0"/>
          <p:cNvSpPr>
            <a:spLocks/>
          </p:cNvSpPr>
          <p:nvPr/>
        </p:nvSpPr>
        <p:spPr bwMode="auto">
          <a:xfrm>
            <a:off x="4730053" y="3094933"/>
            <a:ext cx="836772" cy="836772"/>
          </a:xfrm>
          <a:custGeom>
            <a:avLst/>
            <a:gdLst>
              <a:gd name="T0" fmla="*/ 215 w 431"/>
              <a:gd name="T1" fmla="*/ 0 h 431"/>
              <a:gd name="T2" fmla="*/ 0 w 431"/>
              <a:gd name="T3" fmla="*/ 215 h 431"/>
              <a:gd name="T4" fmla="*/ 37 w 431"/>
              <a:gd name="T5" fmla="*/ 335 h 431"/>
              <a:gd name="T6" fmla="*/ 11 w 431"/>
              <a:gd name="T7" fmla="*/ 431 h 431"/>
              <a:gd name="T8" fmla="*/ 112 w 431"/>
              <a:gd name="T9" fmla="*/ 404 h 431"/>
              <a:gd name="T10" fmla="*/ 215 w 431"/>
              <a:gd name="T11" fmla="*/ 430 h 431"/>
              <a:gd name="T12" fmla="*/ 431 w 431"/>
              <a:gd name="T13" fmla="*/ 215 h 431"/>
              <a:gd name="T14" fmla="*/ 215 w 431"/>
              <a:gd name="T15" fmla="*/ 0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1" h="431">
                <a:moveTo>
                  <a:pt x="215" y="0"/>
                </a:moveTo>
                <a:cubicBezTo>
                  <a:pt x="96" y="0"/>
                  <a:pt x="0" y="96"/>
                  <a:pt x="0" y="215"/>
                </a:cubicBezTo>
                <a:cubicBezTo>
                  <a:pt x="0" y="259"/>
                  <a:pt x="13" y="301"/>
                  <a:pt x="37" y="335"/>
                </a:cubicBezTo>
                <a:cubicBezTo>
                  <a:pt x="11" y="431"/>
                  <a:pt x="11" y="431"/>
                  <a:pt x="11" y="431"/>
                </a:cubicBezTo>
                <a:cubicBezTo>
                  <a:pt x="112" y="404"/>
                  <a:pt x="112" y="404"/>
                  <a:pt x="112" y="404"/>
                </a:cubicBezTo>
                <a:cubicBezTo>
                  <a:pt x="143" y="421"/>
                  <a:pt x="178" y="430"/>
                  <a:pt x="215" y="430"/>
                </a:cubicBezTo>
                <a:cubicBezTo>
                  <a:pt x="334" y="430"/>
                  <a:pt x="431" y="334"/>
                  <a:pt x="431" y="215"/>
                </a:cubicBezTo>
                <a:cubicBezTo>
                  <a:pt x="431" y="96"/>
                  <a:pt x="334" y="0"/>
                  <a:pt x="2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11"/>
          <p:cNvSpPr>
            <a:spLocks/>
          </p:cNvSpPr>
          <p:nvPr/>
        </p:nvSpPr>
        <p:spPr bwMode="auto">
          <a:xfrm>
            <a:off x="688315" y="4684440"/>
            <a:ext cx="1030606" cy="627363"/>
          </a:xfrm>
          <a:custGeom>
            <a:avLst/>
            <a:gdLst>
              <a:gd name="T0" fmla="*/ 0 w 1191"/>
              <a:gd name="T1" fmla="*/ 0 h 725"/>
              <a:gd name="T2" fmla="*/ 0 w 1191"/>
              <a:gd name="T3" fmla="*/ 595 h 725"/>
              <a:gd name="T4" fmla="*/ 132 w 1191"/>
              <a:gd name="T5" fmla="*/ 595 h 725"/>
              <a:gd name="T6" fmla="*/ 132 w 1191"/>
              <a:gd name="T7" fmla="*/ 725 h 725"/>
              <a:gd name="T8" fmla="*/ 309 w 1191"/>
              <a:gd name="T9" fmla="*/ 595 h 725"/>
              <a:gd name="T10" fmla="*/ 1191 w 1191"/>
              <a:gd name="T11" fmla="*/ 595 h 725"/>
              <a:gd name="T12" fmla="*/ 1191 w 1191"/>
              <a:gd name="T13" fmla="*/ 0 h 725"/>
              <a:gd name="T14" fmla="*/ 0 w 1191"/>
              <a:gd name="T15" fmla="*/ 0 h 7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91" h="725">
                <a:moveTo>
                  <a:pt x="0" y="0"/>
                </a:moveTo>
                <a:lnTo>
                  <a:pt x="0" y="595"/>
                </a:lnTo>
                <a:lnTo>
                  <a:pt x="132" y="595"/>
                </a:lnTo>
                <a:lnTo>
                  <a:pt x="132" y="725"/>
                </a:lnTo>
                <a:lnTo>
                  <a:pt x="309" y="595"/>
                </a:lnTo>
                <a:lnTo>
                  <a:pt x="1191" y="595"/>
                </a:lnTo>
                <a:lnTo>
                  <a:pt x="1191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2"/>
          <p:cNvSpPr>
            <a:spLocks/>
          </p:cNvSpPr>
          <p:nvPr/>
        </p:nvSpPr>
        <p:spPr bwMode="auto">
          <a:xfrm>
            <a:off x="2789101" y="4559400"/>
            <a:ext cx="727741" cy="877442"/>
          </a:xfrm>
          <a:custGeom>
            <a:avLst/>
            <a:gdLst>
              <a:gd name="T0" fmla="*/ 0 w 841"/>
              <a:gd name="T1" fmla="*/ 0 h 1014"/>
              <a:gd name="T2" fmla="*/ 0 w 841"/>
              <a:gd name="T3" fmla="*/ 839 h 1014"/>
              <a:gd name="T4" fmla="*/ 182 w 841"/>
              <a:gd name="T5" fmla="*/ 839 h 1014"/>
              <a:gd name="T6" fmla="*/ 182 w 841"/>
              <a:gd name="T7" fmla="*/ 1014 h 1014"/>
              <a:gd name="T8" fmla="*/ 422 w 841"/>
              <a:gd name="T9" fmla="*/ 839 h 1014"/>
              <a:gd name="T10" fmla="*/ 841 w 841"/>
              <a:gd name="T11" fmla="*/ 839 h 1014"/>
              <a:gd name="T12" fmla="*/ 841 w 841"/>
              <a:gd name="T13" fmla="*/ 0 h 1014"/>
              <a:gd name="T14" fmla="*/ 0 w 841"/>
              <a:gd name="T15" fmla="*/ 0 h 10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41" h="1014">
                <a:moveTo>
                  <a:pt x="0" y="0"/>
                </a:moveTo>
                <a:lnTo>
                  <a:pt x="0" y="839"/>
                </a:lnTo>
                <a:lnTo>
                  <a:pt x="182" y="839"/>
                </a:lnTo>
                <a:lnTo>
                  <a:pt x="182" y="1014"/>
                </a:lnTo>
                <a:lnTo>
                  <a:pt x="422" y="839"/>
                </a:lnTo>
                <a:lnTo>
                  <a:pt x="841" y="839"/>
                </a:lnTo>
                <a:lnTo>
                  <a:pt x="841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13"/>
          <p:cNvSpPr>
            <a:spLocks/>
          </p:cNvSpPr>
          <p:nvPr/>
        </p:nvSpPr>
        <p:spPr bwMode="auto">
          <a:xfrm>
            <a:off x="4707122" y="4555506"/>
            <a:ext cx="882635" cy="885230"/>
          </a:xfrm>
          <a:custGeom>
            <a:avLst/>
            <a:gdLst>
              <a:gd name="T0" fmla="*/ 227 w 455"/>
              <a:gd name="T1" fmla="*/ 0 h 456"/>
              <a:gd name="T2" fmla="*/ 0 w 455"/>
              <a:gd name="T3" fmla="*/ 228 h 456"/>
              <a:gd name="T4" fmla="*/ 227 w 455"/>
              <a:gd name="T5" fmla="*/ 456 h 456"/>
              <a:gd name="T6" fmla="*/ 455 w 455"/>
              <a:gd name="T7" fmla="*/ 456 h 456"/>
              <a:gd name="T8" fmla="*/ 455 w 455"/>
              <a:gd name="T9" fmla="*/ 228 h 456"/>
              <a:gd name="T10" fmla="*/ 227 w 455"/>
              <a:gd name="T11" fmla="*/ 0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5" h="456">
                <a:moveTo>
                  <a:pt x="227" y="0"/>
                </a:moveTo>
                <a:cubicBezTo>
                  <a:pt x="102" y="0"/>
                  <a:pt x="0" y="102"/>
                  <a:pt x="0" y="228"/>
                </a:cubicBezTo>
                <a:cubicBezTo>
                  <a:pt x="0" y="354"/>
                  <a:pt x="102" y="456"/>
                  <a:pt x="227" y="456"/>
                </a:cubicBezTo>
                <a:cubicBezTo>
                  <a:pt x="455" y="456"/>
                  <a:pt x="455" y="456"/>
                  <a:pt x="455" y="456"/>
                </a:cubicBezTo>
                <a:cubicBezTo>
                  <a:pt x="455" y="228"/>
                  <a:pt x="455" y="228"/>
                  <a:pt x="455" y="228"/>
                </a:cubicBezTo>
                <a:cubicBezTo>
                  <a:pt x="455" y="102"/>
                  <a:pt x="353" y="0"/>
                  <a:pt x="22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29561747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flechas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F70F71D-FD31-3648-B07E-5FCB2B20F14D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160</a:t>
            </a:fld>
            <a:endParaRPr lang="en-US" dirty="0"/>
          </a:p>
        </p:txBody>
      </p:sp>
      <p:sp>
        <p:nvSpPr>
          <p:cNvPr id="8" name="Chevron 7"/>
          <p:cNvSpPr/>
          <p:nvPr/>
        </p:nvSpPr>
        <p:spPr>
          <a:xfrm>
            <a:off x="3595131" y="2350735"/>
            <a:ext cx="2553624" cy="1405037"/>
          </a:xfrm>
          <a:prstGeom prst="chevron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Chevron 8"/>
          <p:cNvSpPr/>
          <p:nvPr/>
        </p:nvSpPr>
        <p:spPr>
          <a:xfrm>
            <a:off x="5527238" y="2350735"/>
            <a:ext cx="2553624" cy="1405037"/>
          </a:xfrm>
          <a:prstGeom prst="chevron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Chevron 9"/>
          <p:cNvSpPr/>
          <p:nvPr/>
        </p:nvSpPr>
        <p:spPr>
          <a:xfrm>
            <a:off x="7459345" y="2350735"/>
            <a:ext cx="2553624" cy="1405037"/>
          </a:xfrm>
          <a:prstGeom prst="chevron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Pentagon 10"/>
          <p:cNvSpPr/>
          <p:nvPr/>
        </p:nvSpPr>
        <p:spPr>
          <a:xfrm>
            <a:off x="1756461" y="2350735"/>
            <a:ext cx="2432023" cy="1405037"/>
          </a:xfrm>
          <a:prstGeom prst="homePlat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45441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905229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905229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751648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751648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2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accent2">
                    <a:lumMod val="75000"/>
                  </a:schemeClr>
                </a:solidFill>
              </a:rPr>
              <a:t> B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762924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762924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3"/>
                </a:solidFill>
              </a:rPr>
              <a:t>Opción</a:t>
            </a:r>
            <a:r>
              <a:rPr lang="en-US" sz="1600" b="1" dirty="0">
                <a:solidFill>
                  <a:schemeClr val="accent3"/>
                </a:solidFill>
              </a:rPr>
              <a:t> C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893925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893925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5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accent5">
                    <a:lumMod val="75000"/>
                  </a:schemeClr>
                </a:solidFill>
              </a:rPr>
              <a:t> D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66128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51600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434599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3391325575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flechas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1615AE1-CCCD-714E-A2A7-BE9C6041C110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161</a:t>
            </a:fld>
            <a:endParaRPr lang="en-US" dirty="0"/>
          </a:p>
        </p:txBody>
      </p:sp>
      <p:sp>
        <p:nvSpPr>
          <p:cNvPr id="8" name="Chevron 7"/>
          <p:cNvSpPr/>
          <p:nvPr/>
        </p:nvSpPr>
        <p:spPr>
          <a:xfrm>
            <a:off x="3595131" y="2350735"/>
            <a:ext cx="2553624" cy="1405037"/>
          </a:xfrm>
          <a:prstGeom prst="chevron">
            <a:avLst/>
          </a:prstGeom>
          <a:solidFill>
            <a:srgbClr val="77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Chevron 8"/>
          <p:cNvSpPr/>
          <p:nvPr/>
        </p:nvSpPr>
        <p:spPr>
          <a:xfrm>
            <a:off x="5527238" y="2350735"/>
            <a:ext cx="2553624" cy="1405037"/>
          </a:xfrm>
          <a:prstGeom prst="chevron">
            <a:avLst/>
          </a:prstGeom>
          <a:solidFill>
            <a:srgbClr val="BF947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Chevron 9"/>
          <p:cNvSpPr/>
          <p:nvPr/>
        </p:nvSpPr>
        <p:spPr>
          <a:xfrm>
            <a:off x="7459345" y="2350735"/>
            <a:ext cx="2553624" cy="1405037"/>
          </a:xfrm>
          <a:prstGeom prst="chevron">
            <a:avLst/>
          </a:prstGeom>
          <a:solidFill>
            <a:srgbClr val="789F9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Pentagon 10"/>
          <p:cNvSpPr/>
          <p:nvPr/>
        </p:nvSpPr>
        <p:spPr>
          <a:xfrm>
            <a:off x="1756461" y="2350735"/>
            <a:ext cx="2432023" cy="1405037"/>
          </a:xfrm>
          <a:prstGeom prst="homePlate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45441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905229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905229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088"/>
                </a:solidFill>
              </a:rPr>
              <a:t>Opción</a:t>
            </a:r>
            <a:r>
              <a:rPr lang="en-US" sz="1600" b="1" dirty="0">
                <a:solidFill>
                  <a:srgbClr val="A6A088"/>
                </a:solidFill>
              </a:rPr>
              <a:t> A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751648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751648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78692"/>
                </a:solidFill>
              </a:rPr>
              <a:t>Opción</a:t>
            </a:r>
            <a:r>
              <a:rPr lang="en-US" sz="1600" b="1" dirty="0">
                <a:solidFill>
                  <a:srgbClr val="778692"/>
                </a:solidFill>
              </a:rPr>
              <a:t> B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762924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762924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BF9474"/>
                </a:solidFill>
              </a:rPr>
              <a:t>Opción</a:t>
            </a:r>
            <a:r>
              <a:rPr lang="en-US" sz="1600" b="1" dirty="0">
                <a:solidFill>
                  <a:srgbClr val="BF9474"/>
                </a:solidFill>
              </a:rPr>
              <a:t> C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893925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893925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89F90"/>
                </a:solidFill>
              </a:rPr>
              <a:t>Opción</a:t>
            </a:r>
            <a:r>
              <a:rPr lang="en-US" sz="1600" b="1" dirty="0">
                <a:solidFill>
                  <a:srgbClr val="789F90"/>
                </a:solidFill>
              </a:rPr>
              <a:t> D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66128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51600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434599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785140461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flechas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BC728D5-C470-E848-ABAE-F377AE1DD4B3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162</a:t>
            </a:fld>
            <a:endParaRPr lang="en-US" dirty="0"/>
          </a:p>
        </p:txBody>
      </p:sp>
      <p:sp>
        <p:nvSpPr>
          <p:cNvPr id="8" name="Chevron 7"/>
          <p:cNvSpPr/>
          <p:nvPr/>
        </p:nvSpPr>
        <p:spPr>
          <a:xfrm>
            <a:off x="3595131" y="2350735"/>
            <a:ext cx="2553624" cy="1405037"/>
          </a:xfrm>
          <a:prstGeom prst="chevron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Chevron 8"/>
          <p:cNvSpPr/>
          <p:nvPr/>
        </p:nvSpPr>
        <p:spPr>
          <a:xfrm>
            <a:off x="5527238" y="2350735"/>
            <a:ext cx="2553624" cy="1405037"/>
          </a:xfrm>
          <a:prstGeom prst="chevron">
            <a:avLst/>
          </a:prstGeom>
          <a:solidFill>
            <a:srgbClr val="EEF28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Chevron 9"/>
          <p:cNvSpPr/>
          <p:nvPr/>
        </p:nvSpPr>
        <p:spPr>
          <a:xfrm>
            <a:off x="7459345" y="2350735"/>
            <a:ext cx="2553624" cy="1405037"/>
          </a:xfrm>
          <a:prstGeom prst="chevron">
            <a:avLst/>
          </a:prstGeom>
          <a:solidFill>
            <a:srgbClr val="F8FAC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Pentagon 10"/>
          <p:cNvSpPr/>
          <p:nvPr/>
        </p:nvSpPr>
        <p:spPr>
          <a:xfrm>
            <a:off x="1756461" y="2350735"/>
            <a:ext cx="2432023" cy="1405037"/>
          </a:xfrm>
          <a:prstGeom prst="homePlate">
            <a:avLst/>
          </a:prstGeom>
          <a:solidFill>
            <a:srgbClr val="C7CB5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45441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905229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905229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C7CB59"/>
                </a:solidFill>
              </a:rPr>
              <a:t>Opción</a:t>
            </a:r>
            <a:r>
              <a:rPr lang="en-US" sz="1600" b="1" dirty="0">
                <a:solidFill>
                  <a:srgbClr val="C7CB59"/>
                </a:solidFill>
              </a:rPr>
              <a:t> A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751648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751648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E4E829"/>
                </a:solidFill>
              </a:rPr>
              <a:t>Opción</a:t>
            </a:r>
            <a:r>
              <a:rPr lang="en-US" sz="1600" b="1" dirty="0">
                <a:solidFill>
                  <a:srgbClr val="E4E829"/>
                </a:solidFill>
              </a:rPr>
              <a:t> B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762924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762924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C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893925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893925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D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66128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51600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434599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892420606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flechas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1D7C2E4-F30C-7A4E-B278-22C1AD8149F7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163</a:t>
            </a:fld>
            <a:endParaRPr lang="en-US" dirty="0"/>
          </a:p>
        </p:txBody>
      </p:sp>
      <p:sp>
        <p:nvSpPr>
          <p:cNvPr id="8" name="Chevron 7"/>
          <p:cNvSpPr/>
          <p:nvPr/>
        </p:nvSpPr>
        <p:spPr>
          <a:xfrm>
            <a:off x="3595131" y="2350735"/>
            <a:ext cx="2553624" cy="1405037"/>
          </a:xfrm>
          <a:prstGeom prst="chevron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Chevron 8"/>
          <p:cNvSpPr/>
          <p:nvPr/>
        </p:nvSpPr>
        <p:spPr>
          <a:xfrm>
            <a:off x="5527238" y="2350735"/>
            <a:ext cx="2553624" cy="1405037"/>
          </a:xfrm>
          <a:prstGeom prst="chevron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Chevron 9"/>
          <p:cNvSpPr/>
          <p:nvPr/>
        </p:nvSpPr>
        <p:spPr>
          <a:xfrm>
            <a:off x="7459345" y="2350735"/>
            <a:ext cx="2553624" cy="1405037"/>
          </a:xfrm>
          <a:prstGeom prst="chevron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Pentagon 10"/>
          <p:cNvSpPr/>
          <p:nvPr/>
        </p:nvSpPr>
        <p:spPr>
          <a:xfrm>
            <a:off x="1756461" y="2350735"/>
            <a:ext cx="2432023" cy="1405037"/>
          </a:xfrm>
          <a:prstGeom prst="homePlat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45441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905229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905229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E4E829"/>
                </a:solidFill>
              </a:rPr>
              <a:t>Opción</a:t>
            </a:r>
            <a:r>
              <a:rPr lang="en-US" sz="1600" b="1" dirty="0">
                <a:solidFill>
                  <a:srgbClr val="E4E829"/>
                </a:solidFill>
              </a:rPr>
              <a:t> A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751648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751648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B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762924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762924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75000"/>
                  </a:schemeClr>
                </a:solidFill>
              </a:rPr>
              <a:t> C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893925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893925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188"/>
                </a:solidFill>
              </a:rPr>
              <a:t>Opción</a:t>
            </a:r>
            <a:r>
              <a:rPr lang="en-US" sz="1600" b="1" dirty="0">
                <a:solidFill>
                  <a:srgbClr val="A6A188"/>
                </a:solidFill>
              </a:rPr>
              <a:t> D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66128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51600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434599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481038423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flechas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4BC0E1E-33A5-D046-8833-EE1C25B0A250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164</a:t>
            </a:fld>
            <a:endParaRPr lang="en-US" dirty="0"/>
          </a:p>
        </p:txBody>
      </p:sp>
      <p:sp>
        <p:nvSpPr>
          <p:cNvPr id="8" name="Chevron 7"/>
          <p:cNvSpPr/>
          <p:nvPr/>
        </p:nvSpPr>
        <p:spPr>
          <a:xfrm>
            <a:off x="3595131" y="2350735"/>
            <a:ext cx="2553624" cy="1405037"/>
          </a:xfrm>
          <a:prstGeom prst="chevron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Chevron 8"/>
          <p:cNvSpPr/>
          <p:nvPr/>
        </p:nvSpPr>
        <p:spPr>
          <a:xfrm>
            <a:off x="5527238" y="2350735"/>
            <a:ext cx="2553624" cy="1405037"/>
          </a:xfrm>
          <a:prstGeom prst="chevron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Chevron 9"/>
          <p:cNvSpPr/>
          <p:nvPr/>
        </p:nvSpPr>
        <p:spPr>
          <a:xfrm>
            <a:off x="7459345" y="2350735"/>
            <a:ext cx="2553624" cy="1405037"/>
          </a:xfrm>
          <a:prstGeom prst="chevron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Pentagon 10"/>
          <p:cNvSpPr/>
          <p:nvPr/>
        </p:nvSpPr>
        <p:spPr>
          <a:xfrm>
            <a:off x="1756461" y="2350735"/>
            <a:ext cx="2432023" cy="1405037"/>
          </a:xfrm>
          <a:prstGeom prst="homePlat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45441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905229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905229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E4E829"/>
                </a:solidFill>
              </a:rPr>
              <a:t>Opción</a:t>
            </a:r>
            <a:r>
              <a:rPr lang="en-US" sz="1600" b="1" dirty="0">
                <a:solidFill>
                  <a:srgbClr val="E4E829"/>
                </a:solidFill>
              </a:rPr>
              <a:t> A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751648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751648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B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762924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762924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6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65000"/>
                  </a:schemeClr>
                </a:solidFill>
              </a:rPr>
              <a:t> C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893925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893925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tx1">
                    <a:lumMod val="40000"/>
                    <a:lumOff val="60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tx1">
                    <a:lumMod val="40000"/>
                    <a:lumOff val="60000"/>
                  </a:schemeClr>
                </a:solidFill>
              </a:rPr>
              <a:t> D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66128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51600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434599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/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961362270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Recorrido</a:t>
            </a:r>
            <a:r>
              <a:rPr lang="en-US" dirty="0"/>
              <a:t> </a:t>
            </a:r>
            <a:r>
              <a:rPr lang="en-US" dirty="0" err="1"/>
              <a:t>segmentos</a:t>
            </a:r>
            <a:r>
              <a:rPr lang="en-US" dirty="0"/>
              <a:t> </a:t>
            </a:r>
            <a:r>
              <a:rPr lang="en-US" dirty="0" err="1"/>
              <a:t>flechas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CEC85E2-E8EF-4E49-9EA1-DB7CFC73A1D6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165</a:t>
            </a:fld>
            <a:endParaRPr lang="en-US" dirty="0"/>
          </a:p>
        </p:txBody>
      </p:sp>
      <p:sp>
        <p:nvSpPr>
          <p:cNvPr id="8" name="Chevron 7"/>
          <p:cNvSpPr/>
          <p:nvPr/>
        </p:nvSpPr>
        <p:spPr>
          <a:xfrm>
            <a:off x="3595131" y="2350735"/>
            <a:ext cx="2553624" cy="1405037"/>
          </a:xfrm>
          <a:prstGeom prst="chevron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Chevron 8"/>
          <p:cNvSpPr/>
          <p:nvPr/>
        </p:nvSpPr>
        <p:spPr>
          <a:xfrm>
            <a:off x="5527238" y="2350735"/>
            <a:ext cx="2553624" cy="1405037"/>
          </a:xfrm>
          <a:prstGeom prst="chevron">
            <a:avLst/>
          </a:prstGeom>
          <a:solidFill>
            <a:srgbClr val="6886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Chevron 9"/>
          <p:cNvSpPr/>
          <p:nvPr/>
        </p:nvSpPr>
        <p:spPr>
          <a:xfrm>
            <a:off x="7459345" y="2350735"/>
            <a:ext cx="2553624" cy="1405037"/>
          </a:xfrm>
          <a:prstGeom prst="chevron">
            <a:avLst/>
          </a:prstGeom>
          <a:solidFill>
            <a:srgbClr val="B5C2E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Pentagon 10"/>
          <p:cNvSpPr/>
          <p:nvPr/>
        </p:nvSpPr>
        <p:spPr>
          <a:xfrm>
            <a:off x="1756461" y="2350735"/>
            <a:ext cx="2432023" cy="1405037"/>
          </a:xfrm>
          <a:prstGeom prst="homePlat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45441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905229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905229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E4E829"/>
                </a:solidFill>
              </a:rPr>
              <a:t>Opción</a:t>
            </a:r>
            <a:r>
              <a:rPr lang="en-US" sz="1600" b="1" dirty="0">
                <a:solidFill>
                  <a:srgbClr val="E4E829"/>
                </a:solidFill>
              </a:rPr>
              <a:t> A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751648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751648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B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762924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762924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886C7"/>
                </a:solidFill>
              </a:rPr>
              <a:t>Opción</a:t>
            </a:r>
            <a:r>
              <a:rPr lang="en-US" sz="1600" b="1" dirty="0">
                <a:solidFill>
                  <a:srgbClr val="6886C7"/>
                </a:solidFill>
              </a:rPr>
              <a:t> C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893925" y="4393506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893925" y="400026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B5C2E3"/>
                </a:solidFill>
              </a:rPr>
              <a:t>Opción</a:t>
            </a:r>
            <a:r>
              <a:rPr lang="en-US" sz="1600" b="1" dirty="0">
                <a:solidFill>
                  <a:srgbClr val="B5C2E3"/>
                </a:solidFill>
              </a:rPr>
              <a:t> D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66128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516004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434599" y="2884990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241794120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" name="Straight Connector 37"/>
          <p:cNvCxnSpPr/>
          <p:nvPr/>
        </p:nvCxnSpPr>
        <p:spPr>
          <a:xfrm>
            <a:off x="6985446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417934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1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49B689F-CAB1-2F46-B1E1-DA64B27BBFA4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166</a:t>
            </a:fld>
            <a:endParaRPr lang="en-US" dirty="0"/>
          </a:p>
        </p:txBody>
      </p:sp>
      <p:sp>
        <p:nvSpPr>
          <p:cNvPr id="35" name="TextBox 34"/>
          <p:cNvSpPr txBox="1"/>
          <p:nvPr/>
        </p:nvSpPr>
        <p:spPr>
          <a:xfrm>
            <a:off x="5420950" y="3629059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 err="1"/>
              <a:t>Subtítulo</a:t>
            </a:r>
            <a:endParaRPr lang="en-US" sz="1400" b="1" dirty="0"/>
          </a:p>
        </p:txBody>
      </p:sp>
      <p:grpSp>
        <p:nvGrpSpPr>
          <p:cNvPr id="53" name="Group 52"/>
          <p:cNvGrpSpPr/>
          <p:nvPr/>
        </p:nvGrpSpPr>
        <p:grpSpPr>
          <a:xfrm>
            <a:off x="4408409" y="2177808"/>
            <a:ext cx="1311384" cy="508290"/>
            <a:chOff x="4408409" y="2177808"/>
            <a:chExt cx="1311384" cy="508290"/>
          </a:xfrm>
        </p:grpSpPr>
        <p:cxnSp>
          <p:nvCxnSpPr>
            <p:cNvPr id="39" name="Straight Connector 38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/>
          <p:cNvGrpSpPr/>
          <p:nvPr/>
        </p:nvGrpSpPr>
        <p:grpSpPr>
          <a:xfrm flipH="1">
            <a:off x="6523807" y="2177808"/>
            <a:ext cx="1311384" cy="508290"/>
            <a:chOff x="4408409" y="2177808"/>
            <a:chExt cx="1311384" cy="508290"/>
          </a:xfrm>
        </p:grpSpPr>
        <p:cxnSp>
          <p:nvCxnSpPr>
            <p:cNvPr id="55" name="Straight Connector 54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56"/>
          <p:cNvGrpSpPr/>
          <p:nvPr/>
        </p:nvGrpSpPr>
        <p:grpSpPr>
          <a:xfrm flipV="1">
            <a:off x="4408409" y="4179310"/>
            <a:ext cx="1311384" cy="508290"/>
            <a:chOff x="4408409" y="2177808"/>
            <a:chExt cx="1311384" cy="508290"/>
          </a:xfrm>
        </p:grpSpPr>
        <p:cxnSp>
          <p:nvCxnSpPr>
            <p:cNvPr id="58" name="Straight Connector 57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" name="Group 59"/>
          <p:cNvGrpSpPr/>
          <p:nvPr/>
        </p:nvGrpSpPr>
        <p:grpSpPr>
          <a:xfrm flipH="1" flipV="1">
            <a:off x="6523807" y="4179310"/>
            <a:ext cx="1311384" cy="508290"/>
            <a:chOff x="4408409" y="2177808"/>
            <a:chExt cx="1311384" cy="508290"/>
          </a:xfrm>
        </p:grpSpPr>
        <p:cxnSp>
          <p:nvCxnSpPr>
            <p:cNvPr id="61" name="Straight Connector 60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Freeform 19"/>
          <p:cNvSpPr>
            <a:spLocks/>
          </p:cNvSpPr>
          <p:nvPr/>
        </p:nvSpPr>
        <p:spPr bwMode="auto">
          <a:xfrm>
            <a:off x="6191031" y="2521643"/>
            <a:ext cx="701228" cy="494334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20"/>
          <p:cNvSpPr>
            <a:spLocks/>
          </p:cNvSpPr>
          <p:nvPr/>
        </p:nvSpPr>
        <p:spPr bwMode="auto">
          <a:xfrm>
            <a:off x="5387147" y="2521643"/>
            <a:ext cx="698067" cy="494334"/>
          </a:xfrm>
          <a:custGeom>
            <a:avLst/>
            <a:gdLst>
              <a:gd name="T0" fmla="*/ 0 w 214"/>
              <a:gd name="T1" fmla="*/ 124 h 151"/>
              <a:gd name="T2" fmla="*/ 48 w 214"/>
              <a:gd name="T3" fmla="*/ 151 h 151"/>
              <a:gd name="T4" fmla="*/ 214 w 214"/>
              <a:gd name="T5" fmla="*/ 55 h 151"/>
              <a:gd name="T6" fmla="*/ 214 w 214"/>
              <a:gd name="T7" fmla="*/ 0 h 151"/>
              <a:gd name="T8" fmla="*/ 0 w 214"/>
              <a:gd name="T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0" y="124"/>
                </a:moveTo>
                <a:cubicBezTo>
                  <a:pt x="48" y="151"/>
                  <a:pt x="48" y="151"/>
                  <a:pt x="48" y="151"/>
                </a:cubicBezTo>
                <a:cubicBezTo>
                  <a:pt x="85" y="97"/>
                  <a:pt x="145" y="60"/>
                  <a:pt x="214" y="55"/>
                </a:cubicBezTo>
                <a:cubicBezTo>
                  <a:pt x="214" y="0"/>
                  <a:pt x="214" y="0"/>
                  <a:pt x="214" y="0"/>
                </a:cubicBezTo>
                <a:cubicBezTo>
                  <a:pt x="125" y="5"/>
                  <a:pt x="46" y="53"/>
                  <a:pt x="0" y="124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21"/>
          <p:cNvSpPr>
            <a:spLocks/>
          </p:cNvSpPr>
          <p:nvPr/>
        </p:nvSpPr>
        <p:spPr bwMode="auto">
          <a:xfrm>
            <a:off x="6788020" y="3015977"/>
            <a:ext cx="251116" cy="810201"/>
          </a:xfrm>
          <a:custGeom>
            <a:avLst/>
            <a:gdLst>
              <a:gd name="T0" fmla="*/ 48 w 77"/>
              <a:gd name="T1" fmla="*/ 0 h 248"/>
              <a:gd name="T2" fmla="*/ 0 w 77"/>
              <a:gd name="T3" fmla="*/ 28 h 248"/>
              <a:gd name="T4" fmla="*/ 22 w 77"/>
              <a:gd name="T5" fmla="*/ 124 h 248"/>
              <a:gd name="T6" fmla="*/ 0 w 77"/>
              <a:gd name="T7" fmla="*/ 220 h 248"/>
              <a:gd name="T8" fmla="*/ 48 w 77"/>
              <a:gd name="T9" fmla="*/ 248 h 248"/>
              <a:gd name="T10" fmla="*/ 77 w 77"/>
              <a:gd name="T11" fmla="*/ 124 h 248"/>
              <a:gd name="T12" fmla="*/ 48 w 77"/>
              <a:gd name="T1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58"/>
                  <a:pt x="14" y="191"/>
                  <a:pt x="0" y="220"/>
                </a:cubicBezTo>
                <a:cubicBezTo>
                  <a:pt x="48" y="248"/>
                  <a:pt x="48" y="248"/>
                  <a:pt x="48" y="248"/>
                </a:cubicBezTo>
                <a:cubicBezTo>
                  <a:pt x="67" y="211"/>
                  <a:pt x="77" y="169"/>
                  <a:pt x="77" y="124"/>
                </a:cubicBezTo>
                <a:cubicBezTo>
                  <a:pt x="77" y="79"/>
                  <a:pt x="67" y="37"/>
                  <a:pt x="4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22"/>
          <p:cNvSpPr>
            <a:spLocks/>
          </p:cNvSpPr>
          <p:nvPr/>
        </p:nvSpPr>
        <p:spPr bwMode="auto">
          <a:xfrm>
            <a:off x="5240268" y="3015977"/>
            <a:ext cx="251116" cy="810201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23"/>
          <p:cNvSpPr>
            <a:spLocks/>
          </p:cNvSpPr>
          <p:nvPr/>
        </p:nvSpPr>
        <p:spPr bwMode="auto">
          <a:xfrm>
            <a:off x="5387147" y="3826176"/>
            <a:ext cx="698067" cy="492753"/>
          </a:xfrm>
          <a:custGeom>
            <a:avLst/>
            <a:gdLst>
              <a:gd name="T0" fmla="*/ 48 w 214"/>
              <a:gd name="T1" fmla="*/ 0 h 151"/>
              <a:gd name="T2" fmla="*/ 0 w 214"/>
              <a:gd name="T3" fmla="*/ 28 h 151"/>
              <a:gd name="T4" fmla="*/ 214 w 214"/>
              <a:gd name="T5" fmla="*/ 151 h 151"/>
              <a:gd name="T6" fmla="*/ 214 w 214"/>
              <a:gd name="T7" fmla="*/ 96 h 151"/>
              <a:gd name="T8" fmla="*/ 48 w 214"/>
              <a:gd name="T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46" y="98"/>
                  <a:pt x="125" y="146"/>
                  <a:pt x="214" y="151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145" y="91"/>
                  <a:pt x="85" y="54"/>
                  <a:pt x="48" y="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24"/>
          <p:cNvSpPr>
            <a:spLocks/>
          </p:cNvSpPr>
          <p:nvPr/>
        </p:nvSpPr>
        <p:spPr bwMode="auto">
          <a:xfrm>
            <a:off x="6191031" y="3826176"/>
            <a:ext cx="701228" cy="492753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Rectangle 21"/>
          <p:cNvSpPr/>
          <p:nvPr/>
        </p:nvSpPr>
        <p:spPr>
          <a:xfrm>
            <a:off x="7784767" y="1854200"/>
            <a:ext cx="1927918" cy="640033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7784767" y="3096748"/>
            <a:ext cx="1927918" cy="640033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7784767" y="4363767"/>
            <a:ext cx="1927918" cy="640033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2567511" y="1854200"/>
            <a:ext cx="1927918" cy="640033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2567511" y="3096748"/>
            <a:ext cx="1927918" cy="6400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2567511" y="4363767"/>
            <a:ext cx="1927918" cy="64003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2727976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2727976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727976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accent1"/>
                </a:solidFill>
              </a:rPr>
              <a:t>Opción</a:t>
            </a:r>
            <a:r>
              <a:rPr lang="en-US" sz="1400" b="1" dirty="0">
                <a:solidFill>
                  <a:schemeClr val="accent1"/>
                </a:solidFill>
              </a:rPr>
              <a:t> C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8000055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D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000055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E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8000055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accent1"/>
                </a:solidFill>
              </a:rPr>
              <a:t>Opción</a:t>
            </a:r>
            <a:r>
              <a:rPr lang="en-US" sz="1400" b="1" dirty="0">
                <a:solidFill>
                  <a:schemeClr val="accent1"/>
                </a:solidFill>
              </a:rPr>
              <a:t> F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53270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653270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653270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9860697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9860697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860697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02999089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" name="Straight Connector 37"/>
          <p:cNvCxnSpPr/>
          <p:nvPr/>
        </p:nvCxnSpPr>
        <p:spPr>
          <a:xfrm>
            <a:off x="6985446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417934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1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8E6D724-6EA8-DF4C-B579-F663BBC1312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167</a:t>
            </a:fld>
            <a:endParaRPr lang="en-US" dirty="0"/>
          </a:p>
        </p:txBody>
      </p:sp>
      <p:sp>
        <p:nvSpPr>
          <p:cNvPr id="35" name="TextBox 34"/>
          <p:cNvSpPr txBox="1"/>
          <p:nvPr/>
        </p:nvSpPr>
        <p:spPr>
          <a:xfrm>
            <a:off x="5420950" y="3629059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 err="1"/>
              <a:t>Subtítulo</a:t>
            </a:r>
            <a:endParaRPr lang="en-US" sz="1400" b="1" dirty="0"/>
          </a:p>
        </p:txBody>
      </p:sp>
      <p:grpSp>
        <p:nvGrpSpPr>
          <p:cNvPr id="53" name="Group 52"/>
          <p:cNvGrpSpPr/>
          <p:nvPr/>
        </p:nvGrpSpPr>
        <p:grpSpPr>
          <a:xfrm>
            <a:off x="4408409" y="2177808"/>
            <a:ext cx="1311384" cy="508290"/>
            <a:chOff x="4408409" y="2177808"/>
            <a:chExt cx="1311384" cy="508290"/>
          </a:xfrm>
        </p:grpSpPr>
        <p:cxnSp>
          <p:nvCxnSpPr>
            <p:cNvPr id="39" name="Straight Connector 38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/>
          <p:cNvGrpSpPr/>
          <p:nvPr/>
        </p:nvGrpSpPr>
        <p:grpSpPr>
          <a:xfrm flipH="1">
            <a:off x="6523807" y="2177808"/>
            <a:ext cx="1311384" cy="508290"/>
            <a:chOff x="4408409" y="2177808"/>
            <a:chExt cx="1311384" cy="508290"/>
          </a:xfrm>
        </p:grpSpPr>
        <p:cxnSp>
          <p:nvCxnSpPr>
            <p:cNvPr id="55" name="Straight Connector 54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56"/>
          <p:cNvGrpSpPr/>
          <p:nvPr/>
        </p:nvGrpSpPr>
        <p:grpSpPr>
          <a:xfrm flipV="1">
            <a:off x="4408409" y="4179310"/>
            <a:ext cx="1311384" cy="508290"/>
            <a:chOff x="4408409" y="2177808"/>
            <a:chExt cx="1311384" cy="508290"/>
          </a:xfrm>
        </p:grpSpPr>
        <p:cxnSp>
          <p:nvCxnSpPr>
            <p:cNvPr id="58" name="Straight Connector 57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" name="Group 59"/>
          <p:cNvGrpSpPr/>
          <p:nvPr/>
        </p:nvGrpSpPr>
        <p:grpSpPr>
          <a:xfrm flipH="1" flipV="1">
            <a:off x="6523807" y="4179310"/>
            <a:ext cx="1311384" cy="508290"/>
            <a:chOff x="4408409" y="2177808"/>
            <a:chExt cx="1311384" cy="508290"/>
          </a:xfrm>
        </p:grpSpPr>
        <p:cxnSp>
          <p:nvCxnSpPr>
            <p:cNvPr id="61" name="Straight Connector 60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Freeform 19"/>
          <p:cNvSpPr>
            <a:spLocks/>
          </p:cNvSpPr>
          <p:nvPr/>
        </p:nvSpPr>
        <p:spPr bwMode="auto">
          <a:xfrm>
            <a:off x="6191031" y="2521643"/>
            <a:ext cx="701228" cy="494334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rgbClr val="7B685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20"/>
          <p:cNvSpPr>
            <a:spLocks/>
          </p:cNvSpPr>
          <p:nvPr/>
        </p:nvSpPr>
        <p:spPr bwMode="auto">
          <a:xfrm>
            <a:off x="5387147" y="2521643"/>
            <a:ext cx="698067" cy="494334"/>
          </a:xfrm>
          <a:custGeom>
            <a:avLst/>
            <a:gdLst>
              <a:gd name="T0" fmla="*/ 0 w 214"/>
              <a:gd name="T1" fmla="*/ 124 h 151"/>
              <a:gd name="T2" fmla="*/ 48 w 214"/>
              <a:gd name="T3" fmla="*/ 151 h 151"/>
              <a:gd name="T4" fmla="*/ 214 w 214"/>
              <a:gd name="T5" fmla="*/ 55 h 151"/>
              <a:gd name="T6" fmla="*/ 214 w 214"/>
              <a:gd name="T7" fmla="*/ 0 h 151"/>
              <a:gd name="T8" fmla="*/ 0 w 214"/>
              <a:gd name="T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0" y="124"/>
                </a:moveTo>
                <a:cubicBezTo>
                  <a:pt x="48" y="151"/>
                  <a:pt x="48" y="151"/>
                  <a:pt x="48" y="151"/>
                </a:cubicBezTo>
                <a:cubicBezTo>
                  <a:pt x="85" y="97"/>
                  <a:pt x="145" y="60"/>
                  <a:pt x="214" y="55"/>
                </a:cubicBezTo>
                <a:cubicBezTo>
                  <a:pt x="214" y="0"/>
                  <a:pt x="214" y="0"/>
                  <a:pt x="214" y="0"/>
                </a:cubicBezTo>
                <a:cubicBezTo>
                  <a:pt x="125" y="5"/>
                  <a:pt x="46" y="53"/>
                  <a:pt x="0" y="124"/>
                </a:cubicBez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21"/>
          <p:cNvSpPr>
            <a:spLocks/>
          </p:cNvSpPr>
          <p:nvPr/>
        </p:nvSpPr>
        <p:spPr bwMode="auto">
          <a:xfrm>
            <a:off x="6788020" y="3015977"/>
            <a:ext cx="251116" cy="810201"/>
          </a:xfrm>
          <a:custGeom>
            <a:avLst/>
            <a:gdLst>
              <a:gd name="T0" fmla="*/ 48 w 77"/>
              <a:gd name="T1" fmla="*/ 0 h 248"/>
              <a:gd name="T2" fmla="*/ 0 w 77"/>
              <a:gd name="T3" fmla="*/ 28 h 248"/>
              <a:gd name="T4" fmla="*/ 22 w 77"/>
              <a:gd name="T5" fmla="*/ 124 h 248"/>
              <a:gd name="T6" fmla="*/ 0 w 77"/>
              <a:gd name="T7" fmla="*/ 220 h 248"/>
              <a:gd name="T8" fmla="*/ 48 w 77"/>
              <a:gd name="T9" fmla="*/ 248 h 248"/>
              <a:gd name="T10" fmla="*/ 77 w 77"/>
              <a:gd name="T11" fmla="*/ 124 h 248"/>
              <a:gd name="T12" fmla="*/ 48 w 77"/>
              <a:gd name="T1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58"/>
                  <a:pt x="14" y="191"/>
                  <a:pt x="0" y="220"/>
                </a:cubicBezTo>
                <a:cubicBezTo>
                  <a:pt x="48" y="248"/>
                  <a:pt x="48" y="248"/>
                  <a:pt x="48" y="248"/>
                </a:cubicBezTo>
                <a:cubicBezTo>
                  <a:pt x="67" y="211"/>
                  <a:pt x="77" y="169"/>
                  <a:pt x="77" y="124"/>
                </a:cubicBezTo>
                <a:cubicBezTo>
                  <a:pt x="77" y="79"/>
                  <a:pt x="67" y="37"/>
                  <a:pt x="48" y="0"/>
                </a:cubicBezTo>
                <a:close/>
              </a:path>
            </a:pathLst>
          </a:custGeom>
          <a:solidFill>
            <a:srgbClr val="789F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22"/>
          <p:cNvSpPr>
            <a:spLocks/>
          </p:cNvSpPr>
          <p:nvPr/>
        </p:nvSpPr>
        <p:spPr bwMode="auto">
          <a:xfrm>
            <a:off x="5240268" y="3015977"/>
            <a:ext cx="251116" cy="810201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23"/>
          <p:cNvSpPr>
            <a:spLocks/>
          </p:cNvSpPr>
          <p:nvPr/>
        </p:nvSpPr>
        <p:spPr bwMode="auto">
          <a:xfrm>
            <a:off x="5387147" y="3826176"/>
            <a:ext cx="698067" cy="492753"/>
          </a:xfrm>
          <a:custGeom>
            <a:avLst/>
            <a:gdLst>
              <a:gd name="T0" fmla="*/ 48 w 214"/>
              <a:gd name="T1" fmla="*/ 0 h 151"/>
              <a:gd name="T2" fmla="*/ 0 w 214"/>
              <a:gd name="T3" fmla="*/ 28 h 151"/>
              <a:gd name="T4" fmla="*/ 214 w 214"/>
              <a:gd name="T5" fmla="*/ 151 h 151"/>
              <a:gd name="T6" fmla="*/ 214 w 214"/>
              <a:gd name="T7" fmla="*/ 96 h 151"/>
              <a:gd name="T8" fmla="*/ 48 w 214"/>
              <a:gd name="T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46" y="98"/>
                  <a:pt x="125" y="146"/>
                  <a:pt x="214" y="151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145" y="91"/>
                  <a:pt x="85" y="54"/>
                  <a:pt x="48" y="0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24"/>
          <p:cNvSpPr>
            <a:spLocks/>
          </p:cNvSpPr>
          <p:nvPr/>
        </p:nvSpPr>
        <p:spPr bwMode="auto">
          <a:xfrm>
            <a:off x="6191031" y="3826176"/>
            <a:ext cx="701228" cy="492753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Rectangle 21"/>
          <p:cNvSpPr/>
          <p:nvPr/>
        </p:nvSpPr>
        <p:spPr>
          <a:xfrm>
            <a:off x="7784767" y="1854200"/>
            <a:ext cx="1927918" cy="640033"/>
          </a:xfrm>
          <a:prstGeom prst="rect">
            <a:avLst/>
          </a:prstGeom>
          <a:solidFill>
            <a:srgbClr val="7B685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7784767" y="3096748"/>
            <a:ext cx="1927918" cy="640033"/>
          </a:xfrm>
          <a:prstGeom prst="rect">
            <a:avLst/>
          </a:prstGeom>
          <a:solidFill>
            <a:srgbClr val="789F9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7784767" y="4363767"/>
            <a:ext cx="1927918" cy="640033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2567511" y="1854200"/>
            <a:ext cx="1927918" cy="640033"/>
          </a:xfrm>
          <a:prstGeom prst="rect">
            <a:avLst/>
          </a:prstGeom>
          <a:solidFill>
            <a:srgbClr val="BF947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2567511" y="3096748"/>
            <a:ext cx="1927918" cy="640033"/>
          </a:xfrm>
          <a:prstGeom prst="rect">
            <a:avLst/>
          </a:prstGeom>
          <a:solidFill>
            <a:srgbClr val="77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2567511" y="4363767"/>
            <a:ext cx="1927918" cy="640033"/>
          </a:xfrm>
          <a:prstGeom prst="rect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2727976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2727976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727976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C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8000055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D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000055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E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8000055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F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53270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653270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653270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9860697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9860697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860697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673019958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" name="Straight Connector 37"/>
          <p:cNvCxnSpPr/>
          <p:nvPr/>
        </p:nvCxnSpPr>
        <p:spPr>
          <a:xfrm>
            <a:off x="6985446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417934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1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9A8ECA4-DC70-404A-BEFA-6836523C0286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168</a:t>
            </a:fld>
            <a:endParaRPr lang="en-US" dirty="0"/>
          </a:p>
        </p:txBody>
      </p:sp>
      <p:sp>
        <p:nvSpPr>
          <p:cNvPr id="35" name="TextBox 34"/>
          <p:cNvSpPr txBox="1"/>
          <p:nvPr/>
        </p:nvSpPr>
        <p:spPr>
          <a:xfrm>
            <a:off x="5420950" y="3629059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 err="1"/>
              <a:t>Subtítulo</a:t>
            </a:r>
            <a:endParaRPr lang="en-US" sz="1400" b="1" dirty="0"/>
          </a:p>
        </p:txBody>
      </p:sp>
      <p:grpSp>
        <p:nvGrpSpPr>
          <p:cNvPr id="53" name="Group 52"/>
          <p:cNvGrpSpPr/>
          <p:nvPr/>
        </p:nvGrpSpPr>
        <p:grpSpPr>
          <a:xfrm>
            <a:off x="4408409" y="2177808"/>
            <a:ext cx="1311384" cy="508290"/>
            <a:chOff x="4408409" y="2177808"/>
            <a:chExt cx="1311384" cy="508290"/>
          </a:xfrm>
        </p:grpSpPr>
        <p:cxnSp>
          <p:nvCxnSpPr>
            <p:cNvPr id="39" name="Straight Connector 38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/>
          <p:cNvGrpSpPr/>
          <p:nvPr/>
        </p:nvGrpSpPr>
        <p:grpSpPr>
          <a:xfrm flipH="1">
            <a:off x="6523807" y="2177808"/>
            <a:ext cx="1311384" cy="508290"/>
            <a:chOff x="4408409" y="2177808"/>
            <a:chExt cx="1311384" cy="508290"/>
          </a:xfrm>
        </p:grpSpPr>
        <p:cxnSp>
          <p:nvCxnSpPr>
            <p:cNvPr id="55" name="Straight Connector 54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56"/>
          <p:cNvGrpSpPr/>
          <p:nvPr/>
        </p:nvGrpSpPr>
        <p:grpSpPr>
          <a:xfrm flipV="1">
            <a:off x="4408409" y="4179310"/>
            <a:ext cx="1311384" cy="508290"/>
            <a:chOff x="4408409" y="2177808"/>
            <a:chExt cx="1311384" cy="508290"/>
          </a:xfrm>
        </p:grpSpPr>
        <p:cxnSp>
          <p:nvCxnSpPr>
            <p:cNvPr id="58" name="Straight Connector 57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" name="Group 59"/>
          <p:cNvGrpSpPr/>
          <p:nvPr/>
        </p:nvGrpSpPr>
        <p:grpSpPr>
          <a:xfrm flipH="1" flipV="1">
            <a:off x="6523807" y="4179310"/>
            <a:ext cx="1311384" cy="508290"/>
            <a:chOff x="4408409" y="2177808"/>
            <a:chExt cx="1311384" cy="508290"/>
          </a:xfrm>
        </p:grpSpPr>
        <p:cxnSp>
          <p:nvCxnSpPr>
            <p:cNvPr id="61" name="Straight Connector 60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Freeform 19"/>
          <p:cNvSpPr>
            <a:spLocks/>
          </p:cNvSpPr>
          <p:nvPr/>
        </p:nvSpPr>
        <p:spPr bwMode="auto">
          <a:xfrm>
            <a:off x="6191031" y="2521643"/>
            <a:ext cx="701228" cy="494334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rgbClr val="F3F5A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20"/>
          <p:cNvSpPr>
            <a:spLocks/>
          </p:cNvSpPr>
          <p:nvPr/>
        </p:nvSpPr>
        <p:spPr bwMode="auto">
          <a:xfrm>
            <a:off x="5387147" y="2521643"/>
            <a:ext cx="698067" cy="494334"/>
          </a:xfrm>
          <a:custGeom>
            <a:avLst/>
            <a:gdLst>
              <a:gd name="T0" fmla="*/ 0 w 214"/>
              <a:gd name="T1" fmla="*/ 124 h 151"/>
              <a:gd name="T2" fmla="*/ 48 w 214"/>
              <a:gd name="T3" fmla="*/ 151 h 151"/>
              <a:gd name="T4" fmla="*/ 214 w 214"/>
              <a:gd name="T5" fmla="*/ 55 h 151"/>
              <a:gd name="T6" fmla="*/ 214 w 214"/>
              <a:gd name="T7" fmla="*/ 0 h 151"/>
              <a:gd name="T8" fmla="*/ 0 w 214"/>
              <a:gd name="T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0" y="124"/>
                </a:moveTo>
                <a:cubicBezTo>
                  <a:pt x="48" y="151"/>
                  <a:pt x="48" y="151"/>
                  <a:pt x="48" y="151"/>
                </a:cubicBezTo>
                <a:cubicBezTo>
                  <a:pt x="85" y="97"/>
                  <a:pt x="145" y="60"/>
                  <a:pt x="214" y="55"/>
                </a:cubicBezTo>
                <a:cubicBezTo>
                  <a:pt x="214" y="0"/>
                  <a:pt x="214" y="0"/>
                  <a:pt x="214" y="0"/>
                </a:cubicBezTo>
                <a:cubicBezTo>
                  <a:pt x="125" y="5"/>
                  <a:pt x="46" y="53"/>
                  <a:pt x="0" y="124"/>
                </a:cubicBez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21"/>
          <p:cNvSpPr>
            <a:spLocks/>
          </p:cNvSpPr>
          <p:nvPr/>
        </p:nvSpPr>
        <p:spPr bwMode="auto">
          <a:xfrm>
            <a:off x="6788020" y="3015977"/>
            <a:ext cx="251116" cy="810201"/>
          </a:xfrm>
          <a:custGeom>
            <a:avLst/>
            <a:gdLst>
              <a:gd name="T0" fmla="*/ 48 w 77"/>
              <a:gd name="T1" fmla="*/ 0 h 248"/>
              <a:gd name="T2" fmla="*/ 0 w 77"/>
              <a:gd name="T3" fmla="*/ 28 h 248"/>
              <a:gd name="T4" fmla="*/ 22 w 77"/>
              <a:gd name="T5" fmla="*/ 124 h 248"/>
              <a:gd name="T6" fmla="*/ 0 w 77"/>
              <a:gd name="T7" fmla="*/ 220 h 248"/>
              <a:gd name="T8" fmla="*/ 48 w 77"/>
              <a:gd name="T9" fmla="*/ 248 h 248"/>
              <a:gd name="T10" fmla="*/ 77 w 77"/>
              <a:gd name="T11" fmla="*/ 124 h 248"/>
              <a:gd name="T12" fmla="*/ 48 w 77"/>
              <a:gd name="T1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58"/>
                  <a:pt x="14" y="191"/>
                  <a:pt x="0" y="220"/>
                </a:cubicBezTo>
                <a:cubicBezTo>
                  <a:pt x="48" y="248"/>
                  <a:pt x="48" y="248"/>
                  <a:pt x="48" y="248"/>
                </a:cubicBezTo>
                <a:cubicBezTo>
                  <a:pt x="67" y="211"/>
                  <a:pt x="77" y="169"/>
                  <a:pt x="77" y="124"/>
                </a:cubicBezTo>
                <a:cubicBezTo>
                  <a:pt x="77" y="79"/>
                  <a:pt x="67" y="37"/>
                  <a:pt x="48" y="0"/>
                </a:cubicBezTo>
                <a:close/>
              </a:path>
            </a:pathLst>
          </a:custGeom>
          <a:solidFill>
            <a:srgbClr val="F7F9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22"/>
          <p:cNvSpPr>
            <a:spLocks/>
          </p:cNvSpPr>
          <p:nvPr/>
        </p:nvSpPr>
        <p:spPr bwMode="auto">
          <a:xfrm>
            <a:off x="5240268" y="3015977"/>
            <a:ext cx="251116" cy="810201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rgbClr val="E9EC5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23"/>
          <p:cNvSpPr>
            <a:spLocks/>
          </p:cNvSpPr>
          <p:nvPr/>
        </p:nvSpPr>
        <p:spPr bwMode="auto">
          <a:xfrm>
            <a:off x="5387147" y="3826176"/>
            <a:ext cx="698067" cy="492753"/>
          </a:xfrm>
          <a:custGeom>
            <a:avLst/>
            <a:gdLst>
              <a:gd name="T0" fmla="*/ 48 w 214"/>
              <a:gd name="T1" fmla="*/ 0 h 151"/>
              <a:gd name="T2" fmla="*/ 0 w 214"/>
              <a:gd name="T3" fmla="*/ 28 h 151"/>
              <a:gd name="T4" fmla="*/ 214 w 214"/>
              <a:gd name="T5" fmla="*/ 151 h 151"/>
              <a:gd name="T6" fmla="*/ 214 w 214"/>
              <a:gd name="T7" fmla="*/ 96 h 151"/>
              <a:gd name="T8" fmla="*/ 48 w 214"/>
              <a:gd name="T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46" y="98"/>
                  <a:pt x="125" y="146"/>
                  <a:pt x="214" y="151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145" y="91"/>
                  <a:pt x="85" y="54"/>
                  <a:pt x="48" y="0"/>
                </a:cubicBezTo>
                <a:close/>
              </a:path>
            </a:pathLst>
          </a:custGeom>
          <a:solidFill>
            <a:srgbClr val="EFF28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24"/>
          <p:cNvSpPr>
            <a:spLocks/>
          </p:cNvSpPr>
          <p:nvPr/>
        </p:nvSpPr>
        <p:spPr bwMode="auto">
          <a:xfrm>
            <a:off x="6191031" y="3826176"/>
            <a:ext cx="701228" cy="492753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rgbClr val="FBFCE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Rectangle 21"/>
          <p:cNvSpPr/>
          <p:nvPr/>
        </p:nvSpPr>
        <p:spPr>
          <a:xfrm>
            <a:off x="7784767" y="1854200"/>
            <a:ext cx="1927918" cy="640033"/>
          </a:xfrm>
          <a:prstGeom prst="rect">
            <a:avLst/>
          </a:prstGeom>
          <a:solidFill>
            <a:srgbClr val="F3F5A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7784767" y="3096748"/>
            <a:ext cx="1927918" cy="640033"/>
          </a:xfrm>
          <a:prstGeom prst="rect">
            <a:avLst/>
          </a:prstGeom>
          <a:solidFill>
            <a:srgbClr val="F7F9C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7784767" y="4363767"/>
            <a:ext cx="1927918" cy="640033"/>
          </a:xfrm>
          <a:prstGeom prst="rect">
            <a:avLst/>
          </a:prstGeom>
          <a:solidFill>
            <a:srgbClr val="FBFCE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2567511" y="1854200"/>
            <a:ext cx="1927918" cy="640033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2567511" y="3096748"/>
            <a:ext cx="1927918" cy="640033"/>
          </a:xfrm>
          <a:prstGeom prst="rect">
            <a:avLst/>
          </a:prstGeom>
          <a:solidFill>
            <a:srgbClr val="E9EC5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2567511" y="4363767"/>
            <a:ext cx="1927918" cy="640033"/>
          </a:xfrm>
          <a:prstGeom prst="rect">
            <a:avLst/>
          </a:prstGeom>
          <a:solidFill>
            <a:srgbClr val="EFF28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2727976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2727976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727976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C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8000055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/>
              <a:t>Opción</a:t>
            </a:r>
            <a:r>
              <a:rPr lang="en-US" sz="1400" b="1" dirty="0"/>
              <a:t> D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000055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/>
              <a:t>Opción</a:t>
            </a:r>
            <a:r>
              <a:rPr lang="en-US" sz="1400" b="1" dirty="0"/>
              <a:t> E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8000055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/>
              <a:t>Opción</a:t>
            </a:r>
            <a:r>
              <a:rPr lang="en-US" sz="1400" b="1" dirty="0"/>
              <a:t> F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53270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653270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653270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9860697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9860697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860697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10458984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" name="Straight Connector 37"/>
          <p:cNvCxnSpPr/>
          <p:nvPr/>
        </p:nvCxnSpPr>
        <p:spPr>
          <a:xfrm>
            <a:off x="6985446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417934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1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37B4B83-5A57-C545-B5B6-F6B963E7CC43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169</a:t>
            </a:fld>
            <a:endParaRPr lang="en-US" dirty="0"/>
          </a:p>
        </p:txBody>
      </p:sp>
      <p:sp>
        <p:nvSpPr>
          <p:cNvPr id="35" name="TextBox 34"/>
          <p:cNvSpPr txBox="1"/>
          <p:nvPr/>
        </p:nvSpPr>
        <p:spPr>
          <a:xfrm>
            <a:off x="5420950" y="3629059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 err="1"/>
              <a:t>Subtítulo</a:t>
            </a:r>
            <a:endParaRPr lang="en-US" sz="1400" b="1" dirty="0"/>
          </a:p>
        </p:txBody>
      </p:sp>
      <p:grpSp>
        <p:nvGrpSpPr>
          <p:cNvPr id="53" name="Group 52"/>
          <p:cNvGrpSpPr/>
          <p:nvPr/>
        </p:nvGrpSpPr>
        <p:grpSpPr>
          <a:xfrm>
            <a:off x="4408409" y="2177808"/>
            <a:ext cx="1311384" cy="508290"/>
            <a:chOff x="4408409" y="2177808"/>
            <a:chExt cx="1311384" cy="508290"/>
          </a:xfrm>
        </p:grpSpPr>
        <p:cxnSp>
          <p:nvCxnSpPr>
            <p:cNvPr id="39" name="Straight Connector 38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/>
          <p:cNvGrpSpPr/>
          <p:nvPr/>
        </p:nvGrpSpPr>
        <p:grpSpPr>
          <a:xfrm flipH="1">
            <a:off x="6523807" y="2177808"/>
            <a:ext cx="1311384" cy="508290"/>
            <a:chOff x="4408409" y="2177808"/>
            <a:chExt cx="1311384" cy="508290"/>
          </a:xfrm>
        </p:grpSpPr>
        <p:cxnSp>
          <p:nvCxnSpPr>
            <p:cNvPr id="55" name="Straight Connector 54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56"/>
          <p:cNvGrpSpPr/>
          <p:nvPr/>
        </p:nvGrpSpPr>
        <p:grpSpPr>
          <a:xfrm flipV="1">
            <a:off x="4408409" y="4179310"/>
            <a:ext cx="1311384" cy="508290"/>
            <a:chOff x="4408409" y="2177808"/>
            <a:chExt cx="1311384" cy="508290"/>
          </a:xfrm>
        </p:grpSpPr>
        <p:cxnSp>
          <p:nvCxnSpPr>
            <p:cNvPr id="58" name="Straight Connector 57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" name="Group 59"/>
          <p:cNvGrpSpPr/>
          <p:nvPr/>
        </p:nvGrpSpPr>
        <p:grpSpPr>
          <a:xfrm flipH="1" flipV="1">
            <a:off x="6523807" y="4179310"/>
            <a:ext cx="1311384" cy="508290"/>
            <a:chOff x="4408409" y="2177808"/>
            <a:chExt cx="1311384" cy="508290"/>
          </a:xfrm>
        </p:grpSpPr>
        <p:cxnSp>
          <p:nvCxnSpPr>
            <p:cNvPr id="61" name="Straight Connector 60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Freeform 19"/>
          <p:cNvSpPr>
            <a:spLocks/>
          </p:cNvSpPr>
          <p:nvPr/>
        </p:nvSpPr>
        <p:spPr bwMode="auto">
          <a:xfrm>
            <a:off x="6191031" y="2521643"/>
            <a:ext cx="701228" cy="494334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rgbClr val="A6A1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20"/>
          <p:cNvSpPr>
            <a:spLocks/>
          </p:cNvSpPr>
          <p:nvPr/>
        </p:nvSpPr>
        <p:spPr bwMode="auto">
          <a:xfrm>
            <a:off x="5387147" y="2521643"/>
            <a:ext cx="698067" cy="494334"/>
          </a:xfrm>
          <a:custGeom>
            <a:avLst/>
            <a:gdLst>
              <a:gd name="T0" fmla="*/ 0 w 214"/>
              <a:gd name="T1" fmla="*/ 124 h 151"/>
              <a:gd name="T2" fmla="*/ 48 w 214"/>
              <a:gd name="T3" fmla="*/ 151 h 151"/>
              <a:gd name="T4" fmla="*/ 214 w 214"/>
              <a:gd name="T5" fmla="*/ 55 h 151"/>
              <a:gd name="T6" fmla="*/ 214 w 214"/>
              <a:gd name="T7" fmla="*/ 0 h 151"/>
              <a:gd name="T8" fmla="*/ 0 w 214"/>
              <a:gd name="T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0" y="124"/>
                </a:moveTo>
                <a:cubicBezTo>
                  <a:pt x="48" y="151"/>
                  <a:pt x="48" y="151"/>
                  <a:pt x="48" y="151"/>
                </a:cubicBezTo>
                <a:cubicBezTo>
                  <a:pt x="85" y="97"/>
                  <a:pt x="145" y="60"/>
                  <a:pt x="214" y="55"/>
                </a:cubicBezTo>
                <a:cubicBezTo>
                  <a:pt x="214" y="0"/>
                  <a:pt x="214" y="0"/>
                  <a:pt x="214" y="0"/>
                </a:cubicBezTo>
                <a:cubicBezTo>
                  <a:pt x="125" y="5"/>
                  <a:pt x="46" y="53"/>
                  <a:pt x="0" y="124"/>
                </a:cubicBez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21"/>
          <p:cNvSpPr>
            <a:spLocks/>
          </p:cNvSpPr>
          <p:nvPr/>
        </p:nvSpPr>
        <p:spPr bwMode="auto">
          <a:xfrm>
            <a:off x="6788020" y="3015977"/>
            <a:ext cx="251116" cy="810201"/>
          </a:xfrm>
          <a:custGeom>
            <a:avLst/>
            <a:gdLst>
              <a:gd name="T0" fmla="*/ 48 w 77"/>
              <a:gd name="T1" fmla="*/ 0 h 248"/>
              <a:gd name="T2" fmla="*/ 0 w 77"/>
              <a:gd name="T3" fmla="*/ 28 h 248"/>
              <a:gd name="T4" fmla="*/ 22 w 77"/>
              <a:gd name="T5" fmla="*/ 124 h 248"/>
              <a:gd name="T6" fmla="*/ 0 w 77"/>
              <a:gd name="T7" fmla="*/ 220 h 248"/>
              <a:gd name="T8" fmla="*/ 48 w 77"/>
              <a:gd name="T9" fmla="*/ 248 h 248"/>
              <a:gd name="T10" fmla="*/ 77 w 77"/>
              <a:gd name="T11" fmla="*/ 124 h 248"/>
              <a:gd name="T12" fmla="*/ 48 w 77"/>
              <a:gd name="T1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58"/>
                  <a:pt x="14" y="191"/>
                  <a:pt x="0" y="220"/>
                </a:cubicBezTo>
                <a:cubicBezTo>
                  <a:pt x="48" y="248"/>
                  <a:pt x="48" y="248"/>
                  <a:pt x="48" y="248"/>
                </a:cubicBezTo>
                <a:cubicBezTo>
                  <a:pt x="67" y="211"/>
                  <a:pt x="77" y="169"/>
                  <a:pt x="77" y="124"/>
                </a:cubicBezTo>
                <a:cubicBezTo>
                  <a:pt x="77" y="79"/>
                  <a:pt x="67" y="37"/>
                  <a:pt x="48" y="0"/>
                </a:cubicBez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22"/>
          <p:cNvSpPr>
            <a:spLocks/>
          </p:cNvSpPr>
          <p:nvPr/>
        </p:nvSpPr>
        <p:spPr bwMode="auto">
          <a:xfrm>
            <a:off x="5240268" y="3015977"/>
            <a:ext cx="251116" cy="810201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23"/>
          <p:cNvSpPr>
            <a:spLocks/>
          </p:cNvSpPr>
          <p:nvPr/>
        </p:nvSpPr>
        <p:spPr bwMode="auto">
          <a:xfrm>
            <a:off x="5387147" y="3826176"/>
            <a:ext cx="698067" cy="492753"/>
          </a:xfrm>
          <a:custGeom>
            <a:avLst/>
            <a:gdLst>
              <a:gd name="T0" fmla="*/ 48 w 214"/>
              <a:gd name="T1" fmla="*/ 0 h 151"/>
              <a:gd name="T2" fmla="*/ 0 w 214"/>
              <a:gd name="T3" fmla="*/ 28 h 151"/>
              <a:gd name="T4" fmla="*/ 214 w 214"/>
              <a:gd name="T5" fmla="*/ 151 h 151"/>
              <a:gd name="T6" fmla="*/ 214 w 214"/>
              <a:gd name="T7" fmla="*/ 96 h 151"/>
              <a:gd name="T8" fmla="*/ 48 w 214"/>
              <a:gd name="T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46" y="98"/>
                  <a:pt x="125" y="146"/>
                  <a:pt x="214" y="151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145" y="91"/>
                  <a:pt x="85" y="54"/>
                  <a:pt x="4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24"/>
          <p:cNvSpPr>
            <a:spLocks/>
          </p:cNvSpPr>
          <p:nvPr/>
        </p:nvSpPr>
        <p:spPr bwMode="auto">
          <a:xfrm>
            <a:off x="6191031" y="3826176"/>
            <a:ext cx="701228" cy="492753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Rectangle 21"/>
          <p:cNvSpPr/>
          <p:nvPr/>
        </p:nvSpPr>
        <p:spPr>
          <a:xfrm>
            <a:off x="7784767" y="1854200"/>
            <a:ext cx="1927918" cy="640033"/>
          </a:xfrm>
          <a:prstGeom prst="rect">
            <a:avLst/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7784767" y="3096748"/>
            <a:ext cx="1927918" cy="640033"/>
          </a:xfrm>
          <a:prstGeom prst="rect">
            <a:avLst/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7784767" y="4363767"/>
            <a:ext cx="1927918" cy="640033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2567511" y="1854200"/>
            <a:ext cx="1927918" cy="640033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2567511" y="3096748"/>
            <a:ext cx="1927918" cy="640033"/>
          </a:xfrm>
          <a:prstGeom prst="rect">
            <a:avLst/>
          </a:prstGeom>
          <a:solidFill>
            <a:srgbClr val="77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2567511" y="4363767"/>
            <a:ext cx="1927918" cy="640033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2727976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2727976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727976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C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8000055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D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000055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E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8000055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F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53270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653270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653270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9860697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9860697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860697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2068320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Mapa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C1F2D17-7342-5B4A-BCFF-C508C6E15E8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17</a:t>
            </a:fld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3988528" y="312990"/>
            <a:ext cx="4812032" cy="6119925"/>
            <a:chOff x="3863748" y="974496"/>
            <a:chExt cx="4071847" cy="5178568"/>
          </a:xfrm>
        </p:grpSpPr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6295102" y="1843712"/>
              <a:ext cx="110183" cy="34279"/>
            </a:xfrm>
            <a:custGeom>
              <a:avLst/>
              <a:gdLst>
                <a:gd name="T0" fmla="*/ 35 w 45"/>
                <a:gd name="T1" fmla="*/ 12 h 14"/>
                <a:gd name="T2" fmla="*/ 38 w 45"/>
                <a:gd name="T3" fmla="*/ 7 h 14"/>
                <a:gd name="T4" fmla="*/ 45 w 45"/>
                <a:gd name="T5" fmla="*/ 10 h 14"/>
                <a:gd name="T6" fmla="*/ 43 w 45"/>
                <a:gd name="T7" fmla="*/ 10 h 14"/>
                <a:gd name="T8" fmla="*/ 35 w 45"/>
                <a:gd name="T9" fmla="*/ 12 h 14"/>
                <a:gd name="T10" fmla="*/ 35 w 45"/>
                <a:gd name="T11" fmla="*/ 12 h 14"/>
                <a:gd name="T12" fmla="*/ 31 w 45"/>
                <a:gd name="T13" fmla="*/ 0 h 14"/>
                <a:gd name="T14" fmla="*/ 28 w 45"/>
                <a:gd name="T15" fmla="*/ 0 h 14"/>
                <a:gd name="T16" fmla="*/ 19 w 45"/>
                <a:gd name="T17" fmla="*/ 0 h 14"/>
                <a:gd name="T18" fmla="*/ 5 w 45"/>
                <a:gd name="T19" fmla="*/ 0 h 14"/>
                <a:gd name="T20" fmla="*/ 2 w 45"/>
                <a:gd name="T21" fmla="*/ 2 h 14"/>
                <a:gd name="T22" fmla="*/ 0 w 45"/>
                <a:gd name="T23" fmla="*/ 5 h 14"/>
                <a:gd name="T24" fmla="*/ 0 w 45"/>
                <a:gd name="T25" fmla="*/ 7 h 14"/>
                <a:gd name="T26" fmla="*/ 0 w 45"/>
                <a:gd name="T27" fmla="*/ 10 h 14"/>
                <a:gd name="T28" fmla="*/ 2 w 45"/>
                <a:gd name="T29" fmla="*/ 12 h 14"/>
                <a:gd name="T30" fmla="*/ 12 w 45"/>
                <a:gd name="T31" fmla="*/ 12 h 14"/>
                <a:gd name="T32" fmla="*/ 14 w 45"/>
                <a:gd name="T33" fmla="*/ 14 h 14"/>
                <a:gd name="T34" fmla="*/ 21 w 45"/>
                <a:gd name="T35" fmla="*/ 12 h 14"/>
                <a:gd name="T36" fmla="*/ 24 w 45"/>
                <a:gd name="T37" fmla="*/ 14 h 14"/>
                <a:gd name="T38" fmla="*/ 31 w 45"/>
                <a:gd name="T39" fmla="*/ 10 h 14"/>
                <a:gd name="T40" fmla="*/ 35 w 45"/>
                <a:gd name="T41" fmla="*/ 5 h 14"/>
                <a:gd name="T42" fmla="*/ 33 w 45"/>
                <a:gd name="T43" fmla="*/ 2 h 14"/>
                <a:gd name="T44" fmla="*/ 31 w 45"/>
                <a:gd name="T4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14">
                  <a:moveTo>
                    <a:pt x="35" y="12"/>
                  </a:moveTo>
                  <a:lnTo>
                    <a:pt x="38" y="7"/>
                  </a:lnTo>
                  <a:lnTo>
                    <a:pt x="45" y="10"/>
                  </a:lnTo>
                  <a:lnTo>
                    <a:pt x="43" y="10"/>
                  </a:lnTo>
                  <a:lnTo>
                    <a:pt x="35" y="12"/>
                  </a:lnTo>
                  <a:lnTo>
                    <a:pt x="35" y="12"/>
                  </a:lnTo>
                  <a:close/>
                  <a:moveTo>
                    <a:pt x="31" y="0"/>
                  </a:moveTo>
                  <a:lnTo>
                    <a:pt x="28" y="0"/>
                  </a:lnTo>
                  <a:lnTo>
                    <a:pt x="19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12" y="12"/>
                  </a:lnTo>
                  <a:lnTo>
                    <a:pt x="14" y="14"/>
                  </a:lnTo>
                  <a:lnTo>
                    <a:pt x="21" y="12"/>
                  </a:lnTo>
                  <a:lnTo>
                    <a:pt x="24" y="14"/>
                  </a:lnTo>
                  <a:lnTo>
                    <a:pt x="31" y="10"/>
                  </a:lnTo>
                  <a:lnTo>
                    <a:pt x="35" y="5"/>
                  </a:lnTo>
                  <a:lnTo>
                    <a:pt x="33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3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6050253" y="1762912"/>
              <a:ext cx="198329" cy="132219"/>
            </a:xfrm>
            <a:custGeom>
              <a:avLst/>
              <a:gdLst>
                <a:gd name="T0" fmla="*/ 74 w 81"/>
                <a:gd name="T1" fmla="*/ 40 h 54"/>
                <a:gd name="T2" fmla="*/ 76 w 81"/>
                <a:gd name="T3" fmla="*/ 43 h 54"/>
                <a:gd name="T4" fmla="*/ 72 w 81"/>
                <a:gd name="T5" fmla="*/ 38 h 54"/>
                <a:gd name="T6" fmla="*/ 72 w 81"/>
                <a:gd name="T7" fmla="*/ 38 h 54"/>
                <a:gd name="T8" fmla="*/ 10 w 81"/>
                <a:gd name="T9" fmla="*/ 7 h 54"/>
                <a:gd name="T10" fmla="*/ 10 w 81"/>
                <a:gd name="T11" fmla="*/ 14 h 54"/>
                <a:gd name="T12" fmla="*/ 5 w 81"/>
                <a:gd name="T13" fmla="*/ 21 h 54"/>
                <a:gd name="T14" fmla="*/ 5 w 81"/>
                <a:gd name="T15" fmla="*/ 26 h 54"/>
                <a:gd name="T16" fmla="*/ 5 w 81"/>
                <a:gd name="T17" fmla="*/ 33 h 54"/>
                <a:gd name="T18" fmla="*/ 0 w 81"/>
                <a:gd name="T19" fmla="*/ 40 h 54"/>
                <a:gd name="T20" fmla="*/ 5 w 81"/>
                <a:gd name="T21" fmla="*/ 45 h 54"/>
                <a:gd name="T22" fmla="*/ 8 w 81"/>
                <a:gd name="T23" fmla="*/ 50 h 54"/>
                <a:gd name="T24" fmla="*/ 12 w 81"/>
                <a:gd name="T25" fmla="*/ 54 h 54"/>
                <a:gd name="T26" fmla="*/ 19 w 81"/>
                <a:gd name="T27" fmla="*/ 40 h 54"/>
                <a:gd name="T28" fmla="*/ 19 w 81"/>
                <a:gd name="T29" fmla="*/ 35 h 54"/>
                <a:gd name="T30" fmla="*/ 26 w 81"/>
                <a:gd name="T31" fmla="*/ 38 h 54"/>
                <a:gd name="T32" fmla="*/ 31 w 81"/>
                <a:gd name="T33" fmla="*/ 35 h 54"/>
                <a:gd name="T34" fmla="*/ 34 w 81"/>
                <a:gd name="T35" fmla="*/ 40 h 54"/>
                <a:gd name="T36" fmla="*/ 45 w 81"/>
                <a:gd name="T37" fmla="*/ 33 h 54"/>
                <a:gd name="T38" fmla="*/ 57 w 81"/>
                <a:gd name="T39" fmla="*/ 33 h 54"/>
                <a:gd name="T40" fmla="*/ 64 w 81"/>
                <a:gd name="T41" fmla="*/ 35 h 54"/>
                <a:gd name="T42" fmla="*/ 76 w 81"/>
                <a:gd name="T43" fmla="*/ 35 h 54"/>
                <a:gd name="T44" fmla="*/ 79 w 81"/>
                <a:gd name="T45" fmla="*/ 33 h 54"/>
                <a:gd name="T46" fmla="*/ 79 w 81"/>
                <a:gd name="T47" fmla="*/ 26 h 54"/>
                <a:gd name="T48" fmla="*/ 67 w 81"/>
                <a:gd name="T49" fmla="*/ 21 h 54"/>
                <a:gd name="T50" fmla="*/ 60 w 81"/>
                <a:gd name="T51" fmla="*/ 21 h 54"/>
                <a:gd name="T52" fmla="*/ 48 w 81"/>
                <a:gd name="T53" fmla="*/ 14 h 54"/>
                <a:gd name="T54" fmla="*/ 45 w 81"/>
                <a:gd name="T55" fmla="*/ 14 h 54"/>
                <a:gd name="T56" fmla="*/ 62 w 81"/>
                <a:gd name="T57" fmla="*/ 17 h 54"/>
                <a:gd name="T58" fmla="*/ 62 w 81"/>
                <a:gd name="T59" fmla="*/ 12 h 54"/>
                <a:gd name="T60" fmla="*/ 53 w 81"/>
                <a:gd name="T61" fmla="*/ 12 h 54"/>
                <a:gd name="T62" fmla="*/ 45 w 81"/>
                <a:gd name="T63" fmla="*/ 5 h 54"/>
                <a:gd name="T64" fmla="*/ 41 w 81"/>
                <a:gd name="T65" fmla="*/ 5 h 54"/>
                <a:gd name="T66" fmla="*/ 22 w 81"/>
                <a:gd name="T67" fmla="*/ 2 h 54"/>
                <a:gd name="T68" fmla="*/ 12 w 81"/>
                <a:gd name="T69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" h="54">
                  <a:moveTo>
                    <a:pt x="72" y="38"/>
                  </a:moveTo>
                  <a:lnTo>
                    <a:pt x="74" y="40"/>
                  </a:lnTo>
                  <a:lnTo>
                    <a:pt x="79" y="40"/>
                  </a:lnTo>
                  <a:lnTo>
                    <a:pt x="76" y="43"/>
                  </a:lnTo>
                  <a:lnTo>
                    <a:pt x="72" y="40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2" y="38"/>
                  </a:lnTo>
                  <a:close/>
                  <a:moveTo>
                    <a:pt x="10" y="5"/>
                  </a:moveTo>
                  <a:lnTo>
                    <a:pt x="10" y="7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8" y="19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3" y="40"/>
                  </a:lnTo>
                  <a:lnTo>
                    <a:pt x="5" y="45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10" y="52"/>
                  </a:lnTo>
                  <a:lnTo>
                    <a:pt x="12" y="54"/>
                  </a:lnTo>
                  <a:lnTo>
                    <a:pt x="15" y="47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5"/>
                  </a:lnTo>
                  <a:lnTo>
                    <a:pt x="22" y="38"/>
                  </a:lnTo>
                  <a:lnTo>
                    <a:pt x="26" y="38"/>
                  </a:lnTo>
                  <a:lnTo>
                    <a:pt x="29" y="33"/>
                  </a:lnTo>
                  <a:lnTo>
                    <a:pt x="31" y="35"/>
                  </a:lnTo>
                  <a:lnTo>
                    <a:pt x="31" y="40"/>
                  </a:lnTo>
                  <a:lnTo>
                    <a:pt x="34" y="40"/>
                  </a:lnTo>
                  <a:lnTo>
                    <a:pt x="41" y="40"/>
                  </a:lnTo>
                  <a:lnTo>
                    <a:pt x="45" y="33"/>
                  </a:lnTo>
                  <a:lnTo>
                    <a:pt x="50" y="33"/>
                  </a:lnTo>
                  <a:lnTo>
                    <a:pt x="57" y="33"/>
                  </a:lnTo>
                  <a:lnTo>
                    <a:pt x="62" y="33"/>
                  </a:lnTo>
                  <a:lnTo>
                    <a:pt x="64" y="35"/>
                  </a:lnTo>
                  <a:lnTo>
                    <a:pt x="69" y="35"/>
                  </a:lnTo>
                  <a:lnTo>
                    <a:pt x="76" y="35"/>
                  </a:lnTo>
                  <a:lnTo>
                    <a:pt x="76" y="33"/>
                  </a:lnTo>
                  <a:lnTo>
                    <a:pt x="79" y="33"/>
                  </a:lnTo>
                  <a:lnTo>
                    <a:pt x="81" y="31"/>
                  </a:lnTo>
                  <a:lnTo>
                    <a:pt x="79" y="26"/>
                  </a:lnTo>
                  <a:lnTo>
                    <a:pt x="72" y="21"/>
                  </a:lnTo>
                  <a:lnTo>
                    <a:pt x="67" y="21"/>
                  </a:lnTo>
                  <a:lnTo>
                    <a:pt x="62" y="21"/>
                  </a:lnTo>
                  <a:lnTo>
                    <a:pt x="60" y="21"/>
                  </a:lnTo>
                  <a:lnTo>
                    <a:pt x="53" y="19"/>
                  </a:lnTo>
                  <a:lnTo>
                    <a:pt x="48" y="14"/>
                  </a:lnTo>
                  <a:lnTo>
                    <a:pt x="43" y="14"/>
                  </a:lnTo>
                  <a:lnTo>
                    <a:pt x="45" y="14"/>
                  </a:lnTo>
                  <a:lnTo>
                    <a:pt x="53" y="14"/>
                  </a:lnTo>
                  <a:lnTo>
                    <a:pt x="62" y="17"/>
                  </a:lnTo>
                  <a:lnTo>
                    <a:pt x="64" y="14"/>
                  </a:lnTo>
                  <a:lnTo>
                    <a:pt x="62" y="12"/>
                  </a:lnTo>
                  <a:lnTo>
                    <a:pt x="60" y="14"/>
                  </a:lnTo>
                  <a:lnTo>
                    <a:pt x="53" y="12"/>
                  </a:lnTo>
                  <a:lnTo>
                    <a:pt x="50" y="5"/>
                  </a:lnTo>
                  <a:lnTo>
                    <a:pt x="45" y="5"/>
                  </a:lnTo>
                  <a:lnTo>
                    <a:pt x="43" y="7"/>
                  </a:lnTo>
                  <a:lnTo>
                    <a:pt x="41" y="5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425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5930278" y="1750669"/>
              <a:ext cx="144462" cy="117528"/>
            </a:xfrm>
            <a:custGeom>
              <a:avLst/>
              <a:gdLst>
                <a:gd name="T0" fmla="*/ 21 w 25"/>
                <a:gd name="T1" fmla="*/ 18 h 20"/>
                <a:gd name="T2" fmla="*/ 23 w 25"/>
                <a:gd name="T3" fmla="*/ 15 h 20"/>
                <a:gd name="T4" fmla="*/ 23 w 25"/>
                <a:gd name="T5" fmla="*/ 12 h 20"/>
                <a:gd name="T6" fmla="*/ 24 w 25"/>
                <a:gd name="T7" fmla="*/ 10 h 20"/>
                <a:gd name="T8" fmla="*/ 24 w 25"/>
                <a:gd name="T9" fmla="*/ 7 h 20"/>
                <a:gd name="T10" fmla="*/ 25 w 25"/>
                <a:gd name="T11" fmla="*/ 4 h 20"/>
                <a:gd name="T12" fmla="*/ 23 w 25"/>
                <a:gd name="T13" fmla="*/ 4 h 20"/>
                <a:gd name="T14" fmla="*/ 20 w 25"/>
                <a:gd name="T15" fmla="*/ 3 h 20"/>
                <a:gd name="T16" fmla="*/ 15 w 25"/>
                <a:gd name="T17" fmla="*/ 3 h 20"/>
                <a:gd name="T18" fmla="*/ 10 w 25"/>
                <a:gd name="T19" fmla="*/ 3 h 20"/>
                <a:gd name="T20" fmla="*/ 12 w 25"/>
                <a:gd name="T21" fmla="*/ 4 h 20"/>
                <a:gd name="T22" fmla="*/ 16 w 25"/>
                <a:gd name="T23" fmla="*/ 7 h 20"/>
                <a:gd name="T24" fmla="*/ 16 w 25"/>
                <a:gd name="T25" fmla="*/ 11 h 20"/>
                <a:gd name="T26" fmla="*/ 18 w 25"/>
                <a:gd name="T27" fmla="*/ 13 h 20"/>
                <a:gd name="T28" fmla="*/ 20 w 25"/>
                <a:gd name="T29" fmla="*/ 15 h 20"/>
                <a:gd name="T30" fmla="*/ 15 w 25"/>
                <a:gd name="T31" fmla="*/ 16 h 20"/>
                <a:gd name="T32" fmla="*/ 12 w 25"/>
                <a:gd name="T33" fmla="*/ 15 h 20"/>
                <a:gd name="T34" fmla="*/ 8 w 25"/>
                <a:gd name="T35" fmla="*/ 16 h 20"/>
                <a:gd name="T36" fmla="*/ 7 w 25"/>
                <a:gd name="T37" fmla="*/ 14 h 20"/>
                <a:gd name="T38" fmla="*/ 3 w 25"/>
                <a:gd name="T39" fmla="*/ 14 h 20"/>
                <a:gd name="T40" fmla="*/ 0 w 25"/>
                <a:gd name="T41" fmla="*/ 16 h 20"/>
                <a:gd name="T42" fmla="*/ 3 w 25"/>
                <a:gd name="T43" fmla="*/ 17 h 20"/>
                <a:gd name="T44" fmla="*/ 6 w 25"/>
                <a:gd name="T45" fmla="*/ 20 h 20"/>
                <a:gd name="T46" fmla="*/ 7 w 25"/>
                <a:gd name="T47" fmla="*/ 18 h 20"/>
                <a:gd name="T48" fmla="*/ 13 w 25"/>
                <a:gd name="T49" fmla="*/ 19 h 20"/>
                <a:gd name="T50" fmla="*/ 18 w 25"/>
                <a:gd name="T51" fmla="*/ 18 h 20"/>
                <a:gd name="T52" fmla="*/ 21 w 25"/>
                <a:gd name="T53" fmla="*/ 19 h 20"/>
                <a:gd name="T54" fmla="*/ 16 w 25"/>
                <a:gd name="T55" fmla="*/ 0 h 20"/>
                <a:gd name="T56" fmla="*/ 16 w 25"/>
                <a:gd name="T57" fmla="*/ 1 h 20"/>
                <a:gd name="T58" fmla="*/ 11 w 25"/>
                <a:gd name="T59" fmla="*/ 11 h 20"/>
                <a:gd name="T60" fmla="*/ 14 w 25"/>
                <a:gd name="T61" fmla="*/ 12 h 20"/>
                <a:gd name="T62" fmla="*/ 12 w 25"/>
                <a:gd name="T63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0">
                  <a:moveTo>
                    <a:pt x="21" y="19"/>
                  </a:moveTo>
                  <a:cubicBezTo>
                    <a:pt x="21" y="18"/>
                    <a:pt x="21" y="18"/>
                    <a:pt x="21" y="18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2" y="4"/>
                    <a:pt x="12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lose/>
                  <a:moveTo>
                    <a:pt x="14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1" y="11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1" y="11"/>
                  </a:lnTo>
                  <a:close/>
                </a:path>
              </a:pathLst>
            </a:custGeom>
            <a:solidFill>
              <a:srgbClr val="00A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5406300" y="1576825"/>
              <a:ext cx="546016" cy="198330"/>
            </a:xfrm>
            <a:custGeom>
              <a:avLst/>
              <a:gdLst>
                <a:gd name="T0" fmla="*/ 48 w 223"/>
                <a:gd name="T1" fmla="*/ 31 h 81"/>
                <a:gd name="T2" fmla="*/ 45 w 223"/>
                <a:gd name="T3" fmla="*/ 40 h 81"/>
                <a:gd name="T4" fmla="*/ 41 w 223"/>
                <a:gd name="T5" fmla="*/ 38 h 81"/>
                <a:gd name="T6" fmla="*/ 43 w 223"/>
                <a:gd name="T7" fmla="*/ 36 h 81"/>
                <a:gd name="T8" fmla="*/ 12 w 223"/>
                <a:gd name="T9" fmla="*/ 24 h 81"/>
                <a:gd name="T10" fmla="*/ 10 w 223"/>
                <a:gd name="T11" fmla="*/ 26 h 81"/>
                <a:gd name="T12" fmla="*/ 0 w 223"/>
                <a:gd name="T13" fmla="*/ 33 h 81"/>
                <a:gd name="T14" fmla="*/ 10 w 223"/>
                <a:gd name="T15" fmla="*/ 31 h 81"/>
                <a:gd name="T16" fmla="*/ 19 w 223"/>
                <a:gd name="T17" fmla="*/ 31 h 81"/>
                <a:gd name="T18" fmla="*/ 31 w 223"/>
                <a:gd name="T19" fmla="*/ 24 h 81"/>
                <a:gd name="T20" fmla="*/ 43 w 223"/>
                <a:gd name="T21" fmla="*/ 17 h 81"/>
                <a:gd name="T22" fmla="*/ 55 w 223"/>
                <a:gd name="T23" fmla="*/ 14 h 81"/>
                <a:gd name="T24" fmla="*/ 72 w 223"/>
                <a:gd name="T25" fmla="*/ 17 h 81"/>
                <a:gd name="T26" fmla="*/ 62 w 223"/>
                <a:gd name="T27" fmla="*/ 21 h 81"/>
                <a:gd name="T28" fmla="*/ 79 w 223"/>
                <a:gd name="T29" fmla="*/ 24 h 81"/>
                <a:gd name="T30" fmla="*/ 93 w 223"/>
                <a:gd name="T31" fmla="*/ 29 h 81"/>
                <a:gd name="T32" fmla="*/ 100 w 223"/>
                <a:gd name="T33" fmla="*/ 29 h 81"/>
                <a:gd name="T34" fmla="*/ 112 w 223"/>
                <a:gd name="T35" fmla="*/ 36 h 81"/>
                <a:gd name="T36" fmla="*/ 121 w 223"/>
                <a:gd name="T37" fmla="*/ 38 h 81"/>
                <a:gd name="T38" fmla="*/ 133 w 223"/>
                <a:gd name="T39" fmla="*/ 38 h 81"/>
                <a:gd name="T40" fmla="*/ 145 w 223"/>
                <a:gd name="T41" fmla="*/ 57 h 81"/>
                <a:gd name="T42" fmla="*/ 159 w 223"/>
                <a:gd name="T43" fmla="*/ 59 h 81"/>
                <a:gd name="T44" fmla="*/ 164 w 223"/>
                <a:gd name="T45" fmla="*/ 66 h 81"/>
                <a:gd name="T46" fmla="*/ 152 w 223"/>
                <a:gd name="T47" fmla="*/ 78 h 81"/>
                <a:gd name="T48" fmla="*/ 166 w 223"/>
                <a:gd name="T49" fmla="*/ 78 h 81"/>
                <a:gd name="T50" fmla="*/ 190 w 223"/>
                <a:gd name="T51" fmla="*/ 81 h 81"/>
                <a:gd name="T52" fmla="*/ 204 w 223"/>
                <a:gd name="T53" fmla="*/ 76 h 81"/>
                <a:gd name="T54" fmla="*/ 221 w 223"/>
                <a:gd name="T55" fmla="*/ 74 h 81"/>
                <a:gd name="T56" fmla="*/ 216 w 223"/>
                <a:gd name="T57" fmla="*/ 66 h 81"/>
                <a:gd name="T58" fmla="*/ 195 w 223"/>
                <a:gd name="T59" fmla="*/ 57 h 81"/>
                <a:gd name="T60" fmla="*/ 195 w 223"/>
                <a:gd name="T61" fmla="*/ 48 h 81"/>
                <a:gd name="T62" fmla="*/ 185 w 223"/>
                <a:gd name="T63" fmla="*/ 48 h 81"/>
                <a:gd name="T64" fmla="*/ 171 w 223"/>
                <a:gd name="T65" fmla="*/ 43 h 81"/>
                <a:gd name="T66" fmla="*/ 162 w 223"/>
                <a:gd name="T67" fmla="*/ 40 h 81"/>
                <a:gd name="T68" fmla="*/ 159 w 223"/>
                <a:gd name="T69" fmla="*/ 38 h 81"/>
                <a:gd name="T70" fmla="*/ 143 w 223"/>
                <a:gd name="T71" fmla="*/ 29 h 81"/>
                <a:gd name="T72" fmla="*/ 121 w 223"/>
                <a:gd name="T73" fmla="*/ 21 h 81"/>
                <a:gd name="T74" fmla="*/ 112 w 223"/>
                <a:gd name="T75" fmla="*/ 10 h 81"/>
                <a:gd name="T76" fmla="*/ 91 w 223"/>
                <a:gd name="T77" fmla="*/ 5 h 81"/>
                <a:gd name="T78" fmla="*/ 74 w 223"/>
                <a:gd name="T79" fmla="*/ 3 h 81"/>
                <a:gd name="T80" fmla="*/ 53 w 223"/>
                <a:gd name="T81" fmla="*/ 5 h 81"/>
                <a:gd name="T82" fmla="*/ 29 w 223"/>
                <a:gd name="T83" fmla="*/ 10 h 81"/>
                <a:gd name="T84" fmla="*/ 15 w 223"/>
                <a:gd name="T85" fmla="*/ 1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3" h="81">
                  <a:moveTo>
                    <a:pt x="43" y="33"/>
                  </a:moveTo>
                  <a:lnTo>
                    <a:pt x="43" y="31"/>
                  </a:lnTo>
                  <a:lnTo>
                    <a:pt x="48" y="31"/>
                  </a:lnTo>
                  <a:lnTo>
                    <a:pt x="50" y="36"/>
                  </a:lnTo>
                  <a:lnTo>
                    <a:pt x="50" y="38"/>
                  </a:lnTo>
                  <a:lnTo>
                    <a:pt x="45" y="40"/>
                  </a:lnTo>
                  <a:lnTo>
                    <a:pt x="41" y="38"/>
                  </a:lnTo>
                  <a:lnTo>
                    <a:pt x="38" y="36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5" y="36"/>
                  </a:lnTo>
                  <a:lnTo>
                    <a:pt x="43" y="36"/>
                  </a:lnTo>
                  <a:lnTo>
                    <a:pt x="43" y="33"/>
                  </a:lnTo>
                  <a:lnTo>
                    <a:pt x="43" y="33"/>
                  </a:lnTo>
                  <a:close/>
                  <a:moveTo>
                    <a:pt x="12" y="24"/>
                  </a:moveTo>
                  <a:lnTo>
                    <a:pt x="15" y="26"/>
                  </a:lnTo>
                  <a:lnTo>
                    <a:pt x="15" y="29"/>
                  </a:lnTo>
                  <a:lnTo>
                    <a:pt x="10" y="26"/>
                  </a:lnTo>
                  <a:lnTo>
                    <a:pt x="3" y="31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5" y="33"/>
                  </a:lnTo>
                  <a:lnTo>
                    <a:pt x="8" y="29"/>
                  </a:lnTo>
                  <a:lnTo>
                    <a:pt x="10" y="31"/>
                  </a:lnTo>
                  <a:lnTo>
                    <a:pt x="10" y="33"/>
                  </a:lnTo>
                  <a:lnTo>
                    <a:pt x="15" y="31"/>
                  </a:lnTo>
                  <a:lnTo>
                    <a:pt x="19" y="31"/>
                  </a:lnTo>
                  <a:lnTo>
                    <a:pt x="24" y="24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34" y="26"/>
                  </a:lnTo>
                  <a:lnTo>
                    <a:pt x="38" y="24"/>
                  </a:lnTo>
                  <a:lnTo>
                    <a:pt x="43" y="17"/>
                  </a:lnTo>
                  <a:lnTo>
                    <a:pt x="48" y="17"/>
                  </a:lnTo>
                  <a:lnTo>
                    <a:pt x="50" y="14"/>
                  </a:lnTo>
                  <a:lnTo>
                    <a:pt x="55" y="14"/>
                  </a:lnTo>
                  <a:lnTo>
                    <a:pt x="60" y="14"/>
                  </a:lnTo>
                  <a:lnTo>
                    <a:pt x="69" y="14"/>
                  </a:lnTo>
                  <a:lnTo>
                    <a:pt x="72" y="17"/>
                  </a:lnTo>
                  <a:lnTo>
                    <a:pt x="69" y="19"/>
                  </a:lnTo>
                  <a:lnTo>
                    <a:pt x="64" y="19"/>
                  </a:lnTo>
                  <a:lnTo>
                    <a:pt x="62" y="21"/>
                  </a:lnTo>
                  <a:lnTo>
                    <a:pt x="64" y="24"/>
                  </a:lnTo>
                  <a:lnTo>
                    <a:pt x="76" y="26"/>
                  </a:lnTo>
                  <a:lnTo>
                    <a:pt x="79" y="24"/>
                  </a:lnTo>
                  <a:lnTo>
                    <a:pt x="83" y="24"/>
                  </a:lnTo>
                  <a:lnTo>
                    <a:pt x="86" y="29"/>
                  </a:lnTo>
                  <a:lnTo>
                    <a:pt x="93" y="29"/>
                  </a:lnTo>
                  <a:lnTo>
                    <a:pt x="95" y="29"/>
                  </a:lnTo>
                  <a:lnTo>
                    <a:pt x="95" y="26"/>
                  </a:lnTo>
                  <a:lnTo>
                    <a:pt x="100" y="29"/>
                  </a:lnTo>
                  <a:lnTo>
                    <a:pt x="100" y="31"/>
                  </a:lnTo>
                  <a:lnTo>
                    <a:pt x="107" y="36"/>
                  </a:lnTo>
                  <a:lnTo>
                    <a:pt x="112" y="36"/>
                  </a:lnTo>
                  <a:lnTo>
                    <a:pt x="114" y="36"/>
                  </a:lnTo>
                  <a:lnTo>
                    <a:pt x="117" y="38"/>
                  </a:lnTo>
                  <a:lnTo>
                    <a:pt x="121" y="38"/>
                  </a:lnTo>
                  <a:lnTo>
                    <a:pt x="124" y="38"/>
                  </a:lnTo>
                  <a:lnTo>
                    <a:pt x="131" y="36"/>
                  </a:lnTo>
                  <a:lnTo>
                    <a:pt x="133" y="38"/>
                  </a:lnTo>
                  <a:lnTo>
                    <a:pt x="136" y="50"/>
                  </a:lnTo>
                  <a:lnTo>
                    <a:pt x="143" y="57"/>
                  </a:lnTo>
                  <a:lnTo>
                    <a:pt x="145" y="57"/>
                  </a:lnTo>
                  <a:lnTo>
                    <a:pt x="147" y="57"/>
                  </a:lnTo>
                  <a:lnTo>
                    <a:pt x="152" y="59"/>
                  </a:lnTo>
                  <a:lnTo>
                    <a:pt x="159" y="59"/>
                  </a:lnTo>
                  <a:lnTo>
                    <a:pt x="162" y="62"/>
                  </a:lnTo>
                  <a:lnTo>
                    <a:pt x="164" y="62"/>
                  </a:lnTo>
                  <a:lnTo>
                    <a:pt x="164" y="66"/>
                  </a:lnTo>
                  <a:lnTo>
                    <a:pt x="159" y="69"/>
                  </a:lnTo>
                  <a:lnTo>
                    <a:pt x="152" y="74"/>
                  </a:lnTo>
                  <a:lnTo>
                    <a:pt x="152" y="78"/>
                  </a:lnTo>
                  <a:lnTo>
                    <a:pt x="159" y="78"/>
                  </a:lnTo>
                  <a:lnTo>
                    <a:pt x="164" y="76"/>
                  </a:lnTo>
                  <a:lnTo>
                    <a:pt x="166" y="78"/>
                  </a:lnTo>
                  <a:lnTo>
                    <a:pt x="178" y="76"/>
                  </a:lnTo>
                  <a:lnTo>
                    <a:pt x="183" y="76"/>
                  </a:lnTo>
                  <a:lnTo>
                    <a:pt x="190" y="81"/>
                  </a:lnTo>
                  <a:lnTo>
                    <a:pt x="199" y="78"/>
                  </a:lnTo>
                  <a:lnTo>
                    <a:pt x="202" y="76"/>
                  </a:lnTo>
                  <a:lnTo>
                    <a:pt x="204" y="76"/>
                  </a:lnTo>
                  <a:lnTo>
                    <a:pt x="207" y="74"/>
                  </a:lnTo>
                  <a:lnTo>
                    <a:pt x="214" y="74"/>
                  </a:lnTo>
                  <a:lnTo>
                    <a:pt x="221" y="74"/>
                  </a:lnTo>
                  <a:lnTo>
                    <a:pt x="223" y="69"/>
                  </a:lnTo>
                  <a:lnTo>
                    <a:pt x="221" y="66"/>
                  </a:lnTo>
                  <a:lnTo>
                    <a:pt x="216" y="66"/>
                  </a:lnTo>
                  <a:lnTo>
                    <a:pt x="214" y="59"/>
                  </a:lnTo>
                  <a:lnTo>
                    <a:pt x="204" y="57"/>
                  </a:lnTo>
                  <a:lnTo>
                    <a:pt x="195" y="57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5" y="48"/>
                  </a:lnTo>
                  <a:lnTo>
                    <a:pt x="192" y="48"/>
                  </a:lnTo>
                  <a:lnTo>
                    <a:pt x="190" y="50"/>
                  </a:lnTo>
                  <a:lnTo>
                    <a:pt x="185" y="48"/>
                  </a:lnTo>
                  <a:lnTo>
                    <a:pt x="178" y="43"/>
                  </a:lnTo>
                  <a:lnTo>
                    <a:pt x="176" y="45"/>
                  </a:lnTo>
                  <a:lnTo>
                    <a:pt x="171" y="43"/>
                  </a:lnTo>
                  <a:lnTo>
                    <a:pt x="166" y="38"/>
                  </a:lnTo>
                  <a:lnTo>
                    <a:pt x="164" y="40"/>
                  </a:lnTo>
                  <a:lnTo>
                    <a:pt x="162" y="40"/>
                  </a:lnTo>
                  <a:lnTo>
                    <a:pt x="162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57" y="36"/>
                  </a:lnTo>
                  <a:lnTo>
                    <a:pt x="147" y="33"/>
                  </a:lnTo>
                  <a:lnTo>
                    <a:pt x="143" y="29"/>
                  </a:lnTo>
                  <a:lnTo>
                    <a:pt x="138" y="26"/>
                  </a:lnTo>
                  <a:lnTo>
                    <a:pt x="133" y="21"/>
                  </a:lnTo>
                  <a:lnTo>
                    <a:pt x="121" y="21"/>
                  </a:lnTo>
                  <a:lnTo>
                    <a:pt x="117" y="19"/>
                  </a:lnTo>
                  <a:lnTo>
                    <a:pt x="117" y="14"/>
                  </a:lnTo>
                  <a:lnTo>
                    <a:pt x="112" y="10"/>
                  </a:lnTo>
                  <a:lnTo>
                    <a:pt x="107" y="10"/>
                  </a:lnTo>
                  <a:lnTo>
                    <a:pt x="105" y="7"/>
                  </a:lnTo>
                  <a:lnTo>
                    <a:pt x="91" y="5"/>
                  </a:lnTo>
                  <a:lnTo>
                    <a:pt x="86" y="7"/>
                  </a:lnTo>
                  <a:lnTo>
                    <a:pt x="79" y="7"/>
                  </a:lnTo>
                  <a:lnTo>
                    <a:pt x="74" y="3"/>
                  </a:lnTo>
                  <a:lnTo>
                    <a:pt x="64" y="0"/>
                  </a:lnTo>
                  <a:lnTo>
                    <a:pt x="57" y="0"/>
                  </a:lnTo>
                  <a:lnTo>
                    <a:pt x="53" y="5"/>
                  </a:lnTo>
                  <a:lnTo>
                    <a:pt x="41" y="5"/>
                  </a:lnTo>
                  <a:lnTo>
                    <a:pt x="31" y="7"/>
                  </a:lnTo>
                  <a:lnTo>
                    <a:pt x="29" y="10"/>
                  </a:lnTo>
                  <a:lnTo>
                    <a:pt x="19" y="12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3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482201" y="2308927"/>
              <a:ext cx="284025" cy="132219"/>
            </a:xfrm>
            <a:custGeom>
              <a:avLst/>
              <a:gdLst>
                <a:gd name="T0" fmla="*/ 100 w 116"/>
                <a:gd name="T1" fmla="*/ 47 h 54"/>
                <a:gd name="T2" fmla="*/ 93 w 116"/>
                <a:gd name="T3" fmla="*/ 35 h 54"/>
                <a:gd name="T4" fmla="*/ 97 w 116"/>
                <a:gd name="T5" fmla="*/ 28 h 54"/>
                <a:gd name="T6" fmla="*/ 102 w 116"/>
                <a:gd name="T7" fmla="*/ 26 h 54"/>
                <a:gd name="T8" fmla="*/ 97 w 116"/>
                <a:gd name="T9" fmla="*/ 23 h 54"/>
                <a:gd name="T10" fmla="*/ 95 w 116"/>
                <a:gd name="T11" fmla="*/ 28 h 54"/>
                <a:gd name="T12" fmla="*/ 90 w 116"/>
                <a:gd name="T13" fmla="*/ 23 h 54"/>
                <a:gd name="T14" fmla="*/ 86 w 116"/>
                <a:gd name="T15" fmla="*/ 16 h 54"/>
                <a:gd name="T16" fmla="*/ 78 w 116"/>
                <a:gd name="T17" fmla="*/ 11 h 54"/>
                <a:gd name="T18" fmla="*/ 67 w 116"/>
                <a:gd name="T19" fmla="*/ 16 h 54"/>
                <a:gd name="T20" fmla="*/ 67 w 116"/>
                <a:gd name="T21" fmla="*/ 21 h 54"/>
                <a:gd name="T22" fmla="*/ 62 w 116"/>
                <a:gd name="T23" fmla="*/ 28 h 54"/>
                <a:gd name="T24" fmla="*/ 52 w 116"/>
                <a:gd name="T25" fmla="*/ 30 h 54"/>
                <a:gd name="T26" fmla="*/ 52 w 116"/>
                <a:gd name="T27" fmla="*/ 37 h 54"/>
                <a:gd name="T28" fmla="*/ 60 w 116"/>
                <a:gd name="T29" fmla="*/ 42 h 54"/>
                <a:gd name="T30" fmla="*/ 57 w 116"/>
                <a:gd name="T31" fmla="*/ 47 h 54"/>
                <a:gd name="T32" fmla="*/ 50 w 116"/>
                <a:gd name="T33" fmla="*/ 49 h 54"/>
                <a:gd name="T34" fmla="*/ 43 w 116"/>
                <a:gd name="T35" fmla="*/ 52 h 54"/>
                <a:gd name="T36" fmla="*/ 41 w 116"/>
                <a:gd name="T37" fmla="*/ 47 h 54"/>
                <a:gd name="T38" fmla="*/ 41 w 116"/>
                <a:gd name="T39" fmla="*/ 40 h 54"/>
                <a:gd name="T40" fmla="*/ 38 w 116"/>
                <a:gd name="T41" fmla="*/ 37 h 54"/>
                <a:gd name="T42" fmla="*/ 38 w 116"/>
                <a:gd name="T43" fmla="*/ 42 h 54"/>
                <a:gd name="T44" fmla="*/ 33 w 116"/>
                <a:gd name="T45" fmla="*/ 45 h 54"/>
                <a:gd name="T46" fmla="*/ 26 w 116"/>
                <a:gd name="T47" fmla="*/ 37 h 54"/>
                <a:gd name="T48" fmla="*/ 19 w 116"/>
                <a:gd name="T49" fmla="*/ 30 h 54"/>
                <a:gd name="T50" fmla="*/ 17 w 116"/>
                <a:gd name="T51" fmla="*/ 28 h 54"/>
                <a:gd name="T52" fmla="*/ 12 w 116"/>
                <a:gd name="T53" fmla="*/ 28 h 54"/>
                <a:gd name="T54" fmla="*/ 5 w 116"/>
                <a:gd name="T55" fmla="*/ 28 h 54"/>
                <a:gd name="T56" fmla="*/ 0 w 116"/>
                <a:gd name="T57" fmla="*/ 28 h 54"/>
                <a:gd name="T58" fmla="*/ 0 w 116"/>
                <a:gd name="T59" fmla="*/ 21 h 54"/>
                <a:gd name="T60" fmla="*/ 3 w 116"/>
                <a:gd name="T61" fmla="*/ 16 h 54"/>
                <a:gd name="T62" fmla="*/ 0 w 116"/>
                <a:gd name="T63" fmla="*/ 11 h 54"/>
                <a:gd name="T64" fmla="*/ 3 w 116"/>
                <a:gd name="T65" fmla="*/ 4 h 54"/>
                <a:gd name="T66" fmla="*/ 7 w 116"/>
                <a:gd name="T67" fmla="*/ 4 h 54"/>
                <a:gd name="T68" fmla="*/ 12 w 116"/>
                <a:gd name="T69" fmla="*/ 9 h 54"/>
                <a:gd name="T70" fmla="*/ 14 w 116"/>
                <a:gd name="T71" fmla="*/ 9 h 54"/>
                <a:gd name="T72" fmla="*/ 14 w 116"/>
                <a:gd name="T73" fmla="*/ 11 h 54"/>
                <a:gd name="T74" fmla="*/ 14 w 116"/>
                <a:gd name="T75" fmla="*/ 14 h 54"/>
                <a:gd name="T76" fmla="*/ 22 w 116"/>
                <a:gd name="T77" fmla="*/ 14 h 54"/>
                <a:gd name="T78" fmla="*/ 19 w 116"/>
                <a:gd name="T79" fmla="*/ 11 h 54"/>
                <a:gd name="T80" fmla="*/ 26 w 116"/>
                <a:gd name="T81" fmla="*/ 11 h 54"/>
                <a:gd name="T82" fmla="*/ 41 w 116"/>
                <a:gd name="T83" fmla="*/ 16 h 54"/>
                <a:gd name="T84" fmla="*/ 48 w 116"/>
                <a:gd name="T85" fmla="*/ 14 h 54"/>
                <a:gd name="T86" fmla="*/ 67 w 116"/>
                <a:gd name="T87" fmla="*/ 4 h 54"/>
                <a:gd name="T88" fmla="*/ 74 w 116"/>
                <a:gd name="T89" fmla="*/ 0 h 54"/>
                <a:gd name="T90" fmla="*/ 78 w 116"/>
                <a:gd name="T91" fmla="*/ 4 h 54"/>
                <a:gd name="T92" fmla="*/ 90 w 116"/>
                <a:gd name="T93" fmla="*/ 4 h 54"/>
                <a:gd name="T94" fmla="*/ 105 w 116"/>
                <a:gd name="T95" fmla="*/ 11 h 54"/>
                <a:gd name="T96" fmla="*/ 109 w 116"/>
                <a:gd name="T97" fmla="*/ 18 h 54"/>
                <a:gd name="T98" fmla="*/ 114 w 116"/>
                <a:gd name="T99" fmla="*/ 21 h 54"/>
                <a:gd name="T100" fmla="*/ 114 w 116"/>
                <a:gd name="T101" fmla="*/ 28 h 54"/>
                <a:gd name="T102" fmla="*/ 112 w 116"/>
                <a:gd name="T103" fmla="*/ 37 h 54"/>
                <a:gd name="T104" fmla="*/ 109 w 116"/>
                <a:gd name="T105" fmla="*/ 45 h 54"/>
                <a:gd name="T106" fmla="*/ 105 w 116"/>
                <a:gd name="T107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6" h="54">
                  <a:moveTo>
                    <a:pt x="105" y="52"/>
                  </a:moveTo>
                  <a:lnTo>
                    <a:pt x="100" y="47"/>
                  </a:lnTo>
                  <a:lnTo>
                    <a:pt x="95" y="40"/>
                  </a:lnTo>
                  <a:lnTo>
                    <a:pt x="93" y="35"/>
                  </a:lnTo>
                  <a:lnTo>
                    <a:pt x="95" y="33"/>
                  </a:lnTo>
                  <a:lnTo>
                    <a:pt x="97" y="28"/>
                  </a:lnTo>
                  <a:lnTo>
                    <a:pt x="100" y="28"/>
                  </a:lnTo>
                  <a:lnTo>
                    <a:pt x="102" y="26"/>
                  </a:lnTo>
                  <a:lnTo>
                    <a:pt x="100" y="23"/>
                  </a:lnTo>
                  <a:lnTo>
                    <a:pt x="97" y="23"/>
                  </a:lnTo>
                  <a:lnTo>
                    <a:pt x="95" y="28"/>
                  </a:lnTo>
                  <a:lnTo>
                    <a:pt x="95" y="28"/>
                  </a:lnTo>
                  <a:lnTo>
                    <a:pt x="93" y="26"/>
                  </a:lnTo>
                  <a:lnTo>
                    <a:pt x="90" y="23"/>
                  </a:lnTo>
                  <a:lnTo>
                    <a:pt x="88" y="18"/>
                  </a:lnTo>
                  <a:lnTo>
                    <a:pt x="86" y="16"/>
                  </a:lnTo>
                  <a:lnTo>
                    <a:pt x="81" y="14"/>
                  </a:lnTo>
                  <a:lnTo>
                    <a:pt x="78" y="11"/>
                  </a:lnTo>
                  <a:lnTo>
                    <a:pt x="74" y="11"/>
                  </a:lnTo>
                  <a:lnTo>
                    <a:pt x="67" y="16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9" y="23"/>
                  </a:lnTo>
                  <a:lnTo>
                    <a:pt x="62" y="28"/>
                  </a:lnTo>
                  <a:lnTo>
                    <a:pt x="55" y="30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2" y="37"/>
                  </a:lnTo>
                  <a:lnTo>
                    <a:pt x="57" y="40"/>
                  </a:lnTo>
                  <a:lnTo>
                    <a:pt x="60" y="42"/>
                  </a:lnTo>
                  <a:lnTo>
                    <a:pt x="60" y="47"/>
                  </a:lnTo>
                  <a:lnTo>
                    <a:pt x="57" y="47"/>
                  </a:lnTo>
                  <a:lnTo>
                    <a:pt x="52" y="47"/>
                  </a:lnTo>
                  <a:lnTo>
                    <a:pt x="50" y="49"/>
                  </a:lnTo>
                  <a:lnTo>
                    <a:pt x="48" y="54"/>
                  </a:lnTo>
                  <a:lnTo>
                    <a:pt x="43" y="52"/>
                  </a:lnTo>
                  <a:lnTo>
                    <a:pt x="41" y="49"/>
                  </a:lnTo>
                  <a:lnTo>
                    <a:pt x="41" y="47"/>
                  </a:lnTo>
                  <a:lnTo>
                    <a:pt x="41" y="42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38" y="37"/>
                  </a:lnTo>
                  <a:lnTo>
                    <a:pt x="36" y="40"/>
                  </a:lnTo>
                  <a:lnTo>
                    <a:pt x="38" y="42"/>
                  </a:lnTo>
                  <a:lnTo>
                    <a:pt x="36" y="45"/>
                  </a:lnTo>
                  <a:lnTo>
                    <a:pt x="33" y="45"/>
                  </a:lnTo>
                  <a:lnTo>
                    <a:pt x="29" y="42"/>
                  </a:lnTo>
                  <a:lnTo>
                    <a:pt x="26" y="37"/>
                  </a:lnTo>
                  <a:lnTo>
                    <a:pt x="26" y="33"/>
                  </a:lnTo>
                  <a:lnTo>
                    <a:pt x="19" y="30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7" y="30"/>
                  </a:lnTo>
                  <a:lnTo>
                    <a:pt x="5" y="28"/>
                  </a:lnTo>
                  <a:lnTo>
                    <a:pt x="3" y="28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5" y="18"/>
                  </a:lnTo>
                  <a:lnTo>
                    <a:pt x="3" y="16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3" y="9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7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4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2" y="11"/>
                  </a:lnTo>
                  <a:lnTo>
                    <a:pt x="19" y="11"/>
                  </a:lnTo>
                  <a:lnTo>
                    <a:pt x="22" y="9"/>
                  </a:lnTo>
                  <a:lnTo>
                    <a:pt x="26" y="11"/>
                  </a:lnTo>
                  <a:lnTo>
                    <a:pt x="33" y="16"/>
                  </a:lnTo>
                  <a:lnTo>
                    <a:pt x="41" y="16"/>
                  </a:lnTo>
                  <a:lnTo>
                    <a:pt x="43" y="16"/>
                  </a:lnTo>
                  <a:lnTo>
                    <a:pt x="48" y="14"/>
                  </a:lnTo>
                  <a:lnTo>
                    <a:pt x="60" y="7"/>
                  </a:lnTo>
                  <a:lnTo>
                    <a:pt x="67" y="4"/>
                  </a:lnTo>
                  <a:lnTo>
                    <a:pt x="71" y="2"/>
                  </a:lnTo>
                  <a:lnTo>
                    <a:pt x="74" y="0"/>
                  </a:lnTo>
                  <a:lnTo>
                    <a:pt x="78" y="2"/>
                  </a:lnTo>
                  <a:lnTo>
                    <a:pt x="78" y="4"/>
                  </a:lnTo>
                  <a:lnTo>
                    <a:pt x="81" y="4"/>
                  </a:lnTo>
                  <a:lnTo>
                    <a:pt x="90" y="4"/>
                  </a:lnTo>
                  <a:lnTo>
                    <a:pt x="95" y="7"/>
                  </a:lnTo>
                  <a:lnTo>
                    <a:pt x="105" y="11"/>
                  </a:lnTo>
                  <a:lnTo>
                    <a:pt x="109" y="16"/>
                  </a:lnTo>
                  <a:lnTo>
                    <a:pt x="109" y="18"/>
                  </a:lnTo>
                  <a:lnTo>
                    <a:pt x="112" y="18"/>
                  </a:lnTo>
                  <a:lnTo>
                    <a:pt x="114" y="21"/>
                  </a:lnTo>
                  <a:lnTo>
                    <a:pt x="112" y="26"/>
                  </a:lnTo>
                  <a:lnTo>
                    <a:pt x="114" y="28"/>
                  </a:lnTo>
                  <a:lnTo>
                    <a:pt x="116" y="33"/>
                  </a:lnTo>
                  <a:lnTo>
                    <a:pt x="112" y="37"/>
                  </a:lnTo>
                  <a:lnTo>
                    <a:pt x="112" y="42"/>
                  </a:lnTo>
                  <a:lnTo>
                    <a:pt x="109" y="45"/>
                  </a:lnTo>
                  <a:lnTo>
                    <a:pt x="107" y="45"/>
                  </a:lnTo>
                  <a:lnTo>
                    <a:pt x="105" y="52"/>
                  </a:lnTo>
                  <a:close/>
                </a:path>
              </a:pathLst>
            </a:custGeom>
            <a:solidFill>
              <a:srgbClr val="425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5332844" y="2225678"/>
              <a:ext cx="166498" cy="164050"/>
            </a:xfrm>
            <a:custGeom>
              <a:avLst/>
              <a:gdLst>
                <a:gd name="T0" fmla="*/ 61 w 68"/>
                <a:gd name="T1" fmla="*/ 62 h 67"/>
                <a:gd name="T2" fmla="*/ 61 w 68"/>
                <a:gd name="T3" fmla="*/ 62 h 67"/>
                <a:gd name="T4" fmla="*/ 61 w 68"/>
                <a:gd name="T5" fmla="*/ 67 h 67"/>
                <a:gd name="T6" fmla="*/ 59 w 68"/>
                <a:gd name="T7" fmla="*/ 67 h 67"/>
                <a:gd name="T8" fmla="*/ 54 w 68"/>
                <a:gd name="T9" fmla="*/ 64 h 67"/>
                <a:gd name="T10" fmla="*/ 52 w 68"/>
                <a:gd name="T11" fmla="*/ 55 h 67"/>
                <a:gd name="T12" fmla="*/ 47 w 68"/>
                <a:gd name="T13" fmla="*/ 55 h 67"/>
                <a:gd name="T14" fmla="*/ 52 w 68"/>
                <a:gd name="T15" fmla="*/ 57 h 67"/>
                <a:gd name="T16" fmla="*/ 54 w 68"/>
                <a:gd name="T17" fmla="*/ 64 h 67"/>
                <a:gd name="T18" fmla="*/ 47 w 68"/>
                <a:gd name="T19" fmla="*/ 62 h 67"/>
                <a:gd name="T20" fmla="*/ 42 w 68"/>
                <a:gd name="T21" fmla="*/ 57 h 67"/>
                <a:gd name="T22" fmla="*/ 45 w 68"/>
                <a:gd name="T23" fmla="*/ 52 h 67"/>
                <a:gd name="T24" fmla="*/ 40 w 68"/>
                <a:gd name="T25" fmla="*/ 45 h 67"/>
                <a:gd name="T26" fmla="*/ 33 w 68"/>
                <a:gd name="T27" fmla="*/ 41 h 67"/>
                <a:gd name="T28" fmla="*/ 26 w 68"/>
                <a:gd name="T29" fmla="*/ 34 h 67"/>
                <a:gd name="T30" fmla="*/ 21 w 68"/>
                <a:gd name="T31" fmla="*/ 26 h 67"/>
                <a:gd name="T32" fmla="*/ 14 w 68"/>
                <a:gd name="T33" fmla="*/ 22 h 67"/>
                <a:gd name="T34" fmla="*/ 14 w 68"/>
                <a:gd name="T35" fmla="*/ 26 h 67"/>
                <a:gd name="T36" fmla="*/ 21 w 68"/>
                <a:gd name="T37" fmla="*/ 34 h 67"/>
                <a:gd name="T38" fmla="*/ 16 w 68"/>
                <a:gd name="T39" fmla="*/ 38 h 67"/>
                <a:gd name="T40" fmla="*/ 12 w 68"/>
                <a:gd name="T41" fmla="*/ 31 h 67"/>
                <a:gd name="T42" fmla="*/ 0 w 68"/>
                <a:gd name="T43" fmla="*/ 26 h 67"/>
                <a:gd name="T44" fmla="*/ 2 w 68"/>
                <a:gd name="T45" fmla="*/ 17 h 67"/>
                <a:gd name="T46" fmla="*/ 4 w 68"/>
                <a:gd name="T47" fmla="*/ 12 h 67"/>
                <a:gd name="T48" fmla="*/ 0 w 68"/>
                <a:gd name="T49" fmla="*/ 10 h 67"/>
                <a:gd name="T50" fmla="*/ 2 w 68"/>
                <a:gd name="T51" fmla="*/ 5 h 67"/>
                <a:gd name="T52" fmla="*/ 2 w 68"/>
                <a:gd name="T53" fmla="*/ 3 h 67"/>
                <a:gd name="T54" fmla="*/ 9 w 68"/>
                <a:gd name="T55" fmla="*/ 0 h 67"/>
                <a:gd name="T56" fmla="*/ 26 w 68"/>
                <a:gd name="T57" fmla="*/ 3 h 67"/>
                <a:gd name="T58" fmla="*/ 33 w 68"/>
                <a:gd name="T59" fmla="*/ 7 h 67"/>
                <a:gd name="T60" fmla="*/ 35 w 68"/>
                <a:gd name="T61" fmla="*/ 10 h 67"/>
                <a:gd name="T62" fmla="*/ 42 w 68"/>
                <a:gd name="T63" fmla="*/ 12 h 67"/>
                <a:gd name="T64" fmla="*/ 42 w 68"/>
                <a:gd name="T65" fmla="*/ 12 h 67"/>
                <a:gd name="T66" fmla="*/ 49 w 68"/>
                <a:gd name="T67" fmla="*/ 12 h 67"/>
                <a:gd name="T68" fmla="*/ 52 w 68"/>
                <a:gd name="T69" fmla="*/ 15 h 67"/>
                <a:gd name="T70" fmla="*/ 54 w 68"/>
                <a:gd name="T71" fmla="*/ 24 h 67"/>
                <a:gd name="T72" fmla="*/ 61 w 68"/>
                <a:gd name="T73" fmla="*/ 31 h 67"/>
                <a:gd name="T74" fmla="*/ 66 w 68"/>
                <a:gd name="T75" fmla="*/ 34 h 67"/>
                <a:gd name="T76" fmla="*/ 68 w 68"/>
                <a:gd name="T77" fmla="*/ 38 h 67"/>
                <a:gd name="T78" fmla="*/ 64 w 68"/>
                <a:gd name="T79" fmla="*/ 38 h 67"/>
                <a:gd name="T80" fmla="*/ 61 w 68"/>
                <a:gd name="T81" fmla="*/ 45 h 67"/>
                <a:gd name="T82" fmla="*/ 64 w 68"/>
                <a:gd name="T83" fmla="*/ 50 h 67"/>
                <a:gd name="T84" fmla="*/ 61 w 68"/>
                <a:gd name="T85" fmla="*/ 55 h 67"/>
                <a:gd name="T86" fmla="*/ 61 w 68"/>
                <a:gd name="T87" fmla="*/ 62 h 67"/>
                <a:gd name="T88" fmla="*/ 61 w 68"/>
                <a:gd name="T89" fmla="*/ 6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" h="67">
                  <a:moveTo>
                    <a:pt x="61" y="62"/>
                  </a:moveTo>
                  <a:lnTo>
                    <a:pt x="61" y="62"/>
                  </a:lnTo>
                  <a:lnTo>
                    <a:pt x="64" y="62"/>
                  </a:lnTo>
                  <a:lnTo>
                    <a:pt x="61" y="62"/>
                  </a:lnTo>
                  <a:lnTo>
                    <a:pt x="64" y="64"/>
                  </a:lnTo>
                  <a:lnTo>
                    <a:pt x="61" y="67"/>
                  </a:lnTo>
                  <a:lnTo>
                    <a:pt x="59" y="67"/>
                  </a:lnTo>
                  <a:lnTo>
                    <a:pt x="59" y="67"/>
                  </a:lnTo>
                  <a:lnTo>
                    <a:pt x="57" y="64"/>
                  </a:lnTo>
                  <a:lnTo>
                    <a:pt x="54" y="64"/>
                  </a:lnTo>
                  <a:lnTo>
                    <a:pt x="57" y="60"/>
                  </a:lnTo>
                  <a:lnTo>
                    <a:pt x="52" y="55"/>
                  </a:lnTo>
                  <a:lnTo>
                    <a:pt x="49" y="55"/>
                  </a:lnTo>
                  <a:lnTo>
                    <a:pt x="47" y="55"/>
                  </a:lnTo>
                  <a:lnTo>
                    <a:pt x="47" y="57"/>
                  </a:lnTo>
                  <a:lnTo>
                    <a:pt x="52" y="57"/>
                  </a:lnTo>
                  <a:lnTo>
                    <a:pt x="54" y="60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47" y="62"/>
                  </a:lnTo>
                  <a:lnTo>
                    <a:pt x="42" y="62"/>
                  </a:lnTo>
                  <a:lnTo>
                    <a:pt x="42" y="57"/>
                  </a:lnTo>
                  <a:lnTo>
                    <a:pt x="42" y="55"/>
                  </a:lnTo>
                  <a:lnTo>
                    <a:pt x="45" y="52"/>
                  </a:lnTo>
                  <a:lnTo>
                    <a:pt x="42" y="50"/>
                  </a:lnTo>
                  <a:lnTo>
                    <a:pt x="40" y="45"/>
                  </a:lnTo>
                  <a:lnTo>
                    <a:pt x="35" y="43"/>
                  </a:lnTo>
                  <a:lnTo>
                    <a:pt x="33" y="41"/>
                  </a:lnTo>
                  <a:lnTo>
                    <a:pt x="28" y="36"/>
                  </a:lnTo>
                  <a:lnTo>
                    <a:pt x="26" y="34"/>
                  </a:lnTo>
                  <a:lnTo>
                    <a:pt x="23" y="29"/>
                  </a:lnTo>
                  <a:lnTo>
                    <a:pt x="21" y="26"/>
                  </a:lnTo>
                  <a:lnTo>
                    <a:pt x="19" y="24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9" y="29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38"/>
                  </a:lnTo>
                  <a:lnTo>
                    <a:pt x="14" y="34"/>
                  </a:lnTo>
                  <a:lnTo>
                    <a:pt x="12" y="31"/>
                  </a:lnTo>
                  <a:lnTo>
                    <a:pt x="4" y="31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9" y="0"/>
                  </a:lnTo>
                  <a:lnTo>
                    <a:pt x="21" y="5"/>
                  </a:lnTo>
                  <a:lnTo>
                    <a:pt x="26" y="3"/>
                  </a:lnTo>
                  <a:lnTo>
                    <a:pt x="30" y="3"/>
                  </a:lnTo>
                  <a:lnTo>
                    <a:pt x="33" y="7"/>
                  </a:lnTo>
                  <a:lnTo>
                    <a:pt x="35" y="7"/>
                  </a:lnTo>
                  <a:lnTo>
                    <a:pt x="35" y="10"/>
                  </a:lnTo>
                  <a:lnTo>
                    <a:pt x="40" y="12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2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52" y="15"/>
                  </a:lnTo>
                  <a:lnTo>
                    <a:pt x="52" y="19"/>
                  </a:lnTo>
                  <a:lnTo>
                    <a:pt x="54" y="24"/>
                  </a:lnTo>
                  <a:lnTo>
                    <a:pt x="59" y="26"/>
                  </a:lnTo>
                  <a:lnTo>
                    <a:pt x="61" y="31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6"/>
                  </a:lnTo>
                  <a:lnTo>
                    <a:pt x="68" y="38"/>
                  </a:lnTo>
                  <a:lnTo>
                    <a:pt x="66" y="38"/>
                  </a:lnTo>
                  <a:lnTo>
                    <a:pt x="64" y="38"/>
                  </a:lnTo>
                  <a:lnTo>
                    <a:pt x="64" y="43"/>
                  </a:lnTo>
                  <a:lnTo>
                    <a:pt x="61" y="45"/>
                  </a:lnTo>
                  <a:lnTo>
                    <a:pt x="61" y="48"/>
                  </a:lnTo>
                  <a:lnTo>
                    <a:pt x="64" y="50"/>
                  </a:lnTo>
                  <a:lnTo>
                    <a:pt x="66" y="52"/>
                  </a:lnTo>
                  <a:lnTo>
                    <a:pt x="61" y="55"/>
                  </a:lnTo>
                  <a:lnTo>
                    <a:pt x="61" y="60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61" y="62"/>
                  </a:lnTo>
                  <a:close/>
                </a:path>
              </a:pathLst>
            </a:custGeom>
            <a:solidFill>
              <a:srgbClr val="00A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5252044" y="2022452"/>
              <a:ext cx="230158" cy="232608"/>
            </a:xfrm>
            <a:custGeom>
              <a:avLst/>
              <a:gdLst>
                <a:gd name="T0" fmla="*/ 15 w 40"/>
                <a:gd name="T1" fmla="*/ 36 h 40"/>
                <a:gd name="T2" fmla="*/ 18 w 40"/>
                <a:gd name="T3" fmla="*/ 35 h 40"/>
                <a:gd name="T4" fmla="*/ 25 w 40"/>
                <a:gd name="T5" fmla="*/ 36 h 40"/>
                <a:gd name="T6" fmla="*/ 28 w 40"/>
                <a:gd name="T7" fmla="*/ 38 h 40"/>
                <a:gd name="T8" fmla="*/ 29 w 40"/>
                <a:gd name="T9" fmla="*/ 39 h 40"/>
                <a:gd name="T10" fmla="*/ 32 w 40"/>
                <a:gd name="T11" fmla="*/ 40 h 40"/>
                <a:gd name="T12" fmla="*/ 33 w 40"/>
                <a:gd name="T13" fmla="*/ 40 h 40"/>
                <a:gd name="T14" fmla="*/ 34 w 40"/>
                <a:gd name="T15" fmla="*/ 38 h 40"/>
                <a:gd name="T16" fmla="*/ 32 w 40"/>
                <a:gd name="T17" fmla="*/ 35 h 40"/>
                <a:gd name="T18" fmla="*/ 34 w 40"/>
                <a:gd name="T19" fmla="*/ 31 h 40"/>
                <a:gd name="T20" fmla="*/ 33 w 40"/>
                <a:gd name="T21" fmla="*/ 30 h 40"/>
                <a:gd name="T22" fmla="*/ 32 w 40"/>
                <a:gd name="T23" fmla="*/ 32 h 40"/>
                <a:gd name="T24" fmla="*/ 33 w 40"/>
                <a:gd name="T25" fmla="*/ 29 h 40"/>
                <a:gd name="T26" fmla="*/ 33 w 40"/>
                <a:gd name="T27" fmla="*/ 26 h 40"/>
                <a:gd name="T28" fmla="*/ 34 w 40"/>
                <a:gd name="T29" fmla="*/ 22 h 40"/>
                <a:gd name="T30" fmla="*/ 35 w 40"/>
                <a:gd name="T31" fmla="*/ 23 h 40"/>
                <a:gd name="T32" fmla="*/ 35 w 40"/>
                <a:gd name="T33" fmla="*/ 26 h 40"/>
                <a:gd name="T34" fmla="*/ 36 w 40"/>
                <a:gd name="T35" fmla="*/ 25 h 40"/>
                <a:gd name="T36" fmla="*/ 36 w 40"/>
                <a:gd name="T37" fmla="*/ 18 h 40"/>
                <a:gd name="T38" fmla="*/ 36 w 40"/>
                <a:gd name="T39" fmla="*/ 16 h 40"/>
                <a:gd name="T40" fmla="*/ 35 w 40"/>
                <a:gd name="T41" fmla="*/ 15 h 40"/>
                <a:gd name="T42" fmla="*/ 36 w 40"/>
                <a:gd name="T43" fmla="*/ 14 h 40"/>
                <a:gd name="T44" fmla="*/ 37 w 40"/>
                <a:gd name="T45" fmla="*/ 13 h 40"/>
                <a:gd name="T46" fmla="*/ 39 w 40"/>
                <a:gd name="T47" fmla="*/ 10 h 40"/>
                <a:gd name="T48" fmla="*/ 39 w 40"/>
                <a:gd name="T49" fmla="*/ 8 h 40"/>
                <a:gd name="T50" fmla="*/ 39 w 40"/>
                <a:gd name="T51" fmla="*/ 6 h 40"/>
                <a:gd name="T52" fmla="*/ 39 w 40"/>
                <a:gd name="T53" fmla="*/ 2 h 40"/>
                <a:gd name="T54" fmla="*/ 40 w 40"/>
                <a:gd name="T55" fmla="*/ 1 h 40"/>
                <a:gd name="T56" fmla="*/ 38 w 40"/>
                <a:gd name="T57" fmla="*/ 1 h 40"/>
                <a:gd name="T58" fmla="*/ 36 w 40"/>
                <a:gd name="T59" fmla="*/ 0 h 40"/>
                <a:gd name="T60" fmla="*/ 35 w 40"/>
                <a:gd name="T61" fmla="*/ 2 h 40"/>
                <a:gd name="T62" fmla="*/ 33 w 40"/>
                <a:gd name="T63" fmla="*/ 4 h 40"/>
                <a:gd name="T64" fmla="*/ 31 w 40"/>
                <a:gd name="T65" fmla="*/ 5 h 40"/>
                <a:gd name="T66" fmla="*/ 28 w 40"/>
                <a:gd name="T67" fmla="*/ 5 h 40"/>
                <a:gd name="T68" fmla="*/ 27 w 40"/>
                <a:gd name="T69" fmla="*/ 3 h 40"/>
                <a:gd name="T70" fmla="*/ 26 w 40"/>
                <a:gd name="T71" fmla="*/ 5 h 40"/>
                <a:gd name="T72" fmla="*/ 22 w 40"/>
                <a:gd name="T73" fmla="*/ 7 h 40"/>
                <a:gd name="T74" fmla="*/ 22 w 40"/>
                <a:gd name="T75" fmla="*/ 8 h 40"/>
                <a:gd name="T76" fmla="*/ 18 w 40"/>
                <a:gd name="T77" fmla="*/ 11 h 40"/>
                <a:gd name="T78" fmla="*/ 16 w 40"/>
                <a:gd name="T79" fmla="*/ 11 h 40"/>
                <a:gd name="T80" fmla="*/ 14 w 40"/>
                <a:gd name="T81" fmla="*/ 11 h 40"/>
                <a:gd name="T82" fmla="*/ 9 w 40"/>
                <a:gd name="T83" fmla="*/ 12 h 40"/>
                <a:gd name="T84" fmla="*/ 7 w 40"/>
                <a:gd name="T85" fmla="*/ 14 h 40"/>
                <a:gd name="T86" fmla="*/ 7 w 40"/>
                <a:gd name="T87" fmla="*/ 17 h 40"/>
                <a:gd name="T88" fmla="*/ 4 w 40"/>
                <a:gd name="T89" fmla="*/ 19 h 40"/>
                <a:gd name="T90" fmla="*/ 2 w 40"/>
                <a:gd name="T91" fmla="*/ 20 h 40"/>
                <a:gd name="T92" fmla="*/ 0 w 40"/>
                <a:gd name="T93" fmla="*/ 20 h 40"/>
                <a:gd name="T94" fmla="*/ 3 w 40"/>
                <a:gd name="T95" fmla="*/ 24 h 40"/>
                <a:gd name="T96" fmla="*/ 4 w 40"/>
                <a:gd name="T97" fmla="*/ 26 h 40"/>
                <a:gd name="T98" fmla="*/ 9 w 40"/>
                <a:gd name="T99" fmla="*/ 31 h 40"/>
                <a:gd name="T100" fmla="*/ 14 w 40"/>
                <a:gd name="T10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" h="40">
                  <a:moveTo>
                    <a:pt x="15" y="36"/>
                  </a:move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4"/>
                    <a:pt x="35" y="25"/>
                  </a:cubicBezTo>
                  <a:cubicBezTo>
                    <a:pt x="35" y="25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4" y="36"/>
                    <a:pt x="14" y="36"/>
                    <a:pt x="14" y="36"/>
                  </a:cubicBezTo>
                  <a:lnTo>
                    <a:pt x="15" y="36"/>
                  </a:lnTo>
                  <a:close/>
                </a:path>
              </a:pathLst>
            </a:custGeom>
            <a:solidFill>
              <a:srgbClr val="425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5151656" y="2110599"/>
              <a:ext cx="7347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8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5163897" y="1971035"/>
              <a:ext cx="325651" cy="161601"/>
            </a:xfrm>
            <a:custGeom>
              <a:avLst/>
              <a:gdLst>
                <a:gd name="T0" fmla="*/ 126 w 133"/>
                <a:gd name="T1" fmla="*/ 17 h 66"/>
                <a:gd name="T2" fmla="*/ 121 w 133"/>
                <a:gd name="T3" fmla="*/ 14 h 66"/>
                <a:gd name="T4" fmla="*/ 118 w 133"/>
                <a:gd name="T5" fmla="*/ 19 h 66"/>
                <a:gd name="T6" fmla="*/ 111 w 133"/>
                <a:gd name="T7" fmla="*/ 17 h 66"/>
                <a:gd name="T8" fmla="*/ 104 w 133"/>
                <a:gd name="T9" fmla="*/ 17 h 66"/>
                <a:gd name="T10" fmla="*/ 107 w 133"/>
                <a:gd name="T11" fmla="*/ 12 h 66"/>
                <a:gd name="T12" fmla="*/ 109 w 133"/>
                <a:gd name="T13" fmla="*/ 10 h 66"/>
                <a:gd name="T14" fmla="*/ 118 w 133"/>
                <a:gd name="T15" fmla="*/ 12 h 66"/>
                <a:gd name="T16" fmla="*/ 114 w 133"/>
                <a:gd name="T17" fmla="*/ 10 h 66"/>
                <a:gd name="T18" fmla="*/ 107 w 133"/>
                <a:gd name="T19" fmla="*/ 7 h 66"/>
                <a:gd name="T20" fmla="*/ 99 w 133"/>
                <a:gd name="T21" fmla="*/ 7 h 66"/>
                <a:gd name="T22" fmla="*/ 97 w 133"/>
                <a:gd name="T23" fmla="*/ 7 h 66"/>
                <a:gd name="T24" fmla="*/ 78 w 133"/>
                <a:gd name="T25" fmla="*/ 5 h 66"/>
                <a:gd name="T26" fmla="*/ 69 w 133"/>
                <a:gd name="T27" fmla="*/ 0 h 66"/>
                <a:gd name="T28" fmla="*/ 71 w 133"/>
                <a:gd name="T29" fmla="*/ 3 h 66"/>
                <a:gd name="T30" fmla="*/ 64 w 133"/>
                <a:gd name="T31" fmla="*/ 5 h 66"/>
                <a:gd name="T32" fmla="*/ 54 w 133"/>
                <a:gd name="T33" fmla="*/ 7 h 66"/>
                <a:gd name="T34" fmla="*/ 33 w 133"/>
                <a:gd name="T35" fmla="*/ 5 h 66"/>
                <a:gd name="T36" fmla="*/ 26 w 133"/>
                <a:gd name="T37" fmla="*/ 7 h 66"/>
                <a:gd name="T38" fmla="*/ 21 w 133"/>
                <a:gd name="T39" fmla="*/ 10 h 66"/>
                <a:gd name="T40" fmla="*/ 14 w 133"/>
                <a:gd name="T41" fmla="*/ 17 h 66"/>
                <a:gd name="T42" fmla="*/ 7 w 133"/>
                <a:gd name="T43" fmla="*/ 24 h 66"/>
                <a:gd name="T44" fmla="*/ 5 w 133"/>
                <a:gd name="T45" fmla="*/ 31 h 66"/>
                <a:gd name="T46" fmla="*/ 0 w 133"/>
                <a:gd name="T47" fmla="*/ 38 h 66"/>
                <a:gd name="T48" fmla="*/ 5 w 133"/>
                <a:gd name="T49" fmla="*/ 36 h 66"/>
                <a:gd name="T50" fmla="*/ 7 w 133"/>
                <a:gd name="T51" fmla="*/ 38 h 66"/>
                <a:gd name="T52" fmla="*/ 14 w 133"/>
                <a:gd name="T53" fmla="*/ 40 h 66"/>
                <a:gd name="T54" fmla="*/ 19 w 133"/>
                <a:gd name="T55" fmla="*/ 45 h 66"/>
                <a:gd name="T56" fmla="*/ 24 w 133"/>
                <a:gd name="T57" fmla="*/ 48 h 66"/>
                <a:gd name="T58" fmla="*/ 24 w 133"/>
                <a:gd name="T59" fmla="*/ 45 h 66"/>
                <a:gd name="T60" fmla="*/ 31 w 133"/>
                <a:gd name="T61" fmla="*/ 45 h 66"/>
                <a:gd name="T62" fmla="*/ 33 w 133"/>
                <a:gd name="T63" fmla="*/ 50 h 66"/>
                <a:gd name="T64" fmla="*/ 33 w 133"/>
                <a:gd name="T65" fmla="*/ 55 h 66"/>
                <a:gd name="T66" fmla="*/ 33 w 133"/>
                <a:gd name="T67" fmla="*/ 59 h 66"/>
                <a:gd name="T68" fmla="*/ 36 w 133"/>
                <a:gd name="T69" fmla="*/ 62 h 66"/>
                <a:gd name="T70" fmla="*/ 38 w 133"/>
                <a:gd name="T71" fmla="*/ 62 h 66"/>
                <a:gd name="T72" fmla="*/ 40 w 133"/>
                <a:gd name="T73" fmla="*/ 62 h 66"/>
                <a:gd name="T74" fmla="*/ 40 w 133"/>
                <a:gd name="T75" fmla="*/ 66 h 66"/>
                <a:gd name="T76" fmla="*/ 45 w 133"/>
                <a:gd name="T77" fmla="*/ 66 h 66"/>
                <a:gd name="T78" fmla="*/ 52 w 133"/>
                <a:gd name="T79" fmla="*/ 62 h 66"/>
                <a:gd name="T80" fmla="*/ 52 w 133"/>
                <a:gd name="T81" fmla="*/ 55 h 66"/>
                <a:gd name="T82" fmla="*/ 57 w 133"/>
                <a:gd name="T83" fmla="*/ 50 h 66"/>
                <a:gd name="T84" fmla="*/ 69 w 133"/>
                <a:gd name="T85" fmla="*/ 48 h 66"/>
                <a:gd name="T86" fmla="*/ 73 w 133"/>
                <a:gd name="T87" fmla="*/ 48 h 66"/>
                <a:gd name="T88" fmla="*/ 78 w 133"/>
                <a:gd name="T89" fmla="*/ 48 h 66"/>
                <a:gd name="T90" fmla="*/ 88 w 133"/>
                <a:gd name="T91" fmla="*/ 40 h 66"/>
                <a:gd name="T92" fmla="*/ 88 w 133"/>
                <a:gd name="T93" fmla="*/ 38 h 66"/>
                <a:gd name="T94" fmla="*/ 97 w 133"/>
                <a:gd name="T95" fmla="*/ 33 h 66"/>
                <a:gd name="T96" fmla="*/ 99 w 133"/>
                <a:gd name="T97" fmla="*/ 29 h 66"/>
                <a:gd name="T98" fmla="*/ 102 w 133"/>
                <a:gd name="T99" fmla="*/ 33 h 66"/>
                <a:gd name="T100" fmla="*/ 109 w 133"/>
                <a:gd name="T101" fmla="*/ 33 h 66"/>
                <a:gd name="T102" fmla="*/ 114 w 133"/>
                <a:gd name="T103" fmla="*/ 31 h 66"/>
                <a:gd name="T104" fmla="*/ 118 w 133"/>
                <a:gd name="T105" fmla="*/ 26 h 66"/>
                <a:gd name="T106" fmla="*/ 121 w 133"/>
                <a:gd name="T107" fmla="*/ 21 h 66"/>
                <a:gd name="T108" fmla="*/ 126 w 133"/>
                <a:gd name="T109" fmla="*/ 24 h 66"/>
                <a:gd name="T110" fmla="*/ 130 w 133"/>
                <a:gd name="T111" fmla="*/ 24 h 66"/>
                <a:gd name="T112" fmla="*/ 130 w 133"/>
                <a:gd name="T113" fmla="*/ 1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3" h="66">
                  <a:moveTo>
                    <a:pt x="130" y="19"/>
                  </a:moveTo>
                  <a:lnTo>
                    <a:pt x="126" y="17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123" y="19"/>
                  </a:lnTo>
                  <a:lnTo>
                    <a:pt x="118" y="19"/>
                  </a:lnTo>
                  <a:lnTo>
                    <a:pt x="114" y="17"/>
                  </a:lnTo>
                  <a:lnTo>
                    <a:pt x="111" y="17"/>
                  </a:lnTo>
                  <a:lnTo>
                    <a:pt x="107" y="17"/>
                  </a:lnTo>
                  <a:lnTo>
                    <a:pt x="104" y="17"/>
                  </a:lnTo>
                  <a:lnTo>
                    <a:pt x="104" y="14"/>
                  </a:lnTo>
                  <a:lnTo>
                    <a:pt x="107" y="12"/>
                  </a:lnTo>
                  <a:lnTo>
                    <a:pt x="107" y="12"/>
                  </a:lnTo>
                  <a:lnTo>
                    <a:pt x="109" y="10"/>
                  </a:lnTo>
                  <a:lnTo>
                    <a:pt x="111" y="12"/>
                  </a:lnTo>
                  <a:lnTo>
                    <a:pt x="118" y="12"/>
                  </a:lnTo>
                  <a:lnTo>
                    <a:pt x="118" y="12"/>
                  </a:lnTo>
                  <a:lnTo>
                    <a:pt x="114" y="10"/>
                  </a:lnTo>
                  <a:lnTo>
                    <a:pt x="109" y="7"/>
                  </a:lnTo>
                  <a:lnTo>
                    <a:pt x="107" y="7"/>
                  </a:lnTo>
                  <a:lnTo>
                    <a:pt x="102" y="7"/>
                  </a:lnTo>
                  <a:lnTo>
                    <a:pt x="99" y="7"/>
                  </a:lnTo>
                  <a:lnTo>
                    <a:pt x="99" y="10"/>
                  </a:lnTo>
                  <a:lnTo>
                    <a:pt x="97" y="7"/>
                  </a:lnTo>
                  <a:lnTo>
                    <a:pt x="88" y="5"/>
                  </a:lnTo>
                  <a:lnTo>
                    <a:pt x="78" y="5"/>
                  </a:lnTo>
                  <a:lnTo>
                    <a:pt x="73" y="0"/>
                  </a:lnTo>
                  <a:lnTo>
                    <a:pt x="69" y="0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2" y="5"/>
                  </a:lnTo>
                  <a:lnTo>
                    <a:pt x="54" y="7"/>
                  </a:lnTo>
                  <a:lnTo>
                    <a:pt x="45" y="5"/>
                  </a:lnTo>
                  <a:lnTo>
                    <a:pt x="33" y="5"/>
                  </a:lnTo>
                  <a:lnTo>
                    <a:pt x="28" y="10"/>
                  </a:lnTo>
                  <a:lnTo>
                    <a:pt x="26" y="7"/>
                  </a:lnTo>
                  <a:lnTo>
                    <a:pt x="24" y="10"/>
                  </a:lnTo>
                  <a:lnTo>
                    <a:pt x="21" y="10"/>
                  </a:lnTo>
                  <a:lnTo>
                    <a:pt x="21" y="14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7" y="24"/>
                  </a:lnTo>
                  <a:lnTo>
                    <a:pt x="2" y="26"/>
                  </a:lnTo>
                  <a:lnTo>
                    <a:pt x="5" y="31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5" y="36"/>
                  </a:lnTo>
                  <a:lnTo>
                    <a:pt x="5" y="38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14" y="40"/>
                  </a:lnTo>
                  <a:lnTo>
                    <a:pt x="17" y="40"/>
                  </a:lnTo>
                  <a:lnTo>
                    <a:pt x="19" y="45"/>
                  </a:lnTo>
                  <a:lnTo>
                    <a:pt x="21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5"/>
                  </a:lnTo>
                  <a:lnTo>
                    <a:pt x="28" y="45"/>
                  </a:lnTo>
                  <a:lnTo>
                    <a:pt x="31" y="45"/>
                  </a:lnTo>
                  <a:lnTo>
                    <a:pt x="33" y="45"/>
                  </a:lnTo>
                  <a:lnTo>
                    <a:pt x="33" y="50"/>
                  </a:lnTo>
                  <a:lnTo>
                    <a:pt x="33" y="52"/>
                  </a:lnTo>
                  <a:lnTo>
                    <a:pt x="33" y="55"/>
                  </a:lnTo>
                  <a:lnTo>
                    <a:pt x="31" y="57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0" y="62"/>
                  </a:lnTo>
                  <a:lnTo>
                    <a:pt x="40" y="64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5" y="66"/>
                  </a:lnTo>
                  <a:lnTo>
                    <a:pt x="50" y="66"/>
                  </a:lnTo>
                  <a:lnTo>
                    <a:pt x="52" y="62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0"/>
                  </a:lnTo>
                  <a:lnTo>
                    <a:pt x="57" y="50"/>
                  </a:lnTo>
                  <a:lnTo>
                    <a:pt x="64" y="45"/>
                  </a:lnTo>
                  <a:lnTo>
                    <a:pt x="69" y="48"/>
                  </a:lnTo>
                  <a:lnTo>
                    <a:pt x="71" y="50"/>
                  </a:lnTo>
                  <a:lnTo>
                    <a:pt x="73" y="48"/>
                  </a:lnTo>
                  <a:lnTo>
                    <a:pt x="76" y="50"/>
                  </a:lnTo>
                  <a:lnTo>
                    <a:pt x="78" y="48"/>
                  </a:lnTo>
                  <a:lnTo>
                    <a:pt x="83" y="45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92" y="33"/>
                  </a:lnTo>
                  <a:lnTo>
                    <a:pt x="97" y="33"/>
                  </a:lnTo>
                  <a:lnTo>
                    <a:pt x="97" y="29"/>
                  </a:lnTo>
                  <a:lnTo>
                    <a:pt x="99" y="29"/>
                  </a:lnTo>
                  <a:lnTo>
                    <a:pt x="102" y="31"/>
                  </a:lnTo>
                  <a:lnTo>
                    <a:pt x="102" y="33"/>
                  </a:lnTo>
                  <a:lnTo>
                    <a:pt x="107" y="33"/>
                  </a:lnTo>
                  <a:lnTo>
                    <a:pt x="109" y="33"/>
                  </a:lnTo>
                  <a:lnTo>
                    <a:pt x="109" y="31"/>
                  </a:lnTo>
                  <a:lnTo>
                    <a:pt x="114" y="31"/>
                  </a:lnTo>
                  <a:lnTo>
                    <a:pt x="116" y="29"/>
                  </a:lnTo>
                  <a:lnTo>
                    <a:pt x="118" y="26"/>
                  </a:lnTo>
                  <a:lnTo>
                    <a:pt x="121" y="24"/>
                  </a:lnTo>
                  <a:lnTo>
                    <a:pt x="121" y="21"/>
                  </a:lnTo>
                  <a:lnTo>
                    <a:pt x="123" y="21"/>
                  </a:lnTo>
                  <a:lnTo>
                    <a:pt x="126" y="24"/>
                  </a:lnTo>
                  <a:lnTo>
                    <a:pt x="128" y="24"/>
                  </a:lnTo>
                  <a:lnTo>
                    <a:pt x="130" y="24"/>
                  </a:lnTo>
                  <a:lnTo>
                    <a:pt x="133" y="21"/>
                  </a:lnTo>
                  <a:lnTo>
                    <a:pt x="130" y="19"/>
                  </a:lnTo>
                  <a:close/>
                </a:path>
              </a:pathLst>
            </a:custGeom>
            <a:solidFill>
              <a:srgbClr val="003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151656" y="2064077"/>
              <a:ext cx="12243" cy="4898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0 w 5"/>
                <a:gd name="T5" fmla="*/ 2 h 2"/>
                <a:gd name="T6" fmla="*/ 0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8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117378" y="2059180"/>
              <a:ext cx="127322" cy="73455"/>
            </a:xfrm>
            <a:custGeom>
              <a:avLst/>
              <a:gdLst>
                <a:gd name="T0" fmla="*/ 52 w 52"/>
                <a:gd name="T1" fmla="*/ 9 h 30"/>
                <a:gd name="T2" fmla="*/ 50 w 52"/>
                <a:gd name="T3" fmla="*/ 9 h 30"/>
                <a:gd name="T4" fmla="*/ 47 w 52"/>
                <a:gd name="T5" fmla="*/ 9 h 30"/>
                <a:gd name="T6" fmla="*/ 43 w 52"/>
                <a:gd name="T7" fmla="*/ 9 h 30"/>
                <a:gd name="T8" fmla="*/ 43 w 52"/>
                <a:gd name="T9" fmla="*/ 12 h 30"/>
                <a:gd name="T10" fmla="*/ 43 w 52"/>
                <a:gd name="T11" fmla="*/ 12 h 30"/>
                <a:gd name="T12" fmla="*/ 40 w 52"/>
                <a:gd name="T13" fmla="*/ 12 h 30"/>
                <a:gd name="T14" fmla="*/ 38 w 52"/>
                <a:gd name="T15" fmla="*/ 9 h 30"/>
                <a:gd name="T16" fmla="*/ 36 w 52"/>
                <a:gd name="T17" fmla="*/ 4 h 30"/>
                <a:gd name="T18" fmla="*/ 33 w 52"/>
                <a:gd name="T19" fmla="*/ 4 h 30"/>
                <a:gd name="T20" fmla="*/ 28 w 52"/>
                <a:gd name="T21" fmla="*/ 4 h 30"/>
                <a:gd name="T22" fmla="*/ 26 w 52"/>
                <a:gd name="T23" fmla="*/ 2 h 30"/>
                <a:gd name="T24" fmla="*/ 24 w 52"/>
                <a:gd name="T25" fmla="*/ 2 h 30"/>
                <a:gd name="T26" fmla="*/ 24 w 52"/>
                <a:gd name="T27" fmla="*/ 0 h 30"/>
                <a:gd name="T28" fmla="*/ 19 w 52"/>
                <a:gd name="T29" fmla="*/ 0 h 30"/>
                <a:gd name="T30" fmla="*/ 19 w 52"/>
                <a:gd name="T31" fmla="*/ 2 h 30"/>
                <a:gd name="T32" fmla="*/ 14 w 52"/>
                <a:gd name="T33" fmla="*/ 4 h 30"/>
                <a:gd name="T34" fmla="*/ 14 w 52"/>
                <a:gd name="T35" fmla="*/ 4 h 30"/>
                <a:gd name="T36" fmla="*/ 14 w 52"/>
                <a:gd name="T37" fmla="*/ 7 h 30"/>
                <a:gd name="T38" fmla="*/ 12 w 52"/>
                <a:gd name="T39" fmla="*/ 7 h 30"/>
                <a:gd name="T40" fmla="*/ 5 w 52"/>
                <a:gd name="T41" fmla="*/ 9 h 30"/>
                <a:gd name="T42" fmla="*/ 2 w 52"/>
                <a:gd name="T43" fmla="*/ 12 h 30"/>
                <a:gd name="T44" fmla="*/ 2 w 52"/>
                <a:gd name="T45" fmla="*/ 14 h 30"/>
                <a:gd name="T46" fmla="*/ 0 w 52"/>
                <a:gd name="T47" fmla="*/ 16 h 30"/>
                <a:gd name="T48" fmla="*/ 2 w 52"/>
                <a:gd name="T49" fmla="*/ 19 h 30"/>
                <a:gd name="T50" fmla="*/ 7 w 52"/>
                <a:gd name="T51" fmla="*/ 19 h 30"/>
                <a:gd name="T52" fmla="*/ 10 w 52"/>
                <a:gd name="T53" fmla="*/ 21 h 30"/>
                <a:gd name="T54" fmla="*/ 14 w 52"/>
                <a:gd name="T55" fmla="*/ 21 h 30"/>
                <a:gd name="T56" fmla="*/ 14 w 52"/>
                <a:gd name="T57" fmla="*/ 21 h 30"/>
                <a:gd name="T58" fmla="*/ 17 w 52"/>
                <a:gd name="T59" fmla="*/ 21 h 30"/>
                <a:gd name="T60" fmla="*/ 24 w 52"/>
                <a:gd name="T61" fmla="*/ 26 h 30"/>
                <a:gd name="T62" fmla="*/ 31 w 52"/>
                <a:gd name="T63" fmla="*/ 28 h 30"/>
                <a:gd name="T64" fmla="*/ 31 w 52"/>
                <a:gd name="T65" fmla="*/ 26 h 30"/>
                <a:gd name="T66" fmla="*/ 28 w 52"/>
                <a:gd name="T67" fmla="*/ 26 h 30"/>
                <a:gd name="T68" fmla="*/ 31 w 52"/>
                <a:gd name="T69" fmla="*/ 23 h 30"/>
                <a:gd name="T70" fmla="*/ 33 w 52"/>
                <a:gd name="T71" fmla="*/ 23 h 30"/>
                <a:gd name="T72" fmla="*/ 36 w 52"/>
                <a:gd name="T73" fmla="*/ 28 h 30"/>
                <a:gd name="T74" fmla="*/ 38 w 52"/>
                <a:gd name="T75" fmla="*/ 30 h 30"/>
                <a:gd name="T76" fmla="*/ 47 w 52"/>
                <a:gd name="T77" fmla="*/ 30 h 30"/>
                <a:gd name="T78" fmla="*/ 52 w 52"/>
                <a:gd name="T79" fmla="*/ 26 h 30"/>
                <a:gd name="T80" fmla="*/ 50 w 52"/>
                <a:gd name="T81" fmla="*/ 26 h 30"/>
                <a:gd name="T82" fmla="*/ 52 w 52"/>
                <a:gd name="T83" fmla="*/ 23 h 30"/>
                <a:gd name="T84" fmla="*/ 50 w 52"/>
                <a:gd name="T85" fmla="*/ 21 h 30"/>
                <a:gd name="T86" fmla="*/ 52 w 52"/>
                <a:gd name="T87" fmla="*/ 19 h 30"/>
                <a:gd name="T88" fmla="*/ 52 w 52"/>
                <a:gd name="T89" fmla="*/ 16 h 30"/>
                <a:gd name="T90" fmla="*/ 52 w 52"/>
                <a:gd name="T91" fmla="*/ 14 h 30"/>
                <a:gd name="T92" fmla="*/ 52 w 52"/>
                <a:gd name="T9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2" h="30">
                  <a:moveTo>
                    <a:pt x="52" y="9"/>
                  </a:moveTo>
                  <a:lnTo>
                    <a:pt x="50" y="9"/>
                  </a:lnTo>
                  <a:lnTo>
                    <a:pt x="47" y="9"/>
                  </a:lnTo>
                  <a:lnTo>
                    <a:pt x="43" y="9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0" y="12"/>
                  </a:lnTo>
                  <a:lnTo>
                    <a:pt x="38" y="9"/>
                  </a:lnTo>
                  <a:lnTo>
                    <a:pt x="36" y="4"/>
                  </a:lnTo>
                  <a:lnTo>
                    <a:pt x="33" y="4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5" y="9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7" y="19"/>
                  </a:lnTo>
                  <a:lnTo>
                    <a:pt x="10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24" y="26"/>
                  </a:lnTo>
                  <a:lnTo>
                    <a:pt x="31" y="28"/>
                  </a:lnTo>
                  <a:lnTo>
                    <a:pt x="31" y="26"/>
                  </a:lnTo>
                  <a:lnTo>
                    <a:pt x="28" y="26"/>
                  </a:lnTo>
                  <a:lnTo>
                    <a:pt x="31" y="23"/>
                  </a:lnTo>
                  <a:lnTo>
                    <a:pt x="33" y="23"/>
                  </a:lnTo>
                  <a:lnTo>
                    <a:pt x="36" y="28"/>
                  </a:lnTo>
                  <a:lnTo>
                    <a:pt x="38" y="30"/>
                  </a:lnTo>
                  <a:lnTo>
                    <a:pt x="47" y="30"/>
                  </a:lnTo>
                  <a:lnTo>
                    <a:pt x="52" y="26"/>
                  </a:lnTo>
                  <a:lnTo>
                    <a:pt x="50" y="26"/>
                  </a:lnTo>
                  <a:lnTo>
                    <a:pt x="52" y="23"/>
                  </a:lnTo>
                  <a:lnTo>
                    <a:pt x="50" y="21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4"/>
                  </a:lnTo>
                  <a:lnTo>
                    <a:pt x="52" y="9"/>
                  </a:lnTo>
                  <a:close/>
                </a:path>
              </a:pathLst>
            </a:custGeom>
            <a:solidFill>
              <a:srgbClr val="00A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176141" y="1848608"/>
              <a:ext cx="56316" cy="129771"/>
            </a:xfrm>
            <a:custGeom>
              <a:avLst/>
              <a:gdLst>
                <a:gd name="T0" fmla="*/ 0 w 23"/>
                <a:gd name="T1" fmla="*/ 15 h 53"/>
                <a:gd name="T2" fmla="*/ 0 w 23"/>
                <a:gd name="T3" fmla="*/ 15 h 53"/>
                <a:gd name="T4" fmla="*/ 0 w 23"/>
                <a:gd name="T5" fmla="*/ 10 h 53"/>
                <a:gd name="T6" fmla="*/ 2 w 23"/>
                <a:gd name="T7" fmla="*/ 10 h 53"/>
                <a:gd name="T8" fmla="*/ 7 w 23"/>
                <a:gd name="T9" fmla="*/ 10 h 53"/>
                <a:gd name="T10" fmla="*/ 7 w 23"/>
                <a:gd name="T11" fmla="*/ 10 h 53"/>
                <a:gd name="T12" fmla="*/ 7 w 23"/>
                <a:gd name="T13" fmla="*/ 12 h 53"/>
                <a:gd name="T14" fmla="*/ 7 w 23"/>
                <a:gd name="T15" fmla="*/ 10 h 53"/>
                <a:gd name="T16" fmla="*/ 9 w 23"/>
                <a:gd name="T17" fmla="*/ 10 h 53"/>
                <a:gd name="T18" fmla="*/ 9 w 23"/>
                <a:gd name="T19" fmla="*/ 10 h 53"/>
                <a:gd name="T20" fmla="*/ 12 w 23"/>
                <a:gd name="T21" fmla="*/ 5 h 53"/>
                <a:gd name="T22" fmla="*/ 14 w 23"/>
                <a:gd name="T23" fmla="*/ 3 h 53"/>
                <a:gd name="T24" fmla="*/ 14 w 23"/>
                <a:gd name="T25" fmla="*/ 0 h 53"/>
                <a:gd name="T26" fmla="*/ 16 w 23"/>
                <a:gd name="T27" fmla="*/ 0 h 53"/>
                <a:gd name="T28" fmla="*/ 19 w 23"/>
                <a:gd name="T29" fmla="*/ 0 h 53"/>
                <a:gd name="T30" fmla="*/ 19 w 23"/>
                <a:gd name="T31" fmla="*/ 3 h 53"/>
                <a:gd name="T32" fmla="*/ 21 w 23"/>
                <a:gd name="T33" fmla="*/ 0 h 53"/>
                <a:gd name="T34" fmla="*/ 23 w 23"/>
                <a:gd name="T35" fmla="*/ 0 h 53"/>
                <a:gd name="T36" fmla="*/ 23 w 23"/>
                <a:gd name="T37" fmla="*/ 3 h 53"/>
                <a:gd name="T38" fmla="*/ 23 w 23"/>
                <a:gd name="T39" fmla="*/ 5 h 53"/>
                <a:gd name="T40" fmla="*/ 23 w 23"/>
                <a:gd name="T41" fmla="*/ 15 h 53"/>
                <a:gd name="T42" fmla="*/ 21 w 23"/>
                <a:gd name="T43" fmla="*/ 19 h 53"/>
                <a:gd name="T44" fmla="*/ 19 w 23"/>
                <a:gd name="T45" fmla="*/ 24 h 53"/>
                <a:gd name="T46" fmla="*/ 21 w 23"/>
                <a:gd name="T47" fmla="*/ 26 h 53"/>
                <a:gd name="T48" fmla="*/ 21 w 23"/>
                <a:gd name="T49" fmla="*/ 34 h 53"/>
                <a:gd name="T50" fmla="*/ 19 w 23"/>
                <a:gd name="T51" fmla="*/ 38 h 53"/>
                <a:gd name="T52" fmla="*/ 14 w 23"/>
                <a:gd name="T53" fmla="*/ 48 h 53"/>
                <a:gd name="T54" fmla="*/ 12 w 23"/>
                <a:gd name="T55" fmla="*/ 45 h 53"/>
                <a:gd name="T56" fmla="*/ 7 w 23"/>
                <a:gd name="T57" fmla="*/ 50 h 53"/>
                <a:gd name="T58" fmla="*/ 7 w 23"/>
                <a:gd name="T59" fmla="*/ 53 h 53"/>
                <a:gd name="T60" fmla="*/ 7 w 23"/>
                <a:gd name="T61" fmla="*/ 53 h 53"/>
                <a:gd name="T62" fmla="*/ 4 w 23"/>
                <a:gd name="T63" fmla="*/ 53 h 53"/>
                <a:gd name="T64" fmla="*/ 2 w 23"/>
                <a:gd name="T65" fmla="*/ 53 h 53"/>
                <a:gd name="T66" fmla="*/ 0 w 23"/>
                <a:gd name="T67" fmla="*/ 53 h 53"/>
                <a:gd name="T68" fmla="*/ 0 w 23"/>
                <a:gd name="T69" fmla="*/ 15 h 53"/>
                <a:gd name="T70" fmla="*/ 0 w 23"/>
                <a:gd name="T71" fmla="*/ 1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" h="53">
                  <a:moveTo>
                    <a:pt x="0" y="15"/>
                  </a:moveTo>
                  <a:lnTo>
                    <a:pt x="0" y="15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19" y="3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15"/>
                  </a:lnTo>
                  <a:lnTo>
                    <a:pt x="21" y="19"/>
                  </a:lnTo>
                  <a:lnTo>
                    <a:pt x="19" y="24"/>
                  </a:lnTo>
                  <a:lnTo>
                    <a:pt x="21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4" y="48"/>
                  </a:lnTo>
                  <a:lnTo>
                    <a:pt x="12" y="45"/>
                  </a:lnTo>
                  <a:lnTo>
                    <a:pt x="7" y="5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4" y="53"/>
                  </a:lnTo>
                  <a:lnTo>
                    <a:pt x="2" y="53"/>
                  </a:lnTo>
                  <a:lnTo>
                    <a:pt x="0" y="53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A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5012091" y="1877990"/>
              <a:ext cx="215467" cy="220364"/>
            </a:xfrm>
            <a:custGeom>
              <a:avLst/>
              <a:gdLst>
                <a:gd name="T0" fmla="*/ 43 w 88"/>
                <a:gd name="T1" fmla="*/ 90 h 90"/>
                <a:gd name="T2" fmla="*/ 45 w 88"/>
                <a:gd name="T3" fmla="*/ 88 h 90"/>
                <a:gd name="T4" fmla="*/ 45 w 88"/>
                <a:gd name="T5" fmla="*/ 86 h 90"/>
                <a:gd name="T6" fmla="*/ 48 w 88"/>
                <a:gd name="T7" fmla="*/ 83 h 90"/>
                <a:gd name="T8" fmla="*/ 55 w 88"/>
                <a:gd name="T9" fmla="*/ 81 h 90"/>
                <a:gd name="T10" fmla="*/ 57 w 88"/>
                <a:gd name="T11" fmla="*/ 81 h 90"/>
                <a:gd name="T12" fmla="*/ 57 w 88"/>
                <a:gd name="T13" fmla="*/ 78 h 90"/>
                <a:gd name="T14" fmla="*/ 62 w 88"/>
                <a:gd name="T15" fmla="*/ 74 h 90"/>
                <a:gd name="T16" fmla="*/ 67 w 88"/>
                <a:gd name="T17" fmla="*/ 69 h 90"/>
                <a:gd name="T18" fmla="*/ 64 w 88"/>
                <a:gd name="T19" fmla="*/ 64 h 90"/>
                <a:gd name="T20" fmla="*/ 69 w 88"/>
                <a:gd name="T21" fmla="*/ 62 h 90"/>
                <a:gd name="T22" fmla="*/ 74 w 88"/>
                <a:gd name="T23" fmla="*/ 55 h 90"/>
                <a:gd name="T24" fmla="*/ 76 w 88"/>
                <a:gd name="T25" fmla="*/ 55 h 90"/>
                <a:gd name="T26" fmla="*/ 83 w 88"/>
                <a:gd name="T27" fmla="*/ 52 h 90"/>
                <a:gd name="T28" fmla="*/ 83 w 88"/>
                <a:gd name="T29" fmla="*/ 48 h 90"/>
                <a:gd name="T30" fmla="*/ 86 w 88"/>
                <a:gd name="T31" fmla="*/ 48 h 90"/>
                <a:gd name="T32" fmla="*/ 88 w 88"/>
                <a:gd name="T33" fmla="*/ 45 h 90"/>
                <a:gd name="T34" fmla="*/ 86 w 88"/>
                <a:gd name="T35" fmla="*/ 43 h 90"/>
                <a:gd name="T36" fmla="*/ 81 w 88"/>
                <a:gd name="T37" fmla="*/ 43 h 90"/>
                <a:gd name="T38" fmla="*/ 81 w 88"/>
                <a:gd name="T39" fmla="*/ 45 h 90"/>
                <a:gd name="T40" fmla="*/ 76 w 88"/>
                <a:gd name="T41" fmla="*/ 43 h 90"/>
                <a:gd name="T42" fmla="*/ 74 w 88"/>
                <a:gd name="T43" fmla="*/ 43 h 90"/>
                <a:gd name="T44" fmla="*/ 74 w 88"/>
                <a:gd name="T45" fmla="*/ 41 h 90"/>
                <a:gd name="T46" fmla="*/ 71 w 88"/>
                <a:gd name="T47" fmla="*/ 41 h 90"/>
                <a:gd name="T48" fmla="*/ 69 w 88"/>
                <a:gd name="T49" fmla="*/ 41 h 90"/>
                <a:gd name="T50" fmla="*/ 67 w 88"/>
                <a:gd name="T51" fmla="*/ 41 h 90"/>
                <a:gd name="T52" fmla="*/ 67 w 88"/>
                <a:gd name="T53" fmla="*/ 3 h 90"/>
                <a:gd name="T54" fmla="*/ 67 w 88"/>
                <a:gd name="T55" fmla="*/ 3 h 90"/>
                <a:gd name="T56" fmla="*/ 31 w 88"/>
                <a:gd name="T57" fmla="*/ 0 h 90"/>
                <a:gd name="T58" fmla="*/ 31 w 88"/>
                <a:gd name="T59" fmla="*/ 12 h 90"/>
                <a:gd name="T60" fmla="*/ 22 w 88"/>
                <a:gd name="T61" fmla="*/ 12 h 90"/>
                <a:gd name="T62" fmla="*/ 24 w 88"/>
                <a:gd name="T63" fmla="*/ 14 h 90"/>
                <a:gd name="T64" fmla="*/ 26 w 88"/>
                <a:gd name="T65" fmla="*/ 17 h 90"/>
                <a:gd name="T66" fmla="*/ 29 w 88"/>
                <a:gd name="T67" fmla="*/ 22 h 90"/>
                <a:gd name="T68" fmla="*/ 31 w 88"/>
                <a:gd name="T69" fmla="*/ 24 h 90"/>
                <a:gd name="T70" fmla="*/ 34 w 88"/>
                <a:gd name="T71" fmla="*/ 24 h 90"/>
                <a:gd name="T72" fmla="*/ 36 w 88"/>
                <a:gd name="T73" fmla="*/ 26 h 90"/>
                <a:gd name="T74" fmla="*/ 36 w 88"/>
                <a:gd name="T75" fmla="*/ 29 h 90"/>
                <a:gd name="T76" fmla="*/ 38 w 88"/>
                <a:gd name="T77" fmla="*/ 31 h 90"/>
                <a:gd name="T78" fmla="*/ 41 w 88"/>
                <a:gd name="T79" fmla="*/ 31 h 90"/>
                <a:gd name="T80" fmla="*/ 43 w 88"/>
                <a:gd name="T81" fmla="*/ 33 h 90"/>
                <a:gd name="T82" fmla="*/ 43 w 88"/>
                <a:gd name="T83" fmla="*/ 36 h 90"/>
                <a:gd name="T84" fmla="*/ 41 w 88"/>
                <a:gd name="T85" fmla="*/ 38 h 90"/>
                <a:gd name="T86" fmla="*/ 15 w 88"/>
                <a:gd name="T87" fmla="*/ 38 h 90"/>
                <a:gd name="T88" fmla="*/ 3 w 88"/>
                <a:gd name="T89" fmla="*/ 57 h 90"/>
                <a:gd name="T90" fmla="*/ 3 w 88"/>
                <a:gd name="T91" fmla="*/ 62 h 90"/>
                <a:gd name="T92" fmla="*/ 3 w 88"/>
                <a:gd name="T93" fmla="*/ 62 h 90"/>
                <a:gd name="T94" fmla="*/ 3 w 88"/>
                <a:gd name="T95" fmla="*/ 64 h 90"/>
                <a:gd name="T96" fmla="*/ 5 w 88"/>
                <a:gd name="T97" fmla="*/ 67 h 90"/>
                <a:gd name="T98" fmla="*/ 5 w 88"/>
                <a:gd name="T99" fmla="*/ 67 h 90"/>
                <a:gd name="T100" fmla="*/ 5 w 88"/>
                <a:gd name="T101" fmla="*/ 69 h 90"/>
                <a:gd name="T102" fmla="*/ 3 w 88"/>
                <a:gd name="T103" fmla="*/ 69 h 90"/>
                <a:gd name="T104" fmla="*/ 3 w 88"/>
                <a:gd name="T105" fmla="*/ 71 h 90"/>
                <a:gd name="T106" fmla="*/ 0 w 88"/>
                <a:gd name="T107" fmla="*/ 71 h 90"/>
                <a:gd name="T108" fmla="*/ 5 w 88"/>
                <a:gd name="T109" fmla="*/ 76 h 90"/>
                <a:gd name="T110" fmla="*/ 7 w 88"/>
                <a:gd name="T111" fmla="*/ 81 h 90"/>
                <a:gd name="T112" fmla="*/ 10 w 88"/>
                <a:gd name="T113" fmla="*/ 81 h 90"/>
                <a:gd name="T114" fmla="*/ 12 w 88"/>
                <a:gd name="T115" fmla="*/ 86 h 90"/>
                <a:gd name="T116" fmla="*/ 24 w 88"/>
                <a:gd name="T117" fmla="*/ 88 h 90"/>
                <a:gd name="T118" fmla="*/ 31 w 88"/>
                <a:gd name="T119" fmla="*/ 88 h 90"/>
                <a:gd name="T120" fmla="*/ 36 w 88"/>
                <a:gd name="T121" fmla="*/ 88 h 90"/>
                <a:gd name="T122" fmla="*/ 43 w 88"/>
                <a:gd name="T12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90">
                  <a:moveTo>
                    <a:pt x="43" y="90"/>
                  </a:moveTo>
                  <a:lnTo>
                    <a:pt x="45" y="88"/>
                  </a:lnTo>
                  <a:lnTo>
                    <a:pt x="45" y="86"/>
                  </a:lnTo>
                  <a:lnTo>
                    <a:pt x="48" y="83"/>
                  </a:lnTo>
                  <a:lnTo>
                    <a:pt x="55" y="81"/>
                  </a:lnTo>
                  <a:lnTo>
                    <a:pt x="57" y="81"/>
                  </a:lnTo>
                  <a:lnTo>
                    <a:pt x="57" y="78"/>
                  </a:lnTo>
                  <a:lnTo>
                    <a:pt x="62" y="74"/>
                  </a:lnTo>
                  <a:lnTo>
                    <a:pt x="67" y="69"/>
                  </a:lnTo>
                  <a:lnTo>
                    <a:pt x="64" y="64"/>
                  </a:lnTo>
                  <a:lnTo>
                    <a:pt x="69" y="62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83" y="52"/>
                  </a:lnTo>
                  <a:lnTo>
                    <a:pt x="83" y="48"/>
                  </a:lnTo>
                  <a:lnTo>
                    <a:pt x="86" y="48"/>
                  </a:lnTo>
                  <a:lnTo>
                    <a:pt x="88" y="45"/>
                  </a:lnTo>
                  <a:lnTo>
                    <a:pt x="86" y="43"/>
                  </a:lnTo>
                  <a:lnTo>
                    <a:pt x="81" y="43"/>
                  </a:lnTo>
                  <a:lnTo>
                    <a:pt x="81" y="45"/>
                  </a:lnTo>
                  <a:lnTo>
                    <a:pt x="76" y="43"/>
                  </a:lnTo>
                  <a:lnTo>
                    <a:pt x="74" y="43"/>
                  </a:lnTo>
                  <a:lnTo>
                    <a:pt x="74" y="41"/>
                  </a:lnTo>
                  <a:lnTo>
                    <a:pt x="71" y="41"/>
                  </a:lnTo>
                  <a:lnTo>
                    <a:pt x="69" y="41"/>
                  </a:lnTo>
                  <a:lnTo>
                    <a:pt x="67" y="4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31" y="0"/>
                  </a:lnTo>
                  <a:lnTo>
                    <a:pt x="31" y="12"/>
                  </a:lnTo>
                  <a:lnTo>
                    <a:pt x="22" y="12"/>
                  </a:lnTo>
                  <a:lnTo>
                    <a:pt x="24" y="14"/>
                  </a:lnTo>
                  <a:lnTo>
                    <a:pt x="26" y="17"/>
                  </a:lnTo>
                  <a:lnTo>
                    <a:pt x="29" y="22"/>
                  </a:lnTo>
                  <a:lnTo>
                    <a:pt x="31" y="24"/>
                  </a:lnTo>
                  <a:lnTo>
                    <a:pt x="34" y="24"/>
                  </a:lnTo>
                  <a:lnTo>
                    <a:pt x="36" y="26"/>
                  </a:lnTo>
                  <a:lnTo>
                    <a:pt x="36" y="29"/>
                  </a:lnTo>
                  <a:lnTo>
                    <a:pt x="38" y="31"/>
                  </a:lnTo>
                  <a:lnTo>
                    <a:pt x="41" y="31"/>
                  </a:lnTo>
                  <a:lnTo>
                    <a:pt x="43" y="33"/>
                  </a:lnTo>
                  <a:lnTo>
                    <a:pt x="43" y="36"/>
                  </a:lnTo>
                  <a:lnTo>
                    <a:pt x="41" y="38"/>
                  </a:lnTo>
                  <a:lnTo>
                    <a:pt x="15" y="38"/>
                  </a:lnTo>
                  <a:lnTo>
                    <a:pt x="3" y="57"/>
                  </a:lnTo>
                  <a:lnTo>
                    <a:pt x="3" y="62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0" y="71"/>
                  </a:lnTo>
                  <a:lnTo>
                    <a:pt x="5" y="76"/>
                  </a:lnTo>
                  <a:lnTo>
                    <a:pt x="7" y="81"/>
                  </a:lnTo>
                  <a:lnTo>
                    <a:pt x="10" y="81"/>
                  </a:lnTo>
                  <a:lnTo>
                    <a:pt x="12" y="86"/>
                  </a:lnTo>
                  <a:lnTo>
                    <a:pt x="24" y="88"/>
                  </a:lnTo>
                  <a:lnTo>
                    <a:pt x="31" y="88"/>
                  </a:lnTo>
                  <a:lnTo>
                    <a:pt x="36" y="88"/>
                  </a:lnTo>
                  <a:lnTo>
                    <a:pt x="43" y="90"/>
                  </a:lnTo>
                  <a:close/>
                </a:path>
              </a:pathLst>
            </a:custGeom>
            <a:solidFill>
              <a:srgbClr val="425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3863748" y="974496"/>
              <a:ext cx="1461751" cy="1077339"/>
            </a:xfrm>
            <a:custGeom>
              <a:avLst/>
              <a:gdLst>
                <a:gd name="T0" fmla="*/ 225 w 597"/>
                <a:gd name="T1" fmla="*/ 40 h 440"/>
                <a:gd name="T2" fmla="*/ 240 w 597"/>
                <a:gd name="T3" fmla="*/ 61 h 440"/>
                <a:gd name="T4" fmla="*/ 249 w 597"/>
                <a:gd name="T5" fmla="*/ 85 h 440"/>
                <a:gd name="T6" fmla="*/ 266 w 597"/>
                <a:gd name="T7" fmla="*/ 97 h 440"/>
                <a:gd name="T8" fmla="*/ 285 w 597"/>
                <a:gd name="T9" fmla="*/ 97 h 440"/>
                <a:gd name="T10" fmla="*/ 311 w 597"/>
                <a:gd name="T11" fmla="*/ 83 h 440"/>
                <a:gd name="T12" fmla="*/ 330 w 597"/>
                <a:gd name="T13" fmla="*/ 114 h 440"/>
                <a:gd name="T14" fmla="*/ 349 w 597"/>
                <a:gd name="T15" fmla="*/ 149 h 440"/>
                <a:gd name="T16" fmla="*/ 372 w 597"/>
                <a:gd name="T17" fmla="*/ 177 h 440"/>
                <a:gd name="T18" fmla="*/ 386 w 597"/>
                <a:gd name="T19" fmla="*/ 187 h 440"/>
                <a:gd name="T20" fmla="*/ 377 w 597"/>
                <a:gd name="T21" fmla="*/ 206 h 440"/>
                <a:gd name="T22" fmla="*/ 370 w 597"/>
                <a:gd name="T23" fmla="*/ 260 h 440"/>
                <a:gd name="T24" fmla="*/ 375 w 597"/>
                <a:gd name="T25" fmla="*/ 296 h 440"/>
                <a:gd name="T26" fmla="*/ 408 w 597"/>
                <a:gd name="T27" fmla="*/ 348 h 440"/>
                <a:gd name="T28" fmla="*/ 453 w 597"/>
                <a:gd name="T29" fmla="*/ 355 h 440"/>
                <a:gd name="T30" fmla="*/ 488 w 597"/>
                <a:gd name="T31" fmla="*/ 360 h 440"/>
                <a:gd name="T32" fmla="*/ 510 w 597"/>
                <a:gd name="T33" fmla="*/ 327 h 440"/>
                <a:gd name="T34" fmla="*/ 562 w 597"/>
                <a:gd name="T35" fmla="*/ 286 h 440"/>
                <a:gd name="T36" fmla="*/ 588 w 597"/>
                <a:gd name="T37" fmla="*/ 308 h 440"/>
                <a:gd name="T38" fmla="*/ 574 w 597"/>
                <a:gd name="T39" fmla="*/ 341 h 440"/>
                <a:gd name="T40" fmla="*/ 564 w 597"/>
                <a:gd name="T41" fmla="*/ 348 h 440"/>
                <a:gd name="T42" fmla="*/ 543 w 597"/>
                <a:gd name="T43" fmla="*/ 367 h 440"/>
                <a:gd name="T44" fmla="*/ 495 w 597"/>
                <a:gd name="T45" fmla="*/ 386 h 440"/>
                <a:gd name="T46" fmla="*/ 484 w 597"/>
                <a:gd name="T47" fmla="*/ 407 h 440"/>
                <a:gd name="T48" fmla="*/ 467 w 597"/>
                <a:gd name="T49" fmla="*/ 438 h 440"/>
                <a:gd name="T50" fmla="*/ 427 w 597"/>
                <a:gd name="T51" fmla="*/ 405 h 440"/>
                <a:gd name="T52" fmla="*/ 424 w 597"/>
                <a:gd name="T53" fmla="*/ 405 h 440"/>
                <a:gd name="T54" fmla="*/ 417 w 597"/>
                <a:gd name="T55" fmla="*/ 407 h 440"/>
                <a:gd name="T56" fmla="*/ 349 w 597"/>
                <a:gd name="T57" fmla="*/ 405 h 440"/>
                <a:gd name="T58" fmla="*/ 301 w 597"/>
                <a:gd name="T59" fmla="*/ 388 h 440"/>
                <a:gd name="T60" fmla="*/ 251 w 597"/>
                <a:gd name="T61" fmla="*/ 362 h 440"/>
                <a:gd name="T62" fmla="*/ 216 w 597"/>
                <a:gd name="T63" fmla="*/ 339 h 440"/>
                <a:gd name="T64" fmla="*/ 206 w 597"/>
                <a:gd name="T65" fmla="*/ 308 h 440"/>
                <a:gd name="T66" fmla="*/ 204 w 597"/>
                <a:gd name="T67" fmla="*/ 263 h 440"/>
                <a:gd name="T68" fmla="*/ 161 w 597"/>
                <a:gd name="T69" fmla="*/ 208 h 440"/>
                <a:gd name="T70" fmla="*/ 138 w 597"/>
                <a:gd name="T71" fmla="*/ 185 h 440"/>
                <a:gd name="T72" fmla="*/ 140 w 597"/>
                <a:gd name="T73" fmla="*/ 163 h 440"/>
                <a:gd name="T74" fmla="*/ 116 w 597"/>
                <a:gd name="T75" fmla="*/ 132 h 440"/>
                <a:gd name="T76" fmla="*/ 97 w 597"/>
                <a:gd name="T77" fmla="*/ 111 h 440"/>
                <a:gd name="T78" fmla="*/ 81 w 597"/>
                <a:gd name="T79" fmla="*/ 73 h 440"/>
                <a:gd name="T80" fmla="*/ 69 w 597"/>
                <a:gd name="T81" fmla="*/ 38 h 440"/>
                <a:gd name="T82" fmla="*/ 43 w 597"/>
                <a:gd name="T83" fmla="*/ 40 h 440"/>
                <a:gd name="T84" fmla="*/ 60 w 597"/>
                <a:gd name="T85" fmla="*/ 95 h 440"/>
                <a:gd name="T86" fmla="*/ 81 w 597"/>
                <a:gd name="T87" fmla="*/ 130 h 440"/>
                <a:gd name="T88" fmla="*/ 93 w 597"/>
                <a:gd name="T89" fmla="*/ 151 h 440"/>
                <a:gd name="T90" fmla="*/ 102 w 597"/>
                <a:gd name="T91" fmla="*/ 192 h 440"/>
                <a:gd name="T92" fmla="*/ 114 w 597"/>
                <a:gd name="T93" fmla="*/ 215 h 440"/>
                <a:gd name="T94" fmla="*/ 119 w 597"/>
                <a:gd name="T95" fmla="*/ 249 h 440"/>
                <a:gd name="T96" fmla="*/ 88 w 597"/>
                <a:gd name="T97" fmla="*/ 211 h 440"/>
                <a:gd name="T98" fmla="*/ 74 w 597"/>
                <a:gd name="T99" fmla="*/ 166 h 440"/>
                <a:gd name="T100" fmla="*/ 52 w 597"/>
                <a:gd name="T101" fmla="*/ 149 h 440"/>
                <a:gd name="T102" fmla="*/ 34 w 597"/>
                <a:gd name="T103" fmla="*/ 125 h 440"/>
                <a:gd name="T104" fmla="*/ 48 w 597"/>
                <a:gd name="T105" fmla="*/ 116 h 440"/>
                <a:gd name="T106" fmla="*/ 22 w 597"/>
                <a:gd name="T107" fmla="*/ 78 h 440"/>
                <a:gd name="T108" fmla="*/ 15 w 597"/>
                <a:gd name="T109" fmla="*/ 40 h 440"/>
                <a:gd name="T110" fmla="*/ 112 w 597"/>
                <a:gd name="T111" fmla="*/ 199 h 440"/>
                <a:gd name="T112" fmla="*/ 112 w 597"/>
                <a:gd name="T113" fmla="*/ 211 h 440"/>
                <a:gd name="T114" fmla="*/ 379 w 597"/>
                <a:gd name="T115" fmla="*/ 206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97" h="440">
                  <a:moveTo>
                    <a:pt x="0" y="2"/>
                  </a:moveTo>
                  <a:lnTo>
                    <a:pt x="50" y="0"/>
                  </a:lnTo>
                  <a:lnTo>
                    <a:pt x="52" y="2"/>
                  </a:lnTo>
                  <a:lnTo>
                    <a:pt x="50" y="5"/>
                  </a:lnTo>
                  <a:lnTo>
                    <a:pt x="121" y="35"/>
                  </a:lnTo>
                  <a:lnTo>
                    <a:pt x="180" y="38"/>
                  </a:lnTo>
                  <a:lnTo>
                    <a:pt x="183" y="31"/>
                  </a:lnTo>
                  <a:lnTo>
                    <a:pt x="216" y="31"/>
                  </a:lnTo>
                  <a:lnTo>
                    <a:pt x="218" y="33"/>
                  </a:lnTo>
                  <a:lnTo>
                    <a:pt x="223" y="38"/>
                  </a:lnTo>
                  <a:lnTo>
                    <a:pt x="225" y="40"/>
                  </a:lnTo>
                  <a:lnTo>
                    <a:pt x="225" y="42"/>
                  </a:lnTo>
                  <a:lnTo>
                    <a:pt x="228" y="42"/>
                  </a:lnTo>
                  <a:lnTo>
                    <a:pt x="228" y="45"/>
                  </a:lnTo>
                  <a:lnTo>
                    <a:pt x="228" y="47"/>
                  </a:lnTo>
                  <a:lnTo>
                    <a:pt x="230" y="50"/>
                  </a:lnTo>
                  <a:lnTo>
                    <a:pt x="235" y="52"/>
                  </a:lnTo>
                  <a:lnTo>
                    <a:pt x="235" y="54"/>
                  </a:lnTo>
                  <a:lnTo>
                    <a:pt x="232" y="54"/>
                  </a:lnTo>
                  <a:lnTo>
                    <a:pt x="235" y="57"/>
                  </a:lnTo>
                  <a:lnTo>
                    <a:pt x="240" y="57"/>
                  </a:lnTo>
                  <a:lnTo>
                    <a:pt x="240" y="61"/>
                  </a:lnTo>
                  <a:lnTo>
                    <a:pt x="242" y="66"/>
                  </a:lnTo>
                  <a:lnTo>
                    <a:pt x="242" y="66"/>
                  </a:lnTo>
                  <a:lnTo>
                    <a:pt x="244" y="66"/>
                  </a:lnTo>
                  <a:lnTo>
                    <a:pt x="244" y="69"/>
                  </a:lnTo>
                  <a:lnTo>
                    <a:pt x="247" y="71"/>
                  </a:lnTo>
                  <a:lnTo>
                    <a:pt x="247" y="73"/>
                  </a:lnTo>
                  <a:lnTo>
                    <a:pt x="247" y="76"/>
                  </a:lnTo>
                  <a:lnTo>
                    <a:pt x="242" y="76"/>
                  </a:lnTo>
                  <a:lnTo>
                    <a:pt x="242" y="78"/>
                  </a:lnTo>
                  <a:lnTo>
                    <a:pt x="247" y="80"/>
                  </a:lnTo>
                  <a:lnTo>
                    <a:pt x="249" y="85"/>
                  </a:lnTo>
                  <a:lnTo>
                    <a:pt x="251" y="87"/>
                  </a:lnTo>
                  <a:lnTo>
                    <a:pt x="251" y="90"/>
                  </a:lnTo>
                  <a:lnTo>
                    <a:pt x="251" y="90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56" y="92"/>
                  </a:lnTo>
                  <a:lnTo>
                    <a:pt x="259" y="92"/>
                  </a:lnTo>
                  <a:lnTo>
                    <a:pt x="259" y="95"/>
                  </a:lnTo>
                  <a:lnTo>
                    <a:pt x="259" y="95"/>
                  </a:lnTo>
                  <a:lnTo>
                    <a:pt x="261" y="95"/>
                  </a:lnTo>
                  <a:lnTo>
                    <a:pt x="266" y="97"/>
                  </a:lnTo>
                  <a:lnTo>
                    <a:pt x="266" y="99"/>
                  </a:lnTo>
                  <a:lnTo>
                    <a:pt x="270" y="99"/>
                  </a:lnTo>
                  <a:lnTo>
                    <a:pt x="275" y="102"/>
                  </a:lnTo>
                  <a:lnTo>
                    <a:pt x="275" y="104"/>
                  </a:lnTo>
                  <a:lnTo>
                    <a:pt x="278" y="104"/>
                  </a:lnTo>
                  <a:lnTo>
                    <a:pt x="280" y="104"/>
                  </a:lnTo>
                  <a:lnTo>
                    <a:pt x="280" y="102"/>
                  </a:lnTo>
                  <a:lnTo>
                    <a:pt x="282" y="99"/>
                  </a:lnTo>
                  <a:lnTo>
                    <a:pt x="285" y="99"/>
                  </a:lnTo>
                  <a:lnTo>
                    <a:pt x="285" y="97"/>
                  </a:lnTo>
                  <a:lnTo>
                    <a:pt x="285" y="97"/>
                  </a:lnTo>
                  <a:lnTo>
                    <a:pt x="287" y="95"/>
                  </a:lnTo>
                  <a:lnTo>
                    <a:pt x="289" y="87"/>
                  </a:lnTo>
                  <a:lnTo>
                    <a:pt x="292" y="85"/>
                  </a:lnTo>
                  <a:lnTo>
                    <a:pt x="294" y="85"/>
                  </a:lnTo>
                  <a:lnTo>
                    <a:pt x="296" y="85"/>
                  </a:lnTo>
                  <a:lnTo>
                    <a:pt x="296" y="87"/>
                  </a:lnTo>
                  <a:lnTo>
                    <a:pt x="296" y="85"/>
                  </a:lnTo>
                  <a:lnTo>
                    <a:pt x="299" y="83"/>
                  </a:lnTo>
                  <a:lnTo>
                    <a:pt x="301" y="83"/>
                  </a:lnTo>
                  <a:lnTo>
                    <a:pt x="306" y="85"/>
                  </a:lnTo>
                  <a:lnTo>
                    <a:pt x="311" y="83"/>
                  </a:lnTo>
                  <a:lnTo>
                    <a:pt x="311" y="85"/>
                  </a:lnTo>
                  <a:lnTo>
                    <a:pt x="313" y="85"/>
                  </a:lnTo>
                  <a:lnTo>
                    <a:pt x="315" y="85"/>
                  </a:lnTo>
                  <a:lnTo>
                    <a:pt x="318" y="87"/>
                  </a:lnTo>
                  <a:lnTo>
                    <a:pt x="320" y="90"/>
                  </a:lnTo>
                  <a:lnTo>
                    <a:pt x="323" y="92"/>
                  </a:lnTo>
                  <a:lnTo>
                    <a:pt x="327" y="99"/>
                  </a:lnTo>
                  <a:lnTo>
                    <a:pt x="327" y="102"/>
                  </a:lnTo>
                  <a:lnTo>
                    <a:pt x="330" y="104"/>
                  </a:lnTo>
                  <a:lnTo>
                    <a:pt x="330" y="106"/>
                  </a:lnTo>
                  <a:lnTo>
                    <a:pt x="330" y="114"/>
                  </a:lnTo>
                  <a:lnTo>
                    <a:pt x="332" y="114"/>
                  </a:lnTo>
                  <a:lnTo>
                    <a:pt x="334" y="116"/>
                  </a:lnTo>
                  <a:lnTo>
                    <a:pt x="337" y="123"/>
                  </a:lnTo>
                  <a:lnTo>
                    <a:pt x="339" y="125"/>
                  </a:lnTo>
                  <a:lnTo>
                    <a:pt x="339" y="128"/>
                  </a:lnTo>
                  <a:lnTo>
                    <a:pt x="341" y="130"/>
                  </a:lnTo>
                  <a:lnTo>
                    <a:pt x="344" y="132"/>
                  </a:lnTo>
                  <a:lnTo>
                    <a:pt x="346" y="137"/>
                  </a:lnTo>
                  <a:lnTo>
                    <a:pt x="349" y="140"/>
                  </a:lnTo>
                  <a:lnTo>
                    <a:pt x="349" y="144"/>
                  </a:lnTo>
                  <a:lnTo>
                    <a:pt x="349" y="149"/>
                  </a:lnTo>
                  <a:lnTo>
                    <a:pt x="349" y="149"/>
                  </a:lnTo>
                  <a:lnTo>
                    <a:pt x="349" y="151"/>
                  </a:lnTo>
                  <a:lnTo>
                    <a:pt x="353" y="163"/>
                  </a:lnTo>
                  <a:lnTo>
                    <a:pt x="353" y="168"/>
                  </a:lnTo>
                  <a:lnTo>
                    <a:pt x="353" y="170"/>
                  </a:lnTo>
                  <a:lnTo>
                    <a:pt x="353" y="170"/>
                  </a:lnTo>
                  <a:lnTo>
                    <a:pt x="358" y="173"/>
                  </a:lnTo>
                  <a:lnTo>
                    <a:pt x="360" y="170"/>
                  </a:lnTo>
                  <a:lnTo>
                    <a:pt x="363" y="173"/>
                  </a:lnTo>
                  <a:lnTo>
                    <a:pt x="365" y="175"/>
                  </a:lnTo>
                  <a:lnTo>
                    <a:pt x="372" y="177"/>
                  </a:lnTo>
                  <a:lnTo>
                    <a:pt x="377" y="180"/>
                  </a:lnTo>
                  <a:lnTo>
                    <a:pt x="379" y="182"/>
                  </a:lnTo>
                  <a:lnTo>
                    <a:pt x="382" y="185"/>
                  </a:lnTo>
                  <a:lnTo>
                    <a:pt x="384" y="185"/>
                  </a:lnTo>
                  <a:lnTo>
                    <a:pt x="382" y="187"/>
                  </a:lnTo>
                  <a:lnTo>
                    <a:pt x="386" y="185"/>
                  </a:lnTo>
                  <a:lnTo>
                    <a:pt x="386" y="180"/>
                  </a:lnTo>
                  <a:lnTo>
                    <a:pt x="389" y="177"/>
                  </a:lnTo>
                  <a:lnTo>
                    <a:pt x="389" y="180"/>
                  </a:lnTo>
                  <a:lnTo>
                    <a:pt x="389" y="185"/>
                  </a:lnTo>
                  <a:lnTo>
                    <a:pt x="386" y="187"/>
                  </a:lnTo>
                  <a:lnTo>
                    <a:pt x="386" y="192"/>
                  </a:lnTo>
                  <a:lnTo>
                    <a:pt x="382" y="196"/>
                  </a:lnTo>
                  <a:lnTo>
                    <a:pt x="382" y="199"/>
                  </a:lnTo>
                  <a:lnTo>
                    <a:pt x="379" y="199"/>
                  </a:lnTo>
                  <a:lnTo>
                    <a:pt x="379" y="196"/>
                  </a:lnTo>
                  <a:lnTo>
                    <a:pt x="382" y="194"/>
                  </a:lnTo>
                  <a:lnTo>
                    <a:pt x="377" y="194"/>
                  </a:lnTo>
                  <a:lnTo>
                    <a:pt x="377" y="199"/>
                  </a:lnTo>
                  <a:lnTo>
                    <a:pt x="375" y="201"/>
                  </a:lnTo>
                  <a:lnTo>
                    <a:pt x="377" y="204"/>
                  </a:lnTo>
                  <a:lnTo>
                    <a:pt x="377" y="206"/>
                  </a:lnTo>
                  <a:lnTo>
                    <a:pt x="375" y="213"/>
                  </a:lnTo>
                  <a:lnTo>
                    <a:pt x="372" y="213"/>
                  </a:lnTo>
                  <a:lnTo>
                    <a:pt x="372" y="220"/>
                  </a:lnTo>
                  <a:lnTo>
                    <a:pt x="375" y="220"/>
                  </a:lnTo>
                  <a:lnTo>
                    <a:pt x="372" y="225"/>
                  </a:lnTo>
                  <a:lnTo>
                    <a:pt x="372" y="227"/>
                  </a:lnTo>
                  <a:lnTo>
                    <a:pt x="370" y="237"/>
                  </a:lnTo>
                  <a:lnTo>
                    <a:pt x="372" y="244"/>
                  </a:lnTo>
                  <a:lnTo>
                    <a:pt x="370" y="253"/>
                  </a:lnTo>
                  <a:lnTo>
                    <a:pt x="368" y="258"/>
                  </a:lnTo>
                  <a:lnTo>
                    <a:pt x="370" y="260"/>
                  </a:lnTo>
                  <a:lnTo>
                    <a:pt x="370" y="270"/>
                  </a:lnTo>
                  <a:lnTo>
                    <a:pt x="370" y="275"/>
                  </a:lnTo>
                  <a:lnTo>
                    <a:pt x="375" y="282"/>
                  </a:lnTo>
                  <a:lnTo>
                    <a:pt x="375" y="289"/>
                  </a:lnTo>
                  <a:lnTo>
                    <a:pt x="375" y="289"/>
                  </a:lnTo>
                  <a:lnTo>
                    <a:pt x="372" y="282"/>
                  </a:lnTo>
                  <a:lnTo>
                    <a:pt x="368" y="277"/>
                  </a:lnTo>
                  <a:lnTo>
                    <a:pt x="368" y="282"/>
                  </a:lnTo>
                  <a:lnTo>
                    <a:pt x="370" y="284"/>
                  </a:lnTo>
                  <a:lnTo>
                    <a:pt x="372" y="291"/>
                  </a:lnTo>
                  <a:lnTo>
                    <a:pt x="375" y="296"/>
                  </a:lnTo>
                  <a:lnTo>
                    <a:pt x="372" y="298"/>
                  </a:lnTo>
                  <a:lnTo>
                    <a:pt x="375" y="301"/>
                  </a:lnTo>
                  <a:lnTo>
                    <a:pt x="377" y="305"/>
                  </a:lnTo>
                  <a:lnTo>
                    <a:pt x="389" y="317"/>
                  </a:lnTo>
                  <a:lnTo>
                    <a:pt x="389" y="322"/>
                  </a:lnTo>
                  <a:lnTo>
                    <a:pt x="394" y="327"/>
                  </a:lnTo>
                  <a:lnTo>
                    <a:pt x="394" y="331"/>
                  </a:lnTo>
                  <a:lnTo>
                    <a:pt x="394" y="334"/>
                  </a:lnTo>
                  <a:lnTo>
                    <a:pt x="403" y="346"/>
                  </a:lnTo>
                  <a:lnTo>
                    <a:pt x="405" y="348"/>
                  </a:lnTo>
                  <a:lnTo>
                    <a:pt x="408" y="348"/>
                  </a:lnTo>
                  <a:lnTo>
                    <a:pt x="413" y="348"/>
                  </a:lnTo>
                  <a:lnTo>
                    <a:pt x="415" y="348"/>
                  </a:lnTo>
                  <a:lnTo>
                    <a:pt x="420" y="350"/>
                  </a:lnTo>
                  <a:lnTo>
                    <a:pt x="424" y="357"/>
                  </a:lnTo>
                  <a:lnTo>
                    <a:pt x="427" y="362"/>
                  </a:lnTo>
                  <a:lnTo>
                    <a:pt x="431" y="360"/>
                  </a:lnTo>
                  <a:lnTo>
                    <a:pt x="439" y="360"/>
                  </a:lnTo>
                  <a:lnTo>
                    <a:pt x="441" y="362"/>
                  </a:lnTo>
                  <a:lnTo>
                    <a:pt x="443" y="362"/>
                  </a:lnTo>
                  <a:lnTo>
                    <a:pt x="453" y="357"/>
                  </a:lnTo>
                  <a:lnTo>
                    <a:pt x="453" y="355"/>
                  </a:lnTo>
                  <a:lnTo>
                    <a:pt x="460" y="355"/>
                  </a:lnTo>
                  <a:lnTo>
                    <a:pt x="465" y="355"/>
                  </a:lnTo>
                  <a:lnTo>
                    <a:pt x="469" y="350"/>
                  </a:lnTo>
                  <a:lnTo>
                    <a:pt x="474" y="350"/>
                  </a:lnTo>
                  <a:lnTo>
                    <a:pt x="479" y="353"/>
                  </a:lnTo>
                  <a:lnTo>
                    <a:pt x="481" y="350"/>
                  </a:lnTo>
                  <a:lnTo>
                    <a:pt x="486" y="350"/>
                  </a:lnTo>
                  <a:lnTo>
                    <a:pt x="484" y="353"/>
                  </a:lnTo>
                  <a:lnTo>
                    <a:pt x="481" y="355"/>
                  </a:lnTo>
                  <a:lnTo>
                    <a:pt x="486" y="357"/>
                  </a:lnTo>
                  <a:lnTo>
                    <a:pt x="488" y="360"/>
                  </a:lnTo>
                  <a:lnTo>
                    <a:pt x="491" y="357"/>
                  </a:lnTo>
                  <a:lnTo>
                    <a:pt x="493" y="357"/>
                  </a:lnTo>
                  <a:lnTo>
                    <a:pt x="495" y="353"/>
                  </a:lnTo>
                  <a:lnTo>
                    <a:pt x="495" y="348"/>
                  </a:lnTo>
                  <a:lnTo>
                    <a:pt x="498" y="343"/>
                  </a:lnTo>
                  <a:lnTo>
                    <a:pt x="493" y="346"/>
                  </a:lnTo>
                  <a:lnTo>
                    <a:pt x="493" y="346"/>
                  </a:lnTo>
                  <a:lnTo>
                    <a:pt x="503" y="341"/>
                  </a:lnTo>
                  <a:lnTo>
                    <a:pt x="505" y="341"/>
                  </a:lnTo>
                  <a:lnTo>
                    <a:pt x="510" y="336"/>
                  </a:lnTo>
                  <a:lnTo>
                    <a:pt x="510" y="327"/>
                  </a:lnTo>
                  <a:lnTo>
                    <a:pt x="517" y="320"/>
                  </a:lnTo>
                  <a:lnTo>
                    <a:pt x="517" y="317"/>
                  </a:lnTo>
                  <a:lnTo>
                    <a:pt x="517" y="305"/>
                  </a:lnTo>
                  <a:lnTo>
                    <a:pt x="524" y="296"/>
                  </a:lnTo>
                  <a:lnTo>
                    <a:pt x="522" y="296"/>
                  </a:lnTo>
                  <a:lnTo>
                    <a:pt x="522" y="294"/>
                  </a:lnTo>
                  <a:lnTo>
                    <a:pt x="536" y="291"/>
                  </a:lnTo>
                  <a:lnTo>
                    <a:pt x="552" y="291"/>
                  </a:lnTo>
                  <a:lnTo>
                    <a:pt x="555" y="286"/>
                  </a:lnTo>
                  <a:lnTo>
                    <a:pt x="559" y="286"/>
                  </a:lnTo>
                  <a:lnTo>
                    <a:pt x="562" y="286"/>
                  </a:lnTo>
                  <a:lnTo>
                    <a:pt x="567" y="284"/>
                  </a:lnTo>
                  <a:lnTo>
                    <a:pt x="567" y="282"/>
                  </a:lnTo>
                  <a:lnTo>
                    <a:pt x="576" y="282"/>
                  </a:lnTo>
                  <a:lnTo>
                    <a:pt x="585" y="284"/>
                  </a:lnTo>
                  <a:lnTo>
                    <a:pt x="588" y="284"/>
                  </a:lnTo>
                  <a:lnTo>
                    <a:pt x="585" y="282"/>
                  </a:lnTo>
                  <a:lnTo>
                    <a:pt x="590" y="282"/>
                  </a:lnTo>
                  <a:lnTo>
                    <a:pt x="597" y="289"/>
                  </a:lnTo>
                  <a:lnTo>
                    <a:pt x="597" y="294"/>
                  </a:lnTo>
                  <a:lnTo>
                    <a:pt x="593" y="298"/>
                  </a:lnTo>
                  <a:lnTo>
                    <a:pt x="588" y="308"/>
                  </a:lnTo>
                  <a:lnTo>
                    <a:pt x="578" y="315"/>
                  </a:lnTo>
                  <a:lnTo>
                    <a:pt x="578" y="317"/>
                  </a:lnTo>
                  <a:lnTo>
                    <a:pt x="578" y="324"/>
                  </a:lnTo>
                  <a:lnTo>
                    <a:pt x="574" y="327"/>
                  </a:lnTo>
                  <a:lnTo>
                    <a:pt x="571" y="327"/>
                  </a:lnTo>
                  <a:lnTo>
                    <a:pt x="574" y="329"/>
                  </a:lnTo>
                  <a:lnTo>
                    <a:pt x="578" y="329"/>
                  </a:lnTo>
                  <a:lnTo>
                    <a:pt x="578" y="334"/>
                  </a:lnTo>
                  <a:lnTo>
                    <a:pt x="574" y="339"/>
                  </a:lnTo>
                  <a:lnTo>
                    <a:pt x="574" y="339"/>
                  </a:lnTo>
                  <a:lnTo>
                    <a:pt x="574" y="341"/>
                  </a:lnTo>
                  <a:lnTo>
                    <a:pt x="576" y="339"/>
                  </a:lnTo>
                  <a:lnTo>
                    <a:pt x="578" y="339"/>
                  </a:lnTo>
                  <a:lnTo>
                    <a:pt x="576" y="341"/>
                  </a:lnTo>
                  <a:lnTo>
                    <a:pt x="574" y="355"/>
                  </a:lnTo>
                  <a:lnTo>
                    <a:pt x="569" y="360"/>
                  </a:lnTo>
                  <a:lnTo>
                    <a:pt x="569" y="362"/>
                  </a:lnTo>
                  <a:lnTo>
                    <a:pt x="567" y="357"/>
                  </a:lnTo>
                  <a:lnTo>
                    <a:pt x="562" y="355"/>
                  </a:lnTo>
                  <a:lnTo>
                    <a:pt x="562" y="355"/>
                  </a:lnTo>
                  <a:lnTo>
                    <a:pt x="564" y="353"/>
                  </a:lnTo>
                  <a:lnTo>
                    <a:pt x="564" y="348"/>
                  </a:lnTo>
                  <a:lnTo>
                    <a:pt x="562" y="348"/>
                  </a:lnTo>
                  <a:lnTo>
                    <a:pt x="557" y="353"/>
                  </a:lnTo>
                  <a:lnTo>
                    <a:pt x="555" y="357"/>
                  </a:lnTo>
                  <a:lnTo>
                    <a:pt x="555" y="357"/>
                  </a:lnTo>
                  <a:lnTo>
                    <a:pt x="552" y="357"/>
                  </a:lnTo>
                  <a:lnTo>
                    <a:pt x="550" y="357"/>
                  </a:lnTo>
                  <a:lnTo>
                    <a:pt x="550" y="360"/>
                  </a:lnTo>
                  <a:lnTo>
                    <a:pt x="548" y="362"/>
                  </a:lnTo>
                  <a:lnTo>
                    <a:pt x="545" y="367"/>
                  </a:lnTo>
                  <a:lnTo>
                    <a:pt x="545" y="367"/>
                  </a:lnTo>
                  <a:lnTo>
                    <a:pt x="543" y="367"/>
                  </a:lnTo>
                  <a:lnTo>
                    <a:pt x="543" y="369"/>
                  </a:lnTo>
                  <a:lnTo>
                    <a:pt x="543" y="367"/>
                  </a:lnTo>
                  <a:lnTo>
                    <a:pt x="543" y="367"/>
                  </a:lnTo>
                  <a:lnTo>
                    <a:pt x="538" y="367"/>
                  </a:lnTo>
                  <a:lnTo>
                    <a:pt x="536" y="367"/>
                  </a:lnTo>
                  <a:lnTo>
                    <a:pt x="536" y="372"/>
                  </a:lnTo>
                  <a:lnTo>
                    <a:pt x="500" y="369"/>
                  </a:lnTo>
                  <a:lnTo>
                    <a:pt x="500" y="381"/>
                  </a:lnTo>
                  <a:lnTo>
                    <a:pt x="491" y="381"/>
                  </a:lnTo>
                  <a:lnTo>
                    <a:pt x="493" y="383"/>
                  </a:lnTo>
                  <a:lnTo>
                    <a:pt x="495" y="386"/>
                  </a:lnTo>
                  <a:lnTo>
                    <a:pt x="498" y="391"/>
                  </a:lnTo>
                  <a:lnTo>
                    <a:pt x="500" y="393"/>
                  </a:lnTo>
                  <a:lnTo>
                    <a:pt x="503" y="393"/>
                  </a:lnTo>
                  <a:lnTo>
                    <a:pt x="505" y="395"/>
                  </a:lnTo>
                  <a:lnTo>
                    <a:pt x="505" y="398"/>
                  </a:lnTo>
                  <a:lnTo>
                    <a:pt x="507" y="400"/>
                  </a:lnTo>
                  <a:lnTo>
                    <a:pt x="510" y="400"/>
                  </a:lnTo>
                  <a:lnTo>
                    <a:pt x="512" y="402"/>
                  </a:lnTo>
                  <a:lnTo>
                    <a:pt x="512" y="405"/>
                  </a:lnTo>
                  <a:lnTo>
                    <a:pt x="510" y="407"/>
                  </a:lnTo>
                  <a:lnTo>
                    <a:pt x="484" y="407"/>
                  </a:lnTo>
                  <a:lnTo>
                    <a:pt x="472" y="426"/>
                  </a:lnTo>
                  <a:lnTo>
                    <a:pt x="472" y="431"/>
                  </a:lnTo>
                  <a:lnTo>
                    <a:pt x="472" y="431"/>
                  </a:lnTo>
                  <a:lnTo>
                    <a:pt x="472" y="433"/>
                  </a:lnTo>
                  <a:lnTo>
                    <a:pt x="474" y="436"/>
                  </a:lnTo>
                  <a:lnTo>
                    <a:pt x="474" y="436"/>
                  </a:lnTo>
                  <a:lnTo>
                    <a:pt x="474" y="438"/>
                  </a:lnTo>
                  <a:lnTo>
                    <a:pt x="472" y="438"/>
                  </a:lnTo>
                  <a:lnTo>
                    <a:pt x="472" y="440"/>
                  </a:lnTo>
                  <a:lnTo>
                    <a:pt x="469" y="440"/>
                  </a:lnTo>
                  <a:lnTo>
                    <a:pt x="467" y="438"/>
                  </a:lnTo>
                  <a:lnTo>
                    <a:pt x="460" y="433"/>
                  </a:lnTo>
                  <a:lnTo>
                    <a:pt x="460" y="431"/>
                  </a:lnTo>
                  <a:lnTo>
                    <a:pt x="455" y="428"/>
                  </a:lnTo>
                  <a:lnTo>
                    <a:pt x="441" y="417"/>
                  </a:lnTo>
                  <a:lnTo>
                    <a:pt x="439" y="414"/>
                  </a:lnTo>
                  <a:lnTo>
                    <a:pt x="439" y="412"/>
                  </a:lnTo>
                  <a:lnTo>
                    <a:pt x="436" y="410"/>
                  </a:lnTo>
                  <a:lnTo>
                    <a:pt x="431" y="405"/>
                  </a:lnTo>
                  <a:lnTo>
                    <a:pt x="429" y="405"/>
                  </a:lnTo>
                  <a:lnTo>
                    <a:pt x="427" y="405"/>
                  </a:lnTo>
                  <a:lnTo>
                    <a:pt x="427" y="405"/>
                  </a:lnTo>
                  <a:lnTo>
                    <a:pt x="427" y="405"/>
                  </a:lnTo>
                  <a:lnTo>
                    <a:pt x="434" y="407"/>
                  </a:lnTo>
                  <a:lnTo>
                    <a:pt x="439" y="412"/>
                  </a:lnTo>
                  <a:lnTo>
                    <a:pt x="439" y="414"/>
                  </a:lnTo>
                  <a:lnTo>
                    <a:pt x="436" y="412"/>
                  </a:lnTo>
                  <a:lnTo>
                    <a:pt x="429" y="407"/>
                  </a:lnTo>
                  <a:lnTo>
                    <a:pt x="424" y="407"/>
                  </a:lnTo>
                  <a:lnTo>
                    <a:pt x="422" y="407"/>
                  </a:lnTo>
                  <a:lnTo>
                    <a:pt x="420" y="405"/>
                  </a:lnTo>
                  <a:lnTo>
                    <a:pt x="422" y="405"/>
                  </a:lnTo>
                  <a:lnTo>
                    <a:pt x="424" y="405"/>
                  </a:lnTo>
                  <a:lnTo>
                    <a:pt x="424" y="402"/>
                  </a:lnTo>
                  <a:lnTo>
                    <a:pt x="420" y="402"/>
                  </a:lnTo>
                  <a:lnTo>
                    <a:pt x="417" y="405"/>
                  </a:lnTo>
                  <a:lnTo>
                    <a:pt x="417" y="402"/>
                  </a:lnTo>
                  <a:lnTo>
                    <a:pt x="417" y="400"/>
                  </a:lnTo>
                  <a:lnTo>
                    <a:pt x="413" y="405"/>
                  </a:lnTo>
                  <a:lnTo>
                    <a:pt x="413" y="405"/>
                  </a:lnTo>
                  <a:lnTo>
                    <a:pt x="415" y="405"/>
                  </a:lnTo>
                  <a:lnTo>
                    <a:pt x="420" y="407"/>
                  </a:lnTo>
                  <a:lnTo>
                    <a:pt x="420" y="407"/>
                  </a:lnTo>
                  <a:lnTo>
                    <a:pt x="417" y="407"/>
                  </a:lnTo>
                  <a:lnTo>
                    <a:pt x="413" y="407"/>
                  </a:lnTo>
                  <a:lnTo>
                    <a:pt x="408" y="410"/>
                  </a:lnTo>
                  <a:lnTo>
                    <a:pt x="403" y="412"/>
                  </a:lnTo>
                  <a:lnTo>
                    <a:pt x="398" y="412"/>
                  </a:lnTo>
                  <a:lnTo>
                    <a:pt x="386" y="417"/>
                  </a:lnTo>
                  <a:lnTo>
                    <a:pt x="382" y="417"/>
                  </a:lnTo>
                  <a:lnTo>
                    <a:pt x="372" y="414"/>
                  </a:lnTo>
                  <a:lnTo>
                    <a:pt x="368" y="410"/>
                  </a:lnTo>
                  <a:lnTo>
                    <a:pt x="360" y="410"/>
                  </a:lnTo>
                  <a:lnTo>
                    <a:pt x="351" y="407"/>
                  </a:lnTo>
                  <a:lnTo>
                    <a:pt x="349" y="405"/>
                  </a:lnTo>
                  <a:lnTo>
                    <a:pt x="346" y="405"/>
                  </a:lnTo>
                  <a:lnTo>
                    <a:pt x="344" y="405"/>
                  </a:lnTo>
                  <a:lnTo>
                    <a:pt x="337" y="402"/>
                  </a:lnTo>
                  <a:lnTo>
                    <a:pt x="334" y="398"/>
                  </a:lnTo>
                  <a:lnTo>
                    <a:pt x="334" y="398"/>
                  </a:lnTo>
                  <a:lnTo>
                    <a:pt x="332" y="398"/>
                  </a:lnTo>
                  <a:lnTo>
                    <a:pt x="325" y="395"/>
                  </a:lnTo>
                  <a:lnTo>
                    <a:pt x="320" y="395"/>
                  </a:lnTo>
                  <a:lnTo>
                    <a:pt x="318" y="391"/>
                  </a:lnTo>
                  <a:lnTo>
                    <a:pt x="313" y="388"/>
                  </a:lnTo>
                  <a:lnTo>
                    <a:pt x="301" y="388"/>
                  </a:lnTo>
                  <a:lnTo>
                    <a:pt x="292" y="383"/>
                  </a:lnTo>
                  <a:lnTo>
                    <a:pt x="287" y="379"/>
                  </a:lnTo>
                  <a:lnTo>
                    <a:pt x="285" y="376"/>
                  </a:lnTo>
                  <a:lnTo>
                    <a:pt x="273" y="367"/>
                  </a:lnTo>
                  <a:lnTo>
                    <a:pt x="273" y="365"/>
                  </a:lnTo>
                  <a:lnTo>
                    <a:pt x="270" y="365"/>
                  </a:lnTo>
                  <a:lnTo>
                    <a:pt x="268" y="367"/>
                  </a:lnTo>
                  <a:lnTo>
                    <a:pt x="266" y="367"/>
                  </a:lnTo>
                  <a:lnTo>
                    <a:pt x="259" y="362"/>
                  </a:lnTo>
                  <a:lnTo>
                    <a:pt x="254" y="362"/>
                  </a:lnTo>
                  <a:lnTo>
                    <a:pt x="251" y="362"/>
                  </a:lnTo>
                  <a:lnTo>
                    <a:pt x="249" y="362"/>
                  </a:lnTo>
                  <a:lnTo>
                    <a:pt x="244" y="360"/>
                  </a:lnTo>
                  <a:lnTo>
                    <a:pt x="242" y="355"/>
                  </a:lnTo>
                  <a:lnTo>
                    <a:pt x="237" y="350"/>
                  </a:lnTo>
                  <a:lnTo>
                    <a:pt x="232" y="346"/>
                  </a:lnTo>
                  <a:lnTo>
                    <a:pt x="228" y="343"/>
                  </a:lnTo>
                  <a:lnTo>
                    <a:pt x="228" y="341"/>
                  </a:lnTo>
                  <a:lnTo>
                    <a:pt x="230" y="339"/>
                  </a:lnTo>
                  <a:lnTo>
                    <a:pt x="228" y="339"/>
                  </a:lnTo>
                  <a:lnTo>
                    <a:pt x="223" y="339"/>
                  </a:lnTo>
                  <a:lnTo>
                    <a:pt x="216" y="339"/>
                  </a:lnTo>
                  <a:lnTo>
                    <a:pt x="216" y="336"/>
                  </a:lnTo>
                  <a:lnTo>
                    <a:pt x="211" y="336"/>
                  </a:lnTo>
                  <a:lnTo>
                    <a:pt x="209" y="334"/>
                  </a:lnTo>
                  <a:lnTo>
                    <a:pt x="209" y="329"/>
                  </a:lnTo>
                  <a:lnTo>
                    <a:pt x="204" y="324"/>
                  </a:lnTo>
                  <a:lnTo>
                    <a:pt x="204" y="320"/>
                  </a:lnTo>
                  <a:lnTo>
                    <a:pt x="202" y="317"/>
                  </a:lnTo>
                  <a:lnTo>
                    <a:pt x="199" y="310"/>
                  </a:lnTo>
                  <a:lnTo>
                    <a:pt x="199" y="308"/>
                  </a:lnTo>
                  <a:lnTo>
                    <a:pt x="202" y="308"/>
                  </a:lnTo>
                  <a:lnTo>
                    <a:pt x="206" y="308"/>
                  </a:lnTo>
                  <a:lnTo>
                    <a:pt x="209" y="305"/>
                  </a:lnTo>
                  <a:lnTo>
                    <a:pt x="206" y="303"/>
                  </a:lnTo>
                  <a:lnTo>
                    <a:pt x="204" y="303"/>
                  </a:lnTo>
                  <a:lnTo>
                    <a:pt x="204" y="301"/>
                  </a:lnTo>
                  <a:lnTo>
                    <a:pt x="209" y="296"/>
                  </a:lnTo>
                  <a:lnTo>
                    <a:pt x="211" y="291"/>
                  </a:lnTo>
                  <a:lnTo>
                    <a:pt x="211" y="286"/>
                  </a:lnTo>
                  <a:lnTo>
                    <a:pt x="206" y="277"/>
                  </a:lnTo>
                  <a:lnTo>
                    <a:pt x="204" y="270"/>
                  </a:lnTo>
                  <a:lnTo>
                    <a:pt x="202" y="267"/>
                  </a:lnTo>
                  <a:lnTo>
                    <a:pt x="204" y="263"/>
                  </a:lnTo>
                  <a:lnTo>
                    <a:pt x="204" y="260"/>
                  </a:lnTo>
                  <a:lnTo>
                    <a:pt x="195" y="251"/>
                  </a:lnTo>
                  <a:lnTo>
                    <a:pt x="195" y="246"/>
                  </a:lnTo>
                  <a:lnTo>
                    <a:pt x="190" y="239"/>
                  </a:lnTo>
                  <a:lnTo>
                    <a:pt x="185" y="230"/>
                  </a:lnTo>
                  <a:lnTo>
                    <a:pt x="178" y="222"/>
                  </a:lnTo>
                  <a:lnTo>
                    <a:pt x="173" y="218"/>
                  </a:lnTo>
                  <a:lnTo>
                    <a:pt x="171" y="215"/>
                  </a:lnTo>
                  <a:lnTo>
                    <a:pt x="171" y="213"/>
                  </a:lnTo>
                  <a:lnTo>
                    <a:pt x="164" y="211"/>
                  </a:lnTo>
                  <a:lnTo>
                    <a:pt x="161" y="208"/>
                  </a:lnTo>
                  <a:lnTo>
                    <a:pt x="159" y="208"/>
                  </a:lnTo>
                  <a:lnTo>
                    <a:pt x="164" y="206"/>
                  </a:lnTo>
                  <a:lnTo>
                    <a:pt x="164" y="204"/>
                  </a:lnTo>
                  <a:lnTo>
                    <a:pt x="164" y="201"/>
                  </a:lnTo>
                  <a:lnTo>
                    <a:pt x="161" y="196"/>
                  </a:lnTo>
                  <a:lnTo>
                    <a:pt x="159" y="194"/>
                  </a:lnTo>
                  <a:lnTo>
                    <a:pt x="157" y="194"/>
                  </a:lnTo>
                  <a:lnTo>
                    <a:pt x="152" y="192"/>
                  </a:lnTo>
                  <a:lnTo>
                    <a:pt x="145" y="187"/>
                  </a:lnTo>
                  <a:lnTo>
                    <a:pt x="142" y="185"/>
                  </a:lnTo>
                  <a:lnTo>
                    <a:pt x="138" y="185"/>
                  </a:lnTo>
                  <a:lnTo>
                    <a:pt x="135" y="182"/>
                  </a:lnTo>
                  <a:lnTo>
                    <a:pt x="135" y="177"/>
                  </a:lnTo>
                  <a:lnTo>
                    <a:pt x="135" y="170"/>
                  </a:lnTo>
                  <a:lnTo>
                    <a:pt x="140" y="168"/>
                  </a:lnTo>
                  <a:lnTo>
                    <a:pt x="142" y="166"/>
                  </a:lnTo>
                  <a:lnTo>
                    <a:pt x="145" y="168"/>
                  </a:lnTo>
                  <a:lnTo>
                    <a:pt x="147" y="166"/>
                  </a:lnTo>
                  <a:lnTo>
                    <a:pt x="145" y="163"/>
                  </a:lnTo>
                  <a:lnTo>
                    <a:pt x="145" y="163"/>
                  </a:lnTo>
                  <a:lnTo>
                    <a:pt x="142" y="163"/>
                  </a:lnTo>
                  <a:lnTo>
                    <a:pt x="140" y="163"/>
                  </a:lnTo>
                  <a:lnTo>
                    <a:pt x="140" y="159"/>
                  </a:lnTo>
                  <a:lnTo>
                    <a:pt x="135" y="154"/>
                  </a:lnTo>
                  <a:lnTo>
                    <a:pt x="133" y="156"/>
                  </a:lnTo>
                  <a:lnTo>
                    <a:pt x="131" y="154"/>
                  </a:lnTo>
                  <a:lnTo>
                    <a:pt x="128" y="151"/>
                  </a:lnTo>
                  <a:lnTo>
                    <a:pt x="128" y="147"/>
                  </a:lnTo>
                  <a:lnTo>
                    <a:pt x="126" y="147"/>
                  </a:lnTo>
                  <a:lnTo>
                    <a:pt x="124" y="147"/>
                  </a:lnTo>
                  <a:lnTo>
                    <a:pt x="116" y="140"/>
                  </a:lnTo>
                  <a:lnTo>
                    <a:pt x="116" y="135"/>
                  </a:lnTo>
                  <a:lnTo>
                    <a:pt x="116" y="132"/>
                  </a:lnTo>
                  <a:lnTo>
                    <a:pt x="116" y="128"/>
                  </a:lnTo>
                  <a:lnTo>
                    <a:pt x="114" y="125"/>
                  </a:lnTo>
                  <a:lnTo>
                    <a:pt x="112" y="125"/>
                  </a:lnTo>
                  <a:lnTo>
                    <a:pt x="112" y="125"/>
                  </a:lnTo>
                  <a:lnTo>
                    <a:pt x="107" y="125"/>
                  </a:lnTo>
                  <a:lnTo>
                    <a:pt x="107" y="123"/>
                  </a:lnTo>
                  <a:lnTo>
                    <a:pt x="105" y="121"/>
                  </a:lnTo>
                  <a:lnTo>
                    <a:pt x="102" y="118"/>
                  </a:lnTo>
                  <a:lnTo>
                    <a:pt x="102" y="114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5" y="104"/>
                  </a:lnTo>
                  <a:lnTo>
                    <a:pt x="95" y="102"/>
                  </a:lnTo>
                  <a:lnTo>
                    <a:pt x="93" y="102"/>
                  </a:lnTo>
                  <a:lnTo>
                    <a:pt x="90" y="95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6" y="90"/>
                  </a:lnTo>
                  <a:lnTo>
                    <a:pt x="86" y="87"/>
                  </a:lnTo>
                  <a:lnTo>
                    <a:pt x="88" y="85"/>
                  </a:lnTo>
                  <a:lnTo>
                    <a:pt x="81" y="78"/>
                  </a:lnTo>
                  <a:lnTo>
                    <a:pt x="81" y="73"/>
                  </a:lnTo>
                  <a:lnTo>
                    <a:pt x="81" y="71"/>
                  </a:lnTo>
                  <a:lnTo>
                    <a:pt x="81" y="66"/>
                  </a:lnTo>
                  <a:lnTo>
                    <a:pt x="79" y="64"/>
                  </a:lnTo>
                  <a:lnTo>
                    <a:pt x="79" y="57"/>
                  </a:lnTo>
                  <a:lnTo>
                    <a:pt x="76" y="52"/>
                  </a:lnTo>
                  <a:lnTo>
                    <a:pt x="76" y="47"/>
                  </a:lnTo>
                  <a:lnTo>
                    <a:pt x="79" y="45"/>
                  </a:lnTo>
                  <a:lnTo>
                    <a:pt x="79" y="42"/>
                  </a:lnTo>
                  <a:lnTo>
                    <a:pt x="74" y="40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64" y="33"/>
                  </a:lnTo>
                  <a:lnTo>
                    <a:pt x="64" y="35"/>
                  </a:lnTo>
                  <a:lnTo>
                    <a:pt x="60" y="35"/>
                  </a:lnTo>
                  <a:lnTo>
                    <a:pt x="57" y="33"/>
                  </a:lnTo>
                  <a:lnTo>
                    <a:pt x="55" y="28"/>
                  </a:lnTo>
                  <a:lnTo>
                    <a:pt x="48" y="26"/>
                  </a:lnTo>
                  <a:lnTo>
                    <a:pt x="45" y="21"/>
                  </a:lnTo>
                  <a:lnTo>
                    <a:pt x="48" y="26"/>
                  </a:lnTo>
                  <a:lnTo>
                    <a:pt x="48" y="28"/>
                  </a:lnTo>
                  <a:lnTo>
                    <a:pt x="45" y="35"/>
                  </a:lnTo>
                  <a:lnTo>
                    <a:pt x="43" y="40"/>
                  </a:lnTo>
                  <a:lnTo>
                    <a:pt x="45" y="50"/>
                  </a:lnTo>
                  <a:lnTo>
                    <a:pt x="45" y="64"/>
                  </a:lnTo>
                  <a:lnTo>
                    <a:pt x="43" y="69"/>
                  </a:lnTo>
                  <a:lnTo>
                    <a:pt x="45" y="71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50" y="80"/>
                  </a:lnTo>
                  <a:lnTo>
                    <a:pt x="52" y="83"/>
                  </a:lnTo>
                  <a:lnTo>
                    <a:pt x="60" y="87"/>
                  </a:lnTo>
                  <a:lnTo>
                    <a:pt x="60" y="92"/>
                  </a:lnTo>
                  <a:lnTo>
                    <a:pt x="60" y="95"/>
                  </a:lnTo>
                  <a:lnTo>
                    <a:pt x="60" y="99"/>
                  </a:lnTo>
                  <a:lnTo>
                    <a:pt x="64" y="102"/>
                  </a:lnTo>
                  <a:lnTo>
                    <a:pt x="67" y="104"/>
                  </a:lnTo>
                  <a:lnTo>
                    <a:pt x="67" y="109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4" y="116"/>
                  </a:lnTo>
                  <a:lnTo>
                    <a:pt x="74" y="121"/>
                  </a:lnTo>
                  <a:lnTo>
                    <a:pt x="74" y="125"/>
                  </a:lnTo>
                  <a:lnTo>
                    <a:pt x="79" y="128"/>
                  </a:lnTo>
                  <a:lnTo>
                    <a:pt x="81" y="130"/>
                  </a:lnTo>
                  <a:lnTo>
                    <a:pt x="83" y="135"/>
                  </a:lnTo>
                  <a:lnTo>
                    <a:pt x="83" y="144"/>
                  </a:lnTo>
                  <a:lnTo>
                    <a:pt x="86" y="144"/>
                  </a:lnTo>
                  <a:lnTo>
                    <a:pt x="88" y="147"/>
                  </a:lnTo>
                  <a:lnTo>
                    <a:pt x="86" y="149"/>
                  </a:lnTo>
                  <a:lnTo>
                    <a:pt x="86" y="151"/>
                  </a:lnTo>
                  <a:lnTo>
                    <a:pt x="90" y="156"/>
                  </a:lnTo>
                  <a:lnTo>
                    <a:pt x="93" y="156"/>
                  </a:lnTo>
                  <a:lnTo>
                    <a:pt x="90" y="154"/>
                  </a:lnTo>
                  <a:lnTo>
                    <a:pt x="93" y="151"/>
                  </a:lnTo>
                  <a:lnTo>
                    <a:pt x="93" y="151"/>
                  </a:lnTo>
                  <a:lnTo>
                    <a:pt x="95" y="154"/>
                  </a:lnTo>
                  <a:lnTo>
                    <a:pt x="97" y="159"/>
                  </a:lnTo>
                  <a:lnTo>
                    <a:pt x="97" y="168"/>
                  </a:lnTo>
                  <a:lnTo>
                    <a:pt x="97" y="170"/>
                  </a:lnTo>
                  <a:lnTo>
                    <a:pt x="97" y="175"/>
                  </a:lnTo>
                  <a:lnTo>
                    <a:pt x="100" y="177"/>
                  </a:lnTo>
                  <a:lnTo>
                    <a:pt x="100" y="182"/>
                  </a:lnTo>
                  <a:lnTo>
                    <a:pt x="102" y="185"/>
                  </a:lnTo>
                  <a:lnTo>
                    <a:pt x="102" y="187"/>
                  </a:lnTo>
                  <a:lnTo>
                    <a:pt x="102" y="189"/>
                  </a:lnTo>
                  <a:lnTo>
                    <a:pt x="102" y="192"/>
                  </a:lnTo>
                  <a:lnTo>
                    <a:pt x="102" y="194"/>
                  </a:lnTo>
                  <a:lnTo>
                    <a:pt x="105" y="199"/>
                  </a:lnTo>
                  <a:lnTo>
                    <a:pt x="105" y="204"/>
                  </a:lnTo>
                  <a:lnTo>
                    <a:pt x="105" y="208"/>
                  </a:lnTo>
                  <a:lnTo>
                    <a:pt x="105" y="211"/>
                  </a:lnTo>
                  <a:lnTo>
                    <a:pt x="107" y="215"/>
                  </a:lnTo>
                  <a:lnTo>
                    <a:pt x="112" y="218"/>
                  </a:lnTo>
                  <a:lnTo>
                    <a:pt x="112" y="220"/>
                  </a:lnTo>
                  <a:lnTo>
                    <a:pt x="114" y="218"/>
                  </a:lnTo>
                  <a:lnTo>
                    <a:pt x="114" y="215"/>
                  </a:lnTo>
                  <a:lnTo>
                    <a:pt x="114" y="215"/>
                  </a:lnTo>
                  <a:lnTo>
                    <a:pt x="116" y="215"/>
                  </a:lnTo>
                  <a:lnTo>
                    <a:pt x="119" y="218"/>
                  </a:lnTo>
                  <a:lnTo>
                    <a:pt x="119" y="220"/>
                  </a:lnTo>
                  <a:lnTo>
                    <a:pt x="124" y="222"/>
                  </a:lnTo>
                  <a:lnTo>
                    <a:pt x="124" y="227"/>
                  </a:lnTo>
                  <a:lnTo>
                    <a:pt x="126" y="230"/>
                  </a:lnTo>
                  <a:lnTo>
                    <a:pt x="126" y="232"/>
                  </a:lnTo>
                  <a:lnTo>
                    <a:pt x="131" y="234"/>
                  </a:lnTo>
                  <a:lnTo>
                    <a:pt x="128" y="239"/>
                  </a:lnTo>
                  <a:lnTo>
                    <a:pt x="126" y="246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4"/>
                  </a:lnTo>
                  <a:lnTo>
                    <a:pt x="114" y="239"/>
                  </a:lnTo>
                  <a:lnTo>
                    <a:pt x="112" y="239"/>
                  </a:lnTo>
                  <a:lnTo>
                    <a:pt x="112" y="232"/>
                  </a:lnTo>
                  <a:lnTo>
                    <a:pt x="109" y="230"/>
                  </a:lnTo>
                  <a:lnTo>
                    <a:pt x="105" y="230"/>
                  </a:lnTo>
                  <a:lnTo>
                    <a:pt x="102" y="225"/>
                  </a:lnTo>
                  <a:lnTo>
                    <a:pt x="100" y="222"/>
                  </a:lnTo>
                  <a:lnTo>
                    <a:pt x="97" y="220"/>
                  </a:lnTo>
                  <a:lnTo>
                    <a:pt x="88" y="211"/>
                  </a:lnTo>
                  <a:lnTo>
                    <a:pt x="88" y="208"/>
                  </a:lnTo>
                  <a:lnTo>
                    <a:pt x="83" y="206"/>
                  </a:lnTo>
                  <a:lnTo>
                    <a:pt x="81" y="204"/>
                  </a:lnTo>
                  <a:lnTo>
                    <a:pt x="81" y="204"/>
                  </a:lnTo>
                  <a:lnTo>
                    <a:pt x="76" y="201"/>
                  </a:lnTo>
                  <a:lnTo>
                    <a:pt x="76" y="199"/>
                  </a:lnTo>
                  <a:lnTo>
                    <a:pt x="79" y="192"/>
                  </a:lnTo>
                  <a:lnTo>
                    <a:pt x="81" y="185"/>
                  </a:lnTo>
                  <a:lnTo>
                    <a:pt x="79" y="177"/>
                  </a:lnTo>
                  <a:lnTo>
                    <a:pt x="76" y="168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69" y="166"/>
                  </a:lnTo>
                  <a:lnTo>
                    <a:pt x="62" y="159"/>
                  </a:lnTo>
                  <a:lnTo>
                    <a:pt x="62" y="151"/>
                  </a:lnTo>
                  <a:lnTo>
                    <a:pt x="62" y="147"/>
                  </a:lnTo>
                  <a:lnTo>
                    <a:pt x="62" y="147"/>
                  </a:lnTo>
                  <a:lnTo>
                    <a:pt x="57" y="151"/>
                  </a:lnTo>
                  <a:lnTo>
                    <a:pt x="55" y="151"/>
                  </a:lnTo>
                  <a:lnTo>
                    <a:pt x="52" y="154"/>
                  </a:lnTo>
                  <a:lnTo>
                    <a:pt x="50" y="149"/>
                  </a:lnTo>
                  <a:lnTo>
                    <a:pt x="52" y="149"/>
                  </a:lnTo>
                  <a:lnTo>
                    <a:pt x="48" y="147"/>
                  </a:lnTo>
                  <a:lnTo>
                    <a:pt x="45" y="147"/>
                  </a:lnTo>
                  <a:lnTo>
                    <a:pt x="45" y="144"/>
                  </a:lnTo>
                  <a:lnTo>
                    <a:pt x="41" y="144"/>
                  </a:lnTo>
                  <a:lnTo>
                    <a:pt x="38" y="142"/>
                  </a:lnTo>
                  <a:lnTo>
                    <a:pt x="36" y="137"/>
                  </a:lnTo>
                  <a:lnTo>
                    <a:pt x="36" y="135"/>
                  </a:lnTo>
                  <a:lnTo>
                    <a:pt x="31" y="132"/>
                  </a:lnTo>
                  <a:lnTo>
                    <a:pt x="26" y="128"/>
                  </a:lnTo>
                  <a:lnTo>
                    <a:pt x="29" y="125"/>
                  </a:lnTo>
                  <a:lnTo>
                    <a:pt x="34" y="125"/>
                  </a:lnTo>
                  <a:lnTo>
                    <a:pt x="36" y="125"/>
                  </a:lnTo>
                  <a:lnTo>
                    <a:pt x="43" y="128"/>
                  </a:lnTo>
                  <a:lnTo>
                    <a:pt x="45" y="130"/>
                  </a:lnTo>
                  <a:lnTo>
                    <a:pt x="45" y="128"/>
                  </a:lnTo>
                  <a:lnTo>
                    <a:pt x="48" y="125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5" y="121"/>
                  </a:lnTo>
                  <a:lnTo>
                    <a:pt x="48" y="121"/>
                  </a:lnTo>
                  <a:lnTo>
                    <a:pt x="48" y="118"/>
                  </a:lnTo>
                  <a:lnTo>
                    <a:pt x="48" y="116"/>
                  </a:lnTo>
                  <a:lnTo>
                    <a:pt x="48" y="114"/>
                  </a:lnTo>
                  <a:lnTo>
                    <a:pt x="50" y="111"/>
                  </a:lnTo>
                  <a:lnTo>
                    <a:pt x="48" y="106"/>
                  </a:lnTo>
                  <a:lnTo>
                    <a:pt x="45" y="106"/>
                  </a:lnTo>
                  <a:lnTo>
                    <a:pt x="43" y="99"/>
                  </a:lnTo>
                  <a:lnTo>
                    <a:pt x="38" y="95"/>
                  </a:lnTo>
                  <a:lnTo>
                    <a:pt x="36" y="90"/>
                  </a:lnTo>
                  <a:lnTo>
                    <a:pt x="34" y="87"/>
                  </a:lnTo>
                  <a:lnTo>
                    <a:pt x="29" y="80"/>
                  </a:lnTo>
                  <a:lnTo>
                    <a:pt x="26" y="80"/>
                  </a:lnTo>
                  <a:lnTo>
                    <a:pt x="22" y="78"/>
                  </a:lnTo>
                  <a:lnTo>
                    <a:pt x="19" y="71"/>
                  </a:lnTo>
                  <a:lnTo>
                    <a:pt x="19" y="64"/>
                  </a:lnTo>
                  <a:lnTo>
                    <a:pt x="19" y="61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17" y="54"/>
                  </a:lnTo>
                  <a:lnTo>
                    <a:pt x="17" y="50"/>
                  </a:lnTo>
                  <a:lnTo>
                    <a:pt x="12" y="45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5" y="40"/>
                  </a:lnTo>
                  <a:lnTo>
                    <a:pt x="7" y="33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10" y="24"/>
                  </a:lnTo>
                  <a:lnTo>
                    <a:pt x="7" y="21"/>
                  </a:lnTo>
                  <a:lnTo>
                    <a:pt x="5" y="16"/>
                  </a:lnTo>
                  <a:lnTo>
                    <a:pt x="0" y="7"/>
                  </a:lnTo>
                  <a:lnTo>
                    <a:pt x="0" y="2"/>
                  </a:lnTo>
                  <a:lnTo>
                    <a:pt x="0" y="2"/>
                  </a:lnTo>
                  <a:close/>
                  <a:moveTo>
                    <a:pt x="109" y="201"/>
                  </a:moveTo>
                  <a:lnTo>
                    <a:pt x="112" y="199"/>
                  </a:lnTo>
                  <a:lnTo>
                    <a:pt x="109" y="196"/>
                  </a:lnTo>
                  <a:lnTo>
                    <a:pt x="107" y="194"/>
                  </a:lnTo>
                  <a:lnTo>
                    <a:pt x="107" y="194"/>
                  </a:lnTo>
                  <a:lnTo>
                    <a:pt x="107" y="196"/>
                  </a:lnTo>
                  <a:lnTo>
                    <a:pt x="109" y="201"/>
                  </a:lnTo>
                  <a:lnTo>
                    <a:pt x="109" y="201"/>
                  </a:lnTo>
                  <a:close/>
                  <a:moveTo>
                    <a:pt x="112" y="211"/>
                  </a:moveTo>
                  <a:lnTo>
                    <a:pt x="112" y="213"/>
                  </a:lnTo>
                  <a:lnTo>
                    <a:pt x="114" y="213"/>
                  </a:lnTo>
                  <a:lnTo>
                    <a:pt x="114" y="211"/>
                  </a:lnTo>
                  <a:lnTo>
                    <a:pt x="112" y="211"/>
                  </a:lnTo>
                  <a:lnTo>
                    <a:pt x="112" y="211"/>
                  </a:lnTo>
                  <a:close/>
                  <a:moveTo>
                    <a:pt x="379" y="204"/>
                  </a:moveTo>
                  <a:lnTo>
                    <a:pt x="379" y="204"/>
                  </a:lnTo>
                  <a:lnTo>
                    <a:pt x="382" y="201"/>
                  </a:lnTo>
                  <a:lnTo>
                    <a:pt x="379" y="201"/>
                  </a:lnTo>
                  <a:lnTo>
                    <a:pt x="379" y="204"/>
                  </a:lnTo>
                  <a:lnTo>
                    <a:pt x="379" y="204"/>
                  </a:lnTo>
                  <a:close/>
                  <a:moveTo>
                    <a:pt x="377" y="208"/>
                  </a:moveTo>
                  <a:lnTo>
                    <a:pt x="379" y="211"/>
                  </a:lnTo>
                  <a:lnTo>
                    <a:pt x="379" y="206"/>
                  </a:lnTo>
                  <a:lnTo>
                    <a:pt x="379" y="206"/>
                  </a:lnTo>
                  <a:lnTo>
                    <a:pt x="377" y="208"/>
                  </a:lnTo>
                  <a:lnTo>
                    <a:pt x="377" y="208"/>
                  </a:lnTo>
                  <a:close/>
                  <a:moveTo>
                    <a:pt x="375" y="218"/>
                  </a:moveTo>
                  <a:lnTo>
                    <a:pt x="377" y="215"/>
                  </a:lnTo>
                  <a:lnTo>
                    <a:pt x="377" y="211"/>
                  </a:lnTo>
                  <a:lnTo>
                    <a:pt x="375" y="218"/>
                  </a:lnTo>
                  <a:close/>
                </a:path>
              </a:pathLst>
            </a:custGeom>
            <a:solidFill>
              <a:srgbClr val="003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5940071" y="2539084"/>
              <a:ext cx="1995524" cy="2093467"/>
            </a:xfrm>
            <a:custGeom>
              <a:avLst/>
              <a:gdLst>
                <a:gd name="T0" fmla="*/ 204 w 344"/>
                <a:gd name="T1" fmla="*/ 49 h 361"/>
                <a:gd name="T2" fmla="*/ 207 w 344"/>
                <a:gd name="T3" fmla="*/ 47 h 361"/>
                <a:gd name="T4" fmla="*/ 210 w 344"/>
                <a:gd name="T5" fmla="*/ 47 h 361"/>
                <a:gd name="T6" fmla="*/ 215 w 344"/>
                <a:gd name="T7" fmla="*/ 49 h 361"/>
                <a:gd name="T8" fmla="*/ 198 w 344"/>
                <a:gd name="T9" fmla="*/ 10 h 361"/>
                <a:gd name="T10" fmla="*/ 185 w 344"/>
                <a:gd name="T11" fmla="*/ 27 h 361"/>
                <a:gd name="T12" fmla="*/ 173 w 344"/>
                <a:gd name="T13" fmla="*/ 30 h 361"/>
                <a:gd name="T14" fmla="*/ 156 w 344"/>
                <a:gd name="T15" fmla="*/ 26 h 361"/>
                <a:gd name="T16" fmla="*/ 149 w 344"/>
                <a:gd name="T17" fmla="*/ 30 h 361"/>
                <a:gd name="T18" fmla="*/ 127 w 344"/>
                <a:gd name="T19" fmla="*/ 34 h 361"/>
                <a:gd name="T20" fmla="*/ 127 w 344"/>
                <a:gd name="T21" fmla="*/ 11 h 361"/>
                <a:gd name="T22" fmla="*/ 117 w 344"/>
                <a:gd name="T23" fmla="*/ 0 h 361"/>
                <a:gd name="T24" fmla="*/ 87 w 344"/>
                <a:gd name="T25" fmla="*/ 12 h 361"/>
                <a:gd name="T26" fmla="*/ 92 w 344"/>
                <a:gd name="T27" fmla="*/ 26 h 361"/>
                <a:gd name="T28" fmla="*/ 60 w 344"/>
                <a:gd name="T29" fmla="*/ 37 h 361"/>
                <a:gd name="T30" fmla="*/ 36 w 344"/>
                <a:gd name="T31" fmla="*/ 35 h 361"/>
                <a:gd name="T32" fmla="*/ 40 w 344"/>
                <a:gd name="T33" fmla="*/ 61 h 361"/>
                <a:gd name="T34" fmla="*/ 19 w 344"/>
                <a:gd name="T35" fmla="*/ 89 h 361"/>
                <a:gd name="T36" fmla="*/ 5 w 344"/>
                <a:gd name="T37" fmla="*/ 108 h 361"/>
                <a:gd name="T38" fmla="*/ 10 w 344"/>
                <a:gd name="T39" fmla="*/ 132 h 361"/>
                <a:gd name="T40" fmla="*/ 30 w 344"/>
                <a:gd name="T41" fmla="*/ 146 h 361"/>
                <a:gd name="T42" fmla="*/ 53 w 344"/>
                <a:gd name="T43" fmla="*/ 144 h 361"/>
                <a:gd name="T44" fmla="*/ 75 w 344"/>
                <a:gd name="T45" fmla="*/ 143 h 361"/>
                <a:gd name="T46" fmla="*/ 99 w 344"/>
                <a:gd name="T47" fmla="*/ 165 h 361"/>
                <a:gd name="T48" fmla="*/ 123 w 344"/>
                <a:gd name="T49" fmla="*/ 189 h 361"/>
                <a:gd name="T50" fmla="*/ 145 w 344"/>
                <a:gd name="T51" fmla="*/ 232 h 361"/>
                <a:gd name="T52" fmla="*/ 166 w 344"/>
                <a:gd name="T53" fmla="*/ 250 h 361"/>
                <a:gd name="T54" fmla="*/ 178 w 344"/>
                <a:gd name="T55" fmla="*/ 278 h 361"/>
                <a:gd name="T56" fmla="*/ 181 w 344"/>
                <a:gd name="T57" fmla="*/ 297 h 361"/>
                <a:gd name="T58" fmla="*/ 164 w 344"/>
                <a:gd name="T59" fmla="*/ 314 h 361"/>
                <a:gd name="T60" fmla="*/ 166 w 344"/>
                <a:gd name="T61" fmla="*/ 329 h 361"/>
                <a:gd name="T62" fmla="*/ 188 w 344"/>
                <a:gd name="T63" fmla="*/ 344 h 361"/>
                <a:gd name="T64" fmla="*/ 201 w 344"/>
                <a:gd name="T65" fmla="*/ 350 h 361"/>
                <a:gd name="T66" fmla="*/ 208 w 344"/>
                <a:gd name="T67" fmla="*/ 333 h 361"/>
                <a:gd name="T68" fmla="*/ 214 w 344"/>
                <a:gd name="T69" fmla="*/ 327 h 361"/>
                <a:gd name="T70" fmla="*/ 205 w 344"/>
                <a:gd name="T71" fmla="*/ 341 h 361"/>
                <a:gd name="T72" fmla="*/ 229 w 344"/>
                <a:gd name="T73" fmla="*/ 307 h 361"/>
                <a:gd name="T74" fmla="*/ 229 w 344"/>
                <a:gd name="T75" fmla="*/ 291 h 361"/>
                <a:gd name="T76" fmla="*/ 235 w 344"/>
                <a:gd name="T77" fmla="*/ 276 h 361"/>
                <a:gd name="T78" fmla="*/ 258 w 344"/>
                <a:gd name="T79" fmla="*/ 260 h 361"/>
                <a:gd name="T80" fmla="*/ 270 w 344"/>
                <a:gd name="T81" fmla="*/ 253 h 361"/>
                <a:gd name="T82" fmla="*/ 279 w 344"/>
                <a:gd name="T83" fmla="*/ 254 h 361"/>
                <a:gd name="T84" fmla="*/ 294 w 344"/>
                <a:gd name="T85" fmla="*/ 238 h 361"/>
                <a:gd name="T86" fmla="*/ 304 w 344"/>
                <a:gd name="T87" fmla="*/ 210 h 361"/>
                <a:gd name="T88" fmla="*/ 309 w 344"/>
                <a:gd name="T89" fmla="*/ 172 h 361"/>
                <a:gd name="T90" fmla="*/ 307 w 344"/>
                <a:gd name="T91" fmla="*/ 160 h 361"/>
                <a:gd name="T92" fmla="*/ 318 w 344"/>
                <a:gd name="T93" fmla="*/ 157 h 361"/>
                <a:gd name="T94" fmla="*/ 342 w 344"/>
                <a:gd name="T95" fmla="*/ 124 h 361"/>
                <a:gd name="T96" fmla="*/ 333 w 344"/>
                <a:gd name="T97" fmla="*/ 93 h 361"/>
                <a:gd name="T98" fmla="*/ 299 w 344"/>
                <a:gd name="T99" fmla="*/ 73 h 361"/>
                <a:gd name="T100" fmla="*/ 281 w 344"/>
                <a:gd name="T101" fmla="*/ 73 h 361"/>
                <a:gd name="T102" fmla="*/ 265 w 344"/>
                <a:gd name="T103" fmla="*/ 70 h 361"/>
                <a:gd name="T104" fmla="*/ 257 w 344"/>
                <a:gd name="T105" fmla="*/ 76 h 361"/>
                <a:gd name="T106" fmla="*/ 249 w 344"/>
                <a:gd name="T107" fmla="*/ 63 h 361"/>
                <a:gd name="T108" fmla="*/ 238 w 344"/>
                <a:gd name="T109" fmla="*/ 56 h 361"/>
                <a:gd name="T110" fmla="*/ 224 w 344"/>
                <a:gd name="T111" fmla="*/ 60 h 361"/>
                <a:gd name="T112" fmla="*/ 211 w 344"/>
                <a:gd name="T113" fmla="*/ 73 h 361"/>
                <a:gd name="T114" fmla="*/ 207 w 344"/>
                <a:gd name="T115" fmla="*/ 64 h 361"/>
                <a:gd name="T116" fmla="*/ 224 w 344"/>
                <a:gd name="T117" fmla="*/ 52 h 361"/>
                <a:gd name="T118" fmla="*/ 204 w 344"/>
                <a:gd name="T119" fmla="*/ 54 h 361"/>
                <a:gd name="T120" fmla="*/ 195 w 344"/>
                <a:gd name="T121" fmla="*/ 56 h 361"/>
                <a:gd name="T122" fmla="*/ 209 w 344"/>
                <a:gd name="T123" fmla="*/ 38 h 361"/>
                <a:gd name="T124" fmla="*/ 201 w 344"/>
                <a:gd name="T125" fmla="*/ 2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4" h="361">
                  <a:moveTo>
                    <a:pt x="201" y="53"/>
                  </a:moveTo>
                  <a:cubicBezTo>
                    <a:pt x="201" y="52"/>
                    <a:pt x="201" y="52"/>
                    <a:pt x="201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2" y="53"/>
                    <a:pt x="202" y="53"/>
                    <a:pt x="202" y="53"/>
                  </a:cubicBezTo>
                  <a:cubicBezTo>
                    <a:pt x="201" y="53"/>
                    <a:pt x="201" y="53"/>
                    <a:pt x="201" y="53"/>
                  </a:cubicBezTo>
                  <a:cubicBezTo>
                    <a:pt x="201" y="53"/>
                    <a:pt x="201" y="53"/>
                    <a:pt x="201" y="53"/>
                  </a:cubicBezTo>
                  <a:close/>
                  <a:moveTo>
                    <a:pt x="199" y="53"/>
                  </a:moveTo>
                  <a:cubicBezTo>
                    <a:pt x="200" y="53"/>
                    <a:pt x="200" y="53"/>
                    <a:pt x="200" y="53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2" y="51"/>
                    <a:pt x="202" y="51"/>
                    <a:pt x="202" y="51"/>
                  </a:cubicBezTo>
                  <a:cubicBezTo>
                    <a:pt x="203" y="50"/>
                    <a:pt x="203" y="50"/>
                    <a:pt x="203" y="50"/>
                  </a:cubicBezTo>
                  <a:cubicBezTo>
                    <a:pt x="204" y="49"/>
                    <a:pt x="204" y="49"/>
                    <a:pt x="204" y="49"/>
                  </a:cubicBezTo>
                  <a:cubicBezTo>
                    <a:pt x="204" y="48"/>
                    <a:pt x="204" y="48"/>
                    <a:pt x="204" y="48"/>
                  </a:cubicBezTo>
                  <a:cubicBezTo>
                    <a:pt x="203" y="48"/>
                    <a:pt x="203" y="48"/>
                    <a:pt x="203" y="48"/>
                  </a:cubicBezTo>
                  <a:cubicBezTo>
                    <a:pt x="203" y="48"/>
                    <a:pt x="203" y="48"/>
                    <a:pt x="203" y="48"/>
                  </a:cubicBezTo>
                  <a:cubicBezTo>
                    <a:pt x="202" y="49"/>
                    <a:pt x="202" y="49"/>
                    <a:pt x="202" y="49"/>
                  </a:cubicBezTo>
                  <a:cubicBezTo>
                    <a:pt x="200" y="50"/>
                    <a:pt x="200" y="50"/>
                    <a:pt x="200" y="50"/>
                  </a:cubicBezTo>
                  <a:cubicBezTo>
                    <a:pt x="199" y="53"/>
                    <a:pt x="199" y="53"/>
                    <a:pt x="199" y="53"/>
                  </a:cubicBezTo>
                  <a:close/>
                  <a:moveTo>
                    <a:pt x="207" y="47"/>
                  </a:moveTo>
                  <a:cubicBezTo>
                    <a:pt x="206" y="46"/>
                    <a:pt x="206" y="46"/>
                    <a:pt x="206" y="46"/>
                  </a:cubicBezTo>
                  <a:cubicBezTo>
                    <a:pt x="205" y="46"/>
                    <a:pt x="205" y="46"/>
                    <a:pt x="205" y="46"/>
                  </a:cubicBezTo>
                  <a:cubicBezTo>
                    <a:pt x="205" y="47"/>
                    <a:pt x="205" y="47"/>
                    <a:pt x="205" y="47"/>
                  </a:cubicBezTo>
                  <a:cubicBezTo>
                    <a:pt x="206" y="47"/>
                    <a:pt x="206" y="47"/>
                    <a:pt x="206" y="47"/>
                  </a:cubicBezTo>
                  <a:cubicBezTo>
                    <a:pt x="207" y="48"/>
                    <a:pt x="207" y="48"/>
                    <a:pt x="207" y="48"/>
                  </a:cubicBezTo>
                  <a:cubicBezTo>
                    <a:pt x="207" y="47"/>
                    <a:pt x="207" y="47"/>
                    <a:pt x="207" y="47"/>
                  </a:cubicBezTo>
                  <a:close/>
                  <a:moveTo>
                    <a:pt x="207" y="45"/>
                  </a:moveTo>
                  <a:cubicBezTo>
                    <a:pt x="206" y="44"/>
                    <a:pt x="206" y="44"/>
                    <a:pt x="206" y="44"/>
                  </a:cubicBezTo>
                  <a:cubicBezTo>
                    <a:pt x="207" y="42"/>
                    <a:pt x="207" y="42"/>
                    <a:pt x="207" y="42"/>
                  </a:cubicBezTo>
                  <a:cubicBezTo>
                    <a:pt x="208" y="42"/>
                    <a:pt x="208" y="42"/>
                    <a:pt x="208" y="42"/>
                  </a:cubicBezTo>
                  <a:cubicBezTo>
                    <a:pt x="209" y="41"/>
                    <a:pt x="209" y="41"/>
                    <a:pt x="209" y="41"/>
                  </a:cubicBezTo>
                  <a:cubicBezTo>
                    <a:pt x="210" y="41"/>
                    <a:pt x="210" y="41"/>
                    <a:pt x="210" y="41"/>
                  </a:cubicBezTo>
                  <a:cubicBezTo>
                    <a:pt x="209" y="42"/>
                    <a:pt x="209" y="42"/>
                    <a:pt x="209" y="42"/>
                  </a:cubicBezTo>
                  <a:cubicBezTo>
                    <a:pt x="208" y="43"/>
                    <a:pt x="208" y="43"/>
                    <a:pt x="208" y="43"/>
                  </a:cubicBezTo>
                  <a:cubicBezTo>
                    <a:pt x="208" y="44"/>
                    <a:pt x="208" y="44"/>
                    <a:pt x="208" y="44"/>
                  </a:cubicBezTo>
                  <a:cubicBezTo>
                    <a:pt x="207" y="45"/>
                    <a:pt x="207" y="45"/>
                    <a:pt x="207" y="45"/>
                  </a:cubicBezTo>
                  <a:close/>
                  <a:moveTo>
                    <a:pt x="207" y="46"/>
                  </a:moveTo>
                  <a:cubicBezTo>
                    <a:pt x="208" y="47"/>
                    <a:pt x="208" y="47"/>
                    <a:pt x="208" y="47"/>
                  </a:cubicBezTo>
                  <a:cubicBezTo>
                    <a:pt x="210" y="47"/>
                    <a:pt x="210" y="47"/>
                    <a:pt x="210" y="47"/>
                  </a:cubicBezTo>
                  <a:cubicBezTo>
                    <a:pt x="211" y="47"/>
                    <a:pt x="211" y="47"/>
                    <a:pt x="211" y="47"/>
                  </a:cubicBezTo>
                  <a:cubicBezTo>
                    <a:pt x="212" y="47"/>
                    <a:pt x="212" y="47"/>
                    <a:pt x="212" y="47"/>
                  </a:cubicBezTo>
                  <a:cubicBezTo>
                    <a:pt x="212" y="46"/>
                    <a:pt x="212" y="46"/>
                    <a:pt x="212" y="46"/>
                  </a:cubicBezTo>
                  <a:cubicBezTo>
                    <a:pt x="211" y="45"/>
                    <a:pt x="211" y="45"/>
                    <a:pt x="211" y="45"/>
                  </a:cubicBezTo>
                  <a:cubicBezTo>
                    <a:pt x="209" y="45"/>
                    <a:pt x="209" y="45"/>
                    <a:pt x="209" y="45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7" y="46"/>
                    <a:pt x="207" y="46"/>
                    <a:pt x="207" y="46"/>
                  </a:cubicBezTo>
                  <a:close/>
                  <a:moveTo>
                    <a:pt x="212" y="48"/>
                  </a:moveTo>
                  <a:cubicBezTo>
                    <a:pt x="214" y="48"/>
                    <a:pt x="214" y="48"/>
                    <a:pt x="214" y="48"/>
                  </a:cubicBezTo>
                  <a:cubicBezTo>
                    <a:pt x="214" y="47"/>
                    <a:pt x="214" y="47"/>
                    <a:pt x="214" y="47"/>
                  </a:cubicBezTo>
                  <a:cubicBezTo>
                    <a:pt x="215" y="47"/>
                    <a:pt x="215" y="47"/>
                    <a:pt x="215" y="47"/>
                  </a:cubicBezTo>
                  <a:cubicBezTo>
                    <a:pt x="216" y="48"/>
                    <a:pt x="216" y="48"/>
                    <a:pt x="216" y="48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2" y="48"/>
                    <a:pt x="212" y="48"/>
                    <a:pt x="212" y="48"/>
                  </a:cubicBezTo>
                  <a:close/>
                  <a:moveTo>
                    <a:pt x="207" y="30"/>
                  </a:moveTo>
                  <a:cubicBezTo>
                    <a:pt x="206" y="29"/>
                    <a:pt x="206" y="29"/>
                    <a:pt x="206" y="29"/>
                  </a:cubicBezTo>
                  <a:cubicBezTo>
                    <a:pt x="205" y="27"/>
                    <a:pt x="205" y="27"/>
                    <a:pt x="205" y="27"/>
                  </a:cubicBezTo>
                  <a:cubicBezTo>
                    <a:pt x="205" y="26"/>
                    <a:pt x="205" y="26"/>
                    <a:pt x="205" y="26"/>
                  </a:cubicBezTo>
                  <a:cubicBezTo>
                    <a:pt x="207" y="27"/>
                    <a:pt x="207" y="27"/>
                    <a:pt x="207" y="27"/>
                  </a:cubicBezTo>
                  <a:cubicBezTo>
                    <a:pt x="208" y="29"/>
                    <a:pt x="208" y="29"/>
                    <a:pt x="208" y="29"/>
                  </a:cubicBezTo>
                  <a:cubicBezTo>
                    <a:pt x="208" y="30"/>
                    <a:pt x="208" y="30"/>
                    <a:pt x="208" y="30"/>
                  </a:cubicBezTo>
                  <a:cubicBezTo>
                    <a:pt x="208" y="30"/>
                    <a:pt x="207" y="30"/>
                    <a:pt x="207" y="30"/>
                  </a:cubicBezTo>
                  <a:close/>
                  <a:moveTo>
                    <a:pt x="199" y="13"/>
                  </a:moveTo>
                  <a:cubicBezTo>
                    <a:pt x="198" y="12"/>
                    <a:pt x="198" y="12"/>
                    <a:pt x="198" y="12"/>
                  </a:cubicBezTo>
                  <a:cubicBezTo>
                    <a:pt x="198" y="10"/>
                    <a:pt x="198" y="10"/>
                    <a:pt x="198" y="10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197" y="10"/>
                    <a:pt x="197" y="10"/>
                    <a:pt x="197" y="10"/>
                  </a:cubicBezTo>
                  <a:cubicBezTo>
                    <a:pt x="196" y="11"/>
                    <a:pt x="196" y="11"/>
                    <a:pt x="196" y="11"/>
                  </a:cubicBezTo>
                  <a:cubicBezTo>
                    <a:pt x="194" y="12"/>
                    <a:pt x="194" y="12"/>
                    <a:pt x="194" y="12"/>
                  </a:cubicBezTo>
                  <a:cubicBezTo>
                    <a:pt x="194" y="12"/>
                    <a:pt x="194" y="12"/>
                    <a:pt x="194" y="12"/>
                  </a:cubicBezTo>
                  <a:cubicBezTo>
                    <a:pt x="194" y="12"/>
                    <a:pt x="194" y="12"/>
                    <a:pt x="194" y="12"/>
                  </a:cubicBezTo>
                  <a:cubicBezTo>
                    <a:pt x="193" y="13"/>
                    <a:pt x="193" y="13"/>
                    <a:pt x="193" y="13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9" y="19"/>
                    <a:pt x="189" y="19"/>
                    <a:pt x="189" y="19"/>
                  </a:cubicBezTo>
                  <a:cubicBezTo>
                    <a:pt x="189" y="21"/>
                    <a:pt x="189" y="21"/>
                    <a:pt x="189" y="21"/>
                  </a:cubicBezTo>
                  <a:cubicBezTo>
                    <a:pt x="187" y="24"/>
                    <a:pt x="187" y="24"/>
                    <a:pt x="187" y="24"/>
                  </a:cubicBezTo>
                  <a:cubicBezTo>
                    <a:pt x="185" y="27"/>
                    <a:pt x="185" y="27"/>
                    <a:pt x="185" y="27"/>
                  </a:cubicBezTo>
                  <a:cubicBezTo>
                    <a:pt x="184" y="29"/>
                    <a:pt x="184" y="29"/>
                    <a:pt x="184" y="29"/>
                  </a:cubicBezTo>
                  <a:cubicBezTo>
                    <a:pt x="183" y="29"/>
                    <a:pt x="183" y="29"/>
                    <a:pt x="183" y="29"/>
                  </a:cubicBezTo>
                  <a:cubicBezTo>
                    <a:pt x="182" y="30"/>
                    <a:pt x="182" y="30"/>
                    <a:pt x="182" y="30"/>
                  </a:cubicBezTo>
                  <a:cubicBezTo>
                    <a:pt x="182" y="31"/>
                    <a:pt x="182" y="31"/>
                    <a:pt x="182" y="31"/>
                  </a:cubicBezTo>
                  <a:cubicBezTo>
                    <a:pt x="180" y="32"/>
                    <a:pt x="180" y="32"/>
                    <a:pt x="180" y="32"/>
                  </a:cubicBezTo>
                  <a:cubicBezTo>
                    <a:pt x="179" y="32"/>
                    <a:pt x="179" y="32"/>
                    <a:pt x="179" y="32"/>
                  </a:cubicBezTo>
                  <a:cubicBezTo>
                    <a:pt x="179" y="30"/>
                    <a:pt x="179" y="30"/>
                    <a:pt x="179" y="30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6" y="29"/>
                    <a:pt x="176" y="29"/>
                    <a:pt x="176" y="29"/>
                  </a:cubicBezTo>
                  <a:cubicBezTo>
                    <a:pt x="175" y="30"/>
                    <a:pt x="175" y="30"/>
                    <a:pt x="175" y="30"/>
                  </a:cubicBezTo>
                  <a:cubicBezTo>
                    <a:pt x="173" y="30"/>
                    <a:pt x="173" y="30"/>
                    <a:pt x="173" y="30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7"/>
                    <a:pt x="172" y="27"/>
                    <a:pt x="172" y="27"/>
                  </a:cubicBezTo>
                  <a:cubicBezTo>
                    <a:pt x="172" y="27"/>
                    <a:pt x="172" y="27"/>
                    <a:pt x="172" y="27"/>
                  </a:cubicBezTo>
                  <a:cubicBezTo>
                    <a:pt x="171" y="26"/>
                    <a:pt x="171" y="26"/>
                    <a:pt x="171" y="26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0" y="25"/>
                    <a:pt x="170" y="25"/>
                    <a:pt x="170" y="25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6" y="23"/>
                    <a:pt x="166" y="23"/>
                    <a:pt x="166" y="23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58" y="29"/>
                    <a:pt x="158" y="29"/>
                    <a:pt x="158" y="29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57" y="31"/>
                    <a:pt x="157" y="31"/>
                    <a:pt x="157" y="31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38" y="34"/>
                    <a:pt x="138" y="34"/>
                    <a:pt x="138" y="34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4" y="36"/>
                    <a:pt x="134" y="36"/>
                    <a:pt x="134" y="36"/>
                  </a:cubicBezTo>
                  <a:cubicBezTo>
                    <a:pt x="134" y="36"/>
                    <a:pt x="134" y="36"/>
                    <a:pt x="134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0" y="37"/>
                    <a:pt x="130" y="37"/>
                    <a:pt x="130" y="37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4" y="29"/>
                    <a:pt x="124" y="29"/>
                    <a:pt x="124" y="29"/>
                  </a:cubicBezTo>
                  <a:cubicBezTo>
                    <a:pt x="122" y="27"/>
                    <a:pt x="122" y="27"/>
                    <a:pt x="122" y="27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23" y="21"/>
                    <a:pt x="123" y="21"/>
                    <a:pt x="123" y="21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2"/>
                    <a:pt x="122" y="2"/>
                    <a:pt x="122" y="2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3" y="91"/>
                    <a:pt x="13" y="91"/>
                    <a:pt x="13" y="91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4" y="132"/>
                    <a:pt x="4" y="132"/>
                    <a:pt x="4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5" y="137"/>
                    <a:pt x="15" y="137"/>
                    <a:pt x="15" y="137"/>
                  </a:cubicBezTo>
                  <a:cubicBezTo>
                    <a:pt x="19" y="137"/>
                    <a:pt x="19" y="137"/>
                    <a:pt x="19" y="137"/>
                  </a:cubicBezTo>
                  <a:cubicBezTo>
                    <a:pt x="23" y="138"/>
                    <a:pt x="23" y="138"/>
                    <a:pt x="23" y="138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1" y="147"/>
                    <a:pt x="31" y="147"/>
                    <a:pt x="31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8" y="146"/>
                    <a:pt x="38" y="146"/>
                    <a:pt x="38" y="146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39" y="147"/>
                    <a:pt x="39" y="147"/>
                    <a:pt x="39" y="147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9" y="146"/>
                    <a:pt x="49" y="146"/>
                    <a:pt x="49" y="146"/>
                  </a:cubicBezTo>
                  <a:cubicBezTo>
                    <a:pt x="51" y="146"/>
                    <a:pt x="51" y="146"/>
                    <a:pt x="51" y="146"/>
                  </a:cubicBezTo>
                  <a:cubicBezTo>
                    <a:pt x="53" y="144"/>
                    <a:pt x="53" y="144"/>
                    <a:pt x="53" y="144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7" y="143"/>
                    <a:pt x="57" y="143"/>
                    <a:pt x="57" y="143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63" y="137"/>
                    <a:pt x="63" y="137"/>
                    <a:pt x="63" y="137"/>
                  </a:cubicBezTo>
                  <a:cubicBezTo>
                    <a:pt x="66" y="136"/>
                    <a:pt x="66" y="136"/>
                    <a:pt x="66" y="136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2" y="136"/>
                    <a:pt x="72" y="136"/>
                    <a:pt x="72" y="136"/>
                  </a:cubicBezTo>
                  <a:cubicBezTo>
                    <a:pt x="74" y="135"/>
                    <a:pt x="74" y="135"/>
                    <a:pt x="74" y="135"/>
                  </a:cubicBezTo>
                  <a:cubicBezTo>
                    <a:pt x="75" y="136"/>
                    <a:pt x="75" y="136"/>
                    <a:pt x="75" y="136"/>
                  </a:cubicBezTo>
                  <a:cubicBezTo>
                    <a:pt x="75" y="138"/>
                    <a:pt x="75" y="138"/>
                    <a:pt x="75" y="138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5" y="143"/>
                    <a:pt x="75" y="143"/>
                    <a:pt x="75" y="143"/>
                  </a:cubicBezTo>
                  <a:cubicBezTo>
                    <a:pt x="76" y="148"/>
                    <a:pt x="76" y="148"/>
                    <a:pt x="76" y="148"/>
                  </a:cubicBezTo>
                  <a:cubicBezTo>
                    <a:pt x="75" y="149"/>
                    <a:pt x="75" y="149"/>
                    <a:pt x="75" y="149"/>
                  </a:cubicBezTo>
                  <a:cubicBezTo>
                    <a:pt x="77" y="153"/>
                    <a:pt x="77" y="153"/>
                    <a:pt x="77" y="153"/>
                  </a:cubicBezTo>
                  <a:cubicBezTo>
                    <a:pt x="79" y="154"/>
                    <a:pt x="79" y="154"/>
                    <a:pt x="79" y="154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81" y="157"/>
                    <a:pt x="81" y="157"/>
                    <a:pt x="81" y="157"/>
                  </a:cubicBezTo>
                  <a:cubicBezTo>
                    <a:pt x="84" y="159"/>
                    <a:pt x="84" y="159"/>
                    <a:pt x="84" y="159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4" y="162"/>
                    <a:pt x="94" y="162"/>
                    <a:pt x="94" y="162"/>
                  </a:cubicBezTo>
                  <a:cubicBezTo>
                    <a:pt x="96" y="161"/>
                    <a:pt x="96" y="161"/>
                    <a:pt x="96" y="161"/>
                  </a:cubicBezTo>
                  <a:cubicBezTo>
                    <a:pt x="99" y="165"/>
                    <a:pt x="99" y="165"/>
                    <a:pt x="99" y="165"/>
                  </a:cubicBezTo>
                  <a:cubicBezTo>
                    <a:pt x="100" y="165"/>
                    <a:pt x="100" y="165"/>
                    <a:pt x="100" y="165"/>
                  </a:cubicBezTo>
                  <a:cubicBezTo>
                    <a:pt x="104" y="166"/>
                    <a:pt x="104" y="166"/>
                    <a:pt x="104" y="166"/>
                  </a:cubicBezTo>
                  <a:cubicBezTo>
                    <a:pt x="107" y="167"/>
                    <a:pt x="107" y="167"/>
                    <a:pt x="107" y="167"/>
                  </a:cubicBezTo>
                  <a:cubicBezTo>
                    <a:pt x="107" y="169"/>
                    <a:pt x="107" y="169"/>
                    <a:pt x="107" y="169"/>
                  </a:cubicBezTo>
                  <a:cubicBezTo>
                    <a:pt x="109" y="170"/>
                    <a:pt x="109" y="170"/>
                    <a:pt x="109" y="170"/>
                  </a:cubicBezTo>
                  <a:cubicBezTo>
                    <a:pt x="111" y="171"/>
                    <a:pt x="111" y="171"/>
                    <a:pt x="111" y="171"/>
                  </a:cubicBezTo>
                  <a:cubicBezTo>
                    <a:pt x="116" y="171"/>
                    <a:pt x="116" y="171"/>
                    <a:pt x="116" y="171"/>
                  </a:cubicBezTo>
                  <a:cubicBezTo>
                    <a:pt x="120" y="173"/>
                    <a:pt x="120" y="173"/>
                    <a:pt x="120" y="173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1" y="182"/>
                    <a:pt x="121" y="182"/>
                    <a:pt x="121" y="182"/>
                  </a:cubicBezTo>
                  <a:cubicBezTo>
                    <a:pt x="120" y="184"/>
                    <a:pt x="120" y="184"/>
                    <a:pt x="120" y="184"/>
                  </a:cubicBezTo>
                  <a:cubicBezTo>
                    <a:pt x="123" y="189"/>
                    <a:pt x="123" y="189"/>
                    <a:pt x="123" y="189"/>
                  </a:cubicBezTo>
                  <a:cubicBezTo>
                    <a:pt x="123" y="193"/>
                    <a:pt x="123" y="193"/>
                    <a:pt x="123" y="193"/>
                  </a:cubicBezTo>
                  <a:cubicBezTo>
                    <a:pt x="138" y="193"/>
                    <a:pt x="138" y="193"/>
                    <a:pt x="138" y="193"/>
                  </a:cubicBezTo>
                  <a:cubicBezTo>
                    <a:pt x="139" y="199"/>
                    <a:pt x="139" y="199"/>
                    <a:pt x="139" y="199"/>
                  </a:cubicBezTo>
                  <a:cubicBezTo>
                    <a:pt x="139" y="203"/>
                    <a:pt x="139" y="203"/>
                    <a:pt x="139" y="203"/>
                  </a:cubicBezTo>
                  <a:cubicBezTo>
                    <a:pt x="143" y="204"/>
                    <a:pt x="143" y="204"/>
                    <a:pt x="143" y="204"/>
                  </a:cubicBezTo>
                  <a:cubicBezTo>
                    <a:pt x="148" y="212"/>
                    <a:pt x="148" y="212"/>
                    <a:pt x="148" y="212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6"/>
                    <a:pt x="144" y="226"/>
                    <a:pt x="144" y="226"/>
                  </a:cubicBezTo>
                  <a:cubicBezTo>
                    <a:pt x="143" y="228"/>
                    <a:pt x="143" y="228"/>
                    <a:pt x="143" y="228"/>
                  </a:cubicBezTo>
                  <a:cubicBezTo>
                    <a:pt x="144" y="228"/>
                    <a:pt x="144" y="228"/>
                    <a:pt x="144" y="228"/>
                  </a:cubicBezTo>
                  <a:cubicBezTo>
                    <a:pt x="143" y="230"/>
                    <a:pt x="143" y="230"/>
                    <a:pt x="143" y="230"/>
                  </a:cubicBezTo>
                  <a:cubicBezTo>
                    <a:pt x="145" y="232"/>
                    <a:pt x="145" y="232"/>
                    <a:pt x="145" y="232"/>
                  </a:cubicBezTo>
                  <a:cubicBezTo>
                    <a:pt x="146" y="235"/>
                    <a:pt x="146" y="235"/>
                    <a:pt x="146" y="235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6" y="243"/>
                    <a:pt x="146" y="243"/>
                    <a:pt x="146" y="243"/>
                  </a:cubicBezTo>
                  <a:cubicBezTo>
                    <a:pt x="147" y="245"/>
                    <a:pt x="147" y="245"/>
                    <a:pt x="147" y="245"/>
                  </a:cubicBezTo>
                  <a:cubicBezTo>
                    <a:pt x="146" y="247"/>
                    <a:pt x="146" y="247"/>
                    <a:pt x="146" y="247"/>
                  </a:cubicBezTo>
                  <a:cubicBezTo>
                    <a:pt x="147" y="249"/>
                    <a:pt x="147" y="249"/>
                    <a:pt x="147" y="249"/>
                  </a:cubicBezTo>
                  <a:cubicBezTo>
                    <a:pt x="150" y="248"/>
                    <a:pt x="150" y="248"/>
                    <a:pt x="150" y="248"/>
                  </a:cubicBezTo>
                  <a:cubicBezTo>
                    <a:pt x="152" y="249"/>
                    <a:pt x="152" y="249"/>
                    <a:pt x="152" y="249"/>
                  </a:cubicBezTo>
                  <a:cubicBezTo>
                    <a:pt x="156" y="249"/>
                    <a:pt x="156" y="249"/>
                    <a:pt x="156" y="249"/>
                  </a:cubicBezTo>
                  <a:cubicBezTo>
                    <a:pt x="158" y="250"/>
                    <a:pt x="158" y="250"/>
                    <a:pt x="158" y="250"/>
                  </a:cubicBezTo>
                  <a:cubicBezTo>
                    <a:pt x="162" y="248"/>
                    <a:pt x="162" y="248"/>
                    <a:pt x="162" y="248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6" y="250"/>
                    <a:pt x="166" y="250"/>
                    <a:pt x="166" y="250"/>
                  </a:cubicBezTo>
                  <a:cubicBezTo>
                    <a:pt x="167" y="252"/>
                    <a:pt x="167" y="252"/>
                    <a:pt x="167" y="252"/>
                  </a:cubicBezTo>
                  <a:cubicBezTo>
                    <a:pt x="169" y="262"/>
                    <a:pt x="169" y="262"/>
                    <a:pt x="169" y="262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72" y="265"/>
                    <a:pt x="172" y="265"/>
                    <a:pt x="172" y="265"/>
                  </a:cubicBezTo>
                  <a:cubicBezTo>
                    <a:pt x="176" y="263"/>
                    <a:pt x="176" y="263"/>
                    <a:pt x="176" y="263"/>
                  </a:cubicBezTo>
                  <a:cubicBezTo>
                    <a:pt x="178" y="264"/>
                    <a:pt x="178" y="264"/>
                    <a:pt x="178" y="264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180" y="266"/>
                    <a:pt x="180" y="266"/>
                    <a:pt x="180" y="266"/>
                  </a:cubicBezTo>
                  <a:cubicBezTo>
                    <a:pt x="179" y="267"/>
                    <a:pt x="179" y="267"/>
                    <a:pt x="179" y="267"/>
                  </a:cubicBezTo>
                  <a:cubicBezTo>
                    <a:pt x="179" y="275"/>
                    <a:pt x="179" y="275"/>
                    <a:pt x="179" y="275"/>
                  </a:cubicBezTo>
                  <a:cubicBezTo>
                    <a:pt x="179" y="276"/>
                    <a:pt x="179" y="276"/>
                    <a:pt x="179" y="276"/>
                  </a:cubicBezTo>
                  <a:cubicBezTo>
                    <a:pt x="178" y="277"/>
                    <a:pt x="178" y="277"/>
                    <a:pt x="178" y="277"/>
                  </a:cubicBezTo>
                  <a:cubicBezTo>
                    <a:pt x="178" y="278"/>
                    <a:pt x="178" y="278"/>
                    <a:pt x="178" y="278"/>
                  </a:cubicBezTo>
                  <a:cubicBezTo>
                    <a:pt x="178" y="279"/>
                    <a:pt x="178" y="279"/>
                    <a:pt x="178" y="279"/>
                  </a:cubicBezTo>
                  <a:cubicBezTo>
                    <a:pt x="178" y="280"/>
                    <a:pt x="178" y="280"/>
                    <a:pt x="178" y="280"/>
                  </a:cubicBezTo>
                  <a:cubicBezTo>
                    <a:pt x="180" y="279"/>
                    <a:pt x="180" y="279"/>
                    <a:pt x="180" y="279"/>
                  </a:cubicBezTo>
                  <a:cubicBezTo>
                    <a:pt x="184" y="279"/>
                    <a:pt x="184" y="279"/>
                    <a:pt x="184" y="279"/>
                  </a:cubicBezTo>
                  <a:cubicBezTo>
                    <a:pt x="184" y="281"/>
                    <a:pt x="184" y="281"/>
                    <a:pt x="184" y="281"/>
                  </a:cubicBezTo>
                  <a:cubicBezTo>
                    <a:pt x="186" y="285"/>
                    <a:pt x="186" y="285"/>
                    <a:pt x="186" y="285"/>
                  </a:cubicBezTo>
                  <a:cubicBezTo>
                    <a:pt x="185" y="288"/>
                    <a:pt x="185" y="288"/>
                    <a:pt x="185" y="288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6" y="294"/>
                    <a:pt x="186" y="294"/>
                    <a:pt x="186" y="294"/>
                  </a:cubicBezTo>
                  <a:cubicBezTo>
                    <a:pt x="186" y="296"/>
                    <a:pt x="186" y="296"/>
                    <a:pt x="186" y="296"/>
                  </a:cubicBezTo>
                  <a:cubicBezTo>
                    <a:pt x="184" y="296"/>
                    <a:pt x="184" y="296"/>
                    <a:pt x="184" y="296"/>
                  </a:cubicBezTo>
                  <a:cubicBezTo>
                    <a:pt x="182" y="297"/>
                    <a:pt x="182" y="297"/>
                    <a:pt x="182" y="297"/>
                  </a:cubicBezTo>
                  <a:cubicBezTo>
                    <a:pt x="181" y="297"/>
                    <a:pt x="181" y="297"/>
                    <a:pt x="181" y="297"/>
                  </a:cubicBezTo>
                  <a:cubicBezTo>
                    <a:pt x="180" y="298"/>
                    <a:pt x="180" y="298"/>
                    <a:pt x="180" y="298"/>
                  </a:cubicBezTo>
                  <a:cubicBezTo>
                    <a:pt x="180" y="298"/>
                    <a:pt x="180" y="298"/>
                    <a:pt x="180" y="298"/>
                  </a:cubicBezTo>
                  <a:cubicBezTo>
                    <a:pt x="176" y="301"/>
                    <a:pt x="176" y="301"/>
                    <a:pt x="176" y="301"/>
                  </a:cubicBezTo>
                  <a:cubicBezTo>
                    <a:pt x="175" y="302"/>
                    <a:pt x="175" y="302"/>
                    <a:pt x="175" y="302"/>
                  </a:cubicBezTo>
                  <a:cubicBezTo>
                    <a:pt x="174" y="302"/>
                    <a:pt x="174" y="302"/>
                    <a:pt x="174" y="302"/>
                  </a:cubicBezTo>
                  <a:cubicBezTo>
                    <a:pt x="171" y="305"/>
                    <a:pt x="171" y="305"/>
                    <a:pt x="171" y="305"/>
                  </a:cubicBezTo>
                  <a:cubicBezTo>
                    <a:pt x="169" y="305"/>
                    <a:pt x="169" y="305"/>
                    <a:pt x="169" y="305"/>
                  </a:cubicBezTo>
                  <a:cubicBezTo>
                    <a:pt x="169" y="307"/>
                    <a:pt x="169" y="307"/>
                    <a:pt x="169" y="307"/>
                  </a:cubicBezTo>
                  <a:cubicBezTo>
                    <a:pt x="168" y="308"/>
                    <a:pt x="168" y="308"/>
                    <a:pt x="168" y="308"/>
                  </a:cubicBezTo>
                  <a:cubicBezTo>
                    <a:pt x="167" y="308"/>
                    <a:pt x="167" y="308"/>
                    <a:pt x="167" y="308"/>
                  </a:cubicBezTo>
                  <a:cubicBezTo>
                    <a:pt x="164" y="311"/>
                    <a:pt x="164" y="311"/>
                    <a:pt x="164" y="311"/>
                  </a:cubicBezTo>
                  <a:cubicBezTo>
                    <a:pt x="164" y="312"/>
                    <a:pt x="164" y="312"/>
                    <a:pt x="164" y="312"/>
                  </a:cubicBezTo>
                  <a:cubicBezTo>
                    <a:pt x="164" y="314"/>
                    <a:pt x="164" y="314"/>
                    <a:pt x="164" y="314"/>
                  </a:cubicBezTo>
                  <a:cubicBezTo>
                    <a:pt x="163" y="315"/>
                    <a:pt x="163" y="315"/>
                    <a:pt x="163" y="315"/>
                  </a:cubicBezTo>
                  <a:cubicBezTo>
                    <a:pt x="162" y="316"/>
                    <a:pt x="162" y="316"/>
                    <a:pt x="162" y="316"/>
                  </a:cubicBezTo>
                  <a:cubicBezTo>
                    <a:pt x="160" y="319"/>
                    <a:pt x="160" y="319"/>
                    <a:pt x="160" y="319"/>
                  </a:cubicBezTo>
                  <a:cubicBezTo>
                    <a:pt x="159" y="320"/>
                    <a:pt x="159" y="320"/>
                    <a:pt x="159" y="320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7" y="324"/>
                    <a:pt x="157" y="324"/>
                    <a:pt x="157" y="324"/>
                  </a:cubicBezTo>
                  <a:cubicBezTo>
                    <a:pt x="156" y="325"/>
                    <a:pt x="156" y="325"/>
                    <a:pt x="156" y="325"/>
                  </a:cubicBezTo>
                  <a:cubicBezTo>
                    <a:pt x="155" y="325"/>
                    <a:pt x="155" y="325"/>
                    <a:pt x="155" y="325"/>
                  </a:cubicBezTo>
                  <a:cubicBezTo>
                    <a:pt x="157" y="325"/>
                    <a:pt x="157" y="325"/>
                    <a:pt x="157" y="325"/>
                  </a:cubicBezTo>
                  <a:cubicBezTo>
                    <a:pt x="158" y="326"/>
                    <a:pt x="158" y="326"/>
                    <a:pt x="158" y="326"/>
                  </a:cubicBezTo>
                  <a:cubicBezTo>
                    <a:pt x="162" y="325"/>
                    <a:pt x="162" y="325"/>
                    <a:pt x="162" y="325"/>
                  </a:cubicBezTo>
                  <a:cubicBezTo>
                    <a:pt x="164" y="326"/>
                    <a:pt x="164" y="326"/>
                    <a:pt x="164" y="326"/>
                  </a:cubicBezTo>
                  <a:cubicBezTo>
                    <a:pt x="166" y="329"/>
                    <a:pt x="166" y="329"/>
                    <a:pt x="166" y="329"/>
                  </a:cubicBezTo>
                  <a:cubicBezTo>
                    <a:pt x="168" y="329"/>
                    <a:pt x="168" y="329"/>
                    <a:pt x="168" y="329"/>
                  </a:cubicBezTo>
                  <a:cubicBezTo>
                    <a:pt x="169" y="332"/>
                    <a:pt x="169" y="332"/>
                    <a:pt x="169" y="332"/>
                  </a:cubicBezTo>
                  <a:cubicBezTo>
                    <a:pt x="171" y="335"/>
                    <a:pt x="171" y="335"/>
                    <a:pt x="171" y="335"/>
                  </a:cubicBezTo>
                  <a:cubicBezTo>
                    <a:pt x="172" y="335"/>
                    <a:pt x="172" y="335"/>
                    <a:pt x="172" y="335"/>
                  </a:cubicBezTo>
                  <a:cubicBezTo>
                    <a:pt x="174" y="333"/>
                    <a:pt x="174" y="333"/>
                    <a:pt x="174" y="333"/>
                  </a:cubicBezTo>
                  <a:cubicBezTo>
                    <a:pt x="175" y="334"/>
                    <a:pt x="175" y="334"/>
                    <a:pt x="175" y="334"/>
                  </a:cubicBezTo>
                  <a:cubicBezTo>
                    <a:pt x="177" y="337"/>
                    <a:pt x="177" y="337"/>
                    <a:pt x="177" y="337"/>
                  </a:cubicBezTo>
                  <a:cubicBezTo>
                    <a:pt x="179" y="338"/>
                    <a:pt x="179" y="338"/>
                    <a:pt x="179" y="338"/>
                  </a:cubicBezTo>
                  <a:cubicBezTo>
                    <a:pt x="181" y="338"/>
                    <a:pt x="181" y="338"/>
                    <a:pt x="181" y="338"/>
                  </a:cubicBezTo>
                  <a:cubicBezTo>
                    <a:pt x="183" y="340"/>
                    <a:pt x="183" y="340"/>
                    <a:pt x="183" y="340"/>
                  </a:cubicBezTo>
                  <a:cubicBezTo>
                    <a:pt x="183" y="343"/>
                    <a:pt x="183" y="343"/>
                    <a:pt x="183" y="343"/>
                  </a:cubicBezTo>
                  <a:cubicBezTo>
                    <a:pt x="185" y="342"/>
                    <a:pt x="185" y="342"/>
                    <a:pt x="185" y="342"/>
                  </a:cubicBezTo>
                  <a:cubicBezTo>
                    <a:pt x="188" y="344"/>
                    <a:pt x="188" y="344"/>
                    <a:pt x="188" y="344"/>
                  </a:cubicBezTo>
                  <a:cubicBezTo>
                    <a:pt x="190" y="346"/>
                    <a:pt x="190" y="346"/>
                    <a:pt x="190" y="346"/>
                  </a:cubicBezTo>
                  <a:cubicBezTo>
                    <a:pt x="193" y="350"/>
                    <a:pt x="193" y="350"/>
                    <a:pt x="193" y="350"/>
                  </a:cubicBezTo>
                  <a:cubicBezTo>
                    <a:pt x="195" y="351"/>
                    <a:pt x="195" y="351"/>
                    <a:pt x="195" y="351"/>
                  </a:cubicBezTo>
                  <a:cubicBezTo>
                    <a:pt x="194" y="354"/>
                    <a:pt x="194" y="354"/>
                    <a:pt x="194" y="354"/>
                  </a:cubicBezTo>
                  <a:cubicBezTo>
                    <a:pt x="192" y="356"/>
                    <a:pt x="192" y="356"/>
                    <a:pt x="192" y="356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94" y="359"/>
                    <a:pt x="194" y="359"/>
                    <a:pt x="194" y="359"/>
                  </a:cubicBezTo>
                  <a:cubicBezTo>
                    <a:pt x="194" y="360"/>
                    <a:pt x="194" y="360"/>
                    <a:pt x="194" y="360"/>
                  </a:cubicBezTo>
                  <a:cubicBezTo>
                    <a:pt x="195" y="361"/>
                    <a:pt x="195" y="361"/>
                    <a:pt x="195" y="361"/>
                  </a:cubicBezTo>
                  <a:cubicBezTo>
                    <a:pt x="195" y="361"/>
                    <a:pt x="195" y="361"/>
                    <a:pt x="195" y="361"/>
                  </a:cubicBezTo>
                  <a:cubicBezTo>
                    <a:pt x="199" y="359"/>
                    <a:pt x="199" y="359"/>
                    <a:pt x="199" y="359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3" y="346"/>
                    <a:pt x="203" y="346"/>
                    <a:pt x="203" y="346"/>
                  </a:cubicBezTo>
                  <a:cubicBezTo>
                    <a:pt x="203" y="345"/>
                    <a:pt x="203" y="345"/>
                    <a:pt x="203" y="345"/>
                  </a:cubicBezTo>
                  <a:cubicBezTo>
                    <a:pt x="202" y="344"/>
                    <a:pt x="202" y="344"/>
                    <a:pt x="202" y="344"/>
                  </a:cubicBezTo>
                  <a:cubicBezTo>
                    <a:pt x="201" y="342"/>
                    <a:pt x="201" y="342"/>
                    <a:pt x="201" y="342"/>
                  </a:cubicBezTo>
                  <a:cubicBezTo>
                    <a:pt x="202" y="340"/>
                    <a:pt x="202" y="340"/>
                    <a:pt x="202" y="340"/>
                  </a:cubicBezTo>
                  <a:cubicBezTo>
                    <a:pt x="203" y="339"/>
                    <a:pt x="203" y="339"/>
                    <a:pt x="203" y="339"/>
                  </a:cubicBezTo>
                  <a:cubicBezTo>
                    <a:pt x="203" y="338"/>
                    <a:pt x="203" y="338"/>
                    <a:pt x="203" y="338"/>
                  </a:cubicBezTo>
                  <a:cubicBezTo>
                    <a:pt x="205" y="337"/>
                    <a:pt x="205" y="337"/>
                    <a:pt x="205" y="337"/>
                  </a:cubicBezTo>
                  <a:cubicBezTo>
                    <a:pt x="205" y="335"/>
                    <a:pt x="205" y="335"/>
                    <a:pt x="205" y="335"/>
                  </a:cubicBezTo>
                  <a:cubicBezTo>
                    <a:pt x="205" y="336"/>
                    <a:pt x="205" y="336"/>
                    <a:pt x="205" y="336"/>
                  </a:cubicBezTo>
                  <a:cubicBezTo>
                    <a:pt x="207" y="336"/>
                    <a:pt x="207" y="336"/>
                    <a:pt x="207" y="336"/>
                  </a:cubicBezTo>
                  <a:cubicBezTo>
                    <a:pt x="208" y="334"/>
                    <a:pt x="208" y="334"/>
                    <a:pt x="208" y="334"/>
                  </a:cubicBezTo>
                  <a:cubicBezTo>
                    <a:pt x="208" y="333"/>
                    <a:pt x="208" y="333"/>
                    <a:pt x="208" y="333"/>
                  </a:cubicBezTo>
                  <a:cubicBezTo>
                    <a:pt x="209" y="332"/>
                    <a:pt x="209" y="332"/>
                    <a:pt x="209" y="332"/>
                  </a:cubicBezTo>
                  <a:cubicBezTo>
                    <a:pt x="209" y="330"/>
                    <a:pt x="209" y="330"/>
                    <a:pt x="209" y="330"/>
                  </a:cubicBezTo>
                  <a:cubicBezTo>
                    <a:pt x="210" y="329"/>
                    <a:pt x="210" y="329"/>
                    <a:pt x="210" y="329"/>
                  </a:cubicBezTo>
                  <a:cubicBezTo>
                    <a:pt x="211" y="329"/>
                    <a:pt x="211" y="329"/>
                    <a:pt x="211" y="329"/>
                  </a:cubicBezTo>
                  <a:cubicBezTo>
                    <a:pt x="211" y="328"/>
                    <a:pt x="211" y="328"/>
                    <a:pt x="211" y="328"/>
                  </a:cubicBezTo>
                  <a:cubicBezTo>
                    <a:pt x="211" y="326"/>
                    <a:pt x="211" y="326"/>
                    <a:pt x="211" y="326"/>
                  </a:cubicBezTo>
                  <a:cubicBezTo>
                    <a:pt x="210" y="325"/>
                    <a:pt x="210" y="325"/>
                    <a:pt x="210" y="325"/>
                  </a:cubicBezTo>
                  <a:cubicBezTo>
                    <a:pt x="210" y="323"/>
                    <a:pt x="210" y="323"/>
                    <a:pt x="210" y="323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10" y="322"/>
                    <a:pt x="210" y="322"/>
                    <a:pt x="210" y="322"/>
                  </a:cubicBezTo>
                  <a:cubicBezTo>
                    <a:pt x="211" y="324"/>
                    <a:pt x="211" y="324"/>
                    <a:pt x="211" y="324"/>
                  </a:cubicBezTo>
                  <a:cubicBezTo>
                    <a:pt x="213" y="327"/>
                    <a:pt x="213" y="327"/>
                    <a:pt x="213" y="327"/>
                  </a:cubicBezTo>
                  <a:cubicBezTo>
                    <a:pt x="214" y="327"/>
                    <a:pt x="214" y="327"/>
                    <a:pt x="214" y="327"/>
                  </a:cubicBezTo>
                  <a:cubicBezTo>
                    <a:pt x="215" y="326"/>
                    <a:pt x="215" y="326"/>
                    <a:pt x="215" y="326"/>
                  </a:cubicBezTo>
                  <a:cubicBezTo>
                    <a:pt x="215" y="327"/>
                    <a:pt x="215" y="327"/>
                    <a:pt x="215" y="327"/>
                  </a:cubicBezTo>
                  <a:cubicBezTo>
                    <a:pt x="216" y="328"/>
                    <a:pt x="216" y="328"/>
                    <a:pt x="216" y="328"/>
                  </a:cubicBezTo>
                  <a:cubicBezTo>
                    <a:pt x="215" y="328"/>
                    <a:pt x="215" y="328"/>
                    <a:pt x="215" y="328"/>
                  </a:cubicBezTo>
                  <a:cubicBezTo>
                    <a:pt x="214" y="331"/>
                    <a:pt x="214" y="331"/>
                    <a:pt x="214" y="331"/>
                  </a:cubicBezTo>
                  <a:cubicBezTo>
                    <a:pt x="212" y="335"/>
                    <a:pt x="212" y="335"/>
                    <a:pt x="212" y="335"/>
                  </a:cubicBezTo>
                  <a:cubicBezTo>
                    <a:pt x="210" y="335"/>
                    <a:pt x="210" y="335"/>
                    <a:pt x="210" y="335"/>
                  </a:cubicBezTo>
                  <a:cubicBezTo>
                    <a:pt x="210" y="337"/>
                    <a:pt x="210" y="337"/>
                    <a:pt x="210" y="337"/>
                  </a:cubicBezTo>
                  <a:cubicBezTo>
                    <a:pt x="209" y="338"/>
                    <a:pt x="209" y="338"/>
                    <a:pt x="209" y="338"/>
                  </a:cubicBezTo>
                  <a:cubicBezTo>
                    <a:pt x="209" y="338"/>
                    <a:pt x="209" y="338"/>
                    <a:pt x="209" y="338"/>
                  </a:cubicBezTo>
                  <a:cubicBezTo>
                    <a:pt x="207" y="339"/>
                    <a:pt x="207" y="339"/>
                    <a:pt x="207" y="339"/>
                  </a:cubicBezTo>
                  <a:cubicBezTo>
                    <a:pt x="206" y="340"/>
                    <a:pt x="206" y="340"/>
                    <a:pt x="206" y="340"/>
                  </a:cubicBezTo>
                  <a:cubicBezTo>
                    <a:pt x="205" y="341"/>
                    <a:pt x="205" y="341"/>
                    <a:pt x="205" y="341"/>
                  </a:cubicBezTo>
                  <a:cubicBezTo>
                    <a:pt x="204" y="341"/>
                    <a:pt x="204" y="341"/>
                    <a:pt x="204" y="341"/>
                  </a:cubicBezTo>
                  <a:cubicBezTo>
                    <a:pt x="203" y="342"/>
                    <a:pt x="203" y="342"/>
                    <a:pt x="203" y="342"/>
                  </a:cubicBezTo>
                  <a:cubicBezTo>
                    <a:pt x="203" y="343"/>
                    <a:pt x="203" y="343"/>
                    <a:pt x="203" y="343"/>
                  </a:cubicBezTo>
                  <a:cubicBezTo>
                    <a:pt x="205" y="344"/>
                    <a:pt x="205" y="344"/>
                    <a:pt x="205" y="344"/>
                  </a:cubicBezTo>
                  <a:cubicBezTo>
                    <a:pt x="211" y="339"/>
                    <a:pt x="211" y="339"/>
                    <a:pt x="211" y="339"/>
                  </a:cubicBezTo>
                  <a:cubicBezTo>
                    <a:pt x="214" y="336"/>
                    <a:pt x="214" y="336"/>
                    <a:pt x="214" y="336"/>
                  </a:cubicBezTo>
                  <a:cubicBezTo>
                    <a:pt x="218" y="329"/>
                    <a:pt x="218" y="329"/>
                    <a:pt x="218" y="329"/>
                  </a:cubicBezTo>
                  <a:cubicBezTo>
                    <a:pt x="219" y="325"/>
                    <a:pt x="219" y="325"/>
                    <a:pt x="219" y="325"/>
                  </a:cubicBezTo>
                  <a:cubicBezTo>
                    <a:pt x="221" y="321"/>
                    <a:pt x="221" y="321"/>
                    <a:pt x="221" y="321"/>
                  </a:cubicBezTo>
                  <a:cubicBezTo>
                    <a:pt x="225" y="313"/>
                    <a:pt x="225" y="313"/>
                    <a:pt x="225" y="313"/>
                  </a:cubicBezTo>
                  <a:cubicBezTo>
                    <a:pt x="229" y="309"/>
                    <a:pt x="229" y="309"/>
                    <a:pt x="229" y="309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7"/>
                    <a:pt x="229" y="307"/>
                    <a:pt x="229" y="307"/>
                  </a:cubicBezTo>
                  <a:cubicBezTo>
                    <a:pt x="229" y="306"/>
                    <a:pt x="229" y="306"/>
                    <a:pt x="229" y="306"/>
                  </a:cubicBezTo>
                  <a:cubicBezTo>
                    <a:pt x="230" y="305"/>
                    <a:pt x="230" y="305"/>
                    <a:pt x="230" y="305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1" y="301"/>
                    <a:pt x="231" y="301"/>
                    <a:pt x="231" y="301"/>
                  </a:cubicBezTo>
                  <a:cubicBezTo>
                    <a:pt x="232" y="300"/>
                    <a:pt x="232" y="300"/>
                    <a:pt x="232" y="300"/>
                  </a:cubicBezTo>
                  <a:cubicBezTo>
                    <a:pt x="231" y="299"/>
                    <a:pt x="231" y="299"/>
                    <a:pt x="231" y="299"/>
                  </a:cubicBezTo>
                  <a:cubicBezTo>
                    <a:pt x="231" y="299"/>
                    <a:pt x="231" y="299"/>
                    <a:pt x="231" y="299"/>
                  </a:cubicBezTo>
                  <a:cubicBezTo>
                    <a:pt x="231" y="297"/>
                    <a:pt x="231" y="297"/>
                    <a:pt x="231" y="297"/>
                  </a:cubicBezTo>
                  <a:cubicBezTo>
                    <a:pt x="229" y="295"/>
                    <a:pt x="229" y="295"/>
                    <a:pt x="229" y="295"/>
                  </a:cubicBezTo>
                  <a:cubicBezTo>
                    <a:pt x="229" y="294"/>
                    <a:pt x="229" y="294"/>
                    <a:pt x="229" y="294"/>
                  </a:cubicBezTo>
                  <a:cubicBezTo>
                    <a:pt x="229" y="292"/>
                    <a:pt x="229" y="292"/>
                    <a:pt x="229" y="292"/>
                  </a:cubicBezTo>
                  <a:cubicBezTo>
                    <a:pt x="229" y="291"/>
                    <a:pt x="229" y="291"/>
                    <a:pt x="229" y="291"/>
                  </a:cubicBezTo>
                  <a:cubicBezTo>
                    <a:pt x="229" y="289"/>
                    <a:pt x="229" y="289"/>
                    <a:pt x="229" y="289"/>
                  </a:cubicBezTo>
                  <a:cubicBezTo>
                    <a:pt x="228" y="286"/>
                    <a:pt x="228" y="286"/>
                    <a:pt x="228" y="286"/>
                  </a:cubicBezTo>
                  <a:cubicBezTo>
                    <a:pt x="228" y="286"/>
                    <a:pt x="228" y="286"/>
                    <a:pt x="228" y="286"/>
                  </a:cubicBezTo>
                  <a:cubicBezTo>
                    <a:pt x="231" y="285"/>
                    <a:pt x="231" y="285"/>
                    <a:pt x="231" y="285"/>
                  </a:cubicBezTo>
                  <a:cubicBezTo>
                    <a:pt x="230" y="284"/>
                    <a:pt x="230" y="284"/>
                    <a:pt x="230" y="284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2"/>
                    <a:pt x="231" y="282"/>
                    <a:pt x="231" y="282"/>
                  </a:cubicBezTo>
                  <a:cubicBezTo>
                    <a:pt x="231" y="281"/>
                    <a:pt x="231" y="281"/>
                    <a:pt x="231" y="281"/>
                  </a:cubicBezTo>
                  <a:cubicBezTo>
                    <a:pt x="229" y="280"/>
                    <a:pt x="229" y="280"/>
                    <a:pt x="229" y="280"/>
                  </a:cubicBezTo>
                  <a:cubicBezTo>
                    <a:pt x="231" y="279"/>
                    <a:pt x="231" y="279"/>
                    <a:pt x="231" y="279"/>
                  </a:cubicBezTo>
                  <a:cubicBezTo>
                    <a:pt x="232" y="278"/>
                    <a:pt x="232" y="278"/>
                    <a:pt x="232" y="278"/>
                  </a:cubicBezTo>
                  <a:cubicBezTo>
                    <a:pt x="233" y="278"/>
                    <a:pt x="233" y="278"/>
                    <a:pt x="233" y="278"/>
                  </a:cubicBezTo>
                  <a:cubicBezTo>
                    <a:pt x="235" y="276"/>
                    <a:pt x="235" y="276"/>
                    <a:pt x="235" y="276"/>
                  </a:cubicBezTo>
                  <a:cubicBezTo>
                    <a:pt x="237" y="275"/>
                    <a:pt x="237" y="275"/>
                    <a:pt x="237" y="275"/>
                  </a:cubicBezTo>
                  <a:cubicBezTo>
                    <a:pt x="237" y="274"/>
                    <a:pt x="237" y="274"/>
                    <a:pt x="237" y="274"/>
                  </a:cubicBezTo>
                  <a:cubicBezTo>
                    <a:pt x="239" y="272"/>
                    <a:pt x="239" y="272"/>
                    <a:pt x="239" y="272"/>
                  </a:cubicBezTo>
                  <a:cubicBezTo>
                    <a:pt x="242" y="270"/>
                    <a:pt x="242" y="270"/>
                    <a:pt x="242" y="270"/>
                  </a:cubicBezTo>
                  <a:cubicBezTo>
                    <a:pt x="246" y="266"/>
                    <a:pt x="246" y="266"/>
                    <a:pt x="246" y="266"/>
                  </a:cubicBezTo>
                  <a:cubicBezTo>
                    <a:pt x="249" y="266"/>
                    <a:pt x="249" y="266"/>
                    <a:pt x="249" y="266"/>
                  </a:cubicBezTo>
                  <a:cubicBezTo>
                    <a:pt x="251" y="264"/>
                    <a:pt x="251" y="264"/>
                    <a:pt x="251" y="264"/>
                  </a:cubicBezTo>
                  <a:cubicBezTo>
                    <a:pt x="253" y="262"/>
                    <a:pt x="253" y="262"/>
                    <a:pt x="253" y="262"/>
                  </a:cubicBezTo>
                  <a:cubicBezTo>
                    <a:pt x="254" y="262"/>
                    <a:pt x="254" y="262"/>
                    <a:pt x="254" y="262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57" y="264"/>
                    <a:pt x="257" y="264"/>
                    <a:pt x="257" y="264"/>
                  </a:cubicBezTo>
                  <a:cubicBezTo>
                    <a:pt x="257" y="262"/>
                    <a:pt x="257" y="262"/>
                    <a:pt x="257" y="262"/>
                  </a:cubicBezTo>
                  <a:cubicBezTo>
                    <a:pt x="258" y="260"/>
                    <a:pt x="258" y="260"/>
                    <a:pt x="258" y="260"/>
                  </a:cubicBezTo>
                  <a:cubicBezTo>
                    <a:pt x="262" y="258"/>
                    <a:pt x="262" y="258"/>
                    <a:pt x="262" y="258"/>
                  </a:cubicBezTo>
                  <a:cubicBezTo>
                    <a:pt x="263" y="257"/>
                    <a:pt x="263" y="257"/>
                    <a:pt x="263" y="257"/>
                  </a:cubicBezTo>
                  <a:cubicBezTo>
                    <a:pt x="263" y="257"/>
                    <a:pt x="263" y="257"/>
                    <a:pt x="263" y="257"/>
                  </a:cubicBezTo>
                  <a:cubicBezTo>
                    <a:pt x="262" y="256"/>
                    <a:pt x="262" y="256"/>
                    <a:pt x="262" y="256"/>
                  </a:cubicBezTo>
                  <a:cubicBezTo>
                    <a:pt x="261" y="256"/>
                    <a:pt x="261" y="256"/>
                    <a:pt x="261" y="256"/>
                  </a:cubicBezTo>
                  <a:cubicBezTo>
                    <a:pt x="261" y="255"/>
                    <a:pt x="261" y="255"/>
                    <a:pt x="261" y="255"/>
                  </a:cubicBezTo>
                  <a:cubicBezTo>
                    <a:pt x="262" y="254"/>
                    <a:pt x="262" y="254"/>
                    <a:pt x="262" y="254"/>
                  </a:cubicBezTo>
                  <a:cubicBezTo>
                    <a:pt x="264" y="253"/>
                    <a:pt x="264" y="253"/>
                    <a:pt x="264" y="253"/>
                  </a:cubicBezTo>
                  <a:cubicBezTo>
                    <a:pt x="266" y="253"/>
                    <a:pt x="266" y="253"/>
                    <a:pt x="266" y="253"/>
                  </a:cubicBezTo>
                  <a:cubicBezTo>
                    <a:pt x="267" y="253"/>
                    <a:pt x="267" y="253"/>
                    <a:pt x="267" y="253"/>
                  </a:cubicBezTo>
                  <a:cubicBezTo>
                    <a:pt x="268" y="252"/>
                    <a:pt x="268" y="252"/>
                    <a:pt x="268" y="252"/>
                  </a:cubicBezTo>
                  <a:cubicBezTo>
                    <a:pt x="270" y="252"/>
                    <a:pt x="270" y="252"/>
                    <a:pt x="270" y="252"/>
                  </a:cubicBezTo>
                  <a:cubicBezTo>
                    <a:pt x="270" y="253"/>
                    <a:pt x="270" y="253"/>
                    <a:pt x="270" y="253"/>
                  </a:cubicBezTo>
                  <a:cubicBezTo>
                    <a:pt x="267" y="254"/>
                    <a:pt x="267" y="254"/>
                    <a:pt x="267" y="254"/>
                  </a:cubicBezTo>
                  <a:cubicBezTo>
                    <a:pt x="265" y="255"/>
                    <a:pt x="265" y="255"/>
                    <a:pt x="265" y="255"/>
                  </a:cubicBezTo>
                  <a:cubicBezTo>
                    <a:pt x="265" y="255"/>
                    <a:pt x="265" y="255"/>
                    <a:pt x="265" y="255"/>
                  </a:cubicBezTo>
                  <a:cubicBezTo>
                    <a:pt x="266" y="256"/>
                    <a:pt x="266" y="256"/>
                    <a:pt x="266" y="256"/>
                  </a:cubicBezTo>
                  <a:cubicBezTo>
                    <a:pt x="269" y="255"/>
                    <a:pt x="269" y="255"/>
                    <a:pt x="269" y="255"/>
                  </a:cubicBezTo>
                  <a:cubicBezTo>
                    <a:pt x="273" y="253"/>
                    <a:pt x="273" y="253"/>
                    <a:pt x="273" y="253"/>
                  </a:cubicBezTo>
                  <a:cubicBezTo>
                    <a:pt x="273" y="252"/>
                    <a:pt x="273" y="252"/>
                    <a:pt x="273" y="252"/>
                  </a:cubicBezTo>
                  <a:cubicBezTo>
                    <a:pt x="274" y="251"/>
                    <a:pt x="274" y="251"/>
                    <a:pt x="274" y="251"/>
                  </a:cubicBezTo>
                  <a:cubicBezTo>
                    <a:pt x="275" y="252"/>
                    <a:pt x="275" y="252"/>
                    <a:pt x="275" y="252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4" y="252"/>
                    <a:pt x="274" y="254"/>
                    <a:pt x="275" y="254"/>
                  </a:cubicBezTo>
                  <a:cubicBezTo>
                    <a:pt x="275" y="254"/>
                    <a:pt x="277" y="254"/>
                    <a:pt x="277" y="254"/>
                  </a:cubicBezTo>
                  <a:cubicBezTo>
                    <a:pt x="279" y="254"/>
                    <a:pt x="279" y="254"/>
                    <a:pt x="279" y="254"/>
                  </a:cubicBezTo>
                  <a:cubicBezTo>
                    <a:pt x="281" y="254"/>
                    <a:pt x="281" y="254"/>
                    <a:pt x="281" y="254"/>
                  </a:cubicBezTo>
                  <a:cubicBezTo>
                    <a:pt x="284" y="254"/>
                    <a:pt x="284" y="254"/>
                    <a:pt x="284" y="254"/>
                  </a:cubicBezTo>
                  <a:cubicBezTo>
                    <a:pt x="286" y="253"/>
                    <a:pt x="286" y="253"/>
                    <a:pt x="286" y="253"/>
                  </a:cubicBezTo>
                  <a:cubicBezTo>
                    <a:pt x="286" y="252"/>
                    <a:pt x="286" y="252"/>
                    <a:pt x="286" y="252"/>
                  </a:cubicBezTo>
                  <a:cubicBezTo>
                    <a:pt x="285" y="251"/>
                    <a:pt x="285" y="251"/>
                    <a:pt x="285" y="251"/>
                  </a:cubicBezTo>
                  <a:cubicBezTo>
                    <a:pt x="286" y="250"/>
                    <a:pt x="286" y="250"/>
                    <a:pt x="286" y="250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3" y="247"/>
                    <a:pt x="293" y="247"/>
                    <a:pt x="293" y="247"/>
                  </a:cubicBezTo>
                  <a:cubicBezTo>
                    <a:pt x="295" y="246"/>
                    <a:pt x="295" y="246"/>
                    <a:pt x="295" y="246"/>
                  </a:cubicBezTo>
                  <a:cubicBezTo>
                    <a:pt x="295" y="244"/>
                    <a:pt x="295" y="244"/>
                    <a:pt x="295" y="244"/>
                  </a:cubicBezTo>
                  <a:cubicBezTo>
                    <a:pt x="295" y="244"/>
                    <a:pt x="295" y="244"/>
                    <a:pt x="295" y="244"/>
                  </a:cubicBezTo>
                  <a:cubicBezTo>
                    <a:pt x="293" y="240"/>
                    <a:pt x="293" y="240"/>
                    <a:pt x="293" y="240"/>
                  </a:cubicBezTo>
                  <a:cubicBezTo>
                    <a:pt x="294" y="238"/>
                    <a:pt x="294" y="238"/>
                    <a:pt x="294" y="238"/>
                  </a:cubicBezTo>
                  <a:cubicBezTo>
                    <a:pt x="296" y="237"/>
                    <a:pt x="296" y="237"/>
                    <a:pt x="296" y="237"/>
                  </a:cubicBezTo>
                  <a:cubicBezTo>
                    <a:pt x="296" y="235"/>
                    <a:pt x="296" y="235"/>
                    <a:pt x="296" y="235"/>
                  </a:cubicBezTo>
                  <a:cubicBezTo>
                    <a:pt x="296" y="234"/>
                    <a:pt x="296" y="234"/>
                    <a:pt x="296" y="234"/>
                  </a:cubicBezTo>
                  <a:cubicBezTo>
                    <a:pt x="298" y="233"/>
                    <a:pt x="298" y="233"/>
                    <a:pt x="298" y="233"/>
                  </a:cubicBezTo>
                  <a:cubicBezTo>
                    <a:pt x="298" y="232"/>
                    <a:pt x="298" y="232"/>
                    <a:pt x="298" y="232"/>
                  </a:cubicBezTo>
                  <a:cubicBezTo>
                    <a:pt x="298" y="231"/>
                    <a:pt x="298" y="231"/>
                    <a:pt x="298" y="231"/>
                  </a:cubicBezTo>
                  <a:cubicBezTo>
                    <a:pt x="300" y="227"/>
                    <a:pt x="300" y="227"/>
                    <a:pt x="300" y="227"/>
                  </a:cubicBezTo>
                  <a:cubicBezTo>
                    <a:pt x="304" y="223"/>
                    <a:pt x="304" y="223"/>
                    <a:pt x="304" y="223"/>
                  </a:cubicBezTo>
                  <a:cubicBezTo>
                    <a:pt x="304" y="222"/>
                    <a:pt x="304" y="222"/>
                    <a:pt x="304" y="222"/>
                  </a:cubicBezTo>
                  <a:cubicBezTo>
                    <a:pt x="303" y="216"/>
                    <a:pt x="303" y="216"/>
                    <a:pt x="303" y="216"/>
                  </a:cubicBezTo>
                  <a:cubicBezTo>
                    <a:pt x="302" y="215"/>
                    <a:pt x="302" y="215"/>
                    <a:pt x="302" y="215"/>
                  </a:cubicBezTo>
                  <a:cubicBezTo>
                    <a:pt x="303" y="212"/>
                    <a:pt x="303" y="212"/>
                    <a:pt x="303" y="212"/>
                  </a:cubicBezTo>
                  <a:cubicBezTo>
                    <a:pt x="304" y="210"/>
                    <a:pt x="304" y="210"/>
                    <a:pt x="304" y="210"/>
                  </a:cubicBezTo>
                  <a:cubicBezTo>
                    <a:pt x="304" y="209"/>
                    <a:pt x="304" y="209"/>
                    <a:pt x="304" y="209"/>
                  </a:cubicBezTo>
                  <a:cubicBezTo>
                    <a:pt x="307" y="207"/>
                    <a:pt x="307" y="207"/>
                    <a:pt x="307" y="207"/>
                  </a:cubicBezTo>
                  <a:cubicBezTo>
                    <a:pt x="307" y="206"/>
                    <a:pt x="307" y="206"/>
                    <a:pt x="307" y="206"/>
                  </a:cubicBezTo>
                  <a:cubicBezTo>
                    <a:pt x="307" y="203"/>
                    <a:pt x="307" y="203"/>
                    <a:pt x="307" y="203"/>
                  </a:cubicBezTo>
                  <a:cubicBezTo>
                    <a:pt x="308" y="199"/>
                    <a:pt x="308" y="199"/>
                    <a:pt x="308" y="199"/>
                  </a:cubicBezTo>
                  <a:cubicBezTo>
                    <a:pt x="308" y="196"/>
                    <a:pt x="308" y="196"/>
                    <a:pt x="308" y="196"/>
                  </a:cubicBezTo>
                  <a:cubicBezTo>
                    <a:pt x="308" y="193"/>
                    <a:pt x="308" y="193"/>
                    <a:pt x="308" y="193"/>
                  </a:cubicBezTo>
                  <a:cubicBezTo>
                    <a:pt x="308" y="192"/>
                    <a:pt x="308" y="192"/>
                    <a:pt x="308" y="192"/>
                  </a:cubicBezTo>
                  <a:cubicBezTo>
                    <a:pt x="309" y="189"/>
                    <a:pt x="309" y="189"/>
                    <a:pt x="309" y="189"/>
                  </a:cubicBezTo>
                  <a:cubicBezTo>
                    <a:pt x="308" y="177"/>
                    <a:pt x="308" y="177"/>
                    <a:pt x="308" y="177"/>
                  </a:cubicBezTo>
                  <a:cubicBezTo>
                    <a:pt x="308" y="175"/>
                    <a:pt x="308" y="175"/>
                    <a:pt x="308" y="175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09" y="172"/>
                    <a:pt x="309" y="172"/>
                    <a:pt x="309" y="172"/>
                  </a:cubicBezTo>
                  <a:cubicBezTo>
                    <a:pt x="308" y="172"/>
                    <a:pt x="308" y="172"/>
                    <a:pt x="308" y="172"/>
                  </a:cubicBezTo>
                  <a:cubicBezTo>
                    <a:pt x="307" y="171"/>
                    <a:pt x="307" y="171"/>
                    <a:pt x="307" y="171"/>
                  </a:cubicBezTo>
                  <a:cubicBezTo>
                    <a:pt x="307" y="170"/>
                    <a:pt x="307" y="170"/>
                    <a:pt x="307" y="170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08" y="166"/>
                    <a:pt x="308" y="166"/>
                    <a:pt x="308" y="166"/>
                  </a:cubicBezTo>
                  <a:cubicBezTo>
                    <a:pt x="308" y="165"/>
                    <a:pt x="308" y="165"/>
                    <a:pt x="308" y="165"/>
                  </a:cubicBezTo>
                  <a:cubicBezTo>
                    <a:pt x="309" y="165"/>
                    <a:pt x="309" y="165"/>
                    <a:pt x="309" y="165"/>
                  </a:cubicBezTo>
                  <a:cubicBezTo>
                    <a:pt x="309" y="163"/>
                    <a:pt x="309" y="163"/>
                    <a:pt x="309" y="163"/>
                  </a:cubicBezTo>
                  <a:cubicBezTo>
                    <a:pt x="308" y="161"/>
                    <a:pt x="308" y="161"/>
                    <a:pt x="308" y="161"/>
                  </a:cubicBezTo>
                  <a:cubicBezTo>
                    <a:pt x="306" y="160"/>
                    <a:pt x="306" y="160"/>
                    <a:pt x="306" y="160"/>
                  </a:cubicBezTo>
                  <a:cubicBezTo>
                    <a:pt x="306" y="159"/>
                    <a:pt x="306" y="159"/>
                    <a:pt x="306" y="159"/>
                  </a:cubicBezTo>
                  <a:cubicBezTo>
                    <a:pt x="307" y="159"/>
                    <a:pt x="307" y="159"/>
                    <a:pt x="307" y="159"/>
                  </a:cubicBezTo>
                  <a:cubicBezTo>
                    <a:pt x="307" y="160"/>
                    <a:pt x="307" y="160"/>
                    <a:pt x="307" y="160"/>
                  </a:cubicBezTo>
                  <a:cubicBezTo>
                    <a:pt x="308" y="160"/>
                    <a:pt x="308" y="160"/>
                    <a:pt x="308" y="160"/>
                  </a:cubicBezTo>
                  <a:cubicBezTo>
                    <a:pt x="310" y="161"/>
                    <a:pt x="310" y="161"/>
                    <a:pt x="310" y="161"/>
                  </a:cubicBezTo>
                  <a:cubicBezTo>
                    <a:pt x="310" y="159"/>
                    <a:pt x="310" y="159"/>
                    <a:pt x="310" y="159"/>
                  </a:cubicBezTo>
                  <a:cubicBezTo>
                    <a:pt x="311" y="159"/>
                    <a:pt x="311" y="159"/>
                    <a:pt x="311" y="159"/>
                  </a:cubicBezTo>
                  <a:cubicBezTo>
                    <a:pt x="312" y="160"/>
                    <a:pt x="312" y="160"/>
                    <a:pt x="312" y="160"/>
                  </a:cubicBezTo>
                  <a:cubicBezTo>
                    <a:pt x="313" y="161"/>
                    <a:pt x="313" y="161"/>
                    <a:pt x="313" y="161"/>
                  </a:cubicBezTo>
                  <a:cubicBezTo>
                    <a:pt x="312" y="162"/>
                    <a:pt x="312" y="162"/>
                    <a:pt x="312" y="162"/>
                  </a:cubicBezTo>
                  <a:cubicBezTo>
                    <a:pt x="311" y="163"/>
                    <a:pt x="311" y="163"/>
                    <a:pt x="311" y="163"/>
                  </a:cubicBezTo>
                  <a:cubicBezTo>
                    <a:pt x="310" y="164"/>
                    <a:pt x="310" y="164"/>
                    <a:pt x="310" y="164"/>
                  </a:cubicBezTo>
                  <a:cubicBezTo>
                    <a:pt x="311" y="164"/>
                    <a:pt x="311" y="164"/>
                    <a:pt x="311" y="164"/>
                  </a:cubicBezTo>
                  <a:cubicBezTo>
                    <a:pt x="313" y="162"/>
                    <a:pt x="313" y="162"/>
                    <a:pt x="313" y="162"/>
                  </a:cubicBezTo>
                  <a:cubicBezTo>
                    <a:pt x="315" y="161"/>
                    <a:pt x="315" y="161"/>
                    <a:pt x="315" y="161"/>
                  </a:cubicBezTo>
                  <a:cubicBezTo>
                    <a:pt x="318" y="157"/>
                    <a:pt x="318" y="157"/>
                    <a:pt x="318" y="157"/>
                  </a:cubicBezTo>
                  <a:cubicBezTo>
                    <a:pt x="320" y="153"/>
                    <a:pt x="320" y="153"/>
                    <a:pt x="320" y="153"/>
                  </a:cubicBezTo>
                  <a:cubicBezTo>
                    <a:pt x="320" y="151"/>
                    <a:pt x="320" y="151"/>
                    <a:pt x="320" y="151"/>
                  </a:cubicBezTo>
                  <a:cubicBezTo>
                    <a:pt x="321" y="150"/>
                    <a:pt x="321" y="150"/>
                    <a:pt x="321" y="150"/>
                  </a:cubicBezTo>
                  <a:cubicBezTo>
                    <a:pt x="322" y="147"/>
                    <a:pt x="322" y="147"/>
                    <a:pt x="322" y="147"/>
                  </a:cubicBezTo>
                  <a:cubicBezTo>
                    <a:pt x="324" y="145"/>
                    <a:pt x="324" y="145"/>
                    <a:pt x="324" y="145"/>
                  </a:cubicBezTo>
                  <a:cubicBezTo>
                    <a:pt x="328" y="141"/>
                    <a:pt x="328" y="141"/>
                    <a:pt x="328" y="141"/>
                  </a:cubicBezTo>
                  <a:cubicBezTo>
                    <a:pt x="329" y="140"/>
                    <a:pt x="329" y="140"/>
                    <a:pt x="329" y="140"/>
                  </a:cubicBezTo>
                  <a:cubicBezTo>
                    <a:pt x="330" y="139"/>
                    <a:pt x="330" y="139"/>
                    <a:pt x="330" y="139"/>
                  </a:cubicBezTo>
                  <a:cubicBezTo>
                    <a:pt x="331" y="138"/>
                    <a:pt x="331" y="138"/>
                    <a:pt x="331" y="138"/>
                  </a:cubicBezTo>
                  <a:cubicBezTo>
                    <a:pt x="335" y="134"/>
                    <a:pt x="335" y="134"/>
                    <a:pt x="335" y="134"/>
                  </a:cubicBezTo>
                  <a:cubicBezTo>
                    <a:pt x="339" y="130"/>
                    <a:pt x="339" y="130"/>
                    <a:pt x="339" y="130"/>
                  </a:cubicBezTo>
                  <a:cubicBezTo>
                    <a:pt x="339" y="128"/>
                    <a:pt x="339" y="128"/>
                    <a:pt x="339" y="128"/>
                  </a:cubicBezTo>
                  <a:cubicBezTo>
                    <a:pt x="342" y="124"/>
                    <a:pt x="342" y="124"/>
                    <a:pt x="342" y="124"/>
                  </a:cubicBezTo>
                  <a:cubicBezTo>
                    <a:pt x="342" y="121"/>
                    <a:pt x="342" y="121"/>
                    <a:pt x="342" y="121"/>
                  </a:cubicBezTo>
                  <a:cubicBezTo>
                    <a:pt x="343" y="120"/>
                    <a:pt x="343" y="120"/>
                    <a:pt x="343" y="120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2" y="117"/>
                    <a:pt x="342" y="117"/>
                    <a:pt x="342" y="117"/>
                  </a:cubicBezTo>
                  <a:cubicBezTo>
                    <a:pt x="343" y="115"/>
                    <a:pt x="343" y="115"/>
                    <a:pt x="343" y="115"/>
                  </a:cubicBezTo>
                  <a:cubicBezTo>
                    <a:pt x="344" y="114"/>
                    <a:pt x="344" y="114"/>
                    <a:pt x="344" y="114"/>
                  </a:cubicBezTo>
                  <a:cubicBezTo>
                    <a:pt x="343" y="110"/>
                    <a:pt x="343" y="110"/>
                    <a:pt x="343" y="110"/>
                  </a:cubicBezTo>
                  <a:cubicBezTo>
                    <a:pt x="342" y="109"/>
                    <a:pt x="342" y="109"/>
                    <a:pt x="342" y="109"/>
                  </a:cubicBezTo>
                  <a:cubicBezTo>
                    <a:pt x="342" y="107"/>
                    <a:pt x="342" y="107"/>
                    <a:pt x="342" y="107"/>
                  </a:cubicBezTo>
                  <a:cubicBezTo>
                    <a:pt x="339" y="100"/>
                    <a:pt x="339" y="100"/>
                    <a:pt x="339" y="100"/>
                  </a:cubicBezTo>
                  <a:cubicBezTo>
                    <a:pt x="339" y="98"/>
                    <a:pt x="339" y="98"/>
                    <a:pt x="339" y="98"/>
                  </a:cubicBezTo>
                  <a:cubicBezTo>
                    <a:pt x="338" y="95"/>
                    <a:pt x="338" y="95"/>
                    <a:pt x="338" y="95"/>
                  </a:cubicBezTo>
                  <a:cubicBezTo>
                    <a:pt x="333" y="93"/>
                    <a:pt x="333" y="93"/>
                    <a:pt x="333" y="93"/>
                  </a:cubicBezTo>
                  <a:cubicBezTo>
                    <a:pt x="329" y="93"/>
                    <a:pt x="329" y="93"/>
                    <a:pt x="329" y="93"/>
                  </a:cubicBezTo>
                  <a:cubicBezTo>
                    <a:pt x="327" y="94"/>
                    <a:pt x="327" y="94"/>
                    <a:pt x="327" y="94"/>
                  </a:cubicBezTo>
                  <a:cubicBezTo>
                    <a:pt x="325" y="91"/>
                    <a:pt x="325" y="91"/>
                    <a:pt x="325" y="91"/>
                  </a:cubicBezTo>
                  <a:cubicBezTo>
                    <a:pt x="323" y="91"/>
                    <a:pt x="323" y="91"/>
                    <a:pt x="323" y="91"/>
                  </a:cubicBezTo>
                  <a:cubicBezTo>
                    <a:pt x="321" y="89"/>
                    <a:pt x="321" y="89"/>
                    <a:pt x="321" y="89"/>
                  </a:cubicBezTo>
                  <a:cubicBezTo>
                    <a:pt x="319" y="88"/>
                    <a:pt x="319" y="88"/>
                    <a:pt x="319" y="88"/>
                  </a:cubicBezTo>
                  <a:cubicBezTo>
                    <a:pt x="317" y="87"/>
                    <a:pt x="317" y="87"/>
                    <a:pt x="317" y="87"/>
                  </a:cubicBezTo>
                  <a:cubicBezTo>
                    <a:pt x="313" y="83"/>
                    <a:pt x="313" y="83"/>
                    <a:pt x="313" y="83"/>
                  </a:cubicBezTo>
                  <a:cubicBezTo>
                    <a:pt x="310" y="79"/>
                    <a:pt x="310" y="79"/>
                    <a:pt x="310" y="79"/>
                  </a:cubicBezTo>
                  <a:cubicBezTo>
                    <a:pt x="309" y="78"/>
                    <a:pt x="309" y="78"/>
                    <a:pt x="309" y="78"/>
                  </a:cubicBezTo>
                  <a:cubicBezTo>
                    <a:pt x="306" y="76"/>
                    <a:pt x="306" y="76"/>
                    <a:pt x="306" y="76"/>
                  </a:cubicBezTo>
                  <a:cubicBezTo>
                    <a:pt x="304" y="76"/>
                    <a:pt x="304" y="76"/>
                    <a:pt x="304" y="76"/>
                  </a:cubicBezTo>
                  <a:cubicBezTo>
                    <a:pt x="299" y="73"/>
                    <a:pt x="299" y="73"/>
                    <a:pt x="299" y="73"/>
                  </a:cubicBezTo>
                  <a:cubicBezTo>
                    <a:pt x="297" y="73"/>
                    <a:pt x="297" y="73"/>
                    <a:pt x="297" y="73"/>
                  </a:cubicBezTo>
                  <a:cubicBezTo>
                    <a:pt x="294" y="72"/>
                    <a:pt x="294" y="72"/>
                    <a:pt x="294" y="72"/>
                  </a:cubicBezTo>
                  <a:cubicBezTo>
                    <a:pt x="292" y="72"/>
                    <a:pt x="292" y="72"/>
                    <a:pt x="292" y="72"/>
                  </a:cubicBezTo>
                  <a:cubicBezTo>
                    <a:pt x="290" y="72"/>
                    <a:pt x="290" y="72"/>
                    <a:pt x="290" y="72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2"/>
                    <a:pt x="287" y="72"/>
                    <a:pt x="287" y="72"/>
                  </a:cubicBezTo>
                  <a:cubicBezTo>
                    <a:pt x="286" y="74"/>
                    <a:pt x="286" y="74"/>
                    <a:pt x="286" y="74"/>
                  </a:cubicBezTo>
                  <a:cubicBezTo>
                    <a:pt x="285" y="73"/>
                    <a:pt x="285" y="73"/>
                    <a:pt x="285" y="73"/>
                  </a:cubicBezTo>
                  <a:cubicBezTo>
                    <a:pt x="283" y="71"/>
                    <a:pt x="283" y="71"/>
                    <a:pt x="283" y="71"/>
                  </a:cubicBezTo>
                  <a:cubicBezTo>
                    <a:pt x="282" y="72"/>
                    <a:pt x="282" y="72"/>
                    <a:pt x="282" y="72"/>
                  </a:cubicBezTo>
                  <a:cubicBezTo>
                    <a:pt x="281" y="71"/>
                    <a:pt x="281" y="71"/>
                    <a:pt x="281" y="71"/>
                  </a:cubicBezTo>
                  <a:cubicBezTo>
                    <a:pt x="281" y="72"/>
                    <a:pt x="281" y="72"/>
                    <a:pt x="281" y="72"/>
                  </a:cubicBezTo>
                  <a:cubicBezTo>
                    <a:pt x="281" y="73"/>
                    <a:pt x="281" y="73"/>
                    <a:pt x="281" y="73"/>
                  </a:cubicBezTo>
                  <a:cubicBezTo>
                    <a:pt x="279" y="72"/>
                    <a:pt x="279" y="72"/>
                    <a:pt x="279" y="72"/>
                  </a:cubicBezTo>
                  <a:cubicBezTo>
                    <a:pt x="279" y="71"/>
                    <a:pt x="279" y="71"/>
                    <a:pt x="279" y="71"/>
                  </a:cubicBezTo>
                  <a:cubicBezTo>
                    <a:pt x="278" y="70"/>
                    <a:pt x="278" y="70"/>
                    <a:pt x="278" y="70"/>
                  </a:cubicBezTo>
                  <a:cubicBezTo>
                    <a:pt x="278" y="71"/>
                    <a:pt x="278" y="71"/>
                    <a:pt x="278" y="71"/>
                  </a:cubicBezTo>
                  <a:cubicBezTo>
                    <a:pt x="278" y="72"/>
                    <a:pt x="278" y="72"/>
                    <a:pt x="278" y="72"/>
                  </a:cubicBezTo>
                  <a:cubicBezTo>
                    <a:pt x="275" y="71"/>
                    <a:pt x="275" y="71"/>
                    <a:pt x="275" y="71"/>
                  </a:cubicBezTo>
                  <a:cubicBezTo>
                    <a:pt x="274" y="71"/>
                    <a:pt x="274" y="71"/>
                    <a:pt x="274" y="71"/>
                  </a:cubicBezTo>
                  <a:cubicBezTo>
                    <a:pt x="272" y="70"/>
                    <a:pt x="272" y="70"/>
                    <a:pt x="272" y="70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6" y="68"/>
                    <a:pt x="266" y="68"/>
                    <a:pt x="266" y="68"/>
                  </a:cubicBezTo>
                  <a:cubicBezTo>
                    <a:pt x="265" y="69"/>
                    <a:pt x="265" y="69"/>
                    <a:pt x="265" y="69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65" y="70"/>
                    <a:pt x="265" y="70"/>
                    <a:pt x="265" y="70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4" y="70"/>
                    <a:pt x="264" y="70"/>
                    <a:pt x="264" y="70"/>
                  </a:cubicBezTo>
                  <a:cubicBezTo>
                    <a:pt x="264" y="71"/>
                    <a:pt x="264" y="71"/>
                    <a:pt x="264" y="71"/>
                  </a:cubicBezTo>
                  <a:cubicBezTo>
                    <a:pt x="262" y="71"/>
                    <a:pt x="262" y="71"/>
                    <a:pt x="262" y="71"/>
                  </a:cubicBezTo>
                  <a:cubicBezTo>
                    <a:pt x="261" y="72"/>
                    <a:pt x="261" y="72"/>
                    <a:pt x="261" y="72"/>
                  </a:cubicBezTo>
                  <a:cubicBezTo>
                    <a:pt x="261" y="74"/>
                    <a:pt x="261" y="74"/>
                    <a:pt x="261" y="74"/>
                  </a:cubicBezTo>
                  <a:cubicBezTo>
                    <a:pt x="260" y="73"/>
                    <a:pt x="260" y="73"/>
                    <a:pt x="260" y="73"/>
                  </a:cubicBezTo>
                  <a:cubicBezTo>
                    <a:pt x="260" y="71"/>
                    <a:pt x="260" y="71"/>
                    <a:pt x="260" y="71"/>
                  </a:cubicBezTo>
                  <a:cubicBezTo>
                    <a:pt x="259" y="72"/>
                    <a:pt x="259" y="72"/>
                    <a:pt x="259" y="72"/>
                  </a:cubicBezTo>
                  <a:cubicBezTo>
                    <a:pt x="259" y="73"/>
                    <a:pt x="259" y="73"/>
                    <a:pt x="259" y="73"/>
                  </a:cubicBezTo>
                  <a:cubicBezTo>
                    <a:pt x="258" y="76"/>
                    <a:pt x="258" y="76"/>
                    <a:pt x="258" y="76"/>
                  </a:cubicBezTo>
                  <a:cubicBezTo>
                    <a:pt x="258" y="79"/>
                    <a:pt x="258" y="79"/>
                    <a:pt x="258" y="79"/>
                  </a:cubicBezTo>
                  <a:cubicBezTo>
                    <a:pt x="257" y="76"/>
                    <a:pt x="257" y="76"/>
                    <a:pt x="257" y="76"/>
                  </a:cubicBezTo>
                  <a:cubicBezTo>
                    <a:pt x="258" y="74"/>
                    <a:pt x="258" y="74"/>
                    <a:pt x="258" y="74"/>
                  </a:cubicBezTo>
                  <a:cubicBezTo>
                    <a:pt x="257" y="72"/>
                    <a:pt x="257" y="72"/>
                    <a:pt x="257" y="72"/>
                  </a:cubicBezTo>
                  <a:cubicBezTo>
                    <a:pt x="258" y="69"/>
                    <a:pt x="258" y="69"/>
                    <a:pt x="258" y="69"/>
                  </a:cubicBezTo>
                  <a:cubicBezTo>
                    <a:pt x="259" y="69"/>
                    <a:pt x="259" y="69"/>
                    <a:pt x="259" y="69"/>
                  </a:cubicBezTo>
                  <a:cubicBezTo>
                    <a:pt x="258" y="68"/>
                    <a:pt x="258" y="68"/>
                    <a:pt x="258" y="68"/>
                  </a:cubicBezTo>
                  <a:cubicBezTo>
                    <a:pt x="257" y="68"/>
                    <a:pt x="257" y="68"/>
                    <a:pt x="257" y="68"/>
                  </a:cubicBezTo>
                  <a:cubicBezTo>
                    <a:pt x="259" y="66"/>
                    <a:pt x="259" y="66"/>
                    <a:pt x="259" y="66"/>
                  </a:cubicBezTo>
                  <a:cubicBezTo>
                    <a:pt x="256" y="63"/>
                    <a:pt x="256" y="63"/>
                    <a:pt x="256" y="63"/>
                  </a:cubicBezTo>
                  <a:cubicBezTo>
                    <a:pt x="255" y="61"/>
                    <a:pt x="255" y="61"/>
                    <a:pt x="255" y="61"/>
                  </a:cubicBezTo>
                  <a:cubicBezTo>
                    <a:pt x="254" y="61"/>
                    <a:pt x="254" y="61"/>
                    <a:pt x="254" y="61"/>
                  </a:cubicBezTo>
                  <a:cubicBezTo>
                    <a:pt x="252" y="61"/>
                    <a:pt x="252" y="61"/>
                    <a:pt x="252" y="61"/>
                  </a:cubicBezTo>
                  <a:cubicBezTo>
                    <a:pt x="251" y="62"/>
                    <a:pt x="251" y="62"/>
                    <a:pt x="251" y="62"/>
                  </a:cubicBezTo>
                  <a:cubicBezTo>
                    <a:pt x="249" y="63"/>
                    <a:pt x="249" y="63"/>
                    <a:pt x="249" y="63"/>
                  </a:cubicBezTo>
                  <a:cubicBezTo>
                    <a:pt x="249" y="62"/>
                    <a:pt x="249" y="62"/>
                    <a:pt x="249" y="62"/>
                  </a:cubicBezTo>
                  <a:cubicBezTo>
                    <a:pt x="248" y="61"/>
                    <a:pt x="248" y="61"/>
                    <a:pt x="248" y="61"/>
                  </a:cubicBezTo>
                  <a:cubicBezTo>
                    <a:pt x="248" y="60"/>
                    <a:pt x="248" y="60"/>
                    <a:pt x="248" y="60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245" y="59"/>
                    <a:pt x="245" y="59"/>
                    <a:pt x="245" y="59"/>
                  </a:cubicBezTo>
                  <a:cubicBezTo>
                    <a:pt x="245" y="58"/>
                    <a:pt x="245" y="58"/>
                    <a:pt x="245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2" y="57"/>
                    <a:pt x="242" y="57"/>
                    <a:pt x="242" y="57"/>
                  </a:cubicBezTo>
                  <a:cubicBezTo>
                    <a:pt x="241" y="56"/>
                    <a:pt x="241" y="56"/>
                    <a:pt x="241" y="56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38" y="56"/>
                    <a:pt x="238" y="56"/>
                    <a:pt x="238" y="56"/>
                  </a:cubicBezTo>
                  <a:cubicBezTo>
                    <a:pt x="235" y="54"/>
                    <a:pt x="235" y="54"/>
                    <a:pt x="235" y="54"/>
                  </a:cubicBezTo>
                  <a:cubicBezTo>
                    <a:pt x="235" y="54"/>
                    <a:pt x="235" y="54"/>
                    <a:pt x="235" y="54"/>
                  </a:cubicBezTo>
                  <a:cubicBezTo>
                    <a:pt x="234" y="55"/>
                    <a:pt x="234" y="55"/>
                    <a:pt x="234" y="55"/>
                  </a:cubicBezTo>
                  <a:cubicBezTo>
                    <a:pt x="233" y="54"/>
                    <a:pt x="233" y="54"/>
                    <a:pt x="233" y="54"/>
                  </a:cubicBezTo>
                  <a:cubicBezTo>
                    <a:pt x="231" y="54"/>
                    <a:pt x="231" y="54"/>
                    <a:pt x="231" y="54"/>
                  </a:cubicBezTo>
                  <a:cubicBezTo>
                    <a:pt x="231" y="55"/>
                    <a:pt x="231" y="55"/>
                    <a:pt x="231" y="55"/>
                  </a:cubicBezTo>
                  <a:cubicBezTo>
                    <a:pt x="230" y="55"/>
                    <a:pt x="230" y="55"/>
                    <a:pt x="230" y="55"/>
                  </a:cubicBezTo>
                  <a:cubicBezTo>
                    <a:pt x="230" y="54"/>
                    <a:pt x="230" y="54"/>
                    <a:pt x="230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6" y="55"/>
                    <a:pt x="226" y="55"/>
                    <a:pt x="226" y="55"/>
                  </a:cubicBezTo>
                  <a:cubicBezTo>
                    <a:pt x="225" y="57"/>
                    <a:pt x="225" y="57"/>
                    <a:pt x="225" y="57"/>
                  </a:cubicBezTo>
                  <a:cubicBezTo>
                    <a:pt x="225" y="58"/>
                    <a:pt x="225" y="58"/>
                    <a:pt x="225" y="58"/>
                  </a:cubicBezTo>
                  <a:cubicBezTo>
                    <a:pt x="224" y="60"/>
                    <a:pt x="224" y="60"/>
                    <a:pt x="224" y="60"/>
                  </a:cubicBezTo>
                  <a:cubicBezTo>
                    <a:pt x="221" y="61"/>
                    <a:pt x="221" y="61"/>
                    <a:pt x="221" y="61"/>
                  </a:cubicBezTo>
                  <a:cubicBezTo>
                    <a:pt x="218" y="63"/>
                    <a:pt x="218" y="63"/>
                    <a:pt x="218" y="63"/>
                  </a:cubicBezTo>
                  <a:cubicBezTo>
                    <a:pt x="216" y="65"/>
                    <a:pt x="216" y="65"/>
                    <a:pt x="216" y="65"/>
                  </a:cubicBezTo>
                  <a:cubicBezTo>
                    <a:pt x="215" y="67"/>
                    <a:pt x="215" y="67"/>
                    <a:pt x="215" y="67"/>
                  </a:cubicBezTo>
                  <a:cubicBezTo>
                    <a:pt x="215" y="70"/>
                    <a:pt x="215" y="70"/>
                    <a:pt x="215" y="70"/>
                  </a:cubicBezTo>
                  <a:cubicBezTo>
                    <a:pt x="214" y="71"/>
                    <a:pt x="214" y="71"/>
                    <a:pt x="214" y="71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3" y="75"/>
                    <a:pt x="213" y="75"/>
                    <a:pt x="213" y="75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12" y="77"/>
                    <a:pt x="212" y="77"/>
                    <a:pt x="212" y="77"/>
                  </a:cubicBezTo>
                  <a:cubicBezTo>
                    <a:pt x="211" y="75"/>
                    <a:pt x="211" y="75"/>
                    <a:pt x="211" y="75"/>
                  </a:cubicBezTo>
                  <a:cubicBezTo>
                    <a:pt x="211" y="73"/>
                    <a:pt x="211" y="73"/>
                    <a:pt x="211" y="73"/>
                  </a:cubicBezTo>
                  <a:cubicBezTo>
                    <a:pt x="212" y="72"/>
                    <a:pt x="212" y="72"/>
                    <a:pt x="212" y="72"/>
                  </a:cubicBezTo>
                  <a:cubicBezTo>
                    <a:pt x="214" y="71"/>
                    <a:pt x="214" y="71"/>
                    <a:pt x="214" y="71"/>
                  </a:cubicBezTo>
                  <a:cubicBezTo>
                    <a:pt x="214" y="68"/>
                    <a:pt x="214" y="68"/>
                    <a:pt x="214" y="68"/>
                  </a:cubicBezTo>
                  <a:cubicBezTo>
                    <a:pt x="214" y="66"/>
                    <a:pt x="214" y="66"/>
                    <a:pt x="214" y="66"/>
                  </a:cubicBezTo>
                  <a:cubicBezTo>
                    <a:pt x="214" y="65"/>
                    <a:pt x="214" y="65"/>
                    <a:pt x="214" y="65"/>
                  </a:cubicBezTo>
                  <a:cubicBezTo>
                    <a:pt x="213" y="65"/>
                    <a:pt x="213" y="65"/>
                    <a:pt x="213" y="65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209" y="65"/>
                    <a:pt x="209" y="65"/>
                    <a:pt x="209" y="65"/>
                  </a:cubicBezTo>
                  <a:cubicBezTo>
                    <a:pt x="207" y="65"/>
                    <a:pt x="207" y="65"/>
                    <a:pt x="207" y="65"/>
                  </a:cubicBezTo>
                  <a:cubicBezTo>
                    <a:pt x="205" y="66"/>
                    <a:pt x="205" y="66"/>
                    <a:pt x="205" y="66"/>
                  </a:cubicBezTo>
                  <a:cubicBezTo>
                    <a:pt x="204" y="65"/>
                    <a:pt x="204" y="65"/>
                    <a:pt x="204" y="65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8" y="63"/>
                    <a:pt x="208" y="63"/>
                    <a:pt x="208" y="63"/>
                  </a:cubicBezTo>
                  <a:cubicBezTo>
                    <a:pt x="211" y="64"/>
                    <a:pt x="211" y="64"/>
                    <a:pt x="211" y="64"/>
                  </a:cubicBezTo>
                  <a:cubicBezTo>
                    <a:pt x="213" y="63"/>
                    <a:pt x="213" y="63"/>
                    <a:pt x="213" y="63"/>
                  </a:cubicBezTo>
                  <a:cubicBezTo>
                    <a:pt x="214" y="62"/>
                    <a:pt x="214" y="62"/>
                    <a:pt x="214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5" y="62"/>
                    <a:pt x="215" y="62"/>
                    <a:pt x="215" y="62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18" y="61"/>
                    <a:pt x="218" y="61"/>
                    <a:pt x="218" y="61"/>
                  </a:cubicBezTo>
                  <a:cubicBezTo>
                    <a:pt x="220" y="60"/>
                    <a:pt x="220" y="60"/>
                    <a:pt x="220" y="60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23" y="56"/>
                    <a:pt x="223" y="56"/>
                    <a:pt x="223" y="56"/>
                  </a:cubicBezTo>
                  <a:cubicBezTo>
                    <a:pt x="223" y="54"/>
                    <a:pt x="223" y="54"/>
                    <a:pt x="223" y="54"/>
                  </a:cubicBezTo>
                  <a:cubicBezTo>
                    <a:pt x="224" y="52"/>
                    <a:pt x="224" y="52"/>
                    <a:pt x="224" y="52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1" y="50"/>
                    <a:pt x="221" y="50"/>
                    <a:pt x="221" y="50"/>
                  </a:cubicBezTo>
                  <a:cubicBezTo>
                    <a:pt x="219" y="49"/>
                    <a:pt x="219" y="49"/>
                    <a:pt x="219" y="49"/>
                  </a:cubicBezTo>
                  <a:cubicBezTo>
                    <a:pt x="218" y="49"/>
                    <a:pt x="218" y="49"/>
                    <a:pt x="218" y="49"/>
                  </a:cubicBezTo>
                  <a:cubicBezTo>
                    <a:pt x="215" y="50"/>
                    <a:pt x="215" y="50"/>
                    <a:pt x="215" y="50"/>
                  </a:cubicBezTo>
                  <a:cubicBezTo>
                    <a:pt x="213" y="50"/>
                    <a:pt x="213" y="50"/>
                    <a:pt x="213" y="50"/>
                  </a:cubicBezTo>
                  <a:cubicBezTo>
                    <a:pt x="210" y="49"/>
                    <a:pt x="210" y="49"/>
                    <a:pt x="210" y="49"/>
                  </a:cubicBezTo>
                  <a:cubicBezTo>
                    <a:pt x="207" y="49"/>
                    <a:pt x="207" y="49"/>
                    <a:pt x="207" y="49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4" y="52"/>
                    <a:pt x="204" y="52"/>
                    <a:pt x="204" y="52"/>
                  </a:cubicBezTo>
                  <a:cubicBezTo>
                    <a:pt x="205" y="53"/>
                    <a:pt x="205" y="53"/>
                    <a:pt x="205" y="53"/>
                  </a:cubicBezTo>
                  <a:cubicBezTo>
                    <a:pt x="206" y="54"/>
                    <a:pt x="206" y="54"/>
                    <a:pt x="206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3" y="56"/>
                    <a:pt x="203" y="56"/>
                    <a:pt x="203" y="56"/>
                  </a:cubicBezTo>
                  <a:cubicBezTo>
                    <a:pt x="203" y="55"/>
                    <a:pt x="203" y="55"/>
                    <a:pt x="203" y="55"/>
                  </a:cubicBezTo>
                  <a:cubicBezTo>
                    <a:pt x="202" y="54"/>
                    <a:pt x="202" y="54"/>
                    <a:pt x="202" y="54"/>
                  </a:cubicBezTo>
                  <a:cubicBezTo>
                    <a:pt x="200" y="55"/>
                    <a:pt x="200" y="55"/>
                    <a:pt x="200" y="55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5" y="61"/>
                    <a:pt x="195" y="61"/>
                    <a:pt x="195" y="61"/>
                  </a:cubicBezTo>
                  <a:cubicBezTo>
                    <a:pt x="197" y="58"/>
                    <a:pt x="197" y="58"/>
                    <a:pt x="197" y="58"/>
                  </a:cubicBezTo>
                  <a:cubicBezTo>
                    <a:pt x="197" y="56"/>
                    <a:pt x="197" y="56"/>
                    <a:pt x="197" y="56"/>
                  </a:cubicBezTo>
                  <a:cubicBezTo>
                    <a:pt x="198" y="55"/>
                    <a:pt x="198" y="55"/>
                    <a:pt x="198" y="55"/>
                  </a:cubicBezTo>
                  <a:cubicBezTo>
                    <a:pt x="198" y="54"/>
                    <a:pt x="198" y="54"/>
                    <a:pt x="198" y="54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5" y="56"/>
                    <a:pt x="195" y="56"/>
                    <a:pt x="195" y="56"/>
                  </a:cubicBezTo>
                  <a:cubicBezTo>
                    <a:pt x="194" y="58"/>
                    <a:pt x="194" y="58"/>
                    <a:pt x="194" y="58"/>
                  </a:cubicBezTo>
                  <a:cubicBezTo>
                    <a:pt x="193" y="60"/>
                    <a:pt x="193" y="60"/>
                    <a:pt x="193" y="60"/>
                  </a:cubicBezTo>
                  <a:cubicBezTo>
                    <a:pt x="192" y="61"/>
                    <a:pt x="192" y="61"/>
                    <a:pt x="192" y="61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94" y="56"/>
                    <a:pt x="194" y="56"/>
                    <a:pt x="194" y="56"/>
                  </a:cubicBezTo>
                  <a:cubicBezTo>
                    <a:pt x="197" y="52"/>
                    <a:pt x="197" y="52"/>
                    <a:pt x="197" y="52"/>
                  </a:cubicBezTo>
                  <a:cubicBezTo>
                    <a:pt x="197" y="50"/>
                    <a:pt x="197" y="50"/>
                    <a:pt x="197" y="50"/>
                  </a:cubicBezTo>
                  <a:cubicBezTo>
                    <a:pt x="199" y="48"/>
                    <a:pt x="199" y="48"/>
                    <a:pt x="199" y="48"/>
                  </a:cubicBezTo>
                  <a:cubicBezTo>
                    <a:pt x="200" y="47"/>
                    <a:pt x="200" y="47"/>
                    <a:pt x="200" y="47"/>
                  </a:cubicBezTo>
                  <a:cubicBezTo>
                    <a:pt x="202" y="46"/>
                    <a:pt x="202" y="46"/>
                    <a:pt x="202" y="46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9" y="38"/>
                    <a:pt x="209" y="38"/>
                    <a:pt x="209" y="38"/>
                  </a:cubicBezTo>
                  <a:cubicBezTo>
                    <a:pt x="209" y="37"/>
                    <a:pt x="209" y="37"/>
                    <a:pt x="209" y="37"/>
                  </a:cubicBezTo>
                  <a:cubicBezTo>
                    <a:pt x="210" y="37"/>
                    <a:pt x="210" y="37"/>
                    <a:pt x="210" y="37"/>
                  </a:cubicBezTo>
                  <a:cubicBezTo>
                    <a:pt x="209" y="36"/>
                    <a:pt x="209" y="36"/>
                    <a:pt x="209" y="36"/>
                  </a:cubicBezTo>
                  <a:cubicBezTo>
                    <a:pt x="210" y="34"/>
                    <a:pt x="210" y="34"/>
                    <a:pt x="210" y="34"/>
                  </a:cubicBezTo>
                  <a:cubicBezTo>
                    <a:pt x="210" y="34"/>
                    <a:pt x="210" y="34"/>
                    <a:pt x="210" y="34"/>
                  </a:cubicBezTo>
                  <a:cubicBezTo>
                    <a:pt x="210" y="32"/>
                    <a:pt x="210" y="32"/>
                    <a:pt x="210" y="32"/>
                  </a:cubicBezTo>
                  <a:cubicBezTo>
                    <a:pt x="209" y="31"/>
                    <a:pt x="209" y="31"/>
                    <a:pt x="209" y="31"/>
                  </a:cubicBezTo>
                  <a:cubicBezTo>
                    <a:pt x="207" y="31"/>
                    <a:pt x="207" y="31"/>
                    <a:pt x="207" y="31"/>
                  </a:cubicBezTo>
                  <a:cubicBezTo>
                    <a:pt x="206" y="32"/>
                    <a:pt x="206" y="32"/>
                    <a:pt x="206" y="32"/>
                  </a:cubicBezTo>
                  <a:cubicBezTo>
                    <a:pt x="205" y="30"/>
                    <a:pt x="205" y="30"/>
                    <a:pt x="205" y="30"/>
                  </a:cubicBezTo>
                  <a:cubicBezTo>
                    <a:pt x="204" y="27"/>
                    <a:pt x="204" y="27"/>
                    <a:pt x="204" y="27"/>
                  </a:cubicBezTo>
                  <a:cubicBezTo>
                    <a:pt x="202" y="22"/>
                    <a:pt x="202" y="22"/>
                    <a:pt x="202" y="22"/>
                  </a:cubicBezTo>
                  <a:cubicBezTo>
                    <a:pt x="201" y="20"/>
                    <a:pt x="201" y="20"/>
                    <a:pt x="201" y="20"/>
                  </a:cubicBezTo>
                  <a:cubicBezTo>
                    <a:pt x="199" y="16"/>
                    <a:pt x="199" y="16"/>
                    <a:pt x="199" y="16"/>
                  </a:cubicBezTo>
                  <a:cubicBezTo>
                    <a:pt x="199" y="15"/>
                    <a:pt x="199" y="15"/>
                    <a:pt x="199" y="15"/>
                  </a:cubicBezTo>
                  <a:lnTo>
                    <a:pt x="199" y="13"/>
                  </a:lnTo>
                  <a:close/>
                </a:path>
              </a:pathLst>
            </a:custGeom>
            <a:solidFill>
              <a:srgbClr val="00A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6934159" y="2517049"/>
              <a:ext cx="137116" cy="208124"/>
            </a:xfrm>
            <a:custGeom>
              <a:avLst/>
              <a:gdLst>
                <a:gd name="T0" fmla="*/ 0 w 56"/>
                <a:gd name="T1" fmla="*/ 68 h 85"/>
                <a:gd name="T2" fmla="*/ 0 w 56"/>
                <a:gd name="T3" fmla="*/ 71 h 85"/>
                <a:gd name="T4" fmla="*/ 2 w 56"/>
                <a:gd name="T5" fmla="*/ 73 h 85"/>
                <a:gd name="T6" fmla="*/ 2 w 56"/>
                <a:gd name="T7" fmla="*/ 73 h 85"/>
                <a:gd name="T8" fmla="*/ 2 w 56"/>
                <a:gd name="T9" fmla="*/ 76 h 85"/>
                <a:gd name="T10" fmla="*/ 4 w 56"/>
                <a:gd name="T11" fmla="*/ 80 h 85"/>
                <a:gd name="T12" fmla="*/ 9 w 56"/>
                <a:gd name="T13" fmla="*/ 80 h 85"/>
                <a:gd name="T14" fmla="*/ 11 w 56"/>
                <a:gd name="T15" fmla="*/ 78 h 85"/>
                <a:gd name="T16" fmla="*/ 14 w 56"/>
                <a:gd name="T17" fmla="*/ 76 h 85"/>
                <a:gd name="T18" fmla="*/ 16 w 56"/>
                <a:gd name="T19" fmla="*/ 76 h 85"/>
                <a:gd name="T20" fmla="*/ 16 w 56"/>
                <a:gd name="T21" fmla="*/ 78 h 85"/>
                <a:gd name="T22" fmla="*/ 18 w 56"/>
                <a:gd name="T23" fmla="*/ 80 h 85"/>
                <a:gd name="T24" fmla="*/ 18 w 56"/>
                <a:gd name="T25" fmla="*/ 85 h 85"/>
                <a:gd name="T26" fmla="*/ 21 w 56"/>
                <a:gd name="T27" fmla="*/ 85 h 85"/>
                <a:gd name="T28" fmla="*/ 26 w 56"/>
                <a:gd name="T29" fmla="*/ 83 h 85"/>
                <a:gd name="T30" fmla="*/ 26 w 56"/>
                <a:gd name="T31" fmla="*/ 80 h 85"/>
                <a:gd name="T32" fmla="*/ 28 w 56"/>
                <a:gd name="T33" fmla="*/ 78 h 85"/>
                <a:gd name="T34" fmla="*/ 30 w 56"/>
                <a:gd name="T35" fmla="*/ 78 h 85"/>
                <a:gd name="T36" fmla="*/ 33 w 56"/>
                <a:gd name="T37" fmla="*/ 73 h 85"/>
                <a:gd name="T38" fmla="*/ 37 w 56"/>
                <a:gd name="T39" fmla="*/ 66 h 85"/>
                <a:gd name="T40" fmla="*/ 42 w 56"/>
                <a:gd name="T41" fmla="*/ 59 h 85"/>
                <a:gd name="T42" fmla="*/ 42 w 56"/>
                <a:gd name="T43" fmla="*/ 54 h 85"/>
                <a:gd name="T44" fmla="*/ 47 w 56"/>
                <a:gd name="T45" fmla="*/ 47 h 85"/>
                <a:gd name="T46" fmla="*/ 52 w 56"/>
                <a:gd name="T47" fmla="*/ 40 h 85"/>
                <a:gd name="T48" fmla="*/ 54 w 56"/>
                <a:gd name="T49" fmla="*/ 38 h 85"/>
                <a:gd name="T50" fmla="*/ 54 w 56"/>
                <a:gd name="T51" fmla="*/ 38 h 85"/>
                <a:gd name="T52" fmla="*/ 56 w 56"/>
                <a:gd name="T53" fmla="*/ 33 h 85"/>
                <a:gd name="T54" fmla="*/ 56 w 56"/>
                <a:gd name="T55" fmla="*/ 28 h 85"/>
                <a:gd name="T56" fmla="*/ 54 w 56"/>
                <a:gd name="T57" fmla="*/ 23 h 85"/>
                <a:gd name="T58" fmla="*/ 52 w 56"/>
                <a:gd name="T59" fmla="*/ 26 h 85"/>
                <a:gd name="T60" fmla="*/ 49 w 56"/>
                <a:gd name="T61" fmla="*/ 23 h 85"/>
                <a:gd name="T62" fmla="*/ 49 w 56"/>
                <a:gd name="T63" fmla="*/ 21 h 85"/>
                <a:gd name="T64" fmla="*/ 42 w 56"/>
                <a:gd name="T65" fmla="*/ 14 h 85"/>
                <a:gd name="T66" fmla="*/ 40 w 56"/>
                <a:gd name="T67" fmla="*/ 12 h 85"/>
                <a:gd name="T68" fmla="*/ 35 w 56"/>
                <a:gd name="T69" fmla="*/ 7 h 85"/>
                <a:gd name="T70" fmla="*/ 23 w 56"/>
                <a:gd name="T71" fmla="*/ 5 h 85"/>
                <a:gd name="T72" fmla="*/ 18 w 56"/>
                <a:gd name="T73" fmla="*/ 2 h 85"/>
                <a:gd name="T74" fmla="*/ 11 w 56"/>
                <a:gd name="T75" fmla="*/ 0 h 85"/>
                <a:gd name="T76" fmla="*/ 7 w 56"/>
                <a:gd name="T77" fmla="*/ 5 h 85"/>
                <a:gd name="T78" fmla="*/ 4 w 56"/>
                <a:gd name="T79" fmla="*/ 5 h 85"/>
                <a:gd name="T80" fmla="*/ 4 w 56"/>
                <a:gd name="T81" fmla="*/ 5 h 85"/>
                <a:gd name="T82" fmla="*/ 4 w 56"/>
                <a:gd name="T83" fmla="*/ 5 h 85"/>
                <a:gd name="T84" fmla="*/ 2 w 56"/>
                <a:gd name="T85" fmla="*/ 7 h 85"/>
                <a:gd name="T86" fmla="*/ 0 w 56"/>
                <a:gd name="T87" fmla="*/ 12 h 85"/>
                <a:gd name="T88" fmla="*/ 0 w 56"/>
                <a:gd name="T89" fmla="*/ 19 h 85"/>
                <a:gd name="T90" fmla="*/ 0 w 56"/>
                <a:gd name="T91" fmla="*/ 21 h 85"/>
                <a:gd name="T92" fmla="*/ 0 w 56"/>
                <a:gd name="T93" fmla="*/ 26 h 85"/>
                <a:gd name="T94" fmla="*/ 0 w 56"/>
                <a:gd name="T95" fmla="*/ 31 h 85"/>
                <a:gd name="T96" fmla="*/ 4 w 56"/>
                <a:gd name="T97" fmla="*/ 33 h 85"/>
                <a:gd name="T98" fmla="*/ 7 w 56"/>
                <a:gd name="T99" fmla="*/ 35 h 85"/>
                <a:gd name="T100" fmla="*/ 7 w 56"/>
                <a:gd name="T101" fmla="*/ 40 h 85"/>
                <a:gd name="T102" fmla="*/ 9 w 56"/>
                <a:gd name="T103" fmla="*/ 42 h 85"/>
                <a:gd name="T104" fmla="*/ 9 w 56"/>
                <a:gd name="T105" fmla="*/ 45 h 85"/>
                <a:gd name="T106" fmla="*/ 9 w 56"/>
                <a:gd name="T107" fmla="*/ 50 h 85"/>
                <a:gd name="T108" fmla="*/ 4 w 56"/>
                <a:gd name="T109" fmla="*/ 52 h 85"/>
                <a:gd name="T110" fmla="*/ 7 w 56"/>
                <a:gd name="T111" fmla="*/ 57 h 85"/>
                <a:gd name="T112" fmla="*/ 7 w 56"/>
                <a:gd name="T113" fmla="*/ 61 h 85"/>
                <a:gd name="T114" fmla="*/ 4 w 56"/>
                <a:gd name="T115" fmla="*/ 64 h 85"/>
                <a:gd name="T116" fmla="*/ 0 w 56"/>
                <a:gd name="T117" fmla="*/ 68 h 85"/>
                <a:gd name="T118" fmla="*/ 0 w 56"/>
                <a:gd name="T119" fmla="*/ 6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" h="85">
                  <a:moveTo>
                    <a:pt x="0" y="68"/>
                  </a:moveTo>
                  <a:lnTo>
                    <a:pt x="0" y="71"/>
                  </a:lnTo>
                  <a:lnTo>
                    <a:pt x="2" y="73"/>
                  </a:lnTo>
                  <a:lnTo>
                    <a:pt x="2" y="73"/>
                  </a:lnTo>
                  <a:lnTo>
                    <a:pt x="2" y="76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4" y="76"/>
                  </a:lnTo>
                  <a:lnTo>
                    <a:pt x="16" y="76"/>
                  </a:lnTo>
                  <a:lnTo>
                    <a:pt x="16" y="78"/>
                  </a:lnTo>
                  <a:lnTo>
                    <a:pt x="18" y="80"/>
                  </a:lnTo>
                  <a:lnTo>
                    <a:pt x="18" y="85"/>
                  </a:lnTo>
                  <a:lnTo>
                    <a:pt x="21" y="85"/>
                  </a:lnTo>
                  <a:lnTo>
                    <a:pt x="26" y="83"/>
                  </a:lnTo>
                  <a:lnTo>
                    <a:pt x="26" y="80"/>
                  </a:lnTo>
                  <a:lnTo>
                    <a:pt x="28" y="78"/>
                  </a:lnTo>
                  <a:lnTo>
                    <a:pt x="30" y="78"/>
                  </a:lnTo>
                  <a:lnTo>
                    <a:pt x="33" y="73"/>
                  </a:lnTo>
                  <a:lnTo>
                    <a:pt x="37" y="66"/>
                  </a:lnTo>
                  <a:lnTo>
                    <a:pt x="42" y="59"/>
                  </a:lnTo>
                  <a:lnTo>
                    <a:pt x="42" y="54"/>
                  </a:lnTo>
                  <a:lnTo>
                    <a:pt x="47" y="47"/>
                  </a:lnTo>
                  <a:lnTo>
                    <a:pt x="52" y="40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6" y="33"/>
                  </a:lnTo>
                  <a:lnTo>
                    <a:pt x="56" y="28"/>
                  </a:lnTo>
                  <a:lnTo>
                    <a:pt x="54" y="23"/>
                  </a:lnTo>
                  <a:lnTo>
                    <a:pt x="52" y="26"/>
                  </a:lnTo>
                  <a:lnTo>
                    <a:pt x="49" y="23"/>
                  </a:lnTo>
                  <a:lnTo>
                    <a:pt x="49" y="21"/>
                  </a:lnTo>
                  <a:lnTo>
                    <a:pt x="42" y="14"/>
                  </a:lnTo>
                  <a:lnTo>
                    <a:pt x="40" y="12"/>
                  </a:lnTo>
                  <a:lnTo>
                    <a:pt x="35" y="7"/>
                  </a:lnTo>
                  <a:lnTo>
                    <a:pt x="23" y="5"/>
                  </a:lnTo>
                  <a:lnTo>
                    <a:pt x="18" y="2"/>
                  </a:lnTo>
                  <a:lnTo>
                    <a:pt x="11" y="0"/>
                  </a:lnTo>
                  <a:lnTo>
                    <a:pt x="7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7" y="35"/>
                  </a:lnTo>
                  <a:lnTo>
                    <a:pt x="7" y="40"/>
                  </a:lnTo>
                  <a:lnTo>
                    <a:pt x="9" y="42"/>
                  </a:lnTo>
                  <a:lnTo>
                    <a:pt x="9" y="45"/>
                  </a:lnTo>
                  <a:lnTo>
                    <a:pt x="9" y="50"/>
                  </a:lnTo>
                  <a:lnTo>
                    <a:pt x="4" y="52"/>
                  </a:lnTo>
                  <a:lnTo>
                    <a:pt x="7" y="57"/>
                  </a:lnTo>
                  <a:lnTo>
                    <a:pt x="7" y="61"/>
                  </a:lnTo>
                  <a:lnTo>
                    <a:pt x="4" y="64"/>
                  </a:lnTo>
                  <a:lnTo>
                    <a:pt x="0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86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6752969" y="2492565"/>
              <a:ext cx="203225" cy="227711"/>
            </a:xfrm>
            <a:custGeom>
              <a:avLst/>
              <a:gdLst>
                <a:gd name="T0" fmla="*/ 33 w 83"/>
                <a:gd name="T1" fmla="*/ 90 h 93"/>
                <a:gd name="T2" fmla="*/ 36 w 83"/>
                <a:gd name="T3" fmla="*/ 93 h 93"/>
                <a:gd name="T4" fmla="*/ 45 w 83"/>
                <a:gd name="T5" fmla="*/ 93 h 93"/>
                <a:gd name="T6" fmla="*/ 43 w 83"/>
                <a:gd name="T7" fmla="*/ 88 h 93"/>
                <a:gd name="T8" fmla="*/ 38 w 83"/>
                <a:gd name="T9" fmla="*/ 81 h 93"/>
                <a:gd name="T10" fmla="*/ 43 w 83"/>
                <a:gd name="T11" fmla="*/ 74 h 93"/>
                <a:gd name="T12" fmla="*/ 57 w 83"/>
                <a:gd name="T13" fmla="*/ 76 h 93"/>
                <a:gd name="T14" fmla="*/ 66 w 83"/>
                <a:gd name="T15" fmla="*/ 74 h 93"/>
                <a:gd name="T16" fmla="*/ 74 w 83"/>
                <a:gd name="T17" fmla="*/ 78 h 93"/>
                <a:gd name="T18" fmla="*/ 81 w 83"/>
                <a:gd name="T19" fmla="*/ 71 h 93"/>
                <a:gd name="T20" fmla="*/ 78 w 83"/>
                <a:gd name="T21" fmla="*/ 62 h 93"/>
                <a:gd name="T22" fmla="*/ 83 w 83"/>
                <a:gd name="T23" fmla="*/ 55 h 93"/>
                <a:gd name="T24" fmla="*/ 81 w 83"/>
                <a:gd name="T25" fmla="*/ 50 h 93"/>
                <a:gd name="T26" fmla="*/ 78 w 83"/>
                <a:gd name="T27" fmla="*/ 43 h 93"/>
                <a:gd name="T28" fmla="*/ 74 w 83"/>
                <a:gd name="T29" fmla="*/ 36 h 93"/>
                <a:gd name="T30" fmla="*/ 74 w 83"/>
                <a:gd name="T31" fmla="*/ 29 h 93"/>
                <a:gd name="T32" fmla="*/ 76 w 83"/>
                <a:gd name="T33" fmla="*/ 17 h 93"/>
                <a:gd name="T34" fmla="*/ 78 w 83"/>
                <a:gd name="T35" fmla="*/ 15 h 93"/>
                <a:gd name="T36" fmla="*/ 81 w 83"/>
                <a:gd name="T37" fmla="*/ 7 h 93"/>
                <a:gd name="T38" fmla="*/ 69 w 83"/>
                <a:gd name="T39" fmla="*/ 5 h 93"/>
                <a:gd name="T40" fmla="*/ 59 w 83"/>
                <a:gd name="T41" fmla="*/ 3 h 93"/>
                <a:gd name="T42" fmla="*/ 50 w 83"/>
                <a:gd name="T43" fmla="*/ 3 h 93"/>
                <a:gd name="T44" fmla="*/ 33 w 83"/>
                <a:gd name="T45" fmla="*/ 3 h 93"/>
                <a:gd name="T46" fmla="*/ 19 w 83"/>
                <a:gd name="T47" fmla="*/ 5 h 93"/>
                <a:gd name="T48" fmla="*/ 19 w 83"/>
                <a:gd name="T49" fmla="*/ 10 h 93"/>
                <a:gd name="T50" fmla="*/ 17 w 83"/>
                <a:gd name="T51" fmla="*/ 17 h 93"/>
                <a:gd name="T52" fmla="*/ 12 w 83"/>
                <a:gd name="T53" fmla="*/ 22 h 93"/>
                <a:gd name="T54" fmla="*/ 2 w 83"/>
                <a:gd name="T55" fmla="*/ 26 h 93"/>
                <a:gd name="T56" fmla="*/ 0 w 83"/>
                <a:gd name="T57" fmla="*/ 41 h 93"/>
                <a:gd name="T58" fmla="*/ 5 w 83"/>
                <a:gd name="T59" fmla="*/ 45 h 93"/>
                <a:gd name="T60" fmla="*/ 7 w 83"/>
                <a:gd name="T61" fmla="*/ 50 h 93"/>
                <a:gd name="T62" fmla="*/ 10 w 83"/>
                <a:gd name="T63" fmla="*/ 57 h 93"/>
                <a:gd name="T64" fmla="*/ 14 w 83"/>
                <a:gd name="T65" fmla="*/ 60 h 93"/>
                <a:gd name="T66" fmla="*/ 17 w 83"/>
                <a:gd name="T67" fmla="*/ 62 h 93"/>
                <a:gd name="T68" fmla="*/ 19 w 83"/>
                <a:gd name="T69" fmla="*/ 74 h 93"/>
                <a:gd name="T70" fmla="*/ 24 w 83"/>
                <a:gd name="T71" fmla="*/ 78 h 93"/>
                <a:gd name="T72" fmla="*/ 29 w 83"/>
                <a:gd name="T73" fmla="*/ 83 h 93"/>
                <a:gd name="T74" fmla="*/ 31 w 83"/>
                <a:gd name="T75" fmla="*/ 8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3" h="93">
                  <a:moveTo>
                    <a:pt x="33" y="90"/>
                  </a:moveTo>
                  <a:lnTo>
                    <a:pt x="33" y="90"/>
                  </a:lnTo>
                  <a:lnTo>
                    <a:pt x="36" y="90"/>
                  </a:lnTo>
                  <a:lnTo>
                    <a:pt x="36" y="93"/>
                  </a:lnTo>
                  <a:lnTo>
                    <a:pt x="40" y="93"/>
                  </a:lnTo>
                  <a:lnTo>
                    <a:pt x="45" y="93"/>
                  </a:lnTo>
                  <a:lnTo>
                    <a:pt x="45" y="90"/>
                  </a:lnTo>
                  <a:lnTo>
                    <a:pt x="43" y="88"/>
                  </a:lnTo>
                  <a:lnTo>
                    <a:pt x="43" y="86"/>
                  </a:lnTo>
                  <a:lnTo>
                    <a:pt x="38" y="81"/>
                  </a:lnTo>
                  <a:lnTo>
                    <a:pt x="40" y="76"/>
                  </a:lnTo>
                  <a:lnTo>
                    <a:pt x="43" y="74"/>
                  </a:lnTo>
                  <a:lnTo>
                    <a:pt x="47" y="76"/>
                  </a:lnTo>
                  <a:lnTo>
                    <a:pt x="57" y="76"/>
                  </a:lnTo>
                  <a:lnTo>
                    <a:pt x="62" y="74"/>
                  </a:lnTo>
                  <a:lnTo>
                    <a:pt x="66" y="74"/>
                  </a:lnTo>
                  <a:lnTo>
                    <a:pt x="71" y="78"/>
                  </a:lnTo>
                  <a:lnTo>
                    <a:pt x="74" y="78"/>
                  </a:lnTo>
                  <a:lnTo>
                    <a:pt x="78" y="74"/>
                  </a:lnTo>
                  <a:lnTo>
                    <a:pt x="81" y="71"/>
                  </a:lnTo>
                  <a:lnTo>
                    <a:pt x="81" y="67"/>
                  </a:lnTo>
                  <a:lnTo>
                    <a:pt x="78" y="62"/>
                  </a:lnTo>
                  <a:lnTo>
                    <a:pt x="83" y="60"/>
                  </a:lnTo>
                  <a:lnTo>
                    <a:pt x="83" y="55"/>
                  </a:lnTo>
                  <a:lnTo>
                    <a:pt x="83" y="52"/>
                  </a:lnTo>
                  <a:lnTo>
                    <a:pt x="81" y="50"/>
                  </a:lnTo>
                  <a:lnTo>
                    <a:pt x="81" y="45"/>
                  </a:lnTo>
                  <a:lnTo>
                    <a:pt x="78" y="43"/>
                  </a:lnTo>
                  <a:lnTo>
                    <a:pt x="74" y="41"/>
                  </a:lnTo>
                  <a:lnTo>
                    <a:pt x="74" y="36"/>
                  </a:lnTo>
                  <a:lnTo>
                    <a:pt x="74" y="31"/>
                  </a:lnTo>
                  <a:lnTo>
                    <a:pt x="74" y="29"/>
                  </a:lnTo>
                  <a:lnTo>
                    <a:pt x="74" y="22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78" y="15"/>
                  </a:lnTo>
                  <a:lnTo>
                    <a:pt x="81" y="10"/>
                  </a:lnTo>
                  <a:lnTo>
                    <a:pt x="81" y="7"/>
                  </a:lnTo>
                  <a:lnTo>
                    <a:pt x="76" y="5"/>
                  </a:lnTo>
                  <a:lnTo>
                    <a:pt x="69" y="5"/>
                  </a:lnTo>
                  <a:lnTo>
                    <a:pt x="62" y="0"/>
                  </a:lnTo>
                  <a:lnTo>
                    <a:pt x="59" y="3"/>
                  </a:lnTo>
                  <a:lnTo>
                    <a:pt x="55" y="3"/>
                  </a:lnTo>
                  <a:lnTo>
                    <a:pt x="50" y="3"/>
                  </a:lnTo>
                  <a:lnTo>
                    <a:pt x="40" y="5"/>
                  </a:lnTo>
                  <a:lnTo>
                    <a:pt x="33" y="3"/>
                  </a:lnTo>
                  <a:lnTo>
                    <a:pt x="24" y="3"/>
                  </a:lnTo>
                  <a:lnTo>
                    <a:pt x="19" y="5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7" y="15"/>
                  </a:lnTo>
                  <a:lnTo>
                    <a:pt x="17" y="17"/>
                  </a:lnTo>
                  <a:lnTo>
                    <a:pt x="14" y="19"/>
                  </a:lnTo>
                  <a:lnTo>
                    <a:pt x="12" y="22"/>
                  </a:lnTo>
                  <a:lnTo>
                    <a:pt x="5" y="22"/>
                  </a:lnTo>
                  <a:lnTo>
                    <a:pt x="2" y="26"/>
                  </a:lnTo>
                  <a:lnTo>
                    <a:pt x="2" y="3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5" y="45"/>
                  </a:lnTo>
                  <a:lnTo>
                    <a:pt x="7" y="48"/>
                  </a:lnTo>
                  <a:lnTo>
                    <a:pt x="7" y="50"/>
                  </a:lnTo>
                  <a:lnTo>
                    <a:pt x="10" y="52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4" y="60"/>
                  </a:lnTo>
                  <a:lnTo>
                    <a:pt x="17" y="60"/>
                  </a:lnTo>
                  <a:lnTo>
                    <a:pt x="17" y="62"/>
                  </a:lnTo>
                  <a:lnTo>
                    <a:pt x="19" y="69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4" y="78"/>
                  </a:lnTo>
                  <a:lnTo>
                    <a:pt x="24" y="83"/>
                  </a:lnTo>
                  <a:lnTo>
                    <a:pt x="29" y="83"/>
                  </a:lnTo>
                  <a:lnTo>
                    <a:pt x="29" y="86"/>
                  </a:lnTo>
                  <a:lnTo>
                    <a:pt x="31" y="88"/>
                  </a:lnTo>
                  <a:lnTo>
                    <a:pt x="33" y="90"/>
                  </a:lnTo>
                  <a:close/>
                </a:path>
              </a:pathLst>
            </a:custGeom>
            <a:solidFill>
              <a:srgbClr val="425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6579126" y="2372587"/>
              <a:ext cx="254643" cy="381966"/>
            </a:xfrm>
            <a:custGeom>
              <a:avLst/>
              <a:gdLst>
                <a:gd name="T0" fmla="*/ 17 w 104"/>
                <a:gd name="T1" fmla="*/ 68 h 156"/>
                <a:gd name="T2" fmla="*/ 19 w 104"/>
                <a:gd name="T3" fmla="*/ 68 h 156"/>
                <a:gd name="T4" fmla="*/ 28 w 104"/>
                <a:gd name="T5" fmla="*/ 73 h 156"/>
                <a:gd name="T6" fmla="*/ 26 w 104"/>
                <a:gd name="T7" fmla="*/ 82 h 156"/>
                <a:gd name="T8" fmla="*/ 28 w 104"/>
                <a:gd name="T9" fmla="*/ 87 h 156"/>
                <a:gd name="T10" fmla="*/ 33 w 104"/>
                <a:gd name="T11" fmla="*/ 90 h 156"/>
                <a:gd name="T12" fmla="*/ 38 w 104"/>
                <a:gd name="T13" fmla="*/ 92 h 156"/>
                <a:gd name="T14" fmla="*/ 36 w 104"/>
                <a:gd name="T15" fmla="*/ 99 h 156"/>
                <a:gd name="T16" fmla="*/ 31 w 104"/>
                <a:gd name="T17" fmla="*/ 113 h 156"/>
                <a:gd name="T18" fmla="*/ 28 w 104"/>
                <a:gd name="T19" fmla="*/ 120 h 156"/>
                <a:gd name="T20" fmla="*/ 28 w 104"/>
                <a:gd name="T21" fmla="*/ 125 h 156"/>
                <a:gd name="T22" fmla="*/ 28 w 104"/>
                <a:gd name="T23" fmla="*/ 132 h 156"/>
                <a:gd name="T24" fmla="*/ 38 w 104"/>
                <a:gd name="T25" fmla="*/ 142 h 156"/>
                <a:gd name="T26" fmla="*/ 40 w 104"/>
                <a:gd name="T27" fmla="*/ 149 h 156"/>
                <a:gd name="T28" fmla="*/ 52 w 104"/>
                <a:gd name="T29" fmla="*/ 156 h 156"/>
                <a:gd name="T30" fmla="*/ 57 w 104"/>
                <a:gd name="T31" fmla="*/ 153 h 156"/>
                <a:gd name="T32" fmla="*/ 62 w 104"/>
                <a:gd name="T33" fmla="*/ 153 h 156"/>
                <a:gd name="T34" fmla="*/ 66 w 104"/>
                <a:gd name="T35" fmla="*/ 149 h 156"/>
                <a:gd name="T36" fmla="*/ 78 w 104"/>
                <a:gd name="T37" fmla="*/ 146 h 156"/>
                <a:gd name="T38" fmla="*/ 85 w 104"/>
                <a:gd name="T39" fmla="*/ 139 h 156"/>
                <a:gd name="T40" fmla="*/ 92 w 104"/>
                <a:gd name="T41" fmla="*/ 139 h 156"/>
                <a:gd name="T42" fmla="*/ 104 w 104"/>
                <a:gd name="T43" fmla="*/ 139 h 156"/>
                <a:gd name="T44" fmla="*/ 100 w 104"/>
                <a:gd name="T45" fmla="*/ 135 h 156"/>
                <a:gd name="T46" fmla="*/ 95 w 104"/>
                <a:gd name="T47" fmla="*/ 132 h 156"/>
                <a:gd name="T48" fmla="*/ 92 w 104"/>
                <a:gd name="T49" fmla="*/ 123 h 156"/>
                <a:gd name="T50" fmla="*/ 90 w 104"/>
                <a:gd name="T51" fmla="*/ 118 h 156"/>
                <a:gd name="T52" fmla="*/ 88 w 104"/>
                <a:gd name="T53" fmla="*/ 109 h 156"/>
                <a:gd name="T54" fmla="*/ 83 w 104"/>
                <a:gd name="T55" fmla="*/ 106 h 156"/>
                <a:gd name="T56" fmla="*/ 81 w 104"/>
                <a:gd name="T57" fmla="*/ 101 h 156"/>
                <a:gd name="T58" fmla="*/ 78 w 104"/>
                <a:gd name="T59" fmla="*/ 97 h 156"/>
                <a:gd name="T60" fmla="*/ 71 w 104"/>
                <a:gd name="T61" fmla="*/ 92 h 156"/>
                <a:gd name="T62" fmla="*/ 73 w 104"/>
                <a:gd name="T63" fmla="*/ 80 h 156"/>
                <a:gd name="T64" fmla="*/ 76 w 104"/>
                <a:gd name="T65" fmla="*/ 71 h 156"/>
                <a:gd name="T66" fmla="*/ 85 w 104"/>
                <a:gd name="T67" fmla="*/ 68 h 156"/>
                <a:gd name="T68" fmla="*/ 88 w 104"/>
                <a:gd name="T69" fmla="*/ 64 h 156"/>
                <a:gd name="T70" fmla="*/ 90 w 104"/>
                <a:gd name="T71" fmla="*/ 59 h 156"/>
                <a:gd name="T72" fmla="*/ 88 w 104"/>
                <a:gd name="T73" fmla="*/ 54 h 156"/>
                <a:gd name="T74" fmla="*/ 88 w 104"/>
                <a:gd name="T75" fmla="*/ 47 h 156"/>
                <a:gd name="T76" fmla="*/ 73 w 104"/>
                <a:gd name="T77" fmla="*/ 37 h 156"/>
                <a:gd name="T78" fmla="*/ 66 w 104"/>
                <a:gd name="T79" fmla="*/ 35 h 156"/>
                <a:gd name="T80" fmla="*/ 59 w 104"/>
                <a:gd name="T81" fmla="*/ 40 h 156"/>
                <a:gd name="T82" fmla="*/ 57 w 104"/>
                <a:gd name="T83" fmla="*/ 40 h 156"/>
                <a:gd name="T84" fmla="*/ 59 w 104"/>
                <a:gd name="T85" fmla="*/ 28 h 156"/>
                <a:gd name="T86" fmla="*/ 54 w 104"/>
                <a:gd name="T87" fmla="*/ 19 h 156"/>
                <a:gd name="T88" fmla="*/ 40 w 104"/>
                <a:gd name="T89" fmla="*/ 9 h 156"/>
                <a:gd name="T90" fmla="*/ 36 w 104"/>
                <a:gd name="T91" fmla="*/ 2 h 156"/>
                <a:gd name="T92" fmla="*/ 31 w 104"/>
                <a:gd name="T93" fmla="*/ 0 h 156"/>
                <a:gd name="T94" fmla="*/ 24 w 104"/>
                <a:gd name="T95" fmla="*/ 9 h 156"/>
                <a:gd name="T96" fmla="*/ 17 w 104"/>
                <a:gd name="T97" fmla="*/ 11 h 156"/>
                <a:gd name="T98" fmla="*/ 12 w 104"/>
                <a:gd name="T99" fmla="*/ 21 h 156"/>
                <a:gd name="T100" fmla="*/ 19 w 104"/>
                <a:gd name="T101" fmla="*/ 26 h 156"/>
                <a:gd name="T102" fmla="*/ 24 w 104"/>
                <a:gd name="T103" fmla="*/ 33 h 156"/>
                <a:gd name="T104" fmla="*/ 12 w 104"/>
                <a:gd name="T105" fmla="*/ 35 h 156"/>
                <a:gd name="T106" fmla="*/ 7 w 104"/>
                <a:gd name="T107" fmla="*/ 35 h 156"/>
                <a:gd name="T108" fmla="*/ 2 w 104"/>
                <a:gd name="T109" fmla="*/ 45 h 156"/>
                <a:gd name="T110" fmla="*/ 0 w 104"/>
                <a:gd name="T111" fmla="*/ 54 h 156"/>
                <a:gd name="T112" fmla="*/ 14 w 104"/>
                <a:gd name="T113" fmla="*/ 6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4" h="156">
                  <a:moveTo>
                    <a:pt x="14" y="68"/>
                  </a:moveTo>
                  <a:lnTo>
                    <a:pt x="17" y="68"/>
                  </a:lnTo>
                  <a:lnTo>
                    <a:pt x="19" y="71"/>
                  </a:lnTo>
                  <a:lnTo>
                    <a:pt x="19" y="68"/>
                  </a:lnTo>
                  <a:lnTo>
                    <a:pt x="24" y="68"/>
                  </a:lnTo>
                  <a:lnTo>
                    <a:pt x="28" y="73"/>
                  </a:lnTo>
                  <a:lnTo>
                    <a:pt x="28" y="80"/>
                  </a:lnTo>
                  <a:lnTo>
                    <a:pt x="26" y="82"/>
                  </a:lnTo>
                  <a:lnTo>
                    <a:pt x="24" y="85"/>
                  </a:lnTo>
                  <a:lnTo>
                    <a:pt x="28" y="87"/>
                  </a:lnTo>
                  <a:lnTo>
                    <a:pt x="31" y="87"/>
                  </a:lnTo>
                  <a:lnTo>
                    <a:pt x="33" y="90"/>
                  </a:lnTo>
                  <a:lnTo>
                    <a:pt x="36" y="94"/>
                  </a:lnTo>
                  <a:lnTo>
                    <a:pt x="38" y="92"/>
                  </a:lnTo>
                  <a:lnTo>
                    <a:pt x="40" y="94"/>
                  </a:lnTo>
                  <a:lnTo>
                    <a:pt x="36" y="99"/>
                  </a:lnTo>
                  <a:lnTo>
                    <a:pt x="33" y="106"/>
                  </a:lnTo>
                  <a:lnTo>
                    <a:pt x="31" y="113"/>
                  </a:lnTo>
                  <a:lnTo>
                    <a:pt x="31" y="118"/>
                  </a:lnTo>
                  <a:lnTo>
                    <a:pt x="28" y="120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30"/>
                  </a:lnTo>
                  <a:lnTo>
                    <a:pt x="28" y="132"/>
                  </a:lnTo>
                  <a:lnTo>
                    <a:pt x="33" y="137"/>
                  </a:lnTo>
                  <a:lnTo>
                    <a:pt x="38" y="142"/>
                  </a:lnTo>
                  <a:lnTo>
                    <a:pt x="38" y="144"/>
                  </a:lnTo>
                  <a:lnTo>
                    <a:pt x="40" y="149"/>
                  </a:lnTo>
                  <a:lnTo>
                    <a:pt x="47" y="156"/>
                  </a:lnTo>
                  <a:lnTo>
                    <a:pt x="52" y="156"/>
                  </a:lnTo>
                  <a:lnTo>
                    <a:pt x="54" y="153"/>
                  </a:lnTo>
                  <a:lnTo>
                    <a:pt x="57" y="153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6" y="151"/>
                  </a:lnTo>
                  <a:lnTo>
                    <a:pt x="66" y="149"/>
                  </a:lnTo>
                  <a:lnTo>
                    <a:pt x="71" y="146"/>
                  </a:lnTo>
                  <a:lnTo>
                    <a:pt x="78" y="146"/>
                  </a:lnTo>
                  <a:lnTo>
                    <a:pt x="81" y="142"/>
                  </a:lnTo>
                  <a:lnTo>
                    <a:pt x="85" y="139"/>
                  </a:lnTo>
                  <a:lnTo>
                    <a:pt x="92" y="139"/>
                  </a:lnTo>
                  <a:lnTo>
                    <a:pt x="92" y="139"/>
                  </a:lnTo>
                  <a:lnTo>
                    <a:pt x="97" y="139"/>
                  </a:lnTo>
                  <a:lnTo>
                    <a:pt x="104" y="139"/>
                  </a:lnTo>
                  <a:lnTo>
                    <a:pt x="102" y="137"/>
                  </a:lnTo>
                  <a:lnTo>
                    <a:pt x="100" y="135"/>
                  </a:lnTo>
                  <a:lnTo>
                    <a:pt x="100" y="132"/>
                  </a:lnTo>
                  <a:lnTo>
                    <a:pt x="95" y="132"/>
                  </a:lnTo>
                  <a:lnTo>
                    <a:pt x="95" y="127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90" y="118"/>
                  </a:lnTo>
                  <a:lnTo>
                    <a:pt x="88" y="111"/>
                  </a:lnTo>
                  <a:lnTo>
                    <a:pt x="88" y="109"/>
                  </a:lnTo>
                  <a:lnTo>
                    <a:pt x="85" y="109"/>
                  </a:lnTo>
                  <a:lnTo>
                    <a:pt x="83" y="106"/>
                  </a:lnTo>
                  <a:lnTo>
                    <a:pt x="81" y="106"/>
                  </a:lnTo>
                  <a:lnTo>
                    <a:pt x="81" y="101"/>
                  </a:lnTo>
                  <a:lnTo>
                    <a:pt x="78" y="99"/>
                  </a:lnTo>
                  <a:lnTo>
                    <a:pt x="78" y="97"/>
                  </a:lnTo>
                  <a:lnTo>
                    <a:pt x="76" y="94"/>
                  </a:lnTo>
                  <a:lnTo>
                    <a:pt x="71" y="92"/>
                  </a:lnTo>
                  <a:lnTo>
                    <a:pt x="71" y="90"/>
                  </a:lnTo>
                  <a:lnTo>
                    <a:pt x="73" y="80"/>
                  </a:lnTo>
                  <a:lnTo>
                    <a:pt x="73" y="75"/>
                  </a:lnTo>
                  <a:lnTo>
                    <a:pt x="76" y="71"/>
                  </a:lnTo>
                  <a:lnTo>
                    <a:pt x="83" y="71"/>
                  </a:lnTo>
                  <a:lnTo>
                    <a:pt x="85" y="68"/>
                  </a:lnTo>
                  <a:lnTo>
                    <a:pt x="88" y="66"/>
                  </a:lnTo>
                  <a:lnTo>
                    <a:pt x="88" y="64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88" y="54"/>
                  </a:lnTo>
                  <a:lnTo>
                    <a:pt x="88" y="49"/>
                  </a:lnTo>
                  <a:lnTo>
                    <a:pt x="88" y="47"/>
                  </a:lnTo>
                  <a:lnTo>
                    <a:pt x="78" y="45"/>
                  </a:lnTo>
                  <a:lnTo>
                    <a:pt x="73" y="37"/>
                  </a:lnTo>
                  <a:lnTo>
                    <a:pt x="69" y="33"/>
                  </a:lnTo>
                  <a:lnTo>
                    <a:pt x="66" y="35"/>
                  </a:lnTo>
                  <a:lnTo>
                    <a:pt x="62" y="37"/>
                  </a:lnTo>
                  <a:lnTo>
                    <a:pt x="59" y="40"/>
                  </a:lnTo>
                  <a:lnTo>
                    <a:pt x="59" y="45"/>
                  </a:lnTo>
                  <a:lnTo>
                    <a:pt x="57" y="40"/>
                  </a:lnTo>
                  <a:lnTo>
                    <a:pt x="59" y="33"/>
                  </a:lnTo>
                  <a:lnTo>
                    <a:pt x="59" y="28"/>
                  </a:lnTo>
                  <a:lnTo>
                    <a:pt x="57" y="21"/>
                  </a:lnTo>
                  <a:lnTo>
                    <a:pt x="54" y="19"/>
                  </a:lnTo>
                  <a:lnTo>
                    <a:pt x="45" y="14"/>
                  </a:lnTo>
                  <a:lnTo>
                    <a:pt x="40" y="9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24" y="9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4" y="26"/>
                  </a:lnTo>
                  <a:lnTo>
                    <a:pt x="19" y="26"/>
                  </a:lnTo>
                  <a:lnTo>
                    <a:pt x="24" y="28"/>
                  </a:lnTo>
                  <a:lnTo>
                    <a:pt x="24" y="33"/>
                  </a:lnTo>
                  <a:lnTo>
                    <a:pt x="17" y="37"/>
                  </a:lnTo>
                  <a:lnTo>
                    <a:pt x="12" y="35"/>
                  </a:lnTo>
                  <a:lnTo>
                    <a:pt x="9" y="37"/>
                  </a:lnTo>
                  <a:lnTo>
                    <a:pt x="7" y="35"/>
                  </a:lnTo>
                  <a:lnTo>
                    <a:pt x="5" y="37"/>
                  </a:lnTo>
                  <a:lnTo>
                    <a:pt x="2" y="45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7" y="61"/>
                  </a:lnTo>
                  <a:lnTo>
                    <a:pt x="14" y="68"/>
                  </a:lnTo>
                  <a:lnTo>
                    <a:pt x="14" y="68"/>
                  </a:lnTo>
                  <a:close/>
                </a:path>
              </a:pathLst>
            </a:custGeom>
            <a:solidFill>
              <a:srgbClr val="003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5976796" y="2157118"/>
              <a:ext cx="678233" cy="626815"/>
            </a:xfrm>
            <a:custGeom>
              <a:avLst/>
              <a:gdLst>
                <a:gd name="T0" fmla="*/ 66 w 117"/>
                <a:gd name="T1" fmla="*/ 108 h 108"/>
                <a:gd name="T2" fmla="*/ 78 w 117"/>
                <a:gd name="T3" fmla="*/ 97 h 108"/>
                <a:gd name="T4" fmla="*/ 83 w 117"/>
                <a:gd name="T5" fmla="*/ 91 h 108"/>
                <a:gd name="T6" fmla="*/ 78 w 117"/>
                <a:gd name="T7" fmla="*/ 82 h 108"/>
                <a:gd name="T8" fmla="*/ 75 w 117"/>
                <a:gd name="T9" fmla="*/ 76 h 108"/>
                <a:gd name="T10" fmla="*/ 88 w 117"/>
                <a:gd name="T11" fmla="*/ 78 h 108"/>
                <a:gd name="T12" fmla="*/ 102 w 117"/>
                <a:gd name="T13" fmla="*/ 73 h 108"/>
                <a:gd name="T14" fmla="*/ 107 w 117"/>
                <a:gd name="T15" fmla="*/ 63 h 108"/>
                <a:gd name="T16" fmla="*/ 107 w 117"/>
                <a:gd name="T17" fmla="*/ 52 h 108"/>
                <a:gd name="T18" fmla="*/ 114 w 117"/>
                <a:gd name="T19" fmla="*/ 49 h 108"/>
                <a:gd name="T20" fmla="*/ 111 w 117"/>
                <a:gd name="T21" fmla="*/ 42 h 108"/>
                <a:gd name="T22" fmla="*/ 117 w 117"/>
                <a:gd name="T23" fmla="*/ 37 h 108"/>
                <a:gd name="T24" fmla="*/ 108 w 117"/>
                <a:gd name="T25" fmla="*/ 35 h 108"/>
                <a:gd name="T26" fmla="*/ 103 w 117"/>
                <a:gd name="T27" fmla="*/ 36 h 108"/>
                <a:gd name="T28" fmla="*/ 108 w 117"/>
                <a:gd name="T29" fmla="*/ 31 h 108"/>
                <a:gd name="T30" fmla="*/ 101 w 117"/>
                <a:gd name="T31" fmla="*/ 26 h 108"/>
                <a:gd name="T32" fmla="*/ 95 w 117"/>
                <a:gd name="T33" fmla="*/ 23 h 108"/>
                <a:gd name="T34" fmla="*/ 91 w 117"/>
                <a:gd name="T35" fmla="*/ 21 h 108"/>
                <a:gd name="T36" fmla="*/ 99 w 117"/>
                <a:gd name="T37" fmla="*/ 18 h 108"/>
                <a:gd name="T38" fmla="*/ 88 w 117"/>
                <a:gd name="T39" fmla="*/ 16 h 108"/>
                <a:gd name="T40" fmla="*/ 76 w 117"/>
                <a:gd name="T41" fmla="*/ 20 h 108"/>
                <a:gd name="T42" fmla="*/ 69 w 117"/>
                <a:gd name="T43" fmla="*/ 22 h 108"/>
                <a:gd name="T44" fmla="*/ 51 w 117"/>
                <a:gd name="T45" fmla="*/ 20 h 108"/>
                <a:gd name="T46" fmla="*/ 45 w 117"/>
                <a:gd name="T47" fmla="*/ 16 h 108"/>
                <a:gd name="T48" fmla="*/ 36 w 117"/>
                <a:gd name="T49" fmla="*/ 10 h 108"/>
                <a:gd name="T50" fmla="*/ 31 w 117"/>
                <a:gd name="T51" fmla="*/ 3 h 108"/>
                <a:gd name="T52" fmla="*/ 27 w 117"/>
                <a:gd name="T53" fmla="*/ 9 h 108"/>
                <a:gd name="T54" fmla="*/ 30 w 117"/>
                <a:gd name="T55" fmla="*/ 12 h 108"/>
                <a:gd name="T56" fmla="*/ 25 w 117"/>
                <a:gd name="T57" fmla="*/ 13 h 108"/>
                <a:gd name="T58" fmla="*/ 17 w 117"/>
                <a:gd name="T59" fmla="*/ 20 h 108"/>
                <a:gd name="T60" fmla="*/ 13 w 117"/>
                <a:gd name="T61" fmla="*/ 32 h 108"/>
                <a:gd name="T62" fmla="*/ 11 w 117"/>
                <a:gd name="T63" fmla="*/ 24 h 108"/>
                <a:gd name="T64" fmla="*/ 14 w 117"/>
                <a:gd name="T65" fmla="*/ 14 h 108"/>
                <a:gd name="T66" fmla="*/ 14 w 117"/>
                <a:gd name="T67" fmla="*/ 9 h 108"/>
                <a:gd name="T68" fmla="*/ 12 w 117"/>
                <a:gd name="T69" fmla="*/ 8 h 108"/>
                <a:gd name="T70" fmla="*/ 4 w 117"/>
                <a:gd name="T71" fmla="*/ 17 h 108"/>
                <a:gd name="T72" fmla="*/ 0 w 117"/>
                <a:gd name="T73" fmla="*/ 30 h 108"/>
                <a:gd name="T74" fmla="*/ 8 w 117"/>
                <a:gd name="T75" fmla="*/ 39 h 108"/>
                <a:gd name="T76" fmla="*/ 7 w 117"/>
                <a:gd name="T77" fmla="*/ 46 h 108"/>
                <a:gd name="T78" fmla="*/ 16 w 117"/>
                <a:gd name="T79" fmla="*/ 50 h 108"/>
                <a:gd name="T80" fmla="*/ 26 w 117"/>
                <a:gd name="T81" fmla="*/ 50 h 108"/>
                <a:gd name="T82" fmla="*/ 38 w 117"/>
                <a:gd name="T83" fmla="*/ 57 h 108"/>
                <a:gd name="T84" fmla="*/ 47 w 117"/>
                <a:gd name="T85" fmla="*/ 57 h 108"/>
                <a:gd name="T86" fmla="*/ 50 w 117"/>
                <a:gd name="T87" fmla="*/ 62 h 108"/>
                <a:gd name="T88" fmla="*/ 47 w 117"/>
                <a:gd name="T89" fmla="*/ 70 h 108"/>
                <a:gd name="T90" fmla="*/ 48 w 117"/>
                <a:gd name="T91" fmla="*/ 78 h 108"/>
                <a:gd name="T92" fmla="*/ 49 w 117"/>
                <a:gd name="T93" fmla="*/ 89 h 108"/>
                <a:gd name="T94" fmla="*/ 51 w 117"/>
                <a:gd name="T95" fmla="*/ 94 h 108"/>
                <a:gd name="T96" fmla="*/ 42 w 117"/>
                <a:gd name="T97" fmla="*/ 2 h 108"/>
                <a:gd name="T98" fmla="*/ 43 w 117"/>
                <a:gd name="T99" fmla="*/ 4 h 108"/>
                <a:gd name="T100" fmla="*/ 39 w 117"/>
                <a:gd name="T101" fmla="*/ 5 h 108"/>
                <a:gd name="T102" fmla="*/ 29 w 117"/>
                <a:gd name="T103" fmla="*/ 1 h 108"/>
                <a:gd name="T104" fmla="*/ 79 w 117"/>
                <a:gd name="T105" fmla="*/ 13 h 108"/>
                <a:gd name="T106" fmla="*/ 80 w 117"/>
                <a:gd name="T107" fmla="*/ 1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108">
                  <a:moveTo>
                    <a:pt x="54" y="103"/>
                  </a:moveTo>
                  <a:cubicBezTo>
                    <a:pt x="57" y="105"/>
                    <a:pt x="57" y="105"/>
                    <a:pt x="57" y="105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3" y="108"/>
                    <a:pt x="63" y="108"/>
                    <a:pt x="63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8" y="105"/>
                    <a:pt x="68" y="105"/>
                    <a:pt x="68" y="105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76" y="90"/>
                    <a:pt x="76" y="90"/>
                    <a:pt x="76" y="90"/>
                  </a:cubicBezTo>
                  <a:cubicBezTo>
                    <a:pt x="77" y="87"/>
                    <a:pt x="77" y="87"/>
                    <a:pt x="77" y="87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3" y="75"/>
                    <a:pt x="73" y="75"/>
                    <a:pt x="73" y="75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7" y="78"/>
                    <a:pt x="87" y="78"/>
                    <a:pt x="87" y="78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8" y="75"/>
                    <a:pt x="98" y="75"/>
                    <a:pt x="98" y="75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10" y="68"/>
                    <a:pt x="110" y="68"/>
                    <a:pt x="110" y="68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4" y="60"/>
                    <a:pt x="104" y="60"/>
                    <a:pt x="104" y="60"/>
                  </a:cubicBezTo>
                  <a:cubicBezTo>
                    <a:pt x="104" y="58"/>
                    <a:pt x="104" y="58"/>
                    <a:pt x="104" y="58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7" y="52"/>
                    <a:pt x="107" y="52"/>
                    <a:pt x="107" y="52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9" y="52"/>
                    <a:pt x="109" y="52"/>
                    <a:pt x="109" y="52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14" y="49"/>
                    <a:pt x="114" y="49"/>
                    <a:pt x="114" y="49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09" y="46"/>
                    <a:pt x="109" y="46"/>
                    <a:pt x="109" y="46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1" y="42"/>
                    <a:pt x="111" y="42"/>
                    <a:pt x="111" y="42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11" y="35"/>
                    <a:pt x="111" y="35"/>
                    <a:pt x="111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4" y="25"/>
                    <a:pt x="94" y="25"/>
                    <a:pt x="94" y="25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9" y="18"/>
                    <a:pt x="99" y="18"/>
                    <a:pt x="99" y="18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9" y="89"/>
                    <a:pt x="49" y="89"/>
                    <a:pt x="49" y="89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lose/>
                  <a:moveTo>
                    <a:pt x="42" y="2"/>
                  </a:moveTo>
                  <a:cubicBezTo>
                    <a:pt x="44" y="2"/>
                    <a:pt x="44" y="2"/>
                    <a:pt x="44" y="2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2"/>
                    <a:pt x="42" y="2"/>
                    <a:pt x="42" y="2"/>
                  </a:cubicBezTo>
                  <a:close/>
                  <a:moveTo>
                    <a:pt x="36" y="2"/>
                  </a:move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2"/>
                    <a:pt x="36" y="2"/>
                    <a:pt x="36" y="2"/>
                  </a:cubicBezTo>
                  <a:close/>
                  <a:moveTo>
                    <a:pt x="28" y="0"/>
                  </a:moveTo>
                  <a:cubicBezTo>
                    <a:pt x="29" y="1"/>
                    <a:pt x="29" y="1"/>
                    <a:pt x="29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77" y="15"/>
                  </a:moveTo>
                  <a:cubicBezTo>
                    <a:pt x="79" y="13"/>
                    <a:pt x="79" y="13"/>
                    <a:pt x="79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2" y="15"/>
                    <a:pt x="82" y="15"/>
                    <a:pt x="82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7" y="15"/>
                    <a:pt x="77" y="15"/>
                  </a:cubicBezTo>
                  <a:close/>
                </a:path>
              </a:pathLst>
            </a:custGeom>
            <a:solidFill>
              <a:srgbClr val="425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5673184" y="2162016"/>
              <a:ext cx="617020" cy="876562"/>
            </a:xfrm>
            <a:custGeom>
              <a:avLst/>
              <a:gdLst>
                <a:gd name="T0" fmla="*/ 204 w 252"/>
                <a:gd name="T1" fmla="*/ 292 h 358"/>
                <a:gd name="T2" fmla="*/ 202 w 252"/>
                <a:gd name="T3" fmla="*/ 256 h 358"/>
                <a:gd name="T4" fmla="*/ 204 w 252"/>
                <a:gd name="T5" fmla="*/ 244 h 358"/>
                <a:gd name="T6" fmla="*/ 221 w 252"/>
                <a:gd name="T7" fmla="*/ 228 h 358"/>
                <a:gd name="T8" fmla="*/ 240 w 252"/>
                <a:gd name="T9" fmla="*/ 223 h 358"/>
                <a:gd name="T10" fmla="*/ 252 w 252"/>
                <a:gd name="T11" fmla="*/ 242 h 358"/>
                <a:gd name="T12" fmla="*/ 244 w 252"/>
                <a:gd name="T13" fmla="*/ 216 h 358"/>
                <a:gd name="T14" fmla="*/ 235 w 252"/>
                <a:gd name="T15" fmla="*/ 211 h 358"/>
                <a:gd name="T16" fmla="*/ 235 w 252"/>
                <a:gd name="T17" fmla="*/ 178 h 358"/>
                <a:gd name="T18" fmla="*/ 237 w 252"/>
                <a:gd name="T19" fmla="*/ 154 h 358"/>
                <a:gd name="T20" fmla="*/ 242 w 252"/>
                <a:gd name="T21" fmla="*/ 133 h 358"/>
                <a:gd name="T22" fmla="*/ 226 w 252"/>
                <a:gd name="T23" fmla="*/ 133 h 358"/>
                <a:gd name="T24" fmla="*/ 211 w 252"/>
                <a:gd name="T25" fmla="*/ 133 h 358"/>
                <a:gd name="T26" fmla="*/ 173 w 252"/>
                <a:gd name="T27" fmla="*/ 116 h 358"/>
                <a:gd name="T28" fmla="*/ 154 w 252"/>
                <a:gd name="T29" fmla="*/ 114 h 358"/>
                <a:gd name="T30" fmla="*/ 140 w 252"/>
                <a:gd name="T31" fmla="*/ 102 h 358"/>
                <a:gd name="T32" fmla="*/ 131 w 252"/>
                <a:gd name="T33" fmla="*/ 71 h 358"/>
                <a:gd name="T34" fmla="*/ 128 w 252"/>
                <a:gd name="T35" fmla="*/ 55 h 358"/>
                <a:gd name="T36" fmla="*/ 140 w 252"/>
                <a:gd name="T37" fmla="*/ 31 h 358"/>
                <a:gd name="T38" fmla="*/ 164 w 252"/>
                <a:gd name="T39" fmla="*/ 12 h 358"/>
                <a:gd name="T40" fmla="*/ 169 w 252"/>
                <a:gd name="T41" fmla="*/ 5 h 358"/>
                <a:gd name="T42" fmla="*/ 152 w 252"/>
                <a:gd name="T43" fmla="*/ 5 h 358"/>
                <a:gd name="T44" fmla="*/ 145 w 252"/>
                <a:gd name="T45" fmla="*/ 10 h 358"/>
                <a:gd name="T46" fmla="*/ 121 w 252"/>
                <a:gd name="T47" fmla="*/ 24 h 358"/>
                <a:gd name="T48" fmla="*/ 105 w 252"/>
                <a:gd name="T49" fmla="*/ 31 h 358"/>
                <a:gd name="T50" fmla="*/ 100 w 252"/>
                <a:gd name="T51" fmla="*/ 33 h 358"/>
                <a:gd name="T52" fmla="*/ 83 w 252"/>
                <a:gd name="T53" fmla="*/ 33 h 358"/>
                <a:gd name="T54" fmla="*/ 72 w 252"/>
                <a:gd name="T55" fmla="*/ 55 h 358"/>
                <a:gd name="T56" fmla="*/ 67 w 252"/>
                <a:gd name="T57" fmla="*/ 64 h 358"/>
                <a:gd name="T58" fmla="*/ 50 w 252"/>
                <a:gd name="T59" fmla="*/ 78 h 358"/>
                <a:gd name="T60" fmla="*/ 48 w 252"/>
                <a:gd name="T61" fmla="*/ 97 h 358"/>
                <a:gd name="T62" fmla="*/ 41 w 252"/>
                <a:gd name="T63" fmla="*/ 88 h 358"/>
                <a:gd name="T64" fmla="*/ 38 w 252"/>
                <a:gd name="T65" fmla="*/ 93 h 358"/>
                <a:gd name="T66" fmla="*/ 27 w 252"/>
                <a:gd name="T67" fmla="*/ 112 h 358"/>
                <a:gd name="T68" fmla="*/ 34 w 252"/>
                <a:gd name="T69" fmla="*/ 126 h 358"/>
                <a:gd name="T70" fmla="*/ 34 w 252"/>
                <a:gd name="T71" fmla="*/ 135 h 358"/>
                <a:gd name="T72" fmla="*/ 34 w 252"/>
                <a:gd name="T73" fmla="*/ 150 h 358"/>
                <a:gd name="T74" fmla="*/ 31 w 252"/>
                <a:gd name="T75" fmla="*/ 178 h 358"/>
                <a:gd name="T76" fmla="*/ 43 w 252"/>
                <a:gd name="T77" fmla="*/ 185 h 358"/>
                <a:gd name="T78" fmla="*/ 29 w 252"/>
                <a:gd name="T79" fmla="*/ 206 h 358"/>
                <a:gd name="T80" fmla="*/ 3 w 252"/>
                <a:gd name="T81" fmla="*/ 232 h 358"/>
                <a:gd name="T82" fmla="*/ 27 w 252"/>
                <a:gd name="T83" fmla="*/ 251 h 358"/>
                <a:gd name="T84" fmla="*/ 45 w 252"/>
                <a:gd name="T85" fmla="*/ 266 h 358"/>
                <a:gd name="T86" fmla="*/ 60 w 252"/>
                <a:gd name="T87" fmla="*/ 261 h 358"/>
                <a:gd name="T88" fmla="*/ 76 w 252"/>
                <a:gd name="T89" fmla="*/ 268 h 358"/>
                <a:gd name="T90" fmla="*/ 90 w 252"/>
                <a:gd name="T91" fmla="*/ 273 h 358"/>
                <a:gd name="T92" fmla="*/ 105 w 252"/>
                <a:gd name="T93" fmla="*/ 292 h 358"/>
                <a:gd name="T94" fmla="*/ 124 w 252"/>
                <a:gd name="T95" fmla="*/ 308 h 358"/>
                <a:gd name="T96" fmla="*/ 133 w 252"/>
                <a:gd name="T97" fmla="*/ 320 h 358"/>
                <a:gd name="T98" fmla="*/ 157 w 252"/>
                <a:gd name="T99" fmla="*/ 315 h 358"/>
                <a:gd name="T100" fmla="*/ 176 w 252"/>
                <a:gd name="T101" fmla="*/ 318 h 358"/>
                <a:gd name="T102" fmla="*/ 173 w 252"/>
                <a:gd name="T103" fmla="*/ 346 h 358"/>
                <a:gd name="T104" fmla="*/ 188 w 252"/>
                <a:gd name="T105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2" h="358">
                  <a:moveTo>
                    <a:pt x="188" y="358"/>
                  </a:moveTo>
                  <a:lnTo>
                    <a:pt x="192" y="346"/>
                  </a:lnTo>
                  <a:lnTo>
                    <a:pt x="204" y="301"/>
                  </a:lnTo>
                  <a:lnTo>
                    <a:pt x="204" y="299"/>
                  </a:lnTo>
                  <a:lnTo>
                    <a:pt x="204" y="292"/>
                  </a:lnTo>
                  <a:lnTo>
                    <a:pt x="199" y="282"/>
                  </a:lnTo>
                  <a:lnTo>
                    <a:pt x="192" y="277"/>
                  </a:lnTo>
                  <a:lnTo>
                    <a:pt x="188" y="273"/>
                  </a:lnTo>
                  <a:lnTo>
                    <a:pt x="188" y="261"/>
                  </a:lnTo>
                  <a:lnTo>
                    <a:pt x="202" y="256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4" y="254"/>
                  </a:lnTo>
                  <a:lnTo>
                    <a:pt x="207" y="251"/>
                  </a:lnTo>
                  <a:lnTo>
                    <a:pt x="204" y="244"/>
                  </a:lnTo>
                  <a:lnTo>
                    <a:pt x="197" y="242"/>
                  </a:lnTo>
                  <a:lnTo>
                    <a:pt x="195" y="237"/>
                  </a:lnTo>
                  <a:lnTo>
                    <a:pt x="195" y="232"/>
                  </a:lnTo>
                  <a:lnTo>
                    <a:pt x="218" y="230"/>
                  </a:lnTo>
                  <a:lnTo>
                    <a:pt x="221" y="228"/>
                  </a:lnTo>
                  <a:lnTo>
                    <a:pt x="226" y="228"/>
                  </a:lnTo>
                  <a:lnTo>
                    <a:pt x="228" y="230"/>
                  </a:lnTo>
                  <a:lnTo>
                    <a:pt x="230" y="230"/>
                  </a:lnTo>
                  <a:lnTo>
                    <a:pt x="235" y="225"/>
                  </a:lnTo>
                  <a:lnTo>
                    <a:pt x="240" y="223"/>
                  </a:lnTo>
                  <a:lnTo>
                    <a:pt x="242" y="228"/>
                  </a:lnTo>
                  <a:lnTo>
                    <a:pt x="244" y="232"/>
                  </a:lnTo>
                  <a:lnTo>
                    <a:pt x="247" y="235"/>
                  </a:lnTo>
                  <a:lnTo>
                    <a:pt x="244" y="242"/>
                  </a:lnTo>
                  <a:lnTo>
                    <a:pt x="252" y="242"/>
                  </a:lnTo>
                  <a:lnTo>
                    <a:pt x="252" y="237"/>
                  </a:lnTo>
                  <a:lnTo>
                    <a:pt x="247" y="225"/>
                  </a:lnTo>
                  <a:lnTo>
                    <a:pt x="244" y="221"/>
                  </a:lnTo>
                  <a:lnTo>
                    <a:pt x="244" y="218"/>
                  </a:lnTo>
                  <a:lnTo>
                    <a:pt x="244" y="216"/>
                  </a:lnTo>
                  <a:lnTo>
                    <a:pt x="242" y="213"/>
                  </a:lnTo>
                  <a:lnTo>
                    <a:pt x="240" y="211"/>
                  </a:lnTo>
                  <a:lnTo>
                    <a:pt x="240" y="209"/>
                  </a:lnTo>
                  <a:lnTo>
                    <a:pt x="237" y="211"/>
                  </a:lnTo>
                  <a:lnTo>
                    <a:pt x="235" y="211"/>
                  </a:lnTo>
                  <a:lnTo>
                    <a:pt x="235" y="206"/>
                  </a:lnTo>
                  <a:lnTo>
                    <a:pt x="242" y="195"/>
                  </a:lnTo>
                  <a:lnTo>
                    <a:pt x="237" y="183"/>
                  </a:lnTo>
                  <a:lnTo>
                    <a:pt x="237" y="180"/>
                  </a:lnTo>
                  <a:lnTo>
                    <a:pt x="235" y="178"/>
                  </a:lnTo>
                  <a:lnTo>
                    <a:pt x="235" y="171"/>
                  </a:lnTo>
                  <a:lnTo>
                    <a:pt x="235" y="166"/>
                  </a:lnTo>
                  <a:lnTo>
                    <a:pt x="235" y="164"/>
                  </a:lnTo>
                  <a:lnTo>
                    <a:pt x="235" y="157"/>
                  </a:lnTo>
                  <a:lnTo>
                    <a:pt x="237" y="154"/>
                  </a:lnTo>
                  <a:lnTo>
                    <a:pt x="242" y="152"/>
                  </a:lnTo>
                  <a:lnTo>
                    <a:pt x="242" y="150"/>
                  </a:lnTo>
                  <a:lnTo>
                    <a:pt x="242" y="145"/>
                  </a:lnTo>
                  <a:lnTo>
                    <a:pt x="244" y="142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37" y="133"/>
                  </a:lnTo>
                  <a:lnTo>
                    <a:pt x="235" y="133"/>
                  </a:lnTo>
                  <a:lnTo>
                    <a:pt x="230" y="133"/>
                  </a:lnTo>
                  <a:lnTo>
                    <a:pt x="226" y="133"/>
                  </a:lnTo>
                  <a:lnTo>
                    <a:pt x="221" y="135"/>
                  </a:lnTo>
                  <a:lnTo>
                    <a:pt x="218" y="133"/>
                  </a:lnTo>
                  <a:lnTo>
                    <a:pt x="214" y="133"/>
                  </a:lnTo>
                  <a:lnTo>
                    <a:pt x="214" y="133"/>
                  </a:lnTo>
                  <a:lnTo>
                    <a:pt x="211" y="133"/>
                  </a:lnTo>
                  <a:lnTo>
                    <a:pt x="207" y="133"/>
                  </a:lnTo>
                  <a:lnTo>
                    <a:pt x="190" y="116"/>
                  </a:lnTo>
                  <a:lnTo>
                    <a:pt x="185" y="116"/>
                  </a:lnTo>
                  <a:lnTo>
                    <a:pt x="180" y="114"/>
                  </a:lnTo>
                  <a:lnTo>
                    <a:pt x="173" y="116"/>
                  </a:lnTo>
                  <a:lnTo>
                    <a:pt x="171" y="116"/>
                  </a:lnTo>
                  <a:lnTo>
                    <a:pt x="166" y="116"/>
                  </a:lnTo>
                  <a:lnTo>
                    <a:pt x="162" y="116"/>
                  </a:lnTo>
                  <a:lnTo>
                    <a:pt x="159" y="116"/>
                  </a:lnTo>
                  <a:lnTo>
                    <a:pt x="154" y="114"/>
                  </a:lnTo>
                  <a:lnTo>
                    <a:pt x="150" y="114"/>
                  </a:lnTo>
                  <a:lnTo>
                    <a:pt x="145" y="112"/>
                  </a:lnTo>
                  <a:lnTo>
                    <a:pt x="140" y="107"/>
                  </a:lnTo>
                  <a:lnTo>
                    <a:pt x="140" y="105"/>
                  </a:lnTo>
                  <a:lnTo>
                    <a:pt x="140" y="102"/>
                  </a:lnTo>
                  <a:lnTo>
                    <a:pt x="140" y="100"/>
                  </a:lnTo>
                  <a:lnTo>
                    <a:pt x="143" y="95"/>
                  </a:lnTo>
                  <a:lnTo>
                    <a:pt x="143" y="90"/>
                  </a:lnTo>
                  <a:lnTo>
                    <a:pt x="138" y="86"/>
                  </a:lnTo>
                  <a:lnTo>
                    <a:pt x="131" y="71"/>
                  </a:lnTo>
                  <a:lnTo>
                    <a:pt x="126" y="71"/>
                  </a:lnTo>
                  <a:lnTo>
                    <a:pt x="124" y="71"/>
                  </a:lnTo>
                  <a:lnTo>
                    <a:pt x="124" y="69"/>
                  </a:lnTo>
                  <a:lnTo>
                    <a:pt x="126" y="62"/>
                  </a:lnTo>
                  <a:lnTo>
                    <a:pt x="128" y="55"/>
                  </a:lnTo>
                  <a:lnTo>
                    <a:pt x="126" y="52"/>
                  </a:lnTo>
                  <a:lnTo>
                    <a:pt x="128" y="48"/>
                  </a:lnTo>
                  <a:lnTo>
                    <a:pt x="133" y="38"/>
                  </a:lnTo>
                  <a:lnTo>
                    <a:pt x="138" y="36"/>
                  </a:lnTo>
                  <a:lnTo>
                    <a:pt x="140" y="31"/>
                  </a:lnTo>
                  <a:lnTo>
                    <a:pt x="145" y="29"/>
                  </a:lnTo>
                  <a:lnTo>
                    <a:pt x="147" y="26"/>
                  </a:lnTo>
                  <a:lnTo>
                    <a:pt x="152" y="17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66" y="12"/>
                  </a:lnTo>
                  <a:lnTo>
                    <a:pt x="166" y="12"/>
                  </a:lnTo>
                  <a:lnTo>
                    <a:pt x="169" y="10"/>
                  </a:lnTo>
                  <a:lnTo>
                    <a:pt x="171" y="7"/>
                  </a:lnTo>
                  <a:lnTo>
                    <a:pt x="169" y="5"/>
                  </a:lnTo>
                  <a:lnTo>
                    <a:pt x="162" y="0"/>
                  </a:lnTo>
                  <a:lnTo>
                    <a:pt x="157" y="0"/>
                  </a:lnTo>
                  <a:lnTo>
                    <a:pt x="157" y="3"/>
                  </a:lnTo>
                  <a:lnTo>
                    <a:pt x="157" y="5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47" y="5"/>
                  </a:lnTo>
                  <a:lnTo>
                    <a:pt x="145" y="7"/>
                  </a:lnTo>
                  <a:lnTo>
                    <a:pt x="143" y="7"/>
                  </a:lnTo>
                  <a:lnTo>
                    <a:pt x="145" y="10"/>
                  </a:lnTo>
                  <a:lnTo>
                    <a:pt x="143" y="12"/>
                  </a:lnTo>
                  <a:lnTo>
                    <a:pt x="138" y="15"/>
                  </a:lnTo>
                  <a:lnTo>
                    <a:pt x="131" y="19"/>
                  </a:lnTo>
                  <a:lnTo>
                    <a:pt x="126" y="24"/>
                  </a:lnTo>
                  <a:lnTo>
                    <a:pt x="121" y="24"/>
                  </a:lnTo>
                  <a:lnTo>
                    <a:pt x="114" y="24"/>
                  </a:lnTo>
                  <a:lnTo>
                    <a:pt x="107" y="24"/>
                  </a:lnTo>
                  <a:lnTo>
                    <a:pt x="105" y="26"/>
                  </a:lnTo>
                  <a:lnTo>
                    <a:pt x="105" y="29"/>
                  </a:lnTo>
                  <a:lnTo>
                    <a:pt x="105" y="31"/>
                  </a:lnTo>
                  <a:lnTo>
                    <a:pt x="105" y="36"/>
                  </a:lnTo>
                  <a:lnTo>
                    <a:pt x="102" y="38"/>
                  </a:lnTo>
                  <a:lnTo>
                    <a:pt x="100" y="38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102" y="31"/>
                  </a:lnTo>
                  <a:lnTo>
                    <a:pt x="98" y="31"/>
                  </a:lnTo>
                  <a:lnTo>
                    <a:pt x="93" y="29"/>
                  </a:lnTo>
                  <a:lnTo>
                    <a:pt x="90" y="29"/>
                  </a:lnTo>
                  <a:lnTo>
                    <a:pt x="83" y="33"/>
                  </a:lnTo>
                  <a:lnTo>
                    <a:pt x="81" y="36"/>
                  </a:lnTo>
                  <a:lnTo>
                    <a:pt x="76" y="43"/>
                  </a:lnTo>
                  <a:lnTo>
                    <a:pt x="72" y="52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74" y="57"/>
                  </a:lnTo>
                  <a:lnTo>
                    <a:pt x="74" y="60"/>
                  </a:lnTo>
                  <a:lnTo>
                    <a:pt x="74" y="64"/>
                  </a:lnTo>
                  <a:lnTo>
                    <a:pt x="72" y="64"/>
                  </a:lnTo>
                  <a:lnTo>
                    <a:pt x="67" y="64"/>
                  </a:lnTo>
                  <a:lnTo>
                    <a:pt x="64" y="67"/>
                  </a:lnTo>
                  <a:lnTo>
                    <a:pt x="57" y="71"/>
                  </a:lnTo>
                  <a:lnTo>
                    <a:pt x="55" y="74"/>
                  </a:lnTo>
                  <a:lnTo>
                    <a:pt x="53" y="78"/>
                  </a:lnTo>
                  <a:lnTo>
                    <a:pt x="50" y="78"/>
                  </a:lnTo>
                  <a:lnTo>
                    <a:pt x="45" y="81"/>
                  </a:lnTo>
                  <a:lnTo>
                    <a:pt x="48" y="83"/>
                  </a:lnTo>
                  <a:lnTo>
                    <a:pt x="50" y="88"/>
                  </a:lnTo>
                  <a:lnTo>
                    <a:pt x="50" y="93"/>
                  </a:lnTo>
                  <a:lnTo>
                    <a:pt x="48" y="97"/>
                  </a:lnTo>
                  <a:lnTo>
                    <a:pt x="45" y="97"/>
                  </a:lnTo>
                  <a:lnTo>
                    <a:pt x="43" y="95"/>
                  </a:lnTo>
                  <a:lnTo>
                    <a:pt x="43" y="93"/>
                  </a:lnTo>
                  <a:lnTo>
                    <a:pt x="45" y="90"/>
                  </a:lnTo>
                  <a:lnTo>
                    <a:pt x="41" y="88"/>
                  </a:lnTo>
                  <a:lnTo>
                    <a:pt x="41" y="86"/>
                  </a:lnTo>
                  <a:lnTo>
                    <a:pt x="36" y="81"/>
                  </a:lnTo>
                  <a:lnTo>
                    <a:pt x="34" y="86"/>
                  </a:lnTo>
                  <a:lnTo>
                    <a:pt x="36" y="88"/>
                  </a:lnTo>
                  <a:lnTo>
                    <a:pt x="38" y="93"/>
                  </a:lnTo>
                  <a:lnTo>
                    <a:pt x="34" y="97"/>
                  </a:lnTo>
                  <a:lnTo>
                    <a:pt x="34" y="102"/>
                  </a:lnTo>
                  <a:lnTo>
                    <a:pt x="31" y="105"/>
                  </a:lnTo>
                  <a:lnTo>
                    <a:pt x="29" y="105"/>
                  </a:lnTo>
                  <a:lnTo>
                    <a:pt x="27" y="112"/>
                  </a:lnTo>
                  <a:lnTo>
                    <a:pt x="27" y="112"/>
                  </a:lnTo>
                  <a:lnTo>
                    <a:pt x="27" y="116"/>
                  </a:lnTo>
                  <a:lnTo>
                    <a:pt x="27" y="121"/>
                  </a:lnTo>
                  <a:lnTo>
                    <a:pt x="31" y="126"/>
                  </a:lnTo>
                  <a:lnTo>
                    <a:pt x="34" y="126"/>
                  </a:lnTo>
                  <a:lnTo>
                    <a:pt x="36" y="126"/>
                  </a:lnTo>
                  <a:lnTo>
                    <a:pt x="36" y="128"/>
                  </a:lnTo>
                  <a:lnTo>
                    <a:pt x="36" y="133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36" y="140"/>
                  </a:lnTo>
                  <a:lnTo>
                    <a:pt x="36" y="145"/>
                  </a:lnTo>
                  <a:lnTo>
                    <a:pt x="34" y="147"/>
                  </a:lnTo>
                  <a:lnTo>
                    <a:pt x="34" y="150"/>
                  </a:lnTo>
                  <a:lnTo>
                    <a:pt x="34" y="150"/>
                  </a:lnTo>
                  <a:lnTo>
                    <a:pt x="36" y="154"/>
                  </a:lnTo>
                  <a:lnTo>
                    <a:pt x="36" y="161"/>
                  </a:lnTo>
                  <a:lnTo>
                    <a:pt x="36" y="171"/>
                  </a:lnTo>
                  <a:lnTo>
                    <a:pt x="34" y="176"/>
                  </a:lnTo>
                  <a:lnTo>
                    <a:pt x="31" y="178"/>
                  </a:lnTo>
                  <a:lnTo>
                    <a:pt x="34" y="180"/>
                  </a:lnTo>
                  <a:lnTo>
                    <a:pt x="38" y="180"/>
                  </a:lnTo>
                  <a:lnTo>
                    <a:pt x="38" y="183"/>
                  </a:lnTo>
                  <a:lnTo>
                    <a:pt x="41" y="185"/>
                  </a:lnTo>
                  <a:lnTo>
                    <a:pt x="43" y="185"/>
                  </a:lnTo>
                  <a:lnTo>
                    <a:pt x="43" y="187"/>
                  </a:lnTo>
                  <a:lnTo>
                    <a:pt x="41" y="190"/>
                  </a:lnTo>
                  <a:lnTo>
                    <a:pt x="38" y="195"/>
                  </a:lnTo>
                  <a:lnTo>
                    <a:pt x="31" y="202"/>
                  </a:lnTo>
                  <a:lnTo>
                    <a:pt x="29" y="206"/>
                  </a:lnTo>
                  <a:lnTo>
                    <a:pt x="22" y="211"/>
                  </a:lnTo>
                  <a:lnTo>
                    <a:pt x="15" y="213"/>
                  </a:lnTo>
                  <a:lnTo>
                    <a:pt x="10" y="218"/>
                  </a:lnTo>
                  <a:lnTo>
                    <a:pt x="3" y="228"/>
                  </a:lnTo>
                  <a:lnTo>
                    <a:pt x="3" y="232"/>
                  </a:lnTo>
                  <a:lnTo>
                    <a:pt x="0" y="237"/>
                  </a:lnTo>
                  <a:lnTo>
                    <a:pt x="8" y="239"/>
                  </a:lnTo>
                  <a:lnTo>
                    <a:pt x="15" y="244"/>
                  </a:lnTo>
                  <a:lnTo>
                    <a:pt x="24" y="251"/>
                  </a:lnTo>
                  <a:lnTo>
                    <a:pt x="27" y="251"/>
                  </a:lnTo>
                  <a:lnTo>
                    <a:pt x="31" y="256"/>
                  </a:lnTo>
                  <a:lnTo>
                    <a:pt x="31" y="258"/>
                  </a:lnTo>
                  <a:lnTo>
                    <a:pt x="31" y="261"/>
                  </a:lnTo>
                  <a:lnTo>
                    <a:pt x="38" y="261"/>
                  </a:lnTo>
                  <a:lnTo>
                    <a:pt x="45" y="266"/>
                  </a:lnTo>
                  <a:lnTo>
                    <a:pt x="48" y="268"/>
                  </a:lnTo>
                  <a:lnTo>
                    <a:pt x="55" y="268"/>
                  </a:lnTo>
                  <a:lnTo>
                    <a:pt x="57" y="266"/>
                  </a:lnTo>
                  <a:lnTo>
                    <a:pt x="57" y="263"/>
                  </a:lnTo>
                  <a:lnTo>
                    <a:pt x="60" y="261"/>
                  </a:lnTo>
                  <a:lnTo>
                    <a:pt x="62" y="261"/>
                  </a:lnTo>
                  <a:lnTo>
                    <a:pt x="69" y="261"/>
                  </a:lnTo>
                  <a:lnTo>
                    <a:pt x="72" y="263"/>
                  </a:lnTo>
                  <a:lnTo>
                    <a:pt x="72" y="266"/>
                  </a:lnTo>
                  <a:lnTo>
                    <a:pt x="76" y="268"/>
                  </a:lnTo>
                  <a:lnTo>
                    <a:pt x="76" y="268"/>
                  </a:lnTo>
                  <a:lnTo>
                    <a:pt x="76" y="268"/>
                  </a:lnTo>
                  <a:lnTo>
                    <a:pt x="79" y="270"/>
                  </a:lnTo>
                  <a:lnTo>
                    <a:pt x="88" y="273"/>
                  </a:lnTo>
                  <a:lnTo>
                    <a:pt x="90" y="273"/>
                  </a:lnTo>
                  <a:lnTo>
                    <a:pt x="93" y="275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102" y="292"/>
                  </a:lnTo>
                  <a:lnTo>
                    <a:pt x="105" y="292"/>
                  </a:lnTo>
                  <a:lnTo>
                    <a:pt x="114" y="294"/>
                  </a:lnTo>
                  <a:lnTo>
                    <a:pt x="119" y="301"/>
                  </a:lnTo>
                  <a:lnTo>
                    <a:pt x="119" y="306"/>
                  </a:lnTo>
                  <a:lnTo>
                    <a:pt x="119" y="306"/>
                  </a:lnTo>
                  <a:lnTo>
                    <a:pt x="124" y="308"/>
                  </a:lnTo>
                  <a:lnTo>
                    <a:pt x="126" y="313"/>
                  </a:lnTo>
                  <a:lnTo>
                    <a:pt x="124" y="315"/>
                  </a:lnTo>
                  <a:lnTo>
                    <a:pt x="126" y="318"/>
                  </a:lnTo>
                  <a:lnTo>
                    <a:pt x="128" y="320"/>
                  </a:lnTo>
                  <a:lnTo>
                    <a:pt x="133" y="320"/>
                  </a:lnTo>
                  <a:lnTo>
                    <a:pt x="138" y="320"/>
                  </a:lnTo>
                  <a:lnTo>
                    <a:pt x="143" y="320"/>
                  </a:lnTo>
                  <a:lnTo>
                    <a:pt x="145" y="318"/>
                  </a:lnTo>
                  <a:lnTo>
                    <a:pt x="150" y="315"/>
                  </a:lnTo>
                  <a:lnTo>
                    <a:pt x="157" y="315"/>
                  </a:lnTo>
                  <a:lnTo>
                    <a:pt x="162" y="318"/>
                  </a:lnTo>
                  <a:lnTo>
                    <a:pt x="169" y="315"/>
                  </a:lnTo>
                  <a:lnTo>
                    <a:pt x="171" y="315"/>
                  </a:lnTo>
                  <a:lnTo>
                    <a:pt x="173" y="318"/>
                  </a:lnTo>
                  <a:lnTo>
                    <a:pt x="176" y="318"/>
                  </a:lnTo>
                  <a:lnTo>
                    <a:pt x="180" y="320"/>
                  </a:lnTo>
                  <a:lnTo>
                    <a:pt x="183" y="322"/>
                  </a:lnTo>
                  <a:lnTo>
                    <a:pt x="188" y="322"/>
                  </a:lnTo>
                  <a:lnTo>
                    <a:pt x="188" y="325"/>
                  </a:lnTo>
                  <a:lnTo>
                    <a:pt x="173" y="346"/>
                  </a:lnTo>
                  <a:lnTo>
                    <a:pt x="173" y="351"/>
                  </a:lnTo>
                  <a:lnTo>
                    <a:pt x="178" y="348"/>
                  </a:lnTo>
                  <a:lnTo>
                    <a:pt x="185" y="348"/>
                  </a:lnTo>
                  <a:lnTo>
                    <a:pt x="188" y="353"/>
                  </a:lnTo>
                  <a:lnTo>
                    <a:pt x="188" y="358"/>
                  </a:lnTo>
                  <a:close/>
                </a:path>
              </a:pathLst>
            </a:custGeom>
            <a:solidFill>
              <a:srgbClr val="003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5570348" y="2742310"/>
              <a:ext cx="301166" cy="330547"/>
            </a:xfrm>
            <a:custGeom>
              <a:avLst/>
              <a:gdLst>
                <a:gd name="T0" fmla="*/ 118 w 123"/>
                <a:gd name="T1" fmla="*/ 31 h 135"/>
                <a:gd name="T2" fmla="*/ 114 w 123"/>
                <a:gd name="T3" fmla="*/ 26 h 135"/>
                <a:gd name="T4" fmla="*/ 104 w 123"/>
                <a:gd name="T5" fmla="*/ 24 h 135"/>
                <a:gd name="T6" fmla="*/ 99 w 123"/>
                <a:gd name="T7" fmla="*/ 26 h 135"/>
                <a:gd name="T8" fmla="*/ 97 w 123"/>
                <a:gd name="T9" fmla="*/ 31 h 135"/>
                <a:gd name="T10" fmla="*/ 87 w 123"/>
                <a:gd name="T11" fmla="*/ 29 h 135"/>
                <a:gd name="T12" fmla="*/ 73 w 123"/>
                <a:gd name="T13" fmla="*/ 24 h 135"/>
                <a:gd name="T14" fmla="*/ 73 w 123"/>
                <a:gd name="T15" fmla="*/ 19 h 135"/>
                <a:gd name="T16" fmla="*/ 66 w 123"/>
                <a:gd name="T17" fmla="*/ 14 h 135"/>
                <a:gd name="T18" fmla="*/ 50 w 123"/>
                <a:gd name="T19" fmla="*/ 2 h 135"/>
                <a:gd name="T20" fmla="*/ 42 w 123"/>
                <a:gd name="T21" fmla="*/ 5 h 135"/>
                <a:gd name="T22" fmla="*/ 26 w 123"/>
                <a:gd name="T23" fmla="*/ 12 h 135"/>
                <a:gd name="T24" fmla="*/ 16 w 123"/>
                <a:gd name="T25" fmla="*/ 14 h 135"/>
                <a:gd name="T26" fmla="*/ 19 w 123"/>
                <a:gd name="T27" fmla="*/ 24 h 135"/>
                <a:gd name="T28" fmla="*/ 19 w 123"/>
                <a:gd name="T29" fmla="*/ 31 h 135"/>
                <a:gd name="T30" fmla="*/ 12 w 123"/>
                <a:gd name="T31" fmla="*/ 45 h 135"/>
                <a:gd name="T32" fmla="*/ 9 w 123"/>
                <a:gd name="T33" fmla="*/ 52 h 135"/>
                <a:gd name="T34" fmla="*/ 0 w 123"/>
                <a:gd name="T35" fmla="*/ 57 h 135"/>
                <a:gd name="T36" fmla="*/ 5 w 123"/>
                <a:gd name="T37" fmla="*/ 66 h 135"/>
                <a:gd name="T38" fmla="*/ 5 w 123"/>
                <a:gd name="T39" fmla="*/ 76 h 135"/>
                <a:gd name="T40" fmla="*/ 0 w 123"/>
                <a:gd name="T41" fmla="*/ 81 h 135"/>
                <a:gd name="T42" fmla="*/ 7 w 123"/>
                <a:gd name="T43" fmla="*/ 85 h 135"/>
                <a:gd name="T44" fmla="*/ 14 w 123"/>
                <a:gd name="T45" fmla="*/ 92 h 135"/>
                <a:gd name="T46" fmla="*/ 19 w 123"/>
                <a:gd name="T47" fmla="*/ 85 h 135"/>
                <a:gd name="T48" fmla="*/ 21 w 123"/>
                <a:gd name="T49" fmla="*/ 81 h 135"/>
                <a:gd name="T50" fmla="*/ 24 w 123"/>
                <a:gd name="T51" fmla="*/ 88 h 135"/>
                <a:gd name="T52" fmla="*/ 24 w 123"/>
                <a:gd name="T53" fmla="*/ 83 h 135"/>
                <a:gd name="T54" fmla="*/ 26 w 123"/>
                <a:gd name="T55" fmla="*/ 88 h 135"/>
                <a:gd name="T56" fmla="*/ 26 w 123"/>
                <a:gd name="T57" fmla="*/ 97 h 135"/>
                <a:gd name="T58" fmla="*/ 19 w 123"/>
                <a:gd name="T59" fmla="*/ 107 h 135"/>
                <a:gd name="T60" fmla="*/ 21 w 123"/>
                <a:gd name="T61" fmla="*/ 114 h 135"/>
                <a:gd name="T62" fmla="*/ 14 w 123"/>
                <a:gd name="T63" fmla="*/ 119 h 135"/>
                <a:gd name="T64" fmla="*/ 19 w 123"/>
                <a:gd name="T65" fmla="*/ 123 h 135"/>
                <a:gd name="T66" fmla="*/ 26 w 123"/>
                <a:gd name="T67" fmla="*/ 126 h 135"/>
                <a:gd name="T68" fmla="*/ 35 w 123"/>
                <a:gd name="T69" fmla="*/ 128 h 135"/>
                <a:gd name="T70" fmla="*/ 45 w 123"/>
                <a:gd name="T71" fmla="*/ 135 h 135"/>
                <a:gd name="T72" fmla="*/ 64 w 123"/>
                <a:gd name="T73" fmla="*/ 97 h 135"/>
                <a:gd name="T74" fmla="*/ 87 w 123"/>
                <a:gd name="T75" fmla="*/ 88 h 135"/>
                <a:gd name="T76" fmla="*/ 111 w 123"/>
                <a:gd name="T77" fmla="*/ 69 h 135"/>
                <a:gd name="T78" fmla="*/ 121 w 123"/>
                <a:gd name="T79" fmla="*/ 55 h 135"/>
                <a:gd name="T80" fmla="*/ 123 w 123"/>
                <a:gd name="T81" fmla="*/ 47 h 135"/>
                <a:gd name="T82" fmla="*/ 118 w 123"/>
                <a:gd name="T83" fmla="*/ 36 h 135"/>
                <a:gd name="T84" fmla="*/ 118 w 123"/>
                <a:gd name="T85" fmla="*/ 31 h 135"/>
                <a:gd name="T86" fmla="*/ 118 w 123"/>
                <a:gd name="T87" fmla="*/ 31 h 135"/>
                <a:gd name="T88" fmla="*/ 14 w 123"/>
                <a:gd name="T89" fmla="*/ 97 h 135"/>
                <a:gd name="T90" fmla="*/ 21 w 123"/>
                <a:gd name="T91" fmla="*/ 90 h 135"/>
                <a:gd name="T92" fmla="*/ 19 w 123"/>
                <a:gd name="T93" fmla="*/ 95 h 135"/>
                <a:gd name="T94" fmla="*/ 19 w 123"/>
                <a:gd name="T95" fmla="*/ 100 h 135"/>
                <a:gd name="T96" fmla="*/ 14 w 123"/>
                <a:gd name="T97" fmla="*/ 10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3" h="135">
                  <a:moveTo>
                    <a:pt x="118" y="31"/>
                  </a:moveTo>
                  <a:lnTo>
                    <a:pt x="118" y="31"/>
                  </a:lnTo>
                  <a:lnTo>
                    <a:pt x="114" y="29"/>
                  </a:lnTo>
                  <a:lnTo>
                    <a:pt x="114" y="26"/>
                  </a:lnTo>
                  <a:lnTo>
                    <a:pt x="111" y="24"/>
                  </a:lnTo>
                  <a:lnTo>
                    <a:pt x="104" y="24"/>
                  </a:lnTo>
                  <a:lnTo>
                    <a:pt x="102" y="24"/>
                  </a:lnTo>
                  <a:lnTo>
                    <a:pt x="99" y="26"/>
                  </a:lnTo>
                  <a:lnTo>
                    <a:pt x="99" y="29"/>
                  </a:lnTo>
                  <a:lnTo>
                    <a:pt x="97" y="31"/>
                  </a:lnTo>
                  <a:lnTo>
                    <a:pt x="90" y="31"/>
                  </a:lnTo>
                  <a:lnTo>
                    <a:pt x="87" y="29"/>
                  </a:lnTo>
                  <a:lnTo>
                    <a:pt x="80" y="24"/>
                  </a:lnTo>
                  <a:lnTo>
                    <a:pt x="73" y="24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69" y="14"/>
                  </a:lnTo>
                  <a:lnTo>
                    <a:pt x="66" y="14"/>
                  </a:lnTo>
                  <a:lnTo>
                    <a:pt x="57" y="7"/>
                  </a:lnTo>
                  <a:lnTo>
                    <a:pt x="50" y="2"/>
                  </a:lnTo>
                  <a:lnTo>
                    <a:pt x="42" y="0"/>
                  </a:lnTo>
                  <a:lnTo>
                    <a:pt x="42" y="5"/>
                  </a:lnTo>
                  <a:lnTo>
                    <a:pt x="35" y="5"/>
                  </a:lnTo>
                  <a:lnTo>
                    <a:pt x="26" y="12"/>
                  </a:lnTo>
                  <a:lnTo>
                    <a:pt x="21" y="12"/>
                  </a:lnTo>
                  <a:lnTo>
                    <a:pt x="16" y="14"/>
                  </a:lnTo>
                  <a:lnTo>
                    <a:pt x="19" y="19"/>
                  </a:lnTo>
                  <a:lnTo>
                    <a:pt x="19" y="24"/>
                  </a:lnTo>
                  <a:lnTo>
                    <a:pt x="21" y="26"/>
                  </a:lnTo>
                  <a:lnTo>
                    <a:pt x="19" y="31"/>
                  </a:lnTo>
                  <a:lnTo>
                    <a:pt x="12" y="40"/>
                  </a:lnTo>
                  <a:lnTo>
                    <a:pt x="12" y="45"/>
                  </a:lnTo>
                  <a:lnTo>
                    <a:pt x="12" y="47"/>
                  </a:lnTo>
                  <a:lnTo>
                    <a:pt x="9" y="52"/>
                  </a:lnTo>
                  <a:lnTo>
                    <a:pt x="5" y="52"/>
                  </a:lnTo>
                  <a:lnTo>
                    <a:pt x="0" y="57"/>
                  </a:lnTo>
                  <a:lnTo>
                    <a:pt x="2" y="62"/>
                  </a:lnTo>
                  <a:lnTo>
                    <a:pt x="5" y="66"/>
                  </a:lnTo>
                  <a:lnTo>
                    <a:pt x="2" y="69"/>
                  </a:lnTo>
                  <a:lnTo>
                    <a:pt x="5" y="76"/>
                  </a:lnTo>
                  <a:lnTo>
                    <a:pt x="2" y="78"/>
                  </a:lnTo>
                  <a:lnTo>
                    <a:pt x="0" y="81"/>
                  </a:lnTo>
                  <a:lnTo>
                    <a:pt x="2" y="83"/>
                  </a:lnTo>
                  <a:lnTo>
                    <a:pt x="7" y="85"/>
                  </a:lnTo>
                  <a:lnTo>
                    <a:pt x="12" y="90"/>
                  </a:lnTo>
                  <a:lnTo>
                    <a:pt x="14" y="92"/>
                  </a:lnTo>
                  <a:lnTo>
                    <a:pt x="16" y="90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4" y="88"/>
                  </a:lnTo>
                  <a:lnTo>
                    <a:pt x="24" y="85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6" y="88"/>
                  </a:lnTo>
                  <a:lnTo>
                    <a:pt x="26" y="92"/>
                  </a:lnTo>
                  <a:lnTo>
                    <a:pt x="26" y="97"/>
                  </a:lnTo>
                  <a:lnTo>
                    <a:pt x="24" y="102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1" y="114"/>
                  </a:lnTo>
                  <a:lnTo>
                    <a:pt x="16" y="116"/>
                  </a:lnTo>
                  <a:lnTo>
                    <a:pt x="14" y="119"/>
                  </a:lnTo>
                  <a:lnTo>
                    <a:pt x="14" y="123"/>
                  </a:lnTo>
                  <a:lnTo>
                    <a:pt x="19" y="123"/>
                  </a:lnTo>
                  <a:lnTo>
                    <a:pt x="24" y="121"/>
                  </a:lnTo>
                  <a:lnTo>
                    <a:pt x="26" y="126"/>
                  </a:lnTo>
                  <a:lnTo>
                    <a:pt x="31" y="126"/>
                  </a:lnTo>
                  <a:lnTo>
                    <a:pt x="35" y="128"/>
                  </a:lnTo>
                  <a:lnTo>
                    <a:pt x="40" y="135"/>
                  </a:lnTo>
                  <a:lnTo>
                    <a:pt x="45" y="135"/>
                  </a:lnTo>
                  <a:lnTo>
                    <a:pt x="47" y="133"/>
                  </a:lnTo>
                  <a:lnTo>
                    <a:pt x="64" y="97"/>
                  </a:lnTo>
                  <a:lnTo>
                    <a:pt x="66" y="95"/>
                  </a:lnTo>
                  <a:lnTo>
                    <a:pt x="87" y="88"/>
                  </a:lnTo>
                  <a:lnTo>
                    <a:pt x="97" y="83"/>
                  </a:lnTo>
                  <a:lnTo>
                    <a:pt x="111" y="69"/>
                  </a:lnTo>
                  <a:lnTo>
                    <a:pt x="118" y="55"/>
                  </a:lnTo>
                  <a:lnTo>
                    <a:pt x="121" y="55"/>
                  </a:lnTo>
                  <a:lnTo>
                    <a:pt x="123" y="52"/>
                  </a:lnTo>
                  <a:lnTo>
                    <a:pt x="123" y="47"/>
                  </a:lnTo>
                  <a:lnTo>
                    <a:pt x="123" y="45"/>
                  </a:lnTo>
                  <a:lnTo>
                    <a:pt x="118" y="36"/>
                  </a:lnTo>
                  <a:lnTo>
                    <a:pt x="118" y="33"/>
                  </a:lnTo>
                  <a:lnTo>
                    <a:pt x="118" y="31"/>
                  </a:lnTo>
                  <a:lnTo>
                    <a:pt x="118" y="31"/>
                  </a:lnTo>
                  <a:lnTo>
                    <a:pt x="118" y="31"/>
                  </a:lnTo>
                  <a:close/>
                  <a:moveTo>
                    <a:pt x="14" y="100"/>
                  </a:moveTo>
                  <a:lnTo>
                    <a:pt x="14" y="97"/>
                  </a:lnTo>
                  <a:lnTo>
                    <a:pt x="16" y="92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19" y="95"/>
                  </a:lnTo>
                  <a:lnTo>
                    <a:pt x="19" y="97"/>
                  </a:lnTo>
                  <a:lnTo>
                    <a:pt x="19" y="100"/>
                  </a:lnTo>
                  <a:lnTo>
                    <a:pt x="16" y="100"/>
                  </a:lnTo>
                  <a:lnTo>
                    <a:pt x="14" y="100"/>
                  </a:lnTo>
                  <a:close/>
                </a:path>
              </a:pathLst>
            </a:custGeom>
            <a:solidFill>
              <a:srgbClr val="86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5553208" y="2818212"/>
              <a:ext cx="661093" cy="967158"/>
            </a:xfrm>
            <a:custGeom>
              <a:avLst/>
              <a:gdLst>
                <a:gd name="T0" fmla="*/ 246 w 270"/>
                <a:gd name="T1" fmla="*/ 234 h 395"/>
                <a:gd name="T2" fmla="*/ 229 w 270"/>
                <a:gd name="T3" fmla="*/ 232 h 395"/>
                <a:gd name="T4" fmla="*/ 229 w 270"/>
                <a:gd name="T5" fmla="*/ 206 h 395"/>
                <a:gd name="T6" fmla="*/ 213 w 270"/>
                <a:gd name="T7" fmla="*/ 213 h 395"/>
                <a:gd name="T8" fmla="*/ 187 w 270"/>
                <a:gd name="T9" fmla="*/ 199 h 395"/>
                <a:gd name="T10" fmla="*/ 163 w 270"/>
                <a:gd name="T11" fmla="*/ 175 h 395"/>
                <a:gd name="T12" fmla="*/ 158 w 270"/>
                <a:gd name="T13" fmla="*/ 159 h 395"/>
                <a:gd name="T14" fmla="*/ 161 w 270"/>
                <a:gd name="T15" fmla="*/ 147 h 395"/>
                <a:gd name="T16" fmla="*/ 170 w 270"/>
                <a:gd name="T17" fmla="*/ 135 h 395"/>
                <a:gd name="T18" fmla="*/ 175 w 270"/>
                <a:gd name="T19" fmla="*/ 116 h 395"/>
                <a:gd name="T20" fmla="*/ 189 w 270"/>
                <a:gd name="T21" fmla="*/ 102 h 395"/>
                <a:gd name="T22" fmla="*/ 218 w 270"/>
                <a:gd name="T23" fmla="*/ 92 h 395"/>
                <a:gd name="T24" fmla="*/ 227 w 270"/>
                <a:gd name="T25" fmla="*/ 88 h 395"/>
                <a:gd name="T26" fmla="*/ 239 w 270"/>
                <a:gd name="T27" fmla="*/ 90 h 395"/>
                <a:gd name="T28" fmla="*/ 222 w 270"/>
                <a:gd name="T29" fmla="*/ 83 h 395"/>
                <a:gd name="T30" fmla="*/ 232 w 270"/>
                <a:gd name="T31" fmla="*/ 54 h 395"/>
                <a:gd name="T32" fmla="*/ 220 w 270"/>
                <a:gd name="T33" fmla="*/ 47 h 395"/>
                <a:gd name="T34" fmla="*/ 199 w 270"/>
                <a:gd name="T35" fmla="*/ 47 h 395"/>
                <a:gd name="T36" fmla="*/ 182 w 270"/>
                <a:gd name="T37" fmla="*/ 52 h 395"/>
                <a:gd name="T38" fmla="*/ 175 w 270"/>
                <a:gd name="T39" fmla="*/ 45 h 395"/>
                <a:gd name="T40" fmla="*/ 168 w 270"/>
                <a:gd name="T41" fmla="*/ 33 h 395"/>
                <a:gd name="T42" fmla="*/ 147 w 270"/>
                <a:gd name="T43" fmla="*/ 16 h 395"/>
                <a:gd name="T44" fmla="*/ 137 w 270"/>
                <a:gd name="T45" fmla="*/ 5 h 395"/>
                <a:gd name="T46" fmla="*/ 125 w 270"/>
                <a:gd name="T47" fmla="*/ 2 h 395"/>
                <a:gd name="T48" fmla="*/ 130 w 270"/>
                <a:gd name="T49" fmla="*/ 21 h 395"/>
                <a:gd name="T50" fmla="*/ 104 w 270"/>
                <a:gd name="T51" fmla="*/ 52 h 395"/>
                <a:gd name="T52" fmla="*/ 54 w 270"/>
                <a:gd name="T53" fmla="*/ 102 h 395"/>
                <a:gd name="T54" fmla="*/ 38 w 270"/>
                <a:gd name="T55" fmla="*/ 95 h 395"/>
                <a:gd name="T56" fmla="*/ 21 w 270"/>
                <a:gd name="T57" fmla="*/ 92 h 395"/>
                <a:gd name="T58" fmla="*/ 26 w 270"/>
                <a:gd name="T59" fmla="*/ 76 h 395"/>
                <a:gd name="T60" fmla="*/ 12 w 270"/>
                <a:gd name="T61" fmla="*/ 83 h 395"/>
                <a:gd name="T62" fmla="*/ 0 w 270"/>
                <a:gd name="T63" fmla="*/ 102 h 395"/>
                <a:gd name="T64" fmla="*/ 2 w 270"/>
                <a:gd name="T65" fmla="*/ 111 h 395"/>
                <a:gd name="T66" fmla="*/ 4 w 270"/>
                <a:gd name="T67" fmla="*/ 125 h 395"/>
                <a:gd name="T68" fmla="*/ 9 w 270"/>
                <a:gd name="T69" fmla="*/ 135 h 395"/>
                <a:gd name="T70" fmla="*/ 33 w 270"/>
                <a:gd name="T71" fmla="*/ 147 h 395"/>
                <a:gd name="T72" fmla="*/ 42 w 270"/>
                <a:gd name="T73" fmla="*/ 168 h 395"/>
                <a:gd name="T74" fmla="*/ 59 w 270"/>
                <a:gd name="T75" fmla="*/ 187 h 395"/>
                <a:gd name="T76" fmla="*/ 68 w 270"/>
                <a:gd name="T77" fmla="*/ 208 h 395"/>
                <a:gd name="T78" fmla="*/ 78 w 270"/>
                <a:gd name="T79" fmla="*/ 230 h 395"/>
                <a:gd name="T80" fmla="*/ 83 w 270"/>
                <a:gd name="T81" fmla="*/ 241 h 395"/>
                <a:gd name="T82" fmla="*/ 94 w 270"/>
                <a:gd name="T83" fmla="*/ 260 h 395"/>
                <a:gd name="T84" fmla="*/ 109 w 270"/>
                <a:gd name="T85" fmla="*/ 282 h 395"/>
                <a:gd name="T86" fmla="*/ 111 w 270"/>
                <a:gd name="T87" fmla="*/ 294 h 395"/>
                <a:gd name="T88" fmla="*/ 113 w 270"/>
                <a:gd name="T89" fmla="*/ 303 h 395"/>
                <a:gd name="T90" fmla="*/ 123 w 270"/>
                <a:gd name="T91" fmla="*/ 315 h 395"/>
                <a:gd name="T92" fmla="*/ 137 w 270"/>
                <a:gd name="T93" fmla="*/ 324 h 395"/>
                <a:gd name="T94" fmla="*/ 149 w 270"/>
                <a:gd name="T95" fmla="*/ 331 h 395"/>
                <a:gd name="T96" fmla="*/ 161 w 270"/>
                <a:gd name="T97" fmla="*/ 341 h 395"/>
                <a:gd name="T98" fmla="*/ 173 w 270"/>
                <a:gd name="T99" fmla="*/ 350 h 395"/>
                <a:gd name="T100" fmla="*/ 192 w 270"/>
                <a:gd name="T101" fmla="*/ 357 h 395"/>
                <a:gd name="T102" fmla="*/ 203 w 270"/>
                <a:gd name="T103" fmla="*/ 365 h 395"/>
                <a:gd name="T104" fmla="*/ 215 w 270"/>
                <a:gd name="T105" fmla="*/ 376 h 395"/>
                <a:gd name="T106" fmla="*/ 225 w 270"/>
                <a:gd name="T107" fmla="*/ 384 h 395"/>
                <a:gd name="T108" fmla="*/ 241 w 270"/>
                <a:gd name="T109" fmla="*/ 395 h 395"/>
                <a:gd name="T110" fmla="*/ 258 w 270"/>
                <a:gd name="T111" fmla="*/ 388 h 395"/>
                <a:gd name="T112" fmla="*/ 258 w 270"/>
                <a:gd name="T113" fmla="*/ 374 h 395"/>
                <a:gd name="T114" fmla="*/ 256 w 270"/>
                <a:gd name="T115" fmla="*/ 369 h 395"/>
                <a:gd name="T116" fmla="*/ 270 w 270"/>
                <a:gd name="T117" fmla="*/ 350 h 395"/>
                <a:gd name="T118" fmla="*/ 263 w 270"/>
                <a:gd name="T119" fmla="*/ 324 h 395"/>
                <a:gd name="T120" fmla="*/ 265 w 270"/>
                <a:gd name="T121" fmla="*/ 298 h 395"/>
                <a:gd name="T122" fmla="*/ 270 w 270"/>
                <a:gd name="T123" fmla="*/ 26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0" h="395">
                  <a:moveTo>
                    <a:pt x="251" y="234"/>
                  </a:moveTo>
                  <a:lnTo>
                    <a:pt x="248" y="234"/>
                  </a:lnTo>
                  <a:lnTo>
                    <a:pt x="248" y="232"/>
                  </a:lnTo>
                  <a:lnTo>
                    <a:pt x="246" y="234"/>
                  </a:lnTo>
                  <a:lnTo>
                    <a:pt x="241" y="234"/>
                  </a:lnTo>
                  <a:lnTo>
                    <a:pt x="237" y="234"/>
                  </a:lnTo>
                  <a:lnTo>
                    <a:pt x="232" y="234"/>
                  </a:lnTo>
                  <a:lnTo>
                    <a:pt x="229" y="232"/>
                  </a:lnTo>
                  <a:lnTo>
                    <a:pt x="229" y="227"/>
                  </a:lnTo>
                  <a:lnTo>
                    <a:pt x="229" y="215"/>
                  </a:lnTo>
                  <a:lnTo>
                    <a:pt x="229" y="208"/>
                  </a:lnTo>
                  <a:lnTo>
                    <a:pt x="229" y="206"/>
                  </a:lnTo>
                  <a:lnTo>
                    <a:pt x="232" y="201"/>
                  </a:lnTo>
                  <a:lnTo>
                    <a:pt x="229" y="199"/>
                  </a:lnTo>
                  <a:lnTo>
                    <a:pt x="222" y="204"/>
                  </a:lnTo>
                  <a:lnTo>
                    <a:pt x="213" y="213"/>
                  </a:lnTo>
                  <a:lnTo>
                    <a:pt x="203" y="211"/>
                  </a:lnTo>
                  <a:lnTo>
                    <a:pt x="194" y="211"/>
                  </a:lnTo>
                  <a:lnTo>
                    <a:pt x="192" y="206"/>
                  </a:lnTo>
                  <a:lnTo>
                    <a:pt x="187" y="199"/>
                  </a:lnTo>
                  <a:lnTo>
                    <a:pt x="182" y="199"/>
                  </a:lnTo>
                  <a:lnTo>
                    <a:pt x="168" y="199"/>
                  </a:lnTo>
                  <a:lnTo>
                    <a:pt x="173" y="192"/>
                  </a:lnTo>
                  <a:lnTo>
                    <a:pt x="163" y="175"/>
                  </a:lnTo>
                  <a:lnTo>
                    <a:pt x="158" y="170"/>
                  </a:lnTo>
                  <a:lnTo>
                    <a:pt x="158" y="168"/>
                  </a:lnTo>
                  <a:lnTo>
                    <a:pt x="158" y="163"/>
                  </a:lnTo>
                  <a:lnTo>
                    <a:pt x="158" y="159"/>
                  </a:lnTo>
                  <a:lnTo>
                    <a:pt x="161" y="154"/>
                  </a:lnTo>
                  <a:lnTo>
                    <a:pt x="158" y="151"/>
                  </a:lnTo>
                  <a:lnTo>
                    <a:pt x="161" y="149"/>
                  </a:lnTo>
                  <a:lnTo>
                    <a:pt x="161" y="147"/>
                  </a:lnTo>
                  <a:lnTo>
                    <a:pt x="168" y="142"/>
                  </a:lnTo>
                  <a:lnTo>
                    <a:pt x="170" y="142"/>
                  </a:lnTo>
                  <a:lnTo>
                    <a:pt x="173" y="140"/>
                  </a:lnTo>
                  <a:lnTo>
                    <a:pt x="170" y="135"/>
                  </a:lnTo>
                  <a:lnTo>
                    <a:pt x="170" y="128"/>
                  </a:lnTo>
                  <a:lnTo>
                    <a:pt x="175" y="123"/>
                  </a:lnTo>
                  <a:lnTo>
                    <a:pt x="175" y="118"/>
                  </a:lnTo>
                  <a:lnTo>
                    <a:pt x="175" y="116"/>
                  </a:lnTo>
                  <a:lnTo>
                    <a:pt x="175" y="111"/>
                  </a:lnTo>
                  <a:lnTo>
                    <a:pt x="180" y="109"/>
                  </a:lnTo>
                  <a:lnTo>
                    <a:pt x="184" y="106"/>
                  </a:lnTo>
                  <a:lnTo>
                    <a:pt x="189" y="102"/>
                  </a:lnTo>
                  <a:lnTo>
                    <a:pt x="192" y="102"/>
                  </a:lnTo>
                  <a:lnTo>
                    <a:pt x="194" y="99"/>
                  </a:lnTo>
                  <a:lnTo>
                    <a:pt x="203" y="97"/>
                  </a:lnTo>
                  <a:lnTo>
                    <a:pt x="218" y="92"/>
                  </a:lnTo>
                  <a:lnTo>
                    <a:pt x="220" y="88"/>
                  </a:lnTo>
                  <a:lnTo>
                    <a:pt x="222" y="90"/>
                  </a:lnTo>
                  <a:lnTo>
                    <a:pt x="227" y="90"/>
                  </a:lnTo>
                  <a:lnTo>
                    <a:pt x="227" y="88"/>
                  </a:lnTo>
                  <a:lnTo>
                    <a:pt x="232" y="92"/>
                  </a:lnTo>
                  <a:lnTo>
                    <a:pt x="232" y="92"/>
                  </a:lnTo>
                  <a:lnTo>
                    <a:pt x="237" y="95"/>
                  </a:lnTo>
                  <a:lnTo>
                    <a:pt x="239" y="90"/>
                  </a:lnTo>
                  <a:lnTo>
                    <a:pt x="237" y="85"/>
                  </a:lnTo>
                  <a:lnTo>
                    <a:pt x="234" y="80"/>
                  </a:lnTo>
                  <a:lnTo>
                    <a:pt x="227" y="80"/>
                  </a:lnTo>
                  <a:lnTo>
                    <a:pt x="222" y="83"/>
                  </a:lnTo>
                  <a:lnTo>
                    <a:pt x="222" y="78"/>
                  </a:lnTo>
                  <a:lnTo>
                    <a:pt x="237" y="57"/>
                  </a:lnTo>
                  <a:lnTo>
                    <a:pt x="237" y="54"/>
                  </a:lnTo>
                  <a:lnTo>
                    <a:pt x="232" y="54"/>
                  </a:lnTo>
                  <a:lnTo>
                    <a:pt x="229" y="52"/>
                  </a:lnTo>
                  <a:lnTo>
                    <a:pt x="225" y="50"/>
                  </a:lnTo>
                  <a:lnTo>
                    <a:pt x="222" y="50"/>
                  </a:lnTo>
                  <a:lnTo>
                    <a:pt x="220" y="47"/>
                  </a:lnTo>
                  <a:lnTo>
                    <a:pt x="218" y="47"/>
                  </a:lnTo>
                  <a:lnTo>
                    <a:pt x="211" y="50"/>
                  </a:lnTo>
                  <a:lnTo>
                    <a:pt x="206" y="47"/>
                  </a:lnTo>
                  <a:lnTo>
                    <a:pt x="199" y="47"/>
                  </a:lnTo>
                  <a:lnTo>
                    <a:pt x="194" y="50"/>
                  </a:lnTo>
                  <a:lnTo>
                    <a:pt x="192" y="52"/>
                  </a:lnTo>
                  <a:lnTo>
                    <a:pt x="187" y="52"/>
                  </a:lnTo>
                  <a:lnTo>
                    <a:pt x="182" y="52"/>
                  </a:lnTo>
                  <a:lnTo>
                    <a:pt x="177" y="52"/>
                  </a:lnTo>
                  <a:lnTo>
                    <a:pt x="175" y="50"/>
                  </a:lnTo>
                  <a:lnTo>
                    <a:pt x="173" y="47"/>
                  </a:lnTo>
                  <a:lnTo>
                    <a:pt x="175" y="45"/>
                  </a:lnTo>
                  <a:lnTo>
                    <a:pt x="173" y="40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3"/>
                  </a:lnTo>
                  <a:lnTo>
                    <a:pt x="163" y="26"/>
                  </a:lnTo>
                  <a:lnTo>
                    <a:pt x="154" y="24"/>
                  </a:lnTo>
                  <a:lnTo>
                    <a:pt x="151" y="24"/>
                  </a:lnTo>
                  <a:lnTo>
                    <a:pt x="147" y="16"/>
                  </a:lnTo>
                  <a:lnTo>
                    <a:pt x="147" y="14"/>
                  </a:lnTo>
                  <a:lnTo>
                    <a:pt x="142" y="7"/>
                  </a:lnTo>
                  <a:lnTo>
                    <a:pt x="139" y="5"/>
                  </a:lnTo>
                  <a:lnTo>
                    <a:pt x="137" y="5"/>
                  </a:lnTo>
                  <a:lnTo>
                    <a:pt x="128" y="2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2"/>
                  </a:lnTo>
                  <a:lnTo>
                    <a:pt x="125" y="5"/>
                  </a:lnTo>
                  <a:lnTo>
                    <a:pt x="130" y="14"/>
                  </a:lnTo>
                  <a:lnTo>
                    <a:pt x="130" y="16"/>
                  </a:lnTo>
                  <a:lnTo>
                    <a:pt x="130" y="21"/>
                  </a:lnTo>
                  <a:lnTo>
                    <a:pt x="128" y="24"/>
                  </a:lnTo>
                  <a:lnTo>
                    <a:pt x="125" y="24"/>
                  </a:lnTo>
                  <a:lnTo>
                    <a:pt x="118" y="38"/>
                  </a:lnTo>
                  <a:lnTo>
                    <a:pt x="104" y="52"/>
                  </a:lnTo>
                  <a:lnTo>
                    <a:pt x="94" y="57"/>
                  </a:lnTo>
                  <a:lnTo>
                    <a:pt x="73" y="64"/>
                  </a:lnTo>
                  <a:lnTo>
                    <a:pt x="71" y="66"/>
                  </a:lnTo>
                  <a:lnTo>
                    <a:pt x="54" y="102"/>
                  </a:lnTo>
                  <a:lnTo>
                    <a:pt x="52" y="104"/>
                  </a:lnTo>
                  <a:lnTo>
                    <a:pt x="47" y="104"/>
                  </a:lnTo>
                  <a:lnTo>
                    <a:pt x="42" y="97"/>
                  </a:lnTo>
                  <a:lnTo>
                    <a:pt x="38" y="95"/>
                  </a:lnTo>
                  <a:lnTo>
                    <a:pt x="33" y="95"/>
                  </a:lnTo>
                  <a:lnTo>
                    <a:pt x="31" y="90"/>
                  </a:lnTo>
                  <a:lnTo>
                    <a:pt x="26" y="92"/>
                  </a:lnTo>
                  <a:lnTo>
                    <a:pt x="21" y="92"/>
                  </a:lnTo>
                  <a:lnTo>
                    <a:pt x="21" y="88"/>
                  </a:lnTo>
                  <a:lnTo>
                    <a:pt x="23" y="85"/>
                  </a:lnTo>
                  <a:lnTo>
                    <a:pt x="28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14" y="80"/>
                  </a:lnTo>
                  <a:lnTo>
                    <a:pt x="12" y="83"/>
                  </a:lnTo>
                  <a:lnTo>
                    <a:pt x="4" y="90"/>
                  </a:lnTo>
                  <a:lnTo>
                    <a:pt x="2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4" y="104"/>
                  </a:lnTo>
                  <a:lnTo>
                    <a:pt x="4" y="106"/>
                  </a:lnTo>
                  <a:lnTo>
                    <a:pt x="2" y="109"/>
                  </a:lnTo>
                  <a:lnTo>
                    <a:pt x="2" y="111"/>
                  </a:lnTo>
                  <a:lnTo>
                    <a:pt x="7" y="116"/>
                  </a:lnTo>
                  <a:lnTo>
                    <a:pt x="9" y="121"/>
                  </a:lnTo>
                  <a:lnTo>
                    <a:pt x="9" y="125"/>
                  </a:lnTo>
                  <a:lnTo>
                    <a:pt x="4" y="125"/>
                  </a:lnTo>
                  <a:lnTo>
                    <a:pt x="2" y="128"/>
                  </a:lnTo>
                  <a:lnTo>
                    <a:pt x="2" y="130"/>
                  </a:lnTo>
                  <a:lnTo>
                    <a:pt x="4" y="133"/>
                  </a:lnTo>
                  <a:lnTo>
                    <a:pt x="9" y="135"/>
                  </a:lnTo>
                  <a:lnTo>
                    <a:pt x="14" y="140"/>
                  </a:lnTo>
                  <a:lnTo>
                    <a:pt x="21" y="142"/>
                  </a:lnTo>
                  <a:lnTo>
                    <a:pt x="28" y="147"/>
                  </a:lnTo>
                  <a:lnTo>
                    <a:pt x="33" y="147"/>
                  </a:lnTo>
                  <a:lnTo>
                    <a:pt x="35" y="151"/>
                  </a:lnTo>
                  <a:lnTo>
                    <a:pt x="40" y="159"/>
                  </a:lnTo>
                  <a:lnTo>
                    <a:pt x="40" y="163"/>
                  </a:lnTo>
                  <a:lnTo>
                    <a:pt x="42" y="168"/>
                  </a:lnTo>
                  <a:lnTo>
                    <a:pt x="49" y="173"/>
                  </a:lnTo>
                  <a:lnTo>
                    <a:pt x="54" y="178"/>
                  </a:lnTo>
                  <a:lnTo>
                    <a:pt x="54" y="185"/>
                  </a:lnTo>
                  <a:lnTo>
                    <a:pt x="59" y="187"/>
                  </a:lnTo>
                  <a:lnTo>
                    <a:pt x="59" y="194"/>
                  </a:lnTo>
                  <a:lnTo>
                    <a:pt x="61" y="199"/>
                  </a:lnTo>
                  <a:lnTo>
                    <a:pt x="64" y="201"/>
                  </a:lnTo>
                  <a:lnTo>
                    <a:pt x="68" y="208"/>
                  </a:lnTo>
                  <a:lnTo>
                    <a:pt x="68" y="213"/>
                  </a:lnTo>
                  <a:lnTo>
                    <a:pt x="68" y="215"/>
                  </a:lnTo>
                  <a:lnTo>
                    <a:pt x="71" y="223"/>
                  </a:lnTo>
                  <a:lnTo>
                    <a:pt x="78" y="230"/>
                  </a:lnTo>
                  <a:lnTo>
                    <a:pt x="80" y="234"/>
                  </a:lnTo>
                  <a:lnTo>
                    <a:pt x="80" y="239"/>
                  </a:lnTo>
                  <a:lnTo>
                    <a:pt x="80" y="241"/>
                  </a:lnTo>
                  <a:lnTo>
                    <a:pt x="83" y="241"/>
                  </a:lnTo>
                  <a:lnTo>
                    <a:pt x="90" y="249"/>
                  </a:lnTo>
                  <a:lnTo>
                    <a:pt x="92" y="251"/>
                  </a:lnTo>
                  <a:lnTo>
                    <a:pt x="92" y="258"/>
                  </a:lnTo>
                  <a:lnTo>
                    <a:pt x="94" y="260"/>
                  </a:lnTo>
                  <a:lnTo>
                    <a:pt x="99" y="263"/>
                  </a:lnTo>
                  <a:lnTo>
                    <a:pt x="102" y="268"/>
                  </a:lnTo>
                  <a:lnTo>
                    <a:pt x="106" y="277"/>
                  </a:lnTo>
                  <a:lnTo>
                    <a:pt x="109" y="282"/>
                  </a:lnTo>
                  <a:lnTo>
                    <a:pt x="116" y="291"/>
                  </a:lnTo>
                  <a:lnTo>
                    <a:pt x="116" y="296"/>
                  </a:lnTo>
                  <a:lnTo>
                    <a:pt x="113" y="296"/>
                  </a:lnTo>
                  <a:lnTo>
                    <a:pt x="111" y="294"/>
                  </a:lnTo>
                  <a:lnTo>
                    <a:pt x="111" y="296"/>
                  </a:lnTo>
                  <a:lnTo>
                    <a:pt x="111" y="301"/>
                  </a:lnTo>
                  <a:lnTo>
                    <a:pt x="111" y="303"/>
                  </a:lnTo>
                  <a:lnTo>
                    <a:pt x="113" y="303"/>
                  </a:lnTo>
                  <a:lnTo>
                    <a:pt x="118" y="305"/>
                  </a:lnTo>
                  <a:lnTo>
                    <a:pt x="118" y="308"/>
                  </a:lnTo>
                  <a:lnTo>
                    <a:pt x="118" y="310"/>
                  </a:lnTo>
                  <a:lnTo>
                    <a:pt x="123" y="315"/>
                  </a:lnTo>
                  <a:lnTo>
                    <a:pt x="130" y="317"/>
                  </a:lnTo>
                  <a:lnTo>
                    <a:pt x="130" y="320"/>
                  </a:lnTo>
                  <a:lnTo>
                    <a:pt x="135" y="324"/>
                  </a:lnTo>
                  <a:lnTo>
                    <a:pt x="137" y="324"/>
                  </a:lnTo>
                  <a:lnTo>
                    <a:pt x="139" y="327"/>
                  </a:lnTo>
                  <a:lnTo>
                    <a:pt x="142" y="329"/>
                  </a:lnTo>
                  <a:lnTo>
                    <a:pt x="144" y="331"/>
                  </a:lnTo>
                  <a:lnTo>
                    <a:pt x="149" y="331"/>
                  </a:lnTo>
                  <a:lnTo>
                    <a:pt x="151" y="329"/>
                  </a:lnTo>
                  <a:lnTo>
                    <a:pt x="151" y="334"/>
                  </a:lnTo>
                  <a:lnTo>
                    <a:pt x="154" y="336"/>
                  </a:lnTo>
                  <a:lnTo>
                    <a:pt x="161" y="341"/>
                  </a:lnTo>
                  <a:lnTo>
                    <a:pt x="163" y="343"/>
                  </a:lnTo>
                  <a:lnTo>
                    <a:pt x="166" y="346"/>
                  </a:lnTo>
                  <a:lnTo>
                    <a:pt x="168" y="348"/>
                  </a:lnTo>
                  <a:lnTo>
                    <a:pt x="173" y="350"/>
                  </a:lnTo>
                  <a:lnTo>
                    <a:pt x="175" y="350"/>
                  </a:lnTo>
                  <a:lnTo>
                    <a:pt x="177" y="350"/>
                  </a:lnTo>
                  <a:lnTo>
                    <a:pt x="187" y="355"/>
                  </a:lnTo>
                  <a:lnTo>
                    <a:pt x="192" y="357"/>
                  </a:lnTo>
                  <a:lnTo>
                    <a:pt x="196" y="357"/>
                  </a:lnTo>
                  <a:lnTo>
                    <a:pt x="196" y="357"/>
                  </a:lnTo>
                  <a:lnTo>
                    <a:pt x="199" y="362"/>
                  </a:lnTo>
                  <a:lnTo>
                    <a:pt x="203" y="365"/>
                  </a:lnTo>
                  <a:lnTo>
                    <a:pt x="208" y="367"/>
                  </a:lnTo>
                  <a:lnTo>
                    <a:pt x="213" y="372"/>
                  </a:lnTo>
                  <a:lnTo>
                    <a:pt x="215" y="372"/>
                  </a:lnTo>
                  <a:lnTo>
                    <a:pt x="215" y="376"/>
                  </a:lnTo>
                  <a:lnTo>
                    <a:pt x="215" y="379"/>
                  </a:lnTo>
                  <a:lnTo>
                    <a:pt x="215" y="381"/>
                  </a:lnTo>
                  <a:lnTo>
                    <a:pt x="220" y="381"/>
                  </a:lnTo>
                  <a:lnTo>
                    <a:pt x="225" y="384"/>
                  </a:lnTo>
                  <a:lnTo>
                    <a:pt x="232" y="388"/>
                  </a:lnTo>
                  <a:lnTo>
                    <a:pt x="237" y="395"/>
                  </a:lnTo>
                  <a:lnTo>
                    <a:pt x="239" y="395"/>
                  </a:lnTo>
                  <a:lnTo>
                    <a:pt x="241" y="395"/>
                  </a:lnTo>
                  <a:lnTo>
                    <a:pt x="246" y="393"/>
                  </a:lnTo>
                  <a:lnTo>
                    <a:pt x="251" y="391"/>
                  </a:lnTo>
                  <a:lnTo>
                    <a:pt x="253" y="391"/>
                  </a:lnTo>
                  <a:lnTo>
                    <a:pt x="258" y="388"/>
                  </a:lnTo>
                  <a:lnTo>
                    <a:pt x="258" y="386"/>
                  </a:lnTo>
                  <a:lnTo>
                    <a:pt x="256" y="381"/>
                  </a:lnTo>
                  <a:lnTo>
                    <a:pt x="256" y="379"/>
                  </a:lnTo>
                  <a:lnTo>
                    <a:pt x="258" y="374"/>
                  </a:lnTo>
                  <a:lnTo>
                    <a:pt x="260" y="376"/>
                  </a:lnTo>
                  <a:lnTo>
                    <a:pt x="260" y="372"/>
                  </a:lnTo>
                  <a:lnTo>
                    <a:pt x="258" y="372"/>
                  </a:lnTo>
                  <a:lnTo>
                    <a:pt x="256" y="369"/>
                  </a:lnTo>
                  <a:lnTo>
                    <a:pt x="260" y="365"/>
                  </a:lnTo>
                  <a:lnTo>
                    <a:pt x="265" y="360"/>
                  </a:lnTo>
                  <a:lnTo>
                    <a:pt x="267" y="355"/>
                  </a:lnTo>
                  <a:lnTo>
                    <a:pt x="270" y="350"/>
                  </a:lnTo>
                  <a:lnTo>
                    <a:pt x="263" y="336"/>
                  </a:lnTo>
                  <a:lnTo>
                    <a:pt x="265" y="334"/>
                  </a:lnTo>
                  <a:lnTo>
                    <a:pt x="265" y="327"/>
                  </a:lnTo>
                  <a:lnTo>
                    <a:pt x="263" y="324"/>
                  </a:lnTo>
                  <a:lnTo>
                    <a:pt x="263" y="320"/>
                  </a:lnTo>
                  <a:lnTo>
                    <a:pt x="265" y="317"/>
                  </a:lnTo>
                  <a:lnTo>
                    <a:pt x="265" y="310"/>
                  </a:lnTo>
                  <a:lnTo>
                    <a:pt x="265" y="298"/>
                  </a:lnTo>
                  <a:lnTo>
                    <a:pt x="263" y="291"/>
                  </a:lnTo>
                  <a:lnTo>
                    <a:pt x="265" y="284"/>
                  </a:lnTo>
                  <a:lnTo>
                    <a:pt x="265" y="270"/>
                  </a:lnTo>
                  <a:lnTo>
                    <a:pt x="270" y="265"/>
                  </a:lnTo>
                  <a:lnTo>
                    <a:pt x="270" y="263"/>
                  </a:lnTo>
                  <a:lnTo>
                    <a:pt x="251" y="234"/>
                  </a:lnTo>
                  <a:close/>
                </a:path>
              </a:pathLst>
            </a:custGeom>
            <a:solidFill>
              <a:srgbClr val="425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6167778" y="3322603"/>
              <a:ext cx="631710" cy="707615"/>
            </a:xfrm>
            <a:custGeom>
              <a:avLst/>
              <a:gdLst>
                <a:gd name="T0" fmla="*/ 249 w 258"/>
                <a:gd name="T1" fmla="*/ 213 h 289"/>
                <a:gd name="T2" fmla="*/ 246 w 258"/>
                <a:gd name="T3" fmla="*/ 163 h 289"/>
                <a:gd name="T4" fmla="*/ 234 w 258"/>
                <a:gd name="T5" fmla="*/ 137 h 289"/>
                <a:gd name="T6" fmla="*/ 192 w 258"/>
                <a:gd name="T7" fmla="*/ 116 h 289"/>
                <a:gd name="T8" fmla="*/ 194 w 258"/>
                <a:gd name="T9" fmla="*/ 92 h 289"/>
                <a:gd name="T10" fmla="*/ 170 w 258"/>
                <a:gd name="T11" fmla="*/ 85 h 289"/>
                <a:gd name="T12" fmla="*/ 161 w 258"/>
                <a:gd name="T13" fmla="*/ 76 h 289"/>
                <a:gd name="T14" fmla="*/ 142 w 258"/>
                <a:gd name="T15" fmla="*/ 71 h 289"/>
                <a:gd name="T16" fmla="*/ 123 w 258"/>
                <a:gd name="T17" fmla="*/ 57 h 289"/>
                <a:gd name="T18" fmla="*/ 106 w 258"/>
                <a:gd name="T19" fmla="*/ 57 h 289"/>
                <a:gd name="T20" fmla="*/ 95 w 258"/>
                <a:gd name="T21" fmla="*/ 45 h 289"/>
                <a:gd name="T22" fmla="*/ 87 w 258"/>
                <a:gd name="T23" fmla="*/ 31 h 289"/>
                <a:gd name="T24" fmla="*/ 85 w 258"/>
                <a:gd name="T25" fmla="*/ 7 h 289"/>
                <a:gd name="T26" fmla="*/ 78 w 258"/>
                <a:gd name="T27" fmla="*/ 2 h 289"/>
                <a:gd name="T28" fmla="*/ 64 w 258"/>
                <a:gd name="T29" fmla="*/ 2 h 289"/>
                <a:gd name="T30" fmla="*/ 42 w 258"/>
                <a:gd name="T31" fmla="*/ 19 h 289"/>
                <a:gd name="T32" fmla="*/ 28 w 258"/>
                <a:gd name="T33" fmla="*/ 26 h 289"/>
                <a:gd name="T34" fmla="*/ 12 w 258"/>
                <a:gd name="T35" fmla="*/ 28 h 289"/>
                <a:gd name="T36" fmla="*/ 19 w 258"/>
                <a:gd name="T37" fmla="*/ 59 h 289"/>
                <a:gd name="T38" fmla="*/ 12 w 258"/>
                <a:gd name="T39" fmla="*/ 85 h 289"/>
                <a:gd name="T40" fmla="*/ 14 w 258"/>
                <a:gd name="T41" fmla="*/ 111 h 289"/>
                <a:gd name="T42" fmla="*/ 14 w 258"/>
                <a:gd name="T43" fmla="*/ 121 h 289"/>
                <a:gd name="T44" fmla="*/ 19 w 258"/>
                <a:gd name="T45" fmla="*/ 144 h 289"/>
                <a:gd name="T46" fmla="*/ 9 w 258"/>
                <a:gd name="T47" fmla="*/ 159 h 289"/>
                <a:gd name="T48" fmla="*/ 9 w 258"/>
                <a:gd name="T49" fmla="*/ 166 h 289"/>
                <a:gd name="T50" fmla="*/ 12 w 258"/>
                <a:gd name="T51" fmla="*/ 175 h 289"/>
                <a:gd name="T52" fmla="*/ 19 w 258"/>
                <a:gd name="T53" fmla="*/ 185 h 289"/>
                <a:gd name="T54" fmla="*/ 19 w 258"/>
                <a:gd name="T55" fmla="*/ 199 h 289"/>
                <a:gd name="T56" fmla="*/ 33 w 258"/>
                <a:gd name="T57" fmla="*/ 213 h 289"/>
                <a:gd name="T58" fmla="*/ 26 w 258"/>
                <a:gd name="T59" fmla="*/ 234 h 289"/>
                <a:gd name="T60" fmla="*/ 57 w 258"/>
                <a:gd name="T61" fmla="*/ 289 h 289"/>
                <a:gd name="T62" fmla="*/ 66 w 258"/>
                <a:gd name="T63" fmla="*/ 286 h 289"/>
                <a:gd name="T64" fmla="*/ 73 w 258"/>
                <a:gd name="T65" fmla="*/ 275 h 289"/>
                <a:gd name="T66" fmla="*/ 92 w 258"/>
                <a:gd name="T67" fmla="*/ 270 h 289"/>
                <a:gd name="T68" fmla="*/ 104 w 258"/>
                <a:gd name="T69" fmla="*/ 270 h 289"/>
                <a:gd name="T70" fmla="*/ 118 w 258"/>
                <a:gd name="T71" fmla="*/ 275 h 289"/>
                <a:gd name="T72" fmla="*/ 123 w 258"/>
                <a:gd name="T73" fmla="*/ 282 h 289"/>
                <a:gd name="T74" fmla="*/ 125 w 258"/>
                <a:gd name="T75" fmla="*/ 272 h 289"/>
                <a:gd name="T76" fmla="*/ 151 w 258"/>
                <a:gd name="T77" fmla="*/ 268 h 289"/>
                <a:gd name="T78" fmla="*/ 163 w 258"/>
                <a:gd name="T79" fmla="*/ 251 h 289"/>
                <a:gd name="T80" fmla="*/ 161 w 258"/>
                <a:gd name="T81" fmla="*/ 237 h 289"/>
                <a:gd name="T82" fmla="*/ 170 w 258"/>
                <a:gd name="T83" fmla="*/ 215 h 289"/>
                <a:gd name="T84" fmla="*/ 227 w 258"/>
                <a:gd name="T85" fmla="*/ 206 h 289"/>
                <a:gd name="T86" fmla="*/ 246 w 258"/>
                <a:gd name="T87" fmla="*/ 22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8" h="289">
                  <a:moveTo>
                    <a:pt x="246" y="220"/>
                  </a:moveTo>
                  <a:lnTo>
                    <a:pt x="249" y="215"/>
                  </a:lnTo>
                  <a:lnTo>
                    <a:pt x="249" y="213"/>
                  </a:lnTo>
                  <a:lnTo>
                    <a:pt x="258" y="192"/>
                  </a:lnTo>
                  <a:lnTo>
                    <a:pt x="258" y="182"/>
                  </a:lnTo>
                  <a:lnTo>
                    <a:pt x="246" y="163"/>
                  </a:lnTo>
                  <a:lnTo>
                    <a:pt x="237" y="161"/>
                  </a:lnTo>
                  <a:lnTo>
                    <a:pt x="237" y="151"/>
                  </a:lnTo>
                  <a:lnTo>
                    <a:pt x="234" y="137"/>
                  </a:lnTo>
                  <a:lnTo>
                    <a:pt x="199" y="137"/>
                  </a:lnTo>
                  <a:lnTo>
                    <a:pt x="199" y="128"/>
                  </a:lnTo>
                  <a:lnTo>
                    <a:pt x="192" y="116"/>
                  </a:lnTo>
                  <a:lnTo>
                    <a:pt x="194" y="111"/>
                  </a:lnTo>
                  <a:lnTo>
                    <a:pt x="192" y="102"/>
                  </a:lnTo>
                  <a:lnTo>
                    <a:pt x="194" y="92"/>
                  </a:lnTo>
                  <a:lnTo>
                    <a:pt x="192" y="90"/>
                  </a:lnTo>
                  <a:lnTo>
                    <a:pt x="182" y="85"/>
                  </a:lnTo>
                  <a:lnTo>
                    <a:pt x="170" y="85"/>
                  </a:lnTo>
                  <a:lnTo>
                    <a:pt x="166" y="83"/>
                  </a:lnTo>
                  <a:lnTo>
                    <a:pt x="161" y="80"/>
                  </a:lnTo>
                  <a:lnTo>
                    <a:pt x="161" y="76"/>
                  </a:lnTo>
                  <a:lnTo>
                    <a:pt x="154" y="73"/>
                  </a:lnTo>
                  <a:lnTo>
                    <a:pt x="144" y="71"/>
                  </a:lnTo>
                  <a:lnTo>
                    <a:pt x="142" y="71"/>
                  </a:lnTo>
                  <a:lnTo>
                    <a:pt x="135" y="62"/>
                  </a:lnTo>
                  <a:lnTo>
                    <a:pt x="130" y="64"/>
                  </a:lnTo>
                  <a:lnTo>
                    <a:pt x="123" y="57"/>
                  </a:lnTo>
                  <a:lnTo>
                    <a:pt x="114" y="59"/>
                  </a:lnTo>
                  <a:lnTo>
                    <a:pt x="111" y="62"/>
                  </a:lnTo>
                  <a:lnTo>
                    <a:pt x="106" y="57"/>
                  </a:lnTo>
                  <a:lnTo>
                    <a:pt x="99" y="52"/>
                  </a:lnTo>
                  <a:lnTo>
                    <a:pt x="95" y="50"/>
                  </a:lnTo>
                  <a:lnTo>
                    <a:pt x="95" y="45"/>
                  </a:lnTo>
                  <a:lnTo>
                    <a:pt x="90" y="43"/>
                  </a:lnTo>
                  <a:lnTo>
                    <a:pt x="85" y="33"/>
                  </a:lnTo>
                  <a:lnTo>
                    <a:pt x="87" y="31"/>
                  </a:lnTo>
                  <a:lnTo>
                    <a:pt x="85" y="19"/>
                  </a:lnTo>
                  <a:lnTo>
                    <a:pt x="87" y="14"/>
                  </a:lnTo>
                  <a:lnTo>
                    <a:pt x="85" y="7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78" y="2"/>
                  </a:lnTo>
                  <a:lnTo>
                    <a:pt x="76" y="0"/>
                  </a:lnTo>
                  <a:lnTo>
                    <a:pt x="71" y="0"/>
                  </a:lnTo>
                  <a:lnTo>
                    <a:pt x="64" y="2"/>
                  </a:lnTo>
                  <a:lnTo>
                    <a:pt x="57" y="5"/>
                  </a:lnTo>
                  <a:lnTo>
                    <a:pt x="47" y="9"/>
                  </a:lnTo>
                  <a:lnTo>
                    <a:pt x="42" y="19"/>
                  </a:lnTo>
                  <a:lnTo>
                    <a:pt x="38" y="21"/>
                  </a:lnTo>
                  <a:lnTo>
                    <a:pt x="33" y="21"/>
                  </a:lnTo>
                  <a:lnTo>
                    <a:pt x="28" y="26"/>
                  </a:lnTo>
                  <a:lnTo>
                    <a:pt x="24" y="26"/>
                  </a:lnTo>
                  <a:lnTo>
                    <a:pt x="19" y="28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19" y="57"/>
                  </a:lnTo>
                  <a:lnTo>
                    <a:pt x="19" y="59"/>
                  </a:lnTo>
                  <a:lnTo>
                    <a:pt x="14" y="64"/>
                  </a:lnTo>
                  <a:lnTo>
                    <a:pt x="14" y="78"/>
                  </a:lnTo>
                  <a:lnTo>
                    <a:pt x="12" y="85"/>
                  </a:lnTo>
                  <a:lnTo>
                    <a:pt x="14" y="92"/>
                  </a:lnTo>
                  <a:lnTo>
                    <a:pt x="14" y="104"/>
                  </a:lnTo>
                  <a:lnTo>
                    <a:pt x="14" y="111"/>
                  </a:lnTo>
                  <a:lnTo>
                    <a:pt x="12" y="114"/>
                  </a:lnTo>
                  <a:lnTo>
                    <a:pt x="12" y="118"/>
                  </a:lnTo>
                  <a:lnTo>
                    <a:pt x="14" y="121"/>
                  </a:lnTo>
                  <a:lnTo>
                    <a:pt x="14" y="128"/>
                  </a:lnTo>
                  <a:lnTo>
                    <a:pt x="12" y="130"/>
                  </a:lnTo>
                  <a:lnTo>
                    <a:pt x="19" y="144"/>
                  </a:lnTo>
                  <a:lnTo>
                    <a:pt x="16" y="149"/>
                  </a:lnTo>
                  <a:lnTo>
                    <a:pt x="14" y="154"/>
                  </a:lnTo>
                  <a:lnTo>
                    <a:pt x="9" y="159"/>
                  </a:lnTo>
                  <a:lnTo>
                    <a:pt x="5" y="163"/>
                  </a:lnTo>
                  <a:lnTo>
                    <a:pt x="7" y="166"/>
                  </a:lnTo>
                  <a:lnTo>
                    <a:pt x="9" y="166"/>
                  </a:lnTo>
                  <a:lnTo>
                    <a:pt x="9" y="170"/>
                  </a:lnTo>
                  <a:lnTo>
                    <a:pt x="12" y="170"/>
                  </a:lnTo>
                  <a:lnTo>
                    <a:pt x="12" y="175"/>
                  </a:lnTo>
                  <a:lnTo>
                    <a:pt x="16" y="178"/>
                  </a:lnTo>
                  <a:lnTo>
                    <a:pt x="19" y="180"/>
                  </a:lnTo>
                  <a:lnTo>
                    <a:pt x="19" y="185"/>
                  </a:lnTo>
                  <a:lnTo>
                    <a:pt x="19" y="189"/>
                  </a:lnTo>
                  <a:lnTo>
                    <a:pt x="19" y="192"/>
                  </a:lnTo>
                  <a:lnTo>
                    <a:pt x="19" y="199"/>
                  </a:lnTo>
                  <a:lnTo>
                    <a:pt x="24" y="204"/>
                  </a:lnTo>
                  <a:lnTo>
                    <a:pt x="33" y="211"/>
                  </a:lnTo>
                  <a:lnTo>
                    <a:pt x="33" y="213"/>
                  </a:lnTo>
                  <a:lnTo>
                    <a:pt x="31" y="220"/>
                  </a:lnTo>
                  <a:lnTo>
                    <a:pt x="33" y="223"/>
                  </a:lnTo>
                  <a:lnTo>
                    <a:pt x="26" y="234"/>
                  </a:lnTo>
                  <a:lnTo>
                    <a:pt x="31" y="239"/>
                  </a:lnTo>
                  <a:lnTo>
                    <a:pt x="40" y="249"/>
                  </a:lnTo>
                  <a:lnTo>
                    <a:pt x="57" y="289"/>
                  </a:lnTo>
                  <a:lnTo>
                    <a:pt x="61" y="289"/>
                  </a:lnTo>
                  <a:lnTo>
                    <a:pt x="64" y="286"/>
                  </a:lnTo>
                  <a:lnTo>
                    <a:pt x="66" y="286"/>
                  </a:lnTo>
                  <a:lnTo>
                    <a:pt x="66" y="286"/>
                  </a:lnTo>
                  <a:lnTo>
                    <a:pt x="69" y="284"/>
                  </a:lnTo>
                  <a:lnTo>
                    <a:pt x="73" y="275"/>
                  </a:lnTo>
                  <a:lnTo>
                    <a:pt x="80" y="268"/>
                  </a:lnTo>
                  <a:lnTo>
                    <a:pt x="85" y="265"/>
                  </a:lnTo>
                  <a:lnTo>
                    <a:pt x="92" y="270"/>
                  </a:lnTo>
                  <a:lnTo>
                    <a:pt x="97" y="270"/>
                  </a:lnTo>
                  <a:lnTo>
                    <a:pt x="102" y="268"/>
                  </a:lnTo>
                  <a:lnTo>
                    <a:pt x="104" y="270"/>
                  </a:lnTo>
                  <a:lnTo>
                    <a:pt x="114" y="268"/>
                  </a:lnTo>
                  <a:lnTo>
                    <a:pt x="116" y="268"/>
                  </a:lnTo>
                  <a:lnTo>
                    <a:pt x="118" y="275"/>
                  </a:lnTo>
                  <a:lnTo>
                    <a:pt x="121" y="282"/>
                  </a:lnTo>
                  <a:lnTo>
                    <a:pt x="123" y="284"/>
                  </a:lnTo>
                  <a:lnTo>
                    <a:pt x="123" y="282"/>
                  </a:lnTo>
                  <a:lnTo>
                    <a:pt x="123" y="279"/>
                  </a:lnTo>
                  <a:lnTo>
                    <a:pt x="125" y="275"/>
                  </a:lnTo>
                  <a:lnTo>
                    <a:pt x="125" y="272"/>
                  </a:lnTo>
                  <a:lnTo>
                    <a:pt x="130" y="265"/>
                  </a:lnTo>
                  <a:lnTo>
                    <a:pt x="142" y="265"/>
                  </a:lnTo>
                  <a:lnTo>
                    <a:pt x="151" y="268"/>
                  </a:lnTo>
                  <a:lnTo>
                    <a:pt x="156" y="270"/>
                  </a:lnTo>
                  <a:lnTo>
                    <a:pt x="156" y="263"/>
                  </a:lnTo>
                  <a:lnTo>
                    <a:pt x="163" y="251"/>
                  </a:lnTo>
                  <a:lnTo>
                    <a:pt x="163" y="246"/>
                  </a:lnTo>
                  <a:lnTo>
                    <a:pt x="163" y="241"/>
                  </a:lnTo>
                  <a:lnTo>
                    <a:pt x="161" y="237"/>
                  </a:lnTo>
                  <a:lnTo>
                    <a:pt x="168" y="227"/>
                  </a:lnTo>
                  <a:lnTo>
                    <a:pt x="170" y="220"/>
                  </a:lnTo>
                  <a:lnTo>
                    <a:pt x="170" y="215"/>
                  </a:lnTo>
                  <a:lnTo>
                    <a:pt x="175" y="213"/>
                  </a:lnTo>
                  <a:lnTo>
                    <a:pt x="204" y="206"/>
                  </a:lnTo>
                  <a:lnTo>
                    <a:pt x="227" y="206"/>
                  </a:lnTo>
                  <a:lnTo>
                    <a:pt x="241" y="215"/>
                  </a:lnTo>
                  <a:lnTo>
                    <a:pt x="244" y="215"/>
                  </a:lnTo>
                  <a:lnTo>
                    <a:pt x="246" y="220"/>
                  </a:lnTo>
                  <a:close/>
                </a:path>
              </a:pathLst>
            </a:custGeom>
            <a:solidFill>
              <a:srgbClr val="86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6549744" y="3826993"/>
              <a:ext cx="435833" cy="457870"/>
            </a:xfrm>
            <a:custGeom>
              <a:avLst/>
              <a:gdLst>
                <a:gd name="T0" fmla="*/ 0 w 178"/>
                <a:gd name="T1" fmla="*/ 57 h 187"/>
                <a:gd name="T2" fmla="*/ 7 w 178"/>
                <a:gd name="T3" fmla="*/ 40 h 187"/>
                <a:gd name="T4" fmla="*/ 5 w 178"/>
                <a:gd name="T5" fmla="*/ 31 h 187"/>
                <a:gd name="T6" fmla="*/ 14 w 178"/>
                <a:gd name="T7" fmla="*/ 14 h 187"/>
                <a:gd name="T8" fmla="*/ 19 w 178"/>
                <a:gd name="T9" fmla="*/ 7 h 187"/>
                <a:gd name="T10" fmla="*/ 71 w 178"/>
                <a:gd name="T11" fmla="*/ 0 h 187"/>
                <a:gd name="T12" fmla="*/ 88 w 178"/>
                <a:gd name="T13" fmla="*/ 9 h 187"/>
                <a:gd name="T14" fmla="*/ 90 w 178"/>
                <a:gd name="T15" fmla="*/ 19 h 187"/>
                <a:gd name="T16" fmla="*/ 97 w 178"/>
                <a:gd name="T17" fmla="*/ 31 h 187"/>
                <a:gd name="T18" fmla="*/ 97 w 178"/>
                <a:gd name="T19" fmla="*/ 50 h 187"/>
                <a:gd name="T20" fmla="*/ 97 w 178"/>
                <a:gd name="T21" fmla="*/ 59 h 187"/>
                <a:gd name="T22" fmla="*/ 107 w 178"/>
                <a:gd name="T23" fmla="*/ 62 h 187"/>
                <a:gd name="T24" fmla="*/ 121 w 178"/>
                <a:gd name="T25" fmla="*/ 64 h 187"/>
                <a:gd name="T26" fmla="*/ 135 w 178"/>
                <a:gd name="T27" fmla="*/ 62 h 187"/>
                <a:gd name="T28" fmla="*/ 145 w 178"/>
                <a:gd name="T29" fmla="*/ 66 h 187"/>
                <a:gd name="T30" fmla="*/ 152 w 178"/>
                <a:gd name="T31" fmla="*/ 95 h 187"/>
                <a:gd name="T32" fmla="*/ 159 w 178"/>
                <a:gd name="T33" fmla="*/ 102 h 187"/>
                <a:gd name="T34" fmla="*/ 173 w 178"/>
                <a:gd name="T35" fmla="*/ 99 h 187"/>
                <a:gd name="T36" fmla="*/ 178 w 178"/>
                <a:gd name="T37" fmla="*/ 104 h 187"/>
                <a:gd name="T38" fmla="*/ 175 w 178"/>
                <a:gd name="T39" fmla="*/ 125 h 187"/>
                <a:gd name="T40" fmla="*/ 173 w 178"/>
                <a:gd name="T41" fmla="*/ 130 h 187"/>
                <a:gd name="T42" fmla="*/ 173 w 178"/>
                <a:gd name="T43" fmla="*/ 135 h 187"/>
                <a:gd name="T44" fmla="*/ 173 w 178"/>
                <a:gd name="T45" fmla="*/ 137 h 187"/>
                <a:gd name="T46" fmla="*/ 173 w 178"/>
                <a:gd name="T47" fmla="*/ 144 h 187"/>
                <a:gd name="T48" fmla="*/ 168 w 178"/>
                <a:gd name="T49" fmla="*/ 156 h 187"/>
                <a:gd name="T50" fmla="*/ 164 w 178"/>
                <a:gd name="T51" fmla="*/ 166 h 187"/>
                <a:gd name="T52" fmla="*/ 154 w 178"/>
                <a:gd name="T53" fmla="*/ 178 h 187"/>
                <a:gd name="T54" fmla="*/ 145 w 178"/>
                <a:gd name="T55" fmla="*/ 180 h 187"/>
                <a:gd name="T56" fmla="*/ 138 w 178"/>
                <a:gd name="T57" fmla="*/ 187 h 187"/>
                <a:gd name="T58" fmla="*/ 133 w 178"/>
                <a:gd name="T59" fmla="*/ 185 h 187"/>
                <a:gd name="T60" fmla="*/ 121 w 178"/>
                <a:gd name="T61" fmla="*/ 182 h 187"/>
                <a:gd name="T62" fmla="*/ 93 w 178"/>
                <a:gd name="T63" fmla="*/ 180 h 187"/>
                <a:gd name="T64" fmla="*/ 90 w 178"/>
                <a:gd name="T65" fmla="*/ 175 h 187"/>
                <a:gd name="T66" fmla="*/ 100 w 178"/>
                <a:gd name="T67" fmla="*/ 161 h 187"/>
                <a:gd name="T68" fmla="*/ 102 w 178"/>
                <a:gd name="T69" fmla="*/ 154 h 187"/>
                <a:gd name="T70" fmla="*/ 109 w 178"/>
                <a:gd name="T71" fmla="*/ 147 h 187"/>
                <a:gd name="T72" fmla="*/ 107 w 178"/>
                <a:gd name="T73" fmla="*/ 137 h 187"/>
                <a:gd name="T74" fmla="*/ 95 w 178"/>
                <a:gd name="T75" fmla="*/ 125 h 187"/>
                <a:gd name="T76" fmla="*/ 74 w 178"/>
                <a:gd name="T77" fmla="*/ 118 h 187"/>
                <a:gd name="T78" fmla="*/ 62 w 178"/>
                <a:gd name="T79" fmla="*/ 111 h 187"/>
                <a:gd name="T80" fmla="*/ 40 w 178"/>
                <a:gd name="T81" fmla="*/ 104 h 187"/>
                <a:gd name="T82" fmla="*/ 31 w 178"/>
                <a:gd name="T83" fmla="*/ 95 h 187"/>
                <a:gd name="T84" fmla="*/ 14 w 178"/>
                <a:gd name="T85" fmla="*/ 80 h 187"/>
                <a:gd name="T86" fmla="*/ 5 w 178"/>
                <a:gd name="T87" fmla="*/ 71 h 187"/>
                <a:gd name="T88" fmla="*/ 0 w 178"/>
                <a:gd name="T89" fmla="*/ 6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8" h="187">
                  <a:moveTo>
                    <a:pt x="0" y="64"/>
                  </a:moveTo>
                  <a:lnTo>
                    <a:pt x="0" y="57"/>
                  </a:lnTo>
                  <a:lnTo>
                    <a:pt x="7" y="45"/>
                  </a:lnTo>
                  <a:lnTo>
                    <a:pt x="7" y="40"/>
                  </a:lnTo>
                  <a:lnTo>
                    <a:pt x="7" y="35"/>
                  </a:lnTo>
                  <a:lnTo>
                    <a:pt x="5" y="31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14" y="9"/>
                  </a:lnTo>
                  <a:lnTo>
                    <a:pt x="19" y="7"/>
                  </a:lnTo>
                  <a:lnTo>
                    <a:pt x="48" y="0"/>
                  </a:lnTo>
                  <a:lnTo>
                    <a:pt x="71" y="0"/>
                  </a:lnTo>
                  <a:lnTo>
                    <a:pt x="85" y="9"/>
                  </a:lnTo>
                  <a:lnTo>
                    <a:pt x="88" y="9"/>
                  </a:lnTo>
                  <a:lnTo>
                    <a:pt x="93" y="14"/>
                  </a:lnTo>
                  <a:lnTo>
                    <a:pt x="90" y="19"/>
                  </a:lnTo>
                  <a:lnTo>
                    <a:pt x="95" y="24"/>
                  </a:lnTo>
                  <a:lnTo>
                    <a:pt x="97" y="31"/>
                  </a:lnTo>
                  <a:lnTo>
                    <a:pt x="100" y="35"/>
                  </a:lnTo>
                  <a:lnTo>
                    <a:pt x="97" y="50"/>
                  </a:lnTo>
                  <a:lnTo>
                    <a:pt x="100" y="54"/>
                  </a:lnTo>
                  <a:lnTo>
                    <a:pt x="97" y="59"/>
                  </a:lnTo>
                  <a:lnTo>
                    <a:pt x="100" y="64"/>
                  </a:lnTo>
                  <a:lnTo>
                    <a:pt x="107" y="62"/>
                  </a:lnTo>
                  <a:lnTo>
                    <a:pt x="112" y="64"/>
                  </a:lnTo>
                  <a:lnTo>
                    <a:pt x="121" y="64"/>
                  </a:lnTo>
                  <a:lnTo>
                    <a:pt x="126" y="66"/>
                  </a:lnTo>
                  <a:lnTo>
                    <a:pt x="135" y="62"/>
                  </a:lnTo>
                  <a:lnTo>
                    <a:pt x="140" y="66"/>
                  </a:lnTo>
                  <a:lnTo>
                    <a:pt x="145" y="66"/>
                  </a:lnTo>
                  <a:lnTo>
                    <a:pt x="147" y="71"/>
                  </a:lnTo>
                  <a:lnTo>
                    <a:pt x="152" y="95"/>
                  </a:lnTo>
                  <a:lnTo>
                    <a:pt x="157" y="102"/>
                  </a:lnTo>
                  <a:lnTo>
                    <a:pt x="159" y="102"/>
                  </a:lnTo>
                  <a:lnTo>
                    <a:pt x="168" y="97"/>
                  </a:lnTo>
                  <a:lnTo>
                    <a:pt x="173" y="99"/>
                  </a:lnTo>
                  <a:lnTo>
                    <a:pt x="175" y="102"/>
                  </a:lnTo>
                  <a:lnTo>
                    <a:pt x="178" y="104"/>
                  </a:lnTo>
                  <a:lnTo>
                    <a:pt x="175" y="107"/>
                  </a:lnTo>
                  <a:lnTo>
                    <a:pt x="175" y="125"/>
                  </a:lnTo>
                  <a:lnTo>
                    <a:pt x="175" y="128"/>
                  </a:lnTo>
                  <a:lnTo>
                    <a:pt x="173" y="130"/>
                  </a:lnTo>
                  <a:lnTo>
                    <a:pt x="173" y="133"/>
                  </a:lnTo>
                  <a:lnTo>
                    <a:pt x="173" y="135"/>
                  </a:lnTo>
                  <a:lnTo>
                    <a:pt x="173" y="137"/>
                  </a:lnTo>
                  <a:lnTo>
                    <a:pt x="173" y="137"/>
                  </a:lnTo>
                  <a:lnTo>
                    <a:pt x="171" y="144"/>
                  </a:lnTo>
                  <a:lnTo>
                    <a:pt x="173" y="144"/>
                  </a:lnTo>
                  <a:lnTo>
                    <a:pt x="173" y="154"/>
                  </a:lnTo>
                  <a:lnTo>
                    <a:pt x="168" y="156"/>
                  </a:lnTo>
                  <a:lnTo>
                    <a:pt x="166" y="161"/>
                  </a:lnTo>
                  <a:lnTo>
                    <a:pt x="164" y="166"/>
                  </a:lnTo>
                  <a:lnTo>
                    <a:pt x="154" y="173"/>
                  </a:lnTo>
                  <a:lnTo>
                    <a:pt x="154" y="178"/>
                  </a:lnTo>
                  <a:lnTo>
                    <a:pt x="149" y="182"/>
                  </a:lnTo>
                  <a:lnTo>
                    <a:pt x="145" y="180"/>
                  </a:lnTo>
                  <a:lnTo>
                    <a:pt x="142" y="182"/>
                  </a:lnTo>
                  <a:lnTo>
                    <a:pt x="138" y="187"/>
                  </a:lnTo>
                  <a:lnTo>
                    <a:pt x="138" y="185"/>
                  </a:lnTo>
                  <a:lnTo>
                    <a:pt x="133" y="185"/>
                  </a:lnTo>
                  <a:lnTo>
                    <a:pt x="128" y="187"/>
                  </a:lnTo>
                  <a:lnTo>
                    <a:pt x="121" y="182"/>
                  </a:lnTo>
                  <a:lnTo>
                    <a:pt x="109" y="178"/>
                  </a:lnTo>
                  <a:lnTo>
                    <a:pt x="93" y="180"/>
                  </a:lnTo>
                  <a:lnTo>
                    <a:pt x="90" y="180"/>
                  </a:lnTo>
                  <a:lnTo>
                    <a:pt x="90" y="175"/>
                  </a:lnTo>
                  <a:lnTo>
                    <a:pt x="97" y="170"/>
                  </a:lnTo>
                  <a:lnTo>
                    <a:pt x="100" y="161"/>
                  </a:lnTo>
                  <a:lnTo>
                    <a:pt x="100" y="156"/>
                  </a:lnTo>
                  <a:lnTo>
                    <a:pt x="102" y="154"/>
                  </a:lnTo>
                  <a:lnTo>
                    <a:pt x="104" y="152"/>
                  </a:lnTo>
                  <a:lnTo>
                    <a:pt x="109" y="147"/>
                  </a:lnTo>
                  <a:lnTo>
                    <a:pt x="109" y="142"/>
                  </a:lnTo>
                  <a:lnTo>
                    <a:pt x="107" y="137"/>
                  </a:lnTo>
                  <a:lnTo>
                    <a:pt x="100" y="130"/>
                  </a:lnTo>
                  <a:lnTo>
                    <a:pt x="95" y="125"/>
                  </a:lnTo>
                  <a:lnTo>
                    <a:pt x="83" y="123"/>
                  </a:lnTo>
                  <a:lnTo>
                    <a:pt x="74" y="118"/>
                  </a:lnTo>
                  <a:lnTo>
                    <a:pt x="64" y="111"/>
                  </a:lnTo>
                  <a:lnTo>
                    <a:pt x="62" y="111"/>
                  </a:lnTo>
                  <a:lnTo>
                    <a:pt x="52" y="107"/>
                  </a:lnTo>
                  <a:lnTo>
                    <a:pt x="40" y="104"/>
                  </a:lnTo>
                  <a:lnTo>
                    <a:pt x="38" y="97"/>
                  </a:lnTo>
                  <a:lnTo>
                    <a:pt x="31" y="95"/>
                  </a:lnTo>
                  <a:lnTo>
                    <a:pt x="26" y="92"/>
                  </a:lnTo>
                  <a:lnTo>
                    <a:pt x="14" y="80"/>
                  </a:lnTo>
                  <a:lnTo>
                    <a:pt x="10" y="71"/>
                  </a:lnTo>
                  <a:lnTo>
                    <a:pt x="5" y="71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425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6816633" y="4424427"/>
              <a:ext cx="254643" cy="288922"/>
            </a:xfrm>
            <a:custGeom>
              <a:avLst/>
              <a:gdLst>
                <a:gd name="T0" fmla="*/ 14 w 104"/>
                <a:gd name="T1" fmla="*/ 0 h 118"/>
                <a:gd name="T2" fmla="*/ 26 w 104"/>
                <a:gd name="T3" fmla="*/ 0 h 118"/>
                <a:gd name="T4" fmla="*/ 36 w 104"/>
                <a:gd name="T5" fmla="*/ 9 h 118"/>
                <a:gd name="T6" fmla="*/ 43 w 104"/>
                <a:gd name="T7" fmla="*/ 16 h 118"/>
                <a:gd name="T8" fmla="*/ 50 w 104"/>
                <a:gd name="T9" fmla="*/ 24 h 118"/>
                <a:gd name="T10" fmla="*/ 57 w 104"/>
                <a:gd name="T11" fmla="*/ 21 h 118"/>
                <a:gd name="T12" fmla="*/ 66 w 104"/>
                <a:gd name="T13" fmla="*/ 31 h 118"/>
                <a:gd name="T14" fmla="*/ 76 w 104"/>
                <a:gd name="T15" fmla="*/ 35 h 118"/>
                <a:gd name="T16" fmla="*/ 81 w 104"/>
                <a:gd name="T17" fmla="*/ 40 h 118"/>
                <a:gd name="T18" fmla="*/ 93 w 104"/>
                <a:gd name="T19" fmla="*/ 50 h 118"/>
                <a:gd name="T20" fmla="*/ 104 w 104"/>
                <a:gd name="T21" fmla="*/ 61 h 118"/>
                <a:gd name="T22" fmla="*/ 97 w 104"/>
                <a:gd name="T23" fmla="*/ 73 h 118"/>
                <a:gd name="T24" fmla="*/ 102 w 104"/>
                <a:gd name="T25" fmla="*/ 80 h 118"/>
                <a:gd name="T26" fmla="*/ 104 w 104"/>
                <a:gd name="T27" fmla="*/ 85 h 118"/>
                <a:gd name="T28" fmla="*/ 104 w 104"/>
                <a:gd name="T29" fmla="*/ 87 h 118"/>
                <a:gd name="T30" fmla="*/ 100 w 104"/>
                <a:gd name="T31" fmla="*/ 97 h 118"/>
                <a:gd name="T32" fmla="*/ 95 w 104"/>
                <a:gd name="T33" fmla="*/ 104 h 118"/>
                <a:gd name="T34" fmla="*/ 93 w 104"/>
                <a:gd name="T35" fmla="*/ 106 h 118"/>
                <a:gd name="T36" fmla="*/ 81 w 104"/>
                <a:gd name="T37" fmla="*/ 116 h 118"/>
                <a:gd name="T38" fmla="*/ 78 w 104"/>
                <a:gd name="T39" fmla="*/ 116 h 118"/>
                <a:gd name="T40" fmla="*/ 76 w 104"/>
                <a:gd name="T41" fmla="*/ 118 h 118"/>
                <a:gd name="T42" fmla="*/ 69 w 104"/>
                <a:gd name="T43" fmla="*/ 118 h 118"/>
                <a:gd name="T44" fmla="*/ 64 w 104"/>
                <a:gd name="T45" fmla="*/ 116 h 118"/>
                <a:gd name="T46" fmla="*/ 55 w 104"/>
                <a:gd name="T47" fmla="*/ 116 h 118"/>
                <a:gd name="T48" fmla="*/ 45 w 104"/>
                <a:gd name="T49" fmla="*/ 118 h 118"/>
                <a:gd name="T50" fmla="*/ 48 w 104"/>
                <a:gd name="T51" fmla="*/ 114 h 118"/>
                <a:gd name="T52" fmla="*/ 43 w 104"/>
                <a:gd name="T53" fmla="*/ 114 h 118"/>
                <a:gd name="T54" fmla="*/ 33 w 104"/>
                <a:gd name="T55" fmla="*/ 109 h 118"/>
                <a:gd name="T56" fmla="*/ 19 w 104"/>
                <a:gd name="T57" fmla="*/ 109 h 118"/>
                <a:gd name="T58" fmla="*/ 10 w 104"/>
                <a:gd name="T59" fmla="*/ 104 h 118"/>
                <a:gd name="T60" fmla="*/ 3 w 104"/>
                <a:gd name="T61" fmla="*/ 95 h 118"/>
                <a:gd name="T62" fmla="*/ 0 w 104"/>
                <a:gd name="T63" fmla="*/ 78 h 118"/>
                <a:gd name="T64" fmla="*/ 0 w 104"/>
                <a:gd name="T65" fmla="*/ 76 h 118"/>
                <a:gd name="T66" fmla="*/ 5 w 104"/>
                <a:gd name="T67" fmla="*/ 71 h 118"/>
                <a:gd name="T68" fmla="*/ 3 w 104"/>
                <a:gd name="T69" fmla="*/ 54 h 118"/>
                <a:gd name="T70" fmla="*/ 0 w 104"/>
                <a:gd name="T71" fmla="*/ 45 h 118"/>
                <a:gd name="T72" fmla="*/ 3 w 104"/>
                <a:gd name="T73" fmla="*/ 38 h 118"/>
                <a:gd name="T74" fmla="*/ 5 w 104"/>
                <a:gd name="T75" fmla="*/ 24 h 118"/>
                <a:gd name="T76" fmla="*/ 5 w 104"/>
                <a:gd name="T77" fmla="*/ 19 h 118"/>
                <a:gd name="T78" fmla="*/ 7 w 104"/>
                <a:gd name="T79" fmla="*/ 7 h 118"/>
                <a:gd name="T80" fmla="*/ 10 w 104"/>
                <a:gd name="T81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118">
                  <a:moveTo>
                    <a:pt x="10" y="0"/>
                  </a:moveTo>
                  <a:lnTo>
                    <a:pt x="14" y="0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1" y="2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3" y="16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5" y="19"/>
                  </a:lnTo>
                  <a:lnTo>
                    <a:pt x="57" y="21"/>
                  </a:lnTo>
                  <a:lnTo>
                    <a:pt x="62" y="28"/>
                  </a:lnTo>
                  <a:lnTo>
                    <a:pt x="66" y="31"/>
                  </a:lnTo>
                  <a:lnTo>
                    <a:pt x="71" y="31"/>
                  </a:lnTo>
                  <a:lnTo>
                    <a:pt x="76" y="35"/>
                  </a:lnTo>
                  <a:lnTo>
                    <a:pt x="76" y="42"/>
                  </a:lnTo>
                  <a:lnTo>
                    <a:pt x="81" y="40"/>
                  </a:lnTo>
                  <a:lnTo>
                    <a:pt x="88" y="45"/>
                  </a:lnTo>
                  <a:lnTo>
                    <a:pt x="93" y="50"/>
                  </a:lnTo>
                  <a:lnTo>
                    <a:pt x="100" y="59"/>
                  </a:lnTo>
                  <a:lnTo>
                    <a:pt x="104" y="61"/>
                  </a:lnTo>
                  <a:lnTo>
                    <a:pt x="102" y="69"/>
                  </a:lnTo>
                  <a:lnTo>
                    <a:pt x="97" y="73"/>
                  </a:lnTo>
                  <a:lnTo>
                    <a:pt x="100" y="78"/>
                  </a:lnTo>
                  <a:lnTo>
                    <a:pt x="102" y="80"/>
                  </a:lnTo>
                  <a:lnTo>
                    <a:pt x="102" y="83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4" y="87"/>
                  </a:lnTo>
                  <a:lnTo>
                    <a:pt x="100" y="92"/>
                  </a:lnTo>
                  <a:lnTo>
                    <a:pt x="100" y="97"/>
                  </a:lnTo>
                  <a:lnTo>
                    <a:pt x="97" y="102"/>
                  </a:lnTo>
                  <a:lnTo>
                    <a:pt x="95" y="104"/>
                  </a:lnTo>
                  <a:lnTo>
                    <a:pt x="95" y="104"/>
                  </a:lnTo>
                  <a:lnTo>
                    <a:pt x="93" y="106"/>
                  </a:lnTo>
                  <a:lnTo>
                    <a:pt x="88" y="114"/>
                  </a:lnTo>
                  <a:lnTo>
                    <a:pt x="81" y="116"/>
                  </a:lnTo>
                  <a:lnTo>
                    <a:pt x="78" y="114"/>
                  </a:lnTo>
                  <a:lnTo>
                    <a:pt x="78" y="116"/>
                  </a:lnTo>
                  <a:lnTo>
                    <a:pt x="78" y="118"/>
                  </a:lnTo>
                  <a:lnTo>
                    <a:pt x="76" y="118"/>
                  </a:lnTo>
                  <a:lnTo>
                    <a:pt x="74" y="118"/>
                  </a:lnTo>
                  <a:lnTo>
                    <a:pt x="69" y="118"/>
                  </a:lnTo>
                  <a:lnTo>
                    <a:pt x="66" y="118"/>
                  </a:lnTo>
                  <a:lnTo>
                    <a:pt x="64" y="116"/>
                  </a:lnTo>
                  <a:lnTo>
                    <a:pt x="59" y="114"/>
                  </a:lnTo>
                  <a:lnTo>
                    <a:pt x="55" y="116"/>
                  </a:lnTo>
                  <a:lnTo>
                    <a:pt x="50" y="118"/>
                  </a:lnTo>
                  <a:lnTo>
                    <a:pt x="45" y="118"/>
                  </a:lnTo>
                  <a:lnTo>
                    <a:pt x="45" y="116"/>
                  </a:lnTo>
                  <a:lnTo>
                    <a:pt x="48" y="114"/>
                  </a:lnTo>
                  <a:lnTo>
                    <a:pt x="45" y="114"/>
                  </a:lnTo>
                  <a:lnTo>
                    <a:pt x="43" y="114"/>
                  </a:lnTo>
                  <a:lnTo>
                    <a:pt x="38" y="114"/>
                  </a:lnTo>
                  <a:lnTo>
                    <a:pt x="33" y="109"/>
                  </a:lnTo>
                  <a:lnTo>
                    <a:pt x="29" y="109"/>
                  </a:lnTo>
                  <a:lnTo>
                    <a:pt x="19" y="109"/>
                  </a:lnTo>
                  <a:lnTo>
                    <a:pt x="17" y="109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3" y="95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3" y="73"/>
                  </a:lnTo>
                  <a:lnTo>
                    <a:pt x="5" y="71"/>
                  </a:lnTo>
                  <a:lnTo>
                    <a:pt x="3" y="64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0" y="45"/>
                  </a:lnTo>
                  <a:lnTo>
                    <a:pt x="5" y="40"/>
                  </a:lnTo>
                  <a:lnTo>
                    <a:pt x="3" y="38"/>
                  </a:lnTo>
                  <a:lnTo>
                    <a:pt x="5" y="33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2"/>
                  </a:lnTo>
                  <a:lnTo>
                    <a:pt x="7" y="7"/>
                  </a:lnTo>
                  <a:lnTo>
                    <a:pt x="10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86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6202065" y="3971456"/>
              <a:ext cx="817799" cy="2110605"/>
            </a:xfrm>
            <a:custGeom>
              <a:avLst/>
              <a:gdLst>
                <a:gd name="T0" fmla="*/ 88 w 334"/>
                <a:gd name="T1" fmla="*/ 3 h 862"/>
                <a:gd name="T2" fmla="*/ 109 w 334"/>
                <a:gd name="T3" fmla="*/ 14 h 862"/>
                <a:gd name="T4" fmla="*/ 152 w 334"/>
                <a:gd name="T5" fmla="*/ 12 h 862"/>
                <a:gd name="T6" fmla="*/ 206 w 334"/>
                <a:gd name="T7" fmla="*/ 52 h 862"/>
                <a:gd name="T8" fmla="*/ 246 w 334"/>
                <a:gd name="T9" fmla="*/ 93 h 862"/>
                <a:gd name="T10" fmla="*/ 251 w 334"/>
                <a:gd name="T11" fmla="*/ 119 h 862"/>
                <a:gd name="T12" fmla="*/ 291 w 334"/>
                <a:gd name="T13" fmla="*/ 123 h 862"/>
                <a:gd name="T14" fmla="*/ 313 w 334"/>
                <a:gd name="T15" fmla="*/ 85 h 862"/>
                <a:gd name="T16" fmla="*/ 334 w 334"/>
                <a:gd name="T17" fmla="*/ 111 h 862"/>
                <a:gd name="T18" fmla="*/ 308 w 334"/>
                <a:gd name="T19" fmla="*/ 130 h 862"/>
                <a:gd name="T20" fmla="*/ 282 w 334"/>
                <a:gd name="T21" fmla="*/ 154 h 862"/>
                <a:gd name="T22" fmla="*/ 263 w 334"/>
                <a:gd name="T23" fmla="*/ 185 h 862"/>
                <a:gd name="T24" fmla="*/ 254 w 334"/>
                <a:gd name="T25" fmla="*/ 223 h 862"/>
                <a:gd name="T26" fmla="*/ 251 w 334"/>
                <a:gd name="T27" fmla="*/ 261 h 862"/>
                <a:gd name="T28" fmla="*/ 254 w 334"/>
                <a:gd name="T29" fmla="*/ 287 h 862"/>
                <a:gd name="T30" fmla="*/ 280 w 334"/>
                <a:gd name="T31" fmla="*/ 329 h 862"/>
                <a:gd name="T32" fmla="*/ 296 w 334"/>
                <a:gd name="T33" fmla="*/ 351 h 862"/>
                <a:gd name="T34" fmla="*/ 284 w 334"/>
                <a:gd name="T35" fmla="*/ 381 h 862"/>
                <a:gd name="T36" fmla="*/ 225 w 334"/>
                <a:gd name="T37" fmla="*/ 405 h 862"/>
                <a:gd name="T38" fmla="*/ 192 w 334"/>
                <a:gd name="T39" fmla="*/ 398 h 862"/>
                <a:gd name="T40" fmla="*/ 197 w 334"/>
                <a:gd name="T41" fmla="*/ 424 h 862"/>
                <a:gd name="T42" fmla="*/ 197 w 334"/>
                <a:gd name="T43" fmla="*/ 443 h 862"/>
                <a:gd name="T44" fmla="*/ 173 w 334"/>
                <a:gd name="T45" fmla="*/ 464 h 862"/>
                <a:gd name="T46" fmla="*/ 140 w 334"/>
                <a:gd name="T47" fmla="*/ 457 h 862"/>
                <a:gd name="T48" fmla="*/ 159 w 334"/>
                <a:gd name="T49" fmla="*/ 493 h 862"/>
                <a:gd name="T50" fmla="*/ 163 w 334"/>
                <a:gd name="T51" fmla="*/ 490 h 862"/>
                <a:gd name="T52" fmla="*/ 178 w 334"/>
                <a:gd name="T53" fmla="*/ 505 h 862"/>
                <a:gd name="T54" fmla="*/ 154 w 334"/>
                <a:gd name="T55" fmla="*/ 502 h 862"/>
                <a:gd name="T56" fmla="*/ 152 w 334"/>
                <a:gd name="T57" fmla="*/ 521 h 862"/>
                <a:gd name="T58" fmla="*/ 147 w 334"/>
                <a:gd name="T59" fmla="*/ 547 h 862"/>
                <a:gd name="T60" fmla="*/ 149 w 334"/>
                <a:gd name="T61" fmla="*/ 568 h 862"/>
                <a:gd name="T62" fmla="*/ 121 w 334"/>
                <a:gd name="T63" fmla="*/ 583 h 862"/>
                <a:gd name="T64" fmla="*/ 118 w 334"/>
                <a:gd name="T65" fmla="*/ 611 h 862"/>
                <a:gd name="T66" fmla="*/ 154 w 334"/>
                <a:gd name="T67" fmla="*/ 628 h 862"/>
                <a:gd name="T68" fmla="*/ 159 w 334"/>
                <a:gd name="T69" fmla="*/ 649 h 862"/>
                <a:gd name="T70" fmla="*/ 145 w 334"/>
                <a:gd name="T71" fmla="*/ 670 h 862"/>
                <a:gd name="T72" fmla="*/ 130 w 334"/>
                <a:gd name="T73" fmla="*/ 694 h 862"/>
                <a:gd name="T74" fmla="*/ 118 w 334"/>
                <a:gd name="T75" fmla="*/ 711 h 862"/>
                <a:gd name="T76" fmla="*/ 111 w 334"/>
                <a:gd name="T77" fmla="*/ 737 h 862"/>
                <a:gd name="T78" fmla="*/ 121 w 334"/>
                <a:gd name="T79" fmla="*/ 763 h 862"/>
                <a:gd name="T80" fmla="*/ 123 w 334"/>
                <a:gd name="T81" fmla="*/ 775 h 862"/>
                <a:gd name="T82" fmla="*/ 57 w 334"/>
                <a:gd name="T83" fmla="*/ 756 h 862"/>
                <a:gd name="T84" fmla="*/ 24 w 334"/>
                <a:gd name="T85" fmla="*/ 722 h 862"/>
                <a:gd name="T86" fmla="*/ 36 w 334"/>
                <a:gd name="T87" fmla="*/ 644 h 862"/>
                <a:gd name="T88" fmla="*/ 33 w 334"/>
                <a:gd name="T89" fmla="*/ 592 h 862"/>
                <a:gd name="T90" fmla="*/ 21 w 334"/>
                <a:gd name="T91" fmla="*/ 566 h 862"/>
                <a:gd name="T92" fmla="*/ 19 w 334"/>
                <a:gd name="T93" fmla="*/ 538 h 862"/>
                <a:gd name="T94" fmla="*/ 12 w 334"/>
                <a:gd name="T95" fmla="*/ 488 h 862"/>
                <a:gd name="T96" fmla="*/ 12 w 334"/>
                <a:gd name="T97" fmla="*/ 412 h 862"/>
                <a:gd name="T98" fmla="*/ 19 w 334"/>
                <a:gd name="T99" fmla="*/ 339 h 862"/>
                <a:gd name="T100" fmla="*/ 21 w 334"/>
                <a:gd name="T101" fmla="*/ 287 h 862"/>
                <a:gd name="T102" fmla="*/ 0 w 334"/>
                <a:gd name="T103" fmla="*/ 223 h 862"/>
                <a:gd name="T104" fmla="*/ 10 w 334"/>
                <a:gd name="T105" fmla="*/ 166 h 862"/>
                <a:gd name="T106" fmla="*/ 31 w 334"/>
                <a:gd name="T107" fmla="*/ 111 h 862"/>
                <a:gd name="T108" fmla="*/ 28 w 334"/>
                <a:gd name="T109" fmla="*/ 76 h 862"/>
                <a:gd name="T110" fmla="*/ 223 w 334"/>
                <a:gd name="T111" fmla="*/ 853 h 862"/>
                <a:gd name="T112" fmla="*/ 223 w 334"/>
                <a:gd name="T113" fmla="*/ 853 h 862"/>
                <a:gd name="T114" fmla="*/ 137 w 334"/>
                <a:gd name="T115" fmla="*/ 808 h 862"/>
                <a:gd name="T116" fmla="*/ 149 w 334"/>
                <a:gd name="T117" fmla="*/ 822 h 862"/>
                <a:gd name="T118" fmla="*/ 194 w 334"/>
                <a:gd name="T119" fmla="*/ 848 h 862"/>
                <a:gd name="T120" fmla="*/ 199 w 334"/>
                <a:gd name="T121" fmla="*/ 857 h 862"/>
                <a:gd name="T122" fmla="*/ 152 w 334"/>
                <a:gd name="T123" fmla="*/ 860 h 862"/>
                <a:gd name="T124" fmla="*/ 154 w 334"/>
                <a:gd name="T125" fmla="*/ 848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4" h="862">
                  <a:moveTo>
                    <a:pt x="52" y="21"/>
                  </a:moveTo>
                  <a:lnTo>
                    <a:pt x="55" y="19"/>
                  </a:lnTo>
                  <a:lnTo>
                    <a:pt x="59" y="10"/>
                  </a:lnTo>
                  <a:lnTo>
                    <a:pt x="66" y="3"/>
                  </a:lnTo>
                  <a:lnTo>
                    <a:pt x="71" y="0"/>
                  </a:lnTo>
                  <a:lnTo>
                    <a:pt x="78" y="5"/>
                  </a:lnTo>
                  <a:lnTo>
                    <a:pt x="83" y="5"/>
                  </a:lnTo>
                  <a:lnTo>
                    <a:pt x="88" y="3"/>
                  </a:lnTo>
                  <a:lnTo>
                    <a:pt x="90" y="5"/>
                  </a:lnTo>
                  <a:lnTo>
                    <a:pt x="100" y="3"/>
                  </a:lnTo>
                  <a:lnTo>
                    <a:pt x="102" y="3"/>
                  </a:lnTo>
                  <a:lnTo>
                    <a:pt x="104" y="10"/>
                  </a:lnTo>
                  <a:lnTo>
                    <a:pt x="107" y="17"/>
                  </a:lnTo>
                  <a:lnTo>
                    <a:pt x="109" y="19"/>
                  </a:lnTo>
                  <a:lnTo>
                    <a:pt x="109" y="17"/>
                  </a:lnTo>
                  <a:lnTo>
                    <a:pt x="109" y="14"/>
                  </a:lnTo>
                  <a:lnTo>
                    <a:pt x="111" y="10"/>
                  </a:lnTo>
                  <a:lnTo>
                    <a:pt x="111" y="7"/>
                  </a:lnTo>
                  <a:lnTo>
                    <a:pt x="116" y="0"/>
                  </a:lnTo>
                  <a:lnTo>
                    <a:pt x="128" y="0"/>
                  </a:lnTo>
                  <a:lnTo>
                    <a:pt x="137" y="3"/>
                  </a:lnTo>
                  <a:lnTo>
                    <a:pt x="142" y="5"/>
                  </a:lnTo>
                  <a:lnTo>
                    <a:pt x="147" y="12"/>
                  </a:lnTo>
                  <a:lnTo>
                    <a:pt x="152" y="12"/>
                  </a:lnTo>
                  <a:lnTo>
                    <a:pt x="156" y="21"/>
                  </a:lnTo>
                  <a:lnTo>
                    <a:pt x="168" y="33"/>
                  </a:lnTo>
                  <a:lnTo>
                    <a:pt x="173" y="36"/>
                  </a:lnTo>
                  <a:lnTo>
                    <a:pt x="180" y="38"/>
                  </a:lnTo>
                  <a:lnTo>
                    <a:pt x="182" y="45"/>
                  </a:lnTo>
                  <a:lnTo>
                    <a:pt x="194" y="48"/>
                  </a:lnTo>
                  <a:lnTo>
                    <a:pt x="204" y="52"/>
                  </a:lnTo>
                  <a:lnTo>
                    <a:pt x="206" y="52"/>
                  </a:lnTo>
                  <a:lnTo>
                    <a:pt x="216" y="59"/>
                  </a:lnTo>
                  <a:lnTo>
                    <a:pt x="225" y="64"/>
                  </a:lnTo>
                  <a:lnTo>
                    <a:pt x="237" y="66"/>
                  </a:lnTo>
                  <a:lnTo>
                    <a:pt x="242" y="71"/>
                  </a:lnTo>
                  <a:lnTo>
                    <a:pt x="249" y="78"/>
                  </a:lnTo>
                  <a:lnTo>
                    <a:pt x="251" y="83"/>
                  </a:lnTo>
                  <a:lnTo>
                    <a:pt x="251" y="88"/>
                  </a:lnTo>
                  <a:lnTo>
                    <a:pt x="246" y="93"/>
                  </a:lnTo>
                  <a:lnTo>
                    <a:pt x="244" y="95"/>
                  </a:lnTo>
                  <a:lnTo>
                    <a:pt x="242" y="97"/>
                  </a:lnTo>
                  <a:lnTo>
                    <a:pt x="242" y="102"/>
                  </a:lnTo>
                  <a:lnTo>
                    <a:pt x="239" y="111"/>
                  </a:lnTo>
                  <a:lnTo>
                    <a:pt x="232" y="116"/>
                  </a:lnTo>
                  <a:lnTo>
                    <a:pt x="232" y="121"/>
                  </a:lnTo>
                  <a:lnTo>
                    <a:pt x="235" y="121"/>
                  </a:lnTo>
                  <a:lnTo>
                    <a:pt x="251" y="119"/>
                  </a:lnTo>
                  <a:lnTo>
                    <a:pt x="263" y="123"/>
                  </a:lnTo>
                  <a:lnTo>
                    <a:pt x="270" y="128"/>
                  </a:lnTo>
                  <a:lnTo>
                    <a:pt x="275" y="126"/>
                  </a:lnTo>
                  <a:lnTo>
                    <a:pt x="280" y="126"/>
                  </a:lnTo>
                  <a:lnTo>
                    <a:pt x="280" y="128"/>
                  </a:lnTo>
                  <a:lnTo>
                    <a:pt x="284" y="123"/>
                  </a:lnTo>
                  <a:lnTo>
                    <a:pt x="287" y="121"/>
                  </a:lnTo>
                  <a:lnTo>
                    <a:pt x="291" y="123"/>
                  </a:lnTo>
                  <a:lnTo>
                    <a:pt x="296" y="119"/>
                  </a:lnTo>
                  <a:lnTo>
                    <a:pt x="296" y="114"/>
                  </a:lnTo>
                  <a:lnTo>
                    <a:pt x="306" y="107"/>
                  </a:lnTo>
                  <a:lnTo>
                    <a:pt x="308" y="102"/>
                  </a:lnTo>
                  <a:lnTo>
                    <a:pt x="310" y="97"/>
                  </a:lnTo>
                  <a:lnTo>
                    <a:pt x="315" y="95"/>
                  </a:lnTo>
                  <a:lnTo>
                    <a:pt x="315" y="85"/>
                  </a:lnTo>
                  <a:lnTo>
                    <a:pt x="313" y="85"/>
                  </a:lnTo>
                  <a:lnTo>
                    <a:pt x="315" y="78"/>
                  </a:lnTo>
                  <a:lnTo>
                    <a:pt x="320" y="76"/>
                  </a:lnTo>
                  <a:lnTo>
                    <a:pt x="329" y="76"/>
                  </a:lnTo>
                  <a:lnTo>
                    <a:pt x="329" y="81"/>
                  </a:lnTo>
                  <a:lnTo>
                    <a:pt x="334" y="90"/>
                  </a:lnTo>
                  <a:lnTo>
                    <a:pt x="332" y="97"/>
                  </a:lnTo>
                  <a:lnTo>
                    <a:pt x="334" y="104"/>
                  </a:lnTo>
                  <a:lnTo>
                    <a:pt x="334" y="111"/>
                  </a:lnTo>
                  <a:lnTo>
                    <a:pt x="334" y="116"/>
                  </a:lnTo>
                  <a:lnTo>
                    <a:pt x="329" y="116"/>
                  </a:lnTo>
                  <a:lnTo>
                    <a:pt x="325" y="119"/>
                  </a:lnTo>
                  <a:lnTo>
                    <a:pt x="322" y="119"/>
                  </a:lnTo>
                  <a:lnTo>
                    <a:pt x="320" y="121"/>
                  </a:lnTo>
                  <a:lnTo>
                    <a:pt x="320" y="121"/>
                  </a:lnTo>
                  <a:lnTo>
                    <a:pt x="310" y="128"/>
                  </a:lnTo>
                  <a:lnTo>
                    <a:pt x="308" y="130"/>
                  </a:lnTo>
                  <a:lnTo>
                    <a:pt x="306" y="130"/>
                  </a:lnTo>
                  <a:lnTo>
                    <a:pt x="299" y="138"/>
                  </a:lnTo>
                  <a:lnTo>
                    <a:pt x="294" y="138"/>
                  </a:lnTo>
                  <a:lnTo>
                    <a:pt x="294" y="142"/>
                  </a:lnTo>
                  <a:lnTo>
                    <a:pt x="291" y="145"/>
                  </a:lnTo>
                  <a:lnTo>
                    <a:pt x="289" y="145"/>
                  </a:lnTo>
                  <a:lnTo>
                    <a:pt x="282" y="152"/>
                  </a:lnTo>
                  <a:lnTo>
                    <a:pt x="282" y="154"/>
                  </a:lnTo>
                  <a:lnTo>
                    <a:pt x="282" y="159"/>
                  </a:lnTo>
                  <a:lnTo>
                    <a:pt x="280" y="161"/>
                  </a:lnTo>
                  <a:lnTo>
                    <a:pt x="277" y="164"/>
                  </a:lnTo>
                  <a:lnTo>
                    <a:pt x="272" y="171"/>
                  </a:lnTo>
                  <a:lnTo>
                    <a:pt x="270" y="173"/>
                  </a:lnTo>
                  <a:lnTo>
                    <a:pt x="265" y="180"/>
                  </a:lnTo>
                  <a:lnTo>
                    <a:pt x="265" y="183"/>
                  </a:lnTo>
                  <a:lnTo>
                    <a:pt x="263" y="185"/>
                  </a:lnTo>
                  <a:lnTo>
                    <a:pt x="261" y="187"/>
                  </a:lnTo>
                  <a:lnTo>
                    <a:pt x="258" y="192"/>
                  </a:lnTo>
                  <a:lnTo>
                    <a:pt x="256" y="197"/>
                  </a:lnTo>
                  <a:lnTo>
                    <a:pt x="256" y="204"/>
                  </a:lnTo>
                  <a:lnTo>
                    <a:pt x="256" y="206"/>
                  </a:lnTo>
                  <a:lnTo>
                    <a:pt x="256" y="209"/>
                  </a:lnTo>
                  <a:lnTo>
                    <a:pt x="256" y="218"/>
                  </a:lnTo>
                  <a:lnTo>
                    <a:pt x="254" y="223"/>
                  </a:lnTo>
                  <a:lnTo>
                    <a:pt x="256" y="225"/>
                  </a:lnTo>
                  <a:lnTo>
                    <a:pt x="251" y="230"/>
                  </a:lnTo>
                  <a:lnTo>
                    <a:pt x="254" y="237"/>
                  </a:lnTo>
                  <a:lnTo>
                    <a:pt x="254" y="239"/>
                  </a:lnTo>
                  <a:lnTo>
                    <a:pt x="254" y="249"/>
                  </a:lnTo>
                  <a:lnTo>
                    <a:pt x="256" y="256"/>
                  </a:lnTo>
                  <a:lnTo>
                    <a:pt x="254" y="258"/>
                  </a:lnTo>
                  <a:lnTo>
                    <a:pt x="251" y="261"/>
                  </a:lnTo>
                  <a:lnTo>
                    <a:pt x="251" y="263"/>
                  </a:lnTo>
                  <a:lnTo>
                    <a:pt x="251" y="263"/>
                  </a:lnTo>
                  <a:lnTo>
                    <a:pt x="251" y="263"/>
                  </a:lnTo>
                  <a:lnTo>
                    <a:pt x="249" y="270"/>
                  </a:lnTo>
                  <a:lnTo>
                    <a:pt x="251" y="280"/>
                  </a:lnTo>
                  <a:lnTo>
                    <a:pt x="251" y="282"/>
                  </a:lnTo>
                  <a:lnTo>
                    <a:pt x="254" y="284"/>
                  </a:lnTo>
                  <a:lnTo>
                    <a:pt x="254" y="287"/>
                  </a:lnTo>
                  <a:lnTo>
                    <a:pt x="251" y="289"/>
                  </a:lnTo>
                  <a:lnTo>
                    <a:pt x="254" y="291"/>
                  </a:lnTo>
                  <a:lnTo>
                    <a:pt x="263" y="299"/>
                  </a:lnTo>
                  <a:lnTo>
                    <a:pt x="270" y="303"/>
                  </a:lnTo>
                  <a:lnTo>
                    <a:pt x="282" y="310"/>
                  </a:lnTo>
                  <a:lnTo>
                    <a:pt x="284" y="315"/>
                  </a:lnTo>
                  <a:lnTo>
                    <a:pt x="284" y="317"/>
                  </a:lnTo>
                  <a:lnTo>
                    <a:pt x="280" y="329"/>
                  </a:lnTo>
                  <a:lnTo>
                    <a:pt x="280" y="332"/>
                  </a:lnTo>
                  <a:lnTo>
                    <a:pt x="282" y="336"/>
                  </a:lnTo>
                  <a:lnTo>
                    <a:pt x="287" y="341"/>
                  </a:lnTo>
                  <a:lnTo>
                    <a:pt x="291" y="341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6" y="341"/>
                  </a:lnTo>
                  <a:lnTo>
                    <a:pt x="296" y="351"/>
                  </a:lnTo>
                  <a:lnTo>
                    <a:pt x="296" y="355"/>
                  </a:lnTo>
                  <a:lnTo>
                    <a:pt x="291" y="362"/>
                  </a:lnTo>
                  <a:lnTo>
                    <a:pt x="289" y="367"/>
                  </a:lnTo>
                  <a:lnTo>
                    <a:pt x="289" y="370"/>
                  </a:lnTo>
                  <a:lnTo>
                    <a:pt x="287" y="367"/>
                  </a:lnTo>
                  <a:lnTo>
                    <a:pt x="287" y="370"/>
                  </a:lnTo>
                  <a:lnTo>
                    <a:pt x="284" y="377"/>
                  </a:lnTo>
                  <a:lnTo>
                    <a:pt x="284" y="381"/>
                  </a:lnTo>
                  <a:lnTo>
                    <a:pt x="284" y="384"/>
                  </a:lnTo>
                  <a:lnTo>
                    <a:pt x="272" y="391"/>
                  </a:lnTo>
                  <a:lnTo>
                    <a:pt x="263" y="396"/>
                  </a:lnTo>
                  <a:lnTo>
                    <a:pt x="261" y="393"/>
                  </a:lnTo>
                  <a:lnTo>
                    <a:pt x="261" y="396"/>
                  </a:lnTo>
                  <a:lnTo>
                    <a:pt x="249" y="400"/>
                  </a:lnTo>
                  <a:lnTo>
                    <a:pt x="235" y="405"/>
                  </a:lnTo>
                  <a:lnTo>
                    <a:pt x="225" y="405"/>
                  </a:lnTo>
                  <a:lnTo>
                    <a:pt x="218" y="403"/>
                  </a:lnTo>
                  <a:lnTo>
                    <a:pt x="211" y="405"/>
                  </a:lnTo>
                  <a:lnTo>
                    <a:pt x="208" y="405"/>
                  </a:lnTo>
                  <a:lnTo>
                    <a:pt x="204" y="400"/>
                  </a:lnTo>
                  <a:lnTo>
                    <a:pt x="197" y="400"/>
                  </a:lnTo>
                  <a:lnTo>
                    <a:pt x="194" y="400"/>
                  </a:lnTo>
                  <a:lnTo>
                    <a:pt x="192" y="398"/>
                  </a:lnTo>
                  <a:lnTo>
                    <a:pt x="192" y="398"/>
                  </a:lnTo>
                  <a:lnTo>
                    <a:pt x="192" y="403"/>
                  </a:lnTo>
                  <a:lnTo>
                    <a:pt x="192" y="405"/>
                  </a:lnTo>
                  <a:lnTo>
                    <a:pt x="192" y="412"/>
                  </a:lnTo>
                  <a:lnTo>
                    <a:pt x="194" y="415"/>
                  </a:lnTo>
                  <a:lnTo>
                    <a:pt x="194" y="417"/>
                  </a:lnTo>
                  <a:lnTo>
                    <a:pt x="197" y="417"/>
                  </a:lnTo>
                  <a:lnTo>
                    <a:pt x="199" y="422"/>
                  </a:lnTo>
                  <a:lnTo>
                    <a:pt x="197" y="424"/>
                  </a:lnTo>
                  <a:lnTo>
                    <a:pt x="197" y="424"/>
                  </a:lnTo>
                  <a:lnTo>
                    <a:pt x="197" y="424"/>
                  </a:lnTo>
                  <a:lnTo>
                    <a:pt x="192" y="429"/>
                  </a:lnTo>
                  <a:lnTo>
                    <a:pt x="194" y="431"/>
                  </a:lnTo>
                  <a:lnTo>
                    <a:pt x="192" y="434"/>
                  </a:lnTo>
                  <a:lnTo>
                    <a:pt x="192" y="438"/>
                  </a:lnTo>
                  <a:lnTo>
                    <a:pt x="194" y="443"/>
                  </a:lnTo>
                  <a:lnTo>
                    <a:pt x="197" y="443"/>
                  </a:lnTo>
                  <a:lnTo>
                    <a:pt x="197" y="445"/>
                  </a:lnTo>
                  <a:lnTo>
                    <a:pt x="194" y="448"/>
                  </a:lnTo>
                  <a:lnTo>
                    <a:pt x="197" y="452"/>
                  </a:lnTo>
                  <a:lnTo>
                    <a:pt x="197" y="455"/>
                  </a:lnTo>
                  <a:lnTo>
                    <a:pt x="192" y="460"/>
                  </a:lnTo>
                  <a:lnTo>
                    <a:pt x="192" y="460"/>
                  </a:lnTo>
                  <a:lnTo>
                    <a:pt x="185" y="464"/>
                  </a:lnTo>
                  <a:lnTo>
                    <a:pt x="173" y="464"/>
                  </a:lnTo>
                  <a:lnTo>
                    <a:pt x="166" y="464"/>
                  </a:lnTo>
                  <a:lnTo>
                    <a:pt x="159" y="457"/>
                  </a:lnTo>
                  <a:lnTo>
                    <a:pt x="152" y="455"/>
                  </a:lnTo>
                  <a:lnTo>
                    <a:pt x="147" y="455"/>
                  </a:lnTo>
                  <a:lnTo>
                    <a:pt x="145" y="455"/>
                  </a:lnTo>
                  <a:lnTo>
                    <a:pt x="147" y="452"/>
                  </a:lnTo>
                  <a:lnTo>
                    <a:pt x="145" y="452"/>
                  </a:lnTo>
                  <a:lnTo>
                    <a:pt x="140" y="457"/>
                  </a:lnTo>
                  <a:lnTo>
                    <a:pt x="140" y="464"/>
                  </a:lnTo>
                  <a:lnTo>
                    <a:pt x="145" y="469"/>
                  </a:lnTo>
                  <a:lnTo>
                    <a:pt x="145" y="476"/>
                  </a:lnTo>
                  <a:lnTo>
                    <a:pt x="145" y="486"/>
                  </a:lnTo>
                  <a:lnTo>
                    <a:pt x="147" y="490"/>
                  </a:lnTo>
                  <a:lnTo>
                    <a:pt x="152" y="493"/>
                  </a:lnTo>
                  <a:lnTo>
                    <a:pt x="156" y="490"/>
                  </a:lnTo>
                  <a:lnTo>
                    <a:pt x="159" y="493"/>
                  </a:lnTo>
                  <a:lnTo>
                    <a:pt x="156" y="495"/>
                  </a:lnTo>
                  <a:lnTo>
                    <a:pt x="156" y="495"/>
                  </a:lnTo>
                  <a:lnTo>
                    <a:pt x="159" y="497"/>
                  </a:lnTo>
                  <a:lnTo>
                    <a:pt x="166" y="495"/>
                  </a:lnTo>
                  <a:lnTo>
                    <a:pt x="166" y="493"/>
                  </a:lnTo>
                  <a:lnTo>
                    <a:pt x="163" y="493"/>
                  </a:lnTo>
                  <a:lnTo>
                    <a:pt x="161" y="490"/>
                  </a:lnTo>
                  <a:lnTo>
                    <a:pt x="163" y="490"/>
                  </a:lnTo>
                  <a:lnTo>
                    <a:pt x="166" y="490"/>
                  </a:lnTo>
                  <a:lnTo>
                    <a:pt x="171" y="486"/>
                  </a:lnTo>
                  <a:lnTo>
                    <a:pt x="173" y="488"/>
                  </a:lnTo>
                  <a:lnTo>
                    <a:pt x="175" y="493"/>
                  </a:lnTo>
                  <a:lnTo>
                    <a:pt x="175" y="495"/>
                  </a:lnTo>
                  <a:lnTo>
                    <a:pt x="173" y="495"/>
                  </a:lnTo>
                  <a:lnTo>
                    <a:pt x="178" y="500"/>
                  </a:lnTo>
                  <a:lnTo>
                    <a:pt x="178" y="505"/>
                  </a:lnTo>
                  <a:lnTo>
                    <a:pt x="178" y="507"/>
                  </a:lnTo>
                  <a:lnTo>
                    <a:pt x="168" y="512"/>
                  </a:lnTo>
                  <a:lnTo>
                    <a:pt x="166" y="512"/>
                  </a:lnTo>
                  <a:lnTo>
                    <a:pt x="163" y="507"/>
                  </a:lnTo>
                  <a:lnTo>
                    <a:pt x="166" y="505"/>
                  </a:lnTo>
                  <a:lnTo>
                    <a:pt x="166" y="502"/>
                  </a:lnTo>
                  <a:lnTo>
                    <a:pt x="161" y="500"/>
                  </a:lnTo>
                  <a:lnTo>
                    <a:pt x="154" y="502"/>
                  </a:lnTo>
                  <a:lnTo>
                    <a:pt x="152" y="505"/>
                  </a:lnTo>
                  <a:lnTo>
                    <a:pt x="149" y="507"/>
                  </a:lnTo>
                  <a:lnTo>
                    <a:pt x="152" y="512"/>
                  </a:lnTo>
                  <a:lnTo>
                    <a:pt x="156" y="512"/>
                  </a:lnTo>
                  <a:lnTo>
                    <a:pt x="161" y="512"/>
                  </a:lnTo>
                  <a:lnTo>
                    <a:pt x="163" y="514"/>
                  </a:lnTo>
                  <a:lnTo>
                    <a:pt x="159" y="519"/>
                  </a:lnTo>
                  <a:lnTo>
                    <a:pt x="152" y="521"/>
                  </a:lnTo>
                  <a:lnTo>
                    <a:pt x="149" y="524"/>
                  </a:lnTo>
                  <a:lnTo>
                    <a:pt x="152" y="526"/>
                  </a:lnTo>
                  <a:lnTo>
                    <a:pt x="149" y="531"/>
                  </a:lnTo>
                  <a:lnTo>
                    <a:pt x="145" y="533"/>
                  </a:lnTo>
                  <a:lnTo>
                    <a:pt x="147" y="538"/>
                  </a:lnTo>
                  <a:lnTo>
                    <a:pt x="149" y="540"/>
                  </a:lnTo>
                  <a:lnTo>
                    <a:pt x="149" y="542"/>
                  </a:lnTo>
                  <a:lnTo>
                    <a:pt x="147" y="547"/>
                  </a:lnTo>
                  <a:lnTo>
                    <a:pt x="152" y="552"/>
                  </a:lnTo>
                  <a:lnTo>
                    <a:pt x="152" y="554"/>
                  </a:lnTo>
                  <a:lnTo>
                    <a:pt x="152" y="557"/>
                  </a:lnTo>
                  <a:lnTo>
                    <a:pt x="152" y="557"/>
                  </a:lnTo>
                  <a:lnTo>
                    <a:pt x="147" y="561"/>
                  </a:lnTo>
                  <a:lnTo>
                    <a:pt x="145" y="564"/>
                  </a:lnTo>
                  <a:lnTo>
                    <a:pt x="145" y="566"/>
                  </a:lnTo>
                  <a:lnTo>
                    <a:pt x="149" y="568"/>
                  </a:lnTo>
                  <a:lnTo>
                    <a:pt x="152" y="568"/>
                  </a:lnTo>
                  <a:lnTo>
                    <a:pt x="149" y="571"/>
                  </a:lnTo>
                  <a:lnTo>
                    <a:pt x="145" y="573"/>
                  </a:lnTo>
                  <a:lnTo>
                    <a:pt x="140" y="571"/>
                  </a:lnTo>
                  <a:lnTo>
                    <a:pt x="135" y="573"/>
                  </a:lnTo>
                  <a:lnTo>
                    <a:pt x="130" y="578"/>
                  </a:lnTo>
                  <a:lnTo>
                    <a:pt x="126" y="578"/>
                  </a:lnTo>
                  <a:lnTo>
                    <a:pt x="121" y="583"/>
                  </a:lnTo>
                  <a:lnTo>
                    <a:pt x="118" y="583"/>
                  </a:lnTo>
                  <a:lnTo>
                    <a:pt x="118" y="587"/>
                  </a:lnTo>
                  <a:lnTo>
                    <a:pt x="116" y="590"/>
                  </a:lnTo>
                  <a:lnTo>
                    <a:pt x="111" y="595"/>
                  </a:lnTo>
                  <a:lnTo>
                    <a:pt x="111" y="597"/>
                  </a:lnTo>
                  <a:lnTo>
                    <a:pt x="114" y="599"/>
                  </a:lnTo>
                  <a:lnTo>
                    <a:pt x="114" y="604"/>
                  </a:lnTo>
                  <a:lnTo>
                    <a:pt x="118" y="611"/>
                  </a:lnTo>
                  <a:lnTo>
                    <a:pt x="123" y="616"/>
                  </a:lnTo>
                  <a:lnTo>
                    <a:pt x="126" y="616"/>
                  </a:lnTo>
                  <a:lnTo>
                    <a:pt x="130" y="621"/>
                  </a:lnTo>
                  <a:lnTo>
                    <a:pt x="140" y="630"/>
                  </a:lnTo>
                  <a:lnTo>
                    <a:pt x="147" y="628"/>
                  </a:lnTo>
                  <a:lnTo>
                    <a:pt x="149" y="628"/>
                  </a:lnTo>
                  <a:lnTo>
                    <a:pt x="152" y="628"/>
                  </a:lnTo>
                  <a:lnTo>
                    <a:pt x="154" y="628"/>
                  </a:lnTo>
                  <a:lnTo>
                    <a:pt x="156" y="630"/>
                  </a:lnTo>
                  <a:lnTo>
                    <a:pt x="154" y="632"/>
                  </a:lnTo>
                  <a:lnTo>
                    <a:pt x="154" y="635"/>
                  </a:lnTo>
                  <a:lnTo>
                    <a:pt x="156" y="640"/>
                  </a:lnTo>
                  <a:lnTo>
                    <a:pt x="156" y="642"/>
                  </a:lnTo>
                  <a:lnTo>
                    <a:pt x="154" y="647"/>
                  </a:lnTo>
                  <a:lnTo>
                    <a:pt x="156" y="647"/>
                  </a:lnTo>
                  <a:lnTo>
                    <a:pt x="159" y="649"/>
                  </a:lnTo>
                  <a:lnTo>
                    <a:pt x="156" y="651"/>
                  </a:lnTo>
                  <a:lnTo>
                    <a:pt x="156" y="654"/>
                  </a:lnTo>
                  <a:lnTo>
                    <a:pt x="156" y="656"/>
                  </a:lnTo>
                  <a:lnTo>
                    <a:pt x="154" y="661"/>
                  </a:lnTo>
                  <a:lnTo>
                    <a:pt x="152" y="661"/>
                  </a:lnTo>
                  <a:lnTo>
                    <a:pt x="149" y="666"/>
                  </a:lnTo>
                  <a:lnTo>
                    <a:pt x="147" y="666"/>
                  </a:lnTo>
                  <a:lnTo>
                    <a:pt x="145" y="670"/>
                  </a:lnTo>
                  <a:lnTo>
                    <a:pt x="145" y="675"/>
                  </a:lnTo>
                  <a:lnTo>
                    <a:pt x="140" y="675"/>
                  </a:lnTo>
                  <a:lnTo>
                    <a:pt x="135" y="680"/>
                  </a:lnTo>
                  <a:lnTo>
                    <a:pt x="133" y="685"/>
                  </a:lnTo>
                  <a:lnTo>
                    <a:pt x="133" y="689"/>
                  </a:lnTo>
                  <a:lnTo>
                    <a:pt x="128" y="692"/>
                  </a:lnTo>
                  <a:lnTo>
                    <a:pt x="128" y="694"/>
                  </a:lnTo>
                  <a:lnTo>
                    <a:pt x="130" y="694"/>
                  </a:lnTo>
                  <a:lnTo>
                    <a:pt x="133" y="694"/>
                  </a:lnTo>
                  <a:lnTo>
                    <a:pt x="135" y="701"/>
                  </a:lnTo>
                  <a:lnTo>
                    <a:pt x="133" y="703"/>
                  </a:lnTo>
                  <a:lnTo>
                    <a:pt x="130" y="708"/>
                  </a:lnTo>
                  <a:lnTo>
                    <a:pt x="128" y="711"/>
                  </a:lnTo>
                  <a:lnTo>
                    <a:pt x="123" y="715"/>
                  </a:lnTo>
                  <a:lnTo>
                    <a:pt x="121" y="713"/>
                  </a:lnTo>
                  <a:lnTo>
                    <a:pt x="118" y="711"/>
                  </a:lnTo>
                  <a:lnTo>
                    <a:pt x="116" y="708"/>
                  </a:lnTo>
                  <a:lnTo>
                    <a:pt x="118" y="711"/>
                  </a:lnTo>
                  <a:lnTo>
                    <a:pt x="118" y="715"/>
                  </a:lnTo>
                  <a:lnTo>
                    <a:pt x="118" y="718"/>
                  </a:lnTo>
                  <a:lnTo>
                    <a:pt x="118" y="720"/>
                  </a:lnTo>
                  <a:lnTo>
                    <a:pt x="111" y="725"/>
                  </a:lnTo>
                  <a:lnTo>
                    <a:pt x="109" y="732"/>
                  </a:lnTo>
                  <a:lnTo>
                    <a:pt x="111" y="737"/>
                  </a:lnTo>
                  <a:lnTo>
                    <a:pt x="114" y="744"/>
                  </a:lnTo>
                  <a:lnTo>
                    <a:pt x="118" y="753"/>
                  </a:lnTo>
                  <a:lnTo>
                    <a:pt x="118" y="756"/>
                  </a:lnTo>
                  <a:lnTo>
                    <a:pt x="118" y="758"/>
                  </a:lnTo>
                  <a:lnTo>
                    <a:pt x="118" y="760"/>
                  </a:lnTo>
                  <a:lnTo>
                    <a:pt x="116" y="760"/>
                  </a:lnTo>
                  <a:lnTo>
                    <a:pt x="118" y="763"/>
                  </a:lnTo>
                  <a:lnTo>
                    <a:pt x="121" y="763"/>
                  </a:lnTo>
                  <a:lnTo>
                    <a:pt x="123" y="767"/>
                  </a:lnTo>
                  <a:lnTo>
                    <a:pt x="123" y="770"/>
                  </a:lnTo>
                  <a:lnTo>
                    <a:pt x="130" y="775"/>
                  </a:lnTo>
                  <a:lnTo>
                    <a:pt x="135" y="779"/>
                  </a:lnTo>
                  <a:lnTo>
                    <a:pt x="135" y="782"/>
                  </a:lnTo>
                  <a:lnTo>
                    <a:pt x="135" y="782"/>
                  </a:lnTo>
                  <a:lnTo>
                    <a:pt x="130" y="779"/>
                  </a:lnTo>
                  <a:lnTo>
                    <a:pt x="123" y="775"/>
                  </a:lnTo>
                  <a:lnTo>
                    <a:pt x="118" y="775"/>
                  </a:lnTo>
                  <a:lnTo>
                    <a:pt x="118" y="772"/>
                  </a:lnTo>
                  <a:lnTo>
                    <a:pt x="90" y="772"/>
                  </a:lnTo>
                  <a:lnTo>
                    <a:pt x="76" y="775"/>
                  </a:lnTo>
                  <a:lnTo>
                    <a:pt x="73" y="772"/>
                  </a:lnTo>
                  <a:lnTo>
                    <a:pt x="62" y="772"/>
                  </a:lnTo>
                  <a:lnTo>
                    <a:pt x="59" y="763"/>
                  </a:lnTo>
                  <a:lnTo>
                    <a:pt x="57" y="756"/>
                  </a:lnTo>
                  <a:lnTo>
                    <a:pt x="52" y="751"/>
                  </a:lnTo>
                  <a:lnTo>
                    <a:pt x="52" y="739"/>
                  </a:lnTo>
                  <a:lnTo>
                    <a:pt x="52" y="734"/>
                  </a:lnTo>
                  <a:lnTo>
                    <a:pt x="47" y="734"/>
                  </a:lnTo>
                  <a:lnTo>
                    <a:pt x="40" y="737"/>
                  </a:lnTo>
                  <a:lnTo>
                    <a:pt x="36" y="741"/>
                  </a:lnTo>
                  <a:lnTo>
                    <a:pt x="33" y="741"/>
                  </a:lnTo>
                  <a:lnTo>
                    <a:pt x="24" y="722"/>
                  </a:lnTo>
                  <a:lnTo>
                    <a:pt x="21" y="718"/>
                  </a:lnTo>
                  <a:lnTo>
                    <a:pt x="24" y="699"/>
                  </a:lnTo>
                  <a:lnTo>
                    <a:pt x="28" y="692"/>
                  </a:lnTo>
                  <a:lnTo>
                    <a:pt x="36" y="685"/>
                  </a:lnTo>
                  <a:lnTo>
                    <a:pt x="38" y="673"/>
                  </a:lnTo>
                  <a:lnTo>
                    <a:pt x="36" y="663"/>
                  </a:lnTo>
                  <a:lnTo>
                    <a:pt x="33" y="654"/>
                  </a:lnTo>
                  <a:lnTo>
                    <a:pt x="36" y="644"/>
                  </a:lnTo>
                  <a:lnTo>
                    <a:pt x="40" y="640"/>
                  </a:lnTo>
                  <a:lnTo>
                    <a:pt x="36" y="630"/>
                  </a:lnTo>
                  <a:lnTo>
                    <a:pt x="36" y="625"/>
                  </a:lnTo>
                  <a:lnTo>
                    <a:pt x="40" y="623"/>
                  </a:lnTo>
                  <a:lnTo>
                    <a:pt x="38" y="613"/>
                  </a:lnTo>
                  <a:lnTo>
                    <a:pt x="36" y="602"/>
                  </a:lnTo>
                  <a:lnTo>
                    <a:pt x="33" y="597"/>
                  </a:lnTo>
                  <a:lnTo>
                    <a:pt x="33" y="592"/>
                  </a:lnTo>
                  <a:lnTo>
                    <a:pt x="38" y="587"/>
                  </a:lnTo>
                  <a:lnTo>
                    <a:pt x="38" y="583"/>
                  </a:lnTo>
                  <a:lnTo>
                    <a:pt x="33" y="576"/>
                  </a:lnTo>
                  <a:lnTo>
                    <a:pt x="26" y="571"/>
                  </a:lnTo>
                  <a:lnTo>
                    <a:pt x="24" y="571"/>
                  </a:lnTo>
                  <a:lnTo>
                    <a:pt x="21" y="571"/>
                  </a:lnTo>
                  <a:lnTo>
                    <a:pt x="19" y="568"/>
                  </a:lnTo>
                  <a:lnTo>
                    <a:pt x="21" y="566"/>
                  </a:lnTo>
                  <a:lnTo>
                    <a:pt x="31" y="566"/>
                  </a:lnTo>
                  <a:lnTo>
                    <a:pt x="36" y="559"/>
                  </a:lnTo>
                  <a:lnTo>
                    <a:pt x="33" y="554"/>
                  </a:lnTo>
                  <a:lnTo>
                    <a:pt x="31" y="554"/>
                  </a:lnTo>
                  <a:lnTo>
                    <a:pt x="28" y="557"/>
                  </a:lnTo>
                  <a:lnTo>
                    <a:pt x="24" y="554"/>
                  </a:lnTo>
                  <a:lnTo>
                    <a:pt x="21" y="545"/>
                  </a:lnTo>
                  <a:lnTo>
                    <a:pt x="19" y="538"/>
                  </a:lnTo>
                  <a:lnTo>
                    <a:pt x="19" y="531"/>
                  </a:lnTo>
                  <a:lnTo>
                    <a:pt x="19" y="524"/>
                  </a:lnTo>
                  <a:lnTo>
                    <a:pt x="12" y="521"/>
                  </a:lnTo>
                  <a:lnTo>
                    <a:pt x="10" y="516"/>
                  </a:lnTo>
                  <a:lnTo>
                    <a:pt x="10" y="500"/>
                  </a:lnTo>
                  <a:lnTo>
                    <a:pt x="14" y="497"/>
                  </a:lnTo>
                  <a:lnTo>
                    <a:pt x="14" y="493"/>
                  </a:lnTo>
                  <a:lnTo>
                    <a:pt x="12" y="488"/>
                  </a:lnTo>
                  <a:lnTo>
                    <a:pt x="10" y="486"/>
                  </a:lnTo>
                  <a:lnTo>
                    <a:pt x="7" y="476"/>
                  </a:lnTo>
                  <a:lnTo>
                    <a:pt x="7" y="462"/>
                  </a:lnTo>
                  <a:lnTo>
                    <a:pt x="7" y="445"/>
                  </a:lnTo>
                  <a:lnTo>
                    <a:pt x="5" y="441"/>
                  </a:lnTo>
                  <a:lnTo>
                    <a:pt x="2" y="434"/>
                  </a:lnTo>
                  <a:lnTo>
                    <a:pt x="10" y="422"/>
                  </a:lnTo>
                  <a:lnTo>
                    <a:pt x="12" y="412"/>
                  </a:lnTo>
                  <a:lnTo>
                    <a:pt x="17" y="407"/>
                  </a:lnTo>
                  <a:lnTo>
                    <a:pt x="21" y="405"/>
                  </a:lnTo>
                  <a:lnTo>
                    <a:pt x="7" y="381"/>
                  </a:lnTo>
                  <a:lnTo>
                    <a:pt x="10" y="372"/>
                  </a:lnTo>
                  <a:lnTo>
                    <a:pt x="10" y="367"/>
                  </a:lnTo>
                  <a:lnTo>
                    <a:pt x="10" y="353"/>
                  </a:lnTo>
                  <a:lnTo>
                    <a:pt x="14" y="344"/>
                  </a:lnTo>
                  <a:lnTo>
                    <a:pt x="19" y="339"/>
                  </a:lnTo>
                  <a:lnTo>
                    <a:pt x="17" y="332"/>
                  </a:lnTo>
                  <a:lnTo>
                    <a:pt x="14" y="325"/>
                  </a:lnTo>
                  <a:lnTo>
                    <a:pt x="10" y="322"/>
                  </a:lnTo>
                  <a:lnTo>
                    <a:pt x="14" y="315"/>
                  </a:lnTo>
                  <a:lnTo>
                    <a:pt x="14" y="306"/>
                  </a:lnTo>
                  <a:lnTo>
                    <a:pt x="17" y="299"/>
                  </a:lnTo>
                  <a:lnTo>
                    <a:pt x="21" y="296"/>
                  </a:lnTo>
                  <a:lnTo>
                    <a:pt x="21" y="287"/>
                  </a:lnTo>
                  <a:lnTo>
                    <a:pt x="21" y="270"/>
                  </a:lnTo>
                  <a:lnTo>
                    <a:pt x="17" y="268"/>
                  </a:lnTo>
                  <a:lnTo>
                    <a:pt x="14" y="256"/>
                  </a:lnTo>
                  <a:lnTo>
                    <a:pt x="12" y="249"/>
                  </a:lnTo>
                  <a:lnTo>
                    <a:pt x="7" y="242"/>
                  </a:lnTo>
                  <a:lnTo>
                    <a:pt x="7" y="237"/>
                  </a:lnTo>
                  <a:lnTo>
                    <a:pt x="2" y="232"/>
                  </a:lnTo>
                  <a:lnTo>
                    <a:pt x="0" y="223"/>
                  </a:lnTo>
                  <a:lnTo>
                    <a:pt x="2" y="213"/>
                  </a:lnTo>
                  <a:lnTo>
                    <a:pt x="7" y="211"/>
                  </a:lnTo>
                  <a:lnTo>
                    <a:pt x="7" y="201"/>
                  </a:lnTo>
                  <a:lnTo>
                    <a:pt x="12" y="197"/>
                  </a:lnTo>
                  <a:lnTo>
                    <a:pt x="12" y="187"/>
                  </a:lnTo>
                  <a:lnTo>
                    <a:pt x="7" y="180"/>
                  </a:lnTo>
                  <a:lnTo>
                    <a:pt x="7" y="168"/>
                  </a:lnTo>
                  <a:lnTo>
                    <a:pt x="10" y="166"/>
                  </a:lnTo>
                  <a:lnTo>
                    <a:pt x="12" y="149"/>
                  </a:lnTo>
                  <a:lnTo>
                    <a:pt x="14" y="145"/>
                  </a:lnTo>
                  <a:lnTo>
                    <a:pt x="21" y="130"/>
                  </a:lnTo>
                  <a:lnTo>
                    <a:pt x="26" y="126"/>
                  </a:lnTo>
                  <a:lnTo>
                    <a:pt x="31" y="123"/>
                  </a:lnTo>
                  <a:lnTo>
                    <a:pt x="33" y="119"/>
                  </a:lnTo>
                  <a:lnTo>
                    <a:pt x="31" y="116"/>
                  </a:lnTo>
                  <a:lnTo>
                    <a:pt x="31" y="111"/>
                  </a:lnTo>
                  <a:lnTo>
                    <a:pt x="28" y="109"/>
                  </a:lnTo>
                  <a:lnTo>
                    <a:pt x="26" y="107"/>
                  </a:lnTo>
                  <a:lnTo>
                    <a:pt x="28" y="102"/>
                  </a:lnTo>
                  <a:lnTo>
                    <a:pt x="31" y="100"/>
                  </a:lnTo>
                  <a:lnTo>
                    <a:pt x="31" y="95"/>
                  </a:lnTo>
                  <a:lnTo>
                    <a:pt x="26" y="88"/>
                  </a:lnTo>
                  <a:lnTo>
                    <a:pt x="26" y="81"/>
                  </a:lnTo>
                  <a:lnTo>
                    <a:pt x="28" y="76"/>
                  </a:lnTo>
                  <a:lnTo>
                    <a:pt x="26" y="74"/>
                  </a:lnTo>
                  <a:lnTo>
                    <a:pt x="24" y="69"/>
                  </a:lnTo>
                  <a:lnTo>
                    <a:pt x="24" y="64"/>
                  </a:lnTo>
                  <a:lnTo>
                    <a:pt x="50" y="50"/>
                  </a:lnTo>
                  <a:lnTo>
                    <a:pt x="55" y="26"/>
                  </a:lnTo>
                  <a:lnTo>
                    <a:pt x="52" y="21"/>
                  </a:lnTo>
                  <a:lnTo>
                    <a:pt x="52" y="21"/>
                  </a:lnTo>
                  <a:close/>
                  <a:moveTo>
                    <a:pt x="223" y="853"/>
                  </a:moveTo>
                  <a:lnTo>
                    <a:pt x="227" y="855"/>
                  </a:lnTo>
                  <a:lnTo>
                    <a:pt x="230" y="853"/>
                  </a:lnTo>
                  <a:lnTo>
                    <a:pt x="235" y="853"/>
                  </a:lnTo>
                  <a:lnTo>
                    <a:pt x="239" y="848"/>
                  </a:lnTo>
                  <a:lnTo>
                    <a:pt x="235" y="848"/>
                  </a:lnTo>
                  <a:lnTo>
                    <a:pt x="232" y="850"/>
                  </a:lnTo>
                  <a:lnTo>
                    <a:pt x="225" y="850"/>
                  </a:lnTo>
                  <a:lnTo>
                    <a:pt x="223" y="853"/>
                  </a:lnTo>
                  <a:lnTo>
                    <a:pt x="223" y="853"/>
                  </a:lnTo>
                  <a:close/>
                  <a:moveTo>
                    <a:pt x="130" y="786"/>
                  </a:moveTo>
                  <a:lnTo>
                    <a:pt x="130" y="786"/>
                  </a:lnTo>
                  <a:lnTo>
                    <a:pt x="133" y="791"/>
                  </a:lnTo>
                  <a:lnTo>
                    <a:pt x="140" y="798"/>
                  </a:lnTo>
                  <a:lnTo>
                    <a:pt x="142" y="808"/>
                  </a:lnTo>
                  <a:lnTo>
                    <a:pt x="140" y="805"/>
                  </a:lnTo>
                  <a:lnTo>
                    <a:pt x="137" y="808"/>
                  </a:lnTo>
                  <a:lnTo>
                    <a:pt x="135" y="810"/>
                  </a:lnTo>
                  <a:lnTo>
                    <a:pt x="130" y="786"/>
                  </a:lnTo>
                  <a:lnTo>
                    <a:pt x="130" y="786"/>
                  </a:lnTo>
                  <a:close/>
                  <a:moveTo>
                    <a:pt x="135" y="810"/>
                  </a:moveTo>
                  <a:lnTo>
                    <a:pt x="140" y="812"/>
                  </a:lnTo>
                  <a:lnTo>
                    <a:pt x="145" y="812"/>
                  </a:lnTo>
                  <a:lnTo>
                    <a:pt x="147" y="817"/>
                  </a:lnTo>
                  <a:lnTo>
                    <a:pt x="149" y="822"/>
                  </a:lnTo>
                  <a:lnTo>
                    <a:pt x="156" y="824"/>
                  </a:lnTo>
                  <a:lnTo>
                    <a:pt x="161" y="829"/>
                  </a:lnTo>
                  <a:lnTo>
                    <a:pt x="161" y="834"/>
                  </a:lnTo>
                  <a:lnTo>
                    <a:pt x="166" y="834"/>
                  </a:lnTo>
                  <a:lnTo>
                    <a:pt x="182" y="838"/>
                  </a:lnTo>
                  <a:lnTo>
                    <a:pt x="185" y="841"/>
                  </a:lnTo>
                  <a:lnTo>
                    <a:pt x="190" y="843"/>
                  </a:lnTo>
                  <a:lnTo>
                    <a:pt x="194" y="848"/>
                  </a:lnTo>
                  <a:lnTo>
                    <a:pt x="199" y="848"/>
                  </a:lnTo>
                  <a:lnTo>
                    <a:pt x="206" y="848"/>
                  </a:lnTo>
                  <a:lnTo>
                    <a:pt x="211" y="848"/>
                  </a:lnTo>
                  <a:lnTo>
                    <a:pt x="211" y="853"/>
                  </a:lnTo>
                  <a:lnTo>
                    <a:pt x="206" y="855"/>
                  </a:lnTo>
                  <a:lnTo>
                    <a:pt x="204" y="853"/>
                  </a:lnTo>
                  <a:lnTo>
                    <a:pt x="199" y="855"/>
                  </a:lnTo>
                  <a:lnTo>
                    <a:pt x="199" y="857"/>
                  </a:lnTo>
                  <a:lnTo>
                    <a:pt x="194" y="862"/>
                  </a:lnTo>
                  <a:lnTo>
                    <a:pt x="190" y="862"/>
                  </a:lnTo>
                  <a:lnTo>
                    <a:pt x="185" y="862"/>
                  </a:lnTo>
                  <a:lnTo>
                    <a:pt x="180" y="860"/>
                  </a:lnTo>
                  <a:lnTo>
                    <a:pt x="173" y="857"/>
                  </a:lnTo>
                  <a:lnTo>
                    <a:pt x="166" y="857"/>
                  </a:lnTo>
                  <a:lnTo>
                    <a:pt x="159" y="857"/>
                  </a:lnTo>
                  <a:lnTo>
                    <a:pt x="152" y="860"/>
                  </a:lnTo>
                  <a:lnTo>
                    <a:pt x="149" y="860"/>
                  </a:lnTo>
                  <a:lnTo>
                    <a:pt x="147" y="853"/>
                  </a:lnTo>
                  <a:lnTo>
                    <a:pt x="156" y="853"/>
                  </a:lnTo>
                  <a:lnTo>
                    <a:pt x="161" y="850"/>
                  </a:lnTo>
                  <a:lnTo>
                    <a:pt x="166" y="850"/>
                  </a:lnTo>
                  <a:lnTo>
                    <a:pt x="166" y="848"/>
                  </a:lnTo>
                  <a:lnTo>
                    <a:pt x="161" y="848"/>
                  </a:lnTo>
                  <a:lnTo>
                    <a:pt x="154" y="848"/>
                  </a:lnTo>
                  <a:lnTo>
                    <a:pt x="147" y="850"/>
                  </a:lnTo>
                  <a:lnTo>
                    <a:pt x="147" y="850"/>
                  </a:lnTo>
                  <a:lnTo>
                    <a:pt x="135" y="810"/>
                  </a:lnTo>
                  <a:close/>
                </a:path>
              </a:pathLst>
            </a:custGeom>
            <a:solidFill>
              <a:srgbClr val="003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6091882" y="3733948"/>
              <a:ext cx="550913" cy="2419116"/>
            </a:xfrm>
            <a:custGeom>
              <a:avLst/>
              <a:gdLst>
                <a:gd name="T0" fmla="*/ 65 w 95"/>
                <a:gd name="T1" fmla="*/ 401 h 417"/>
                <a:gd name="T2" fmla="*/ 64 w 95"/>
                <a:gd name="T3" fmla="*/ 405 h 417"/>
                <a:gd name="T4" fmla="*/ 79 w 95"/>
                <a:gd name="T5" fmla="*/ 406 h 417"/>
                <a:gd name="T6" fmla="*/ 65 w 95"/>
                <a:gd name="T7" fmla="*/ 388 h 417"/>
                <a:gd name="T8" fmla="*/ 76 w 95"/>
                <a:gd name="T9" fmla="*/ 383 h 417"/>
                <a:gd name="T10" fmla="*/ 28 w 95"/>
                <a:gd name="T11" fmla="*/ 344 h 417"/>
                <a:gd name="T12" fmla="*/ 28 w 95"/>
                <a:gd name="T13" fmla="*/ 282 h 417"/>
                <a:gd name="T14" fmla="*/ 22 w 95"/>
                <a:gd name="T15" fmla="*/ 236 h 417"/>
                <a:gd name="T16" fmla="*/ 28 w 95"/>
                <a:gd name="T17" fmla="*/ 162 h 417"/>
                <a:gd name="T18" fmla="*/ 32 w 95"/>
                <a:gd name="T19" fmla="*/ 93 h 417"/>
                <a:gd name="T20" fmla="*/ 30 w 95"/>
                <a:gd name="T21" fmla="*/ 34 h 417"/>
                <a:gd name="T22" fmla="*/ 14 w 95"/>
                <a:gd name="T23" fmla="*/ 7 h 417"/>
                <a:gd name="T24" fmla="*/ 10 w 95"/>
                <a:gd name="T25" fmla="*/ 54 h 417"/>
                <a:gd name="T26" fmla="*/ 9 w 95"/>
                <a:gd name="T27" fmla="*/ 103 h 417"/>
                <a:gd name="T28" fmla="*/ 11 w 95"/>
                <a:gd name="T29" fmla="*/ 147 h 417"/>
                <a:gd name="T30" fmla="*/ 7 w 95"/>
                <a:gd name="T31" fmla="*/ 180 h 417"/>
                <a:gd name="T32" fmla="*/ 3 w 95"/>
                <a:gd name="T33" fmla="*/ 206 h 417"/>
                <a:gd name="T34" fmla="*/ 4 w 95"/>
                <a:gd name="T35" fmla="*/ 240 h 417"/>
                <a:gd name="T36" fmla="*/ 20 w 95"/>
                <a:gd name="T37" fmla="*/ 256 h 417"/>
                <a:gd name="T38" fmla="*/ 16 w 95"/>
                <a:gd name="T39" fmla="*/ 274 h 417"/>
                <a:gd name="T40" fmla="*/ 16 w 95"/>
                <a:gd name="T41" fmla="*/ 302 h 417"/>
                <a:gd name="T42" fmla="*/ 5 w 95"/>
                <a:gd name="T43" fmla="*/ 296 h 417"/>
                <a:gd name="T44" fmla="*/ 11 w 95"/>
                <a:gd name="T45" fmla="*/ 306 h 417"/>
                <a:gd name="T46" fmla="*/ 19 w 95"/>
                <a:gd name="T47" fmla="*/ 317 h 417"/>
                <a:gd name="T48" fmla="*/ 19 w 95"/>
                <a:gd name="T49" fmla="*/ 329 h 417"/>
                <a:gd name="T50" fmla="*/ 21 w 95"/>
                <a:gd name="T51" fmla="*/ 344 h 417"/>
                <a:gd name="T52" fmla="*/ 30 w 95"/>
                <a:gd name="T53" fmla="*/ 361 h 417"/>
                <a:gd name="T54" fmla="*/ 38 w 95"/>
                <a:gd name="T55" fmla="*/ 367 h 417"/>
                <a:gd name="T56" fmla="*/ 41 w 95"/>
                <a:gd name="T57" fmla="*/ 374 h 417"/>
                <a:gd name="T58" fmla="*/ 36 w 95"/>
                <a:gd name="T59" fmla="*/ 378 h 417"/>
                <a:gd name="T60" fmla="*/ 44 w 95"/>
                <a:gd name="T61" fmla="*/ 375 h 417"/>
                <a:gd name="T62" fmla="*/ 42 w 95"/>
                <a:gd name="T63" fmla="*/ 384 h 417"/>
                <a:gd name="T64" fmla="*/ 55 w 95"/>
                <a:gd name="T65" fmla="*/ 380 h 417"/>
                <a:gd name="T66" fmla="*/ 57 w 95"/>
                <a:gd name="T67" fmla="*/ 393 h 417"/>
                <a:gd name="T68" fmla="*/ 74 w 95"/>
                <a:gd name="T69" fmla="*/ 370 h 417"/>
                <a:gd name="T70" fmla="*/ 5 w 95"/>
                <a:gd name="T71" fmla="*/ 258 h 417"/>
                <a:gd name="T72" fmla="*/ 14 w 95"/>
                <a:gd name="T73" fmla="*/ 253 h 417"/>
                <a:gd name="T74" fmla="*/ 12 w 95"/>
                <a:gd name="T75" fmla="*/ 271 h 417"/>
                <a:gd name="T76" fmla="*/ 5 w 95"/>
                <a:gd name="T77" fmla="*/ 281 h 417"/>
                <a:gd name="T78" fmla="*/ 8 w 95"/>
                <a:gd name="T79" fmla="*/ 280 h 417"/>
                <a:gd name="T80" fmla="*/ 18 w 95"/>
                <a:gd name="T81" fmla="*/ 277 h 417"/>
                <a:gd name="T82" fmla="*/ 10 w 95"/>
                <a:gd name="T83" fmla="*/ 286 h 417"/>
                <a:gd name="T84" fmla="*/ 13 w 95"/>
                <a:gd name="T85" fmla="*/ 326 h 417"/>
                <a:gd name="T86" fmla="*/ 11 w 95"/>
                <a:gd name="T87" fmla="*/ 325 h 417"/>
                <a:gd name="T88" fmla="*/ 9 w 95"/>
                <a:gd name="T89" fmla="*/ 334 h 417"/>
                <a:gd name="T90" fmla="*/ 12 w 95"/>
                <a:gd name="T91" fmla="*/ 337 h 417"/>
                <a:gd name="T92" fmla="*/ 17 w 95"/>
                <a:gd name="T93" fmla="*/ 343 h 417"/>
                <a:gd name="T94" fmla="*/ 18 w 95"/>
                <a:gd name="T95" fmla="*/ 355 h 417"/>
                <a:gd name="T96" fmla="*/ 19 w 95"/>
                <a:gd name="T97" fmla="*/ 354 h 417"/>
                <a:gd name="T98" fmla="*/ 21 w 95"/>
                <a:gd name="T99" fmla="*/ 366 h 417"/>
                <a:gd name="T100" fmla="*/ 28 w 95"/>
                <a:gd name="T101" fmla="*/ 370 h 417"/>
                <a:gd name="T102" fmla="*/ 29 w 95"/>
                <a:gd name="T103" fmla="*/ 371 h 417"/>
                <a:gd name="T104" fmla="*/ 34 w 95"/>
                <a:gd name="T105" fmla="*/ 378 h 417"/>
                <a:gd name="T106" fmla="*/ 41 w 95"/>
                <a:gd name="T107" fmla="*/ 388 h 417"/>
                <a:gd name="T108" fmla="*/ 42 w 95"/>
                <a:gd name="T109" fmla="*/ 396 h 417"/>
                <a:gd name="T110" fmla="*/ 50 w 95"/>
                <a:gd name="T111" fmla="*/ 396 h 417"/>
                <a:gd name="T112" fmla="*/ 53 w 95"/>
                <a:gd name="T113" fmla="*/ 397 h 417"/>
                <a:gd name="T114" fmla="*/ 61 w 95"/>
                <a:gd name="T115" fmla="*/ 393 h 417"/>
                <a:gd name="T116" fmla="*/ 95 w 95"/>
                <a:gd name="T117" fmla="*/ 413 h 417"/>
                <a:gd name="T118" fmla="*/ 89 w 95"/>
                <a:gd name="T119" fmla="*/ 409 h 417"/>
                <a:gd name="T120" fmla="*/ 80 w 95"/>
                <a:gd name="T121" fmla="*/ 41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" h="417">
                  <a:moveTo>
                    <a:pt x="82" y="404"/>
                  </a:moveTo>
                  <a:cubicBezTo>
                    <a:pt x="81" y="401"/>
                    <a:pt x="81" y="401"/>
                    <a:pt x="81" y="401"/>
                  </a:cubicBezTo>
                  <a:cubicBezTo>
                    <a:pt x="80" y="401"/>
                    <a:pt x="80" y="401"/>
                    <a:pt x="80" y="401"/>
                  </a:cubicBezTo>
                  <a:cubicBezTo>
                    <a:pt x="78" y="400"/>
                    <a:pt x="78" y="400"/>
                    <a:pt x="78" y="400"/>
                  </a:cubicBezTo>
                  <a:cubicBezTo>
                    <a:pt x="75" y="399"/>
                    <a:pt x="75" y="399"/>
                    <a:pt x="75" y="399"/>
                  </a:cubicBezTo>
                  <a:cubicBezTo>
                    <a:pt x="71" y="397"/>
                    <a:pt x="71" y="397"/>
                    <a:pt x="71" y="397"/>
                  </a:cubicBezTo>
                  <a:cubicBezTo>
                    <a:pt x="69" y="397"/>
                    <a:pt x="69" y="397"/>
                    <a:pt x="69" y="397"/>
                  </a:cubicBezTo>
                  <a:cubicBezTo>
                    <a:pt x="69" y="397"/>
                    <a:pt x="69" y="397"/>
                    <a:pt x="69" y="397"/>
                  </a:cubicBezTo>
                  <a:cubicBezTo>
                    <a:pt x="69" y="398"/>
                    <a:pt x="69" y="398"/>
                    <a:pt x="69" y="398"/>
                  </a:cubicBezTo>
                  <a:cubicBezTo>
                    <a:pt x="68" y="399"/>
                    <a:pt x="68" y="399"/>
                    <a:pt x="68" y="399"/>
                  </a:cubicBezTo>
                  <a:cubicBezTo>
                    <a:pt x="68" y="398"/>
                    <a:pt x="68" y="398"/>
                    <a:pt x="68" y="398"/>
                  </a:cubicBezTo>
                  <a:cubicBezTo>
                    <a:pt x="65" y="397"/>
                    <a:pt x="65" y="397"/>
                    <a:pt x="65" y="397"/>
                  </a:cubicBezTo>
                  <a:cubicBezTo>
                    <a:pt x="63" y="396"/>
                    <a:pt x="63" y="396"/>
                    <a:pt x="63" y="396"/>
                  </a:cubicBezTo>
                  <a:cubicBezTo>
                    <a:pt x="63" y="397"/>
                    <a:pt x="63" y="397"/>
                    <a:pt x="63" y="397"/>
                  </a:cubicBezTo>
                  <a:cubicBezTo>
                    <a:pt x="63" y="397"/>
                    <a:pt x="63" y="397"/>
                    <a:pt x="63" y="397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400"/>
                    <a:pt x="67" y="400"/>
                    <a:pt x="67" y="400"/>
                  </a:cubicBezTo>
                  <a:cubicBezTo>
                    <a:pt x="66" y="400"/>
                    <a:pt x="66" y="400"/>
                    <a:pt x="66" y="400"/>
                  </a:cubicBezTo>
                  <a:cubicBezTo>
                    <a:pt x="66" y="400"/>
                    <a:pt x="66" y="400"/>
                    <a:pt x="66" y="400"/>
                  </a:cubicBezTo>
                  <a:cubicBezTo>
                    <a:pt x="66" y="401"/>
                    <a:pt x="66" y="401"/>
                    <a:pt x="66" y="401"/>
                  </a:cubicBezTo>
                  <a:cubicBezTo>
                    <a:pt x="65" y="401"/>
                    <a:pt x="65" y="401"/>
                    <a:pt x="65" y="401"/>
                  </a:cubicBezTo>
                  <a:cubicBezTo>
                    <a:pt x="65" y="400"/>
                    <a:pt x="65" y="400"/>
                    <a:pt x="65" y="400"/>
                  </a:cubicBezTo>
                  <a:cubicBezTo>
                    <a:pt x="63" y="399"/>
                    <a:pt x="63" y="399"/>
                    <a:pt x="63" y="399"/>
                  </a:cubicBezTo>
                  <a:cubicBezTo>
                    <a:pt x="62" y="399"/>
                    <a:pt x="62" y="399"/>
                    <a:pt x="62" y="399"/>
                  </a:cubicBezTo>
                  <a:cubicBezTo>
                    <a:pt x="62" y="400"/>
                    <a:pt x="62" y="400"/>
                    <a:pt x="62" y="400"/>
                  </a:cubicBezTo>
                  <a:cubicBezTo>
                    <a:pt x="61" y="401"/>
                    <a:pt x="61" y="401"/>
                    <a:pt x="61" y="401"/>
                  </a:cubicBezTo>
                  <a:cubicBezTo>
                    <a:pt x="58" y="401"/>
                    <a:pt x="58" y="401"/>
                    <a:pt x="58" y="401"/>
                  </a:cubicBezTo>
                  <a:cubicBezTo>
                    <a:pt x="58" y="401"/>
                    <a:pt x="58" y="401"/>
                    <a:pt x="58" y="401"/>
                  </a:cubicBezTo>
                  <a:cubicBezTo>
                    <a:pt x="58" y="402"/>
                    <a:pt x="58" y="402"/>
                    <a:pt x="58" y="402"/>
                  </a:cubicBezTo>
                  <a:cubicBezTo>
                    <a:pt x="58" y="402"/>
                    <a:pt x="58" y="402"/>
                    <a:pt x="58" y="402"/>
                  </a:cubicBezTo>
                  <a:cubicBezTo>
                    <a:pt x="57" y="402"/>
                    <a:pt x="57" y="402"/>
                    <a:pt x="57" y="402"/>
                  </a:cubicBezTo>
                  <a:cubicBezTo>
                    <a:pt x="55" y="403"/>
                    <a:pt x="55" y="403"/>
                    <a:pt x="55" y="403"/>
                  </a:cubicBezTo>
                  <a:cubicBezTo>
                    <a:pt x="55" y="404"/>
                    <a:pt x="55" y="404"/>
                    <a:pt x="55" y="404"/>
                  </a:cubicBezTo>
                  <a:cubicBezTo>
                    <a:pt x="57" y="404"/>
                    <a:pt x="57" y="404"/>
                    <a:pt x="57" y="404"/>
                  </a:cubicBezTo>
                  <a:cubicBezTo>
                    <a:pt x="59" y="404"/>
                    <a:pt x="59" y="404"/>
                    <a:pt x="59" y="404"/>
                  </a:cubicBezTo>
                  <a:cubicBezTo>
                    <a:pt x="59" y="403"/>
                    <a:pt x="59" y="403"/>
                    <a:pt x="59" y="403"/>
                  </a:cubicBezTo>
                  <a:cubicBezTo>
                    <a:pt x="60" y="403"/>
                    <a:pt x="60" y="403"/>
                    <a:pt x="60" y="403"/>
                  </a:cubicBezTo>
                  <a:cubicBezTo>
                    <a:pt x="61" y="403"/>
                    <a:pt x="61" y="403"/>
                    <a:pt x="61" y="403"/>
                  </a:cubicBezTo>
                  <a:cubicBezTo>
                    <a:pt x="63" y="404"/>
                    <a:pt x="63" y="404"/>
                    <a:pt x="63" y="404"/>
                  </a:cubicBezTo>
                  <a:cubicBezTo>
                    <a:pt x="63" y="404"/>
                    <a:pt x="63" y="404"/>
                    <a:pt x="63" y="404"/>
                  </a:cubicBezTo>
                  <a:cubicBezTo>
                    <a:pt x="64" y="404"/>
                    <a:pt x="64" y="404"/>
                    <a:pt x="64" y="404"/>
                  </a:cubicBezTo>
                  <a:cubicBezTo>
                    <a:pt x="64" y="405"/>
                    <a:pt x="64" y="405"/>
                    <a:pt x="64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4" y="407"/>
                    <a:pt x="64" y="407"/>
                    <a:pt x="64" y="407"/>
                  </a:cubicBezTo>
                  <a:cubicBezTo>
                    <a:pt x="63" y="408"/>
                    <a:pt x="63" y="408"/>
                    <a:pt x="63" y="408"/>
                  </a:cubicBezTo>
                  <a:cubicBezTo>
                    <a:pt x="64" y="409"/>
                    <a:pt x="64" y="409"/>
                    <a:pt x="64" y="409"/>
                  </a:cubicBezTo>
                  <a:cubicBezTo>
                    <a:pt x="65" y="409"/>
                    <a:pt x="65" y="409"/>
                    <a:pt x="65" y="409"/>
                  </a:cubicBezTo>
                  <a:cubicBezTo>
                    <a:pt x="66" y="410"/>
                    <a:pt x="66" y="410"/>
                    <a:pt x="66" y="410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0"/>
                    <a:pt x="68" y="410"/>
                    <a:pt x="68" y="410"/>
                  </a:cubicBezTo>
                  <a:cubicBezTo>
                    <a:pt x="66" y="409"/>
                    <a:pt x="66" y="409"/>
                    <a:pt x="66" y="409"/>
                  </a:cubicBezTo>
                  <a:cubicBezTo>
                    <a:pt x="66" y="408"/>
                    <a:pt x="66" y="408"/>
                    <a:pt x="66" y="408"/>
                  </a:cubicBezTo>
                  <a:cubicBezTo>
                    <a:pt x="66" y="408"/>
                    <a:pt x="66" y="408"/>
                    <a:pt x="66" y="408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9" y="408"/>
                    <a:pt x="69" y="408"/>
                    <a:pt x="69" y="408"/>
                  </a:cubicBezTo>
                  <a:cubicBezTo>
                    <a:pt x="69" y="407"/>
                    <a:pt x="69" y="407"/>
                    <a:pt x="69" y="407"/>
                  </a:cubicBezTo>
                  <a:cubicBezTo>
                    <a:pt x="68" y="407"/>
                    <a:pt x="68" y="407"/>
                    <a:pt x="68" y="407"/>
                  </a:cubicBezTo>
                  <a:cubicBezTo>
                    <a:pt x="67" y="406"/>
                    <a:pt x="67" y="406"/>
                    <a:pt x="67" y="406"/>
                  </a:cubicBezTo>
                  <a:cubicBezTo>
                    <a:pt x="70" y="405"/>
                    <a:pt x="70" y="405"/>
                    <a:pt x="70" y="405"/>
                  </a:cubicBezTo>
                  <a:cubicBezTo>
                    <a:pt x="72" y="404"/>
                    <a:pt x="72" y="404"/>
                    <a:pt x="72" y="404"/>
                  </a:cubicBezTo>
                  <a:cubicBezTo>
                    <a:pt x="79" y="406"/>
                    <a:pt x="79" y="406"/>
                    <a:pt x="79" y="406"/>
                  </a:cubicBezTo>
                  <a:cubicBezTo>
                    <a:pt x="80" y="405"/>
                    <a:pt x="80" y="405"/>
                    <a:pt x="80" y="405"/>
                  </a:cubicBezTo>
                  <a:cubicBezTo>
                    <a:pt x="80" y="404"/>
                    <a:pt x="80" y="404"/>
                    <a:pt x="80" y="404"/>
                  </a:cubicBezTo>
                  <a:cubicBezTo>
                    <a:pt x="82" y="404"/>
                    <a:pt x="82" y="404"/>
                    <a:pt x="82" y="404"/>
                  </a:cubicBezTo>
                  <a:close/>
                  <a:moveTo>
                    <a:pt x="81" y="400"/>
                  </a:moveTo>
                  <a:cubicBezTo>
                    <a:pt x="79" y="399"/>
                    <a:pt x="79" y="399"/>
                    <a:pt x="79" y="399"/>
                  </a:cubicBezTo>
                  <a:cubicBezTo>
                    <a:pt x="74" y="397"/>
                    <a:pt x="74" y="397"/>
                    <a:pt x="74" y="397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68" y="394"/>
                    <a:pt x="68" y="394"/>
                    <a:pt x="68" y="394"/>
                  </a:cubicBezTo>
                  <a:cubicBezTo>
                    <a:pt x="66" y="393"/>
                    <a:pt x="66" y="393"/>
                    <a:pt x="66" y="393"/>
                  </a:cubicBezTo>
                  <a:cubicBezTo>
                    <a:pt x="66" y="392"/>
                    <a:pt x="66" y="392"/>
                    <a:pt x="66" y="392"/>
                  </a:cubicBezTo>
                  <a:cubicBezTo>
                    <a:pt x="66" y="391"/>
                    <a:pt x="66" y="391"/>
                    <a:pt x="66" y="391"/>
                  </a:cubicBezTo>
                  <a:cubicBezTo>
                    <a:pt x="69" y="390"/>
                    <a:pt x="69" y="390"/>
                    <a:pt x="69" y="390"/>
                  </a:cubicBezTo>
                  <a:cubicBezTo>
                    <a:pt x="69" y="389"/>
                    <a:pt x="69" y="389"/>
                    <a:pt x="69" y="389"/>
                  </a:cubicBezTo>
                  <a:cubicBezTo>
                    <a:pt x="71" y="389"/>
                    <a:pt x="71" y="389"/>
                    <a:pt x="71" y="389"/>
                  </a:cubicBezTo>
                  <a:cubicBezTo>
                    <a:pt x="72" y="387"/>
                    <a:pt x="72" y="387"/>
                    <a:pt x="72" y="387"/>
                  </a:cubicBezTo>
                  <a:cubicBezTo>
                    <a:pt x="72" y="385"/>
                    <a:pt x="72" y="385"/>
                    <a:pt x="72" y="385"/>
                  </a:cubicBezTo>
                  <a:cubicBezTo>
                    <a:pt x="70" y="385"/>
                    <a:pt x="70" y="385"/>
                    <a:pt x="70" y="385"/>
                  </a:cubicBezTo>
                  <a:cubicBezTo>
                    <a:pt x="67" y="386"/>
                    <a:pt x="67" y="386"/>
                    <a:pt x="67" y="386"/>
                  </a:cubicBezTo>
                  <a:cubicBezTo>
                    <a:pt x="66" y="388"/>
                    <a:pt x="66" y="388"/>
                    <a:pt x="66" y="388"/>
                  </a:cubicBezTo>
                  <a:cubicBezTo>
                    <a:pt x="65" y="388"/>
                    <a:pt x="65" y="388"/>
                    <a:pt x="65" y="388"/>
                  </a:cubicBezTo>
                  <a:cubicBezTo>
                    <a:pt x="63" y="386"/>
                    <a:pt x="63" y="386"/>
                    <a:pt x="63" y="386"/>
                  </a:cubicBezTo>
                  <a:cubicBezTo>
                    <a:pt x="63" y="384"/>
                    <a:pt x="63" y="384"/>
                    <a:pt x="63" y="384"/>
                  </a:cubicBezTo>
                  <a:cubicBezTo>
                    <a:pt x="62" y="383"/>
                    <a:pt x="62" y="383"/>
                    <a:pt x="62" y="383"/>
                  </a:cubicBezTo>
                  <a:cubicBezTo>
                    <a:pt x="64" y="381"/>
                    <a:pt x="64" y="381"/>
                    <a:pt x="64" y="381"/>
                  </a:cubicBezTo>
                  <a:cubicBezTo>
                    <a:pt x="64" y="380"/>
                    <a:pt x="64" y="380"/>
                    <a:pt x="64" y="380"/>
                  </a:cubicBezTo>
                  <a:cubicBezTo>
                    <a:pt x="63" y="380"/>
                    <a:pt x="63" y="380"/>
                    <a:pt x="63" y="380"/>
                  </a:cubicBezTo>
                  <a:cubicBezTo>
                    <a:pt x="62" y="379"/>
                    <a:pt x="62" y="379"/>
                    <a:pt x="62" y="379"/>
                  </a:cubicBezTo>
                  <a:cubicBezTo>
                    <a:pt x="63" y="378"/>
                    <a:pt x="63" y="378"/>
                    <a:pt x="63" y="378"/>
                  </a:cubicBezTo>
                  <a:cubicBezTo>
                    <a:pt x="64" y="378"/>
                    <a:pt x="64" y="378"/>
                    <a:pt x="64" y="378"/>
                  </a:cubicBezTo>
                  <a:cubicBezTo>
                    <a:pt x="66" y="379"/>
                    <a:pt x="66" y="379"/>
                    <a:pt x="66" y="379"/>
                  </a:cubicBezTo>
                  <a:cubicBezTo>
                    <a:pt x="66" y="378"/>
                    <a:pt x="66" y="378"/>
                    <a:pt x="66" y="378"/>
                  </a:cubicBezTo>
                  <a:cubicBezTo>
                    <a:pt x="67" y="377"/>
                    <a:pt x="67" y="377"/>
                    <a:pt x="67" y="377"/>
                  </a:cubicBezTo>
                  <a:cubicBezTo>
                    <a:pt x="68" y="376"/>
                    <a:pt x="68" y="376"/>
                    <a:pt x="68" y="376"/>
                  </a:cubicBezTo>
                  <a:cubicBezTo>
                    <a:pt x="67" y="374"/>
                    <a:pt x="67" y="374"/>
                    <a:pt x="67" y="374"/>
                  </a:cubicBezTo>
                  <a:cubicBezTo>
                    <a:pt x="68" y="373"/>
                    <a:pt x="68" y="373"/>
                    <a:pt x="68" y="373"/>
                  </a:cubicBezTo>
                  <a:cubicBezTo>
                    <a:pt x="69" y="373"/>
                    <a:pt x="69" y="373"/>
                    <a:pt x="69" y="373"/>
                  </a:cubicBezTo>
                  <a:cubicBezTo>
                    <a:pt x="71" y="375"/>
                    <a:pt x="71" y="375"/>
                    <a:pt x="71" y="375"/>
                  </a:cubicBezTo>
                  <a:cubicBezTo>
                    <a:pt x="71" y="374"/>
                    <a:pt x="71" y="374"/>
                    <a:pt x="71" y="374"/>
                  </a:cubicBezTo>
                  <a:cubicBezTo>
                    <a:pt x="74" y="373"/>
                    <a:pt x="74" y="373"/>
                    <a:pt x="74" y="373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76" y="383"/>
                    <a:pt x="76" y="383"/>
                    <a:pt x="76" y="383"/>
                  </a:cubicBezTo>
                  <a:cubicBezTo>
                    <a:pt x="81" y="400"/>
                    <a:pt x="81" y="400"/>
                    <a:pt x="81" y="400"/>
                  </a:cubicBezTo>
                  <a:close/>
                  <a:moveTo>
                    <a:pt x="74" y="370"/>
                  </a:moveTo>
                  <a:cubicBezTo>
                    <a:pt x="71" y="368"/>
                    <a:pt x="71" y="368"/>
                    <a:pt x="71" y="368"/>
                  </a:cubicBezTo>
                  <a:cubicBezTo>
                    <a:pt x="69" y="368"/>
                    <a:pt x="69" y="368"/>
                    <a:pt x="69" y="368"/>
                  </a:cubicBezTo>
                  <a:cubicBezTo>
                    <a:pt x="69" y="367"/>
                    <a:pt x="69" y="367"/>
                    <a:pt x="69" y="367"/>
                  </a:cubicBezTo>
                  <a:cubicBezTo>
                    <a:pt x="57" y="367"/>
                    <a:pt x="57" y="367"/>
                    <a:pt x="57" y="367"/>
                  </a:cubicBezTo>
                  <a:cubicBezTo>
                    <a:pt x="51" y="368"/>
                    <a:pt x="51" y="368"/>
                    <a:pt x="51" y="368"/>
                  </a:cubicBezTo>
                  <a:cubicBezTo>
                    <a:pt x="50" y="367"/>
                    <a:pt x="50" y="367"/>
                    <a:pt x="50" y="367"/>
                  </a:cubicBezTo>
                  <a:cubicBezTo>
                    <a:pt x="45" y="367"/>
                    <a:pt x="45" y="367"/>
                    <a:pt x="45" y="367"/>
                  </a:cubicBezTo>
                  <a:cubicBezTo>
                    <a:pt x="44" y="363"/>
                    <a:pt x="44" y="363"/>
                    <a:pt x="44" y="363"/>
                  </a:cubicBezTo>
                  <a:cubicBezTo>
                    <a:pt x="43" y="360"/>
                    <a:pt x="43" y="360"/>
                    <a:pt x="43" y="360"/>
                  </a:cubicBezTo>
                  <a:cubicBezTo>
                    <a:pt x="41" y="358"/>
                    <a:pt x="41" y="358"/>
                    <a:pt x="41" y="358"/>
                  </a:cubicBezTo>
                  <a:cubicBezTo>
                    <a:pt x="41" y="353"/>
                    <a:pt x="41" y="353"/>
                    <a:pt x="41" y="353"/>
                  </a:cubicBezTo>
                  <a:cubicBezTo>
                    <a:pt x="41" y="351"/>
                    <a:pt x="41" y="351"/>
                    <a:pt x="41" y="351"/>
                  </a:cubicBezTo>
                  <a:cubicBezTo>
                    <a:pt x="39" y="351"/>
                    <a:pt x="39" y="351"/>
                    <a:pt x="39" y="351"/>
                  </a:cubicBezTo>
                  <a:cubicBezTo>
                    <a:pt x="36" y="352"/>
                    <a:pt x="36" y="352"/>
                    <a:pt x="36" y="352"/>
                  </a:cubicBezTo>
                  <a:cubicBezTo>
                    <a:pt x="34" y="354"/>
                    <a:pt x="34" y="354"/>
                    <a:pt x="34" y="354"/>
                  </a:cubicBezTo>
                  <a:cubicBezTo>
                    <a:pt x="33" y="354"/>
                    <a:pt x="33" y="354"/>
                    <a:pt x="33" y="354"/>
                  </a:cubicBezTo>
                  <a:cubicBezTo>
                    <a:pt x="29" y="346"/>
                    <a:pt x="29" y="346"/>
                    <a:pt x="29" y="346"/>
                  </a:cubicBezTo>
                  <a:cubicBezTo>
                    <a:pt x="28" y="344"/>
                    <a:pt x="28" y="344"/>
                    <a:pt x="28" y="344"/>
                  </a:cubicBezTo>
                  <a:cubicBezTo>
                    <a:pt x="29" y="336"/>
                    <a:pt x="29" y="336"/>
                    <a:pt x="29" y="336"/>
                  </a:cubicBezTo>
                  <a:cubicBezTo>
                    <a:pt x="31" y="333"/>
                    <a:pt x="31" y="333"/>
                    <a:pt x="31" y="333"/>
                  </a:cubicBezTo>
                  <a:cubicBezTo>
                    <a:pt x="34" y="330"/>
                    <a:pt x="34" y="330"/>
                    <a:pt x="34" y="330"/>
                  </a:cubicBezTo>
                  <a:cubicBezTo>
                    <a:pt x="35" y="325"/>
                    <a:pt x="35" y="325"/>
                    <a:pt x="35" y="325"/>
                  </a:cubicBezTo>
                  <a:cubicBezTo>
                    <a:pt x="34" y="321"/>
                    <a:pt x="34" y="321"/>
                    <a:pt x="34" y="321"/>
                  </a:cubicBezTo>
                  <a:cubicBezTo>
                    <a:pt x="33" y="317"/>
                    <a:pt x="33" y="317"/>
                    <a:pt x="33" y="317"/>
                  </a:cubicBezTo>
                  <a:cubicBezTo>
                    <a:pt x="34" y="313"/>
                    <a:pt x="34" y="313"/>
                    <a:pt x="34" y="313"/>
                  </a:cubicBezTo>
                  <a:cubicBezTo>
                    <a:pt x="36" y="311"/>
                    <a:pt x="36" y="311"/>
                    <a:pt x="36" y="311"/>
                  </a:cubicBezTo>
                  <a:cubicBezTo>
                    <a:pt x="34" y="307"/>
                    <a:pt x="34" y="307"/>
                    <a:pt x="34" y="307"/>
                  </a:cubicBezTo>
                  <a:cubicBezTo>
                    <a:pt x="34" y="305"/>
                    <a:pt x="34" y="305"/>
                    <a:pt x="34" y="305"/>
                  </a:cubicBezTo>
                  <a:cubicBezTo>
                    <a:pt x="36" y="304"/>
                    <a:pt x="36" y="304"/>
                    <a:pt x="36" y="304"/>
                  </a:cubicBezTo>
                  <a:cubicBezTo>
                    <a:pt x="35" y="300"/>
                    <a:pt x="35" y="300"/>
                    <a:pt x="35" y="300"/>
                  </a:cubicBezTo>
                  <a:cubicBezTo>
                    <a:pt x="34" y="295"/>
                    <a:pt x="34" y="295"/>
                    <a:pt x="34" y="295"/>
                  </a:cubicBezTo>
                  <a:cubicBezTo>
                    <a:pt x="33" y="293"/>
                    <a:pt x="33" y="293"/>
                    <a:pt x="33" y="293"/>
                  </a:cubicBezTo>
                  <a:cubicBezTo>
                    <a:pt x="33" y="291"/>
                    <a:pt x="33" y="291"/>
                    <a:pt x="33" y="291"/>
                  </a:cubicBezTo>
                  <a:cubicBezTo>
                    <a:pt x="35" y="289"/>
                    <a:pt x="35" y="289"/>
                    <a:pt x="35" y="289"/>
                  </a:cubicBezTo>
                  <a:cubicBezTo>
                    <a:pt x="35" y="287"/>
                    <a:pt x="35" y="287"/>
                    <a:pt x="35" y="287"/>
                  </a:cubicBezTo>
                  <a:cubicBezTo>
                    <a:pt x="33" y="284"/>
                    <a:pt x="33" y="284"/>
                    <a:pt x="33" y="284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29" y="282"/>
                    <a:pt x="29" y="282"/>
                    <a:pt x="29" y="282"/>
                  </a:cubicBezTo>
                  <a:cubicBezTo>
                    <a:pt x="28" y="282"/>
                    <a:pt x="28" y="282"/>
                    <a:pt x="28" y="282"/>
                  </a:cubicBezTo>
                  <a:cubicBezTo>
                    <a:pt x="27" y="281"/>
                    <a:pt x="27" y="281"/>
                    <a:pt x="27" y="281"/>
                  </a:cubicBezTo>
                  <a:cubicBezTo>
                    <a:pt x="28" y="280"/>
                    <a:pt x="28" y="280"/>
                    <a:pt x="28" y="280"/>
                  </a:cubicBezTo>
                  <a:cubicBezTo>
                    <a:pt x="32" y="280"/>
                    <a:pt x="32" y="280"/>
                    <a:pt x="32" y="280"/>
                  </a:cubicBezTo>
                  <a:cubicBezTo>
                    <a:pt x="34" y="277"/>
                    <a:pt x="34" y="277"/>
                    <a:pt x="34" y="277"/>
                  </a:cubicBezTo>
                  <a:cubicBezTo>
                    <a:pt x="33" y="275"/>
                    <a:pt x="33" y="275"/>
                    <a:pt x="33" y="275"/>
                  </a:cubicBezTo>
                  <a:cubicBezTo>
                    <a:pt x="32" y="275"/>
                    <a:pt x="32" y="275"/>
                    <a:pt x="32" y="275"/>
                  </a:cubicBezTo>
                  <a:cubicBezTo>
                    <a:pt x="31" y="276"/>
                    <a:pt x="31" y="276"/>
                    <a:pt x="31" y="276"/>
                  </a:cubicBezTo>
                  <a:cubicBezTo>
                    <a:pt x="29" y="275"/>
                    <a:pt x="29" y="275"/>
                    <a:pt x="29" y="275"/>
                  </a:cubicBezTo>
                  <a:cubicBezTo>
                    <a:pt x="28" y="271"/>
                    <a:pt x="28" y="271"/>
                    <a:pt x="28" y="271"/>
                  </a:cubicBezTo>
                  <a:cubicBezTo>
                    <a:pt x="27" y="268"/>
                    <a:pt x="27" y="268"/>
                    <a:pt x="27" y="268"/>
                  </a:cubicBezTo>
                  <a:cubicBezTo>
                    <a:pt x="27" y="265"/>
                    <a:pt x="27" y="265"/>
                    <a:pt x="27" y="265"/>
                  </a:cubicBezTo>
                  <a:cubicBezTo>
                    <a:pt x="27" y="262"/>
                    <a:pt x="27" y="262"/>
                    <a:pt x="27" y="262"/>
                  </a:cubicBezTo>
                  <a:cubicBezTo>
                    <a:pt x="24" y="261"/>
                    <a:pt x="24" y="261"/>
                    <a:pt x="24" y="261"/>
                  </a:cubicBezTo>
                  <a:cubicBezTo>
                    <a:pt x="23" y="259"/>
                    <a:pt x="23" y="259"/>
                    <a:pt x="23" y="259"/>
                  </a:cubicBezTo>
                  <a:cubicBezTo>
                    <a:pt x="23" y="252"/>
                    <a:pt x="23" y="252"/>
                    <a:pt x="23" y="252"/>
                  </a:cubicBezTo>
                  <a:cubicBezTo>
                    <a:pt x="25" y="251"/>
                    <a:pt x="25" y="251"/>
                    <a:pt x="25" y="251"/>
                  </a:cubicBezTo>
                  <a:cubicBezTo>
                    <a:pt x="25" y="249"/>
                    <a:pt x="25" y="249"/>
                    <a:pt x="25" y="249"/>
                  </a:cubicBezTo>
                  <a:cubicBezTo>
                    <a:pt x="24" y="247"/>
                    <a:pt x="24" y="247"/>
                    <a:pt x="24" y="247"/>
                  </a:cubicBezTo>
                  <a:cubicBezTo>
                    <a:pt x="23" y="246"/>
                    <a:pt x="23" y="246"/>
                    <a:pt x="23" y="246"/>
                  </a:cubicBezTo>
                  <a:cubicBezTo>
                    <a:pt x="22" y="242"/>
                    <a:pt x="22" y="242"/>
                    <a:pt x="22" y="242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22" y="229"/>
                    <a:pt x="22" y="229"/>
                    <a:pt x="22" y="229"/>
                  </a:cubicBezTo>
                  <a:cubicBezTo>
                    <a:pt x="21" y="227"/>
                    <a:pt x="21" y="227"/>
                    <a:pt x="21" y="227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23" y="219"/>
                    <a:pt x="23" y="219"/>
                    <a:pt x="23" y="219"/>
                  </a:cubicBezTo>
                  <a:cubicBezTo>
                    <a:pt x="24" y="215"/>
                    <a:pt x="24" y="215"/>
                    <a:pt x="24" y="215"/>
                  </a:cubicBezTo>
                  <a:cubicBezTo>
                    <a:pt x="26" y="213"/>
                    <a:pt x="26" y="213"/>
                    <a:pt x="26" y="213"/>
                  </a:cubicBezTo>
                  <a:cubicBezTo>
                    <a:pt x="28" y="212"/>
                    <a:pt x="28" y="212"/>
                    <a:pt x="28" y="212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3" y="198"/>
                    <a:pt x="23" y="198"/>
                    <a:pt x="23" y="198"/>
                  </a:cubicBezTo>
                  <a:cubicBezTo>
                    <a:pt x="23" y="196"/>
                    <a:pt x="23" y="196"/>
                    <a:pt x="23" y="196"/>
                  </a:cubicBezTo>
                  <a:cubicBezTo>
                    <a:pt x="23" y="190"/>
                    <a:pt x="23" y="190"/>
                    <a:pt x="23" y="190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5" y="178"/>
                    <a:pt x="25" y="178"/>
                    <a:pt x="25" y="178"/>
                  </a:cubicBezTo>
                  <a:cubicBezTo>
                    <a:pt x="23" y="177"/>
                    <a:pt x="23" y="177"/>
                    <a:pt x="23" y="177"/>
                  </a:cubicBezTo>
                  <a:cubicBezTo>
                    <a:pt x="25" y="174"/>
                    <a:pt x="25" y="174"/>
                    <a:pt x="25" y="174"/>
                  </a:cubicBezTo>
                  <a:cubicBezTo>
                    <a:pt x="25" y="170"/>
                    <a:pt x="25" y="170"/>
                    <a:pt x="25" y="170"/>
                  </a:cubicBezTo>
                  <a:cubicBezTo>
                    <a:pt x="26" y="167"/>
                    <a:pt x="26" y="167"/>
                    <a:pt x="26" y="167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4" y="146"/>
                    <a:pt x="24" y="146"/>
                    <a:pt x="24" y="146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19" y="135"/>
                    <a:pt x="19" y="135"/>
                    <a:pt x="19" y="135"/>
                  </a:cubicBezTo>
                  <a:cubicBezTo>
                    <a:pt x="20" y="131"/>
                    <a:pt x="20" y="131"/>
                    <a:pt x="20" y="131"/>
                  </a:cubicBezTo>
                  <a:cubicBezTo>
                    <a:pt x="22" y="130"/>
                    <a:pt x="22" y="130"/>
                    <a:pt x="22" y="130"/>
                  </a:cubicBezTo>
                  <a:cubicBezTo>
                    <a:pt x="22" y="126"/>
                    <a:pt x="22" y="126"/>
                    <a:pt x="22" y="126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8" y="96"/>
                    <a:pt x="28" y="96"/>
                    <a:pt x="28" y="96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2" y="81"/>
                    <a:pt x="32" y="81"/>
                    <a:pt x="32" y="81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0" y="165"/>
                    <a:pt x="10" y="165"/>
                    <a:pt x="10" y="165"/>
                  </a:cubicBezTo>
                  <a:cubicBezTo>
                    <a:pt x="10" y="165"/>
                    <a:pt x="10" y="165"/>
                    <a:pt x="10" y="165"/>
                  </a:cubicBezTo>
                  <a:cubicBezTo>
                    <a:pt x="10" y="166"/>
                    <a:pt x="10" y="166"/>
                    <a:pt x="10" y="166"/>
                  </a:cubicBezTo>
                  <a:cubicBezTo>
                    <a:pt x="10" y="168"/>
                    <a:pt x="10" y="168"/>
                    <a:pt x="10" y="168"/>
                  </a:cubicBezTo>
                  <a:cubicBezTo>
                    <a:pt x="9" y="169"/>
                    <a:pt x="9" y="169"/>
                    <a:pt x="9" y="169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8" y="175"/>
                    <a:pt x="8" y="175"/>
                    <a:pt x="8" y="175"/>
                  </a:cubicBezTo>
                  <a:cubicBezTo>
                    <a:pt x="8" y="177"/>
                    <a:pt x="8" y="177"/>
                    <a:pt x="8" y="177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7" y="180"/>
                    <a:pt x="7" y="180"/>
                    <a:pt x="7" y="180"/>
                  </a:cubicBezTo>
                  <a:cubicBezTo>
                    <a:pt x="6" y="181"/>
                    <a:pt x="6" y="181"/>
                    <a:pt x="6" y="181"/>
                  </a:cubicBezTo>
                  <a:cubicBezTo>
                    <a:pt x="6" y="182"/>
                    <a:pt x="6" y="182"/>
                    <a:pt x="6" y="182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6" y="184"/>
                    <a:pt x="6" y="184"/>
                    <a:pt x="6" y="184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6" y="188"/>
                    <a:pt x="6" y="188"/>
                    <a:pt x="6" y="188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4" y="193"/>
                    <a:pt x="4" y="193"/>
                    <a:pt x="4" y="193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4" y="196"/>
                    <a:pt x="4" y="196"/>
                    <a:pt x="4" y="196"/>
                  </a:cubicBezTo>
                  <a:cubicBezTo>
                    <a:pt x="3" y="198"/>
                    <a:pt x="3" y="198"/>
                    <a:pt x="3" y="198"/>
                  </a:cubicBezTo>
                  <a:cubicBezTo>
                    <a:pt x="2" y="198"/>
                    <a:pt x="2" y="198"/>
                    <a:pt x="2" y="198"/>
                  </a:cubicBezTo>
                  <a:cubicBezTo>
                    <a:pt x="1" y="197"/>
                    <a:pt x="1" y="197"/>
                    <a:pt x="1" y="197"/>
                  </a:cubicBezTo>
                  <a:cubicBezTo>
                    <a:pt x="0" y="197"/>
                    <a:pt x="0" y="197"/>
                    <a:pt x="0" y="197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1" y="205"/>
                    <a:pt x="1" y="205"/>
                    <a:pt x="1" y="205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4" y="208"/>
                    <a:pt x="4" y="208"/>
                    <a:pt x="4" y="208"/>
                  </a:cubicBezTo>
                  <a:cubicBezTo>
                    <a:pt x="3" y="210"/>
                    <a:pt x="3" y="210"/>
                    <a:pt x="3" y="210"/>
                  </a:cubicBezTo>
                  <a:cubicBezTo>
                    <a:pt x="6" y="215"/>
                    <a:pt x="6" y="215"/>
                    <a:pt x="6" y="215"/>
                  </a:cubicBezTo>
                  <a:cubicBezTo>
                    <a:pt x="6" y="216"/>
                    <a:pt x="6" y="216"/>
                    <a:pt x="6" y="216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8" y="220"/>
                    <a:pt x="8" y="220"/>
                    <a:pt x="8" y="220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6" y="225"/>
                    <a:pt x="6" y="225"/>
                    <a:pt x="6" y="225"/>
                  </a:cubicBezTo>
                  <a:cubicBezTo>
                    <a:pt x="6" y="226"/>
                    <a:pt x="6" y="226"/>
                    <a:pt x="6" y="226"/>
                  </a:cubicBezTo>
                  <a:cubicBezTo>
                    <a:pt x="6" y="227"/>
                    <a:pt x="6" y="227"/>
                    <a:pt x="6" y="227"/>
                  </a:cubicBezTo>
                  <a:cubicBezTo>
                    <a:pt x="5" y="227"/>
                    <a:pt x="5" y="227"/>
                    <a:pt x="5" y="227"/>
                  </a:cubicBezTo>
                  <a:cubicBezTo>
                    <a:pt x="4" y="227"/>
                    <a:pt x="4" y="227"/>
                    <a:pt x="4" y="227"/>
                  </a:cubicBezTo>
                  <a:cubicBezTo>
                    <a:pt x="4" y="228"/>
                    <a:pt x="4" y="228"/>
                    <a:pt x="4" y="228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6" y="231"/>
                    <a:pt x="6" y="231"/>
                    <a:pt x="6" y="231"/>
                  </a:cubicBezTo>
                  <a:cubicBezTo>
                    <a:pt x="5" y="234"/>
                    <a:pt x="5" y="234"/>
                    <a:pt x="5" y="234"/>
                  </a:cubicBezTo>
                  <a:cubicBezTo>
                    <a:pt x="5" y="236"/>
                    <a:pt x="5" y="236"/>
                    <a:pt x="5" y="236"/>
                  </a:cubicBezTo>
                  <a:cubicBezTo>
                    <a:pt x="4" y="237"/>
                    <a:pt x="4" y="237"/>
                    <a:pt x="4" y="237"/>
                  </a:cubicBezTo>
                  <a:cubicBezTo>
                    <a:pt x="5" y="238"/>
                    <a:pt x="5" y="238"/>
                    <a:pt x="5" y="238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5" y="241"/>
                    <a:pt x="5" y="241"/>
                    <a:pt x="5" y="241"/>
                  </a:cubicBezTo>
                  <a:cubicBezTo>
                    <a:pt x="8" y="245"/>
                    <a:pt x="8" y="245"/>
                    <a:pt x="8" y="245"/>
                  </a:cubicBezTo>
                  <a:cubicBezTo>
                    <a:pt x="8" y="246"/>
                    <a:pt x="8" y="246"/>
                    <a:pt x="8" y="246"/>
                  </a:cubicBezTo>
                  <a:cubicBezTo>
                    <a:pt x="9" y="247"/>
                    <a:pt x="9" y="247"/>
                    <a:pt x="9" y="247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4" y="247"/>
                    <a:pt x="14" y="247"/>
                    <a:pt x="14" y="247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5" y="244"/>
                    <a:pt x="15" y="244"/>
                    <a:pt x="15" y="244"/>
                  </a:cubicBezTo>
                  <a:cubicBezTo>
                    <a:pt x="16" y="244"/>
                    <a:pt x="16" y="244"/>
                    <a:pt x="16" y="244"/>
                  </a:cubicBezTo>
                  <a:cubicBezTo>
                    <a:pt x="17" y="246"/>
                    <a:pt x="17" y="246"/>
                    <a:pt x="17" y="246"/>
                  </a:cubicBezTo>
                  <a:cubicBezTo>
                    <a:pt x="18" y="246"/>
                    <a:pt x="18" y="246"/>
                    <a:pt x="18" y="246"/>
                  </a:cubicBezTo>
                  <a:cubicBezTo>
                    <a:pt x="19" y="246"/>
                    <a:pt x="19" y="246"/>
                    <a:pt x="19" y="246"/>
                  </a:cubicBezTo>
                  <a:cubicBezTo>
                    <a:pt x="18" y="247"/>
                    <a:pt x="18" y="247"/>
                    <a:pt x="18" y="247"/>
                  </a:cubicBezTo>
                  <a:cubicBezTo>
                    <a:pt x="16" y="249"/>
                    <a:pt x="16" y="249"/>
                    <a:pt x="16" y="249"/>
                  </a:cubicBezTo>
                  <a:cubicBezTo>
                    <a:pt x="16" y="250"/>
                    <a:pt x="16" y="250"/>
                    <a:pt x="16" y="250"/>
                  </a:cubicBezTo>
                  <a:cubicBezTo>
                    <a:pt x="18" y="250"/>
                    <a:pt x="18" y="250"/>
                    <a:pt x="18" y="250"/>
                  </a:cubicBezTo>
                  <a:cubicBezTo>
                    <a:pt x="19" y="250"/>
                    <a:pt x="19" y="250"/>
                    <a:pt x="19" y="250"/>
                  </a:cubicBezTo>
                  <a:cubicBezTo>
                    <a:pt x="19" y="251"/>
                    <a:pt x="19" y="251"/>
                    <a:pt x="19" y="251"/>
                  </a:cubicBezTo>
                  <a:cubicBezTo>
                    <a:pt x="19" y="254"/>
                    <a:pt x="19" y="254"/>
                    <a:pt x="19" y="254"/>
                  </a:cubicBezTo>
                  <a:cubicBezTo>
                    <a:pt x="20" y="255"/>
                    <a:pt x="20" y="255"/>
                    <a:pt x="20" y="255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19" y="255"/>
                    <a:pt x="19" y="255"/>
                    <a:pt x="19" y="255"/>
                  </a:cubicBezTo>
                  <a:cubicBezTo>
                    <a:pt x="18" y="253"/>
                    <a:pt x="18" y="253"/>
                    <a:pt x="18" y="253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7" y="254"/>
                    <a:pt x="17" y="254"/>
                    <a:pt x="17" y="254"/>
                  </a:cubicBezTo>
                  <a:cubicBezTo>
                    <a:pt x="17" y="254"/>
                    <a:pt x="17" y="254"/>
                    <a:pt x="17" y="254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9" y="257"/>
                    <a:pt x="19" y="257"/>
                    <a:pt x="19" y="257"/>
                  </a:cubicBezTo>
                  <a:cubicBezTo>
                    <a:pt x="18" y="257"/>
                    <a:pt x="18" y="257"/>
                    <a:pt x="18" y="257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7" y="260"/>
                    <a:pt x="17" y="260"/>
                    <a:pt x="17" y="260"/>
                  </a:cubicBezTo>
                  <a:cubicBezTo>
                    <a:pt x="18" y="261"/>
                    <a:pt x="18" y="261"/>
                    <a:pt x="18" y="261"/>
                  </a:cubicBezTo>
                  <a:cubicBezTo>
                    <a:pt x="17" y="263"/>
                    <a:pt x="17" y="263"/>
                    <a:pt x="17" y="263"/>
                  </a:cubicBezTo>
                  <a:cubicBezTo>
                    <a:pt x="17" y="264"/>
                    <a:pt x="17" y="264"/>
                    <a:pt x="17" y="264"/>
                  </a:cubicBezTo>
                  <a:cubicBezTo>
                    <a:pt x="18" y="264"/>
                    <a:pt x="18" y="264"/>
                    <a:pt x="18" y="264"/>
                  </a:cubicBezTo>
                  <a:cubicBezTo>
                    <a:pt x="16" y="266"/>
                    <a:pt x="16" y="266"/>
                    <a:pt x="16" y="266"/>
                  </a:cubicBezTo>
                  <a:cubicBezTo>
                    <a:pt x="16" y="267"/>
                    <a:pt x="16" y="267"/>
                    <a:pt x="16" y="267"/>
                  </a:cubicBezTo>
                  <a:cubicBezTo>
                    <a:pt x="18" y="268"/>
                    <a:pt x="18" y="268"/>
                    <a:pt x="18" y="268"/>
                  </a:cubicBezTo>
                  <a:cubicBezTo>
                    <a:pt x="18" y="270"/>
                    <a:pt x="18" y="270"/>
                    <a:pt x="18" y="270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3"/>
                    <a:pt x="16" y="273"/>
                    <a:pt x="16" y="273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7" y="275"/>
                    <a:pt x="17" y="275"/>
                    <a:pt x="17" y="275"/>
                  </a:cubicBezTo>
                  <a:cubicBezTo>
                    <a:pt x="19" y="275"/>
                    <a:pt x="19" y="275"/>
                    <a:pt x="19" y="275"/>
                  </a:cubicBezTo>
                  <a:cubicBezTo>
                    <a:pt x="20" y="276"/>
                    <a:pt x="20" y="276"/>
                    <a:pt x="20" y="276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2" y="278"/>
                    <a:pt x="22" y="278"/>
                    <a:pt x="22" y="278"/>
                  </a:cubicBezTo>
                  <a:cubicBezTo>
                    <a:pt x="22" y="279"/>
                    <a:pt x="22" y="279"/>
                    <a:pt x="22" y="279"/>
                  </a:cubicBezTo>
                  <a:cubicBezTo>
                    <a:pt x="22" y="282"/>
                    <a:pt x="22" y="282"/>
                    <a:pt x="22" y="282"/>
                  </a:cubicBezTo>
                  <a:cubicBezTo>
                    <a:pt x="21" y="283"/>
                    <a:pt x="21" y="283"/>
                    <a:pt x="21" y="283"/>
                  </a:cubicBezTo>
                  <a:cubicBezTo>
                    <a:pt x="19" y="285"/>
                    <a:pt x="19" y="285"/>
                    <a:pt x="19" y="285"/>
                  </a:cubicBezTo>
                  <a:cubicBezTo>
                    <a:pt x="18" y="285"/>
                    <a:pt x="18" y="285"/>
                    <a:pt x="18" y="285"/>
                  </a:cubicBezTo>
                  <a:cubicBezTo>
                    <a:pt x="17" y="287"/>
                    <a:pt x="17" y="287"/>
                    <a:pt x="17" y="287"/>
                  </a:cubicBezTo>
                  <a:cubicBezTo>
                    <a:pt x="18" y="288"/>
                    <a:pt x="18" y="288"/>
                    <a:pt x="18" y="288"/>
                  </a:cubicBezTo>
                  <a:cubicBezTo>
                    <a:pt x="17" y="289"/>
                    <a:pt x="17" y="289"/>
                    <a:pt x="17" y="289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8" y="291"/>
                    <a:pt x="18" y="291"/>
                    <a:pt x="18" y="291"/>
                  </a:cubicBezTo>
                  <a:cubicBezTo>
                    <a:pt x="17" y="292"/>
                    <a:pt x="17" y="292"/>
                    <a:pt x="17" y="292"/>
                  </a:cubicBezTo>
                  <a:cubicBezTo>
                    <a:pt x="16" y="295"/>
                    <a:pt x="16" y="295"/>
                    <a:pt x="16" y="295"/>
                  </a:cubicBezTo>
                  <a:cubicBezTo>
                    <a:pt x="16" y="297"/>
                    <a:pt x="16" y="297"/>
                    <a:pt x="16" y="297"/>
                  </a:cubicBezTo>
                  <a:cubicBezTo>
                    <a:pt x="17" y="297"/>
                    <a:pt x="17" y="297"/>
                    <a:pt x="17" y="297"/>
                  </a:cubicBezTo>
                  <a:cubicBezTo>
                    <a:pt x="16" y="298"/>
                    <a:pt x="16" y="298"/>
                    <a:pt x="16" y="298"/>
                  </a:cubicBezTo>
                  <a:cubicBezTo>
                    <a:pt x="16" y="302"/>
                    <a:pt x="16" y="302"/>
                    <a:pt x="16" y="302"/>
                  </a:cubicBezTo>
                  <a:cubicBezTo>
                    <a:pt x="15" y="302"/>
                    <a:pt x="15" y="302"/>
                    <a:pt x="15" y="302"/>
                  </a:cubicBezTo>
                  <a:cubicBezTo>
                    <a:pt x="15" y="304"/>
                    <a:pt x="15" y="304"/>
                    <a:pt x="15" y="304"/>
                  </a:cubicBezTo>
                  <a:cubicBezTo>
                    <a:pt x="14" y="303"/>
                    <a:pt x="14" y="303"/>
                    <a:pt x="14" y="303"/>
                  </a:cubicBezTo>
                  <a:cubicBezTo>
                    <a:pt x="15" y="302"/>
                    <a:pt x="15" y="302"/>
                    <a:pt x="15" y="302"/>
                  </a:cubicBezTo>
                  <a:cubicBezTo>
                    <a:pt x="15" y="299"/>
                    <a:pt x="15" y="299"/>
                    <a:pt x="15" y="299"/>
                  </a:cubicBezTo>
                  <a:cubicBezTo>
                    <a:pt x="15" y="298"/>
                    <a:pt x="15" y="298"/>
                    <a:pt x="15" y="298"/>
                  </a:cubicBezTo>
                  <a:cubicBezTo>
                    <a:pt x="15" y="297"/>
                    <a:pt x="15" y="297"/>
                    <a:pt x="15" y="297"/>
                  </a:cubicBezTo>
                  <a:cubicBezTo>
                    <a:pt x="15" y="297"/>
                    <a:pt x="15" y="297"/>
                    <a:pt x="15" y="297"/>
                  </a:cubicBezTo>
                  <a:cubicBezTo>
                    <a:pt x="12" y="298"/>
                    <a:pt x="12" y="298"/>
                    <a:pt x="12" y="298"/>
                  </a:cubicBezTo>
                  <a:cubicBezTo>
                    <a:pt x="11" y="299"/>
                    <a:pt x="11" y="299"/>
                    <a:pt x="11" y="299"/>
                  </a:cubicBezTo>
                  <a:cubicBezTo>
                    <a:pt x="10" y="299"/>
                    <a:pt x="10" y="299"/>
                    <a:pt x="10" y="299"/>
                  </a:cubicBezTo>
                  <a:cubicBezTo>
                    <a:pt x="10" y="298"/>
                    <a:pt x="10" y="298"/>
                    <a:pt x="10" y="298"/>
                  </a:cubicBezTo>
                  <a:cubicBezTo>
                    <a:pt x="11" y="297"/>
                    <a:pt x="11" y="297"/>
                    <a:pt x="11" y="297"/>
                  </a:cubicBezTo>
                  <a:cubicBezTo>
                    <a:pt x="12" y="297"/>
                    <a:pt x="12" y="297"/>
                    <a:pt x="12" y="297"/>
                  </a:cubicBezTo>
                  <a:cubicBezTo>
                    <a:pt x="12" y="294"/>
                    <a:pt x="12" y="294"/>
                    <a:pt x="12" y="294"/>
                  </a:cubicBezTo>
                  <a:cubicBezTo>
                    <a:pt x="12" y="294"/>
                    <a:pt x="12" y="294"/>
                    <a:pt x="12" y="294"/>
                  </a:cubicBezTo>
                  <a:cubicBezTo>
                    <a:pt x="10" y="294"/>
                    <a:pt x="10" y="294"/>
                    <a:pt x="10" y="294"/>
                  </a:cubicBezTo>
                  <a:cubicBezTo>
                    <a:pt x="7" y="295"/>
                    <a:pt x="7" y="295"/>
                    <a:pt x="7" y="295"/>
                  </a:cubicBezTo>
                  <a:cubicBezTo>
                    <a:pt x="6" y="294"/>
                    <a:pt x="6" y="294"/>
                    <a:pt x="6" y="294"/>
                  </a:cubicBezTo>
                  <a:cubicBezTo>
                    <a:pt x="5" y="295"/>
                    <a:pt x="5" y="295"/>
                    <a:pt x="5" y="295"/>
                  </a:cubicBezTo>
                  <a:cubicBezTo>
                    <a:pt x="5" y="296"/>
                    <a:pt x="5" y="296"/>
                    <a:pt x="5" y="296"/>
                  </a:cubicBezTo>
                  <a:cubicBezTo>
                    <a:pt x="5" y="297"/>
                    <a:pt x="5" y="297"/>
                    <a:pt x="5" y="297"/>
                  </a:cubicBezTo>
                  <a:cubicBezTo>
                    <a:pt x="6" y="297"/>
                    <a:pt x="6" y="297"/>
                    <a:pt x="6" y="297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5" y="299"/>
                    <a:pt x="5" y="299"/>
                    <a:pt x="5" y="299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4" y="302"/>
                    <a:pt x="4" y="302"/>
                    <a:pt x="4" y="302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1" y="304"/>
                    <a:pt x="1" y="304"/>
                    <a:pt x="1" y="304"/>
                  </a:cubicBezTo>
                  <a:cubicBezTo>
                    <a:pt x="1" y="306"/>
                    <a:pt x="1" y="306"/>
                    <a:pt x="1" y="306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4" y="308"/>
                    <a:pt x="4" y="308"/>
                    <a:pt x="4" y="308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5" y="306"/>
                    <a:pt x="5" y="306"/>
                    <a:pt x="5" y="306"/>
                  </a:cubicBezTo>
                  <a:cubicBezTo>
                    <a:pt x="3" y="306"/>
                    <a:pt x="3" y="306"/>
                    <a:pt x="3" y="306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4" y="303"/>
                    <a:pt x="4" y="303"/>
                    <a:pt x="4" y="303"/>
                  </a:cubicBezTo>
                  <a:cubicBezTo>
                    <a:pt x="6" y="303"/>
                    <a:pt x="6" y="303"/>
                    <a:pt x="6" y="303"/>
                  </a:cubicBezTo>
                  <a:cubicBezTo>
                    <a:pt x="7" y="303"/>
                    <a:pt x="7" y="303"/>
                    <a:pt x="7" y="303"/>
                  </a:cubicBezTo>
                  <a:cubicBezTo>
                    <a:pt x="7" y="305"/>
                    <a:pt x="7" y="305"/>
                    <a:pt x="7" y="305"/>
                  </a:cubicBezTo>
                  <a:cubicBezTo>
                    <a:pt x="9" y="306"/>
                    <a:pt x="9" y="306"/>
                    <a:pt x="9" y="306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2" y="305"/>
                    <a:pt x="12" y="305"/>
                    <a:pt x="12" y="305"/>
                  </a:cubicBezTo>
                  <a:cubicBezTo>
                    <a:pt x="13" y="305"/>
                    <a:pt x="13" y="305"/>
                    <a:pt x="13" y="305"/>
                  </a:cubicBezTo>
                  <a:cubicBezTo>
                    <a:pt x="13" y="306"/>
                    <a:pt x="13" y="306"/>
                    <a:pt x="13" y="306"/>
                  </a:cubicBezTo>
                  <a:cubicBezTo>
                    <a:pt x="16" y="307"/>
                    <a:pt x="16" y="307"/>
                    <a:pt x="16" y="307"/>
                  </a:cubicBezTo>
                  <a:cubicBezTo>
                    <a:pt x="16" y="308"/>
                    <a:pt x="16" y="308"/>
                    <a:pt x="16" y="308"/>
                  </a:cubicBezTo>
                  <a:cubicBezTo>
                    <a:pt x="15" y="309"/>
                    <a:pt x="15" y="309"/>
                    <a:pt x="15" y="309"/>
                  </a:cubicBezTo>
                  <a:cubicBezTo>
                    <a:pt x="15" y="310"/>
                    <a:pt x="15" y="310"/>
                    <a:pt x="15" y="310"/>
                  </a:cubicBezTo>
                  <a:cubicBezTo>
                    <a:pt x="16" y="311"/>
                    <a:pt x="16" y="311"/>
                    <a:pt x="16" y="311"/>
                  </a:cubicBezTo>
                  <a:cubicBezTo>
                    <a:pt x="15" y="311"/>
                    <a:pt x="15" y="311"/>
                    <a:pt x="15" y="311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5" y="314"/>
                    <a:pt x="15" y="314"/>
                    <a:pt x="15" y="314"/>
                  </a:cubicBezTo>
                  <a:cubicBezTo>
                    <a:pt x="16" y="315"/>
                    <a:pt x="16" y="315"/>
                    <a:pt x="16" y="315"/>
                  </a:cubicBezTo>
                  <a:cubicBezTo>
                    <a:pt x="16" y="315"/>
                    <a:pt x="16" y="315"/>
                    <a:pt x="16" y="315"/>
                  </a:cubicBezTo>
                  <a:cubicBezTo>
                    <a:pt x="14" y="314"/>
                    <a:pt x="14" y="314"/>
                    <a:pt x="14" y="314"/>
                  </a:cubicBezTo>
                  <a:cubicBezTo>
                    <a:pt x="14" y="314"/>
                    <a:pt x="14" y="314"/>
                    <a:pt x="14" y="314"/>
                  </a:cubicBezTo>
                  <a:cubicBezTo>
                    <a:pt x="13" y="314"/>
                    <a:pt x="13" y="314"/>
                    <a:pt x="13" y="314"/>
                  </a:cubicBezTo>
                  <a:cubicBezTo>
                    <a:pt x="13" y="315"/>
                    <a:pt x="13" y="315"/>
                    <a:pt x="13" y="315"/>
                  </a:cubicBezTo>
                  <a:cubicBezTo>
                    <a:pt x="14" y="316"/>
                    <a:pt x="14" y="316"/>
                    <a:pt x="14" y="316"/>
                  </a:cubicBezTo>
                  <a:cubicBezTo>
                    <a:pt x="15" y="317"/>
                    <a:pt x="15" y="317"/>
                    <a:pt x="15" y="317"/>
                  </a:cubicBezTo>
                  <a:cubicBezTo>
                    <a:pt x="17" y="318"/>
                    <a:pt x="17" y="318"/>
                    <a:pt x="17" y="318"/>
                  </a:cubicBezTo>
                  <a:cubicBezTo>
                    <a:pt x="19" y="317"/>
                    <a:pt x="19" y="317"/>
                    <a:pt x="19" y="317"/>
                  </a:cubicBezTo>
                  <a:cubicBezTo>
                    <a:pt x="20" y="318"/>
                    <a:pt x="20" y="318"/>
                    <a:pt x="20" y="318"/>
                  </a:cubicBezTo>
                  <a:cubicBezTo>
                    <a:pt x="21" y="318"/>
                    <a:pt x="21" y="318"/>
                    <a:pt x="21" y="318"/>
                  </a:cubicBezTo>
                  <a:cubicBezTo>
                    <a:pt x="23" y="317"/>
                    <a:pt x="23" y="317"/>
                    <a:pt x="23" y="317"/>
                  </a:cubicBezTo>
                  <a:cubicBezTo>
                    <a:pt x="22" y="318"/>
                    <a:pt x="22" y="318"/>
                    <a:pt x="22" y="318"/>
                  </a:cubicBezTo>
                  <a:cubicBezTo>
                    <a:pt x="22" y="319"/>
                    <a:pt x="22" y="319"/>
                    <a:pt x="22" y="319"/>
                  </a:cubicBezTo>
                  <a:cubicBezTo>
                    <a:pt x="22" y="319"/>
                    <a:pt x="22" y="319"/>
                    <a:pt x="22" y="319"/>
                  </a:cubicBezTo>
                  <a:cubicBezTo>
                    <a:pt x="20" y="319"/>
                    <a:pt x="20" y="319"/>
                    <a:pt x="20" y="319"/>
                  </a:cubicBezTo>
                  <a:cubicBezTo>
                    <a:pt x="20" y="320"/>
                    <a:pt x="20" y="320"/>
                    <a:pt x="20" y="320"/>
                  </a:cubicBezTo>
                  <a:cubicBezTo>
                    <a:pt x="19" y="319"/>
                    <a:pt x="19" y="319"/>
                    <a:pt x="19" y="319"/>
                  </a:cubicBezTo>
                  <a:cubicBezTo>
                    <a:pt x="16" y="320"/>
                    <a:pt x="16" y="320"/>
                    <a:pt x="16" y="320"/>
                  </a:cubicBezTo>
                  <a:cubicBezTo>
                    <a:pt x="15" y="321"/>
                    <a:pt x="15" y="321"/>
                    <a:pt x="15" y="321"/>
                  </a:cubicBezTo>
                  <a:cubicBezTo>
                    <a:pt x="16" y="322"/>
                    <a:pt x="16" y="322"/>
                    <a:pt x="16" y="322"/>
                  </a:cubicBezTo>
                  <a:cubicBezTo>
                    <a:pt x="17" y="323"/>
                    <a:pt x="17" y="323"/>
                    <a:pt x="17" y="323"/>
                  </a:cubicBezTo>
                  <a:cubicBezTo>
                    <a:pt x="18" y="324"/>
                    <a:pt x="18" y="324"/>
                    <a:pt x="18" y="324"/>
                  </a:cubicBezTo>
                  <a:cubicBezTo>
                    <a:pt x="19" y="325"/>
                    <a:pt x="19" y="325"/>
                    <a:pt x="19" y="325"/>
                  </a:cubicBezTo>
                  <a:cubicBezTo>
                    <a:pt x="20" y="324"/>
                    <a:pt x="20" y="324"/>
                    <a:pt x="20" y="324"/>
                  </a:cubicBezTo>
                  <a:cubicBezTo>
                    <a:pt x="20" y="325"/>
                    <a:pt x="20" y="325"/>
                    <a:pt x="20" y="325"/>
                  </a:cubicBezTo>
                  <a:cubicBezTo>
                    <a:pt x="19" y="326"/>
                    <a:pt x="19" y="326"/>
                    <a:pt x="19" y="326"/>
                  </a:cubicBezTo>
                  <a:cubicBezTo>
                    <a:pt x="19" y="327"/>
                    <a:pt x="19" y="327"/>
                    <a:pt x="19" y="327"/>
                  </a:cubicBezTo>
                  <a:cubicBezTo>
                    <a:pt x="19" y="328"/>
                    <a:pt x="19" y="328"/>
                    <a:pt x="19" y="328"/>
                  </a:cubicBezTo>
                  <a:cubicBezTo>
                    <a:pt x="19" y="329"/>
                    <a:pt x="19" y="329"/>
                    <a:pt x="19" y="329"/>
                  </a:cubicBezTo>
                  <a:cubicBezTo>
                    <a:pt x="18" y="329"/>
                    <a:pt x="18" y="329"/>
                    <a:pt x="18" y="329"/>
                  </a:cubicBezTo>
                  <a:cubicBezTo>
                    <a:pt x="18" y="330"/>
                    <a:pt x="18" y="330"/>
                    <a:pt x="18" y="330"/>
                  </a:cubicBezTo>
                  <a:cubicBezTo>
                    <a:pt x="19" y="334"/>
                    <a:pt x="19" y="334"/>
                    <a:pt x="19" y="334"/>
                  </a:cubicBezTo>
                  <a:cubicBezTo>
                    <a:pt x="20" y="335"/>
                    <a:pt x="20" y="335"/>
                    <a:pt x="20" y="335"/>
                  </a:cubicBezTo>
                  <a:cubicBezTo>
                    <a:pt x="20" y="337"/>
                    <a:pt x="20" y="337"/>
                    <a:pt x="20" y="337"/>
                  </a:cubicBezTo>
                  <a:cubicBezTo>
                    <a:pt x="21" y="339"/>
                    <a:pt x="21" y="339"/>
                    <a:pt x="21" y="339"/>
                  </a:cubicBezTo>
                  <a:cubicBezTo>
                    <a:pt x="22" y="340"/>
                    <a:pt x="22" y="340"/>
                    <a:pt x="22" y="340"/>
                  </a:cubicBezTo>
                  <a:cubicBezTo>
                    <a:pt x="22" y="337"/>
                    <a:pt x="22" y="337"/>
                    <a:pt x="22" y="337"/>
                  </a:cubicBezTo>
                  <a:cubicBezTo>
                    <a:pt x="23" y="333"/>
                    <a:pt x="23" y="333"/>
                    <a:pt x="23" y="333"/>
                  </a:cubicBezTo>
                  <a:cubicBezTo>
                    <a:pt x="24" y="333"/>
                    <a:pt x="24" y="333"/>
                    <a:pt x="24" y="333"/>
                  </a:cubicBezTo>
                  <a:cubicBezTo>
                    <a:pt x="24" y="333"/>
                    <a:pt x="24" y="333"/>
                    <a:pt x="24" y="333"/>
                  </a:cubicBezTo>
                  <a:cubicBezTo>
                    <a:pt x="24" y="333"/>
                    <a:pt x="24" y="333"/>
                    <a:pt x="24" y="333"/>
                  </a:cubicBezTo>
                  <a:cubicBezTo>
                    <a:pt x="23" y="337"/>
                    <a:pt x="23" y="337"/>
                    <a:pt x="23" y="337"/>
                  </a:cubicBezTo>
                  <a:cubicBezTo>
                    <a:pt x="23" y="338"/>
                    <a:pt x="23" y="338"/>
                    <a:pt x="23" y="338"/>
                  </a:cubicBezTo>
                  <a:cubicBezTo>
                    <a:pt x="24" y="339"/>
                    <a:pt x="24" y="339"/>
                    <a:pt x="24" y="339"/>
                  </a:cubicBezTo>
                  <a:cubicBezTo>
                    <a:pt x="25" y="339"/>
                    <a:pt x="25" y="339"/>
                    <a:pt x="25" y="339"/>
                  </a:cubicBezTo>
                  <a:cubicBezTo>
                    <a:pt x="25" y="339"/>
                    <a:pt x="25" y="339"/>
                    <a:pt x="25" y="339"/>
                  </a:cubicBezTo>
                  <a:cubicBezTo>
                    <a:pt x="23" y="340"/>
                    <a:pt x="23" y="340"/>
                    <a:pt x="23" y="340"/>
                  </a:cubicBezTo>
                  <a:cubicBezTo>
                    <a:pt x="21" y="341"/>
                    <a:pt x="21" y="341"/>
                    <a:pt x="21" y="341"/>
                  </a:cubicBezTo>
                  <a:cubicBezTo>
                    <a:pt x="21" y="342"/>
                    <a:pt x="21" y="342"/>
                    <a:pt x="21" y="342"/>
                  </a:cubicBezTo>
                  <a:cubicBezTo>
                    <a:pt x="21" y="344"/>
                    <a:pt x="21" y="344"/>
                    <a:pt x="21" y="344"/>
                  </a:cubicBezTo>
                  <a:cubicBezTo>
                    <a:pt x="21" y="345"/>
                    <a:pt x="21" y="345"/>
                    <a:pt x="21" y="345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20" y="347"/>
                    <a:pt x="20" y="347"/>
                    <a:pt x="20" y="347"/>
                  </a:cubicBezTo>
                  <a:cubicBezTo>
                    <a:pt x="20" y="348"/>
                    <a:pt x="20" y="348"/>
                    <a:pt x="20" y="348"/>
                  </a:cubicBezTo>
                  <a:cubicBezTo>
                    <a:pt x="22" y="350"/>
                    <a:pt x="22" y="350"/>
                    <a:pt x="22" y="350"/>
                  </a:cubicBezTo>
                  <a:cubicBezTo>
                    <a:pt x="25" y="351"/>
                    <a:pt x="25" y="351"/>
                    <a:pt x="25" y="351"/>
                  </a:cubicBezTo>
                  <a:cubicBezTo>
                    <a:pt x="27" y="352"/>
                    <a:pt x="27" y="352"/>
                    <a:pt x="27" y="352"/>
                  </a:cubicBezTo>
                  <a:cubicBezTo>
                    <a:pt x="26" y="353"/>
                    <a:pt x="26" y="353"/>
                    <a:pt x="26" y="353"/>
                  </a:cubicBezTo>
                  <a:cubicBezTo>
                    <a:pt x="26" y="353"/>
                    <a:pt x="26" y="353"/>
                    <a:pt x="26" y="353"/>
                  </a:cubicBezTo>
                  <a:cubicBezTo>
                    <a:pt x="26" y="354"/>
                    <a:pt x="26" y="354"/>
                    <a:pt x="26" y="354"/>
                  </a:cubicBezTo>
                  <a:cubicBezTo>
                    <a:pt x="27" y="355"/>
                    <a:pt x="27" y="355"/>
                    <a:pt x="27" y="355"/>
                  </a:cubicBezTo>
                  <a:cubicBezTo>
                    <a:pt x="28" y="354"/>
                    <a:pt x="28" y="354"/>
                    <a:pt x="28" y="354"/>
                  </a:cubicBezTo>
                  <a:cubicBezTo>
                    <a:pt x="28" y="355"/>
                    <a:pt x="28" y="355"/>
                    <a:pt x="28" y="355"/>
                  </a:cubicBezTo>
                  <a:cubicBezTo>
                    <a:pt x="28" y="356"/>
                    <a:pt x="28" y="356"/>
                    <a:pt x="28" y="35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5" y="358"/>
                    <a:pt x="25" y="358"/>
                    <a:pt x="25" y="358"/>
                  </a:cubicBezTo>
                  <a:cubicBezTo>
                    <a:pt x="26" y="359"/>
                    <a:pt x="26" y="359"/>
                    <a:pt x="26" y="359"/>
                  </a:cubicBezTo>
                  <a:cubicBezTo>
                    <a:pt x="28" y="359"/>
                    <a:pt x="28" y="359"/>
                    <a:pt x="28" y="359"/>
                  </a:cubicBezTo>
                  <a:cubicBezTo>
                    <a:pt x="28" y="360"/>
                    <a:pt x="28" y="360"/>
                    <a:pt x="28" y="360"/>
                  </a:cubicBezTo>
                  <a:cubicBezTo>
                    <a:pt x="29" y="361"/>
                    <a:pt x="29" y="361"/>
                    <a:pt x="29" y="361"/>
                  </a:cubicBezTo>
                  <a:cubicBezTo>
                    <a:pt x="30" y="361"/>
                    <a:pt x="30" y="361"/>
                    <a:pt x="30" y="361"/>
                  </a:cubicBezTo>
                  <a:cubicBezTo>
                    <a:pt x="31" y="360"/>
                    <a:pt x="31" y="360"/>
                    <a:pt x="31" y="360"/>
                  </a:cubicBezTo>
                  <a:cubicBezTo>
                    <a:pt x="31" y="362"/>
                    <a:pt x="31" y="362"/>
                    <a:pt x="31" y="362"/>
                  </a:cubicBezTo>
                  <a:cubicBezTo>
                    <a:pt x="31" y="364"/>
                    <a:pt x="31" y="364"/>
                    <a:pt x="31" y="364"/>
                  </a:cubicBezTo>
                  <a:cubicBezTo>
                    <a:pt x="30" y="364"/>
                    <a:pt x="30" y="364"/>
                    <a:pt x="30" y="364"/>
                  </a:cubicBezTo>
                  <a:cubicBezTo>
                    <a:pt x="29" y="363"/>
                    <a:pt x="29" y="363"/>
                    <a:pt x="29" y="363"/>
                  </a:cubicBezTo>
                  <a:cubicBezTo>
                    <a:pt x="29" y="363"/>
                    <a:pt x="29" y="363"/>
                    <a:pt x="29" y="363"/>
                  </a:cubicBezTo>
                  <a:cubicBezTo>
                    <a:pt x="28" y="364"/>
                    <a:pt x="28" y="364"/>
                    <a:pt x="28" y="364"/>
                  </a:cubicBezTo>
                  <a:cubicBezTo>
                    <a:pt x="30" y="366"/>
                    <a:pt x="30" y="366"/>
                    <a:pt x="30" y="366"/>
                  </a:cubicBezTo>
                  <a:cubicBezTo>
                    <a:pt x="30" y="366"/>
                    <a:pt x="30" y="366"/>
                    <a:pt x="30" y="366"/>
                  </a:cubicBezTo>
                  <a:cubicBezTo>
                    <a:pt x="31" y="368"/>
                    <a:pt x="31" y="368"/>
                    <a:pt x="31" y="368"/>
                  </a:cubicBezTo>
                  <a:cubicBezTo>
                    <a:pt x="32" y="369"/>
                    <a:pt x="32" y="369"/>
                    <a:pt x="32" y="369"/>
                  </a:cubicBezTo>
                  <a:cubicBezTo>
                    <a:pt x="33" y="370"/>
                    <a:pt x="33" y="370"/>
                    <a:pt x="33" y="370"/>
                  </a:cubicBezTo>
                  <a:cubicBezTo>
                    <a:pt x="34" y="370"/>
                    <a:pt x="34" y="370"/>
                    <a:pt x="34" y="370"/>
                  </a:cubicBezTo>
                  <a:cubicBezTo>
                    <a:pt x="34" y="368"/>
                    <a:pt x="34" y="368"/>
                    <a:pt x="34" y="368"/>
                  </a:cubicBezTo>
                  <a:cubicBezTo>
                    <a:pt x="34" y="367"/>
                    <a:pt x="34" y="367"/>
                    <a:pt x="34" y="367"/>
                  </a:cubicBezTo>
                  <a:cubicBezTo>
                    <a:pt x="34" y="366"/>
                    <a:pt x="34" y="366"/>
                    <a:pt x="34" y="366"/>
                  </a:cubicBezTo>
                  <a:cubicBezTo>
                    <a:pt x="35" y="367"/>
                    <a:pt x="35" y="367"/>
                    <a:pt x="35" y="367"/>
                  </a:cubicBezTo>
                  <a:cubicBezTo>
                    <a:pt x="35" y="368"/>
                    <a:pt x="35" y="368"/>
                    <a:pt x="35" y="368"/>
                  </a:cubicBezTo>
                  <a:cubicBezTo>
                    <a:pt x="36" y="369"/>
                    <a:pt x="36" y="369"/>
                    <a:pt x="36" y="369"/>
                  </a:cubicBezTo>
                  <a:cubicBezTo>
                    <a:pt x="37" y="368"/>
                    <a:pt x="37" y="368"/>
                    <a:pt x="37" y="368"/>
                  </a:cubicBezTo>
                  <a:cubicBezTo>
                    <a:pt x="38" y="367"/>
                    <a:pt x="38" y="367"/>
                    <a:pt x="38" y="367"/>
                  </a:cubicBezTo>
                  <a:cubicBezTo>
                    <a:pt x="38" y="365"/>
                    <a:pt x="38" y="365"/>
                    <a:pt x="38" y="365"/>
                  </a:cubicBezTo>
                  <a:cubicBezTo>
                    <a:pt x="37" y="365"/>
                    <a:pt x="37" y="365"/>
                    <a:pt x="37" y="365"/>
                  </a:cubicBezTo>
                  <a:cubicBezTo>
                    <a:pt x="35" y="365"/>
                    <a:pt x="35" y="365"/>
                    <a:pt x="35" y="365"/>
                  </a:cubicBezTo>
                  <a:cubicBezTo>
                    <a:pt x="35" y="364"/>
                    <a:pt x="35" y="364"/>
                    <a:pt x="35" y="364"/>
                  </a:cubicBezTo>
                  <a:cubicBezTo>
                    <a:pt x="36" y="364"/>
                    <a:pt x="36" y="364"/>
                    <a:pt x="36" y="364"/>
                  </a:cubicBezTo>
                  <a:cubicBezTo>
                    <a:pt x="39" y="365"/>
                    <a:pt x="39" y="365"/>
                    <a:pt x="39" y="365"/>
                  </a:cubicBezTo>
                  <a:cubicBezTo>
                    <a:pt x="39" y="366"/>
                    <a:pt x="39" y="366"/>
                    <a:pt x="39" y="366"/>
                  </a:cubicBezTo>
                  <a:cubicBezTo>
                    <a:pt x="41" y="366"/>
                    <a:pt x="41" y="366"/>
                    <a:pt x="41" y="366"/>
                  </a:cubicBezTo>
                  <a:cubicBezTo>
                    <a:pt x="41" y="364"/>
                    <a:pt x="41" y="364"/>
                    <a:pt x="41" y="364"/>
                  </a:cubicBezTo>
                  <a:cubicBezTo>
                    <a:pt x="39" y="363"/>
                    <a:pt x="39" y="363"/>
                    <a:pt x="39" y="363"/>
                  </a:cubicBezTo>
                  <a:cubicBezTo>
                    <a:pt x="36" y="363"/>
                    <a:pt x="36" y="363"/>
                    <a:pt x="36" y="363"/>
                  </a:cubicBezTo>
                  <a:cubicBezTo>
                    <a:pt x="36" y="362"/>
                    <a:pt x="36" y="362"/>
                    <a:pt x="36" y="362"/>
                  </a:cubicBezTo>
                  <a:cubicBezTo>
                    <a:pt x="37" y="362"/>
                    <a:pt x="37" y="362"/>
                    <a:pt x="37" y="362"/>
                  </a:cubicBezTo>
                  <a:cubicBezTo>
                    <a:pt x="39" y="363"/>
                    <a:pt x="39" y="363"/>
                    <a:pt x="39" y="363"/>
                  </a:cubicBezTo>
                  <a:cubicBezTo>
                    <a:pt x="42" y="365"/>
                    <a:pt x="42" y="365"/>
                    <a:pt x="42" y="365"/>
                  </a:cubicBezTo>
                  <a:cubicBezTo>
                    <a:pt x="43" y="367"/>
                    <a:pt x="43" y="367"/>
                    <a:pt x="43" y="367"/>
                  </a:cubicBezTo>
                  <a:cubicBezTo>
                    <a:pt x="41" y="368"/>
                    <a:pt x="41" y="368"/>
                    <a:pt x="41" y="368"/>
                  </a:cubicBezTo>
                  <a:cubicBezTo>
                    <a:pt x="41" y="369"/>
                    <a:pt x="41" y="369"/>
                    <a:pt x="41" y="369"/>
                  </a:cubicBezTo>
                  <a:cubicBezTo>
                    <a:pt x="42" y="372"/>
                    <a:pt x="42" y="372"/>
                    <a:pt x="42" y="372"/>
                  </a:cubicBezTo>
                  <a:cubicBezTo>
                    <a:pt x="42" y="373"/>
                    <a:pt x="42" y="373"/>
                    <a:pt x="42" y="373"/>
                  </a:cubicBezTo>
                  <a:cubicBezTo>
                    <a:pt x="41" y="374"/>
                    <a:pt x="41" y="374"/>
                    <a:pt x="41" y="374"/>
                  </a:cubicBezTo>
                  <a:cubicBezTo>
                    <a:pt x="42" y="372"/>
                    <a:pt x="42" y="372"/>
                    <a:pt x="42" y="372"/>
                  </a:cubicBezTo>
                  <a:cubicBezTo>
                    <a:pt x="41" y="369"/>
                    <a:pt x="41" y="369"/>
                    <a:pt x="41" y="369"/>
                  </a:cubicBezTo>
                  <a:cubicBezTo>
                    <a:pt x="39" y="368"/>
                    <a:pt x="39" y="368"/>
                    <a:pt x="39" y="368"/>
                  </a:cubicBezTo>
                  <a:cubicBezTo>
                    <a:pt x="39" y="369"/>
                    <a:pt x="39" y="369"/>
                    <a:pt x="39" y="369"/>
                  </a:cubicBezTo>
                  <a:cubicBezTo>
                    <a:pt x="38" y="370"/>
                    <a:pt x="38" y="370"/>
                    <a:pt x="38" y="370"/>
                  </a:cubicBezTo>
                  <a:cubicBezTo>
                    <a:pt x="39" y="371"/>
                    <a:pt x="39" y="371"/>
                    <a:pt x="39" y="371"/>
                  </a:cubicBezTo>
                  <a:cubicBezTo>
                    <a:pt x="39" y="373"/>
                    <a:pt x="39" y="373"/>
                    <a:pt x="39" y="373"/>
                  </a:cubicBezTo>
                  <a:cubicBezTo>
                    <a:pt x="38" y="372"/>
                    <a:pt x="38" y="372"/>
                    <a:pt x="38" y="372"/>
                  </a:cubicBezTo>
                  <a:cubicBezTo>
                    <a:pt x="38" y="371"/>
                    <a:pt x="38" y="371"/>
                    <a:pt x="38" y="371"/>
                  </a:cubicBezTo>
                  <a:cubicBezTo>
                    <a:pt x="37" y="371"/>
                    <a:pt x="37" y="371"/>
                    <a:pt x="37" y="371"/>
                  </a:cubicBezTo>
                  <a:cubicBezTo>
                    <a:pt x="35" y="372"/>
                    <a:pt x="35" y="372"/>
                    <a:pt x="35" y="372"/>
                  </a:cubicBezTo>
                  <a:cubicBezTo>
                    <a:pt x="33" y="372"/>
                    <a:pt x="33" y="372"/>
                    <a:pt x="33" y="372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73"/>
                    <a:pt x="33" y="373"/>
                    <a:pt x="33" y="373"/>
                  </a:cubicBezTo>
                  <a:cubicBezTo>
                    <a:pt x="33" y="375"/>
                    <a:pt x="33" y="375"/>
                    <a:pt x="33" y="375"/>
                  </a:cubicBezTo>
                  <a:cubicBezTo>
                    <a:pt x="34" y="377"/>
                    <a:pt x="34" y="377"/>
                    <a:pt x="34" y="377"/>
                  </a:cubicBezTo>
                  <a:cubicBezTo>
                    <a:pt x="34" y="378"/>
                    <a:pt x="34" y="378"/>
                    <a:pt x="34" y="378"/>
                  </a:cubicBezTo>
                  <a:cubicBezTo>
                    <a:pt x="34" y="379"/>
                    <a:pt x="34" y="379"/>
                    <a:pt x="34" y="379"/>
                  </a:cubicBezTo>
                  <a:cubicBezTo>
                    <a:pt x="34" y="379"/>
                    <a:pt x="34" y="379"/>
                    <a:pt x="34" y="379"/>
                  </a:cubicBezTo>
                  <a:cubicBezTo>
                    <a:pt x="35" y="380"/>
                    <a:pt x="35" y="380"/>
                    <a:pt x="35" y="380"/>
                  </a:cubicBezTo>
                  <a:cubicBezTo>
                    <a:pt x="36" y="378"/>
                    <a:pt x="36" y="378"/>
                    <a:pt x="36" y="378"/>
                  </a:cubicBezTo>
                  <a:cubicBezTo>
                    <a:pt x="37" y="379"/>
                    <a:pt x="37" y="379"/>
                    <a:pt x="37" y="379"/>
                  </a:cubicBezTo>
                  <a:cubicBezTo>
                    <a:pt x="38" y="379"/>
                    <a:pt x="38" y="379"/>
                    <a:pt x="38" y="379"/>
                  </a:cubicBezTo>
                  <a:cubicBezTo>
                    <a:pt x="38" y="380"/>
                    <a:pt x="38" y="380"/>
                    <a:pt x="38" y="380"/>
                  </a:cubicBezTo>
                  <a:cubicBezTo>
                    <a:pt x="37" y="380"/>
                    <a:pt x="37" y="380"/>
                    <a:pt x="37" y="380"/>
                  </a:cubicBezTo>
                  <a:cubicBezTo>
                    <a:pt x="36" y="381"/>
                    <a:pt x="36" y="381"/>
                    <a:pt x="36" y="381"/>
                  </a:cubicBezTo>
                  <a:cubicBezTo>
                    <a:pt x="36" y="382"/>
                    <a:pt x="36" y="382"/>
                    <a:pt x="36" y="382"/>
                  </a:cubicBezTo>
                  <a:cubicBezTo>
                    <a:pt x="38" y="382"/>
                    <a:pt x="38" y="382"/>
                    <a:pt x="38" y="382"/>
                  </a:cubicBezTo>
                  <a:cubicBezTo>
                    <a:pt x="40" y="384"/>
                    <a:pt x="40" y="384"/>
                    <a:pt x="40" y="384"/>
                  </a:cubicBezTo>
                  <a:cubicBezTo>
                    <a:pt x="41" y="383"/>
                    <a:pt x="41" y="383"/>
                    <a:pt x="41" y="383"/>
                  </a:cubicBezTo>
                  <a:cubicBezTo>
                    <a:pt x="42" y="382"/>
                    <a:pt x="42" y="382"/>
                    <a:pt x="42" y="382"/>
                  </a:cubicBezTo>
                  <a:cubicBezTo>
                    <a:pt x="41" y="380"/>
                    <a:pt x="41" y="380"/>
                    <a:pt x="41" y="380"/>
                  </a:cubicBezTo>
                  <a:cubicBezTo>
                    <a:pt x="42" y="379"/>
                    <a:pt x="42" y="379"/>
                    <a:pt x="42" y="379"/>
                  </a:cubicBezTo>
                  <a:cubicBezTo>
                    <a:pt x="41" y="378"/>
                    <a:pt x="41" y="378"/>
                    <a:pt x="41" y="378"/>
                  </a:cubicBezTo>
                  <a:cubicBezTo>
                    <a:pt x="41" y="378"/>
                    <a:pt x="41" y="378"/>
                    <a:pt x="41" y="378"/>
                  </a:cubicBezTo>
                  <a:cubicBezTo>
                    <a:pt x="39" y="378"/>
                    <a:pt x="39" y="378"/>
                    <a:pt x="39" y="378"/>
                  </a:cubicBezTo>
                  <a:cubicBezTo>
                    <a:pt x="40" y="377"/>
                    <a:pt x="40" y="377"/>
                    <a:pt x="40" y="377"/>
                  </a:cubicBezTo>
                  <a:cubicBezTo>
                    <a:pt x="41" y="377"/>
                    <a:pt x="41" y="377"/>
                    <a:pt x="41" y="377"/>
                  </a:cubicBezTo>
                  <a:cubicBezTo>
                    <a:pt x="41" y="376"/>
                    <a:pt x="41" y="376"/>
                    <a:pt x="41" y="376"/>
                  </a:cubicBezTo>
                  <a:cubicBezTo>
                    <a:pt x="42" y="375"/>
                    <a:pt x="42" y="375"/>
                    <a:pt x="42" y="375"/>
                  </a:cubicBezTo>
                  <a:cubicBezTo>
                    <a:pt x="43" y="376"/>
                    <a:pt x="43" y="376"/>
                    <a:pt x="43" y="376"/>
                  </a:cubicBezTo>
                  <a:cubicBezTo>
                    <a:pt x="44" y="375"/>
                    <a:pt x="44" y="375"/>
                    <a:pt x="44" y="375"/>
                  </a:cubicBezTo>
                  <a:cubicBezTo>
                    <a:pt x="45" y="376"/>
                    <a:pt x="45" y="376"/>
                    <a:pt x="45" y="376"/>
                  </a:cubicBezTo>
                  <a:cubicBezTo>
                    <a:pt x="46" y="377"/>
                    <a:pt x="46" y="377"/>
                    <a:pt x="46" y="377"/>
                  </a:cubicBezTo>
                  <a:cubicBezTo>
                    <a:pt x="46" y="376"/>
                    <a:pt x="46" y="376"/>
                    <a:pt x="46" y="376"/>
                  </a:cubicBezTo>
                  <a:cubicBezTo>
                    <a:pt x="48" y="375"/>
                    <a:pt x="48" y="375"/>
                    <a:pt x="48" y="375"/>
                  </a:cubicBezTo>
                  <a:cubicBezTo>
                    <a:pt x="49" y="376"/>
                    <a:pt x="49" y="376"/>
                    <a:pt x="49" y="376"/>
                  </a:cubicBezTo>
                  <a:cubicBezTo>
                    <a:pt x="51" y="376"/>
                    <a:pt x="51" y="376"/>
                    <a:pt x="51" y="376"/>
                  </a:cubicBezTo>
                  <a:cubicBezTo>
                    <a:pt x="52" y="376"/>
                    <a:pt x="52" y="376"/>
                    <a:pt x="52" y="376"/>
                  </a:cubicBezTo>
                  <a:cubicBezTo>
                    <a:pt x="53" y="377"/>
                    <a:pt x="53" y="377"/>
                    <a:pt x="53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1" y="378"/>
                    <a:pt x="51" y="378"/>
                    <a:pt x="51" y="378"/>
                  </a:cubicBezTo>
                  <a:cubicBezTo>
                    <a:pt x="50" y="378"/>
                    <a:pt x="50" y="378"/>
                    <a:pt x="50" y="378"/>
                  </a:cubicBezTo>
                  <a:cubicBezTo>
                    <a:pt x="49" y="377"/>
                    <a:pt x="49" y="377"/>
                    <a:pt x="49" y="377"/>
                  </a:cubicBezTo>
                  <a:cubicBezTo>
                    <a:pt x="48" y="377"/>
                    <a:pt x="48" y="377"/>
                    <a:pt x="48" y="377"/>
                  </a:cubicBezTo>
                  <a:cubicBezTo>
                    <a:pt x="45" y="380"/>
                    <a:pt x="45" y="380"/>
                    <a:pt x="45" y="380"/>
                  </a:cubicBezTo>
                  <a:cubicBezTo>
                    <a:pt x="44" y="380"/>
                    <a:pt x="44" y="380"/>
                    <a:pt x="44" y="380"/>
                  </a:cubicBezTo>
                  <a:cubicBezTo>
                    <a:pt x="43" y="380"/>
                    <a:pt x="43" y="380"/>
                    <a:pt x="43" y="380"/>
                  </a:cubicBezTo>
                  <a:cubicBezTo>
                    <a:pt x="42" y="381"/>
                    <a:pt x="42" y="381"/>
                    <a:pt x="42" y="381"/>
                  </a:cubicBezTo>
                  <a:cubicBezTo>
                    <a:pt x="43" y="382"/>
                    <a:pt x="43" y="382"/>
                    <a:pt x="43" y="382"/>
                  </a:cubicBezTo>
                  <a:cubicBezTo>
                    <a:pt x="42" y="383"/>
                    <a:pt x="42" y="383"/>
                    <a:pt x="42" y="383"/>
                  </a:cubicBezTo>
                  <a:cubicBezTo>
                    <a:pt x="42" y="384"/>
                    <a:pt x="42" y="384"/>
                    <a:pt x="42" y="384"/>
                  </a:cubicBezTo>
                  <a:cubicBezTo>
                    <a:pt x="42" y="384"/>
                    <a:pt x="42" y="384"/>
                    <a:pt x="42" y="384"/>
                  </a:cubicBezTo>
                  <a:cubicBezTo>
                    <a:pt x="42" y="385"/>
                    <a:pt x="42" y="385"/>
                    <a:pt x="42" y="385"/>
                  </a:cubicBezTo>
                  <a:cubicBezTo>
                    <a:pt x="42" y="386"/>
                    <a:pt x="42" y="386"/>
                    <a:pt x="42" y="386"/>
                  </a:cubicBezTo>
                  <a:cubicBezTo>
                    <a:pt x="42" y="386"/>
                    <a:pt x="42" y="386"/>
                    <a:pt x="42" y="386"/>
                  </a:cubicBezTo>
                  <a:cubicBezTo>
                    <a:pt x="44" y="387"/>
                    <a:pt x="44" y="387"/>
                    <a:pt x="44" y="387"/>
                  </a:cubicBezTo>
                  <a:cubicBezTo>
                    <a:pt x="46" y="389"/>
                    <a:pt x="46" y="389"/>
                    <a:pt x="46" y="389"/>
                  </a:cubicBezTo>
                  <a:cubicBezTo>
                    <a:pt x="47" y="389"/>
                    <a:pt x="47" y="389"/>
                    <a:pt x="47" y="389"/>
                  </a:cubicBezTo>
                  <a:cubicBezTo>
                    <a:pt x="47" y="388"/>
                    <a:pt x="47" y="388"/>
                    <a:pt x="47" y="388"/>
                  </a:cubicBezTo>
                  <a:cubicBezTo>
                    <a:pt x="47" y="387"/>
                    <a:pt x="47" y="387"/>
                    <a:pt x="47" y="387"/>
                  </a:cubicBezTo>
                  <a:cubicBezTo>
                    <a:pt x="48" y="385"/>
                    <a:pt x="48" y="385"/>
                    <a:pt x="48" y="385"/>
                  </a:cubicBezTo>
                  <a:cubicBezTo>
                    <a:pt x="49" y="385"/>
                    <a:pt x="49" y="385"/>
                    <a:pt x="49" y="385"/>
                  </a:cubicBezTo>
                  <a:cubicBezTo>
                    <a:pt x="49" y="384"/>
                    <a:pt x="49" y="384"/>
                    <a:pt x="49" y="384"/>
                  </a:cubicBezTo>
                  <a:cubicBezTo>
                    <a:pt x="48" y="383"/>
                    <a:pt x="48" y="383"/>
                    <a:pt x="48" y="383"/>
                  </a:cubicBezTo>
                  <a:cubicBezTo>
                    <a:pt x="50" y="382"/>
                    <a:pt x="50" y="382"/>
                    <a:pt x="50" y="382"/>
                  </a:cubicBezTo>
                  <a:cubicBezTo>
                    <a:pt x="51" y="381"/>
                    <a:pt x="51" y="381"/>
                    <a:pt x="51" y="381"/>
                  </a:cubicBezTo>
                  <a:cubicBezTo>
                    <a:pt x="53" y="379"/>
                    <a:pt x="53" y="379"/>
                    <a:pt x="53" y="379"/>
                  </a:cubicBezTo>
                  <a:cubicBezTo>
                    <a:pt x="54" y="378"/>
                    <a:pt x="54" y="378"/>
                    <a:pt x="54" y="378"/>
                  </a:cubicBezTo>
                  <a:cubicBezTo>
                    <a:pt x="54" y="379"/>
                    <a:pt x="54" y="379"/>
                    <a:pt x="54" y="379"/>
                  </a:cubicBezTo>
                  <a:cubicBezTo>
                    <a:pt x="55" y="379"/>
                    <a:pt x="55" y="379"/>
                    <a:pt x="55" y="379"/>
                  </a:cubicBezTo>
                  <a:cubicBezTo>
                    <a:pt x="56" y="379"/>
                    <a:pt x="56" y="379"/>
                    <a:pt x="56" y="379"/>
                  </a:cubicBezTo>
                  <a:cubicBezTo>
                    <a:pt x="57" y="380"/>
                    <a:pt x="57" y="380"/>
                    <a:pt x="57" y="380"/>
                  </a:cubicBezTo>
                  <a:cubicBezTo>
                    <a:pt x="55" y="380"/>
                    <a:pt x="55" y="380"/>
                    <a:pt x="55" y="380"/>
                  </a:cubicBezTo>
                  <a:cubicBezTo>
                    <a:pt x="55" y="382"/>
                    <a:pt x="55" y="382"/>
                    <a:pt x="55" y="382"/>
                  </a:cubicBezTo>
                  <a:cubicBezTo>
                    <a:pt x="54" y="383"/>
                    <a:pt x="54" y="383"/>
                    <a:pt x="54" y="383"/>
                  </a:cubicBezTo>
                  <a:cubicBezTo>
                    <a:pt x="53" y="384"/>
                    <a:pt x="53" y="384"/>
                    <a:pt x="53" y="384"/>
                  </a:cubicBezTo>
                  <a:cubicBezTo>
                    <a:pt x="53" y="386"/>
                    <a:pt x="53" y="386"/>
                    <a:pt x="53" y="386"/>
                  </a:cubicBezTo>
                  <a:cubicBezTo>
                    <a:pt x="53" y="387"/>
                    <a:pt x="53" y="387"/>
                    <a:pt x="53" y="387"/>
                  </a:cubicBezTo>
                  <a:cubicBezTo>
                    <a:pt x="52" y="388"/>
                    <a:pt x="52" y="388"/>
                    <a:pt x="52" y="388"/>
                  </a:cubicBezTo>
                  <a:cubicBezTo>
                    <a:pt x="51" y="389"/>
                    <a:pt x="51" y="389"/>
                    <a:pt x="51" y="389"/>
                  </a:cubicBezTo>
                  <a:cubicBezTo>
                    <a:pt x="51" y="388"/>
                    <a:pt x="51" y="388"/>
                    <a:pt x="51" y="388"/>
                  </a:cubicBezTo>
                  <a:cubicBezTo>
                    <a:pt x="52" y="388"/>
                    <a:pt x="52" y="388"/>
                    <a:pt x="52" y="388"/>
                  </a:cubicBezTo>
                  <a:cubicBezTo>
                    <a:pt x="52" y="386"/>
                    <a:pt x="52" y="386"/>
                    <a:pt x="52" y="386"/>
                  </a:cubicBezTo>
                  <a:cubicBezTo>
                    <a:pt x="51" y="385"/>
                    <a:pt x="51" y="385"/>
                    <a:pt x="51" y="385"/>
                  </a:cubicBezTo>
                  <a:cubicBezTo>
                    <a:pt x="50" y="386"/>
                    <a:pt x="50" y="386"/>
                    <a:pt x="50" y="386"/>
                  </a:cubicBezTo>
                  <a:cubicBezTo>
                    <a:pt x="50" y="387"/>
                    <a:pt x="50" y="387"/>
                    <a:pt x="50" y="387"/>
                  </a:cubicBezTo>
                  <a:cubicBezTo>
                    <a:pt x="50" y="387"/>
                    <a:pt x="50" y="387"/>
                    <a:pt x="50" y="387"/>
                  </a:cubicBezTo>
                  <a:cubicBezTo>
                    <a:pt x="49" y="387"/>
                    <a:pt x="49" y="387"/>
                    <a:pt x="49" y="387"/>
                  </a:cubicBezTo>
                  <a:cubicBezTo>
                    <a:pt x="48" y="388"/>
                    <a:pt x="48" y="388"/>
                    <a:pt x="48" y="388"/>
                  </a:cubicBezTo>
                  <a:cubicBezTo>
                    <a:pt x="49" y="389"/>
                    <a:pt x="49" y="389"/>
                    <a:pt x="49" y="389"/>
                  </a:cubicBezTo>
                  <a:cubicBezTo>
                    <a:pt x="52" y="392"/>
                    <a:pt x="52" y="392"/>
                    <a:pt x="52" y="392"/>
                  </a:cubicBezTo>
                  <a:cubicBezTo>
                    <a:pt x="54" y="392"/>
                    <a:pt x="54" y="392"/>
                    <a:pt x="54" y="392"/>
                  </a:cubicBezTo>
                  <a:cubicBezTo>
                    <a:pt x="56" y="393"/>
                    <a:pt x="56" y="393"/>
                    <a:pt x="56" y="393"/>
                  </a:cubicBezTo>
                  <a:cubicBezTo>
                    <a:pt x="57" y="393"/>
                    <a:pt x="57" y="393"/>
                    <a:pt x="57" y="393"/>
                  </a:cubicBezTo>
                  <a:cubicBezTo>
                    <a:pt x="58" y="394"/>
                    <a:pt x="58" y="394"/>
                    <a:pt x="58" y="394"/>
                  </a:cubicBezTo>
                  <a:cubicBezTo>
                    <a:pt x="59" y="393"/>
                    <a:pt x="59" y="393"/>
                    <a:pt x="59" y="393"/>
                  </a:cubicBezTo>
                  <a:cubicBezTo>
                    <a:pt x="60" y="391"/>
                    <a:pt x="60" y="391"/>
                    <a:pt x="60" y="391"/>
                  </a:cubicBezTo>
                  <a:cubicBezTo>
                    <a:pt x="59" y="388"/>
                    <a:pt x="59" y="388"/>
                    <a:pt x="59" y="388"/>
                  </a:cubicBezTo>
                  <a:cubicBezTo>
                    <a:pt x="59" y="387"/>
                    <a:pt x="59" y="387"/>
                    <a:pt x="59" y="387"/>
                  </a:cubicBezTo>
                  <a:cubicBezTo>
                    <a:pt x="59" y="386"/>
                    <a:pt x="59" y="386"/>
                    <a:pt x="59" y="386"/>
                  </a:cubicBezTo>
                  <a:cubicBezTo>
                    <a:pt x="59" y="383"/>
                    <a:pt x="59" y="383"/>
                    <a:pt x="59" y="383"/>
                  </a:cubicBezTo>
                  <a:cubicBezTo>
                    <a:pt x="60" y="381"/>
                    <a:pt x="60" y="381"/>
                    <a:pt x="60" y="381"/>
                  </a:cubicBezTo>
                  <a:cubicBezTo>
                    <a:pt x="59" y="379"/>
                    <a:pt x="59" y="379"/>
                    <a:pt x="59" y="379"/>
                  </a:cubicBezTo>
                  <a:cubicBezTo>
                    <a:pt x="59" y="378"/>
                    <a:pt x="59" y="378"/>
                    <a:pt x="59" y="378"/>
                  </a:cubicBezTo>
                  <a:cubicBezTo>
                    <a:pt x="61" y="377"/>
                    <a:pt x="61" y="377"/>
                    <a:pt x="61" y="377"/>
                  </a:cubicBezTo>
                  <a:cubicBezTo>
                    <a:pt x="64" y="374"/>
                    <a:pt x="64" y="374"/>
                    <a:pt x="64" y="374"/>
                  </a:cubicBezTo>
                  <a:cubicBezTo>
                    <a:pt x="65" y="374"/>
                    <a:pt x="65" y="374"/>
                    <a:pt x="65" y="374"/>
                  </a:cubicBezTo>
                  <a:cubicBezTo>
                    <a:pt x="66" y="374"/>
                    <a:pt x="66" y="374"/>
                    <a:pt x="66" y="374"/>
                  </a:cubicBezTo>
                  <a:cubicBezTo>
                    <a:pt x="67" y="373"/>
                    <a:pt x="67" y="373"/>
                    <a:pt x="67" y="373"/>
                  </a:cubicBezTo>
                  <a:cubicBezTo>
                    <a:pt x="67" y="371"/>
                    <a:pt x="67" y="371"/>
                    <a:pt x="67" y="371"/>
                  </a:cubicBezTo>
                  <a:cubicBezTo>
                    <a:pt x="68" y="370"/>
                    <a:pt x="68" y="370"/>
                    <a:pt x="68" y="370"/>
                  </a:cubicBezTo>
                  <a:cubicBezTo>
                    <a:pt x="70" y="369"/>
                    <a:pt x="70" y="369"/>
                    <a:pt x="70" y="369"/>
                  </a:cubicBezTo>
                  <a:cubicBezTo>
                    <a:pt x="72" y="371"/>
                    <a:pt x="72" y="371"/>
                    <a:pt x="72" y="371"/>
                  </a:cubicBezTo>
                  <a:cubicBezTo>
                    <a:pt x="73" y="370"/>
                    <a:pt x="73" y="370"/>
                    <a:pt x="73" y="370"/>
                  </a:cubicBezTo>
                  <a:cubicBezTo>
                    <a:pt x="74" y="370"/>
                    <a:pt x="74" y="370"/>
                    <a:pt x="74" y="370"/>
                  </a:cubicBezTo>
                  <a:close/>
                  <a:moveTo>
                    <a:pt x="91" y="417"/>
                  </a:moveTo>
                  <a:cubicBezTo>
                    <a:pt x="92" y="417"/>
                    <a:pt x="92" y="417"/>
                    <a:pt x="92" y="417"/>
                  </a:cubicBezTo>
                  <a:cubicBezTo>
                    <a:pt x="93" y="416"/>
                    <a:pt x="93" y="416"/>
                    <a:pt x="93" y="416"/>
                  </a:cubicBezTo>
                  <a:cubicBezTo>
                    <a:pt x="92" y="416"/>
                    <a:pt x="92" y="416"/>
                    <a:pt x="92" y="416"/>
                  </a:cubicBezTo>
                  <a:cubicBezTo>
                    <a:pt x="92" y="416"/>
                    <a:pt x="91" y="417"/>
                    <a:pt x="91" y="417"/>
                  </a:cubicBezTo>
                  <a:close/>
                  <a:moveTo>
                    <a:pt x="12" y="257"/>
                  </a:moveTo>
                  <a:cubicBezTo>
                    <a:pt x="10" y="256"/>
                    <a:pt x="10" y="256"/>
                    <a:pt x="10" y="256"/>
                  </a:cubicBezTo>
                  <a:cubicBezTo>
                    <a:pt x="9" y="257"/>
                    <a:pt x="9" y="257"/>
                    <a:pt x="9" y="257"/>
                  </a:cubicBezTo>
                  <a:cubicBezTo>
                    <a:pt x="9" y="258"/>
                    <a:pt x="9" y="258"/>
                    <a:pt x="9" y="258"/>
                  </a:cubicBezTo>
                  <a:cubicBezTo>
                    <a:pt x="11" y="259"/>
                    <a:pt x="11" y="259"/>
                    <a:pt x="11" y="259"/>
                  </a:cubicBezTo>
                  <a:cubicBezTo>
                    <a:pt x="10" y="260"/>
                    <a:pt x="10" y="260"/>
                    <a:pt x="10" y="260"/>
                  </a:cubicBezTo>
                  <a:cubicBezTo>
                    <a:pt x="12" y="262"/>
                    <a:pt x="12" y="262"/>
                    <a:pt x="12" y="262"/>
                  </a:cubicBezTo>
                  <a:cubicBezTo>
                    <a:pt x="12" y="262"/>
                    <a:pt x="12" y="262"/>
                    <a:pt x="12" y="262"/>
                  </a:cubicBezTo>
                  <a:cubicBezTo>
                    <a:pt x="10" y="262"/>
                    <a:pt x="10" y="262"/>
                    <a:pt x="10" y="262"/>
                  </a:cubicBezTo>
                  <a:cubicBezTo>
                    <a:pt x="9" y="263"/>
                    <a:pt x="9" y="263"/>
                    <a:pt x="9" y="263"/>
                  </a:cubicBezTo>
                  <a:cubicBezTo>
                    <a:pt x="10" y="265"/>
                    <a:pt x="10" y="265"/>
                    <a:pt x="10" y="265"/>
                  </a:cubicBezTo>
                  <a:cubicBezTo>
                    <a:pt x="9" y="266"/>
                    <a:pt x="9" y="266"/>
                    <a:pt x="9" y="266"/>
                  </a:cubicBezTo>
                  <a:cubicBezTo>
                    <a:pt x="7" y="266"/>
                    <a:pt x="7" y="266"/>
                    <a:pt x="7" y="266"/>
                  </a:cubicBezTo>
                  <a:cubicBezTo>
                    <a:pt x="5" y="265"/>
                    <a:pt x="5" y="265"/>
                    <a:pt x="5" y="265"/>
                  </a:cubicBezTo>
                  <a:cubicBezTo>
                    <a:pt x="5" y="263"/>
                    <a:pt x="5" y="263"/>
                    <a:pt x="5" y="263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4" y="256"/>
                    <a:pt x="4" y="256"/>
                    <a:pt x="4" y="256"/>
                  </a:cubicBezTo>
                  <a:cubicBezTo>
                    <a:pt x="4" y="255"/>
                    <a:pt x="4" y="255"/>
                    <a:pt x="4" y="255"/>
                  </a:cubicBezTo>
                  <a:cubicBezTo>
                    <a:pt x="3" y="254"/>
                    <a:pt x="3" y="254"/>
                    <a:pt x="3" y="254"/>
                  </a:cubicBezTo>
                  <a:cubicBezTo>
                    <a:pt x="4" y="253"/>
                    <a:pt x="4" y="253"/>
                    <a:pt x="4" y="253"/>
                  </a:cubicBezTo>
                  <a:cubicBezTo>
                    <a:pt x="5" y="252"/>
                    <a:pt x="5" y="252"/>
                    <a:pt x="5" y="252"/>
                  </a:cubicBezTo>
                  <a:cubicBezTo>
                    <a:pt x="5" y="251"/>
                    <a:pt x="5" y="251"/>
                    <a:pt x="5" y="251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249"/>
                    <a:pt x="4" y="249"/>
                    <a:pt x="4" y="249"/>
                  </a:cubicBezTo>
                  <a:cubicBezTo>
                    <a:pt x="6" y="248"/>
                    <a:pt x="6" y="248"/>
                    <a:pt x="6" y="248"/>
                  </a:cubicBezTo>
                  <a:cubicBezTo>
                    <a:pt x="8" y="248"/>
                    <a:pt x="8" y="248"/>
                    <a:pt x="8" y="248"/>
                  </a:cubicBezTo>
                  <a:cubicBezTo>
                    <a:pt x="9" y="248"/>
                    <a:pt x="9" y="248"/>
                    <a:pt x="9" y="248"/>
                  </a:cubicBezTo>
                  <a:cubicBezTo>
                    <a:pt x="11" y="251"/>
                    <a:pt x="11" y="251"/>
                    <a:pt x="11" y="251"/>
                  </a:cubicBezTo>
                  <a:cubicBezTo>
                    <a:pt x="11" y="253"/>
                    <a:pt x="11" y="253"/>
                    <a:pt x="11" y="253"/>
                  </a:cubicBezTo>
                  <a:cubicBezTo>
                    <a:pt x="11" y="254"/>
                    <a:pt x="11" y="254"/>
                    <a:pt x="11" y="254"/>
                  </a:cubicBezTo>
                  <a:cubicBezTo>
                    <a:pt x="11" y="255"/>
                    <a:pt x="11" y="255"/>
                    <a:pt x="11" y="255"/>
                  </a:cubicBezTo>
                  <a:cubicBezTo>
                    <a:pt x="9" y="255"/>
                    <a:pt x="9" y="255"/>
                    <a:pt x="9" y="255"/>
                  </a:cubicBezTo>
                  <a:cubicBezTo>
                    <a:pt x="11" y="256"/>
                    <a:pt x="11" y="256"/>
                    <a:pt x="11" y="256"/>
                  </a:cubicBezTo>
                  <a:cubicBezTo>
                    <a:pt x="12" y="257"/>
                    <a:pt x="12" y="257"/>
                    <a:pt x="12" y="257"/>
                  </a:cubicBezTo>
                  <a:cubicBezTo>
                    <a:pt x="12" y="257"/>
                    <a:pt x="12" y="257"/>
                    <a:pt x="12" y="257"/>
                  </a:cubicBezTo>
                  <a:close/>
                  <a:moveTo>
                    <a:pt x="13" y="253"/>
                  </a:moveTo>
                  <a:cubicBezTo>
                    <a:pt x="14" y="253"/>
                    <a:pt x="14" y="253"/>
                    <a:pt x="14" y="253"/>
                  </a:cubicBezTo>
                  <a:cubicBezTo>
                    <a:pt x="15" y="253"/>
                    <a:pt x="15" y="253"/>
                    <a:pt x="15" y="253"/>
                  </a:cubicBezTo>
                  <a:cubicBezTo>
                    <a:pt x="14" y="254"/>
                    <a:pt x="14" y="254"/>
                    <a:pt x="14" y="254"/>
                  </a:cubicBezTo>
                  <a:cubicBezTo>
                    <a:pt x="13" y="253"/>
                    <a:pt x="13" y="253"/>
                    <a:pt x="13" y="253"/>
                  </a:cubicBezTo>
                  <a:close/>
                  <a:moveTo>
                    <a:pt x="3" y="270"/>
                  </a:moveTo>
                  <a:cubicBezTo>
                    <a:pt x="3" y="269"/>
                    <a:pt x="3" y="269"/>
                    <a:pt x="3" y="269"/>
                  </a:cubicBezTo>
                  <a:cubicBezTo>
                    <a:pt x="5" y="269"/>
                    <a:pt x="5" y="269"/>
                    <a:pt x="5" y="269"/>
                  </a:cubicBezTo>
                  <a:cubicBezTo>
                    <a:pt x="6" y="270"/>
                    <a:pt x="6" y="270"/>
                    <a:pt x="6" y="270"/>
                  </a:cubicBezTo>
                  <a:cubicBezTo>
                    <a:pt x="3" y="271"/>
                    <a:pt x="3" y="271"/>
                    <a:pt x="3" y="271"/>
                  </a:cubicBezTo>
                  <a:cubicBezTo>
                    <a:pt x="3" y="270"/>
                    <a:pt x="3" y="270"/>
                    <a:pt x="3" y="270"/>
                  </a:cubicBezTo>
                  <a:close/>
                  <a:moveTo>
                    <a:pt x="15" y="271"/>
                  </a:moveTo>
                  <a:cubicBezTo>
                    <a:pt x="16" y="270"/>
                    <a:pt x="16" y="270"/>
                    <a:pt x="16" y="270"/>
                  </a:cubicBezTo>
                  <a:cubicBezTo>
                    <a:pt x="16" y="272"/>
                    <a:pt x="16" y="272"/>
                    <a:pt x="16" y="272"/>
                  </a:cubicBezTo>
                  <a:cubicBezTo>
                    <a:pt x="15" y="273"/>
                    <a:pt x="15" y="273"/>
                    <a:pt x="15" y="273"/>
                  </a:cubicBezTo>
                  <a:cubicBezTo>
                    <a:pt x="15" y="271"/>
                    <a:pt x="15" y="271"/>
                    <a:pt x="15" y="271"/>
                  </a:cubicBezTo>
                  <a:close/>
                  <a:moveTo>
                    <a:pt x="12" y="271"/>
                  </a:moveTo>
                  <a:cubicBezTo>
                    <a:pt x="13" y="272"/>
                    <a:pt x="13" y="272"/>
                    <a:pt x="13" y="272"/>
                  </a:cubicBezTo>
                  <a:cubicBezTo>
                    <a:pt x="14" y="273"/>
                    <a:pt x="14" y="273"/>
                    <a:pt x="14" y="273"/>
                  </a:cubicBezTo>
                  <a:cubicBezTo>
                    <a:pt x="12" y="274"/>
                    <a:pt x="12" y="274"/>
                    <a:pt x="12" y="274"/>
                  </a:cubicBezTo>
                  <a:cubicBezTo>
                    <a:pt x="12" y="273"/>
                    <a:pt x="12" y="273"/>
                    <a:pt x="12" y="273"/>
                  </a:cubicBezTo>
                  <a:cubicBezTo>
                    <a:pt x="11" y="272"/>
                    <a:pt x="11" y="272"/>
                    <a:pt x="11" y="272"/>
                  </a:cubicBezTo>
                  <a:cubicBezTo>
                    <a:pt x="12" y="271"/>
                    <a:pt x="12" y="271"/>
                    <a:pt x="12" y="271"/>
                  </a:cubicBezTo>
                  <a:close/>
                  <a:moveTo>
                    <a:pt x="8" y="271"/>
                  </a:moveTo>
                  <a:cubicBezTo>
                    <a:pt x="8" y="270"/>
                    <a:pt x="8" y="270"/>
                    <a:pt x="8" y="270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8" y="271"/>
                    <a:pt x="8" y="271"/>
                    <a:pt x="8" y="271"/>
                  </a:cubicBezTo>
                  <a:close/>
                  <a:moveTo>
                    <a:pt x="9" y="274"/>
                  </a:moveTo>
                  <a:cubicBezTo>
                    <a:pt x="9" y="274"/>
                    <a:pt x="9" y="274"/>
                    <a:pt x="9" y="274"/>
                  </a:cubicBezTo>
                  <a:cubicBezTo>
                    <a:pt x="10" y="274"/>
                    <a:pt x="10" y="274"/>
                    <a:pt x="10" y="274"/>
                  </a:cubicBezTo>
                  <a:cubicBezTo>
                    <a:pt x="9" y="275"/>
                    <a:pt x="9" y="275"/>
                    <a:pt x="9" y="275"/>
                  </a:cubicBezTo>
                  <a:cubicBezTo>
                    <a:pt x="9" y="274"/>
                    <a:pt x="9" y="274"/>
                    <a:pt x="9" y="274"/>
                  </a:cubicBezTo>
                  <a:close/>
                  <a:moveTo>
                    <a:pt x="6" y="276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8" y="275"/>
                    <a:pt x="8" y="275"/>
                    <a:pt x="8" y="275"/>
                  </a:cubicBezTo>
                  <a:cubicBezTo>
                    <a:pt x="9" y="276"/>
                    <a:pt x="9" y="276"/>
                    <a:pt x="9" y="276"/>
                  </a:cubicBezTo>
                  <a:cubicBezTo>
                    <a:pt x="9" y="277"/>
                    <a:pt x="9" y="277"/>
                    <a:pt x="9" y="277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7" y="277"/>
                    <a:pt x="7" y="277"/>
                    <a:pt x="7" y="277"/>
                  </a:cubicBezTo>
                  <a:cubicBezTo>
                    <a:pt x="6" y="276"/>
                    <a:pt x="6" y="276"/>
                    <a:pt x="6" y="276"/>
                  </a:cubicBezTo>
                  <a:close/>
                  <a:moveTo>
                    <a:pt x="5" y="279"/>
                  </a:moveTo>
                  <a:cubicBezTo>
                    <a:pt x="6" y="280"/>
                    <a:pt x="6" y="280"/>
                    <a:pt x="6" y="280"/>
                  </a:cubicBezTo>
                  <a:cubicBezTo>
                    <a:pt x="5" y="281"/>
                    <a:pt x="5" y="281"/>
                    <a:pt x="5" y="281"/>
                  </a:cubicBezTo>
                  <a:cubicBezTo>
                    <a:pt x="4" y="280"/>
                    <a:pt x="4" y="280"/>
                    <a:pt x="4" y="280"/>
                  </a:cubicBezTo>
                  <a:cubicBezTo>
                    <a:pt x="5" y="279"/>
                    <a:pt x="5" y="279"/>
                    <a:pt x="5" y="279"/>
                  </a:cubicBezTo>
                  <a:close/>
                  <a:moveTo>
                    <a:pt x="13" y="279"/>
                  </a:moveTo>
                  <a:cubicBezTo>
                    <a:pt x="14" y="281"/>
                    <a:pt x="14" y="281"/>
                    <a:pt x="14" y="281"/>
                  </a:cubicBezTo>
                  <a:cubicBezTo>
                    <a:pt x="13" y="281"/>
                    <a:pt x="13" y="281"/>
                    <a:pt x="13" y="281"/>
                  </a:cubicBezTo>
                  <a:cubicBezTo>
                    <a:pt x="13" y="279"/>
                    <a:pt x="13" y="279"/>
                    <a:pt x="13" y="279"/>
                  </a:cubicBezTo>
                  <a:close/>
                  <a:moveTo>
                    <a:pt x="10" y="278"/>
                  </a:moveTo>
                  <a:cubicBezTo>
                    <a:pt x="12" y="277"/>
                    <a:pt x="12" y="277"/>
                    <a:pt x="12" y="277"/>
                  </a:cubicBezTo>
                  <a:cubicBezTo>
                    <a:pt x="12" y="280"/>
                    <a:pt x="12" y="280"/>
                    <a:pt x="12" y="280"/>
                  </a:cubicBezTo>
                  <a:cubicBezTo>
                    <a:pt x="10" y="278"/>
                    <a:pt x="10" y="278"/>
                    <a:pt x="10" y="278"/>
                  </a:cubicBezTo>
                  <a:close/>
                  <a:moveTo>
                    <a:pt x="7" y="292"/>
                  </a:moveTo>
                  <a:cubicBezTo>
                    <a:pt x="7" y="292"/>
                    <a:pt x="7" y="292"/>
                    <a:pt x="7" y="292"/>
                  </a:cubicBezTo>
                  <a:cubicBezTo>
                    <a:pt x="8" y="293"/>
                    <a:pt x="8" y="293"/>
                    <a:pt x="8" y="293"/>
                  </a:cubicBezTo>
                  <a:cubicBezTo>
                    <a:pt x="7" y="293"/>
                    <a:pt x="7" y="293"/>
                    <a:pt x="7" y="293"/>
                  </a:cubicBezTo>
                  <a:cubicBezTo>
                    <a:pt x="7" y="292"/>
                    <a:pt x="7" y="292"/>
                    <a:pt x="7" y="292"/>
                  </a:cubicBezTo>
                  <a:close/>
                  <a:moveTo>
                    <a:pt x="7" y="280"/>
                  </a:moveTo>
                  <a:cubicBezTo>
                    <a:pt x="7" y="279"/>
                    <a:pt x="7" y="279"/>
                    <a:pt x="7" y="279"/>
                  </a:cubicBezTo>
                  <a:cubicBezTo>
                    <a:pt x="7" y="278"/>
                    <a:pt x="7" y="278"/>
                    <a:pt x="7" y="278"/>
                  </a:cubicBezTo>
                  <a:cubicBezTo>
                    <a:pt x="8" y="278"/>
                    <a:pt x="8" y="278"/>
                    <a:pt x="8" y="278"/>
                  </a:cubicBezTo>
                  <a:cubicBezTo>
                    <a:pt x="9" y="280"/>
                    <a:pt x="9" y="280"/>
                    <a:pt x="9" y="280"/>
                  </a:cubicBezTo>
                  <a:cubicBezTo>
                    <a:pt x="8" y="280"/>
                    <a:pt x="8" y="280"/>
                    <a:pt x="8" y="280"/>
                  </a:cubicBezTo>
                  <a:cubicBezTo>
                    <a:pt x="7" y="280"/>
                    <a:pt x="7" y="280"/>
                    <a:pt x="7" y="280"/>
                  </a:cubicBezTo>
                  <a:close/>
                  <a:moveTo>
                    <a:pt x="3" y="283"/>
                  </a:moveTo>
                  <a:cubicBezTo>
                    <a:pt x="1" y="282"/>
                    <a:pt x="1" y="282"/>
                    <a:pt x="1" y="282"/>
                  </a:cubicBezTo>
                  <a:cubicBezTo>
                    <a:pt x="1" y="281"/>
                    <a:pt x="1" y="281"/>
                    <a:pt x="1" y="281"/>
                  </a:cubicBezTo>
                  <a:cubicBezTo>
                    <a:pt x="3" y="281"/>
                    <a:pt x="3" y="281"/>
                    <a:pt x="3" y="281"/>
                  </a:cubicBezTo>
                  <a:cubicBezTo>
                    <a:pt x="4" y="282"/>
                    <a:pt x="4" y="282"/>
                    <a:pt x="4" y="282"/>
                  </a:cubicBezTo>
                  <a:cubicBezTo>
                    <a:pt x="3" y="283"/>
                    <a:pt x="3" y="283"/>
                    <a:pt x="3" y="283"/>
                  </a:cubicBezTo>
                  <a:close/>
                  <a:moveTo>
                    <a:pt x="9" y="289"/>
                  </a:moveTo>
                  <a:cubicBezTo>
                    <a:pt x="11" y="289"/>
                    <a:pt x="11" y="289"/>
                    <a:pt x="11" y="289"/>
                  </a:cubicBezTo>
                  <a:cubicBezTo>
                    <a:pt x="11" y="291"/>
                    <a:pt x="11" y="291"/>
                    <a:pt x="11" y="291"/>
                  </a:cubicBezTo>
                  <a:cubicBezTo>
                    <a:pt x="9" y="289"/>
                    <a:pt x="9" y="289"/>
                    <a:pt x="9" y="289"/>
                  </a:cubicBezTo>
                  <a:close/>
                  <a:moveTo>
                    <a:pt x="12" y="291"/>
                  </a:moveTo>
                  <a:cubicBezTo>
                    <a:pt x="13" y="291"/>
                    <a:pt x="13" y="291"/>
                    <a:pt x="13" y="291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2" y="291"/>
                    <a:pt x="12" y="291"/>
                    <a:pt x="12" y="291"/>
                  </a:cubicBezTo>
                  <a:close/>
                  <a:moveTo>
                    <a:pt x="15" y="276"/>
                  </a:moveTo>
                  <a:cubicBezTo>
                    <a:pt x="16" y="275"/>
                    <a:pt x="16" y="275"/>
                    <a:pt x="16" y="275"/>
                  </a:cubicBezTo>
                  <a:cubicBezTo>
                    <a:pt x="17" y="277"/>
                    <a:pt x="17" y="277"/>
                    <a:pt x="17" y="277"/>
                  </a:cubicBezTo>
                  <a:cubicBezTo>
                    <a:pt x="15" y="277"/>
                    <a:pt x="15" y="277"/>
                    <a:pt x="15" y="277"/>
                  </a:cubicBezTo>
                  <a:cubicBezTo>
                    <a:pt x="15" y="276"/>
                    <a:pt x="15" y="276"/>
                    <a:pt x="15" y="276"/>
                  </a:cubicBezTo>
                  <a:close/>
                  <a:moveTo>
                    <a:pt x="18" y="277"/>
                  </a:moveTo>
                  <a:cubicBezTo>
                    <a:pt x="19" y="277"/>
                    <a:pt x="19" y="277"/>
                    <a:pt x="19" y="277"/>
                  </a:cubicBezTo>
                  <a:cubicBezTo>
                    <a:pt x="20" y="279"/>
                    <a:pt x="20" y="279"/>
                    <a:pt x="20" y="279"/>
                  </a:cubicBezTo>
                  <a:cubicBezTo>
                    <a:pt x="21" y="280"/>
                    <a:pt x="21" y="280"/>
                    <a:pt x="21" y="280"/>
                  </a:cubicBezTo>
                  <a:cubicBezTo>
                    <a:pt x="20" y="282"/>
                    <a:pt x="20" y="282"/>
                    <a:pt x="20" y="282"/>
                  </a:cubicBezTo>
                  <a:cubicBezTo>
                    <a:pt x="20" y="283"/>
                    <a:pt x="20" y="283"/>
                    <a:pt x="20" y="283"/>
                  </a:cubicBezTo>
                  <a:cubicBezTo>
                    <a:pt x="19" y="283"/>
                    <a:pt x="19" y="283"/>
                    <a:pt x="19" y="283"/>
                  </a:cubicBezTo>
                  <a:cubicBezTo>
                    <a:pt x="18" y="283"/>
                    <a:pt x="18" y="283"/>
                    <a:pt x="18" y="283"/>
                  </a:cubicBezTo>
                  <a:cubicBezTo>
                    <a:pt x="17" y="282"/>
                    <a:pt x="17" y="282"/>
                    <a:pt x="17" y="282"/>
                  </a:cubicBezTo>
                  <a:cubicBezTo>
                    <a:pt x="16" y="284"/>
                    <a:pt x="16" y="284"/>
                    <a:pt x="16" y="284"/>
                  </a:cubicBezTo>
                  <a:cubicBezTo>
                    <a:pt x="15" y="282"/>
                    <a:pt x="15" y="282"/>
                    <a:pt x="15" y="282"/>
                  </a:cubicBezTo>
                  <a:cubicBezTo>
                    <a:pt x="15" y="280"/>
                    <a:pt x="15" y="280"/>
                    <a:pt x="15" y="280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7"/>
                    <a:pt x="18" y="277"/>
                    <a:pt x="18" y="277"/>
                  </a:cubicBezTo>
                  <a:close/>
                  <a:moveTo>
                    <a:pt x="8" y="282"/>
                  </a:moveTo>
                  <a:cubicBezTo>
                    <a:pt x="8" y="281"/>
                    <a:pt x="8" y="281"/>
                    <a:pt x="8" y="281"/>
                  </a:cubicBezTo>
                  <a:cubicBezTo>
                    <a:pt x="12" y="281"/>
                    <a:pt x="12" y="281"/>
                    <a:pt x="12" y="281"/>
                  </a:cubicBezTo>
                  <a:cubicBezTo>
                    <a:pt x="11" y="282"/>
                    <a:pt x="11" y="282"/>
                    <a:pt x="11" y="282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9" y="283"/>
                    <a:pt x="9" y="283"/>
                    <a:pt x="9" y="283"/>
                  </a:cubicBezTo>
                  <a:cubicBezTo>
                    <a:pt x="9" y="283"/>
                    <a:pt x="8" y="282"/>
                    <a:pt x="8" y="282"/>
                  </a:cubicBezTo>
                  <a:close/>
                  <a:moveTo>
                    <a:pt x="10" y="286"/>
                  </a:moveTo>
                  <a:cubicBezTo>
                    <a:pt x="9" y="285"/>
                    <a:pt x="9" y="285"/>
                    <a:pt x="9" y="285"/>
                  </a:cubicBezTo>
                  <a:cubicBezTo>
                    <a:pt x="11" y="284"/>
                    <a:pt x="11" y="284"/>
                    <a:pt x="11" y="284"/>
                  </a:cubicBezTo>
                  <a:cubicBezTo>
                    <a:pt x="12" y="284"/>
                    <a:pt x="12" y="284"/>
                    <a:pt x="12" y="284"/>
                  </a:cubicBezTo>
                  <a:cubicBezTo>
                    <a:pt x="12" y="286"/>
                    <a:pt x="12" y="286"/>
                    <a:pt x="12" y="286"/>
                  </a:cubicBezTo>
                  <a:cubicBezTo>
                    <a:pt x="10" y="286"/>
                    <a:pt x="10" y="286"/>
                    <a:pt x="10" y="286"/>
                  </a:cubicBezTo>
                  <a:close/>
                  <a:moveTo>
                    <a:pt x="11" y="287"/>
                  </a:moveTo>
                  <a:cubicBezTo>
                    <a:pt x="12" y="286"/>
                    <a:pt x="12" y="286"/>
                    <a:pt x="12" y="286"/>
                  </a:cubicBezTo>
                  <a:cubicBezTo>
                    <a:pt x="14" y="286"/>
                    <a:pt x="14" y="286"/>
                    <a:pt x="14" y="286"/>
                  </a:cubicBezTo>
                  <a:cubicBezTo>
                    <a:pt x="14" y="289"/>
                    <a:pt x="14" y="289"/>
                    <a:pt x="14" y="289"/>
                  </a:cubicBezTo>
                  <a:cubicBezTo>
                    <a:pt x="13" y="290"/>
                    <a:pt x="13" y="290"/>
                    <a:pt x="13" y="290"/>
                  </a:cubicBezTo>
                  <a:cubicBezTo>
                    <a:pt x="12" y="290"/>
                    <a:pt x="12" y="290"/>
                    <a:pt x="12" y="290"/>
                  </a:cubicBezTo>
                  <a:cubicBezTo>
                    <a:pt x="12" y="288"/>
                    <a:pt x="12" y="288"/>
                    <a:pt x="12" y="288"/>
                  </a:cubicBezTo>
                  <a:cubicBezTo>
                    <a:pt x="11" y="287"/>
                    <a:pt x="11" y="287"/>
                    <a:pt x="11" y="287"/>
                  </a:cubicBezTo>
                  <a:close/>
                  <a:moveTo>
                    <a:pt x="8" y="292"/>
                  </a:moveTo>
                  <a:cubicBezTo>
                    <a:pt x="9" y="291"/>
                    <a:pt x="9" y="291"/>
                    <a:pt x="9" y="291"/>
                  </a:cubicBezTo>
                  <a:cubicBezTo>
                    <a:pt x="9" y="291"/>
                    <a:pt x="9" y="291"/>
                    <a:pt x="9" y="291"/>
                  </a:cubicBezTo>
                  <a:cubicBezTo>
                    <a:pt x="11" y="292"/>
                    <a:pt x="11" y="292"/>
                    <a:pt x="11" y="292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8" y="292"/>
                    <a:pt x="8" y="292"/>
                    <a:pt x="8" y="292"/>
                  </a:cubicBezTo>
                  <a:close/>
                  <a:moveTo>
                    <a:pt x="13" y="326"/>
                  </a:moveTo>
                  <a:cubicBezTo>
                    <a:pt x="14" y="325"/>
                    <a:pt x="14" y="325"/>
                    <a:pt x="14" y="325"/>
                  </a:cubicBezTo>
                  <a:cubicBezTo>
                    <a:pt x="13" y="324"/>
                    <a:pt x="13" y="324"/>
                    <a:pt x="13" y="324"/>
                  </a:cubicBezTo>
                  <a:cubicBezTo>
                    <a:pt x="13" y="325"/>
                    <a:pt x="13" y="325"/>
                    <a:pt x="13" y="325"/>
                  </a:cubicBezTo>
                  <a:cubicBezTo>
                    <a:pt x="11" y="322"/>
                    <a:pt x="11" y="322"/>
                    <a:pt x="11" y="322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10" y="319"/>
                    <a:pt x="10" y="319"/>
                    <a:pt x="10" y="319"/>
                  </a:cubicBezTo>
                  <a:cubicBezTo>
                    <a:pt x="11" y="319"/>
                    <a:pt x="11" y="319"/>
                    <a:pt x="11" y="319"/>
                  </a:cubicBezTo>
                  <a:cubicBezTo>
                    <a:pt x="13" y="318"/>
                    <a:pt x="13" y="318"/>
                    <a:pt x="13" y="318"/>
                  </a:cubicBezTo>
                  <a:cubicBezTo>
                    <a:pt x="13" y="321"/>
                    <a:pt x="13" y="321"/>
                    <a:pt x="13" y="321"/>
                  </a:cubicBezTo>
                  <a:cubicBezTo>
                    <a:pt x="14" y="322"/>
                    <a:pt x="14" y="322"/>
                    <a:pt x="14" y="322"/>
                  </a:cubicBezTo>
                  <a:cubicBezTo>
                    <a:pt x="15" y="323"/>
                    <a:pt x="15" y="323"/>
                    <a:pt x="15" y="323"/>
                  </a:cubicBezTo>
                  <a:cubicBezTo>
                    <a:pt x="16" y="325"/>
                    <a:pt x="16" y="325"/>
                    <a:pt x="16" y="325"/>
                  </a:cubicBezTo>
                  <a:cubicBezTo>
                    <a:pt x="17" y="328"/>
                    <a:pt x="17" y="328"/>
                    <a:pt x="17" y="328"/>
                  </a:cubicBezTo>
                  <a:cubicBezTo>
                    <a:pt x="15" y="327"/>
                    <a:pt x="15" y="327"/>
                    <a:pt x="15" y="327"/>
                  </a:cubicBezTo>
                  <a:cubicBezTo>
                    <a:pt x="13" y="328"/>
                    <a:pt x="13" y="328"/>
                    <a:pt x="13" y="328"/>
                  </a:cubicBezTo>
                  <a:cubicBezTo>
                    <a:pt x="13" y="326"/>
                    <a:pt x="13" y="326"/>
                    <a:pt x="13" y="326"/>
                  </a:cubicBezTo>
                  <a:close/>
                  <a:moveTo>
                    <a:pt x="6" y="322"/>
                  </a:moveTo>
                  <a:cubicBezTo>
                    <a:pt x="6" y="321"/>
                    <a:pt x="6" y="321"/>
                    <a:pt x="6" y="321"/>
                  </a:cubicBezTo>
                  <a:cubicBezTo>
                    <a:pt x="7" y="321"/>
                    <a:pt x="7" y="321"/>
                    <a:pt x="7" y="321"/>
                  </a:cubicBezTo>
                  <a:cubicBezTo>
                    <a:pt x="8" y="321"/>
                    <a:pt x="8" y="321"/>
                    <a:pt x="8" y="321"/>
                  </a:cubicBezTo>
                  <a:cubicBezTo>
                    <a:pt x="11" y="325"/>
                    <a:pt x="11" y="325"/>
                    <a:pt x="11" y="325"/>
                  </a:cubicBezTo>
                  <a:cubicBezTo>
                    <a:pt x="12" y="327"/>
                    <a:pt x="12" y="327"/>
                    <a:pt x="12" y="327"/>
                  </a:cubicBezTo>
                  <a:cubicBezTo>
                    <a:pt x="12" y="329"/>
                    <a:pt x="12" y="329"/>
                    <a:pt x="12" y="329"/>
                  </a:cubicBezTo>
                  <a:cubicBezTo>
                    <a:pt x="12" y="330"/>
                    <a:pt x="12" y="330"/>
                    <a:pt x="12" y="330"/>
                  </a:cubicBezTo>
                  <a:cubicBezTo>
                    <a:pt x="10" y="329"/>
                    <a:pt x="10" y="329"/>
                    <a:pt x="10" y="329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10" y="326"/>
                    <a:pt x="10" y="326"/>
                    <a:pt x="10" y="326"/>
                  </a:cubicBezTo>
                  <a:cubicBezTo>
                    <a:pt x="9" y="325"/>
                    <a:pt x="9" y="325"/>
                    <a:pt x="9" y="325"/>
                  </a:cubicBezTo>
                  <a:cubicBezTo>
                    <a:pt x="7" y="324"/>
                    <a:pt x="7" y="324"/>
                    <a:pt x="7" y="324"/>
                  </a:cubicBezTo>
                  <a:cubicBezTo>
                    <a:pt x="6" y="322"/>
                    <a:pt x="6" y="322"/>
                    <a:pt x="6" y="322"/>
                  </a:cubicBezTo>
                  <a:close/>
                  <a:moveTo>
                    <a:pt x="7" y="325"/>
                  </a:moveTo>
                  <a:cubicBezTo>
                    <a:pt x="7" y="325"/>
                    <a:pt x="7" y="325"/>
                    <a:pt x="7" y="325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9" y="328"/>
                    <a:pt x="9" y="328"/>
                    <a:pt x="9" y="328"/>
                  </a:cubicBezTo>
                  <a:cubicBezTo>
                    <a:pt x="9" y="329"/>
                    <a:pt x="9" y="329"/>
                    <a:pt x="9" y="329"/>
                  </a:cubicBezTo>
                  <a:cubicBezTo>
                    <a:pt x="8" y="329"/>
                    <a:pt x="8" y="329"/>
                    <a:pt x="8" y="329"/>
                  </a:cubicBezTo>
                  <a:cubicBezTo>
                    <a:pt x="8" y="328"/>
                    <a:pt x="8" y="328"/>
                    <a:pt x="8" y="328"/>
                  </a:cubicBezTo>
                  <a:cubicBezTo>
                    <a:pt x="7" y="328"/>
                    <a:pt x="7" y="328"/>
                    <a:pt x="7" y="328"/>
                  </a:cubicBezTo>
                  <a:cubicBezTo>
                    <a:pt x="7" y="325"/>
                    <a:pt x="7" y="325"/>
                    <a:pt x="7" y="325"/>
                  </a:cubicBezTo>
                  <a:close/>
                  <a:moveTo>
                    <a:pt x="10" y="336"/>
                  </a:moveTo>
                  <a:cubicBezTo>
                    <a:pt x="9" y="335"/>
                    <a:pt x="9" y="335"/>
                    <a:pt x="9" y="335"/>
                  </a:cubicBezTo>
                  <a:cubicBezTo>
                    <a:pt x="9" y="334"/>
                    <a:pt x="9" y="334"/>
                    <a:pt x="9" y="334"/>
                  </a:cubicBezTo>
                  <a:cubicBezTo>
                    <a:pt x="8" y="331"/>
                    <a:pt x="8" y="331"/>
                    <a:pt x="8" y="331"/>
                  </a:cubicBezTo>
                  <a:cubicBezTo>
                    <a:pt x="9" y="330"/>
                    <a:pt x="9" y="330"/>
                    <a:pt x="9" y="330"/>
                  </a:cubicBezTo>
                  <a:cubicBezTo>
                    <a:pt x="10" y="331"/>
                    <a:pt x="10" y="331"/>
                    <a:pt x="10" y="331"/>
                  </a:cubicBezTo>
                  <a:cubicBezTo>
                    <a:pt x="12" y="332"/>
                    <a:pt x="12" y="332"/>
                    <a:pt x="12" y="332"/>
                  </a:cubicBezTo>
                  <a:cubicBezTo>
                    <a:pt x="12" y="333"/>
                    <a:pt x="12" y="333"/>
                    <a:pt x="12" y="333"/>
                  </a:cubicBezTo>
                  <a:cubicBezTo>
                    <a:pt x="11" y="333"/>
                    <a:pt x="11" y="333"/>
                    <a:pt x="11" y="333"/>
                  </a:cubicBezTo>
                  <a:cubicBezTo>
                    <a:pt x="10" y="336"/>
                    <a:pt x="10" y="336"/>
                    <a:pt x="10" y="336"/>
                  </a:cubicBezTo>
                  <a:close/>
                  <a:moveTo>
                    <a:pt x="12" y="342"/>
                  </a:moveTo>
                  <a:cubicBezTo>
                    <a:pt x="11" y="343"/>
                    <a:pt x="11" y="343"/>
                    <a:pt x="11" y="343"/>
                  </a:cubicBezTo>
                  <a:cubicBezTo>
                    <a:pt x="10" y="342"/>
                    <a:pt x="10" y="342"/>
                    <a:pt x="10" y="342"/>
                  </a:cubicBezTo>
                  <a:cubicBezTo>
                    <a:pt x="11" y="341"/>
                    <a:pt x="11" y="341"/>
                    <a:pt x="11" y="341"/>
                  </a:cubicBezTo>
                  <a:cubicBezTo>
                    <a:pt x="10" y="340"/>
                    <a:pt x="10" y="340"/>
                    <a:pt x="10" y="340"/>
                  </a:cubicBezTo>
                  <a:cubicBezTo>
                    <a:pt x="12" y="339"/>
                    <a:pt x="12" y="339"/>
                    <a:pt x="12" y="339"/>
                  </a:cubicBezTo>
                  <a:cubicBezTo>
                    <a:pt x="13" y="341"/>
                    <a:pt x="13" y="341"/>
                    <a:pt x="13" y="341"/>
                  </a:cubicBezTo>
                  <a:cubicBezTo>
                    <a:pt x="12" y="342"/>
                    <a:pt x="12" y="342"/>
                    <a:pt x="12" y="342"/>
                  </a:cubicBezTo>
                  <a:close/>
                  <a:moveTo>
                    <a:pt x="17" y="342"/>
                  </a:moveTo>
                  <a:cubicBezTo>
                    <a:pt x="16" y="343"/>
                    <a:pt x="16" y="343"/>
                    <a:pt x="16" y="343"/>
                  </a:cubicBezTo>
                  <a:cubicBezTo>
                    <a:pt x="15" y="344"/>
                    <a:pt x="15" y="344"/>
                    <a:pt x="15" y="344"/>
                  </a:cubicBezTo>
                  <a:cubicBezTo>
                    <a:pt x="14" y="342"/>
                    <a:pt x="14" y="342"/>
                    <a:pt x="14" y="342"/>
                  </a:cubicBezTo>
                  <a:cubicBezTo>
                    <a:pt x="13" y="340"/>
                    <a:pt x="13" y="340"/>
                    <a:pt x="13" y="340"/>
                  </a:cubicBezTo>
                  <a:cubicBezTo>
                    <a:pt x="12" y="337"/>
                    <a:pt x="12" y="337"/>
                    <a:pt x="12" y="337"/>
                  </a:cubicBezTo>
                  <a:cubicBezTo>
                    <a:pt x="13" y="337"/>
                    <a:pt x="13" y="337"/>
                    <a:pt x="13" y="337"/>
                  </a:cubicBezTo>
                  <a:cubicBezTo>
                    <a:pt x="15" y="336"/>
                    <a:pt x="15" y="336"/>
                    <a:pt x="15" y="336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14" y="335"/>
                    <a:pt x="14" y="335"/>
                    <a:pt x="14" y="335"/>
                  </a:cubicBezTo>
                  <a:cubicBezTo>
                    <a:pt x="13" y="335"/>
                    <a:pt x="13" y="335"/>
                    <a:pt x="13" y="335"/>
                  </a:cubicBezTo>
                  <a:cubicBezTo>
                    <a:pt x="13" y="334"/>
                    <a:pt x="13" y="334"/>
                    <a:pt x="13" y="334"/>
                  </a:cubicBezTo>
                  <a:cubicBezTo>
                    <a:pt x="13" y="333"/>
                    <a:pt x="13" y="333"/>
                    <a:pt x="13" y="333"/>
                  </a:cubicBezTo>
                  <a:cubicBezTo>
                    <a:pt x="12" y="332"/>
                    <a:pt x="12" y="332"/>
                    <a:pt x="12" y="332"/>
                  </a:cubicBezTo>
                  <a:cubicBezTo>
                    <a:pt x="12" y="330"/>
                    <a:pt x="12" y="330"/>
                    <a:pt x="12" y="330"/>
                  </a:cubicBezTo>
                  <a:cubicBezTo>
                    <a:pt x="13" y="329"/>
                    <a:pt x="13" y="329"/>
                    <a:pt x="13" y="329"/>
                  </a:cubicBezTo>
                  <a:cubicBezTo>
                    <a:pt x="16" y="329"/>
                    <a:pt x="16" y="329"/>
                    <a:pt x="16" y="329"/>
                  </a:cubicBezTo>
                  <a:cubicBezTo>
                    <a:pt x="17" y="330"/>
                    <a:pt x="17" y="330"/>
                    <a:pt x="17" y="330"/>
                  </a:cubicBezTo>
                  <a:cubicBezTo>
                    <a:pt x="18" y="334"/>
                    <a:pt x="18" y="334"/>
                    <a:pt x="18" y="334"/>
                  </a:cubicBezTo>
                  <a:cubicBezTo>
                    <a:pt x="19" y="336"/>
                    <a:pt x="19" y="336"/>
                    <a:pt x="19" y="336"/>
                  </a:cubicBezTo>
                  <a:cubicBezTo>
                    <a:pt x="19" y="339"/>
                    <a:pt x="19" y="339"/>
                    <a:pt x="19" y="339"/>
                  </a:cubicBezTo>
                  <a:cubicBezTo>
                    <a:pt x="19" y="340"/>
                    <a:pt x="19" y="340"/>
                    <a:pt x="19" y="340"/>
                  </a:cubicBezTo>
                  <a:cubicBezTo>
                    <a:pt x="20" y="342"/>
                    <a:pt x="20" y="342"/>
                    <a:pt x="20" y="342"/>
                  </a:cubicBezTo>
                  <a:cubicBezTo>
                    <a:pt x="20" y="345"/>
                    <a:pt x="20" y="345"/>
                    <a:pt x="20" y="345"/>
                  </a:cubicBezTo>
                  <a:cubicBezTo>
                    <a:pt x="18" y="346"/>
                    <a:pt x="18" y="346"/>
                    <a:pt x="18" y="346"/>
                  </a:cubicBezTo>
                  <a:cubicBezTo>
                    <a:pt x="17" y="345"/>
                    <a:pt x="17" y="345"/>
                    <a:pt x="17" y="345"/>
                  </a:cubicBezTo>
                  <a:cubicBezTo>
                    <a:pt x="17" y="343"/>
                    <a:pt x="17" y="343"/>
                    <a:pt x="17" y="343"/>
                  </a:cubicBezTo>
                  <a:cubicBezTo>
                    <a:pt x="17" y="342"/>
                    <a:pt x="17" y="342"/>
                    <a:pt x="17" y="342"/>
                  </a:cubicBezTo>
                  <a:close/>
                  <a:moveTo>
                    <a:pt x="15" y="350"/>
                  </a:moveTo>
                  <a:cubicBezTo>
                    <a:pt x="15" y="349"/>
                    <a:pt x="15" y="349"/>
                    <a:pt x="15" y="349"/>
                  </a:cubicBezTo>
                  <a:cubicBezTo>
                    <a:pt x="14" y="348"/>
                    <a:pt x="14" y="348"/>
                    <a:pt x="14" y="348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15" y="346"/>
                    <a:pt x="15" y="346"/>
                    <a:pt x="15" y="346"/>
                  </a:cubicBezTo>
                  <a:cubicBezTo>
                    <a:pt x="15" y="346"/>
                    <a:pt x="15" y="346"/>
                    <a:pt x="15" y="346"/>
                  </a:cubicBezTo>
                  <a:cubicBezTo>
                    <a:pt x="16" y="346"/>
                    <a:pt x="16" y="346"/>
                    <a:pt x="16" y="346"/>
                  </a:cubicBezTo>
                  <a:cubicBezTo>
                    <a:pt x="18" y="347"/>
                    <a:pt x="18" y="347"/>
                    <a:pt x="18" y="347"/>
                  </a:cubicBezTo>
                  <a:cubicBezTo>
                    <a:pt x="17" y="348"/>
                    <a:pt x="17" y="348"/>
                    <a:pt x="17" y="348"/>
                  </a:cubicBezTo>
                  <a:cubicBezTo>
                    <a:pt x="17" y="350"/>
                    <a:pt x="17" y="350"/>
                    <a:pt x="17" y="350"/>
                  </a:cubicBezTo>
                  <a:cubicBezTo>
                    <a:pt x="16" y="351"/>
                    <a:pt x="16" y="351"/>
                    <a:pt x="16" y="351"/>
                  </a:cubicBezTo>
                  <a:cubicBezTo>
                    <a:pt x="15" y="350"/>
                    <a:pt x="15" y="350"/>
                    <a:pt x="15" y="350"/>
                  </a:cubicBezTo>
                  <a:close/>
                  <a:moveTo>
                    <a:pt x="14" y="353"/>
                  </a:moveTo>
                  <a:cubicBezTo>
                    <a:pt x="14" y="352"/>
                    <a:pt x="14" y="352"/>
                    <a:pt x="14" y="352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5" y="352"/>
                    <a:pt x="15" y="352"/>
                    <a:pt x="15" y="352"/>
                  </a:cubicBezTo>
                  <a:cubicBezTo>
                    <a:pt x="14" y="353"/>
                    <a:pt x="14" y="353"/>
                    <a:pt x="14" y="353"/>
                  </a:cubicBezTo>
                  <a:close/>
                  <a:moveTo>
                    <a:pt x="18" y="352"/>
                  </a:moveTo>
                  <a:cubicBezTo>
                    <a:pt x="18" y="353"/>
                    <a:pt x="18" y="353"/>
                    <a:pt x="18" y="353"/>
                  </a:cubicBezTo>
                  <a:cubicBezTo>
                    <a:pt x="18" y="355"/>
                    <a:pt x="18" y="355"/>
                    <a:pt x="18" y="355"/>
                  </a:cubicBezTo>
                  <a:cubicBezTo>
                    <a:pt x="18" y="355"/>
                    <a:pt x="18" y="355"/>
                    <a:pt x="18" y="355"/>
                  </a:cubicBezTo>
                  <a:cubicBezTo>
                    <a:pt x="17" y="353"/>
                    <a:pt x="17" y="353"/>
                    <a:pt x="17" y="353"/>
                  </a:cubicBezTo>
                  <a:cubicBezTo>
                    <a:pt x="18" y="352"/>
                    <a:pt x="18" y="352"/>
                    <a:pt x="18" y="352"/>
                  </a:cubicBezTo>
                  <a:close/>
                  <a:moveTo>
                    <a:pt x="19" y="351"/>
                  </a:moveTo>
                  <a:cubicBezTo>
                    <a:pt x="19" y="351"/>
                    <a:pt x="19" y="351"/>
                    <a:pt x="19" y="351"/>
                  </a:cubicBezTo>
                  <a:cubicBezTo>
                    <a:pt x="20" y="351"/>
                    <a:pt x="20" y="351"/>
                    <a:pt x="20" y="351"/>
                  </a:cubicBezTo>
                  <a:cubicBezTo>
                    <a:pt x="21" y="352"/>
                    <a:pt x="21" y="352"/>
                    <a:pt x="21" y="352"/>
                  </a:cubicBezTo>
                  <a:cubicBezTo>
                    <a:pt x="22" y="352"/>
                    <a:pt x="22" y="352"/>
                    <a:pt x="22" y="352"/>
                  </a:cubicBezTo>
                  <a:cubicBezTo>
                    <a:pt x="24" y="354"/>
                    <a:pt x="24" y="354"/>
                    <a:pt x="24" y="354"/>
                  </a:cubicBezTo>
                  <a:cubicBezTo>
                    <a:pt x="24" y="356"/>
                    <a:pt x="24" y="356"/>
                    <a:pt x="24" y="356"/>
                  </a:cubicBezTo>
                  <a:cubicBezTo>
                    <a:pt x="22" y="354"/>
                    <a:pt x="22" y="354"/>
                    <a:pt x="22" y="354"/>
                  </a:cubicBezTo>
                  <a:cubicBezTo>
                    <a:pt x="20" y="353"/>
                    <a:pt x="20" y="353"/>
                    <a:pt x="20" y="353"/>
                  </a:cubicBezTo>
                  <a:cubicBezTo>
                    <a:pt x="19" y="351"/>
                    <a:pt x="19" y="351"/>
                    <a:pt x="19" y="351"/>
                  </a:cubicBezTo>
                  <a:close/>
                  <a:moveTo>
                    <a:pt x="19" y="354"/>
                  </a:moveTo>
                  <a:cubicBezTo>
                    <a:pt x="20" y="354"/>
                    <a:pt x="20" y="354"/>
                    <a:pt x="20" y="354"/>
                  </a:cubicBezTo>
                  <a:cubicBezTo>
                    <a:pt x="22" y="355"/>
                    <a:pt x="22" y="355"/>
                    <a:pt x="22" y="355"/>
                  </a:cubicBezTo>
                  <a:cubicBezTo>
                    <a:pt x="23" y="358"/>
                    <a:pt x="23" y="358"/>
                    <a:pt x="23" y="358"/>
                  </a:cubicBezTo>
                  <a:cubicBezTo>
                    <a:pt x="23" y="359"/>
                    <a:pt x="23" y="359"/>
                    <a:pt x="23" y="359"/>
                  </a:cubicBezTo>
                  <a:cubicBezTo>
                    <a:pt x="21" y="359"/>
                    <a:pt x="21" y="359"/>
                    <a:pt x="21" y="359"/>
                  </a:cubicBezTo>
                  <a:cubicBezTo>
                    <a:pt x="19" y="356"/>
                    <a:pt x="19" y="356"/>
                    <a:pt x="19" y="356"/>
                  </a:cubicBezTo>
                  <a:cubicBezTo>
                    <a:pt x="19" y="354"/>
                    <a:pt x="19" y="354"/>
                    <a:pt x="19" y="354"/>
                  </a:cubicBezTo>
                  <a:close/>
                  <a:moveTo>
                    <a:pt x="21" y="363"/>
                  </a:moveTo>
                  <a:cubicBezTo>
                    <a:pt x="18" y="363"/>
                    <a:pt x="18" y="363"/>
                    <a:pt x="18" y="363"/>
                  </a:cubicBezTo>
                  <a:cubicBezTo>
                    <a:pt x="17" y="363"/>
                    <a:pt x="17" y="363"/>
                    <a:pt x="17" y="363"/>
                  </a:cubicBezTo>
                  <a:cubicBezTo>
                    <a:pt x="18" y="362"/>
                    <a:pt x="18" y="362"/>
                    <a:pt x="18" y="362"/>
                  </a:cubicBezTo>
                  <a:cubicBezTo>
                    <a:pt x="19" y="360"/>
                    <a:pt x="19" y="360"/>
                    <a:pt x="19" y="360"/>
                  </a:cubicBezTo>
                  <a:cubicBezTo>
                    <a:pt x="18" y="359"/>
                    <a:pt x="18" y="359"/>
                    <a:pt x="18" y="359"/>
                  </a:cubicBezTo>
                  <a:cubicBezTo>
                    <a:pt x="19" y="358"/>
                    <a:pt x="19" y="358"/>
                    <a:pt x="19" y="358"/>
                  </a:cubicBezTo>
                  <a:cubicBezTo>
                    <a:pt x="20" y="360"/>
                    <a:pt x="20" y="360"/>
                    <a:pt x="20" y="360"/>
                  </a:cubicBezTo>
                  <a:cubicBezTo>
                    <a:pt x="22" y="359"/>
                    <a:pt x="22" y="359"/>
                    <a:pt x="22" y="359"/>
                  </a:cubicBezTo>
                  <a:cubicBezTo>
                    <a:pt x="24" y="361"/>
                    <a:pt x="24" y="361"/>
                    <a:pt x="24" y="361"/>
                  </a:cubicBezTo>
                  <a:cubicBezTo>
                    <a:pt x="24" y="362"/>
                    <a:pt x="24" y="362"/>
                    <a:pt x="24" y="362"/>
                  </a:cubicBezTo>
                  <a:cubicBezTo>
                    <a:pt x="23" y="362"/>
                    <a:pt x="23" y="362"/>
                    <a:pt x="23" y="362"/>
                  </a:cubicBezTo>
                  <a:cubicBezTo>
                    <a:pt x="22" y="363"/>
                    <a:pt x="22" y="363"/>
                    <a:pt x="22" y="363"/>
                  </a:cubicBezTo>
                  <a:cubicBezTo>
                    <a:pt x="21" y="363"/>
                    <a:pt x="21" y="363"/>
                    <a:pt x="21" y="363"/>
                  </a:cubicBezTo>
                  <a:close/>
                  <a:moveTo>
                    <a:pt x="23" y="370"/>
                  </a:moveTo>
                  <a:cubicBezTo>
                    <a:pt x="22" y="370"/>
                    <a:pt x="22" y="370"/>
                    <a:pt x="22" y="370"/>
                  </a:cubicBezTo>
                  <a:cubicBezTo>
                    <a:pt x="21" y="369"/>
                    <a:pt x="21" y="369"/>
                    <a:pt x="21" y="369"/>
                  </a:cubicBezTo>
                  <a:cubicBezTo>
                    <a:pt x="20" y="368"/>
                    <a:pt x="20" y="368"/>
                    <a:pt x="20" y="368"/>
                  </a:cubicBezTo>
                  <a:cubicBezTo>
                    <a:pt x="21" y="367"/>
                    <a:pt x="21" y="367"/>
                    <a:pt x="21" y="367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21" y="366"/>
                    <a:pt x="21" y="366"/>
                    <a:pt x="21" y="366"/>
                  </a:cubicBezTo>
                  <a:cubicBezTo>
                    <a:pt x="21" y="366"/>
                    <a:pt x="21" y="366"/>
                    <a:pt x="21" y="366"/>
                  </a:cubicBezTo>
                  <a:cubicBezTo>
                    <a:pt x="22" y="365"/>
                    <a:pt x="22" y="365"/>
                    <a:pt x="22" y="365"/>
                  </a:cubicBezTo>
                  <a:cubicBezTo>
                    <a:pt x="23" y="367"/>
                    <a:pt x="23" y="367"/>
                    <a:pt x="23" y="367"/>
                  </a:cubicBezTo>
                  <a:cubicBezTo>
                    <a:pt x="23" y="368"/>
                    <a:pt x="23" y="368"/>
                    <a:pt x="23" y="368"/>
                  </a:cubicBezTo>
                  <a:cubicBezTo>
                    <a:pt x="22" y="369"/>
                    <a:pt x="22" y="369"/>
                    <a:pt x="22" y="369"/>
                  </a:cubicBezTo>
                  <a:cubicBezTo>
                    <a:pt x="23" y="370"/>
                    <a:pt x="23" y="370"/>
                    <a:pt x="23" y="370"/>
                  </a:cubicBezTo>
                  <a:close/>
                  <a:moveTo>
                    <a:pt x="23" y="367"/>
                  </a:moveTo>
                  <a:cubicBezTo>
                    <a:pt x="23" y="366"/>
                    <a:pt x="23" y="366"/>
                    <a:pt x="23" y="366"/>
                  </a:cubicBezTo>
                  <a:cubicBezTo>
                    <a:pt x="24" y="366"/>
                    <a:pt x="24" y="366"/>
                    <a:pt x="24" y="366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8"/>
                    <a:pt x="26" y="368"/>
                    <a:pt x="26" y="368"/>
                  </a:cubicBezTo>
                  <a:cubicBezTo>
                    <a:pt x="26" y="369"/>
                    <a:pt x="26" y="369"/>
                    <a:pt x="26" y="369"/>
                  </a:cubicBezTo>
                  <a:cubicBezTo>
                    <a:pt x="25" y="370"/>
                    <a:pt x="25" y="370"/>
                    <a:pt x="25" y="370"/>
                  </a:cubicBezTo>
                  <a:cubicBezTo>
                    <a:pt x="24" y="370"/>
                    <a:pt x="24" y="370"/>
                    <a:pt x="24" y="370"/>
                  </a:cubicBezTo>
                  <a:cubicBezTo>
                    <a:pt x="24" y="369"/>
                    <a:pt x="24" y="369"/>
                    <a:pt x="24" y="369"/>
                  </a:cubicBezTo>
                  <a:cubicBezTo>
                    <a:pt x="23" y="369"/>
                    <a:pt x="23" y="369"/>
                    <a:pt x="23" y="369"/>
                  </a:cubicBezTo>
                  <a:cubicBezTo>
                    <a:pt x="23" y="367"/>
                    <a:pt x="23" y="367"/>
                    <a:pt x="23" y="367"/>
                  </a:cubicBezTo>
                  <a:close/>
                  <a:moveTo>
                    <a:pt x="26" y="368"/>
                  </a:moveTo>
                  <a:cubicBezTo>
                    <a:pt x="28" y="369"/>
                    <a:pt x="28" y="369"/>
                    <a:pt x="28" y="369"/>
                  </a:cubicBezTo>
                  <a:cubicBezTo>
                    <a:pt x="28" y="370"/>
                    <a:pt x="28" y="370"/>
                    <a:pt x="28" y="370"/>
                  </a:cubicBezTo>
                  <a:cubicBezTo>
                    <a:pt x="28" y="370"/>
                    <a:pt x="28" y="370"/>
                    <a:pt x="28" y="370"/>
                  </a:cubicBezTo>
                  <a:cubicBezTo>
                    <a:pt x="26" y="369"/>
                    <a:pt x="26" y="369"/>
                    <a:pt x="26" y="369"/>
                  </a:cubicBezTo>
                  <a:cubicBezTo>
                    <a:pt x="26" y="368"/>
                    <a:pt x="26" y="368"/>
                    <a:pt x="26" y="368"/>
                  </a:cubicBezTo>
                  <a:close/>
                  <a:moveTo>
                    <a:pt x="25" y="374"/>
                  </a:moveTo>
                  <a:cubicBezTo>
                    <a:pt x="25" y="374"/>
                    <a:pt x="25" y="374"/>
                    <a:pt x="25" y="374"/>
                  </a:cubicBezTo>
                  <a:cubicBezTo>
                    <a:pt x="24" y="374"/>
                    <a:pt x="24" y="374"/>
                    <a:pt x="24" y="374"/>
                  </a:cubicBezTo>
                  <a:cubicBezTo>
                    <a:pt x="25" y="373"/>
                    <a:pt x="25" y="373"/>
                    <a:pt x="25" y="373"/>
                  </a:cubicBezTo>
                  <a:cubicBezTo>
                    <a:pt x="25" y="371"/>
                    <a:pt x="25" y="371"/>
                    <a:pt x="25" y="371"/>
                  </a:cubicBezTo>
                  <a:cubicBezTo>
                    <a:pt x="26" y="371"/>
                    <a:pt x="26" y="371"/>
                    <a:pt x="26" y="371"/>
                  </a:cubicBezTo>
                  <a:cubicBezTo>
                    <a:pt x="26" y="372"/>
                    <a:pt x="26" y="372"/>
                    <a:pt x="26" y="372"/>
                  </a:cubicBezTo>
                  <a:cubicBezTo>
                    <a:pt x="25" y="374"/>
                    <a:pt x="25" y="374"/>
                    <a:pt x="25" y="374"/>
                  </a:cubicBezTo>
                  <a:close/>
                  <a:moveTo>
                    <a:pt x="30" y="369"/>
                  </a:moveTo>
                  <a:cubicBezTo>
                    <a:pt x="28" y="369"/>
                    <a:pt x="28" y="369"/>
                    <a:pt x="28" y="369"/>
                  </a:cubicBezTo>
                  <a:cubicBezTo>
                    <a:pt x="27" y="367"/>
                    <a:pt x="27" y="367"/>
                    <a:pt x="27" y="367"/>
                  </a:cubicBezTo>
                  <a:cubicBezTo>
                    <a:pt x="27" y="365"/>
                    <a:pt x="27" y="365"/>
                    <a:pt x="27" y="365"/>
                  </a:cubicBezTo>
                  <a:cubicBezTo>
                    <a:pt x="28" y="365"/>
                    <a:pt x="28" y="365"/>
                    <a:pt x="28" y="365"/>
                  </a:cubicBezTo>
                  <a:cubicBezTo>
                    <a:pt x="29" y="367"/>
                    <a:pt x="29" y="367"/>
                    <a:pt x="29" y="367"/>
                  </a:cubicBezTo>
                  <a:cubicBezTo>
                    <a:pt x="30" y="368"/>
                    <a:pt x="30" y="368"/>
                    <a:pt x="30" y="368"/>
                  </a:cubicBezTo>
                  <a:cubicBezTo>
                    <a:pt x="31" y="369"/>
                    <a:pt x="31" y="369"/>
                    <a:pt x="31" y="369"/>
                  </a:cubicBezTo>
                  <a:cubicBezTo>
                    <a:pt x="30" y="369"/>
                    <a:pt x="30" y="369"/>
                    <a:pt x="30" y="369"/>
                  </a:cubicBezTo>
                  <a:close/>
                  <a:moveTo>
                    <a:pt x="30" y="372"/>
                  </a:moveTo>
                  <a:cubicBezTo>
                    <a:pt x="29" y="371"/>
                    <a:pt x="29" y="371"/>
                    <a:pt x="29" y="371"/>
                  </a:cubicBezTo>
                  <a:cubicBezTo>
                    <a:pt x="29" y="370"/>
                    <a:pt x="29" y="370"/>
                    <a:pt x="29" y="370"/>
                  </a:cubicBezTo>
                  <a:cubicBezTo>
                    <a:pt x="30" y="371"/>
                    <a:pt x="30" y="371"/>
                    <a:pt x="30" y="371"/>
                  </a:cubicBezTo>
                  <a:cubicBezTo>
                    <a:pt x="31" y="372"/>
                    <a:pt x="31" y="372"/>
                    <a:pt x="31" y="372"/>
                  </a:cubicBezTo>
                  <a:cubicBezTo>
                    <a:pt x="30" y="372"/>
                    <a:pt x="30" y="372"/>
                    <a:pt x="30" y="372"/>
                  </a:cubicBezTo>
                  <a:close/>
                  <a:moveTo>
                    <a:pt x="31" y="375"/>
                  </a:moveTo>
                  <a:cubicBezTo>
                    <a:pt x="29" y="373"/>
                    <a:pt x="29" y="373"/>
                    <a:pt x="29" y="373"/>
                  </a:cubicBezTo>
                  <a:cubicBezTo>
                    <a:pt x="28" y="372"/>
                    <a:pt x="28" y="372"/>
                    <a:pt x="28" y="372"/>
                  </a:cubicBezTo>
                  <a:cubicBezTo>
                    <a:pt x="29" y="372"/>
                    <a:pt x="29" y="372"/>
                    <a:pt x="29" y="372"/>
                  </a:cubicBezTo>
                  <a:cubicBezTo>
                    <a:pt x="32" y="374"/>
                    <a:pt x="32" y="374"/>
                    <a:pt x="32" y="374"/>
                  </a:cubicBezTo>
                  <a:cubicBezTo>
                    <a:pt x="32" y="375"/>
                    <a:pt x="32" y="375"/>
                    <a:pt x="32" y="375"/>
                  </a:cubicBezTo>
                  <a:cubicBezTo>
                    <a:pt x="31" y="375"/>
                    <a:pt x="31" y="375"/>
                    <a:pt x="31" y="375"/>
                  </a:cubicBezTo>
                  <a:close/>
                  <a:moveTo>
                    <a:pt x="33" y="380"/>
                  </a:moveTo>
                  <a:cubicBezTo>
                    <a:pt x="32" y="379"/>
                    <a:pt x="32" y="379"/>
                    <a:pt x="32" y="379"/>
                  </a:cubicBezTo>
                  <a:cubicBezTo>
                    <a:pt x="31" y="378"/>
                    <a:pt x="31" y="378"/>
                    <a:pt x="31" y="378"/>
                  </a:cubicBezTo>
                  <a:cubicBezTo>
                    <a:pt x="31" y="377"/>
                    <a:pt x="31" y="377"/>
                    <a:pt x="31" y="377"/>
                  </a:cubicBezTo>
                  <a:cubicBezTo>
                    <a:pt x="29" y="378"/>
                    <a:pt x="29" y="378"/>
                    <a:pt x="29" y="378"/>
                  </a:cubicBezTo>
                  <a:cubicBezTo>
                    <a:pt x="29" y="377"/>
                    <a:pt x="29" y="377"/>
                    <a:pt x="29" y="377"/>
                  </a:cubicBezTo>
                  <a:cubicBezTo>
                    <a:pt x="30" y="376"/>
                    <a:pt x="30" y="376"/>
                    <a:pt x="30" y="376"/>
                  </a:cubicBezTo>
                  <a:cubicBezTo>
                    <a:pt x="31" y="377"/>
                    <a:pt x="31" y="377"/>
                    <a:pt x="31" y="377"/>
                  </a:cubicBezTo>
                  <a:cubicBezTo>
                    <a:pt x="33" y="376"/>
                    <a:pt x="33" y="376"/>
                    <a:pt x="33" y="376"/>
                  </a:cubicBezTo>
                  <a:cubicBezTo>
                    <a:pt x="34" y="378"/>
                    <a:pt x="34" y="378"/>
                    <a:pt x="34" y="378"/>
                  </a:cubicBezTo>
                  <a:cubicBezTo>
                    <a:pt x="33" y="380"/>
                    <a:pt x="33" y="380"/>
                    <a:pt x="33" y="380"/>
                  </a:cubicBezTo>
                  <a:close/>
                  <a:moveTo>
                    <a:pt x="38" y="388"/>
                  </a:moveTo>
                  <a:cubicBezTo>
                    <a:pt x="36" y="387"/>
                    <a:pt x="36" y="387"/>
                    <a:pt x="36" y="387"/>
                  </a:cubicBezTo>
                  <a:cubicBezTo>
                    <a:pt x="35" y="388"/>
                    <a:pt x="35" y="388"/>
                    <a:pt x="35" y="388"/>
                  </a:cubicBezTo>
                  <a:cubicBezTo>
                    <a:pt x="34" y="388"/>
                    <a:pt x="34" y="388"/>
                    <a:pt x="34" y="388"/>
                  </a:cubicBezTo>
                  <a:cubicBezTo>
                    <a:pt x="33" y="387"/>
                    <a:pt x="33" y="387"/>
                    <a:pt x="33" y="387"/>
                  </a:cubicBezTo>
                  <a:cubicBezTo>
                    <a:pt x="30" y="386"/>
                    <a:pt x="30" y="386"/>
                    <a:pt x="30" y="386"/>
                  </a:cubicBezTo>
                  <a:cubicBezTo>
                    <a:pt x="29" y="385"/>
                    <a:pt x="29" y="385"/>
                    <a:pt x="29" y="385"/>
                  </a:cubicBezTo>
                  <a:cubicBezTo>
                    <a:pt x="28" y="383"/>
                    <a:pt x="28" y="383"/>
                    <a:pt x="28" y="383"/>
                  </a:cubicBezTo>
                  <a:cubicBezTo>
                    <a:pt x="27" y="381"/>
                    <a:pt x="27" y="381"/>
                    <a:pt x="27" y="381"/>
                  </a:cubicBezTo>
                  <a:cubicBezTo>
                    <a:pt x="28" y="381"/>
                    <a:pt x="28" y="381"/>
                    <a:pt x="28" y="381"/>
                  </a:cubicBezTo>
                  <a:cubicBezTo>
                    <a:pt x="29" y="381"/>
                    <a:pt x="29" y="381"/>
                    <a:pt x="29" y="381"/>
                  </a:cubicBezTo>
                  <a:cubicBezTo>
                    <a:pt x="30" y="384"/>
                    <a:pt x="30" y="384"/>
                    <a:pt x="30" y="384"/>
                  </a:cubicBezTo>
                  <a:cubicBezTo>
                    <a:pt x="32" y="384"/>
                    <a:pt x="32" y="384"/>
                    <a:pt x="32" y="384"/>
                  </a:cubicBezTo>
                  <a:cubicBezTo>
                    <a:pt x="33" y="384"/>
                    <a:pt x="33" y="384"/>
                    <a:pt x="33" y="384"/>
                  </a:cubicBezTo>
                  <a:cubicBezTo>
                    <a:pt x="35" y="385"/>
                    <a:pt x="35" y="385"/>
                    <a:pt x="35" y="385"/>
                  </a:cubicBezTo>
                  <a:cubicBezTo>
                    <a:pt x="36" y="386"/>
                    <a:pt x="36" y="386"/>
                    <a:pt x="36" y="386"/>
                  </a:cubicBezTo>
                  <a:cubicBezTo>
                    <a:pt x="38" y="386"/>
                    <a:pt x="38" y="386"/>
                    <a:pt x="38" y="386"/>
                  </a:cubicBezTo>
                  <a:cubicBezTo>
                    <a:pt x="39" y="386"/>
                    <a:pt x="39" y="386"/>
                    <a:pt x="39" y="386"/>
                  </a:cubicBezTo>
                  <a:cubicBezTo>
                    <a:pt x="41" y="388"/>
                    <a:pt x="41" y="388"/>
                    <a:pt x="41" y="388"/>
                  </a:cubicBezTo>
                  <a:cubicBezTo>
                    <a:pt x="41" y="388"/>
                    <a:pt x="41" y="388"/>
                    <a:pt x="41" y="388"/>
                  </a:cubicBezTo>
                  <a:cubicBezTo>
                    <a:pt x="42" y="388"/>
                    <a:pt x="42" y="388"/>
                    <a:pt x="42" y="388"/>
                  </a:cubicBezTo>
                  <a:cubicBezTo>
                    <a:pt x="41" y="389"/>
                    <a:pt x="41" y="389"/>
                    <a:pt x="41" y="389"/>
                  </a:cubicBezTo>
                  <a:cubicBezTo>
                    <a:pt x="40" y="389"/>
                    <a:pt x="40" y="389"/>
                    <a:pt x="40" y="389"/>
                  </a:cubicBezTo>
                  <a:cubicBezTo>
                    <a:pt x="38" y="388"/>
                    <a:pt x="38" y="388"/>
                    <a:pt x="38" y="388"/>
                  </a:cubicBezTo>
                  <a:close/>
                  <a:moveTo>
                    <a:pt x="32" y="389"/>
                  </a:moveTo>
                  <a:cubicBezTo>
                    <a:pt x="32" y="389"/>
                    <a:pt x="34" y="390"/>
                    <a:pt x="34" y="390"/>
                  </a:cubicBezTo>
                  <a:cubicBezTo>
                    <a:pt x="32" y="390"/>
                    <a:pt x="32" y="390"/>
                    <a:pt x="32" y="390"/>
                  </a:cubicBezTo>
                  <a:cubicBezTo>
                    <a:pt x="32" y="389"/>
                    <a:pt x="32" y="389"/>
                    <a:pt x="32" y="389"/>
                  </a:cubicBezTo>
                  <a:close/>
                  <a:moveTo>
                    <a:pt x="45" y="397"/>
                  </a:moveTo>
                  <a:cubicBezTo>
                    <a:pt x="45" y="398"/>
                    <a:pt x="45" y="398"/>
                    <a:pt x="45" y="398"/>
                  </a:cubicBezTo>
                  <a:cubicBezTo>
                    <a:pt x="46" y="397"/>
                    <a:pt x="46" y="397"/>
                    <a:pt x="46" y="397"/>
                  </a:cubicBezTo>
                  <a:cubicBezTo>
                    <a:pt x="45" y="396"/>
                    <a:pt x="45" y="396"/>
                    <a:pt x="45" y="396"/>
                  </a:cubicBezTo>
                  <a:cubicBezTo>
                    <a:pt x="44" y="397"/>
                    <a:pt x="44" y="397"/>
                    <a:pt x="44" y="397"/>
                  </a:cubicBezTo>
                  <a:cubicBezTo>
                    <a:pt x="45" y="397"/>
                    <a:pt x="45" y="397"/>
                    <a:pt x="45" y="397"/>
                  </a:cubicBezTo>
                  <a:close/>
                  <a:moveTo>
                    <a:pt x="49" y="398"/>
                  </a:moveTo>
                  <a:cubicBezTo>
                    <a:pt x="48" y="398"/>
                    <a:pt x="48" y="398"/>
                    <a:pt x="48" y="398"/>
                  </a:cubicBezTo>
                  <a:cubicBezTo>
                    <a:pt x="47" y="397"/>
                    <a:pt x="47" y="397"/>
                    <a:pt x="47" y="397"/>
                  </a:cubicBezTo>
                  <a:cubicBezTo>
                    <a:pt x="47" y="396"/>
                    <a:pt x="47" y="396"/>
                    <a:pt x="47" y="396"/>
                  </a:cubicBezTo>
                  <a:cubicBezTo>
                    <a:pt x="46" y="395"/>
                    <a:pt x="46" y="395"/>
                    <a:pt x="46" y="395"/>
                  </a:cubicBezTo>
                  <a:cubicBezTo>
                    <a:pt x="44" y="396"/>
                    <a:pt x="44" y="396"/>
                    <a:pt x="44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39" y="393"/>
                    <a:pt x="39" y="393"/>
                    <a:pt x="39" y="393"/>
                  </a:cubicBezTo>
                  <a:cubicBezTo>
                    <a:pt x="38" y="392"/>
                    <a:pt x="38" y="392"/>
                    <a:pt x="38" y="392"/>
                  </a:cubicBezTo>
                  <a:cubicBezTo>
                    <a:pt x="37" y="391"/>
                    <a:pt x="37" y="391"/>
                    <a:pt x="37" y="391"/>
                  </a:cubicBezTo>
                  <a:cubicBezTo>
                    <a:pt x="37" y="390"/>
                    <a:pt x="37" y="390"/>
                    <a:pt x="37" y="390"/>
                  </a:cubicBezTo>
                  <a:cubicBezTo>
                    <a:pt x="37" y="389"/>
                    <a:pt x="37" y="389"/>
                    <a:pt x="37" y="389"/>
                  </a:cubicBezTo>
                  <a:cubicBezTo>
                    <a:pt x="39" y="389"/>
                    <a:pt x="39" y="389"/>
                    <a:pt x="39" y="389"/>
                  </a:cubicBezTo>
                  <a:cubicBezTo>
                    <a:pt x="39" y="390"/>
                    <a:pt x="39" y="390"/>
                    <a:pt x="39" y="390"/>
                  </a:cubicBezTo>
                  <a:cubicBezTo>
                    <a:pt x="40" y="390"/>
                    <a:pt x="40" y="390"/>
                    <a:pt x="40" y="390"/>
                  </a:cubicBezTo>
                  <a:cubicBezTo>
                    <a:pt x="42" y="390"/>
                    <a:pt x="42" y="390"/>
                    <a:pt x="42" y="390"/>
                  </a:cubicBezTo>
                  <a:cubicBezTo>
                    <a:pt x="44" y="390"/>
                    <a:pt x="44" y="390"/>
                    <a:pt x="44" y="390"/>
                  </a:cubicBezTo>
                  <a:cubicBezTo>
                    <a:pt x="46" y="391"/>
                    <a:pt x="46" y="391"/>
                    <a:pt x="46" y="391"/>
                  </a:cubicBezTo>
                  <a:cubicBezTo>
                    <a:pt x="47" y="392"/>
                    <a:pt x="47" y="392"/>
                    <a:pt x="47" y="392"/>
                  </a:cubicBezTo>
                  <a:cubicBezTo>
                    <a:pt x="48" y="393"/>
                    <a:pt x="48" y="393"/>
                    <a:pt x="48" y="393"/>
                  </a:cubicBezTo>
                  <a:cubicBezTo>
                    <a:pt x="49" y="392"/>
                    <a:pt x="49" y="392"/>
                    <a:pt x="49" y="392"/>
                  </a:cubicBezTo>
                  <a:cubicBezTo>
                    <a:pt x="51" y="393"/>
                    <a:pt x="51" y="393"/>
                    <a:pt x="51" y="393"/>
                  </a:cubicBezTo>
                  <a:cubicBezTo>
                    <a:pt x="51" y="394"/>
                    <a:pt x="51" y="394"/>
                    <a:pt x="51" y="394"/>
                  </a:cubicBezTo>
                  <a:cubicBezTo>
                    <a:pt x="50" y="394"/>
                    <a:pt x="50" y="394"/>
                    <a:pt x="50" y="394"/>
                  </a:cubicBezTo>
                  <a:cubicBezTo>
                    <a:pt x="49" y="394"/>
                    <a:pt x="49" y="394"/>
                    <a:pt x="49" y="394"/>
                  </a:cubicBezTo>
                  <a:cubicBezTo>
                    <a:pt x="50" y="395"/>
                    <a:pt x="50" y="395"/>
                    <a:pt x="50" y="395"/>
                  </a:cubicBezTo>
                  <a:cubicBezTo>
                    <a:pt x="50" y="396"/>
                    <a:pt x="50" y="396"/>
                    <a:pt x="50" y="396"/>
                  </a:cubicBezTo>
                  <a:cubicBezTo>
                    <a:pt x="49" y="397"/>
                    <a:pt x="49" y="397"/>
                    <a:pt x="49" y="397"/>
                  </a:cubicBezTo>
                  <a:cubicBezTo>
                    <a:pt x="49" y="398"/>
                    <a:pt x="49" y="398"/>
                    <a:pt x="49" y="398"/>
                  </a:cubicBezTo>
                  <a:close/>
                  <a:moveTo>
                    <a:pt x="51" y="397"/>
                  </a:moveTo>
                  <a:cubicBezTo>
                    <a:pt x="50" y="398"/>
                    <a:pt x="50" y="398"/>
                    <a:pt x="50" y="398"/>
                  </a:cubicBezTo>
                  <a:cubicBezTo>
                    <a:pt x="50" y="400"/>
                    <a:pt x="50" y="400"/>
                    <a:pt x="50" y="400"/>
                  </a:cubicBezTo>
                  <a:cubicBezTo>
                    <a:pt x="51" y="399"/>
                    <a:pt x="51" y="399"/>
                    <a:pt x="51" y="399"/>
                  </a:cubicBezTo>
                  <a:cubicBezTo>
                    <a:pt x="52" y="398"/>
                    <a:pt x="52" y="398"/>
                    <a:pt x="52" y="398"/>
                  </a:cubicBezTo>
                  <a:cubicBezTo>
                    <a:pt x="52" y="397"/>
                    <a:pt x="52" y="397"/>
                    <a:pt x="52" y="397"/>
                  </a:cubicBezTo>
                  <a:cubicBezTo>
                    <a:pt x="52" y="397"/>
                    <a:pt x="52" y="397"/>
                    <a:pt x="52" y="397"/>
                  </a:cubicBezTo>
                  <a:cubicBezTo>
                    <a:pt x="51" y="397"/>
                    <a:pt x="51" y="397"/>
                    <a:pt x="51" y="397"/>
                  </a:cubicBezTo>
                  <a:close/>
                  <a:moveTo>
                    <a:pt x="61" y="396"/>
                  </a:moveTo>
                  <a:cubicBezTo>
                    <a:pt x="60" y="397"/>
                    <a:pt x="60" y="397"/>
                    <a:pt x="60" y="397"/>
                  </a:cubicBezTo>
                  <a:cubicBezTo>
                    <a:pt x="61" y="398"/>
                    <a:pt x="61" y="398"/>
                    <a:pt x="61" y="398"/>
                  </a:cubicBezTo>
                  <a:cubicBezTo>
                    <a:pt x="60" y="399"/>
                    <a:pt x="60" y="399"/>
                    <a:pt x="60" y="399"/>
                  </a:cubicBezTo>
                  <a:cubicBezTo>
                    <a:pt x="58" y="398"/>
                    <a:pt x="58" y="398"/>
                    <a:pt x="58" y="398"/>
                  </a:cubicBezTo>
                  <a:cubicBezTo>
                    <a:pt x="58" y="398"/>
                    <a:pt x="58" y="398"/>
                    <a:pt x="58" y="398"/>
                  </a:cubicBezTo>
                  <a:cubicBezTo>
                    <a:pt x="57" y="398"/>
                    <a:pt x="57" y="398"/>
                    <a:pt x="57" y="398"/>
                  </a:cubicBezTo>
                  <a:cubicBezTo>
                    <a:pt x="56" y="397"/>
                    <a:pt x="56" y="397"/>
                    <a:pt x="56" y="397"/>
                  </a:cubicBezTo>
                  <a:cubicBezTo>
                    <a:pt x="54" y="397"/>
                    <a:pt x="54" y="397"/>
                    <a:pt x="54" y="397"/>
                  </a:cubicBezTo>
                  <a:cubicBezTo>
                    <a:pt x="54" y="398"/>
                    <a:pt x="54" y="398"/>
                    <a:pt x="54" y="398"/>
                  </a:cubicBezTo>
                  <a:cubicBezTo>
                    <a:pt x="53" y="397"/>
                    <a:pt x="53" y="397"/>
                    <a:pt x="53" y="397"/>
                  </a:cubicBezTo>
                  <a:cubicBezTo>
                    <a:pt x="52" y="396"/>
                    <a:pt x="52" y="396"/>
                    <a:pt x="52" y="396"/>
                  </a:cubicBezTo>
                  <a:cubicBezTo>
                    <a:pt x="52" y="395"/>
                    <a:pt x="52" y="395"/>
                    <a:pt x="52" y="395"/>
                  </a:cubicBezTo>
                  <a:cubicBezTo>
                    <a:pt x="54" y="395"/>
                    <a:pt x="54" y="395"/>
                    <a:pt x="54" y="395"/>
                  </a:cubicBezTo>
                  <a:cubicBezTo>
                    <a:pt x="55" y="394"/>
                    <a:pt x="55" y="394"/>
                    <a:pt x="55" y="394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9" y="396"/>
                    <a:pt x="59" y="396"/>
                    <a:pt x="59" y="396"/>
                  </a:cubicBezTo>
                  <a:cubicBezTo>
                    <a:pt x="59" y="396"/>
                    <a:pt x="59" y="396"/>
                    <a:pt x="59" y="396"/>
                  </a:cubicBezTo>
                  <a:cubicBezTo>
                    <a:pt x="60" y="395"/>
                    <a:pt x="60" y="395"/>
                    <a:pt x="60" y="395"/>
                  </a:cubicBezTo>
                  <a:cubicBezTo>
                    <a:pt x="61" y="396"/>
                    <a:pt x="61" y="396"/>
                    <a:pt x="61" y="396"/>
                  </a:cubicBezTo>
                  <a:close/>
                  <a:moveTo>
                    <a:pt x="66" y="395"/>
                  </a:moveTo>
                  <a:cubicBezTo>
                    <a:pt x="64" y="394"/>
                    <a:pt x="64" y="394"/>
                    <a:pt x="64" y="394"/>
                  </a:cubicBezTo>
                  <a:cubicBezTo>
                    <a:pt x="65" y="393"/>
                    <a:pt x="65" y="393"/>
                    <a:pt x="65" y="393"/>
                  </a:cubicBezTo>
                  <a:cubicBezTo>
                    <a:pt x="64" y="392"/>
                    <a:pt x="64" y="392"/>
                    <a:pt x="64" y="392"/>
                  </a:cubicBezTo>
                  <a:cubicBezTo>
                    <a:pt x="65" y="391"/>
                    <a:pt x="65" y="391"/>
                    <a:pt x="65" y="391"/>
                  </a:cubicBezTo>
                  <a:cubicBezTo>
                    <a:pt x="63" y="389"/>
                    <a:pt x="63" y="389"/>
                    <a:pt x="63" y="389"/>
                  </a:cubicBezTo>
                  <a:cubicBezTo>
                    <a:pt x="63" y="388"/>
                    <a:pt x="63" y="388"/>
                    <a:pt x="63" y="388"/>
                  </a:cubicBezTo>
                  <a:cubicBezTo>
                    <a:pt x="62" y="387"/>
                    <a:pt x="62" y="387"/>
                    <a:pt x="62" y="387"/>
                  </a:cubicBezTo>
                  <a:cubicBezTo>
                    <a:pt x="62" y="389"/>
                    <a:pt x="62" y="389"/>
                    <a:pt x="62" y="389"/>
                  </a:cubicBezTo>
                  <a:cubicBezTo>
                    <a:pt x="61" y="390"/>
                    <a:pt x="61" y="390"/>
                    <a:pt x="61" y="390"/>
                  </a:cubicBezTo>
                  <a:cubicBezTo>
                    <a:pt x="62" y="392"/>
                    <a:pt x="62" y="392"/>
                    <a:pt x="62" y="392"/>
                  </a:cubicBezTo>
                  <a:cubicBezTo>
                    <a:pt x="61" y="393"/>
                    <a:pt x="61" y="393"/>
                    <a:pt x="61" y="393"/>
                  </a:cubicBezTo>
                  <a:cubicBezTo>
                    <a:pt x="61" y="394"/>
                    <a:pt x="61" y="394"/>
                    <a:pt x="61" y="394"/>
                  </a:cubicBezTo>
                  <a:cubicBezTo>
                    <a:pt x="63" y="395"/>
                    <a:pt x="63" y="395"/>
                    <a:pt x="63" y="395"/>
                  </a:cubicBezTo>
                  <a:cubicBezTo>
                    <a:pt x="65" y="395"/>
                    <a:pt x="65" y="395"/>
                    <a:pt x="65" y="395"/>
                  </a:cubicBezTo>
                  <a:cubicBezTo>
                    <a:pt x="65" y="396"/>
                    <a:pt x="65" y="396"/>
                    <a:pt x="65" y="396"/>
                  </a:cubicBezTo>
                  <a:cubicBezTo>
                    <a:pt x="66" y="395"/>
                    <a:pt x="66" y="395"/>
                    <a:pt x="66" y="395"/>
                  </a:cubicBezTo>
                  <a:close/>
                  <a:moveTo>
                    <a:pt x="59" y="408"/>
                  </a:moveTo>
                  <a:cubicBezTo>
                    <a:pt x="61" y="408"/>
                    <a:pt x="61" y="408"/>
                    <a:pt x="61" y="408"/>
                  </a:cubicBezTo>
                  <a:cubicBezTo>
                    <a:pt x="62" y="408"/>
                    <a:pt x="62" y="408"/>
                    <a:pt x="62" y="408"/>
                  </a:cubicBezTo>
                  <a:cubicBezTo>
                    <a:pt x="60" y="409"/>
                    <a:pt x="60" y="409"/>
                    <a:pt x="60" y="409"/>
                  </a:cubicBezTo>
                  <a:cubicBezTo>
                    <a:pt x="59" y="408"/>
                    <a:pt x="59" y="408"/>
                    <a:pt x="59" y="408"/>
                  </a:cubicBezTo>
                  <a:close/>
                  <a:moveTo>
                    <a:pt x="60" y="407"/>
                  </a:moveTo>
                  <a:cubicBezTo>
                    <a:pt x="59" y="406"/>
                    <a:pt x="59" y="406"/>
                    <a:pt x="59" y="406"/>
                  </a:cubicBezTo>
                  <a:cubicBezTo>
                    <a:pt x="60" y="405"/>
                    <a:pt x="60" y="405"/>
                    <a:pt x="60" y="405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7"/>
                    <a:pt x="60" y="407"/>
                    <a:pt x="60" y="407"/>
                  </a:cubicBezTo>
                  <a:close/>
                  <a:moveTo>
                    <a:pt x="94" y="416"/>
                  </a:moveTo>
                  <a:cubicBezTo>
                    <a:pt x="93" y="415"/>
                    <a:pt x="93" y="415"/>
                    <a:pt x="93" y="415"/>
                  </a:cubicBezTo>
                  <a:cubicBezTo>
                    <a:pt x="94" y="414"/>
                    <a:pt x="94" y="414"/>
                    <a:pt x="94" y="414"/>
                  </a:cubicBezTo>
                  <a:cubicBezTo>
                    <a:pt x="94" y="413"/>
                    <a:pt x="94" y="413"/>
                    <a:pt x="94" y="413"/>
                  </a:cubicBezTo>
                  <a:cubicBezTo>
                    <a:pt x="95" y="413"/>
                    <a:pt x="95" y="413"/>
                    <a:pt x="95" y="413"/>
                  </a:cubicBezTo>
                  <a:cubicBezTo>
                    <a:pt x="95" y="415"/>
                    <a:pt x="95" y="415"/>
                    <a:pt x="95" y="415"/>
                  </a:cubicBezTo>
                  <a:cubicBezTo>
                    <a:pt x="95" y="416"/>
                    <a:pt x="95" y="416"/>
                    <a:pt x="95" y="416"/>
                  </a:cubicBezTo>
                  <a:cubicBezTo>
                    <a:pt x="94" y="416"/>
                    <a:pt x="94" y="416"/>
                    <a:pt x="94" y="416"/>
                  </a:cubicBezTo>
                  <a:close/>
                  <a:moveTo>
                    <a:pt x="72" y="407"/>
                  </a:moveTo>
                  <a:cubicBezTo>
                    <a:pt x="74" y="406"/>
                    <a:pt x="74" y="406"/>
                    <a:pt x="74" y="406"/>
                  </a:cubicBezTo>
                  <a:cubicBezTo>
                    <a:pt x="75" y="406"/>
                    <a:pt x="75" y="406"/>
                    <a:pt x="75" y="406"/>
                  </a:cubicBezTo>
                  <a:cubicBezTo>
                    <a:pt x="76" y="406"/>
                    <a:pt x="76" y="406"/>
                    <a:pt x="76" y="406"/>
                  </a:cubicBezTo>
                  <a:cubicBezTo>
                    <a:pt x="78" y="407"/>
                    <a:pt x="78" y="407"/>
                    <a:pt x="78" y="407"/>
                  </a:cubicBezTo>
                  <a:cubicBezTo>
                    <a:pt x="82" y="406"/>
                    <a:pt x="82" y="406"/>
                    <a:pt x="82" y="406"/>
                  </a:cubicBezTo>
                  <a:cubicBezTo>
                    <a:pt x="85" y="405"/>
                    <a:pt x="85" y="405"/>
                    <a:pt x="85" y="405"/>
                  </a:cubicBezTo>
                  <a:cubicBezTo>
                    <a:pt x="87" y="405"/>
                    <a:pt x="87" y="405"/>
                    <a:pt x="87" y="405"/>
                  </a:cubicBezTo>
                  <a:cubicBezTo>
                    <a:pt x="89" y="405"/>
                    <a:pt x="89" y="405"/>
                    <a:pt x="89" y="405"/>
                  </a:cubicBezTo>
                  <a:cubicBezTo>
                    <a:pt x="92" y="405"/>
                    <a:pt x="92" y="405"/>
                    <a:pt x="92" y="405"/>
                  </a:cubicBezTo>
                  <a:cubicBezTo>
                    <a:pt x="94" y="405"/>
                    <a:pt x="94" y="405"/>
                    <a:pt x="94" y="405"/>
                  </a:cubicBezTo>
                  <a:cubicBezTo>
                    <a:pt x="94" y="407"/>
                    <a:pt x="94" y="407"/>
                    <a:pt x="94" y="407"/>
                  </a:cubicBezTo>
                  <a:cubicBezTo>
                    <a:pt x="95" y="408"/>
                    <a:pt x="95" y="408"/>
                    <a:pt x="95" y="408"/>
                  </a:cubicBezTo>
                  <a:cubicBezTo>
                    <a:pt x="94" y="408"/>
                    <a:pt x="94" y="408"/>
                    <a:pt x="94" y="408"/>
                  </a:cubicBezTo>
                  <a:cubicBezTo>
                    <a:pt x="93" y="409"/>
                    <a:pt x="93" y="409"/>
                    <a:pt x="93" y="409"/>
                  </a:cubicBezTo>
                  <a:cubicBezTo>
                    <a:pt x="92" y="408"/>
                    <a:pt x="92" y="408"/>
                    <a:pt x="92" y="408"/>
                  </a:cubicBezTo>
                  <a:cubicBezTo>
                    <a:pt x="91" y="408"/>
                    <a:pt x="91" y="408"/>
                    <a:pt x="91" y="408"/>
                  </a:cubicBezTo>
                  <a:cubicBezTo>
                    <a:pt x="89" y="409"/>
                    <a:pt x="89" y="409"/>
                    <a:pt x="89" y="409"/>
                  </a:cubicBezTo>
                  <a:cubicBezTo>
                    <a:pt x="87" y="409"/>
                    <a:pt x="87" y="409"/>
                    <a:pt x="87" y="409"/>
                  </a:cubicBezTo>
                  <a:cubicBezTo>
                    <a:pt x="86" y="408"/>
                    <a:pt x="86" y="408"/>
                    <a:pt x="86" y="408"/>
                  </a:cubicBezTo>
                  <a:cubicBezTo>
                    <a:pt x="86" y="406"/>
                    <a:pt x="86" y="406"/>
                    <a:pt x="86" y="406"/>
                  </a:cubicBezTo>
                  <a:cubicBezTo>
                    <a:pt x="84" y="406"/>
                    <a:pt x="84" y="406"/>
                    <a:pt x="84" y="406"/>
                  </a:cubicBezTo>
                  <a:cubicBezTo>
                    <a:pt x="83" y="408"/>
                    <a:pt x="83" y="408"/>
                    <a:pt x="83" y="408"/>
                  </a:cubicBezTo>
                  <a:cubicBezTo>
                    <a:pt x="82" y="408"/>
                    <a:pt x="82" y="408"/>
                    <a:pt x="82" y="408"/>
                  </a:cubicBezTo>
                  <a:cubicBezTo>
                    <a:pt x="80" y="408"/>
                    <a:pt x="80" y="408"/>
                    <a:pt x="80" y="408"/>
                  </a:cubicBezTo>
                  <a:cubicBezTo>
                    <a:pt x="82" y="409"/>
                    <a:pt x="82" y="409"/>
                    <a:pt x="82" y="409"/>
                  </a:cubicBezTo>
                  <a:cubicBezTo>
                    <a:pt x="82" y="409"/>
                    <a:pt x="82" y="409"/>
                    <a:pt x="82" y="409"/>
                  </a:cubicBezTo>
                  <a:cubicBezTo>
                    <a:pt x="84" y="409"/>
                    <a:pt x="84" y="409"/>
                    <a:pt x="84" y="409"/>
                  </a:cubicBezTo>
                  <a:cubicBezTo>
                    <a:pt x="85" y="410"/>
                    <a:pt x="85" y="410"/>
                    <a:pt x="85" y="410"/>
                  </a:cubicBezTo>
                  <a:cubicBezTo>
                    <a:pt x="84" y="411"/>
                    <a:pt x="84" y="411"/>
                    <a:pt x="84" y="411"/>
                  </a:cubicBezTo>
                  <a:cubicBezTo>
                    <a:pt x="86" y="411"/>
                    <a:pt x="86" y="411"/>
                    <a:pt x="86" y="411"/>
                  </a:cubicBezTo>
                  <a:cubicBezTo>
                    <a:pt x="88" y="413"/>
                    <a:pt x="88" y="413"/>
                    <a:pt x="88" y="413"/>
                  </a:cubicBezTo>
                  <a:cubicBezTo>
                    <a:pt x="88" y="414"/>
                    <a:pt x="88" y="414"/>
                    <a:pt x="88" y="414"/>
                  </a:cubicBezTo>
                  <a:cubicBezTo>
                    <a:pt x="87" y="414"/>
                    <a:pt x="87" y="414"/>
                    <a:pt x="87" y="414"/>
                  </a:cubicBezTo>
                  <a:cubicBezTo>
                    <a:pt x="85" y="413"/>
                    <a:pt x="85" y="413"/>
                    <a:pt x="85" y="413"/>
                  </a:cubicBezTo>
                  <a:cubicBezTo>
                    <a:pt x="84" y="412"/>
                    <a:pt x="84" y="412"/>
                    <a:pt x="84" y="412"/>
                  </a:cubicBezTo>
                  <a:cubicBezTo>
                    <a:pt x="82" y="413"/>
                    <a:pt x="82" y="413"/>
                    <a:pt x="82" y="413"/>
                  </a:cubicBezTo>
                  <a:cubicBezTo>
                    <a:pt x="81" y="412"/>
                    <a:pt x="81" y="412"/>
                    <a:pt x="81" y="412"/>
                  </a:cubicBezTo>
                  <a:cubicBezTo>
                    <a:pt x="80" y="410"/>
                    <a:pt x="80" y="410"/>
                    <a:pt x="80" y="410"/>
                  </a:cubicBezTo>
                  <a:cubicBezTo>
                    <a:pt x="79" y="411"/>
                    <a:pt x="79" y="411"/>
                    <a:pt x="79" y="411"/>
                  </a:cubicBezTo>
                  <a:cubicBezTo>
                    <a:pt x="78" y="411"/>
                    <a:pt x="78" y="411"/>
                    <a:pt x="78" y="411"/>
                  </a:cubicBezTo>
                  <a:cubicBezTo>
                    <a:pt x="80" y="412"/>
                    <a:pt x="80" y="412"/>
                    <a:pt x="80" y="412"/>
                  </a:cubicBezTo>
                  <a:cubicBezTo>
                    <a:pt x="80" y="414"/>
                    <a:pt x="80" y="414"/>
                    <a:pt x="80" y="414"/>
                  </a:cubicBezTo>
                  <a:cubicBezTo>
                    <a:pt x="79" y="414"/>
                    <a:pt x="79" y="414"/>
                    <a:pt x="79" y="414"/>
                  </a:cubicBezTo>
                  <a:cubicBezTo>
                    <a:pt x="77" y="413"/>
                    <a:pt x="77" y="413"/>
                    <a:pt x="77" y="413"/>
                  </a:cubicBezTo>
                  <a:cubicBezTo>
                    <a:pt x="76" y="413"/>
                    <a:pt x="76" y="413"/>
                    <a:pt x="76" y="413"/>
                  </a:cubicBezTo>
                  <a:cubicBezTo>
                    <a:pt x="75" y="412"/>
                    <a:pt x="75" y="412"/>
                    <a:pt x="75" y="412"/>
                  </a:cubicBezTo>
                  <a:cubicBezTo>
                    <a:pt x="74" y="412"/>
                    <a:pt x="74" y="412"/>
                    <a:pt x="74" y="412"/>
                  </a:cubicBezTo>
                  <a:cubicBezTo>
                    <a:pt x="75" y="411"/>
                    <a:pt x="75" y="411"/>
                    <a:pt x="75" y="411"/>
                  </a:cubicBezTo>
                  <a:cubicBezTo>
                    <a:pt x="73" y="412"/>
                    <a:pt x="73" y="412"/>
                    <a:pt x="73" y="412"/>
                  </a:cubicBezTo>
                  <a:cubicBezTo>
                    <a:pt x="72" y="411"/>
                    <a:pt x="72" y="411"/>
                    <a:pt x="72" y="411"/>
                  </a:cubicBezTo>
                  <a:cubicBezTo>
                    <a:pt x="72" y="410"/>
                    <a:pt x="72" y="410"/>
                    <a:pt x="72" y="410"/>
                  </a:cubicBezTo>
                  <a:cubicBezTo>
                    <a:pt x="73" y="409"/>
                    <a:pt x="73" y="409"/>
                    <a:pt x="73" y="409"/>
                  </a:cubicBezTo>
                  <a:cubicBezTo>
                    <a:pt x="76" y="408"/>
                    <a:pt x="76" y="408"/>
                    <a:pt x="76" y="408"/>
                  </a:cubicBezTo>
                  <a:cubicBezTo>
                    <a:pt x="75" y="408"/>
                    <a:pt x="75" y="408"/>
                    <a:pt x="75" y="408"/>
                  </a:cubicBezTo>
                  <a:cubicBezTo>
                    <a:pt x="73" y="408"/>
                    <a:pt x="73" y="408"/>
                    <a:pt x="73" y="408"/>
                  </a:cubicBezTo>
                  <a:lnTo>
                    <a:pt x="72" y="407"/>
                  </a:lnTo>
                  <a:close/>
                </a:path>
              </a:pathLst>
            </a:custGeom>
            <a:solidFill>
              <a:srgbClr val="00A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</p:spTree>
    <p:extLst>
      <p:ext uri="{BB962C8B-B14F-4D97-AF65-F5344CB8AC3E}">
        <p14:creationId xmlns:p14="http://schemas.microsoft.com/office/powerpoint/2010/main" val="1705874192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" name="Straight Connector 37"/>
          <p:cNvCxnSpPr/>
          <p:nvPr/>
        </p:nvCxnSpPr>
        <p:spPr>
          <a:xfrm>
            <a:off x="6985446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417934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1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00C1119-9C94-064E-BA6B-589CCC3D495C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170</a:t>
            </a:fld>
            <a:endParaRPr lang="en-US" dirty="0"/>
          </a:p>
        </p:txBody>
      </p:sp>
      <p:sp>
        <p:nvSpPr>
          <p:cNvPr id="35" name="TextBox 34"/>
          <p:cNvSpPr txBox="1"/>
          <p:nvPr/>
        </p:nvSpPr>
        <p:spPr>
          <a:xfrm>
            <a:off x="5420950" y="3629059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 err="1"/>
              <a:t>Subtítulo</a:t>
            </a:r>
            <a:endParaRPr lang="en-US" sz="1400" b="1" dirty="0"/>
          </a:p>
        </p:txBody>
      </p:sp>
      <p:grpSp>
        <p:nvGrpSpPr>
          <p:cNvPr id="53" name="Group 52"/>
          <p:cNvGrpSpPr/>
          <p:nvPr/>
        </p:nvGrpSpPr>
        <p:grpSpPr>
          <a:xfrm>
            <a:off x="4408409" y="2177808"/>
            <a:ext cx="1311384" cy="508290"/>
            <a:chOff x="4408409" y="2177808"/>
            <a:chExt cx="1311384" cy="508290"/>
          </a:xfrm>
        </p:grpSpPr>
        <p:cxnSp>
          <p:nvCxnSpPr>
            <p:cNvPr id="39" name="Straight Connector 38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/>
          <p:cNvGrpSpPr/>
          <p:nvPr/>
        </p:nvGrpSpPr>
        <p:grpSpPr>
          <a:xfrm flipH="1">
            <a:off x="6523807" y="2177808"/>
            <a:ext cx="1311384" cy="508290"/>
            <a:chOff x="4408409" y="2177808"/>
            <a:chExt cx="1311384" cy="508290"/>
          </a:xfrm>
        </p:grpSpPr>
        <p:cxnSp>
          <p:nvCxnSpPr>
            <p:cNvPr id="55" name="Straight Connector 54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56"/>
          <p:cNvGrpSpPr/>
          <p:nvPr/>
        </p:nvGrpSpPr>
        <p:grpSpPr>
          <a:xfrm flipV="1">
            <a:off x="4408409" y="4179310"/>
            <a:ext cx="1311384" cy="508290"/>
            <a:chOff x="4408409" y="2177808"/>
            <a:chExt cx="1311384" cy="508290"/>
          </a:xfrm>
        </p:grpSpPr>
        <p:cxnSp>
          <p:nvCxnSpPr>
            <p:cNvPr id="58" name="Straight Connector 57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" name="Group 59"/>
          <p:cNvGrpSpPr/>
          <p:nvPr/>
        </p:nvGrpSpPr>
        <p:grpSpPr>
          <a:xfrm flipH="1" flipV="1">
            <a:off x="6523807" y="4179310"/>
            <a:ext cx="1311384" cy="508290"/>
            <a:chOff x="4408409" y="2177808"/>
            <a:chExt cx="1311384" cy="508290"/>
          </a:xfrm>
        </p:grpSpPr>
        <p:cxnSp>
          <p:nvCxnSpPr>
            <p:cNvPr id="61" name="Straight Connector 60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Freeform 19"/>
          <p:cNvSpPr>
            <a:spLocks/>
          </p:cNvSpPr>
          <p:nvPr/>
        </p:nvSpPr>
        <p:spPr bwMode="auto">
          <a:xfrm>
            <a:off x="6191031" y="2521643"/>
            <a:ext cx="701228" cy="494334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20"/>
          <p:cNvSpPr>
            <a:spLocks/>
          </p:cNvSpPr>
          <p:nvPr/>
        </p:nvSpPr>
        <p:spPr bwMode="auto">
          <a:xfrm>
            <a:off x="5387147" y="2521643"/>
            <a:ext cx="698067" cy="494334"/>
          </a:xfrm>
          <a:custGeom>
            <a:avLst/>
            <a:gdLst>
              <a:gd name="T0" fmla="*/ 0 w 214"/>
              <a:gd name="T1" fmla="*/ 124 h 151"/>
              <a:gd name="T2" fmla="*/ 48 w 214"/>
              <a:gd name="T3" fmla="*/ 151 h 151"/>
              <a:gd name="T4" fmla="*/ 214 w 214"/>
              <a:gd name="T5" fmla="*/ 55 h 151"/>
              <a:gd name="T6" fmla="*/ 214 w 214"/>
              <a:gd name="T7" fmla="*/ 0 h 151"/>
              <a:gd name="T8" fmla="*/ 0 w 214"/>
              <a:gd name="T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0" y="124"/>
                </a:moveTo>
                <a:cubicBezTo>
                  <a:pt x="48" y="151"/>
                  <a:pt x="48" y="151"/>
                  <a:pt x="48" y="151"/>
                </a:cubicBezTo>
                <a:cubicBezTo>
                  <a:pt x="85" y="97"/>
                  <a:pt x="145" y="60"/>
                  <a:pt x="214" y="55"/>
                </a:cubicBezTo>
                <a:cubicBezTo>
                  <a:pt x="214" y="0"/>
                  <a:pt x="214" y="0"/>
                  <a:pt x="214" y="0"/>
                </a:cubicBezTo>
                <a:cubicBezTo>
                  <a:pt x="125" y="5"/>
                  <a:pt x="46" y="53"/>
                  <a:pt x="0" y="1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21"/>
          <p:cNvSpPr>
            <a:spLocks/>
          </p:cNvSpPr>
          <p:nvPr/>
        </p:nvSpPr>
        <p:spPr bwMode="auto">
          <a:xfrm>
            <a:off x="6788020" y="3015977"/>
            <a:ext cx="251116" cy="810201"/>
          </a:xfrm>
          <a:custGeom>
            <a:avLst/>
            <a:gdLst>
              <a:gd name="T0" fmla="*/ 48 w 77"/>
              <a:gd name="T1" fmla="*/ 0 h 248"/>
              <a:gd name="T2" fmla="*/ 0 w 77"/>
              <a:gd name="T3" fmla="*/ 28 h 248"/>
              <a:gd name="T4" fmla="*/ 22 w 77"/>
              <a:gd name="T5" fmla="*/ 124 h 248"/>
              <a:gd name="T6" fmla="*/ 0 w 77"/>
              <a:gd name="T7" fmla="*/ 220 h 248"/>
              <a:gd name="T8" fmla="*/ 48 w 77"/>
              <a:gd name="T9" fmla="*/ 248 h 248"/>
              <a:gd name="T10" fmla="*/ 77 w 77"/>
              <a:gd name="T11" fmla="*/ 124 h 248"/>
              <a:gd name="T12" fmla="*/ 48 w 77"/>
              <a:gd name="T1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58"/>
                  <a:pt x="14" y="191"/>
                  <a:pt x="0" y="220"/>
                </a:cubicBezTo>
                <a:cubicBezTo>
                  <a:pt x="48" y="248"/>
                  <a:pt x="48" y="248"/>
                  <a:pt x="48" y="248"/>
                </a:cubicBezTo>
                <a:cubicBezTo>
                  <a:pt x="67" y="211"/>
                  <a:pt x="77" y="169"/>
                  <a:pt x="77" y="124"/>
                </a:cubicBezTo>
                <a:cubicBezTo>
                  <a:pt x="77" y="79"/>
                  <a:pt x="67" y="37"/>
                  <a:pt x="48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22"/>
          <p:cNvSpPr>
            <a:spLocks/>
          </p:cNvSpPr>
          <p:nvPr/>
        </p:nvSpPr>
        <p:spPr bwMode="auto">
          <a:xfrm>
            <a:off x="5240268" y="3015977"/>
            <a:ext cx="251116" cy="810201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chemeClr val="tx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23"/>
          <p:cNvSpPr>
            <a:spLocks/>
          </p:cNvSpPr>
          <p:nvPr/>
        </p:nvSpPr>
        <p:spPr bwMode="auto">
          <a:xfrm>
            <a:off x="5387147" y="3826176"/>
            <a:ext cx="698067" cy="492753"/>
          </a:xfrm>
          <a:custGeom>
            <a:avLst/>
            <a:gdLst>
              <a:gd name="T0" fmla="*/ 48 w 214"/>
              <a:gd name="T1" fmla="*/ 0 h 151"/>
              <a:gd name="T2" fmla="*/ 0 w 214"/>
              <a:gd name="T3" fmla="*/ 28 h 151"/>
              <a:gd name="T4" fmla="*/ 214 w 214"/>
              <a:gd name="T5" fmla="*/ 151 h 151"/>
              <a:gd name="T6" fmla="*/ 214 w 214"/>
              <a:gd name="T7" fmla="*/ 96 h 151"/>
              <a:gd name="T8" fmla="*/ 48 w 214"/>
              <a:gd name="T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46" y="98"/>
                  <a:pt x="125" y="146"/>
                  <a:pt x="214" y="151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145" y="91"/>
                  <a:pt x="85" y="54"/>
                  <a:pt x="48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24"/>
          <p:cNvSpPr>
            <a:spLocks/>
          </p:cNvSpPr>
          <p:nvPr/>
        </p:nvSpPr>
        <p:spPr bwMode="auto">
          <a:xfrm>
            <a:off x="6191031" y="3826176"/>
            <a:ext cx="701228" cy="492753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Rectangle 21"/>
          <p:cNvSpPr/>
          <p:nvPr/>
        </p:nvSpPr>
        <p:spPr>
          <a:xfrm>
            <a:off x="7784767" y="1854200"/>
            <a:ext cx="1927918" cy="640033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7784767" y="3096748"/>
            <a:ext cx="1927918" cy="640033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7784767" y="4363767"/>
            <a:ext cx="1927918" cy="640033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2567511" y="1854200"/>
            <a:ext cx="1927918" cy="640033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2567511" y="3096748"/>
            <a:ext cx="1927918" cy="640033"/>
          </a:xfrm>
          <a:prstGeom prst="rect">
            <a:avLst/>
          </a:prstGeom>
          <a:solidFill>
            <a:schemeClr val="tx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2567511" y="4363767"/>
            <a:ext cx="1927918" cy="640033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2727976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2727976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727976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C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8000055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/>
              <a:t>Opción</a:t>
            </a:r>
            <a:r>
              <a:rPr lang="en-US" sz="1400" b="1" dirty="0"/>
              <a:t> D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000055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E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8000055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F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53270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653270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653270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9860697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9860697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860697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620836975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" name="Straight Connector 37"/>
          <p:cNvCxnSpPr/>
          <p:nvPr/>
        </p:nvCxnSpPr>
        <p:spPr>
          <a:xfrm>
            <a:off x="6985446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417934" y="3438630"/>
            <a:ext cx="849745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1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F396E8F-BBCD-A143-B6D5-6C497FA39B5B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171</a:t>
            </a:fld>
            <a:endParaRPr lang="en-US" dirty="0"/>
          </a:p>
        </p:txBody>
      </p:sp>
      <p:sp>
        <p:nvSpPr>
          <p:cNvPr id="35" name="TextBox 34"/>
          <p:cNvSpPr txBox="1"/>
          <p:nvPr/>
        </p:nvSpPr>
        <p:spPr>
          <a:xfrm>
            <a:off x="5420950" y="3629059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 err="1"/>
              <a:t>Subtítulo</a:t>
            </a:r>
            <a:endParaRPr lang="en-US" sz="1400" b="1" dirty="0"/>
          </a:p>
        </p:txBody>
      </p:sp>
      <p:grpSp>
        <p:nvGrpSpPr>
          <p:cNvPr id="53" name="Group 52"/>
          <p:cNvGrpSpPr/>
          <p:nvPr/>
        </p:nvGrpSpPr>
        <p:grpSpPr>
          <a:xfrm>
            <a:off x="4408409" y="2177808"/>
            <a:ext cx="1311384" cy="508290"/>
            <a:chOff x="4408409" y="2177808"/>
            <a:chExt cx="1311384" cy="508290"/>
          </a:xfrm>
        </p:grpSpPr>
        <p:cxnSp>
          <p:nvCxnSpPr>
            <p:cNvPr id="39" name="Straight Connector 38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/>
          <p:cNvGrpSpPr/>
          <p:nvPr/>
        </p:nvGrpSpPr>
        <p:grpSpPr>
          <a:xfrm flipH="1">
            <a:off x="6523807" y="2177808"/>
            <a:ext cx="1311384" cy="508290"/>
            <a:chOff x="4408409" y="2177808"/>
            <a:chExt cx="1311384" cy="508290"/>
          </a:xfrm>
        </p:grpSpPr>
        <p:cxnSp>
          <p:nvCxnSpPr>
            <p:cNvPr id="55" name="Straight Connector 54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Group 56"/>
          <p:cNvGrpSpPr/>
          <p:nvPr/>
        </p:nvGrpSpPr>
        <p:grpSpPr>
          <a:xfrm flipV="1">
            <a:off x="4408409" y="4179310"/>
            <a:ext cx="1311384" cy="508290"/>
            <a:chOff x="4408409" y="2177808"/>
            <a:chExt cx="1311384" cy="508290"/>
          </a:xfrm>
        </p:grpSpPr>
        <p:cxnSp>
          <p:nvCxnSpPr>
            <p:cNvPr id="58" name="Straight Connector 57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" name="Group 59"/>
          <p:cNvGrpSpPr/>
          <p:nvPr/>
        </p:nvGrpSpPr>
        <p:grpSpPr>
          <a:xfrm flipH="1" flipV="1">
            <a:off x="6523807" y="4179310"/>
            <a:ext cx="1311384" cy="508290"/>
            <a:chOff x="4408409" y="2177808"/>
            <a:chExt cx="1311384" cy="508290"/>
          </a:xfrm>
        </p:grpSpPr>
        <p:cxnSp>
          <p:nvCxnSpPr>
            <p:cNvPr id="61" name="Straight Connector 60"/>
            <p:cNvCxnSpPr/>
            <p:nvPr/>
          </p:nvCxnSpPr>
          <p:spPr>
            <a:xfrm>
              <a:off x="4408409" y="2177808"/>
              <a:ext cx="849745" cy="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/>
            <p:cNvCxnSpPr/>
            <p:nvPr/>
          </p:nvCxnSpPr>
          <p:spPr>
            <a:xfrm>
              <a:off x="5256868" y="2177808"/>
              <a:ext cx="462925" cy="508290"/>
            </a:xfrm>
            <a:prstGeom prst="line">
              <a:avLst/>
            </a:prstGeom>
            <a:ln w="9525" cmpd="sng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Freeform 19"/>
          <p:cNvSpPr>
            <a:spLocks/>
          </p:cNvSpPr>
          <p:nvPr/>
        </p:nvSpPr>
        <p:spPr bwMode="auto">
          <a:xfrm>
            <a:off x="6191031" y="2521643"/>
            <a:ext cx="701228" cy="494334"/>
          </a:xfrm>
          <a:custGeom>
            <a:avLst/>
            <a:gdLst>
              <a:gd name="T0" fmla="*/ 167 w 215"/>
              <a:gd name="T1" fmla="*/ 151 h 151"/>
              <a:gd name="T2" fmla="*/ 215 w 215"/>
              <a:gd name="T3" fmla="*/ 123 h 151"/>
              <a:gd name="T4" fmla="*/ 0 w 215"/>
              <a:gd name="T5" fmla="*/ 0 h 151"/>
              <a:gd name="T6" fmla="*/ 0 w 215"/>
              <a:gd name="T7" fmla="*/ 55 h 151"/>
              <a:gd name="T8" fmla="*/ 167 w 215"/>
              <a:gd name="T9" fmla="*/ 151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167" y="151"/>
                </a:moveTo>
                <a:cubicBezTo>
                  <a:pt x="215" y="123"/>
                  <a:pt x="215" y="123"/>
                  <a:pt x="215" y="123"/>
                </a:cubicBezTo>
                <a:cubicBezTo>
                  <a:pt x="168" y="53"/>
                  <a:pt x="90" y="5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70" y="60"/>
                  <a:pt x="130" y="97"/>
                  <a:pt x="167" y="151"/>
                </a:cubicBezTo>
                <a:close/>
              </a:path>
            </a:pathLst>
          </a:custGeom>
          <a:solidFill>
            <a:srgbClr val="EFF28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20"/>
          <p:cNvSpPr>
            <a:spLocks/>
          </p:cNvSpPr>
          <p:nvPr/>
        </p:nvSpPr>
        <p:spPr bwMode="auto">
          <a:xfrm>
            <a:off x="5387147" y="2521643"/>
            <a:ext cx="698067" cy="494334"/>
          </a:xfrm>
          <a:custGeom>
            <a:avLst/>
            <a:gdLst>
              <a:gd name="T0" fmla="*/ 0 w 214"/>
              <a:gd name="T1" fmla="*/ 124 h 151"/>
              <a:gd name="T2" fmla="*/ 48 w 214"/>
              <a:gd name="T3" fmla="*/ 151 h 151"/>
              <a:gd name="T4" fmla="*/ 214 w 214"/>
              <a:gd name="T5" fmla="*/ 55 h 151"/>
              <a:gd name="T6" fmla="*/ 214 w 214"/>
              <a:gd name="T7" fmla="*/ 0 h 151"/>
              <a:gd name="T8" fmla="*/ 0 w 214"/>
              <a:gd name="T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0" y="124"/>
                </a:moveTo>
                <a:cubicBezTo>
                  <a:pt x="48" y="151"/>
                  <a:pt x="48" y="151"/>
                  <a:pt x="48" y="151"/>
                </a:cubicBezTo>
                <a:cubicBezTo>
                  <a:pt x="85" y="97"/>
                  <a:pt x="145" y="60"/>
                  <a:pt x="214" y="55"/>
                </a:cubicBezTo>
                <a:cubicBezTo>
                  <a:pt x="214" y="0"/>
                  <a:pt x="214" y="0"/>
                  <a:pt x="214" y="0"/>
                </a:cubicBezTo>
                <a:cubicBezTo>
                  <a:pt x="125" y="5"/>
                  <a:pt x="46" y="53"/>
                  <a:pt x="0" y="1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21"/>
          <p:cNvSpPr>
            <a:spLocks/>
          </p:cNvSpPr>
          <p:nvPr/>
        </p:nvSpPr>
        <p:spPr bwMode="auto">
          <a:xfrm>
            <a:off x="6788020" y="3015977"/>
            <a:ext cx="251116" cy="810201"/>
          </a:xfrm>
          <a:custGeom>
            <a:avLst/>
            <a:gdLst>
              <a:gd name="T0" fmla="*/ 48 w 77"/>
              <a:gd name="T1" fmla="*/ 0 h 248"/>
              <a:gd name="T2" fmla="*/ 0 w 77"/>
              <a:gd name="T3" fmla="*/ 28 h 248"/>
              <a:gd name="T4" fmla="*/ 22 w 77"/>
              <a:gd name="T5" fmla="*/ 124 h 248"/>
              <a:gd name="T6" fmla="*/ 0 w 77"/>
              <a:gd name="T7" fmla="*/ 220 h 248"/>
              <a:gd name="T8" fmla="*/ 48 w 77"/>
              <a:gd name="T9" fmla="*/ 248 h 248"/>
              <a:gd name="T10" fmla="*/ 77 w 77"/>
              <a:gd name="T11" fmla="*/ 124 h 248"/>
              <a:gd name="T12" fmla="*/ 48 w 77"/>
              <a:gd name="T13" fmla="*/ 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14" y="57"/>
                  <a:pt x="22" y="90"/>
                  <a:pt x="22" y="124"/>
                </a:cubicBezTo>
                <a:cubicBezTo>
                  <a:pt x="22" y="158"/>
                  <a:pt x="14" y="191"/>
                  <a:pt x="0" y="220"/>
                </a:cubicBezTo>
                <a:cubicBezTo>
                  <a:pt x="48" y="248"/>
                  <a:pt x="48" y="248"/>
                  <a:pt x="48" y="248"/>
                </a:cubicBezTo>
                <a:cubicBezTo>
                  <a:pt x="67" y="211"/>
                  <a:pt x="77" y="169"/>
                  <a:pt x="77" y="124"/>
                </a:cubicBezTo>
                <a:cubicBezTo>
                  <a:pt x="77" y="79"/>
                  <a:pt x="67" y="37"/>
                  <a:pt x="48" y="0"/>
                </a:cubicBezTo>
                <a:close/>
              </a:path>
            </a:pathLst>
          </a:custGeom>
          <a:solidFill>
            <a:srgbClr val="4F72BD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22"/>
          <p:cNvSpPr>
            <a:spLocks/>
          </p:cNvSpPr>
          <p:nvPr/>
        </p:nvSpPr>
        <p:spPr bwMode="auto">
          <a:xfrm>
            <a:off x="5240268" y="3015977"/>
            <a:ext cx="251116" cy="810201"/>
          </a:xfrm>
          <a:custGeom>
            <a:avLst/>
            <a:gdLst>
              <a:gd name="T0" fmla="*/ 55 w 77"/>
              <a:gd name="T1" fmla="*/ 124 h 248"/>
              <a:gd name="T2" fmla="*/ 77 w 77"/>
              <a:gd name="T3" fmla="*/ 28 h 248"/>
              <a:gd name="T4" fmla="*/ 29 w 77"/>
              <a:gd name="T5" fmla="*/ 0 h 248"/>
              <a:gd name="T6" fmla="*/ 0 w 77"/>
              <a:gd name="T7" fmla="*/ 124 h 248"/>
              <a:gd name="T8" fmla="*/ 29 w 77"/>
              <a:gd name="T9" fmla="*/ 248 h 248"/>
              <a:gd name="T10" fmla="*/ 77 w 77"/>
              <a:gd name="T11" fmla="*/ 220 h 248"/>
              <a:gd name="T12" fmla="*/ 55 w 77"/>
              <a:gd name="T13" fmla="*/ 12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248">
                <a:moveTo>
                  <a:pt x="55" y="124"/>
                </a:moveTo>
                <a:cubicBezTo>
                  <a:pt x="55" y="90"/>
                  <a:pt x="63" y="57"/>
                  <a:pt x="77" y="28"/>
                </a:cubicBezTo>
                <a:cubicBezTo>
                  <a:pt x="29" y="0"/>
                  <a:pt x="29" y="0"/>
                  <a:pt x="29" y="0"/>
                </a:cubicBezTo>
                <a:cubicBezTo>
                  <a:pt x="10" y="37"/>
                  <a:pt x="0" y="79"/>
                  <a:pt x="0" y="124"/>
                </a:cubicBezTo>
                <a:cubicBezTo>
                  <a:pt x="0" y="169"/>
                  <a:pt x="10" y="211"/>
                  <a:pt x="29" y="248"/>
                </a:cubicBezTo>
                <a:cubicBezTo>
                  <a:pt x="77" y="220"/>
                  <a:pt x="77" y="220"/>
                  <a:pt x="77" y="220"/>
                </a:cubicBezTo>
                <a:cubicBezTo>
                  <a:pt x="63" y="191"/>
                  <a:pt x="55" y="158"/>
                  <a:pt x="55" y="1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23"/>
          <p:cNvSpPr>
            <a:spLocks/>
          </p:cNvSpPr>
          <p:nvPr/>
        </p:nvSpPr>
        <p:spPr bwMode="auto">
          <a:xfrm>
            <a:off x="5387147" y="3826176"/>
            <a:ext cx="698067" cy="492753"/>
          </a:xfrm>
          <a:custGeom>
            <a:avLst/>
            <a:gdLst>
              <a:gd name="T0" fmla="*/ 48 w 214"/>
              <a:gd name="T1" fmla="*/ 0 h 151"/>
              <a:gd name="T2" fmla="*/ 0 w 214"/>
              <a:gd name="T3" fmla="*/ 28 h 151"/>
              <a:gd name="T4" fmla="*/ 214 w 214"/>
              <a:gd name="T5" fmla="*/ 151 h 151"/>
              <a:gd name="T6" fmla="*/ 214 w 214"/>
              <a:gd name="T7" fmla="*/ 96 h 151"/>
              <a:gd name="T8" fmla="*/ 48 w 214"/>
              <a:gd name="T9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4" h="151">
                <a:moveTo>
                  <a:pt x="48" y="0"/>
                </a:moveTo>
                <a:cubicBezTo>
                  <a:pt x="0" y="28"/>
                  <a:pt x="0" y="28"/>
                  <a:pt x="0" y="28"/>
                </a:cubicBezTo>
                <a:cubicBezTo>
                  <a:pt x="46" y="98"/>
                  <a:pt x="125" y="146"/>
                  <a:pt x="214" y="151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145" y="91"/>
                  <a:pt x="85" y="54"/>
                  <a:pt x="48" y="0"/>
                </a:cubicBezTo>
                <a:close/>
              </a:path>
            </a:pathLst>
          </a:custGeom>
          <a:solidFill>
            <a:srgbClr val="65686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24"/>
          <p:cNvSpPr>
            <a:spLocks/>
          </p:cNvSpPr>
          <p:nvPr/>
        </p:nvSpPr>
        <p:spPr bwMode="auto">
          <a:xfrm>
            <a:off x="6191031" y="3826176"/>
            <a:ext cx="701228" cy="492753"/>
          </a:xfrm>
          <a:custGeom>
            <a:avLst/>
            <a:gdLst>
              <a:gd name="T0" fmla="*/ 0 w 215"/>
              <a:gd name="T1" fmla="*/ 96 h 151"/>
              <a:gd name="T2" fmla="*/ 0 w 215"/>
              <a:gd name="T3" fmla="*/ 151 h 151"/>
              <a:gd name="T4" fmla="*/ 215 w 215"/>
              <a:gd name="T5" fmla="*/ 28 h 151"/>
              <a:gd name="T6" fmla="*/ 167 w 215"/>
              <a:gd name="T7" fmla="*/ 0 h 151"/>
              <a:gd name="T8" fmla="*/ 0 w 215"/>
              <a:gd name="T9" fmla="*/ 9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5" h="151">
                <a:moveTo>
                  <a:pt x="0" y="96"/>
                </a:moveTo>
                <a:cubicBezTo>
                  <a:pt x="0" y="151"/>
                  <a:pt x="0" y="151"/>
                  <a:pt x="0" y="151"/>
                </a:cubicBezTo>
                <a:cubicBezTo>
                  <a:pt x="90" y="146"/>
                  <a:pt x="168" y="98"/>
                  <a:pt x="215" y="28"/>
                </a:cubicBezTo>
                <a:cubicBezTo>
                  <a:pt x="167" y="0"/>
                  <a:pt x="167" y="0"/>
                  <a:pt x="167" y="0"/>
                </a:cubicBezTo>
                <a:cubicBezTo>
                  <a:pt x="130" y="54"/>
                  <a:pt x="70" y="91"/>
                  <a:pt x="0" y="9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Rectangle 21"/>
          <p:cNvSpPr/>
          <p:nvPr/>
        </p:nvSpPr>
        <p:spPr>
          <a:xfrm>
            <a:off x="7784767" y="1854200"/>
            <a:ext cx="1927918" cy="640033"/>
          </a:xfrm>
          <a:prstGeom prst="rect">
            <a:avLst/>
          </a:prstGeom>
          <a:solidFill>
            <a:srgbClr val="EFF28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7784767" y="3096748"/>
            <a:ext cx="1927918" cy="640033"/>
          </a:xfrm>
          <a:prstGeom prst="rect">
            <a:avLst/>
          </a:prstGeom>
          <a:solidFill>
            <a:srgbClr val="4F72B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7784767" y="4363767"/>
            <a:ext cx="1927918" cy="640033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2567511" y="1854200"/>
            <a:ext cx="1927918" cy="640033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2567511" y="3096748"/>
            <a:ext cx="1927918" cy="6400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2567511" y="4363767"/>
            <a:ext cx="1927918" cy="640033"/>
          </a:xfrm>
          <a:prstGeom prst="rect">
            <a:avLst/>
          </a:prstGeom>
          <a:solidFill>
            <a:srgbClr val="65686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2727976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2727976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727976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C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8000055" y="2059458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/>
              <a:t>Opción</a:t>
            </a:r>
            <a:r>
              <a:rPr lang="en-US" sz="1400" b="1" dirty="0"/>
              <a:t> D 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000055" y="3293526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E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8000055" y="4574181"/>
            <a:ext cx="141393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 err="1">
                <a:solidFill>
                  <a:schemeClr val="bg1"/>
                </a:solidFill>
              </a:rPr>
              <a:t>Opción</a:t>
            </a:r>
            <a:r>
              <a:rPr lang="en-US" sz="1400" b="1" dirty="0">
                <a:solidFill>
                  <a:schemeClr val="bg1"/>
                </a:solidFill>
              </a:rPr>
              <a:t> F 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53270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653270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653270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9860697" y="2005598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9860697" y="3239666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860697" y="4520321"/>
            <a:ext cx="1711180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</a:t>
            </a:r>
            <a:r>
              <a:rPr lang="en-US" sz="105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637564656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/>
        </p:nvSpPr>
        <p:spPr>
          <a:xfrm>
            <a:off x="3044776" y="3458553"/>
            <a:ext cx="1616601" cy="218756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5319616" y="3458553"/>
            <a:ext cx="1616601" cy="218756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7618307" y="3458553"/>
            <a:ext cx="1616601" cy="218756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2422321-D622-4348-8D4B-8790AB1BFA6A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172</a:t>
            </a:fld>
            <a:endParaRPr lang="en-US" dirty="0"/>
          </a:p>
        </p:txBody>
      </p:sp>
      <p:cxnSp>
        <p:nvCxnSpPr>
          <p:cNvPr id="13" name="Straight Connector 12"/>
          <p:cNvCxnSpPr/>
          <p:nvPr/>
        </p:nvCxnSpPr>
        <p:spPr>
          <a:xfrm>
            <a:off x="3972304" y="3255903"/>
            <a:ext cx="4283062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6127917" y="1877075"/>
            <a:ext cx="0" cy="105540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Oval 5"/>
          <p:cNvSpPr/>
          <p:nvPr/>
        </p:nvSpPr>
        <p:spPr>
          <a:xfrm>
            <a:off x="5505647" y="910813"/>
            <a:ext cx="1244540" cy="124454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338419" y="2742749"/>
            <a:ext cx="1039222" cy="1039222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608306" y="2742749"/>
            <a:ext cx="1039222" cy="1039222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7905216" y="2742749"/>
            <a:ext cx="1039222" cy="10392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797490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527602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094401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137299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15741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14167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771285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15741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A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5414167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71285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C </a:t>
            </a:r>
          </a:p>
        </p:txBody>
      </p:sp>
    </p:spTree>
    <p:extLst>
      <p:ext uri="{BB962C8B-B14F-4D97-AF65-F5344CB8AC3E}">
        <p14:creationId xmlns:p14="http://schemas.microsoft.com/office/powerpoint/2010/main" val="3828317723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/>
        </p:nvSpPr>
        <p:spPr>
          <a:xfrm>
            <a:off x="3044776" y="3458553"/>
            <a:ext cx="1616601" cy="218756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5319616" y="3458553"/>
            <a:ext cx="1616601" cy="218756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7618307" y="3458553"/>
            <a:ext cx="1616601" cy="218756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CF93181-79DA-7A4E-93BE-54E54AA21CAE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173</a:t>
            </a:fld>
            <a:endParaRPr lang="en-US" dirty="0"/>
          </a:p>
        </p:txBody>
      </p:sp>
      <p:cxnSp>
        <p:nvCxnSpPr>
          <p:cNvPr id="13" name="Straight Connector 12"/>
          <p:cNvCxnSpPr/>
          <p:nvPr/>
        </p:nvCxnSpPr>
        <p:spPr>
          <a:xfrm>
            <a:off x="3972304" y="3255903"/>
            <a:ext cx="4283062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6127917" y="1877075"/>
            <a:ext cx="0" cy="105540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Oval 5"/>
          <p:cNvSpPr/>
          <p:nvPr/>
        </p:nvSpPr>
        <p:spPr>
          <a:xfrm>
            <a:off x="5505647" y="910813"/>
            <a:ext cx="1244540" cy="1244540"/>
          </a:xfrm>
          <a:prstGeom prst="ellipse">
            <a:avLst/>
          </a:prstGeom>
          <a:solidFill>
            <a:srgbClr val="77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338419" y="2742749"/>
            <a:ext cx="1039222" cy="1039222"/>
          </a:xfrm>
          <a:prstGeom prst="ellipse">
            <a:avLst/>
          </a:prstGeom>
          <a:solidFill>
            <a:srgbClr val="789F9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608306" y="2742749"/>
            <a:ext cx="1039222" cy="1039222"/>
          </a:xfrm>
          <a:prstGeom prst="ellipse">
            <a:avLst/>
          </a:prstGeom>
          <a:solidFill>
            <a:srgbClr val="BF947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7905216" y="2742749"/>
            <a:ext cx="1039222" cy="1039222"/>
          </a:xfrm>
          <a:prstGeom prst="ellipse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797490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527602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094401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137299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15741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14167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771285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15741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A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5414167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71285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C </a:t>
            </a:r>
          </a:p>
        </p:txBody>
      </p:sp>
    </p:spTree>
    <p:extLst>
      <p:ext uri="{BB962C8B-B14F-4D97-AF65-F5344CB8AC3E}">
        <p14:creationId xmlns:p14="http://schemas.microsoft.com/office/powerpoint/2010/main" val="2095814946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/>
        </p:nvSpPr>
        <p:spPr>
          <a:xfrm>
            <a:off x="3044776" y="3458553"/>
            <a:ext cx="1616601" cy="2187568"/>
          </a:xfrm>
          <a:prstGeom prst="rect">
            <a:avLst/>
          </a:prstGeom>
          <a:solidFill>
            <a:srgbClr val="EFF286">
              <a:alpha val="2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5319616" y="3458553"/>
            <a:ext cx="1616601" cy="2187568"/>
          </a:xfrm>
          <a:prstGeom prst="rect">
            <a:avLst/>
          </a:prstGeom>
          <a:solidFill>
            <a:srgbClr val="EFF286">
              <a:alpha val="2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7618307" y="3458553"/>
            <a:ext cx="1616601" cy="2187568"/>
          </a:xfrm>
          <a:prstGeom prst="rect">
            <a:avLst/>
          </a:prstGeom>
          <a:solidFill>
            <a:srgbClr val="EFF286">
              <a:alpha val="2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83AD006-F5D1-4240-9038-D905BEC86746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174</a:t>
            </a:fld>
            <a:endParaRPr lang="en-US" dirty="0"/>
          </a:p>
        </p:txBody>
      </p:sp>
      <p:cxnSp>
        <p:nvCxnSpPr>
          <p:cNvPr id="13" name="Straight Connector 12"/>
          <p:cNvCxnSpPr/>
          <p:nvPr/>
        </p:nvCxnSpPr>
        <p:spPr>
          <a:xfrm>
            <a:off x="3972304" y="3255903"/>
            <a:ext cx="4283062" cy="0"/>
          </a:xfrm>
          <a:prstGeom prst="line">
            <a:avLst/>
          </a:prstGeom>
          <a:ln w="9525" cmpd="sng">
            <a:solidFill>
              <a:srgbClr val="C7CB59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6127917" y="1877075"/>
            <a:ext cx="0" cy="1055400"/>
          </a:xfrm>
          <a:prstGeom prst="line">
            <a:avLst/>
          </a:prstGeom>
          <a:ln w="9525" cmpd="sng">
            <a:solidFill>
              <a:srgbClr val="C7CB59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Oval 5"/>
          <p:cNvSpPr/>
          <p:nvPr/>
        </p:nvSpPr>
        <p:spPr>
          <a:xfrm>
            <a:off x="5505647" y="910813"/>
            <a:ext cx="1244540" cy="1244540"/>
          </a:xfrm>
          <a:prstGeom prst="ellips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338419" y="2742749"/>
            <a:ext cx="1039222" cy="1039222"/>
          </a:xfrm>
          <a:prstGeom prst="ellipse">
            <a:avLst/>
          </a:prstGeom>
          <a:solidFill>
            <a:srgbClr val="E9ED5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608306" y="2742749"/>
            <a:ext cx="1039222" cy="1039222"/>
          </a:xfrm>
          <a:prstGeom prst="ellipse">
            <a:avLst/>
          </a:prstGeom>
          <a:solidFill>
            <a:srgbClr val="F3F5A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7905216" y="2742749"/>
            <a:ext cx="1039222" cy="1039222"/>
          </a:xfrm>
          <a:prstGeom prst="ellipse">
            <a:avLst/>
          </a:prstGeom>
          <a:solidFill>
            <a:srgbClr val="F7F9C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797490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527602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094401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137299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15741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14167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771285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15741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A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5414167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71285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C </a:t>
            </a:r>
          </a:p>
        </p:txBody>
      </p:sp>
    </p:spTree>
    <p:extLst>
      <p:ext uri="{BB962C8B-B14F-4D97-AF65-F5344CB8AC3E}">
        <p14:creationId xmlns:p14="http://schemas.microsoft.com/office/powerpoint/2010/main" val="94785687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/>
        </p:nvSpPr>
        <p:spPr>
          <a:xfrm>
            <a:off x="3044776" y="3458553"/>
            <a:ext cx="1616601" cy="2187568"/>
          </a:xfrm>
          <a:prstGeom prst="rect">
            <a:avLst/>
          </a:prstGeom>
          <a:solidFill>
            <a:schemeClr val="tx1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5319616" y="3458553"/>
            <a:ext cx="1616601" cy="2187568"/>
          </a:xfrm>
          <a:prstGeom prst="rect">
            <a:avLst/>
          </a:prstGeom>
          <a:solidFill>
            <a:schemeClr val="tx1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7618307" y="3458553"/>
            <a:ext cx="1616601" cy="2187568"/>
          </a:xfrm>
          <a:prstGeom prst="rect">
            <a:avLst/>
          </a:prstGeom>
          <a:solidFill>
            <a:schemeClr val="tx1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CBA7411-B071-2446-8D38-90D349395366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175</a:t>
            </a:fld>
            <a:endParaRPr lang="en-US" dirty="0"/>
          </a:p>
        </p:txBody>
      </p:sp>
      <p:cxnSp>
        <p:nvCxnSpPr>
          <p:cNvPr id="13" name="Straight Connector 12"/>
          <p:cNvCxnSpPr/>
          <p:nvPr/>
        </p:nvCxnSpPr>
        <p:spPr>
          <a:xfrm>
            <a:off x="3972304" y="3255903"/>
            <a:ext cx="4283062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6127917" y="1877075"/>
            <a:ext cx="0" cy="105540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Oval 5"/>
          <p:cNvSpPr/>
          <p:nvPr/>
        </p:nvSpPr>
        <p:spPr>
          <a:xfrm>
            <a:off x="5505647" y="910813"/>
            <a:ext cx="1244540" cy="1244540"/>
          </a:xfrm>
          <a:prstGeom prst="ellips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338419" y="2742749"/>
            <a:ext cx="1039222" cy="1039222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608306" y="2742749"/>
            <a:ext cx="1039222" cy="10392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7905216" y="2742749"/>
            <a:ext cx="1039222" cy="1039222"/>
          </a:xfrm>
          <a:prstGeom prst="ellipse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797490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527602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094401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137299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15741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14167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771285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15741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A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5414167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71285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C </a:t>
            </a:r>
          </a:p>
        </p:txBody>
      </p:sp>
    </p:spTree>
    <p:extLst>
      <p:ext uri="{BB962C8B-B14F-4D97-AF65-F5344CB8AC3E}">
        <p14:creationId xmlns:p14="http://schemas.microsoft.com/office/powerpoint/2010/main" val="180010760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/>
        </p:nvSpPr>
        <p:spPr>
          <a:xfrm>
            <a:off x="3044776" y="3458553"/>
            <a:ext cx="1616601" cy="2187568"/>
          </a:xfrm>
          <a:prstGeom prst="rect">
            <a:avLst/>
          </a:prstGeom>
          <a:solidFill>
            <a:schemeClr val="tx1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5319616" y="3458553"/>
            <a:ext cx="1616601" cy="2187568"/>
          </a:xfrm>
          <a:prstGeom prst="rect">
            <a:avLst/>
          </a:prstGeom>
          <a:solidFill>
            <a:schemeClr val="tx1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7618307" y="3458553"/>
            <a:ext cx="1616601" cy="2187568"/>
          </a:xfrm>
          <a:prstGeom prst="rect">
            <a:avLst/>
          </a:prstGeom>
          <a:solidFill>
            <a:schemeClr val="tx1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C71ECA1-6883-BB41-B154-CAA8C6A6FB2C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176</a:t>
            </a:fld>
            <a:endParaRPr lang="en-US" dirty="0"/>
          </a:p>
        </p:txBody>
      </p:sp>
      <p:cxnSp>
        <p:nvCxnSpPr>
          <p:cNvPr id="13" name="Straight Connector 12"/>
          <p:cNvCxnSpPr/>
          <p:nvPr/>
        </p:nvCxnSpPr>
        <p:spPr>
          <a:xfrm>
            <a:off x="3972304" y="3255903"/>
            <a:ext cx="4283062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6127917" y="1877075"/>
            <a:ext cx="0" cy="105540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Oval 5"/>
          <p:cNvSpPr/>
          <p:nvPr/>
        </p:nvSpPr>
        <p:spPr>
          <a:xfrm>
            <a:off x="5505647" y="910813"/>
            <a:ext cx="1244540" cy="1244540"/>
          </a:xfrm>
          <a:prstGeom prst="ellips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338419" y="2742749"/>
            <a:ext cx="1039222" cy="1039222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608306" y="2742749"/>
            <a:ext cx="1039222" cy="1039222"/>
          </a:xfrm>
          <a:prstGeom prst="ellipse">
            <a:avLst/>
          </a:prstGeom>
          <a:solidFill>
            <a:srgbClr val="8C8C8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7905216" y="2742749"/>
            <a:ext cx="1039222" cy="1039222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797490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527602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094401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/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137299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15741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14167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771285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15741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A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5414167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71285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C </a:t>
            </a:r>
          </a:p>
        </p:txBody>
      </p:sp>
    </p:spTree>
    <p:extLst>
      <p:ext uri="{BB962C8B-B14F-4D97-AF65-F5344CB8AC3E}">
        <p14:creationId xmlns:p14="http://schemas.microsoft.com/office/powerpoint/2010/main" val="819969777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/>
        </p:nvSpPr>
        <p:spPr>
          <a:xfrm>
            <a:off x="3044776" y="3458553"/>
            <a:ext cx="1616601" cy="2187568"/>
          </a:xfrm>
          <a:prstGeom prst="rect">
            <a:avLst/>
          </a:prstGeom>
          <a:solidFill>
            <a:srgbClr val="C1CDE7">
              <a:alpha val="50196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5319616" y="3458553"/>
            <a:ext cx="1616601" cy="2187568"/>
          </a:xfrm>
          <a:prstGeom prst="rect">
            <a:avLst/>
          </a:prstGeom>
          <a:solidFill>
            <a:srgbClr val="C1CDE7">
              <a:alpha val="50196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7618307" y="3458553"/>
            <a:ext cx="1616601" cy="2187568"/>
          </a:xfrm>
          <a:prstGeom prst="rect">
            <a:avLst/>
          </a:prstGeom>
          <a:solidFill>
            <a:srgbClr val="C1CDE7">
              <a:alpha val="50196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Esquema</a:t>
            </a:r>
            <a:r>
              <a:rPr lang="en-US" dirty="0"/>
              <a:t> modular </a:t>
            </a:r>
            <a:r>
              <a:rPr lang="es-ES" dirty="0"/>
              <a:t>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F31B900-5F92-9140-96E6-D6BA22C620E9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177</a:t>
            </a:fld>
            <a:endParaRPr lang="en-US" dirty="0"/>
          </a:p>
        </p:txBody>
      </p:sp>
      <p:cxnSp>
        <p:nvCxnSpPr>
          <p:cNvPr id="13" name="Straight Connector 12"/>
          <p:cNvCxnSpPr/>
          <p:nvPr/>
        </p:nvCxnSpPr>
        <p:spPr>
          <a:xfrm>
            <a:off x="3972304" y="3255903"/>
            <a:ext cx="4283062" cy="0"/>
          </a:xfrm>
          <a:prstGeom prst="line">
            <a:avLst/>
          </a:prstGeom>
          <a:ln w="9525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6127917" y="1877075"/>
            <a:ext cx="0" cy="1055400"/>
          </a:xfrm>
          <a:prstGeom prst="line">
            <a:avLst/>
          </a:prstGeom>
          <a:ln w="9525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Oval 5"/>
          <p:cNvSpPr/>
          <p:nvPr/>
        </p:nvSpPr>
        <p:spPr>
          <a:xfrm>
            <a:off x="5505647" y="910813"/>
            <a:ext cx="1244540" cy="1244540"/>
          </a:xfrm>
          <a:prstGeom prst="ellips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3338419" y="2742749"/>
            <a:ext cx="1039222" cy="1039222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5608306" y="2742749"/>
            <a:ext cx="1039222" cy="1039222"/>
          </a:xfrm>
          <a:prstGeom prst="ellipse">
            <a:avLst/>
          </a:prstGeom>
          <a:solidFill>
            <a:srgbClr val="6886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7905216" y="2742749"/>
            <a:ext cx="1039222" cy="1039222"/>
          </a:xfrm>
          <a:prstGeom prst="ellipse">
            <a:avLst/>
          </a:prstGeom>
          <a:solidFill>
            <a:srgbClr val="B5C2E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5797490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527602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094401" y="3117403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137299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15741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14167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7712858" y="4385767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15741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A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5414167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712858" y="399252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56867"/>
                </a:solidFill>
              </a:rPr>
              <a:t>Opción</a:t>
            </a:r>
            <a:r>
              <a:rPr lang="en-US" sz="1600" b="1" dirty="0">
                <a:solidFill>
                  <a:srgbClr val="656867"/>
                </a:solidFill>
              </a:rPr>
              <a:t> C </a:t>
            </a:r>
          </a:p>
        </p:txBody>
      </p:sp>
    </p:spTree>
    <p:extLst>
      <p:ext uri="{BB962C8B-B14F-4D97-AF65-F5344CB8AC3E}">
        <p14:creationId xmlns:p14="http://schemas.microsoft.com/office/powerpoint/2010/main" val="1486624111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" name="Straight Connector 23"/>
          <p:cNvCxnSpPr/>
          <p:nvPr/>
        </p:nvCxnSpPr>
        <p:spPr>
          <a:xfrm flipH="1" flipV="1">
            <a:off x="5192869" y="3426296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 flipV="1">
            <a:off x="5785186" y="4460287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 flipV="1">
            <a:off x="5199809" y="5496114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H="1" flipV="1">
            <a:off x="5750486" y="2385365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1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DF63359-3DD8-AF4B-8BD7-4536ADF2FD3D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178</a:t>
            </a:fld>
            <a:endParaRPr lang="en-US" dirty="0"/>
          </a:p>
        </p:txBody>
      </p:sp>
      <p:cxnSp>
        <p:nvCxnSpPr>
          <p:cNvPr id="10" name="Straight Connector 9"/>
          <p:cNvCxnSpPr/>
          <p:nvPr/>
        </p:nvCxnSpPr>
        <p:spPr>
          <a:xfrm flipV="1">
            <a:off x="5710775" y="1741976"/>
            <a:ext cx="0" cy="3754139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Oval 11"/>
          <p:cNvSpPr/>
          <p:nvPr/>
        </p:nvSpPr>
        <p:spPr>
          <a:xfrm>
            <a:off x="5611718" y="2286130"/>
            <a:ext cx="198114" cy="198114"/>
          </a:xfrm>
          <a:prstGeom prst="ellipse">
            <a:avLst/>
          </a:prstGeom>
          <a:solidFill>
            <a:schemeClr val="accent3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5611718" y="3321942"/>
            <a:ext cx="198114" cy="198114"/>
          </a:xfrm>
          <a:prstGeom prst="ellipse">
            <a:avLst/>
          </a:prstGeom>
          <a:solidFill>
            <a:schemeClr val="accent2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5611718" y="4357754"/>
            <a:ext cx="198114" cy="198114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5611718" y="5393566"/>
            <a:ext cx="198114" cy="198114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/>
          <p:cNvGrpSpPr/>
          <p:nvPr/>
        </p:nvGrpSpPr>
        <p:grpSpPr>
          <a:xfrm>
            <a:off x="5202597" y="831469"/>
            <a:ext cx="1035812" cy="1203001"/>
            <a:chOff x="5202597" y="831469"/>
            <a:chExt cx="1035812" cy="1203001"/>
          </a:xfrm>
        </p:grpSpPr>
        <p:sp>
          <p:nvSpPr>
            <p:cNvPr id="9" name="Oval 8"/>
            <p:cNvSpPr/>
            <p:nvPr/>
          </p:nvSpPr>
          <p:spPr>
            <a:xfrm>
              <a:off x="5202597" y="831469"/>
              <a:ext cx="1035812" cy="103581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Isosceles Triangle 26"/>
            <p:cNvSpPr/>
            <p:nvPr/>
          </p:nvSpPr>
          <p:spPr>
            <a:xfrm rot="10800000">
              <a:off x="5633070" y="1805969"/>
              <a:ext cx="174865" cy="228501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072790" y="1877555"/>
            <a:ext cx="1191703" cy="1035812"/>
            <a:chOff x="6072790" y="1877555"/>
            <a:chExt cx="1191703" cy="1035812"/>
          </a:xfrm>
        </p:grpSpPr>
        <p:sp>
          <p:nvSpPr>
            <p:cNvPr id="13" name="Oval 12"/>
            <p:cNvSpPr/>
            <p:nvPr/>
          </p:nvSpPr>
          <p:spPr>
            <a:xfrm>
              <a:off x="6228681" y="1877555"/>
              <a:ext cx="1035812" cy="103581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Isosceles Triangle 27"/>
            <p:cNvSpPr/>
            <p:nvPr/>
          </p:nvSpPr>
          <p:spPr>
            <a:xfrm rot="16200000">
              <a:off x="6099608" y="2278955"/>
              <a:ext cx="174865" cy="228501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072790" y="3938905"/>
            <a:ext cx="1191703" cy="1035812"/>
            <a:chOff x="6072790" y="3938905"/>
            <a:chExt cx="1191703" cy="1035812"/>
          </a:xfrm>
        </p:grpSpPr>
        <p:sp>
          <p:nvSpPr>
            <p:cNvPr id="17" name="Oval 16"/>
            <p:cNvSpPr/>
            <p:nvPr/>
          </p:nvSpPr>
          <p:spPr>
            <a:xfrm>
              <a:off x="6228681" y="3938905"/>
              <a:ext cx="1035812" cy="103581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Isosceles Triangle 28"/>
            <p:cNvSpPr/>
            <p:nvPr/>
          </p:nvSpPr>
          <p:spPr>
            <a:xfrm rot="16200000">
              <a:off x="6099608" y="4346036"/>
              <a:ext cx="174865" cy="228501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209210" y="2903093"/>
            <a:ext cx="1193268" cy="1035812"/>
            <a:chOff x="4209210" y="2903093"/>
            <a:chExt cx="1193268" cy="1035812"/>
          </a:xfrm>
        </p:grpSpPr>
        <p:sp>
          <p:nvSpPr>
            <p:cNvPr id="15" name="Oval 14"/>
            <p:cNvSpPr/>
            <p:nvPr/>
          </p:nvSpPr>
          <p:spPr>
            <a:xfrm>
              <a:off x="4209210" y="2903093"/>
              <a:ext cx="1035812" cy="103581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Isosceles Triangle 29"/>
            <p:cNvSpPr/>
            <p:nvPr/>
          </p:nvSpPr>
          <p:spPr>
            <a:xfrm rot="5400000">
              <a:off x="5200795" y="3311433"/>
              <a:ext cx="174865" cy="228501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209210" y="4984991"/>
            <a:ext cx="1193268" cy="1035812"/>
            <a:chOff x="4209210" y="4984991"/>
            <a:chExt cx="1193268" cy="1035812"/>
          </a:xfrm>
        </p:grpSpPr>
        <p:sp>
          <p:nvSpPr>
            <p:cNvPr id="19" name="Oval 18"/>
            <p:cNvSpPr/>
            <p:nvPr/>
          </p:nvSpPr>
          <p:spPr>
            <a:xfrm>
              <a:off x="4209210" y="4984991"/>
              <a:ext cx="1035812" cy="10358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Isosceles Triangle 30"/>
            <p:cNvSpPr/>
            <p:nvPr/>
          </p:nvSpPr>
          <p:spPr>
            <a:xfrm rot="5400000">
              <a:off x="5200795" y="5390902"/>
              <a:ext cx="174865" cy="228501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5380348" y="121087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392669" y="216443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392669" y="186728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3"/>
                </a:solidFill>
              </a:rPr>
              <a:t>Opción</a:t>
            </a:r>
            <a:r>
              <a:rPr lang="en-US" sz="1600" b="1" dirty="0">
                <a:solidFill>
                  <a:schemeClr val="accent3"/>
                </a:solidFill>
              </a:rPr>
              <a:t> A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394902" y="3260331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394902" y="535761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414373" y="224686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414373" y="43217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392669" y="423605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392669" y="39389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C 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180907" y="314638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2548599" y="284923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accent2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accent2">
                    <a:lumMod val="75000"/>
                  </a:schemeClr>
                </a:solidFill>
              </a:rPr>
              <a:t> B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180907" y="5220519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2548599" y="4923367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bg1">
                    <a:lumMod val="6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65000"/>
                  </a:schemeClr>
                </a:solidFill>
              </a:rPr>
              <a:t> D </a:t>
            </a:r>
          </a:p>
        </p:txBody>
      </p:sp>
    </p:spTree>
    <p:extLst>
      <p:ext uri="{BB962C8B-B14F-4D97-AF65-F5344CB8AC3E}">
        <p14:creationId xmlns:p14="http://schemas.microsoft.com/office/powerpoint/2010/main" val="109156504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" name="Straight Connector 23"/>
          <p:cNvCxnSpPr/>
          <p:nvPr/>
        </p:nvCxnSpPr>
        <p:spPr>
          <a:xfrm flipH="1" flipV="1">
            <a:off x="5192869" y="3426296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 flipV="1">
            <a:off x="5785186" y="4460287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 flipV="1">
            <a:off x="5199809" y="5496114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H="1" flipV="1">
            <a:off x="5750486" y="2385365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Title 2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1</a:t>
            </a:r>
            <a:br>
              <a:rPr lang="en-US" dirty="0"/>
            </a:b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1CEB988-BFEB-3E46-A9A5-C6091B3DA54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179</a:t>
            </a:fld>
            <a:endParaRPr lang="en-US" dirty="0"/>
          </a:p>
        </p:txBody>
      </p:sp>
      <p:cxnSp>
        <p:nvCxnSpPr>
          <p:cNvPr id="10" name="Straight Connector 9"/>
          <p:cNvCxnSpPr/>
          <p:nvPr/>
        </p:nvCxnSpPr>
        <p:spPr>
          <a:xfrm flipV="1">
            <a:off x="5710775" y="1741976"/>
            <a:ext cx="0" cy="3754139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Oval 11"/>
          <p:cNvSpPr/>
          <p:nvPr/>
        </p:nvSpPr>
        <p:spPr>
          <a:xfrm>
            <a:off x="5611718" y="2286130"/>
            <a:ext cx="198114" cy="198114"/>
          </a:xfrm>
          <a:prstGeom prst="ellipse">
            <a:avLst/>
          </a:prstGeom>
          <a:solidFill>
            <a:srgbClr val="A5C2CE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5611718" y="3321942"/>
            <a:ext cx="198114" cy="198114"/>
          </a:xfrm>
          <a:prstGeom prst="ellipse">
            <a:avLst/>
          </a:prstGeom>
          <a:solidFill>
            <a:srgbClr val="A6A088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5611718" y="4357754"/>
            <a:ext cx="198114" cy="198114"/>
          </a:xfrm>
          <a:prstGeom prst="ellipse">
            <a:avLst/>
          </a:prstGeom>
          <a:solidFill>
            <a:srgbClr val="789F90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5611718" y="5393566"/>
            <a:ext cx="198114" cy="198114"/>
          </a:xfrm>
          <a:prstGeom prst="ellipse">
            <a:avLst/>
          </a:prstGeom>
          <a:solidFill>
            <a:srgbClr val="BF9474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/>
          <p:cNvGrpSpPr/>
          <p:nvPr/>
        </p:nvGrpSpPr>
        <p:grpSpPr>
          <a:xfrm>
            <a:off x="5202597" y="831469"/>
            <a:ext cx="1035812" cy="1203001"/>
            <a:chOff x="5202597" y="831469"/>
            <a:chExt cx="1035812" cy="1203001"/>
          </a:xfrm>
        </p:grpSpPr>
        <p:sp>
          <p:nvSpPr>
            <p:cNvPr id="9" name="Oval 8"/>
            <p:cNvSpPr/>
            <p:nvPr/>
          </p:nvSpPr>
          <p:spPr>
            <a:xfrm>
              <a:off x="5202597" y="831469"/>
              <a:ext cx="1035812" cy="103581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Isosceles Triangle 26"/>
            <p:cNvSpPr/>
            <p:nvPr/>
          </p:nvSpPr>
          <p:spPr>
            <a:xfrm rot="10800000">
              <a:off x="5633070" y="1805969"/>
              <a:ext cx="174865" cy="228501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072790" y="1877555"/>
            <a:ext cx="1191703" cy="1035812"/>
            <a:chOff x="6072790" y="1877555"/>
            <a:chExt cx="1191703" cy="1035812"/>
          </a:xfrm>
          <a:solidFill>
            <a:srgbClr val="A5C2CE"/>
          </a:solidFill>
        </p:grpSpPr>
        <p:sp>
          <p:nvSpPr>
            <p:cNvPr id="13" name="Oval 12"/>
            <p:cNvSpPr/>
            <p:nvPr/>
          </p:nvSpPr>
          <p:spPr>
            <a:xfrm>
              <a:off x="6228681" y="1877555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Isosceles Triangle 27"/>
            <p:cNvSpPr/>
            <p:nvPr/>
          </p:nvSpPr>
          <p:spPr>
            <a:xfrm rot="16200000">
              <a:off x="6099608" y="2278955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072790" y="3938905"/>
            <a:ext cx="1191703" cy="1035812"/>
            <a:chOff x="6072790" y="3938905"/>
            <a:chExt cx="1191703" cy="1035812"/>
          </a:xfrm>
          <a:solidFill>
            <a:srgbClr val="789F90"/>
          </a:solidFill>
        </p:grpSpPr>
        <p:sp>
          <p:nvSpPr>
            <p:cNvPr id="17" name="Oval 16"/>
            <p:cNvSpPr/>
            <p:nvPr/>
          </p:nvSpPr>
          <p:spPr>
            <a:xfrm>
              <a:off x="6228681" y="3938905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Isosceles Triangle 28"/>
            <p:cNvSpPr/>
            <p:nvPr/>
          </p:nvSpPr>
          <p:spPr>
            <a:xfrm rot="16200000">
              <a:off x="6099608" y="4346036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209210" y="2903093"/>
            <a:ext cx="1193268" cy="1035812"/>
            <a:chOff x="4209210" y="2903093"/>
            <a:chExt cx="1193268" cy="1035812"/>
          </a:xfrm>
          <a:solidFill>
            <a:srgbClr val="A6A088"/>
          </a:solidFill>
        </p:grpSpPr>
        <p:sp>
          <p:nvSpPr>
            <p:cNvPr id="15" name="Oval 14"/>
            <p:cNvSpPr/>
            <p:nvPr/>
          </p:nvSpPr>
          <p:spPr>
            <a:xfrm>
              <a:off x="4209210" y="2903093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Isosceles Triangle 29"/>
            <p:cNvSpPr/>
            <p:nvPr/>
          </p:nvSpPr>
          <p:spPr>
            <a:xfrm rot="5400000">
              <a:off x="5200795" y="3311433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209210" y="4984991"/>
            <a:ext cx="1193268" cy="1035812"/>
            <a:chOff x="4209210" y="4984991"/>
            <a:chExt cx="1193268" cy="1035812"/>
          </a:xfrm>
          <a:solidFill>
            <a:srgbClr val="BF9474"/>
          </a:solidFill>
        </p:grpSpPr>
        <p:sp>
          <p:nvSpPr>
            <p:cNvPr id="19" name="Oval 18"/>
            <p:cNvSpPr/>
            <p:nvPr/>
          </p:nvSpPr>
          <p:spPr>
            <a:xfrm>
              <a:off x="4209210" y="4984991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Isosceles Triangle 30"/>
            <p:cNvSpPr/>
            <p:nvPr/>
          </p:nvSpPr>
          <p:spPr>
            <a:xfrm rot="5400000">
              <a:off x="5200795" y="5390902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5380348" y="121087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392669" y="216443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392669" y="186728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5C2CE"/>
                </a:solidFill>
              </a:rPr>
              <a:t>Opción</a:t>
            </a:r>
            <a:r>
              <a:rPr lang="en-US" sz="1600" b="1" dirty="0">
                <a:solidFill>
                  <a:srgbClr val="A5C2CE"/>
                </a:solidFill>
              </a:rPr>
              <a:t> A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394902" y="3260331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394902" y="535761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414373" y="224686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414373" y="43217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392669" y="423605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392669" y="39389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89F90"/>
                </a:solidFill>
              </a:rPr>
              <a:t>Opción</a:t>
            </a:r>
            <a:r>
              <a:rPr lang="en-US" sz="1600" b="1" dirty="0">
                <a:solidFill>
                  <a:srgbClr val="789F90"/>
                </a:solidFill>
              </a:rPr>
              <a:t> C 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180907" y="314638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2548599" y="284923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>
                <a:solidFill>
                  <a:srgbClr val="A6A088"/>
                </a:solidFill>
              </a:rPr>
              <a:t>Opción</a:t>
            </a:r>
            <a:r>
              <a:rPr lang="en-US" sz="1600" b="1" dirty="0">
                <a:solidFill>
                  <a:srgbClr val="A6A088"/>
                </a:solidFill>
              </a:rPr>
              <a:t> B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180907" y="5220519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2548599" y="4923367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>
                <a:solidFill>
                  <a:srgbClr val="BF9474"/>
                </a:solidFill>
              </a:rPr>
              <a:t>Opción</a:t>
            </a:r>
            <a:r>
              <a:rPr lang="en-US" sz="1600" b="1" dirty="0">
                <a:solidFill>
                  <a:srgbClr val="BF9474"/>
                </a:solidFill>
              </a:rPr>
              <a:t> D </a:t>
            </a:r>
          </a:p>
        </p:txBody>
      </p:sp>
    </p:spTree>
    <p:extLst>
      <p:ext uri="{BB962C8B-B14F-4D97-AF65-F5344CB8AC3E}">
        <p14:creationId xmlns:p14="http://schemas.microsoft.com/office/powerpoint/2010/main" val="128140678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Pir</a:t>
            </a:r>
            <a:r>
              <a:rPr lang="es-ES" dirty="0"/>
              <a:t>á</a:t>
            </a:r>
            <a:r>
              <a:rPr lang="en-US" dirty="0" err="1"/>
              <a:t>mide</a:t>
            </a:r>
            <a:r>
              <a:rPr lang="en-US" dirty="0"/>
              <a:t> </a:t>
            </a:r>
            <a:r>
              <a:rPr lang="en-US" dirty="0" err="1"/>
              <a:t>escalonada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325D50B-422A-A647-9F0D-2C2871DF1370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18</a:t>
            </a:fld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1938947" y="1899701"/>
            <a:ext cx="1935546" cy="375726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rapezoid 7"/>
          <p:cNvSpPr/>
          <p:nvPr/>
        </p:nvSpPr>
        <p:spPr>
          <a:xfrm>
            <a:off x="1611067" y="2275427"/>
            <a:ext cx="2591309" cy="261916"/>
          </a:xfrm>
          <a:prstGeom prst="trapezoid">
            <a:avLst>
              <a:gd name="adj" fmla="val 127994"/>
            </a:avLst>
          </a:prstGeom>
          <a:solidFill>
            <a:schemeClr val="accent3">
              <a:alpha val="7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611064" y="2537343"/>
            <a:ext cx="2591311" cy="375726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rapezoid 9"/>
          <p:cNvSpPr/>
          <p:nvPr/>
        </p:nvSpPr>
        <p:spPr>
          <a:xfrm>
            <a:off x="1274211" y="2913068"/>
            <a:ext cx="3265021" cy="261916"/>
          </a:xfrm>
          <a:prstGeom prst="trapezoid">
            <a:avLst>
              <a:gd name="adj" fmla="val 131226"/>
            </a:avLst>
          </a:prstGeom>
          <a:solidFill>
            <a:srgbClr val="0033A0">
              <a:alpha val="85098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274208" y="3174984"/>
            <a:ext cx="3265023" cy="375726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rapezoid 11"/>
          <p:cNvSpPr/>
          <p:nvPr/>
        </p:nvSpPr>
        <p:spPr>
          <a:xfrm>
            <a:off x="937355" y="3550710"/>
            <a:ext cx="3938733" cy="261916"/>
          </a:xfrm>
          <a:prstGeom prst="trapezoid">
            <a:avLst>
              <a:gd name="adj" fmla="val 134460"/>
            </a:avLst>
          </a:prstGeom>
          <a:solidFill>
            <a:schemeClr val="bg1">
              <a:lumMod val="50000"/>
              <a:alpha val="7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937352" y="3812626"/>
            <a:ext cx="3938735" cy="375726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rapezoid 13"/>
          <p:cNvSpPr/>
          <p:nvPr/>
        </p:nvSpPr>
        <p:spPr>
          <a:xfrm>
            <a:off x="609602" y="4188351"/>
            <a:ext cx="4594238" cy="261916"/>
          </a:xfrm>
          <a:prstGeom prst="trapezoid">
            <a:avLst>
              <a:gd name="adj" fmla="val 127994"/>
            </a:avLst>
          </a:prstGeom>
          <a:solidFill>
            <a:srgbClr val="0033A0">
              <a:alpha val="54902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609600" y="4450267"/>
            <a:ext cx="4594240" cy="375726"/>
          </a:xfrm>
          <a:prstGeom prst="rect">
            <a:avLst/>
          </a:prstGeom>
          <a:solidFill>
            <a:srgbClr val="0033A0">
              <a:alpha val="6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2155839" y="194917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155839" y="3891328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155839" y="3253687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 err="1">
                <a:solidFill>
                  <a:schemeClr val="bg2"/>
                </a:solidFill>
              </a:rPr>
              <a:t>Texto</a:t>
            </a:r>
            <a:r>
              <a:rPr lang="en-US" sz="1200" dirty="0">
                <a:solidFill>
                  <a:schemeClr val="bg2"/>
                </a:solidFill>
              </a:rPr>
              <a:t> 00%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155839" y="2617883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155839" y="4520503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37" name="Rectangle 36"/>
          <p:cNvSpPr/>
          <p:nvPr/>
        </p:nvSpPr>
        <p:spPr>
          <a:xfrm>
            <a:off x="7637013" y="1899701"/>
            <a:ext cx="1935546" cy="375726"/>
          </a:xfrm>
          <a:prstGeom prst="rect">
            <a:avLst/>
          </a:prstGeom>
          <a:solidFill>
            <a:srgbClr val="9AB9A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rapezoid 37"/>
          <p:cNvSpPr/>
          <p:nvPr/>
        </p:nvSpPr>
        <p:spPr>
          <a:xfrm>
            <a:off x="7309133" y="2275427"/>
            <a:ext cx="2591309" cy="261916"/>
          </a:xfrm>
          <a:prstGeom prst="trapezoid">
            <a:avLst>
              <a:gd name="adj" fmla="val 127994"/>
            </a:avLst>
          </a:prstGeom>
          <a:solidFill>
            <a:srgbClr val="B7B09C">
              <a:alpha val="7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7309130" y="2537343"/>
            <a:ext cx="2591311" cy="375726"/>
          </a:xfrm>
          <a:prstGeom prst="rect">
            <a:avLst/>
          </a:prstGeom>
          <a:solidFill>
            <a:srgbClr val="B7B09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rapezoid 39"/>
          <p:cNvSpPr/>
          <p:nvPr/>
        </p:nvSpPr>
        <p:spPr>
          <a:xfrm>
            <a:off x="6972277" y="2913068"/>
            <a:ext cx="3265021" cy="261916"/>
          </a:xfrm>
          <a:prstGeom prst="trapezoid">
            <a:avLst>
              <a:gd name="adj" fmla="val 131226"/>
            </a:avLst>
          </a:prstGeom>
          <a:solidFill>
            <a:srgbClr val="98A4AE">
              <a:alpha val="7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6972274" y="3174984"/>
            <a:ext cx="3265023" cy="375726"/>
          </a:xfrm>
          <a:prstGeom prst="rect">
            <a:avLst/>
          </a:prstGeom>
          <a:solidFill>
            <a:srgbClr val="98A4A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rapezoid 41"/>
          <p:cNvSpPr/>
          <p:nvPr/>
        </p:nvSpPr>
        <p:spPr>
          <a:xfrm>
            <a:off x="6635421" y="3550710"/>
            <a:ext cx="3938733" cy="261916"/>
          </a:xfrm>
          <a:prstGeom prst="trapezoid">
            <a:avLst>
              <a:gd name="adj" fmla="val 134460"/>
            </a:avLst>
          </a:prstGeom>
          <a:solidFill>
            <a:srgbClr val="9EA2A2">
              <a:alpha val="7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6635418" y="3812626"/>
            <a:ext cx="3938735" cy="375726"/>
          </a:xfrm>
          <a:prstGeom prst="rect">
            <a:avLst/>
          </a:prstGeom>
          <a:solidFill>
            <a:srgbClr val="9EA2A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rapezoid 43"/>
          <p:cNvSpPr/>
          <p:nvPr/>
        </p:nvSpPr>
        <p:spPr>
          <a:xfrm>
            <a:off x="6307668" y="4188351"/>
            <a:ext cx="4594238" cy="261916"/>
          </a:xfrm>
          <a:prstGeom prst="trapezoid">
            <a:avLst>
              <a:gd name="adj" fmla="val 127994"/>
            </a:avLst>
          </a:prstGeom>
          <a:solidFill>
            <a:srgbClr val="CDA788">
              <a:alpha val="7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6307666" y="4450267"/>
            <a:ext cx="4594240" cy="375726"/>
          </a:xfrm>
          <a:prstGeom prst="rect">
            <a:avLst/>
          </a:prstGeom>
          <a:solidFill>
            <a:srgbClr val="CDA7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/>
          <p:cNvSpPr txBox="1"/>
          <p:nvPr/>
        </p:nvSpPr>
        <p:spPr>
          <a:xfrm>
            <a:off x="7853905" y="1983039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7853905" y="3925196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853905" y="3287555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853905" y="265175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853905" y="455437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</p:spTree>
    <p:extLst>
      <p:ext uri="{BB962C8B-B14F-4D97-AF65-F5344CB8AC3E}">
        <p14:creationId xmlns:p14="http://schemas.microsoft.com/office/powerpoint/2010/main" val="1967240729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" name="Straight Connector 23"/>
          <p:cNvCxnSpPr/>
          <p:nvPr/>
        </p:nvCxnSpPr>
        <p:spPr>
          <a:xfrm flipH="1" flipV="1">
            <a:off x="5192869" y="3426296"/>
            <a:ext cx="443495" cy="1"/>
          </a:xfrm>
          <a:prstGeom prst="line">
            <a:avLst/>
          </a:prstGeom>
          <a:ln w="9525" cmpd="sng">
            <a:solidFill>
              <a:srgbClr val="C7CB59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 flipV="1">
            <a:off x="5785186" y="4460287"/>
            <a:ext cx="443495" cy="1"/>
          </a:xfrm>
          <a:prstGeom prst="line">
            <a:avLst/>
          </a:prstGeom>
          <a:ln w="9525" cmpd="sng">
            <a:solidFill>
              <a:srgbClr val="C7CB59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 flipV="1">
            <a:off x="5199809" y="5496114"/>
            <a:ext cx="443495" cy="1"/>
          </a:xfrm>
          <a:prstGeom prst="line">
            <a:avLst/>
          </a:prstGeom>
          <a:ln w="9525" cmpd="sng">
            <a:solidFill>
              <a:srgbClr val="C7CB59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H="1" flipV="1">
            <a:off x="5750486" y="2385365"/>
            <a:ext cx="443495" cy="1"/>
          </a:xfrm>
          <a:prstGeom prst="line">
            <a:avLst/>
          </a:prstGeom>
          <a:ln w="9525" cmpd="sng">
            <a:solidFill>
              <a:srgbClr val="C7CB59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Title 2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1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83F40FC-22AB-174C-9589-00031D879752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180</a:t>
            </a:fld>
            <a:endParaRPr lang="en-US" dirty="0"/>
          </a:p>
        </p:txBody>
      </p:sp>
      <p:cxnSp>
        <p:nvCxnSpPr>
          <p:cNvPr id="10" name="Straight Connector 9"/>
          <p:cNvCxnSpPr/>
          <p:nvPr/>
        </p:nvCxnSpPr>
        <p:spPr>
          <a:xfrm flipV="1">
            <a:off x="5710775" y="1741976"/>
            <a:ext cx="0" cy="3754139"/>
          </a:xfrm>
          <a:prstGeom prst="line">
            <a:avLst/>
          </a:prstGeom>
          <a:ln w="9525" cmpd="sng">
            <a:solidFill>
              <a:srgbClr val="C7CB59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Oval 11"/>
          <p:cNvSpPr/>
          <p:nvPr/>
        </p:nvSpPr>
        <p:spPr>
          <a:xfrm>
            <a:off x="5611718" y="2286130"/>
            <a:ext cx="198114" cy="198114"/>
          </a:xfrm>
          <a:prstGeom prst="ellipse">
            <a:avLst/>
          </a:prstGeom>
          <a:solidFill>
            <a:srgbClr val="E4E829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5611718" y="3321942"/>
            <a:ext cx="198114" cy="198114"/>
          </a:xfrm>
          <a:prstGeom prst="ellipse">
            <a:avLst/>
          </a:prstGeom>
          <a:solidFill>
            <a:srgbClr val="EAEE66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5611718" y="4357754"/>
            <a:ext cx="198114" cy="198114"/>
          </a:xfrm>
          <a:prstGeom prst="ellipse">
            <a:avLst/>
          </a:prstGeom>
          <a:solidFill>
            <a:srgbClr val="F2F49B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5611718" y="5393566"/>
            <a:ext cx="198114" cy="198114"/>
          </a:xfrm>
          <a:prstGeom prst="ellipse">
            <a:avLst/>
          </a:prstGeom>
          <a:solidFill>
            <a:srgbClr val="F8FACD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/>
          <p:cNvGrpSpPr/>
          <p:nvPr/>
        </p:nvGrpSpPr>
        <p:grpSpPr>
          <a:xfrm>
            <a:off x="5202597" y="831469"/>
            <a:ext cx="1035812" cy="1203001"/>
            <a:chOff x="5202597" y="831469"/>
            <a:chExt cx="1035812" cy="1203001"/>
          </a:xfrm>
          <a:solidFill>
            <a:srgbClr val="C7CB59"/>
          </a:solidFill>
        </p:grpSpPr>
        <p:sp>
          <p:nvSpPr>
            <p:cNvPr id="9" name="Oval 8"/>
            <p:cNvSpPr/>
            <p:nvPr/>
          </p:nvSpPr>
          <p:spPr>
            <a:xfrm>
              <a:off x="5202597" y="831469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Isosceles Triangle 26"/>
            <p:cNvSpPr/>
            <p:nvPr/>
          </p:nvSpPr>
          <p:spPr>
            <a:xfrm rot="10800000">
              <a:off x="5633070" y="1805969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072790" y="1877555"/>
            <a:ext cx="1191703" cy="1035812"/>
            <a:chOff x="6072790" y="1877555"/>
            <a:chExt cx="1191703" cy="1035812"/>
          </a:xfrm>
          <a:solidFill>
            <a:srgbClr val="E4E829"/>
          </a:solidFill>
        </p:grpSpPr>
        <p:sp>
          <p:nvSpPr>
            <p:cNvPr id="13" name="Oval 12"/>
            <p:cNvSpPr/>
            <p:nvPr/>
          </p:nvSpPr>
          <p:spPr>
            <a:xfrm>
              <a:off x="6228681" y="1877555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Isosceles Triangle 27"/>
            <p:cNvSpPr/>
            <p:nvPr/>
          </p:nvSpPr>
          <p:spPr>
            <a:xfrm rot="16200000">
              <a:off x="6099608" y="2278955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072790" y="3938905"/>
            <a:ext cx="1191703" cy="1035812"/>
            <a:chOff x="6072790" y="3938905"/>
            <a:chExt cx="1191703" cy="1035812"/>
          </a:xfrm>
          <a:solidFill>
            <a:srgbClr val="F2F49B"/>
          </a:solidFill>
        </p:grpSpPr>
        <p:sp>
          <p:nvSpPr>
            <p:cNvPr id="17" name="Oval 16"/>
            <p:cNvSpPr/>
            <p:nvPr/>
          </p:nvSpPr>
          <p:spPr>
            <a:xfrm>
              <a:off x="6228681" y="3938905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Isosceles Triangle 28"/>
            <p:cNvSpPr/>
            <p:nvPr/>
          </p:nvSpPr>
          <p:spPr>
            <a:xfrm rot="16200000">
              <a:off x="6099608" y="4346036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209210" y="2903093"/>
            <a:ext cx="1193268" cy="1035812"/>
            <a:chOff x="4209210" y="2903093"/>
            <a:chExt cx="1193268" cy="1035812"/>
          </a:xfrm>
          <a:solidFill>
            <a:srgbClr val="EAEE66"/>
          </a:solidFill>
        </p:grpSpPr>
        <p:sp>
          <p:nvSpPr>
            <p:cNvPr id="15" name="Oval 14"/>
            <p:cNvSpPr/>
            <p:nvPr/>
          </p:nvSpPr>
          <p:spPr>
            <a:xfrm>
              <a:off x="4209210" y="2903093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Isosceles Triangle 29"/>
            <p:cNvSpPr/>
            <p:nvPr/>
          </p:nvSpPr>
          <p:spPr>
            <a:xfrm rot="5400000">
              <a:off x="5200795" y="3311433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209210" y="4984991"/>
            <a:ext cx="1193268" cy="1035812"/>
            <a:chOff x="4209210" y="4984991"/>
            <a:chExt cx="1193268" cy="1035812"/>
          </a:xfrm>
          <a:solidFill>
            <a:srgbClr val="F8FACD"/>
          </a:solidFill>
        </p:grpSpPr>
        <p:sp>
          <p:nvSpPr>
            <p:cNvPr id="19" name="Oval 18"/>
            <p:cNvSpPr/>
            <p:nvPr/>
          </p:nvSpPr>
          <p:spPr>
            <a:xfrm>
              <a:off x="4209210" y="4984991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Isosceles Triangle 30"/>
            <p:cNvSpPr/>
            <p:nvPr/>
          </p:nvSpPr>
          <p:spPr>
            <a:xfrm rot="5400000">
              <a:off x="5200795" y="5390902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5380348" y="121087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392669" y="216443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392669" y="186728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E4E829"/>
                </a:solidFill>
              </a:rPr>
              <a:t>Opción</a:t>
            </a:r>
            <a:r>
              <a:rPr lang="en-US" sz="1600" b="1" dirty="0">
                <a:solidFill>
                  <a:srgbClr val="E4E829"/>
                </a:solidFill>
              </a:rPr>
              <a:t> A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394902" y="3260331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394902" y="535761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414373" y="224686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414373" y="43217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392669" y="423605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392669" y="39389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C 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180907" y="314638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2548599" y="284923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>
                <a:solidFill>
                  <a:srgbClr val="EAEE66"/>
                </a:solidFill>
              </a:rPr>
              <a:t>Opción</a:t>
            </a:r>
            <a:r>
              <a:rPr lang="en-US" sz="1600" b="1" dirty="0">
                <a:solidFill>
                  <a:srgbClr val="EAEE66"/>
                </a:solidFill>
              </a:rPr>
              <a:t> B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180907" y="5220519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2548599" y="4923367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/>
              <a:t>Opción</a:t>
            </a:r>
            <a:r>
              <a:rPr lang="en-US" sz="1600" b="1" dirty="0"/>
              <a:t> D </a:t>
            </a:r>
          </a:p>
        </p:txBody>
      </p:sp>
    </p:spTree>
    <p:extLst>
      <p:ext uri="{BB962C8B-B14F-4D97-AF65-F5344CB8AC3E}">
        <p14:creationId xmlns:p14="http://schemas.microsoft.com/office/powerpoint/2010/main" val="1112108914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" name="Straight Connector 23"/>
          <p:cNvCxnSpPr/>
          <p:nvPr/>
        </p:nvCxnSpPr>
        <p:spPr>
          <a:xfrm flipH="1" flipV="1">
            <a:off x="5192869" y="3426296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 flipV="1">
            <a:off x="5785186" y="4460287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 flipV="1">
            <a:off x="5199809" y="5496114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H="1" flipV="1">
            <a:off x="5750486" y="2385365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Title 2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1</a:t>
            </a:r>
            <a:br>
              <a:rPr lang="en-US" dirty="0"/>
            </a:b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FD3B837-0EB5-5F4B-B066-DC99E908861C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181</a:t>
            </a:fld>
            <a:endParaRPr lang="en-US" dirty="0"/>
          </a:p>
        </p:txBody>
      </p:sp>
      <p:cxnSp>
        <p:nvCxnSpPr>
          <p:cNvPr id="10" name="Straight Connector 9"/>
          <p:cNvCxnSpPr/>
          <p:nvPr/>
        </p:nvCxnSpPr>
        <p:spPr>
          <a:xfrm flipV="1">
            <a:off x="5710775" y="1741976"/>
            <a:ext cx="0" cy="3754139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Oval 11"/>
          <p:cNvSpPr/>
          <p:nvPr/>
        </p:nvSpPr>
        <p:spPr>
          <a:xfrm>
            <a:off x="5611718" y="2286130"/>
            <a:ext cx="198114" cy="198114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5611718" y="3321942"/>
            <a:ext cx="198114" cy="198114"/>
          </a:xfrm>
          <a:prstGeom prst="ellipse">
            <a:avLst/>
          </a:prstGeom>
          <a:solidFill>
            <a:schemeClr val="tx1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5611718" y="4357754"/>
            <a:ext cx="198114" cy="198114"/>
          </a:xfrm>
          <a:prstGeom prst="ellipse">
            <a:avLst/>
          </a:prstGeom>
          <a:solidFill>
            <a:srgbClr val="A6A088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5611718" y="5393566"/>
            <a:ext cx="198114" cy="198114"/>
          </a:xfrm>
          <a:prstGeom prst="ellipse">
            <a:avLst/>
          </a:prstGeom>
          <a:solidFill>
            <a:srgbClr val="7B6854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/>
          <p:cNvGrpSpPr/>
          <p:nvPr/>
        </p:nvGrpSpPr>
        <p:grpSpPr>
          <a:xfrm>
            <a:off x="5202597" y="831469"/>
            <a:ext cx="1035812" cy="1203001"/>
            <a:chOff x="5202597" y="831469"/>
            <a:chExt cx="1035812" cy="1203001"/>
          </a:xfrm>
          <a:solidFill>
            <a:srgbClr val="E4E829"/>
          </a:solidFill>
        </p:grpSpPr>
        <p:sp>
          <p:nvSpPr>
            <p:cNvPr id="9" name="Oval 8"/>
            <p:cNvSpPr/>
            <p:nvPr/>
          </p:nvSpPr>
          <p:spPr>
            <a:xfrm>
              <a:off x="5202597" y="831469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Isosceles Triangle 26"/>
            <p:cNvSpPr/>
            <p:nvPr/>
          </p:nvSpPr>
          <p:spPr>
            <a:xfrm rot="10800000">
              <a:off x="5633070" y="1805969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072790" y="1877555"/>
            <a:ext cx="1191703" cy="1035812"/>
            <a:chOff x="6072790" y="1877555"/>
            <a:chExt cx="1191703" cy="1035812"/>
          </a:xfrm>
          <a:solidFill>
            <a:schemeClr val="bg1">
              <a:lumMod val="75000"/>
            </a:schemeClr>
          </a:solidFill>
        </p:grpSpPr>
        <p:sp>
          <p:nvSpPr>
            <p:cNvPr id="13" name="Oval 12"/>
            <p:cNvSpPr/>
            <p:nvPr/>
          </p:nvSpPr>
          <p:spPr>
            <a:xfrm>
              <a:off x="6228681" y="1877555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Isosceles Triangle 27"/>
            <p:cNvSpPr/>
            <p:nvPr/>
          </p:nvSpPr>
          <p:spPr>
            <a:xfrm rot="16200000">
              <a:off x="6099608" y="2278955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072790" y="3938905"/>
            <a:ext cx="1191703" cy="1035812"/>
            <a:chOff x="6072790" y="3938905"/>
            <a:chExt cx="1191703" cy="1035812"/>
          </a:xfrm>
          <a:solidFill>
            <a:srgbClr val="A6A088"/>
          </a:solidFill>
        </p:grpSpPr>
        <p:sp>
          <p:nvSpPr>
            <p:cNvPr id="17" name="Oval 16"/>
            <p:cNvSpPr/>
            <p:nvPr/>
          </p:nvSpPr>
          <p:spPr>
            <a:xfrm>
              <a:off x="6228681" y="3938905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Isosceles Triangle 28"/>
            <p:cNvSpPr/>
            <p:nvPr/>
          </p:nvSpPr>
          <p:spPr>
            <a:xfrm rot="16200000">
              <a:off x="6099608" y="4346036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209210" y="2903093"/>
            <a:ext cx="1193268" cy="1035812"/>
            <a:chOff x="4209210" y="2903093"/>
            <a:chExt cx="1193268" cy="1035812"/>
          </a:xfrm>
          <a:solidFill>
            <a:schemeClr val="tx1"/>
          </a:solidFill>
        </p:grpSpPr>
        <p:sp>
          <p:nvSpPr>
            <p:cNvPr id="15" name="Oval 14"/>
            <p:cNvSpPr/>
            <p:nvPr/>
          </p:nvSpPr>
          <p:spPr>
            <a:xfrm>
              <a:off x="4209210" y="2903093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Isosceles Triangle 29"/>
            <p:cNvSpPr/>
            <p:nvPr/>
          </p:nvSpPr>
          <p:spPr>
            <a:xfrm rot="5400000">
              <a:off x="5200795" y="3311433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209210" y="4984991"/>
            <a:ext cx="1193268" cy="1035812"/>
            <a:chOff x="4209210" y="4984991"/>
            <a:chExt cx="1193268" cy="1035812"/>
          </a:xfrm>
          <a:solidFill>
            <a:srgbClr val="7B6854"/>
          </a:solidFill>
        </p:grpSpPr>
        <p:sp>
          <p:nvSpPr>
            <p:cNvPr id="19" name="Oval 18"/>
            <p:cNvSpPr/>
            <p:nvPr/>
          </p:nvSpPr>
          <p:spPr>
            <a:xfrm>
              <a:off x="4209210" y="4984991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Isosceles Triangle 30"/>
            <p:cNvSpPr/>
            <p:nvPr/>
          </p:nvSpPr>
          <p:spPr>
            <a:xfrm rot="5400000">
              <a:off x="5200795" y="5390902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5380348" y="121087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392669" y="216443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392669" y="186728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75000"/>
                  </a:schemeClr>
                </a:solidFill>
              </a:rPr>
              <a:t> A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394902" y="3260331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394902" y="535761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414373" y="224686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414373" y="43217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392669" y="423605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392669" y="39389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088"/>
                </a:solidFill>
              </a:rPr>
              <a:t>Opción</a:t>
            </a:r>
            <a:r>
              <a:rPr lang="en-US" sz="1600" b="1" dirty="0">
                <a:solidFill>
                  <a:srgbClr val="A6A088"/>
                </a:solidFill>
              </a:rPr>
              <a:t> C 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180907" y="314638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2548599" y="284923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/>
              <a:t>Opción</a:t>
            </a:r>
            <a:r>
              <a:rPr lang="en-US" sz="1600" b="1" dirty="0"/>
              <a:t> B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180907" y="5220519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2548599" y="4923367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>
                <a:solidFill>
                  <a:srgbClr val="7B6854"/>
                </a:solidFill>
              </a:rPr>
              <a:t>Opción</a:t>
            </a:r>
            <a:r>
              <a:rPr lang="en-US" sz="1600" b="1" dirty="0">
                <a:solidFill>
                  <a:srgbClr val="7B6854"/>
                </a:solidFill>
              </a:rPr>
              <a:t> D </a:t>
            </a:r>
          </a:p>
        </p:txBody>
      </p:sp>
    </p:spTree>
    <p:extLst>
      <p:ext uri="{BB962C8B-B14F-4D97-AF65-F5344CB8AC3E}">
        <p14:creationId xmlns:p14="http://schemas.microsoft.com/office/powerpoint/2010/main" val="2133521368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" name="Straight Connector 23"/>
          <p:cNvCxnSpPr/>
          <p:nvPr/>
        </p:nvCxnSpPr>
        <p:spPr>
          <a:xfrm flipH="1" flipV="1">
            <a:off x="5192869" y="3426296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 flipV="1">
            <a:off x="5785186" y="4460287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 flipV="1">
            <a:off x="5199809" y="5496114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H="1" flipV="1">
            <a:off x="5750486" y="2385365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Title 2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1</a:t>
            </a:r>
            <a:br>
              <a:rPr lang="en-US" dirty="0"/>
            </a:b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C576C49-E7D9-B042-BCBA-8CB5D9CBB422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182</a:t>
            </a:fld>
            <a:endParaRPr lang="en-US" dirty="0"/>
          </a:p>
        </p:txBody>
      </p:sp>
      <p:cxnSp>
        <p:nvCxnSpPr>
          <p:cNvPr id="10" name="Straight Connector 9"/>
          <p:cNvCxnSpPr/>
          <p:nvPr/>
        </p:nvCxnSpPr>
        <p:spPr>
          <a:xfrm flipV="1">
            <a:off x="5710775" y="1741976"/>
            <a:ext cx="0" cy="3754139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Oval 11"/>
          <p:cNvSpPr/>
          <p:nvPr/>
        </p:nvSpPr>
        <p:spPr>
          <a:xfrm>
            <a:off x="5611718" y="2286130"/>
            <a:ext cx="198114" cy="198114"/>
          </a:xfrm>
          <a:prstGeom prst="ellipse">
            <a:avLst/>
          </a:prstGeom>
          <a:solidFill>
            <a:schemeClr val="bg1">
              <a:lumMod val="85000"/>
            </a:schemeClr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5611718" y="3321942"/>
            <a:ext cx="198114" cy="198114"/>
          </a:xfrm>
          <a:prstGeom prst="ellipse">
            <a:avLst/>
          </a:prstGeom>
          <a:solidFill>
            <a:schemeClr val="tx1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5611718" y="4357754"/>
            <a:ext cx="198114" cy="198114"/>
          </a:xfrm>
          <a:prstGeom prst="ellipse">
            <a:avLst/>
          </a:prstGeom>
          <a:solidFill>
            <a:schemeClr val="bg1">
              <a:lumMod val="65000"/>
            </a:schemeClr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5611718" y="5393566"/>
            <a:ext cx="198114" cy="198114"/>
          </a:xfrm>
          <a:prstGeom prst="ellipse">
            <a:avLst/>
          </a:prstGeom>
          <a:solidFill>
            <a:schemeClr val="tx1">
              <a:lumMod val="50000"/>
            </a:schemeClr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/>
          <p:cNvGrpSpPr/>
          <p:nvPr/>
        </p:nvGrpSpPr>
        <p:grpSpPr>
          <a:xfrm>
            <a:off x="5202597" y="831469"/>
            <a:ext cx="1035812" cy="1203001"/>
            <a:chOff x="5202597" y="831469"/>
            <a:chExt cx="1035812" cy="1203001"/>
          </a:xfrm>
          <a:solidFill>
            <a:schemeClr val="accent2"/>
          </a:solidFill>
        </p:grpSpPr>
        <p:sp>
          <p:nvSpPr>
            <p:cNvPr id="9" name="Oval 8"/>
            <p:cNvSpPr/>
            <p:nvPr/>
          </p:nvSpPr>
          <p:spPr>
            <a:xfrm>
              <a:off x="5202597" y="831469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Isosceles Triangle 26"/>
            <p:cNvSpPr/>
            <p:nvPr/>
          </p:nvSpPr>
          <p:spPr>
            <a:xfrm rot="10800000">
              <a:off x="5633070" y="1805969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072790" y="1877555"/>
            <a:ext cx="1191703" cy="1035812"/>
            <a:chOff x="6072790" y="1877555"/>
            <a:chExt cx="1191703" cy="1035812"/>
          </a:xfrm>
          <a:solidFill>
            <a:schemeClr val="bg1">
              <a:lumMod val="85000"/>
            </a:schemeClr>
          </a:solidFill>
        </p:grpSpPr>
        <p:sp>
          <p:nvSpPr>
            <p:cNvPr id="13" name="Oval 12"/>
            <p:cNvSpPr/>
            <p:nvPr/>
          </p:nvSpPr>
          <p:spPr>
            <a:xfrm>
              <a:off x="6228681" y="1877555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Isosceles Triangle 27"/>
            <p:cNvSpPr/>
            <p:nvPr/>
          </p:nvSpPr>
          <p:spPr>
            <a:xfrm rot="16200000">
              <a:off x="6099608" y="2278955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072790" y="3938905"/>
            <a:ext cx="1191703" cy="1035812"/>
            <a:chOff x="6072790" y="3938905"/>
            <a:chExt cx="1191703" cy="1035812"/>
          </a:xfrm>
          <a:solidFill>
            <a:schemeClr val="bg1">
              <a:lumMod val="65000"/>
            </a:schemeClr>
          </a:solidFill>
        </p:grpSpPr>
        <p:sp>
          <p:nvSpPr>
            <p:cNvPr id="17" name="Oval 16"/>
            <p:cNvSpPr/>
            <p:nvPr/>
          </p:nvSpPr>
          <p:spPr>
            <a:xfrm>
              <a:off x="6228681" y="3938905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Isosceles Triangle 28"/>
            <p:cNvSpPr/>
            <p:nvPr/>
          </p:nvSpPr>
          <p:spPr>
            <a:xfrm rot="16200000">
              <a:off x="6099608" y="4346036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209210" y="2903093"/>
            <a:ext cx="1193268" cy="1035812"/>
            <a:chOff x="4209210" y="2903093"/>
            <a:chExt cx="1193268" cy="1035812"/>
          </a:xfrm>
          <a:solidFill>
            <a:schemeClr val="tx1"/>
          </a:solidFill>
        </p:grpSpPr>
        <p:sp>
          <p:nvSpPr>
            <p:cNvPr id="15" name="Oval 14"/>
            <p:cNvSpPr/>
            <p:nvPr/>
          </p:nvSpPr>
          <p:spPr>
            <a:xfrm>
              <a:off x="4209210" y="2903093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Isosceles Triangle 29"/>
            <p:cNvSpPr/>
            <p:nvPr/>
          </p:nvSpPr>
          <p:spPr>
            <a:xfrm rot="5400000">
              <a:off x="5200795" y="3311433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209210" y="4984991"/>
            <a:ext cx="1193268" cy="1035812"/>
            <a:chOff x="4209210" y="4984991"/>
            <a:chExt cx="1193268" cy="1035812"/>
          </a:xfrm>
          <a:solidFill>
            <a:schemeClr val="tx1">
              <a:lumMod val="50000"/>
            </a:schemeClr>
          </a:solidFill>
        </p:grpSpPr>
        <p:sp>
          <p:nvSpPr>
            <p:cNvPr id="19" name="Oval 18"/>
            <p:cNvSpPr/>
            <p:nvPr/>
          </p:nvSpPr>
          <p:spPr>
            <a:xfrm>
              <a:off x="4209210" y="4984991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Isosceles Triangle 30"/>
            <p:cNvSpPr/>
            <p:nvPr/>
          </p:nvSpPr>
          <p:spPr>
            <a:xfrm rot="5400000">
              <a:off x="5200795" y="5390902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5380348" y="121087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392669" y="216443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392669" y="186728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75000"/>
                  </a:schemeClr>
                </a:solidFill>
              </a:rPr>
              <a:t> A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394902" y="3260331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394902" y="535761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414373" y="224686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414373" y="43217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392669" y="423605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392669" y="39389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6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65000"/>
                  </a:schemeClr>
                </a:solidFill>
              </a:rPr>
              <a:t> C 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180907" y="314638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2548599" y="284923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/>
              <a:t>Opción</a:t>
            </a:r>
            <a:r>
              <a:rPr lang="en-US" sz="1600" b="1" dirty="0"/>
              <a:t> B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180907" y="5220519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2548599" y="4923367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>
                <a:solidFill>
                  <a:schemeClr val="tx1">
                    <a:lumMod val="50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tx1">
                    <a:lumMod val="50000"/>
                  </a:schemeClr>
                </a:solidFill>
              </a:rPr>
              <a:t> D </a:t>
            </a:r>
          </a:p>
        </p:txBody>
      </p:sp>
    </p:spTree>
    <p:extLst>
      <p:ext uri="{BB962C8B-B14F-4D97-AF65-F5344CB8AC3E}">
        <p14:creationId xmlns:p14="http://schemas.microsoft.com/office/powerpoint/2010/main" val="466034818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" name="Straight Connector 23"/>
          <p:cNvCxnSpPr/>
          <p:nvPr/>
        </p:nvCxnSpPr>
        <p:spPr>
          <a:xfrm flipH="1" flipV="1">
            <a:off x="5192869" y="3426296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 flipV="1">
            <a:off x="5785186" y="4460287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H="1" flipV="1">
            <a:off x="5199809" y="5496114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H="1" flipV="1">
            <a:off x="5750486" y="2385365"/>
            <a:ext cx="443495" cy="1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Title 2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1</a:t>
            </a:r>
            <a:br>
              <a:rPr lang="en-US" dirty="0"/>
            </a:b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8F2D191-A45E-444C-96C2-4A200C70213C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183</a:t>
            </a:fld>
            <a:endParaRPr lang="en-US" dirty="0"/>
          </a:p>
        </p:txBody>
      </p:sp>
      <p:cxnSp>
        <p:nvCxnSpPr>
          <p:cNvPr id="10" name="Straight Connector 9"/>
          <p:cNvCxnSpPr/>
          <p:nvPr/>
        </p:nvCxnSpPr>
        <p:spPr>
          <a:xfrm flipV="1">
            <a:off x="5710775" y="1741976"/>
            <a:ext cx="0" cy="3754139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Oval 11"/>
          <p:cNvSpPr/>
          <p:nvPr/>
        </p:nvSpPr>
        <p:spPr>
          <a:xfrm>
            <a:off x="5611718" y="2286130"/>
            <a:ext cx="198114" cy="198114"/>
          </a:xfrm>
          <a:prstGeom prst="ellipse">
            <a:avLst/>
          </a:prstGeom>
          <a:solidFill>
            <a:schemeClr val="accent1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5611718" y="3321942"/>
            <a:ext cx="198114" cy="198114"/>
          </a:xfrm>
          <a:prstGeom prst="ellipse">
            <a:avLst/>
          </a:prstGeom>
          <a:solidFill>
            <a:schemeClr val="tx1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5611718" y="4357754"/>
            <a:ext cx="198114" cy="198114"/>
          </a:xfrm>
          <a:prstGeom prst="ellipse">
            <a:avLst/>
          </a:prstGeom>
          <a:solidFill>
            <a:schemeClr val="bg1">
              <a:lumMod val="85000"/>
            </a:schemeClr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5611718" y="5393566"/>
            <a:ext cx="198114" cy="198114"/>
          </a:xfrm>
          <a:prstGeom prst="ellipse">
            <a:avLst/>
          </a:prstGeom>
          <a:solidFill>
            <a:srgbClr val="6886C7"/>
          </a:solidFill>
          <a:ln w="38100" cmpd="sng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/>
          <p:cNvGrpSpPr/>
          <p:nvPr/>
        </p:nvGrpSpPr>
        <p:grpSpPr>
          <a:xfrm>
            <a:off x="5202597" y="831469"/>
            <a:ext cx="1035812" cy="1203001"/>
            <a:chOff x="5202597" y="831469"/>
            <a:chExt cx="1035812" cy="1203001"/>
          </a:xfrm>
          <a:solidFill>
            <a:schemeClr val="accent2"/>
          </a:solidFill>
        </p:grpSpPr>
        <p:sp>
          <p:nvSpPr>
            <p:cNvPr id="9" name="Oval 8"/>
            <p:cNvSpPr/>
            <p:nvPr/>
          </p:nvSpPr>
          <p:spPr>
            <a:xfrm>
              <a:off x="5202597" y="831469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Isosceles Triangle 26"/>
            <p:cNvSpPr/>
            <p:nvPr/>
          </p:nvSpPr>
          <p:spPr>
            <a:xfrm rot="10800000">
              <a:off x="5633070" y="1805969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072790" y="1877555"/>
            <a:ext cx="1191703" cy="1035812"/>
            <a:chOff x="6072790" y="1877555"/>
            <a:chExt cx="1191703" cy="1035812"/>
          </a:xfrm>
          <a:solidFill>
            <a:schemeClr val="accent1"/>
          </a:solidFill>
        </p:grpSpPr>
        <p:sp>
          <p:nvSpPr>
            <p:cNvPr id="13" name="Oval 12"/>
            <p:cNvSpPr/>
            <p:nvPr/>
          </p:nvSpPr>
          <p:spPr>
            <a:xfrm>
              <a:off x="6228681" y="1877555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Isosceles Triangle 27"/>
            <p:cNvSpPr/>
            <p:nvPr/>
          </p:nvSpPr>
          <p:spPr>
            <a:xfrm rot="16200000">
              <a:off x="6099608" y="2278955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072790" y="3938905"/>
            <a:ext cx="1191703" cy="1035812"/>
            <a:chOff x="6072790" y="3938905"/>
            <a:chExt cx="1191703" cy="1035812"/>
          </a:xfrm>
          <a:solidFill>
            <a:schemeClr val="bg1">
              <a:lumMod val="85000"/>
            </a:schemeClr>
          </a:solidFill>
        </p:grpSpPr>
        <p:sp>
          <p:nvSpPr>
            <p:cNvPr id="17" name="Oval 16"/>
            <p:cNvSpPr/>
            <p:nvPr/>
          </p:nvSpPr>
          <p:spPr>
            <a:xfrm>
              <a:off x="6228681" y="3938905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Isosceles Triangle 28"/>
            <p:cNvSpPr/>
            <p:nvPr/>
          </p:nvSpPr>
          <p:spPr>
            <a:xfrm rot="16200000">
              <a:off x="6099608" y="4346036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209210" y="2903093"/>
            <a:ext cx="1193268" cy="1035812"/>
            <a:chOff x="4209210" y="2903093"/>
            <a:chExt cx="1193268" cy="1035812"/>
          </a:xfrm>
          <a:solidFill>
            <a:schemeClr val="tx1"/>
          </a:solidFill>
        </p:grpSpPr>
        <p:sp>
          <p:nvSpPr>
            <p:cNvPr id="15" name="Oval 14"/>
            <p:cNvSpPr/>
            <p:nvPr/>
          </p:nvSpPr>
          <p:spPr>
            <a:xfrm>
              <a:off x="4209210" y="2903093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Isosceles Triangle 29"/>
            <p:cNvSpPr/>
            <p:nvPr/>
          </p:nvSpPr>
          <p:spPr>
            <a:xfrm rot="5400000">
              <a:off x="5200795" y="3311433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209210" y="4984991"/>
            <a:ext cx="1193268" cy="1035812"/>
            <a:chOff x="4209210" y="4984991"/>
            <a:chExt cx="1193268" cy="1035812"/>
          </a:xfrm>
          <a:solidFill>
            <a:srgbClr val="6886C7"/>
          </a:solidFill>
        </p:grpSpPr>
        <p:sp>
          <p:nvSpPr>
            <p:cNvPr id="19" name="Oval 18"/>
            <p:cNvSpPr/>
            <p:nvPr/>
          </p:nvSpPr>
          <p:spPr>
            <a:xfrm>
              <a:off x="4209210" y="4984991"/>
              <a:ext cx="1035812" cy="1035812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Isosceles Triangle 30"/>
            <p:cNvSpPr/>
            <p:nvPr/>
          </p:nvSpPr>
          <p:spPr>
            <a:xfrm rot="5400000">
              <a:off x="5200795" y="5390902"/>
              <a:ext cx="174865" cy="228501"/>
            </a:xfrm>
            <a:prstGeom prst="triangl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5380348" y="121087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392669" y="2164433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392669" y="186728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394902" y="3260331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394902" y="535761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414373" y="2246865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414373" y="4321788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392669" y="423605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392669" y="39389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8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85000"/>
                  </a:schemeClr>
                </a:solidFill>
              </a:rPr>
              <a:t> C 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180907" y="3146387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2548599" y="284923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/>
              <a:t>Opción</a:t>
            </a:r>
            <a:r>
              <a:rPr lang="en-US" sz="1600" b="1" dirty="0"/>
              <a:t> B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180907" y="5220519"/>
            <a:ext cx="1781626" cy="8079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2548599" y="4923367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>
                <a:solidFill>
                  <a:srgbClr val="6886C7"/>
                </a:solidFill>
              </a:rPr>
              <a:t>Opción</a:t>
            </a:r>
            <a:r>
              <a:rPr lang="en-US" sz="1600" b="1" dirty="0">
                <a:solidFill>
                  <a:srgbClr val="6886C7"/>
                </a:solidFill>
              </a:rPr>
              <a:t> D </a:t>
            </a:r>
          </a:p>
        </p:txBody>
      </p:sp>
    </p:spTree>
    <p:extLst>
      <p:ext uri="{BB962C8B-B14F-4D97-AF65-F5344CB8AC3E}">
        <p14:creationId xmlns:p14="http://schemas.microsoft.com/office/powerpoint/2010/main" val="1243180938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A45F9CF-E0A3-BA41-8081-F6C03FB3C273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184</a:t>
            </a:fld>
            <a:endParaRPr lang="en-US" dirty="0"/>
          </a:p>
        </p:txBody>
      </p:sp>
      <p:cxnSp>
        <p:nvCxnSpPr>
          <p:cNvPr id="14" name="Straight Connector 13"/>
          <p:cNvCxnSpPr/>
          <p:nvPr/>
        </p:nvCxnSpPr>
        <p:spPr>
          <a:xfrm>
            <a:off x="2320623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4509528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6726006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8901400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Donut 7"/>
          <p:cNvSpPr/>
          <p:nvPr/>
        </p:nvSpPr>
        <p:spPr>
          <a:xfrm>
            <a:off x="996989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Donut 9"/>
          <p:cNvSpPr/>
          <p:nvPr/>
        </p:nvSpPr>
        <p:spPr>
          <a:xfrm>
            <a:off x="3212916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Donut 10"/>
          <p:cNvSpPr/>
          <p:nvPr/>
        </p:nvSpPr>
        <p:spPr>
          <a:xfrm>
            <a:off x="5428843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Donut 11"/>
          <p:cNvSpPr/>
          <p:nvPr/>
        </p:nvSpPr>
        <p:spPr>
          <a:xfrm>
            <a:off x="7644770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" name="Donut 12"/>
          <p:cNvSpPr/>
          <p:nvPr/>
        </p:nvSpPr>
        <p:spPr>
          <a:xfrm>
            <a:off x="9860697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8120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597043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2">
                    <a:lumMod val="75000"/>
                  </a:schemeClr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3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026844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>
                    <a:lumMod val="65000"/>
                  </a:schemeClr>
                </a:solidFill>
              </a:rPr>
              <a:t>0000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0229176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043657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43657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320453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320453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2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accent2">
                    <a:lumMod val="75000"/>
                  </a:schemeClr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509358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509358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3"/>
                </a:solidFill>
              </a:rPr>
              <a:t>Opción</a:t>
            </a:r>
            <a:r>
              <a:rPr lang="en-US" sz="1600" b="1" dirty="0">
                <a:solidFill>
                  <a:schemeClr val="accent3"/>
                </a:solidFill>
              </a:rPr>
              <a:t> C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73932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73932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5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accent5">
                    <a:lumMod val="75000"/>
                  </a:schemeClr>
                </a:solidFill>
              </a:rPr>
              <a:t> D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90123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990123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E </a:t>
            </a:r>
          </a:p>
        </p:txBody>
      </p:sp>
    </p:spTree>
    <p:extLst>
      <p:ext uri="{BB962C8B-B14F-4D97-AF65-F5344CB8AC3E}">
        <p14:creationId xmlns:p14="http://schemas.microsoft.com/office/powerpoint/2010/main" val="2556316754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2E4C96D-68A9-9E45-AFC3-5D163305AC75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185</a:t>
            </a:fld>
            <a:endParaRPr lang="en-US" dirty="0"/>
          </a:p>
        </p:txBody>
      </p:sp>
      <p:cxnSp>
        <p:nvCxnSpPr>
          <p:cNvPr id="14" name="Straight Connector 13"/>
          <p:cNvCxnSpPr/>
          <p:nvPr/>
        </p:nvCxnSpPr>
        <p:spPr>
          <a:xfrm>
            <a:off x="2320623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4509528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6726006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8901400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Donut 7"/>
          <p:cNvSpPr/>
          <p:nvPr/>
        </p:nvSpPr>
        <p:spPr>
          <a:xfrm>
            <a:off x="996989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7B685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B6854"/>
              </a:solidFill>
            </a:endParaRPr>
          </a:p>
        </p:txBody>
      </p:sp>
      <p:sp>
        <p:nvSpPr>
          <p:cNvPr id="10" name="Donut 9"/>
          <p:cNvSpPr/>
          <p:nvPr/>
        </p:nvSpPr>
        <p:spPr>
          <a:xfrm>
            <a:off x="3212916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77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Donut 10"/>
          <p:cNvSpPr/>
          <p:nvPr/>
        </p:nvSpPr>
        <p:spPr>
          <a:xfrm>
            <a:off x="5428843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BF947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Donut 11"/>
          <p:cNvSpPr/>
          <p:nvPr/>
        </p:nvSpPr>
        <p:spPr>
          <a:xfrm>
            <a:off x="7644770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" name="Donut 12"/>
          <p:cNvSpPr/>
          <p:nvPr/>
        </p:nvSpPr>
        <p:spPr>
          <a:xfrm>
            <a:off x="9860697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789F9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8120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7B6854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597043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778692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BF9474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026844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A6A088"/>
                </a:solidFill>
              </a:rPr>
              <a:t>0000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0229176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789F90"/>
                </a:solidFill>
              </a:rPr>
              <a:t>0000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043657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43657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B6854"/>
                </a:solidFill>
              </a:rPr>
              <a:t>Opción</a:t>
            </a:r>
            <a:r>
              <a:rPr lang="en-US" sz="1600" b="1" dirty="0">
                <a:solidFill>
                  <a:srgbClr val="7B6854"/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320453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320453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78692"/>
                </a:solidFill>
              </a:rPr>
              <a:t>Opción</a:t>
            </a:r>
            <a:r>
              <a:rPr lang="en-US" sz="1600" b="1" dirty="0">
                <a:solidFill>
                  <a:srgbClr val="778692"/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509358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509358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BF9474"/>
                </a:solidFill>
              </a:rPr>
              <a:t>Opción</a:t>
            </a:r>
            <a:r>
              <a:rPr lang="en-US" sz="1600" b="1" dirty="0">
                <a:solidFill>
                  <a:srgbClr val="BF9474"/>
                </a:solidFill>
              </a:rPr>
              <a:t> C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73932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73932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088"/>
                </a:solidFill>
              </a:rPr>
              <a:t>Opción</a:t>
            </a:r>
            <a:r>
              <a:rPr lang="en-US" sz="1600" b="1" dirty="0">
                <a:solidFill>
                  <a:srgbClr val="A6A088"/>
                </a:solidFill>
              </a:rPr>
              <a:t> D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90123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990123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89F90"/>
                </a:solidFill>
              </a:rPr>
              <a:t>Opción</a:t>
            </a:r>
            <a:r>
              <a:rPr lang="en-US" sz="1600" b="1" dirty="0">
                <a:solidFill>
                  <a:srgbClr val="789F90"/>
                </a:solidFill>
              </a:rPr>
              <a:t> E </a:t>
            </a:r>
          </a:p>
        </p:txBody>
      </p:sp>
    </p:spTree>
    <p:extLst>
      <p:ext uri="{BB962C8B-B14F-4D97-AF65-F5344CB8AC3E}">
        <p14:creationId xmlns:p14="http://schemas.microsoft.com/office/powerpoint/2010/main" val="2101888437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1807BF0-220F-A84A-899A-7FE2F0B770DF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186</a:t>
            </a:fld>
            <a:endParaRPr lang="en-US" dirty="0"/>
          </a:p>
        </p:txBody>
      </p:sp>
      <p:cxnSp>
        <p:nvCxnSpPr>
          <p:cNvPr id="14" name="Straight Connector 13"/>
          <p:cNvCxnSpPr/>
          <p:nvPr/>
        </p:nvCxnSpPr>
        <p:spPr>
          <a:xfrm>
            <a:off x="2320623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4509528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6726006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8901400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Donut 7"/>
          <p:cNvSpPr/>
          <p:nvPr/>
        </p:nvSpPr>
        <p:spPr>
          <a:xfrm>
            <a:off x="996989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B6854"/>
              </a:solidFill>
            </a:endParaRPr>
          </a:p>
        </p:txBody>
      </p:sp>
      <p:sp>
        <p:nvSpPr>
          <p:cNvPr id="10" name="Donut 9"/>
          <p:cNvSpPr/>
          <p:nvPr/>
        </p:nvSpPr>
        <p:spPr>
          <a:xfrm>
            <a:off x="3212916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E9ED5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Donut 10"/>
          <p:cNvSpPr/>
          <p:nvPr/>
        </p:nvSpPr>
        <p:spPr>
          <a:xfrm>
            <a:off x="5428843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EEF28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Donut 11"/>
          <p:cNvSpPr/>
          <p:nvPr/>
        </p:nvSpPr>
        <p:spPr>
          <a:xfrm>
            <a:off x="7644770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F5F6B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" name="Donut 12"/>
          <p:cNvSpPr/>
          <p:nvPr/>
        </p:nvSpPr>
        <p:spPr>
          <a:xfrm>
            <a:off x="9860697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F8FAC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8120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597043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026844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0229176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043657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43657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320453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320453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509358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509358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C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73932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73932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D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90123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990123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E </a:t>
            </a:r>
          </a:p>
        </p:txBody>
      </p:sp>
    </p:spTree>
    <p:extLst>
      <p:ext uri="{BB962C8B-B14F-4D97-AF65-F5344CB8AC3E}">
        <p14:creationId xmlns:p14="http://schemas.microsoft.com/office/powerpoint/2010/main" val="1637659379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2AE832F-AAAE-4B48-A2E2-7397A9AFD29C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187</a:t>
            </a:fld>
            <a:endParaRPr lang="en-US" dirty="0"/>
          </a:p>
        </p:txBody>
      </p:sp>
      <p:cxnSp>
        <p:nvCxnSpPr>
          <p:cNvPr id="14" name="Straight Connector 13"/>
          <p:cNvCxnSpPr/>
          <p:nvPr/>
        </p:nvCxnSpPr>
        <p:spPr>
          <a:xfrm>
            <a:off x="2320623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4509528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6726006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8901400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Donut 7"/>
          <p:cNvSpPr/>
          <p:nvPr/>
        </p:nvSpPr>
        <p:spPr>
          <a:xfrm>
            <a:off x="996989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7B685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B6854"/>
              </a:solidFill>
            </a:endParaRPr>
          </a:p>
        </p:txBody>
      </p:sp>
      <p:sp>
        <p:nvSpPr>
          <p:cNvPr id="10" name="Donut 9"/>
          <p:cNvSpPr/>
          <p:nvPr/>
        </p:nvSpPr>
        <p:spPr>
          <a:xfrm>
            <a:off x="3212916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A6A1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Donut 10"/>
          <p:cNvSpPr/>
          <p:nvPr/>
        </p:nvSpPr>
        <p:spPr>
          <a:xfrm>
            <a:off x="5428843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Donut 11"/>
          <p:cNvSpPr/>
          <p:nvPr/>
        </p:nvSpPr>
        <p:spPr>
          <a:xfrm>
            <a:off x="7644770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" name="Donut 12"/>
          <p:cNvSpPr/>
          <p:nvPr/>
        </p:nvSpPr>
        <p:spPr>
          <a:xfrm>
            <a:off x="9860697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8120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7B6854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597043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A6A188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E4E829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026844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>
                    <a:lumMod val="75000"/>
                  </a:schemeClr>
                </a:solidFill>
              </a:rPr>
              <a:t>0000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0229176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/>
              <a:t>0000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043657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43657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B6854"/>
                </a:solidFill>
              </a:rPr>
              <a:t>Opción</a:t>
            </a:r>
            <a:r>
              <a:rPr lang="en-US" sz="1600" b="1" dirty="0">
                <a:solidFill>
                  <a:srgbClr val="7B6854"/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320453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320453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A6A188"/>
                </a:solidFill>
              </a:rPr>
              <a:t>Opción</a:t>
            </a:r>
            <a:r>
              <a:rPr lang="en-US" sz="1600" b="1" dirty="0">
                <a:solidFill>
                  <a:srgbClr val="A6A188"/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509358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509358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E4E829"/>
                </a:solidFill>
              </a:rPr>
              <a:t>Opción</a:t>
            </a:r>
            <a:r>
              <a:rPr lang="en-US" sz="1600" b="1" dirty="0">
                <a:solidFill>
                  <a:srgbClr val="E4E829"/>
                </a:solidFill>
              </a:rPr>
              <a:t> C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73932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73932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75000"/>
                  </a:schemeClr>
                </a:solidFill>
              </a:rPr>
              <a:t> D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90123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990123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E </a:t>
            </a:r>
          </a:p>
        </p:txBody>
      </p:sp>
    </p:spTree>
    <p:extLst>
      <p:ext uri="{BB962C8B-B14F-4D97-AF65-F5344CB8AC3E}">
        <p14:creationId xmlns:p14="http://schemas.microsoft.com/office/powerpoint/2010/main" val="1990762901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BBF9EAC-5B86-D141-9693-AD460158D7E6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188</a:t>
            </a:fld>
            <a:endParaRPr lang="en-US" dirty="0"/>
          </a:p>
        </p:txBody>
      </p:sp>
      <p:cxnSp>
        <p:nvCxnSpPr>
          <p:cNvPr id="14" name="Straight Connector 13"/>
          <p:cNvCxnSpPr/>
          <p:nvPr/>
        </p:nvCxnSpPr>
        <p:spPr>
          <a:xfrm>
            <a:off x="2320623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4509528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6726006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8901400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Donut 7"/>
          <p:cNvSpPr/>
          <p:nvPr/>
        </p:nvSpPr>
        <p:spPr>
          <a:xfrm>
            <a:off x="996989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0" name="Donut 9"/>
          <p:cNvSpPr/>
          <p:nvPr/>
        </p:nvSpPr>
        <p:spPr>
          <a:xfrm>
            <a:off x="3212916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Donut 10"/>
          <p:cNvSpPr/>
          <p:nvPr/>
        </p:nvSpPr>
        <p:spPr>
          <a:xfrm>
            <a:off x="5428843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Donut 11"/>
          <p:cNvSpPr/>
          <p:nvPr/>
        </p:nvSpPr>
        <p:spPr>
          <a:xfrm>
            <a:off x="7644770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tx2">
              <a:lumMod val="65000"/>
              <a:lumOff val="3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" name="Donut 12"/>
          <p:cNvSpPr/>
          <p:nvPr/>
        </p:nvSpPr>
        <p:spPr>
          <a:xfrm>
            <a:off x="9860697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8120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>
                    <a:lumMod val="75000"/>
                  </a:schemeClr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597043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E4E829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026844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tx2">
                    <a:lumMod val="65000"/>
                    <a:lumOff val="35000"/>
                  </a:schemeClr>
                </a:solidFill>
              </a:rPr>
              <a:t>0000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0229176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tx2">
                    <a:lumMod val="75000"/>
                    <a:lumOff val="25000"/>
                  </a:schemeClr>
                </a:solidFill>
              </a:rPr>
              <a:t>0000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043657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43657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75000"/>
                  </a:schemeClr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320453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320453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bg1">
                    <a:lumMod val="50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509358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509358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E4E829"/>
                </a:solidFill>
              </a:rPr>
              <a:t>Opción</a:t>
            </a:r>
            <a:r>
              <a:rPr lang="en-US" sz="1600" b="1" dirty="0">
                <a:solidFill>
                  <a:srgbClr val="E4E829"/>
                </a:solidFill>
              </a:rPr>
              <a:t> C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73932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73932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tx2">
                    <a:lumMod val="65000"/>
                    <a:lumOff val="3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</a:rPr>
              <a:t> D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90123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990123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tx2">
                    <a:lumMod val="75000"/>
                    <a:lumOff val="2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tx2">
                    <a:lumMod val="75000"/>
                    <a:lumOff val="25000"/>
                  </a:schemeClr>
                </a:solidFill>
              </a:rPr>
              <a:t> E </a:t>
            </a:r>
          </a:p>
        </p:txBody>
      </p:sp>
    </p:spTree>
    <p:extLst>
      <p:ext uri="{BB962C8B-B14F-4D97-AF65-F5344CB8AC3E}">
        <p14:creationId xmlns:p14="http://schemas.microsoft.com/office/powerpoint/2010/main" val="956856847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Línea de tiempo 2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A88121A-CB3C-A840-A6B0-846B69A45DF2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189</a:t>
            </a:fld>
            <a:endParaRPr lang="en-US" dirty="0"/>
          </a:p>
        </p:txBody>
      </p:sp>
      <p:cxnSp>
        <p:nvCxnSpPr>
          <p:cNvPr id="14" name="Straight Connector 13"/>
          <p:cNvCxnSpPr/>
          <p:nvPr/>
        </p:nvCxnSpPr>
        <p:spPr>
          <a:xfrm>
            <a:off x="2320623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4509528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6726006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8901400" y="3174844"/>
            <a:ext cx="999830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Donut 7"/>
          <p:cNvSpPr/>
          <p:nvPr/>
        </p:nvSpPr>
        <p:spPr>
          <a:xfrm>
            <a:off x="996989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Donut 9"/>
          <p:cNvSpPr/>
          <p:nvPr/>
        </p:nvSpPr>
        <p:spPr>
          <a:xfrm>
            <a:off x="3212916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6886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Donut 10"/>
          <p:cNvSpPr/>
          <p:nvPr/>
        </p:nvSpPr>
        <p:spPr>
          <a:xfrm>
            <a:off x="5428843" y="2472325"/>
            <a:ext cx="1391189" cy="1391189"/>
          </a:xfrm>
          <a:prstGeom prst="donut">
            <a:avLst>
              <a:gd name="adj" fmla="val 14316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Donut 11"/>
          <p:cNvSpPr/>
          <p:nvPr/>
        </p:nvSpPr>
        <p:spPr>
          <a:xfrm>
            <a:off x="7644770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" name="Donut 12"/>
          <p:cNvSpPr/>
          <p:nvPr/>
        </p:nvSpPr>
        <p:spPr>
          <a:xfrm>
            <a:off x="9860697" y="2472325"/>
            <a:ext cx="1391189" cy="1391189"/>
          </a:xfrm>
          <a:prstGeom prst="donut">
            <a:avLst>
              <a:gd name="adj" fmla="val 14316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38120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597043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886C7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97490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E4E829"/>
                </a:solidFill>
              </a:rPr>
              <a:t>0000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026844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chemeClr val="bg1">
                    <a:lumMod val="65000"/>
                  </a:schemeClr>
                </a:solidFill>
              </a:rPr>
              <a:t>0000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0229176" y="3036344"/>
            <a:ext cx="660854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8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043657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043657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320453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320453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6886C7"/>
                </a:solidFill>
              </a:rPr>
              <a:t>Opción</a:t>
            </a:r>
            <a:r>
              <a:rPr lang="en-US" sz="1600" b="1" dirty="0">
                <a:solidFill>
                  <a:srgbClr val="6886C7"/>
                </a:solidFill>
              </a:rPr>
              <a:t> B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509358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509358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E4E829"/>
                </a:solidFill>
              </a:rPr>
              <a:t>Opción</a:t>
            </a:r>
            <a:r>
              <a:rPr lang="en-US" sz="1600" b="1" dirty="0">
                <a:solidFill>
                  <a:srgbClr val="E4E829"/>
                </a:solidFill>
              </a:rPr>
              <a:t> C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73932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73932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chemeClr val="accent5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accent5">
                    <a:lumMod val="75000"/>
                  </a:schemeClr>
                </a:solidFill>
              </a:rPr>
              <a:t> D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901230" y="4406360"/>
            <a:ext cx="1355335" cy="9694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dirty="0" err="1"/>
              <a:t>Lorem</a:t>
            </a:r>
            <a:r>
              <a:rPr lang="en-US" sz="1050" dirty="0"/>
              <a:t> </a:t>
            </a:r>
            <a:r>
              <a:rPr lang="en-US" sz="1050" dirty="0" err="1"/>
              <a:t>ipsum</a:t>
            </a:r>
            <a:r>
              <a:rPr lang="en-US" sz="1050" dirty="0"/>
              <a:t> dolor sit </a:t>
            </a:r>
            <a:r>
              <a:rPr lang="en-US" sz="1050" dirty="0" err="1"/>
              <a:t>amet</a:t>
            </a:r>
            <a:r>
              <a:rPr lang="en-US" sz="1050" dirty="0"/>
              <a:t>, </a:t>
            </a:r>
            <a:r>
              <a:rPr lang="en-US" sz="1050" dirty="0" err="1"/>
              <a:t>consectetur</a:t>
            </a:r>
            <a:r>
              <a:rPr lang="en-US" sz="1050" dirty="0"/>
              <a:t> </a:t>
            </a:r>
            <a:r>
              <a:rPr lang="en-US" sz="1050" dirty="0" err="1"/>
              <a:t>adipiscing</a:t>
            </a:r>
            <a:r>
              <a:rPr lang="en-US" sz="1050" dirty="0"/>
              <a:t> </a:t>
            </a:r>
            <a:r>
              <a:rPr lang="en-US" sz="1050" dirty="0" err="1"/>
              <a:t>elit</a:t>
            </a:r>
            <a:r>
              <a:rPr lang="en-US" sz="1050" dirty="0"/>
              <a:t>, </a:t>
            </a:r>
            <a:r>
              <a:rPr lang="en-US" sz="1050" dirty="0" err="1"/>
              <a:t>sed</a:t>
            </a:r>
            <a:r>
              <a:rPr lang="en-US" sz="1050" dirty="0"/>
              <a:t> do </a:t>
            </a:r>
            <a:r>
              <a:rPr lang="en-US" sz="1050" dirty="0" err="1"/>
              <a:t>eiusmod</a:t>
            </a:r>
            <a:r>
              <a:rPr lang="en-US" sz="1050" dirty="0"/>
              <a:t> </a:t>
            </a:r>
            <a:r>
              <a:rPr lang="en-US" sz="1050" dirty="0" err="1"/>
              <a:t>tempor</a:t>
            </a:r>
            <a:r>
              <a:rPr lang="en-US" sz="1050" dirty="0"/>
              <a:t> </a:t>
            </a:r>
            <a:r>
              <a:rPr lang="en-US" sz="1050" dirty="0" err="1"/>
              <a:t>incididunt</a:t>
            </a:r>
            <a:r>
              <a:rPr lang="en-US" sz="1050" dirty="0"/>
              <a:t> </a:t>
            </a:r>
            <a:r>
              <a:rPr lang="en-US" sz="1050" dirty="0" err="1"/>
              <a:t>ut</a:t>
            </a:r>
            <a:r>
              <a:rPr lang="en-US" sz="1050" dirty="0"/>
              <a:t> </a:t>
            </a:r>
            <a:r>
              <a:rPr lang="en-US" sz="1050" dirty="0" err="1"/>
              <a:t>labore</a:t>
            </a:r>
            <a:r>
              <a:rPr lang="en-US" sz="1050" dirty="0"/>
              <a:t> et </a:t>
            </a:r>
            <a:r>
              <a:rPr lang="en-US" sz="1050" dirty="0" err="1"/>
              <a:t>dolore</a:t>
            </a:r>
            <a:r>
              <a:rPr lang="en-US" sz="1050" dirty="0"/>
              <a:t> magna </a:t>
            </a:r>
            <a:r>
              <a:rPr lang="en-US" sz="1050" dirty="0" err="1"/>
              <a:t>aliqua</a:t>
            </a:r>
            <a:r>
              <a:rPr lang="en-US" sz="1050" dirty="0"/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9901230" y="4013118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E </a:t>
            </a:r>
          </a:p>
        </p:txBody>
      </p:sp>
    </p:spTree>
    <p:extLst>
      <p:ext uri="{BB962C8B-B14F-4D97-AF65-F5344CB8AC3E}">
        <p14:creationId xmlns:p14="http://schemas.microsoft.com/office/powerpoint/2010/main" val="153547879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Pir</a:t>
            </a:r>
            <a:r>
              <a:rPr lang="es-ES" dirty="0"/>
              <a:t>á</a:t>
            </a:r>
            <a:r>
              <a:rPr lang="en-US" dirty="0" err="1"/>
              <a:t>mide</a:t>
            </a:r>
            <a:r>
              <a:rPr lang="en-US" dirty="0"/>
              <a:t> </a:t>
            </a:r>
            <a:r>
              <a:rPr lang="en-US" dirty="0" err="1"/>
              <a:t>escalonada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C9B2A66-A11E-F247-98F7-6AD30EDA565B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19</a:t>
            </a:fld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1938947" y="1822701"/>
            <a:ext cx="1935546" cy="375726"/>
          </a:xfrm>
          <a:prstGeom prst="rect">
            <a:avLst/>
          </a:prstGeom>
          <a:solidFill>
            <a:srgbClr val="E4E829">
              <a:alpha val="2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rapezoid 7"/>
          <p:cNvSpPr/>
          <p:nvPr/>
        </p:nvSpPr>
        <p:spPr>
          <a:xfrm>
            <a:off x="1611067" y="2217677"/>
            <a:ext cx="2591309" cy="261916"/>
          </a:xfrm>
          <a:prstGeom prst="trapezoid">
            <a:avLst>
              <a:gd name="adj" fmla="val 127994"/>
            </a:avLst>
          </a:prstGeom>
          <a:solidFill>
            <a:srgbClr val="E4E829">
              <a:alpha val="2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1611064" y="2498843"/>
            <a:ext cx="2591311" cy="375726"/>
          </a:xfrm>
          <a:prstGeom prst="rect">
            <a:avLst/>
          </a:prstGeom>
          <a:solidFill>
            <a:srgbClr val="E4E829">
              <a:alpha val="4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rapezoid 9"/>
          <p:cNvSpPr/>
          <p:nvPr/>
        </p:nvSpPr>
        <p:spPr>
          <a:xfrm>
            <a:off x="1274211" y="2893818"/>
            <a:ext cx="3265021" cy="261916"/>
          </a:xfrm>
          <a:prstGeom prst="trapezoid">
            <a:avLst>
              <a:gd name="adj" fmla="val 131226"/>
            </a:avLst>
          </a:prstGeom>
          <a:solidFill>
            <a:srgbClr val="E4E829">
              <a:alpha val="50196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274208" y="3174984"/>
            <a:ext cx="3265023" cy="375726"/>
          </a:xfrm>
          <a:prstGeom prst="rect">
            <a:avLst/>
          </a:prstGeom>
          <a:solidFill>
            <a:srgbClr val="E4E829">
              <a:alpha val="6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rapezoid 11"/>
          <p:cNvSpPr/>
          <p:nvPr/>
        </p:nvSpPr>
        <p:spPr>
          <a:xfrm>
            <a:off x="937355" y="3569960"/>
            <a:ext cx="3938733" cy="261916"/>
          </a:xfrm>
          <a:prstGeom prst="trapezoid">
            <a:avLst>
              <a:gd name="adj" fmla="val 134460"/>
            </a:avLst>
          </a:prstGeom>
          <a:solidFill>
            <a:srgbClr val="E4E829">
              <a:alpha val="6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937352" y="3851126"/>
            <a:ext cx="3938735" cy="375726"/>
          </a:xfrm>
          <a:prstGeom prst="rect">
            <a:avLst/>
          </a:prstGeom>
          <a:solidFill>
            <a:srgbClr val="E4E829">
              <a:alpha val="8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rapezoid 13"/>
          <p:cNvSpPr/>
          <p:nvPr/>
        </p:nvSpPr>
        <p:spPr>
          <a:xfrm>
            <a:off x="609602" y="4246101"/>
            <a:ext cx="4594238" cy="261916"/>
          </a:xfrm>
          <a:prstGeom prst="trapezoid">
            <a:avLst>
              <a:gd name="adj" fmla="val 127994"/>
            </a:avLst>
          </a:prstGeom>
          <a:solidFill>
            <a:srgbClr val="E4E829">
              <a:alpha val="8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609600" y="4527267"/>
            <a:ext cx="4594240" cy="375726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2155839" y="1914144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155839" y="3929828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155839" y="3253687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155839" y="2579383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155839" y="4597503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62" name="Rectangle 61"/>
          <p:cNvSpPr/>
          <p:nvPr/>
        </p:nvSpPr>
        <p:spPr>
          <a:xfrm>
            <a:off x="7637013" y="1899701"/>
            <a:ext cx="1935546" cy="37572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Trapezoid 62"/>
          <p:cNvSpPr/>
          <p:nvPr/>
        </p:nvSpPr>
        <p:spPr>
          <a:xfrm>
            <a:off x="7309133" y="2275427"/>
            <a:ext cx="2591309" cy="261916"/>
          </a:xfrm>
          <a:prstGeom prst="trapezoid">
            <a:avLst>
              <a:gd name="adj" fmla="val 127994"/>
            </a:avLst>
          </a:prstGeom>
          <a:solidFill>
            <a:srgbClr val="E4E829">
              <a:alpha val="2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/>
          <p:cNvSpPr/>
          <p:nvPr/>
        </p:nvSpPr>
        <p:spPr>
          <a:xfrm>
            <a:off x="7309130" y="2537343"/>
            <a:ext cx="2591311" cy="375726"/>
          </a:xfrm>
          <a:prstGeom prst="rect">
            <a:avLst/>
          </a:prstGeom>
          <a:solidFill>
            <a:srgbClr val="E4E829">
              <a:alpha val="50196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Trapezoid 64"/>
          <p:cNvSpPr/>
          <p:nvPr/>
        </p:nvSpPr>
        <p:spPr>
          <a:xfrm>
            <a:off x="6972277" y="2913068"/>
            <a:ext cx="3265021" cy="261916"/>
          </a:xfrm>
          <a:prstGeom prst="trapezoid">
            <a:avLst>
              <a:gd name="adj" fmla="val 131226"/>
            </a:avLst>
          </a:prstGeom>
          <a:solidFill>
            <a:srgbClr val="A6A6A6">
              <a:alpha val="74902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6972274" y="3174984"/>
            <a:ext cx="3265023" cy="375726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Trapezoid 66"/>
          <p:cNvSpPr/>
          <p:nvPr/>
        </p:nvSpPr>
        <p:spPr>
          <a:xfrm>
            <a:off x="6635421" y="3550710"/>
            <a:ext cx="3938733" cy="261916"/>
          </a:xfrm>
          <a:prstGeom prst="trapezoid">
            <a:avLst>
              <a:gd name="adj" fmla="val 134460"/>
            </a:avLst>
          </a:prstGeom>
          <a:solidFill>
            <a:srgbClr val="E4E829">
              <a:alpha val="6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/>
          <p:cNvSpPr/>
          <p:nvPr/>
        </p:nvSpPr>
        <p:spPr>
          <a:xfrm>
            <a:off x="6635418" y="3812626"/>
            <a:ext cx="3938735" cy="375726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Trapezoid 68"/>
          <p:cNvSpPr/>
          <p:nvPr/>
        </p:nvSpPr>
        <p:spPr>
          <a:xfrm>
            <a:off x="6307668" y="4188351"/>
            <a:ext cx="4594238" cy="261916"/>
          </a:xfrm>
          <a:prstGeom prst="trapezoid">
            <a:avLst>
              <a:gd name="adj" fmla="val 127994"/>
            </a:avLst>
          </a:prstGeom>
          <a:solidFill>
            <a:srgbClr val="656867">
              <a:alpha val="8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6307666" y="4450267"/>
            <a:ext cx="4594240" cy="375726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TextBox 70"/>
          <p:cNvSpPr txBox="1"/>
          <p:nvPr/>
        </p:nvSpPr>
        <p:spPr>
          <a:xfrm>
            <a:off x="7853905" y="1983039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/>
              <a:t>Texto</a:t>
            </a:r>
            <a:r>
              <a:rPr lang="en-US" sz="1200" b="1" dirty="0"/>
              <a:t> 00%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7853905" y="3925196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7853905" y="3287555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7853905" y="265175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/>
              <a:t>Texto</a:t>
            </a:r>
            <a:r>
              <a:rPr lang="en-US" sz="1200" b="1" dirty="0"/>
              <a:t> 00%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853905" y="455437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</p:spTree>
    <p:extLst>
      <p:ext uri="{BB962C8B-B14F-4D97-AF65-F5344CB8AC3E}">
        <p14:creationId xmlns:p14="http://schemas.microsoft.com/office/powerpoint/2010/main" val="1699477421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A240DF6-0FBE-A645-8244-54A7FB5D00C3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190</a:t>
            </a:fld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1897811" y="1369717"/>
            <a:ext cx="3912102" cy="496309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5824509" y="1369717"/>
            <a:ext cx="1335664" cy="496309"/>
          </a:xfrm>
          <a:prstGeom prst="rect">
            <a:avLst/>
          </a:prstGeom>
          <a:solidFill>
            <a:schemeClr val="accent2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7174771" y="1369717"/>
            <a:ext cx="1335664" cy="496309"/>
          </a:xfrm>
          <a:prstGeom prst="rect">
            <a:avLst/>
          </a:prstGeom>
          <a:solidFill>
            <a:schemeClr val="accent3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8534761" y="1369717"/>
            <a:ext cx="1335664" cy="496309"/>
          </a:xfrm>
          <a:prstGeom prst="rect">
            <a:avLst/>
          </a:prstGeom>
          <a:solidFill>
            <a:schemeClr val="tx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1897811" y="1873325"/>
            <a:ext cx="3912102" cy="496309"/>
          </a:xfrm>
          <a:prstGeom prst="rect">
            <a:avLst/>
          </a:prstGeom>
          <a:solidFill>
            <a:schemeClr val="accent1">
              <a:alpha val="38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5824509" y="187332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7174771" y="187332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8534761" y="187332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1897811" y="2386661"/>
            <a:ext cx="3912102" cy="496309"/>
          </a:xfrm>
          <a:prstGeom prst="rect">
            <a:avLst/>
          </a:prstGeom>
          <a:solidFill>
            <a:schemeClr val="accent1">
              <a:alpha val="38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5824509" y="238666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7174771" y="238666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8534761" y="238666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897811" y="2890269"/>
            <a:ext cx="3912102" cy="496309"/>
          </a:xfrm>
          <a:prstGeom prst="rect">
            <a:avLst/>
          </a:prstGeom>
          <a:solidFill>
            <a:schemeClr val="accent1">
              <a:alpha val="38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5824509" y="289026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7174771" y="289026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8534761" y="289026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897811" y="3393877"/>
            <a:ext cx="3912102" cy="496309"/>
          </a:xfrm>
          <a:prstGeom prst="rect">
            <a:avLst/>
          </a:prstGeom>
          <a:solidFill>
            <a:schemeClr val="accent1">
              <a:alpha val="38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5824509" y="339387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7174771" y="339387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8534761" y="339387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1897811" y="3897485"/>
            <a:ext cx="3912102" cy="496309"/>
          </a:xfrm>
          <a:prstGeom prst="rect">
            <a:avLst/>
          </a:prstGeom>
          <a:solidFill>
            <a:schemeClr val="accent1">
              <a:alpha val="38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5824509" y="389748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7174771" y="389748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8534761" y="389748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1897811" y="4410821"/>
            <a:ext cx="3912102" cy="496309"/>
          </a:xfrm>
          <a:prstGeom prst="rect">
            <a:avLst/>
          </a:prstGeom>
          <a:solidFill>
            <a:schemeClr val="accent1">
              <a:alpha val="38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5824509" y="441082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7174771" y="441082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8534761" y="441082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1897811" y="4914429"/>
            <a:ext cx="3912102" cy="496309"/>
          </a:xfrm>
          <a:prstGeom prst="rect">
            <a:avLst/>
          </a:prstGeom>
          <a:solidFill>
            <a:schemeClr val="accent1">
              <a:alpha val="38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5824509" y="491442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7174771" y="491442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8534761" y="491442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1897811" y="5418037"/>
            <a:ext cx="3912102" cy="496309"/>
          </a:xfrm>
          <a:prstGeom prst="rect">
            <a:avLst/>
          </a:prstGeom>
          <a:solidFill>
            <a:schemeClr val="accent1">
              <a:alpha val="38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5824509" y="541803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7174771" y="541803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8534761" y="541803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1235984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CE67B8E-29E2-7E4A-97C0-DCEE9F253BA6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191</a:t>
            </a:fld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1897811" y="1369717"/>
            <a:ext cx="3912102" cy="496309"/>
          </a:xfrm>
          <a:prstGeom prst="rect">
            <a:avLst/>
          </a:prstGeom>
          <a:solidFill>
            <a:srgbClr val="778692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5824509" y="1369717"/>
            <a:ext cx="1335664" cy="496309"/>
          </a:xfrm>
          <a:prstGeom prst="rect">
            <a:avLst/>
          </a:prstGeom>
          <a:solidFill>
            <a:srgbClr val="789F90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7174771" y="1369717"/>
            <a:ext cx="1335664" cy="496309"/>
          </a:xfrm>
          <a:prstGeom prst="rect">
            <a:avLst/>
          </a:prstGeom>
          <a:solidFill>
            <a:srgbClr val="A6A088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8534761" y="1369717"/>
            <a:ext cx="1335664" cy="496309"/>
          </a:xfrm>
          <a:prstGeom prst="rect">
            <a:avLst/>
          </a:prstGeom>
          <a:solidFill>
            <a:srgbClr val="BF9474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1897811" y="1873325"/>
            <a:ext cx="3912102" cy="496309"/>
          </a:xfrm>
          <a:prstGeom prst="rect">
            <a:avLst/>
          </a:prstGeom>
          <a:solidFill>
            <a:srgbClr val="A5C2CE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5824509" y="187332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7174771" y="187332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8534761" y="187332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1897811" y="2386661"/>
            <a:ext cx="3912102" cy="496309"/>
          </a:xfrm>
          <a:prstGeom prst="rect">
            <a:avLst/>
          </a:prstGeom>
          <a:solidFill>
            <a:srgbClr val="A5C2CE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5824509" y="238666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7174771" y="238666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8534761" y="238666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897811" y="2890269"/>
            <a:ext cx="3912102" cy="496309"/>
          </a:xfrm>
          <a:prstGeom prst="rect">
            <a:avLst/>
          </a:prstGeom>
          <a:solidFill>
            <a:srgbClr val="A5C2CE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5824509" y="289026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7174771" y="289026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8534761" y="289026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897811" y="3393877"/>
            <a:ext cx="3912102" cy="496309"/>
          </a:xfrm>
          <a:prstGeom prst="rect">
            <a:avLst/>
          </a:prstGeom>
          <a:solidFill>
            <a:srgbClr val="A5C2CE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5824509" y="339387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7174771" y="339387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8534761" y="339387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1897811" y="3897485"/>
            <a:ext cx="3912102" cy="496309"/>
          </a:xfrm>
          <a:prstGeom prst="rect">
            <a:avLst/>
          </a:prstGeom>
          <a:solidFill>
            <a:srgbClr val="A5C2CE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5824509" y="389748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7174771" y="389748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8534761" y="389748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1897811" y="4410821"/>
            <a:ext cx="3912102" cy="496309"/>
          </a:xfrm>
          <a:prstGeom prst="rect">
            <a:avLst/>
          </a:prstGeom>
          <a:solidFill>
            <a:srgbClr val="A5C2CE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5824509" y="441082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7174771" y="441082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8534761" y="441082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1897811" y="4914429"/>
            <a:ext cx="3912102" cy="496309"/>
          </a:xfrm>
          <a:prstGeom prst="rect">
            <a:avLst/>
          </a:prstGeom>
          <a:solidFill>
            <a:srgbClr val="A5C2CE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5824509" y="491442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7174771" y="491442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8534761" y="491442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1897811" y="5418037"/>
            <a:ext cx="3912102" cy="496309"/>
          </a:xfrm>
          <a:prstGeom prst="rect">
            <a:avLst/>
          </a:prstGeom>
          <a:solidFill>
            <a:srgbClr val="A5C2CE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5824509" y="541803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7174771" y="541803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8534761" y="541803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62488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ED4BAD9-CBBF-EA4B-93CC-85BC234A283F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192</a:t>
            </a:fld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1897811" y="1369717"/>
            <a:ext cx="3912102" cy="496309"/>
          </a:xfrm>
          <a:prstGeom prst="rect">
            <a:avLst/>
          </a:prstGeom>
          <a:solidFill>
            <a:srgbClr val="E4E829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5824509" y="1369717"/>
            <a:ext cx="1335664" cy="496309"/>
          </a:xfrm>
          <a:prstGeom prst="rect">
            <a:avLst/>
          </a:prstGeom>
          <a:solidFill>
            <a:srgbClr val="B6B913">
              <a:alpha val="60000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7174771" y="1369717"/>
            <a:ext cx="1335664" cy="496309"/>
          </a:xfrm>
          <a:prstGeom prst="rect">
            <a:avLst/>
          </a:prstGeom>
          <a:solidFill>
            <a:srgbClr val="B6B913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8534761" y="1369717"/>
            <a:ext cx="1335664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1897811" y="1873325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5824509" y="1873325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7174771" y="1873325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8534761" y="1873325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1897811" y="2386661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5824509" y="2386661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7174771" y="2386661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8534761" y="2386661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897811" y="2890269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5824509" y="2890269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7174771" y="2890269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8534761" y="2890269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1897811" y="3393877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5824509" y="3393877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7174771" y="3393877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8534761" y="3393877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1897811" y="3897485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>
            <a:off x="5824509" y="3897485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7174771" y="3897485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>
            <a:off x="8534761" y="3897485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1897811" y="4410821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/>
          <p:cNvSpPr/>
          <p:nvPr/>
        </p:nvSpPr>
        <p:spPr>
          <a:xfrm>
            <a:off x="5824509" y="4410821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/>
          <p:cNvSpPr/>
          <p:nvPr/>
        </p:nvSpPr>
        <p:spPr>
          <a:xfrm>
            <a:off x="7174771" y="4410821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8534761" y="4410821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1897811" y="4914429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5824509" y="4914429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7174771" y="4914429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8534761" y="4914429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1897811" y="5418037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5824509" y="5418037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7174771" y="5418037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8534761" y="5418037"/>
            <a:ext cx="1335664" cy="496309"/>
          </a:xfrm>
          <a:prstGeom prst="rect">
            <a:avLst/>
          </a:prstGeom>
          <a:solidFill>
            <a:srgbClr val="F8FACD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4014957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CE26DF9-AAEA-1847-9DCB-812578187DFA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193</a:t>
            </a:fld>
            <a:endParaRPr lang="en-US" dirty="0"/>
          </a:p>
        </p:txBody>
      </p:sp>
      <p:sp>
        <p:nvSpPr>
          <p:cNvPr id="118" name="Rectangle 117"/>
          <p:cNvSpPr/>
          <p:nvPr/>
        </p:nvSpPr>
        <p:spPr>
          <a:xfrm>
            <a:off x="5824509" y="1369717"/>
            <a:ext cx="1335664" cy="496309"/>
          </a:xfrm>
          <a:prstGeom prst="rect">
            <a:avLst/>
          </a:prstGeom>
          <a:solidFill>
            <a:schemeClr val="tx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 118"/>
          <p:cNvSpPr/>
          <p:nvPr/>
        </p:nvSpPr>
        <p:spPr>
          <a:xfrm>
            <a:off x="7174771" y="1369717"/>
            <a:ext cx="1335664" cy="496309"/>
          </a:xfrm>
          <a:prstGeom prst="rect">
            <a:avLst/>
          </a:prstGeom>
          <a:solidFill>
            <a:srgbClr val="A6A088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 119"/>
          <p:cNvSpPr/>
          <p:nvPr/>
        </p:nvSpPr>
        <p:spPr>
          <a:xfrm>
            <a:off x="8534761" y="1369717"/>
            <a:ext cx="1335664" cy="496309"/>
          </a:xfrm>
          <a:prstGeom prst="rect">
            <a:avLst/>
          </a:prstGeom>
          <a:solidFill>
            <a:schemeClr val="bg1">
              <a:lumMod val="6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Rectangle 120"/>
          <p:cNvSpPr/>
          <p:nvPr/>
        </p:nvSpPr>
        <p:spPr>
          <a:xfrm>
            <a:off x="5824509" y="187332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 121"/>
          <p:cNvSpPr/>
          <p:nvPr/>
        </p:nvSpPr>
        <p:spPr>
          <a:xfrm>
            <a:off x="7174771" y="187332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Rectangle 122"/>
          <p:cNvSpPr/>
          <p:nvPr/>
        </p:nvSpPr>
        <p:spPr>
          <a:xfrm>
            <a:off x="8534761" y="187332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Rectangle 123"/>
          <p:cNvSpPr/>
          <p:nvPr/>
        </p:nvSpPr>
        <p:spPr>
          <a:xfrm>
            <a:off x="5824509" y="238666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Rectangle 124"/>
          <p:cNvSpPr/>
          <p:nvPr/>
        </p:nvSpPr>
        <p:spPr>
          <a:xfrm>
            <a:off x="7174771" y="238666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ectangle 125"/>
          <p:cNvSpPr/>
          <p:nvPr/>
        </p:nvSpPr>
        <p:spPr>
          <a:xfrm>
            <a:off x="8534761" y="238666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Rectangle 126"/>
          <p:cNvSpPr/>
          <p:nvPr/>
        </p:nvSpPr>
        <p:spPr>
          <a:xfrm>
            <a:off x="5824509" y="289026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Rectangle 127"/>
          <p:cNvSpPr/>
          <p:nvPr/>
        </p:nvSpPr>
        <p:spPr>
          <a:xfrm>
            <a:off x="7174771" y="289026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Rectangle 128"/>
          <p:cNvSpPr/>
          <p:nvPr/>
        </p:nvSpPr>
        <p:spPr>
          <a:xfrm>
            <a:off x="8534761" y="289026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5824509" y="339387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Rectangle 130"/>
          <p:cNvSpPr/>
          <p:nvPr/>
        </p:nvSpPr>
        <p:spPr>
          <a:xfrm>
            <a:off x="7174771" y="339387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Rectangle 131"/>
          <p:cNvSpPr/>
          <p:nvPr/>
        </p:nvSpPr>
        <p:spPr>
          <a:xfrm>
            <a:off x="8534761" y="339387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Rectangle 132"/>
          <p:cNvSpPr/>
          <p:nvPr/>
        </p:nvSpPr>
        <p:spPr>
          <a:xfrm>
            <a:off x="5824509" y="389748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Rectangle 133"/>
          <p:cNvSpPr/>
          <p:nvPr/>
        </p:nvSpPr>
        <p:spPr>
          <a:xfrm>
            <a:off x="7174771" y="389748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Rectangle 134"/>
          <p:cNvSpPr/>
          <p:nvPr/>
        </p:nvSpPr>
        <p:spPr>
          <a:xfrm>
            <a:off x="8534761" y="3897485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Rectangle 135"/>
          <p:cNvSpPr/>
          <p:nvPr/>
        </p:nvSpPr>
        <p:spPr>
          <a:xfrm>
            <a:off x="5824509" y="441082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Rectangle 136"/>
          <p:cNvSpPr/>
          <p:nvPr/>
        </p:nvSpPr>
        <p:spPr>
          <a:xfrm>
            <a:off x="7174771" y="441082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ectangle 137"/>
          <p:cNvSpPr/>
          <p:nvPr/>
        </p:nvSpPr>
        <p:spPr>
          <a:xfrm>
            <a:off x="8534761" y="4410821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Rectangle 138"/>
          <p:cNvSpPr/>
          <p:nvPr/>
        </p:nvSpPr>
        <p:spPr>
          <a:xfrm>
            <a:off x="5824509" y="491442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Rectangle 139"/>
          <p:cNvSpPr/>
          <p:nvPr/>
        </p:nvSpPr>
        <p:spPr>
          <a:xfrm>
            <a:off x="7174771" y="491442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Rectangle 140"/>
          <p:cNvSpPr/>
          <p:nvPr/>
        </p:nvSpPr>
        <p:spPr>
          <a:xfrm>
            <a:off x="8534761" y="4914429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Rectangle 141"/>
          <p:cNvSpPr/>
          <p:nvPr/>
        </p:nvSpPr>
        <p:spPr>
          <a:xfrm>
            <a:off x="5824509" y="541803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Rectangle 142"/>
          <p:cNvSpPr/>
          <p:nvPr/>
        </p:nvSpPr>
        <p:spPr>
          <a:xfrm>
            <a:off x="7174771" y="541803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Rectangle 143"/>
          <p:cNvSpPr/>
          <p:nvPr/>
        </p:nvSpPr>
        <p:spPr>
          <a:xfrm>
            <a:off x="8534761" y="541803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1897811" y="1369717"/>
            <a:ext cx="3912102" cy="496309"/>
          </a:xfrm>
          <a:prstGeom prst="rect">
            <a:avLst/>
          </a:prstGeom>
          <a:solidFill>
            <a:srgbClr val="E4E829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1897811" y="1873325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1897811" y="2386661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1897811" y="2890269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1897811" y="3393877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1897811" y="3897485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/>
        </p:nvSpPr>
        <p:spPr>
          <a:xfrm>
            <a:off x="1897811" y="4410821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1897811" y="4914429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1897811" y="5418037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0321374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70E02D1-9510-1C4F-B2CB-B3E12EECDE20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194</a:t>
            </a:fld>
            <a:endParaRPr lang="en-US" dirty="0"/>
          </a:p>
        </p:txBody>
      </p:sp>
      <p:sp>
        <p:nvSpPr>
          <p:cNvPr id="118" name="Rectangle 117"/>
          <p:cNvSpPr/>
          <p:nvPr/>
        </p:nvSpPr>
        <p:spPr>
          <a:xfrm>
            <a:off x="5824509" y="1369717"/>
            <a:ext cx="1335664" cy="496309"/>
          </a:xfrm>
          <a:prstGeom prst="rect">
            <a:avLst/>
          </a:prstGeom>
          <a:solidFill>
            <a:schemeClr val="tx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 118"/>
          <p:cNvSpPr/>
          <p:nvPr/>
        </p:nvSpPr>
        <p:spPr>
          <a:xfrm>
            <a:off x="7174771" y="1369717"/>
            <a:ext cx="1335664" cy="496309"/>
          </a:xfrm>
          <a:prstGeom prst="rect">
            <a:avLst/>
          </a:prstGeom>
          <a:solidFill>
            <a:schemeClr val="bg1">
              <a:lumMod val="6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 119"/>
          <p:cNvSpPr/>
          <p:nvPr/>
        </p:nvSpPr>
        <p:spPr>
          <a:xfrm>
            <a:off x="8534761" y="1369717"/>
            <a:ext cx="1335664" cy="496309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Rectangle 120"/>
          <p:cNvSpPr/>
          <p:nvPr/>
        </p:nvSpPr>
        <p:spPr>
          <a:xfrm>
            <a:off x="5824509" y="1873325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 121"/>
          <p:cNvSpPr/>
          <p:nvPr/>
        </p:nvSpPr>
        <p:spPr>
          <a:xfrm>
            <a:off x="7174771" y="1873325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Rectangle 122"/>
          <p:cNvSpPr/>
          <p:nvPr/>
        </p:nvSpPr>
        <p:spPr>
          <a:xfrm>
            <a:off x="8534761" y="1873325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Rectangle 123"/>
          <p:cNvSpPr/>
          <p:nvPr/>
        </p:nvSpPr>
        <p:spPr>
          <a:xfrm>
            <a:off x="5824509" y="2386661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Rectangle 124"/>
          <p:cNvSpPr/>
          <p:nvPr/>
        </p:nvSpPr>
        <p:spPr>
          <a:xfrm>
            <a:off x="7174771" y="2386661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ectangle 125"/>
          <p:cNvSpPr/>
          <p:nvPr/>
        </p:nvSpPr>
        <p:spPr>
          <a:xfrm>
            <a:off x="8534761" y="2386661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Rectangle 126"/>
          <p:cNvSpPr/>
          <p:nvPr/>
        </p:nvSpPr>
        <p:spPr>
          <a:xfrm>
            <a:off x="5824509" y="2890269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Rectangle 127"/>
          <p:cNvSpPr/>
          <p:nvPr/>
        </p:nvSpPr>
        <p:spPr>
          <a:xfrm>
            <a:off x="7174771" y="2890269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Rectangle 128"/>
          <p:cNvSpPr/>
          <p:nvPr/>
        </p:nvSpPr>
        <p:spPr>
          <a:xfrm>
            <a:off x="8534761" y="2890269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5824509" y="3393877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Rectangle 130"/>
          <p:cNvSpPr/>
          <p:nvPr/>
        </p:nvSpPr>
        <p:spPr>
          <a:xfrm>
            <a:off x="7174771" y="3393877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Rectangle 131"/>
          <p:cNvSpPr/>
          <p:nvPr/>
        </p:nvSpPr>
        <p:spPr>
          <a:xfrm>
            <a:off x="8534761" y="3393877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Rectangle 132"/>
          <p:cNvSpPr/>
          <p:nvPr/>
        </p:nvSpPr>
        <p:spPr>
          <a:xfrm>
            <a:off x="5824509" y="3897485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Rectangle 133"/>
          <p:cNvSpPr/>
          <p:nvPr/>
        </p:nvSpPr>
        <p:spPr>
          <a:xfrm>
            <a:off x="7174771" y="3897485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Rectangle 134"/>
          <p:cNvSpPr/>
          <p:nvPr/>
        </p:nvSpPr>
        <p:spPr>
          <a:xfrm>
            <a:off x="8534761" y="3897485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Rectangle 135"/>
          <p:cNvSpPr/>
          <p:nvPr/>
        </p:nvSpPr>
        <p:spPr>
          <a:xfrm>
            <a:off x="5824509" y="4410821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Rectangle 136"/>
          <p:cNvSpPr/>
          <p:nvPr/>
        </p:nvSpPr>
        <p:spPr>
          <a:xfrm>
            <a:off x="7174771" y="4410821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ectangle 137"/>
          <p:cNvSpPr/>
          <p:nvPr/>
        </p:nvSpPr>
        <p:spPr>
          <a:xfrm>
            <a:off x="8534761" y="4410821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Rectangle 138"/>
          <p:cNvSpPr/>
          <p:nvPr/>
        </p:nvSpPr>
        <p:spPr>
          <a:xfrm>
            <a:off x="5824509" y="4914429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Rectangle 139"/>
          <p:cNvSpPr/>
          <p:nvPr/>
        </p:nvSpPr>
        <p:spPr>
          <a:xfrm>
            <a:off x="7174771" y="4914429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Rectangle 140"/>
          <p:cNvSpPr/>
          <p:nvPr/>
        </p:nvSpPr>
        <p:spPr>
          <a:xfrm>
            <a:off x="8534761" y="4914429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Rectangle 141"/>
          <p:cNvSpPr/>
          <p:nvPr/>
        </p:nvSpPr>
        <p:spPr>
          <a:xfrm>
            <a:off x="5824509" y="5418037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Rectangle 142"/>
          <p:cNvSpPr/>
          <p:nvPr/>
        </p:nvSpPr>
        <p:spPr>
          <a:xfrm>
            <a:off x="7174771" y="5418037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Rectangle 143"/>
          <p:cNvSpPr/>
          <p:nvPr/>
        </p:nvSpPr>
        <p:spPr>
          <a:xfrm>
            <a:off x="8534761" y="5418037"/>
            <a:ext cx="1335664" cy="496309"/>
          </a:xfrm>
          <a:prstGeom prst="rect">
            <a:avLst/>
          </a:prstGeom>
          <a:solidFill>
            <a:schemeClr val="accent6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1897811" y="1369717"/>
            <a:ext cx="3912102" cy="496309"/>
          </a:xfrm>
          <a:prstGeom prst="rect">
            <a:avLst/>
          </a:prstGeom>
          <a:solidFill>
            <a:srgbClr val="E4E829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1897811" y="1873325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1897811" y="2386661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1897811" y="2890269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1897811" y="3393877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1897811" y="3897485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/>
        </p:nvSpPr>
        <p:spPr>
          <a:xfrm>
            <a:off x="1897811" y="4410821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1897811" y="4914429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1897811" y="5418037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2764169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A522EE5-C3F8-314F-B58D-DA4C26FA34E5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195</a:t>
            </a:fld>
            <a:endParaRPr lang="en-US" dirty="0"/>
          </a:p>
        </p:txBody>
      </p:sp>
      <p:sp>
        <p:nvSpPr>
          <p:cNvPr id="118" name="Rectangle 117"/>
          <p:cNvSpPr/>
          <p:nvPr/>
        </p:nvSpPr>
        <p:spPr>
          <a:xfrm>
            <a:off x="5824509" y="1369717"/>
            <a:ext cx="1335664" cy="496309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Rectangle 118"/>
          <p:cNvSpPr/>
          <p:nvPr/>
        </p:nvSpPr>
        <p:spPr>
          <a:xfrm>
            <a:off x="7174771" y="1369717"/>
            <a:ext cx="1335664" cy="496309"/>
          </a:xfrm>
          <a:prstGeom prst="rect">
            <a:avLst/>
          </a:prstGeom>
          <a:solidFill>
            <a:srgbClr val="0033A0">
              <a:alpha val="74902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Rectangle 119"/>
          <p:cNvSpPr/>
          <p:nvPr/>
        </p:nvSpPr>
        <p:spPr>
          <a:xfrm>
            <a:off x="8534761" y="1369717"/>
            <a:ext cx="1335664" cy="496309"/>
          </a:xfrm>
          <a:prstGeom prst="rect">
            <a:avLst/>
          </a:prstGeom>
          <a:solidFill>
            <a:srgbClr val="0033A0">
              <a:alpha val="50196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Rectangle 120"/>
          <p:cNvSpPr/>
          <p:nvPr/>
        </p:nvSpPr>
        <p:spPr>
          <a:xfrm>
            <a:off x="5824509" y="1873325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Rectangle 121"/>
          <p:cNvSpPr/>
          <p:nvPr/>
        </p:nvSpPr>
        <p:spPr>
          <a:xfrm>
            <a:off x="7174771" y="1873325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Rectangle 122"/>
          <p:cNvSpPr/>
          <p:nvPr/>
        </p:nvSpPr>
        <p:spPr>
          <a:xfrm>
            <a:off x="8534761" y="1873325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Rectangle 123"/>
          <p:cNvSpPr/>
          <p:nvPr/>
        </p:nvSpPr>
        <p:spPr>
          <a:xfrm>
            <a:off x="5824509" y="2386661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Rectangle 124"/>
          <p:cNvSpPr/>
          <p:nvPr/>
        </p:nvSpPr>
        <p:spPr>
          <a:xfrm>
            <a:off x="7174771" y="2386661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Rectangle 125"/>
          <p:cNvSpPr/>
          <p:nvPr/>
        </p:nvSpPr>
        <p:spPr>
          <a:xfrm>
            <a:off x="8534761" y="2386661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Rectangle 126"/>
          <p:cNvSpPr/>
          <p:nvPr/>
        </p:nvSpPr>
        <p:spPr>
          <a:xfrm>
            <a:off x="5824509" y="2890269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Rectangle 127"/>
          <p:cNvSpPr/>
          <p:nvPr/>
        </p:nvSpPr>
        <p:spPr>
          <a:xfrm>
            <a:off x="7174771" y="2890269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Rectangle 128"/>
          <p:cNvSpPr/>
          <p:nvPr/>
        </p:nvSpPr>
        <p:spPr>
          <a:xfrm>
            <a:off x="8534761" y="2890269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5824509" y="3393877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Rectangle 130"/>
          <p:cNvSpPr/>
          <p:nvPr/>
        </p:nvSpPr>
        <p:spPr>
          <a:xfrm>
            <a:off x="7174771" y="3393877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Rectangle 131"/>
          <p:cNvSpPr/>
          <p:nvPr/>
        </p:nvSpPr>
        <p:spPr>
          <a:xfrm>
            <a:off x="8534761" y="3393877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Rectangle 132"/>
          <p:cNvSpPr/>
          <p:nvPr/>
        </p:nvSpPr>
        <p:spPr>
          <a:xfrm>
            <a:off x="5824509" y="3897485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Rectangle 133"/>
          <p:cNvSpPr/>
          <p:nvPr/>
        </p:nvSpPr>
        <p:spPr>
          <a:xfrm>
            <a:off x="7174771" y="3897485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Rectangle 134"/>
          <p:cNvSpPr/>
          <p:nvPr/>
        </p:nvSpPr>
        <p:spPr>
          <a:xfrm>
            <a:off x="8534761" y="3897485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Rectangle 135"/>
          <p:cNvSpPr/>
          <p:nvPr/>
        </p:nvSpPr>
        <p:spPr>
          <a:xfrm>
            <a:off x="5824509" y="4410821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Rectangle 136"/>
          <p:cNvSpPr/>
          <p:nvPr/>
        </p:nvSpPr>
        <p:spPr>
          <a:xfrm>
            <a:off x="7174771" y="4410821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ectangle 137"/>
          <p:cNvSpPr/>
          <p:nvPr/>
        </p:nvSpPr>
        <p:spPr>
          <a:xfrm>
            <a:off x="8534761" y="4410821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Rectangle 138"/>
          <p:cNvSpPr/>
          <p:nvPr/>
        </p:nvSpPr>
        <p:spPr>
          <a:xfrm>
            <a:off x="5824509" y="4914429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Rectangle 139"/>
          <p:cNvSpPr/>
          <p:nvPr/>
        </p:nvSpPr>
        <p:spPr>
          <a:xfrm>
            <a:off x="7174771" y="4914429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Rectangle 140"/>
          <p:cNvSpPr/>
          <p:nvPr/>
        </p:nvSpPr>
        <p:spPr>
          <a:xfrm>
            <a:off x="8534761" y="4914429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Rectangle 141"/>
          <p:cNvSpPr/>
          <p:nvPr/>
        </p:nvSpPr>
        <p:spPr>
          <a:xfrm>
            <a:off x="5824509" y="5418037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Rectangle 142"/>
          <p:cNvSpPr/>
          <p:nvPr/>
        </p:nvSpPr>
        <p:spPr>
          <a:xfrm>
            <a:off x="7174771" y="5418037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Rectangle 143"/>
          <p:cNvSpPr/>
          <p:nvPr/>
        </p:nvSpPr>
        <p:spPr>
          <a:xfrm>
            <a:off x="8534761" y="5418037"/>
            <a:ext cx="1335664" cy="496309"/>
          </a:xfrm>
          <a:prstGeom prst="rect">
            <a:avLst/>
          </a:prstGeom>
          <a:solidFill>
            <a:srgbClr val="0033A0">
              <a:alpha val="18039"/>
            </a:srgbClr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1897811" y="1369717"/>
            <a:ext cx="3912102" cy="496309"/>
          </a:xfrm>
          <a:prstGeom prst="rect">
            <a:avLst/>
          </a:prstGeom>
          <a:solidFill>
            <a:srgbClr val="E4E829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1897811" y="1873325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1897811" y="2386661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1897811" y="2890269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1897811" y="3393877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1897811" y="3897485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/>
        </p:nvSpPr>
        <p:spPr>
          <a:xfrm>
            <a:off x="1897811" y="4410821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1897811" y="4914429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1897811" y="5418037"/>
            <a:ext cx="3912102" cy="496309"/>
          </a:xfrm>
          <a:prstGeom prst="rect">
            <a:avLst/>
          </a:prstGeom>
          <a:solidFill>
            <a:srgbClr val="F2F49B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5285238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0A5F40F-6C1C-6C44-88CB-2B51288C123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196</a:t>
            </a:fld>
            <a:endParaRPr lang="en-US" dirty="0"/>
          </a:p>
        </p:txBody>
      </p:sp>
      <p:graphicFrame>
        <p:nvGraphicFramePr>
          <p:cNvPr id="6" name="Group 74">
            <a:extLst>
              <a:ext uri="{FF2B5EF4-FFF2-40B4-BE49-F238E27FC236}">
                <a16:creationId xmlns:a16="http://schemas.microsoft.com/office/drawing/2014/main" id="{0725EBD1-1B3C-459D-8451-A09A5C8665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5250854"/>
              </p:ext>
            </p:extLst>
          </p:nvPr>
        </p:nvGraphicFramePr>
        <p:xfrm>
          <a:off x="1625834" y="1428673"/>
          <a:ext cx="4300538" cy="4296841"/>
        </p:xfrm>
        <a:graphic>
          <a:graphicData uri="http://schemas.openxmlformats.org/drawingml/2006/table">
            <a:tbl>
              <a:tblPr>
                <a:solidFill>
                  <a:srgbClr val="9FB2DC"/>
                </a:solidFill>
              </a:tblPr>
              <a:tblGrid>
                <a:gridCol w="1984375">
                  <a:extLst>
                    <a:ext uri="{9D8B030D-6E8A-4147-A177-3AD203B41FA5}">
                      <a16:colId xmlns:a16="http://schemas.microsoft.com/office/drawing/2014/main" val="1999977185"/>
                    </a:ext>
                  </a:extLst>
                </a:gridCol>
                <a:gridCol w="777875">
                  <a:extLst>
                    <a:ext uri="{9D8B030D-6E8A-4147-A177-3AD203B41FA5}">
                      <a16:colId xmlns:a16="http://schemas.microsoft.com/office/drawing/2014/main" val="2381940071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78262364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48993774"/>
                    </a:ext>
                  </a:extLst>
                </a:gridCol>
              </a:tblGrid>
              <a:tr h="70159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(£m)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Mvt</a:t>
                      </a: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.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960839"/>
                  </a:ext>
                </a:extLst>
              </a:tr>
              <a:tr h="36687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1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0283626"/>
                  </a:ext>
                </a:extLst>
              </a:tr>
              <a:tr h="372723">
                <a:tc>
                  <a:txBody>
                    <a:bodyPr/>
                    <a:lstStyle>
                      <a:lvl1pPr marL="87313" indent="-873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67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60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7313" marR="0" lvl="0" indent="-87313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2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3983002"/>
                  </a:ext>
                </a:extLst>
              </a:tr>
              <a:tr h="372723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3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7461393"/>
                  </a:ext>
                </a:extLst>
              </a:tr>
              <a:tr h="369800">
                <a:tc>
                  <a:txBody>
                    <a:bodyPr/>
                    <a:lstStyle>
                      <a:lvl1pPr marL="88900" indent="-889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8900" marR="0" lvl="0" indent="-889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9940218"/>
                  </a:ext>
                </a:extLst>
              </a:tr>
              <a:tr h="368338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227875"/>
                  </a:ext>
                </a:extLst>
              </a:tr>
              <a:tr h="371261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5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5203538"/>
                  </a:ext>
                </a:extLst>
              </a:tr>
              <a:tr h="389828">
                <a:tc>
                  <a:txBody>
                    <a:bodyPr/>
                    <a:lstStyle>
                      <a:lvl1pPr marL="38100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38100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2052618"/>
                  </a:ext>
                </a:extLst>
              </a:tr>
              <a:tr h="371261">
                <a:tc>
                  <a:txBody>
                    <a:bodyPr/>
                    <a:lstStyle>
                      <a:lvl1pPr marL="47625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47625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2686"/>
                  </a:ext>
                </a:extLst>
              </a:tr>
              <a:tr h="612435">
                <a:tc>
                  <a:txBody>
                    <a:bodyPr/>
                    <a:lstStyle>
                      <a:lvl1pPr marL="57150" indent="-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57150" marR="0" lvl="0" indent="-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8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2282783"/>
                  </a:ext>
                </a:extLst>
              </a:tr>
            </a:tbl>
          </a:graphicData>
        </a:graphic>
      </p:graphicFrame>
      <p:graphicFrame>
        <p:nvGraphicFramePr>
          <p:cNvPr id="11" name="Group 74">
            <a:extLst>
              <a:ext uri="{FF2B5EF4-FFF2-40B4-BE49-F238E27FC236}">
                <a16:creationId xmlns:a16="http://schemas.microsoft.com/office/drawing/2014/main" id="{0725EBD1-1B3C-459D-8451-A09A5C8665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4925711"/>
              </p:ext>
            </p:extLst>
          </p:nvPr>
        </p:nvGraphicFramePr>
        <p:xfrm>
          <a:off x="6736219" y="1428673"/>
          <a:ext cx="4300538" cy="4296841"/>
        </p:xfrm>
        <a:graphic>
          <a:graphicData uri="http://schemas.openxmlformats.org/drawingml/2006/table">
            <a:tbl>
              <a:tblPr>
                <a:solidFill>
                  <a:srgbClr val="9FB2DC"/>
                </a:solidFill>
              </a:tblPr>
              <a:tblGrid>
                <a:gridCol w="1984375">
                  <a:extLst>
                    <a:ext uri="{9D8B030D-6E8A-4147-A177-3AD203B41FA5}">
                      <a16:colId xmlns:a16="http://schemas.microsoft.com/office/drawing/2014/main" val="1999977185"/>
                    </a:ext>
                  </a:extLst>
                </a:gridCol>
                <a:gridCol w="777875">
                  <a:extLst>
                    <a:ext uri="{9D8B030D-6E8A-4147-A177-3AD203B41FA5}">
                      <a16:colId xmlns:a16="http://schemas.microsoft.com/office/drawing/2014/main" val="2381940071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78262364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48993774"/>
                    </a:ext>
                  </a:extLst>
                </a:gridCol>
              </a:tblGrid>
              <a:tr h="70159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(£m)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Mvt</a:t>
                      </a: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.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960839"/>
                  </a:ext>
                </a:extLst>
              </a:tr>
              <a:tr h="36687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1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0283626"/>
                  </a:ext>
                </a:extLst>
              </a:tr>
              <a:tr h="372723">
                <a:tc>
                  <a:txBody>
                    <a:bodyPr/>
                    <a:lstStyle>
                      <a:lvl1pPr marL="87313" indent="-873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67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60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7313" marR="0" lvl="0" indent="-87313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2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3983002"/>
                  </a:ext>
                </a:extLst>
              </a:tr>
              <a:tr h="372723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3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7461393"/>
                  </a:ext>
                </a:extLst>
              </a:tr>
              <a:tr h="369800">
                <a:tc>
                  <a:txBody>
                    <a:bodyPr/>
                    <a:lstStyle>
                      <a:lvl1pPr marL="88900" indent="-889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8900" marR="0" lvl="0" indent="-889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9940218"/>
                  </a:ext>
                </a:extLst>
              </a:tr>
              <a:tr h="368338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227875"/>
                  </a:ext>
                </a:extLst>
              </a:tr>
              <a:tr h="371261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5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5203538"/>
                  </a:ext>
                </a:extLst>
              </a:tr>
              <a:tr h="389828">
                <a:tc>
                  <a:txBody>
                    <a:bodyPr/>
                    <a:lstStyle>
                      <a:lvl1pPr marL="38100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38100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2052618"/>
                  </a:ext>
                </a:extLst>
              </a:tr>
              <a:tr h="371261">
                <a:tc>
                  <a:txBody>
                    <a:bodyPr/>
                    <a:lstStyle>
                      <a:lvl1pPr marL="47625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47625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2686"/>
                  </a:ext>
                </a:extLst>
              </a:tr>
              <a:tr h="612435">
                <a:tc>
                  <a:txBody>
                    <a:bodyPr/>
                    <a:lstStyle>
                      <a:lvl1pPr marL="57150" indent="-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57150" marR="0" lvl="0" indent="-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8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228278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94576877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03BF01E-0CC6-AE4D-8532-2F6D1FADA490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197</a:t>
            </a:fld>
            <a:endParaRPr lang="en-US" dirty="0"/>
          </a:p>
        </p:txBody>
      </p:sp>
      <p:graphicFrame>
        <p:nvGraphicFramePr>
          <p:cNvPr id="6" name="Group 74">
            <a:extLst>
              <a:ext uri="{FF2B5EF4-FFF2-40B4-BE49-F238E27FC236}">
                <a16:creationId xmlns:a16="http://schemas.microsoft.com/office/drawing/2014/main" id="{0725EBD1-1B3C-459D-8451-A09A5C8665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7309708"/>
              </p:ext>
            </p:extLst>
          </p:nvPr>
        </p:nvGraphicFramePr>
        <p:xfrm>
          <a:off x="1625834" y="1428673"/>
          <a:ext cx="4300538" cy="4296841"/>
        </p:xfrm>
        <a:graphic>
          <a:graphicData uri="http://schemas.openxmlformats.org/drawingml/2006/table">
            <a:tbl>
              <a:tblPr>
                <a:solidFill>
                  <a:srgbClr val="9FB2DC"/>
                </a:solidFill>
              </a:tblPr>
              <a:tblGrid>
                <a:gridCol w="1984375">
                  <a:extLst>
                    <a:ext uri="{9D8B030D-6E8A-4147-A177-3AD203B41FA5}">
                      <a16:colId xmlns:a16="http://schemas.microsoft.com/office/drawing/2014/main" val="1999977185"/>
                    </a:ext>
                  </a:extLst>
                </a:gridCol>
                <a:gridCol w="777875">
                  <a:extLst>
                    <a:ext uri="{9D8B030D-6E8A-4147-A177-3AD203B41FA5}">
                      <a16:colId xmlns:a16="http://schemas.microsoft.com/office/drawing/2014/main" val="2381940071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78262364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48993774"/>
                    </a:ext>
                  </a:extLst>
                </a:gridCol>
              </a:tblGrid>
              <a:tr h="70159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(£m)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Mvt</a:t>
                      </a: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.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89F9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960839"/>
                  </a:ext>
                </a:extLst>
              </a:tr>
              <a:tr h="36687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1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0283626"/>
                  </a:ext>
                </a:extLst>
              </a:tr>
              <a:tr h="372723">
                <a:tc>
                  <a:txBody>
                    <a:bodyPr/>
                    <a:lstStyle>
                      <a:lvl1pPr marL="87313" indent="-873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67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60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7313" marR="0" lvl="0" indent="-87313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2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3983002"/>
                  </a:ext>
                </a:extLst>
              </a:tr>
              <a:tr h="372723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3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7461393"/>
                  </a:ext>
                </a:extLst>
              </a:tr>
              <a:tr h="369800">
                <a:tc>
                  <a:txBody>
                    <a:bodyPr/>
                    <a:lstStyle>
                      <a:lvl1pPr marL="88900" indent="-889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8900" marR="0" lvl="0" indent="-889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9940218"/>
                  </a:ext>
                </a:extLst>
              </a:tr>
              <a:tr h="368338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227875"/>
                  </a:ext>
                </a:extLst>
              </a:tr>
              <a:tr h="371261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5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5203538"/>
                  </a:ext>
                </a:extLst>
              </a:tr>
              <a:tr h="389828">
                <a:tc>
                  <a:txBody>
                    <a:bodyPr/>
                    <a:lstStyle>
                      <a:lvl1pPr marL="38100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38100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2052618"/>
                  </a:ext>
                </a:extLst>
              </a:tr>
              <a:tr h="371261">
                <a:tc>
                  <a:txBody>
                    <a:bodyPr/>
                    <a:lstStyle>
                      <a:lvl1pPr marL="47625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47625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2686"/>
                  </a:ext>
                </a:extLst>
              </a:tr>
              <a:tr h="612435">
                <a:tc>
                  <a:txBody>
                    <a:bodyPr/>
                    <a:lstStyle>
                      <a:lvl1pPr marL="57150" indent="-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57150" marR="0" lvl="0" indent="-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8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2282783"/>
                  </a:ext>
                </a:extLst>
              </a:tr>
            </a:tbl>
          </a:graphicData>
        </a:graphic>
      </p:graphicFrame>
      <p:graphicFrame>
        <p:nvGraphicFramePr>
          <p:cNvPr id="11" name="Group 74">
            <a:extLst>
              <a:ext uri="{FF2B5EF4-FFF2-40B4-BE49-F238E27FC236}">
                <a16:creationId xmlns:a16="http://schemas.microsoft.com/office/drawing/2014/main" id="{0725EBD1-1B3C-459D-8451-A09A5C8665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0229497"/>
              </p:ext>
            </p:extLst>
          </p:nvPr>
        </p:nvGraphicFramePr>
        <p:xfrm>
          <a:off x="6736219" y="1428673"/>
          <a:ext cx="4300538" cy="4296841"/>
        </p:xfrm>
        <a:graphic>
          <a:graphicData uri="http://schemas.openxmlformats.org/drawingml/2006/table">
            <a:tbl>
              <a:tblPr>
                <a:solidFill>
                  <a:srgbClr val="9FB2DC"/>
                </a:solidFill>
              </a:tblPr>
              <a:tblGrid>
                <a:gridCol w="1984375">
                  <a:extLst>
                    <a:ext uri="{9D8B030D-6E8A-4147-A177-3AD203B41FA5}">
                      <a16:colId xmlns:a16="http://schemas.microsoft.com/office/drawing/2014/main" val="1999977185"/>
                    </a:ext>
                  </a:extLst>
                </a:gridCol>
                <a:gridCol w="777875">
                  <a:extLst>
                    <a:ext uri="{9D8B030D-6E8A-4147-A177-3AD203B41FA5}">
                      <a16:colId xmlns:a16="http://schemas.microsoft.com/office/drawing/2014/main" val="2381940071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78262364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48993774"/>
                    </a:ext>
                  </a:extLst>
                </a:gridCol>
              </a:tblGrid>
              <a:tr h="70159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(£m)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Mvt</a:t>
                      </a: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.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6A0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960839"/>
                  </a:ext>
                </a:extLst>
              </a:tr>
              <a:tr h="36687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1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F9474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0283626"/>
                  </a:ext>
                </a:extLst>
              </a:tr>
              <a:tr h="372723">
                <a:tc>
                  <a:txBody>
                    <a:bodyPr/>
                    <a:lstStyle>
                      <a:lvl1pPr marL="87313" indent="-873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67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60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7313" marR="0" lvl="0" indent="-87313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2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F9474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3983002"/>
                  </a:ext>
                </a:extLst>
              </a:tr>
              <a:tr h="372723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3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F9474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7461393"/>
                  </a:ext>
                </a:extLst>
              </a:tr>
              <a:tr h="369800">
                <a:tc>
                  <a:txBody>
                    <a:bodyPr/>
                    <a:lstStyle>
                      <a:lvl1pPr marL="88900" indent="-889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8900" marR="0" lvl="0" indent="-889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F9474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9940218"/>
                  </a:ext>
                </a:extLst>
              </a:tr>
              <a:tr h="368338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F9474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227875"/>
                  </a:ext>
                </a:extLst>
              </a:tr>
              <a:tr h="371261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5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F9474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5203538"/>
                  </a:ext>
                </a:extLst>
              </a:tr>
              <a:tr h="389828">
                <a:tc>
                  <a:txBody>
                    <a:bodyPr/>
                    <a:lstStyle>
                      <a:lvl1pPr marL="38100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38100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F9474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2052618"/>
                  </a:ext>
                </a:extLst>
              </a:tr>
              <a:tr h="371261">
                <a:tc>
                  <a:txBody>
                    <a:bodyPr/>
                    <a:lstStyle>
                      <a:lvl1pPr marL="47625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47625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F9474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2686"/>
                  </a:ext>
                </a:extLst>
              </a:tr>
              <a:tr h="612435">
                <a:tc>
                  <a:txBody>
                    <a:bodyPr/>
                    <a:lstStyle>
                      <a:lvl1pPr marL="57150" indent="-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57150" marR="0" lvl="0" indent="-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8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F9474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228278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4098317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9C072A5-1B28-3E46-A621-687F530515A3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198</a:t>
            </a:fld>
            <a:endParaRPr lang="en-US" dirty="0"/>
          </a:p>
        </p:txBody>
      </p:sp>
      <p:graphicFrame>
        <p:nvGraphicFramePr>
          <p:cNvPr id="6" name="Group 74">
            <a:extLst>
              <a:ext uri="{FF2B5EF4-FFF2-40B4-BE49-F238E27FC236}">
                <a16:creationId xmlns:a16="http://schemas.microsoft.com/office/drawing/2014/main" id="{0725EBD1-1B3C-459D-8451-A09A5C8665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7721832"/>
              </p:ext>
            </p:extLst>
          </p:nvPr>
        </p:nvGraphicFramePr>
        <p:xfrm>
          <a:off x="1625834" y="1428673"/>
          <a:ext cx="4300538" cy="4296841"/>
        </p:xfrm>
        <a:graphic>
          <a:graphicData uri="http://schemas.openxmlformats.org/drawingml/2006/table">
            <a:tbl>
              <a:tblPr>
                <a:solidFill>
                  <a:srgbClr val="9FB2DC"/>
                </a:solidFill>
              </a:tblPr>
              <a:tblGrid>
                <a:gridCol w="1984375">
                  <a:extLst>
                    <a:ext uri="{9D8B030D-6E8A-4147-A177-3AD203B41FA5}">
                      <a16:colId xmlns:a16="http://schemas.microsoft.com/office/drawing/2014/main" val="1999977185"/>
                    </a:ext>
                  </a:extLst>
                </a:gridCol>
                <a:gridCol w="777875">
                  <a:extLst>
                    <a:ext uri="{9D8B030D-6E8A-4147-A177-3AD203B41FA5}">
                      <a16:colId xmlns:a16="http://schemas.microsoft.com/office/drawing/2014/main" val="2381940071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78262364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48993774"/>
                    </a:ext>
                  </a:extLst>
                </a:gridCol>
              </a:tblGrid>
              <a:tr h="70159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(£m)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82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E6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Mvt</a:t>
                      </a: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.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E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960839"/>
                  </a:ext>
                </a:extLst>
              </a:tr>
              <a:tr h="36687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1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0283626"/>
                  </a:ext>
                </a:extLst>
              </a:tr>
              <a:tr h="372723">
                <a:tc>
                  <a:txBody>
                    <a:bodyPr/>
                    <a:lstStyle>
                      <a:lvl1pPr marL="87313" indent="-873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67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60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7313" marR="0" lvl="0" indent="-87313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2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3983002"/>
                  </a:ext>
                </a:extLst>
              </a:tr>
              <a:tr h="372723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3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7461393"/>
                  </a:ext>
                </a:extLst>
              </a:tr>
              <a:tr h="369800">
                <a:tc>
                  <a:txBody>
                    <a:bodyPr/>
                    <a:lstStyle>
                      <a:lvl1pPr marL="88900" indent="-889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8900" marR="0" lvl="0" indent="-889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9940218"/>
                  </a:ext>
                </a:extLst>
              </a:tr>
              <a:tr h="368338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227875"/>
                  </a:ext>
                </a:extLst>
              </a:tr>
              <a:tr h="371261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5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5203538"/>
                  </a:ext>
                </a:extLst>
              </a:tr>
              <a:tr h="389828">
                <a:tc>
                  <a:txBody>
                    <a:bodyPr/>
                    <a:lstStyle>
                      <a:lvl1pPr marL="38100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38100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2052618"/>
                  </a:ext>
                </a:extLst>
              </a:tr>
              <a:tr h="371261">
                <a:tc>
                  <a:txBody>
                    <a:bodyPr/>
                    <a:lstStyle>
                      <a:lvl1pPr marL="47625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47625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2686"/>
                  </a:ext>
                </a:extLst>
              </a:tr>
              <a:tr h="612435">
                <a:tc>
                  <a:txBody>
                    <a:bodyPr/>
                    <a:lstStyle>
                      <a:lvl1pPr marL="57150" indent="-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57150" marR="0" lvl="0" indent="-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8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2282783"/>
                  </a:ext>
                </a:extLst>
              </a:tr>
            </a:tbl>
          </a:graphicData>
        </a:graphic>
      </p:graphicFrame>
      <p:graphicFrame>
        <p:nvGraphicFramePr>
          <p:cNvPr id="52" name="Group 74">
            <a:extLst>
              <a:ext uri="{FF2B5EF4-FFF2-40B4-BE49-F238E27FC236}">
                <a16:creationId xmlns:a16="http://schemas.microsoft.com/office/drawing/2014/main" id="{0725EBD1-1B3C-459D-8451-A09A5C8665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6027181"/>
              </p:ext>
            </p:extLst>
          </p:nvPr>
        </p:nvGraphicFramePr>
        <p:xfrm>
          <a:off x="6752431" y="1428672"/>
          <a:ext cx="4300538" cy="4296841"/>
        </p:xfrm>
        <a:graphic>
          <a:graphicData uri="http://schemas.openxmlformats.org/drawingml/2006/table">
            <a:tbl>
              <a:tblPr>
                <a:solidFill>
                  <a:srgbClr val="9FB2DC"/>
                </a:solidFill>
              </a:tblPr>
              <a:tblGrid>
                <a:gridCol w="1984375">
                  <a:extLst>
                    <a:ext uri="{9D8B030D-6E8A-4147-A177-3AD203B41FA5}">
                      <a16:colId xmlns:a16="http://schemas.microsoft.com/office/drawing/2014/main" val="1999977185"/>
                    </a:ext>
                  </a:extLst>
                </a:gridCol>
                <a:gridCol w="777875">
                  <a:extLst>
                    <a:ext uri="{9D8B030D-6E8A-4147-A177-3AD203B41FA5}">
                      <a16:colId xmlns:a16="http://schemas.microsoft.com/office/drawing/2014/main" val="2381940071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78262364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48993774"/>
                    </a:ext>
                  </a:extLst>
                </a:gridCol>
              </a:tblGrid>
              <a:tr h="70159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(£m)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82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Mvt</a:t>
                      </a: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.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960839"/>
                  </a:ext>
                </a:extLst>
              </a:tr>
              <a:tr h="36687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1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2CCBE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0283626"/>
                  </a:ext>
                </a:extLst>
              </a:tr>
              <a:tr h="372723">
                <a:tc>
                  <a:txBody>
                    <a:bodyPr/>
                    <a:lstStyle>
                      <a:lvl1pPr marL="87313" indent="-873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67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60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7313" marR="0" lvl="0" indent="-87313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2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2CCBE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3983002"/>
                  </a:ext>
                </a:extLst>
              </a:tr>
              <a:tr h="372723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3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2CCBE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7461393"/>
                  </a:ext>
                </a:extLst>
              </a:tr>
              <a:tr h="369800">
                <a:tc>
                  <a:txBody>
                    <a:bodyPr/>
                    <a:lstStyle>
                      <a:lvl1pPr marL="88900" indent="-889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8900" marR="0" lvl="0" indent="-889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2CCBE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9940218"/>
                  </a:ext>
                </a:extLst>
              </a:tr>
              <a:tr h="368338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2CCBE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227875"/>
                  </a:ext>
                </a:extLst>
              </a:tr>
              <a:tr h="371261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5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2CCBE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5203538"/>
                  </a:ext>
                </a:extLst>
              </a:tr>
              <a:tr h="389828">
                <a:tc>
                  <a:txBody>
                    <a:bodyPr/>
                    <a:lstStyle>
                      <a:lvl1pPr marL="38100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38100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2CCBE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2052618"/>
                  </a:ext>
                </a:extLst>
              </a:tr>
              <a:tr h="371261">
                <a:tc>
                  <a:txBody>
                    <a:bodyPr/>
                    <a:lstStyle>
                      <a:lvl1pPr marL="47625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47625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2CCBE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2686"/>
                  </a:ext>
                </a:extLst>
              </a:tr>
              <a:tr h="612435">
                <a:tc>
                  <a:txBody>
                    <a:bodyPr/>
                    <a:lstStyle>
                      <a:lvl1pPr marL="57150" indent="-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57150" marR="0" lvl="0" indent="-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8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2CCBE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228278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1638701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976EACA-9418-B446-B314-8965E81C1B33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199</a:t>
            </a:fld>
            <a:endParaRPr lang="en-US" dirty="0"/>
          </a:p>
        </p:txBody>
      </p:sp>
      <p:graphicFrame>
        <p:nvGraphicFramePr>
          <p:cNvPr id="6" name="Group 74">
            <a:extLst>
              <a:ext uri="{FF2B5EF4-FFF2-40B4-BE49-F238E27FC236}">
                <a16:creationId xmlns:a16="http://schemas.microsoft.com/office/drawing/2014/main" id="{0725EBD1-1B3C-459D-8451-A09A5C8665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6432284"/>
              </p:ext>
            </p:extLst>
          </p:nvPr>
        </p:nvGraphicFramePr>
        <p:xfrm>
          <a:off x="1625834" y="1428673"/>
          <a:ext cx="4300538" cy="4296841"/>
        </p:xfrm>
        <a:graphic>
          <a:graphicData uri="http://schemas.openxmlformats.org/drawingml/2006/table">
            <a:tbl>
              <a:tblPr>
                <a:solidFill>
                  <a:srgbClr val="9FB2DC"/>
                </a:solidFill>
              </a:tblPr>
              <a:tblGrid>
                <a:gridCol w="1984375">
                  <a:extLst>
                    <a:ext uri="{9D8B030D-6E8A-4147-A177-3AD203B41FA5}">
                      <a16:colId xmlns:a16="http://schemas.microsoft.com/office/drawing/2014/main" val="1999977185"/>
                    </a:ext>
                  </a:extLst>
                </a:gridCol>
                <a:gridCol w="777875">
                  <a:extLst>
                    <a:ext uri="{9D8B030D-6E8A-4147-A177-3AD203B41FA5}">
                      <a16:colId xmlns:a16="http://schemas.microsoft.com/office/drawing/2014/main" val="2381940071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78262364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48993774"/>
                    </a:ext>
                  </a:extLst>
                </a:gridCol>
              </a:tblGrid>
              <a:tr h="70159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(£m)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82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E6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Mvt</a:t>
                      </a: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.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E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960839"/>
                  </a:ext>
                </a:extLst>
              </a:tr>
              <a:tr h="36687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1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0283626"/>
                  </a:ext>
                </a:extLst>
              </a:tr>
              <a:tr h="372723">
                <a:tc>
                  <a:txBody>
                    <a:bodyPr/>
                    <a:lstStyle>
                      <a:lvl1pPr marL="87313" indent="-873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67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60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7313" marR="0" lvl="0" indent="-87313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2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3983002"/>
                  </a:ext>
                </a:extLst>
              </a:tr>
              <a:tr h="372723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3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7461393"/>
                  </a:ext>
                </a:extLst>
              </a:tr>
              <a:tr h="369800">
                <a:tc>
                  <a:txBody>
                    <a:bodyPr/>
                    <a:lstStyle>
                      <a:lvl1pPr marL="88900" indent="-889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8900" marR="0" lvl="0" indent="-889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9940218"/>
                  </a:ext>
                </a:extLst>
              </a:tr>
              <a:tr h="368338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227875"/>
                  </a:ext>
                </a:extLst>
              </a:tr>
              <a:tr h="371261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5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5203538"/>
                  </a:ext>
                </a:extLst>
              </a:tr>
              <a:tr h="389828">
                <a:tc>
                  <a:txBody>
                    <a:bodyPr/>
                    <a:lstStyle>
                      <a:lvl1pPr marL="38100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38100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2052618"/>
                  </a:ext>
                </a:extLst>
              </a:tr>
              <a:tr h="371261">
                <a:tc>
                  <a:txBody>
                    <a:bodyPr/>
                    <a:lstStyle>
                      <a:lvl1pPr marL="47625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47625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2686"/>
                  </a:ext>
                </a:extLst>
              </a:tr>
              <a:tr h="612435">
                <a:tc>
                  <a:txBody>
                    <a:bodyPr/>
                    <a:lstStyle>
                      <a:lvl1pPr marL="57150" indent="-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57150" marR="0" lvl="0" indent="-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8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2282783"/>
                  </a:ext>
                </a:extLst>
              </a:tr>
            </a:tbl>
          </a:graphicData>
        </a:graphic>
      </p:graphicFrame>
      <p:graphicFrame>
        <p:nvGraphicFramePr>
          <p:cNvPr id="52" name="Group 74">
            <a:extLst>
              <a:ext uri="{FF2B5EF4-FFF2-40B4-BE49-F238E27FC236}">
                <a16:creationId xmlns:a16="http://schemas.microsoft.com/office/drawing/2014/main" id="{0725EBD1-1B3C-459D-8451-A09A5C8665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9788755"/>
              </p:ext>
            </p:extLst>
          </p:nvPr>
        </p:nvGraphicFramePr>
        <p:xfrm>
          <a:off x="6736219" y="1428673"/>
          <a:ext cx="4300538" cy="4296841"/>
        </p:xfrm>
        <a:graphic>
          <a:graphicData uri="http://schemas.openxmlformats.org/drawingml/2006/table">
            <a:tbl>
              <a:tblPr>
                <a:solidFill>
                  <a:srgbClr val="9FB2DC"/>
                </a:solidFill>
              </a:tblPr>
              <a:tblGrid>
                <a:gridCol w="1984375">
                  <a:extLst>
                    <a:ext uri="{9D8B030D-6E8A-4147-A177-3AD203B41FA5}">
                      <a16:colId xmlns:a16="http://schemas.microsoft.com/office/drawing/2014/main" val="1999977185"/>
                    </a:ext>
                  </a:extLst>
                </a:gridCol>
                <a:gridCol w="777875">
                  <a:extLst>
                    <a:ext uri="{9D8B030D-6E8A-4147-A177-3AD203B41FA5}">
                      <a16:colId xmlns:a16="http://schemas.microsoft.com/office/drawing/2014/main" val="2381940071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78262364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48993774"/>
                    </a:ext>
                  </a:extLst>
                </a:gridCol>
              </a:tblGrid>
              <a:tr h="70159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(£m)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82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Mvt</a:t>
                      </a: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.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960839"/>
                  </a:ext>
                </a:extLst>
              </a:tr>
              <a:tr h="36687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1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0283626"/>
                  </a:ext>
                </a:extLst>
              </a:tr>
              <a:tr h="372723">
                <a:tc>
                  <a:txBody>
                    <a:bodyPr/>
                    <a:lstStyle>
                      <a:lvl1pPr marL="87313" indent="-873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67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60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7313" marR="0" lvl="0" indent="-87313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2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3983002"/>
                  </a:ext>
                </a:extLst>
              </a:tr>
              <a:tr h="372723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3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7461393"/>
                  </a:ext>
                </a:extLst>
              </a:tr>
              <a:tr h="369800">
                <a:tc>
                  <a:txBody>
                    <a:bodyPr/>
                    <a:lstStyle>
                      <a:lvl1pPr marL="88900" indent="-889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8900" marR="0" lvl="0" indent="-889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9940218"/>
                  </a:ext>
                </a:extLst>
              </a:tr>
              <a:tr h="368338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227875"/>
                  </a:ext>
                </a:extLst>
              </a:tr>
              <a:tr h="371261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5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5203538"/>
                  </a:ext>
                </a:extLst>
              </a:tr>
              <a:tr h="389828">
                <a:tc>
                  <a:txBody>
                    <a:bodyPr/>
                    <a:lstStyle>
                      <a:lvl1pPr marL="38100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38100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2052618"/>
                  </a:ext>
                </a:extLst>
              </a:tr>
              <a:tr h="371261">
                <a:tc>
                  <a:txBody>
                    <a:bodyPr/>
                    <a:lstStyle>
                      <a:lvl1pPr marL="47625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47625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2686"/>
                  </a:ext>
                </a:extLst>
              </a:tr>
              <a:tr h="612435">
                <a:tc>
                  <a:txBody>
                    <a:bodyPr/>
                    <a:lstStyle>
                      <a:lvl1pPr marL="57150" indent="-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57150" marR="0" lvl="0" indent="-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8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228278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143795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Paleta</a:t>
            </a:r>
            <a:r>
              <a:rPr lang="en-US" dirty="0"/>
              <a:t> de </a:t>
            </a:r>
            <a:r>
              <a:rPr lang="en-US" dirty="0" err="1"/>
              <a:t>colores</a:t>
            </a:r>
            <a:r>
              <a:rPr lang="en-US" dirty="0"/>
              <a:t> </a:t>
            </a:r>
            <a:r>
              <a:rPr lang="en-US" dirty="0" err="1"/>
              <a:t>secundaria</a:t>
            </a:r>
            <a:r>
              <a:rPr lang="en-US" dirty="0"/>
              <a:t> – </a:t>
            </a:r>
            <a:r>
              <a:rPr lang="en-US" dirty="0" err="1"/>
              <a:t>colores</a:t>
            </a:r>
            <a:r>
              <a:rPr lang="en-US" dirty="0"/>
              <a:t> </a:t>
            </a:r>
            <a:r>
              <a:rPr lang="en-US" dirty="0" err="1"/>
              <a:t>vibrantes</a:t>
            </a:r>
            <a:r>
              <a:rPr lang="en-US" dirty="0"/>
              <a:t> 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3BCEFCC-C1C9-2A49-AFF7-56AB96E4B89E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</a:t>
            </a:fld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469861" y="1634066"/>
            <a:ext cx="1179715" cy="1179715"/>
          </a:xfrm>
          <a:prstGeom prst="rect">
            <a:avLst/>
          </a:prstGeom>
          <a:solidFill>
            <a:srgbClr val="C0E86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93663" y="1634066"/>
            <a:ext cx="1179715" cy="1179715"/>
          </a:xfrm>
          <a:prstGeom prst="rect">
            <a:avLst/>
          </a:prstGeom>
          <a:solidFill>
            <a:srgbClr val="9CDB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162492" y="1634066"/>
            <a:ext cx="1179715" cy="1179715"/>
          </a:xfrm>
          <a:prstGeom prst="rect">
            <a:avLst/>
          </a:prstGeom>
          <a:solidFill>
            <a:srgbClr val="71C5E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4558338" y="1634066"/>
            <a:ext cx="1179715" cy="1179715"/>
          </a:xfrm>
          <a:prstGeom prst="rect">
            <a:avLst/>
          </a:prstGeom>
          <a:solidFill>
            <a:srgbClr val="7BAFD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69861" y="3011901"/>
            <a:ext cx="1179715" cy="1179715"/>
          </a:xfrm>
          <a:prstGeom prst="rect">
            <a:avLst/>
          </a:prstGeom>
          <a:solidFill>
            <a:srgbClr val="97D7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793663" y="3011901"/>
            <a:ext cx="1179715" cy="1179715"/>
          </a:xfrm>
          <a:prstGeom prst="rect">
            <a:avLst/>
          </a:prstGeom>
          <a:solidFill>
            <a:srgbClr val="64CCC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162492" y="3011901"/>
            <a:ext cx="1179715" cy="1179715"/>
          </a:xfrm>
          <a:prstGeom prst="rect">
            <a:avLst/>
          </a:prstGeom>
          <a:solidFill>
            <a:srgbClr val="41B6E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558338" y="3011901"/>
            <a:ext cx="1179715" cy="1179715"/>
          </a:xfrm>
          <a:prstGeom prst="rect">
            <a:avLst/>
          </a:prstGeom>
          <a:solidFill>
            <a:srgbClr val="003C7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469861" y="4416752"/>
            <a:ext cx="1179715" cy="1179715"/>
          </a:xfrm>
          <a:prstGeom prst="rect">
            <a:avLst/>
          </a:prstGeom>
          <a:solidFill>
            <a:srgbClr val="78BE2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793663" y="4416752"/>
            <a:ext cx="1179715" cy="1179715"/>
          </a:xfrm>
          <a:prstGeom prst="rect">
            <a:avLst/>
          </a:prstGeom>
          <a:solidFill>
            <a:srgbClr val="00B2A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3162492" y="4416752"/>
            <a:ext cx="1179715" cy="1179715"/>
          </a:xfrm>
          <a:prstGeom prst="rect">
            <a:avLst/>
          </a:prstGeom>
          <a:solidFill>
            <a:srgbClr val="00A3E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4558338" y="4416752"/>
            <a:ext cx="1179715" cy="1179715"/>
          </a:xfrm>
          <a:prstGeom prst="rect">
            <a:avLst/>
          </a:prstGeom>
          <a:solidFill>
            <a:srgbClr val="00305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6503516" y="1634066"/>
            <a:ext cx="1179715" cy="1179715"/>
          </a:xfrm>
          <a:prstGeom prst="rect">
            <a:avLst/>
          </a:prstGeom>
          <a:solidFill>
            <a:srgbClr val="F9E54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7827318" y="1634066"/>
            <a:ext cx="1179715" cy="1179715"/>
          </a:xfrm>
          <a:prstGeom prst="rect">
            <a:avLst/>
          </a:prstGeom>
          <a:solidFill>
            <a:srgbClr val="F1BE4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9196147" y="1634066"/>
            <a:ext cx="1179715" cy="1179715"/>
          </a:xfrm>
          <a:prstGeom prst="rect">
            <a:avLst/>
          </a:prstGeom>
          <a:solidFill>
            <a:srgbClr val="FC3D4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0591993" y="1634066"/>
            <a:ext cx="1179715" cy="1179715"/>
          </a:xfrm>
          <a:prstGeom prst="rect">
            <a:avLst/>
          </a:prstGeom>
          <a:solidFill>
            <a:srgbClr val="F57EB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503516" y="3011901"/>
            <a:ext cx="1179715" cy="1179715"/>
          </a:xfrm>
          <a:prstGeom prst="rect">
            <a:avLst/>
          </a:prstGeom>
          <a:solidFill>
            <a:srgbClr val="FDDA2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7827318" y="3011901"/>
            <a:ext cx="1179715" cy="1179715"/>
          </a:xfrm>
          <a:prstGeom prst="rect">
            <a:avLst/>
          </a:prstGeom>
          <a:solidFill>
            <a:srgbClr val="F1B43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9196147" y="3011901"/>
            <a:ext cx="1179715" cy="1179715"/>
          </a:xfrm>
          <a:prstGeom prst="rect">
            <a:avLst/>
          </a:prstGeom>
          <a:solidFill>
            <a:srgbClr val="F9423A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0591993" y="3011901"/>
            <a:ext cx="1179715" cy="1179715"/>
          </a:xfrm>
          <a:prstGeom prst="rect">
            <a:avLst/>
          </a:prstGeom>
          <a:solidFill>
            <a:srgbClr val="F04E9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6503516" y="4416752"/>
            <a:ext cx="1179715" cy="1179715"/>
          </a:xfrm>
          <a:prstGeom prst="rect">
            <a:avLst/>
          </a:prstGeom>
          <a:solidFill>
            <a:srgbClr val="FFCD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827318" y="4416752"/>
            <a:ext cx="1179715" cy="1179715"/>
          </a:xfrm>
          <a:prstGeom prst="rect">
            <a:avLst/>
          </a:prstGeom>
          <a:solidFill>
            <a:srgbClr val="ED8B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9196147" y="4416752"/>
            <a:ext cx="1179715" cy="1179715"/>
          </a:xfrm>
          <a:prstGeom prst="rect">
            <a:avLst/>
          </a:prstGeom>
          <a:solidFill>
            <a:srgbClr val="E4002B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10591993" y="4416752"/>
            <a:ext cx="1179715" cy="1179715"/>
          </a:xfrm>
          <a:prstGeom prst="rect">
            <a:avLst/>
          </a:prstGeom>
          <a:solidFill>
            <a:srgbClr val="E31C7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41866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ea typeface="Arial" charset="0"/>
                <a:cs typeface="Arial" charset="0"/>
              </a:rPr>
              <a:t>PANTONE 374 C</a:t>
            </a:r>
          </a:p>
          <a:p>
            <a:r>
              <a:rPr lang="fi-FI" sz="800" dirty="0">
                <a:ea typeface="Arial" charset="0"/>
                <a:cs typeface="Arial" charset="0"/>
              </a:rPr>
              <a:t>RGB: 197.232.108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862666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ea typeface="Arial" charset="0"/>
                <a:cs typeface="Arial" charset="0"/>
              </a:rPr>
              <a:t>PANTONE 324 C</a:t>
            </a:r>
          </a:p>
          <a:p>
            <a:r>
              <a:rPr lang="fi-FI" sz="800" dirty="0">
                <a:ea typeface="Arial" charset="0"/>
                <a:cs typeface="Arial" charset="0"/>
              </a:rPr>
              <a:t>RGB: 156.219.217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3234266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297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113.197.232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4631266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542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123.175.212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41866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375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151.215.0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1862666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325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100.204.201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234266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298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65.182.230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631266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  <a:ea typeface="Arial" charset="0"/>
                <a:cs typeface="Arial" charset="0"/>
              </a:rPr>
              <a:t>PANTONE 541 C</a:t>
            </a:r>
          </a:p>
          <a:p>
            <a:r>
              <a:rPr lang="fi-FI" sz="800" dirty="0">
                <a:solidFill>
                  <a:schemeClr val="bg1"/>
                </a:solidFill>
                <a:ea typeface="Arial" charset="0"/>
                <a:cs typeface="Arial" charset="0"/>
              </a:rPr>
              <a:t>RGB: 0.60.113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41866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368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120.190.32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1862666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326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0.178.169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3234266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299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0.163.224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4631266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  <a:ea typeface="Arial" charset="0"/>
                <a:cs typeface="Arial" charset="0"/>
              </a:rPr>
              <a:t>PANTONE 540 C</a:t>
            </a:r>
          </a:p>
          <a:p>
            <a:r>
              <a:rPr lang="fi-FI" sz="800" dirty="0">
                <a:solidFill>
                  <a:schemeClr val="bg1"/>
                </a:solidFill>
                <a:ea typeface="Arial" charset="0"/>
                <a:cs typeface="Arial" charset="0"/>
              </a:rPr>
              <a:t>RGB: 0.48.87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6570133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656867"/>
                </a:solidFill>
                <a:ea typeface="Arial" charset="0"/>
                <a:cs typeface="Arial" charset="0"/>
              </a:rPr>
              <a:t>PANTONE 106 C</a:t>
            </a:r>
          </a:p>
          <a:p>
            <a:r>
              <a:rPr lang="fi-FI" sz="800" dirty="0">
                <a:solidFill>
                  <a:srgbClr val="656867"/>
                </a:solidFill>
                <a:ea typeface="Arial" charset="0"/>
                <a:cs typeface="Arial" charset="0"/>
              </a:rPr>
              <a:t>RGB: 249.229.71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7890933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142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241.190.72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9262533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178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255.88.93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10659533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211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245.126.182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6570133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656867"/>
                </a:solidFill>
                <a:ea typeface="Arial" charset="0"/>
                <a:cs typeface="Arial" charset="0"/>
              </a:rPr>
              <a:t>PANTONE 115 C</a:t>
            </a:r>
          </a:p>
          <a:p>
            <a:r>
              <a:rPr lang="fi-FI" sz="800" dirty="0">
                <a:solidFill>
                  <a:srgbClr val="656867"/>
                </a:solidFill>
                <a:ea typeface="Arial" charset="0"/>
                <a:cs typeface="Arial" charset="0"/>
              </a:rPr>
              <a:t>RGB: 253.218.36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7890933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143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241.180.52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9262533" y="3454401"/>
            <a:ext cx="103997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</a:t>
            </a:r>
          </a:p>
          <a:p>
            <a:r>
              <a:rPr lang="fi-FI" sz="800" dirty="0" err="1">
                <a:solidFill>
                  <a:srgbClr val="FFFFFF"/>
                </a:solidFill>
                <a:ea typeface="Arial" charset="0"/>
                <a:cs typeface="Arial" charset="0"/>
              </a:rPr>
              <a:t>Warm</a:t>
            </a:r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 Red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249.66.58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10659533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212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240.78.152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6570133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656867"/>
                </a:solidFill>
                <a:ea typeface="Arial" charset="0"/>
                <a:cs typeface="Arial" charset="0"/>
              </a:rPr>
              <a:t>PANTONE 116 C</a:t>
            </a:r>
          </a:p>
          <a:p>
            <a:r>
              <a:rPr lang="fi-FI" sz="800" dirty="0">
                <a:solidFill>
                  <a:srgbClr val="656867"/>
                </a:solidFill>
                <a:ea typeface="Arial" charset="0"/>
                <a:cs typeface="Arial" charset="0"/>
              </a:rPr>
              <a:t>RGB: 255.205.0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7890933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144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237.139.0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9262533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185 C</a:t>
            </a:r>
          </a:p>
          <a:p>
            <a:r>
              <a:rPr lang="fi-FI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228.0.43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10659533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cs-CZ" sz="800" dirty="0">
                <a:solidFill>
                  <a:srgbClr val="FFFFFF"/>
                </a:solidFill>
                <a:ea typeface="Arial" charset="0"/>
                <a:cs typeface="Arial" charset="0"/>
              </a:rPr>
              <a:t>PANTONE 213 C</a:t>
            </a:r>
          </a:p>
          <a:p>
            <a:r>
              <a:rPr lang="cs-CZ" sz="800" dirty="0">
                <a:solidFill>
                  <a:srgbClr val="FFFFFF"/>
                </a:solidFill>
                <a:ea typeface="Arial" charset="0"/>
                <a:cs typeface="Arial" charset="0"/>
              </a:rPr>
              <a:t>RGB: 227.28.121</a:t>
            </a:r>
          </a:p>
        </p:txBody>
      </p:sp>
    </p:spTree>
    <p:extLst>
      <p:ext uri="{BB962C8B-B14F-4D97-AF65-F5344CB8AC3E}">
        <p14:creationId xmlns:p14="http://schemas.microsoft.com/office/powerpoint/2010/main" val="48241746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Pir</a:t>
            </a:r>
            <a:r>
              <a:rPr lang="es-ES" dirty="0"/>
              <a:t>á</a:t>
            </a:r>
            <a:r>
              <a:rPr lang="en-US" dirty="0" err="1"/>
              <a:t>mide</a:t>
            </a:r>
            <a:r>
              <a:rPr lang="en-US" dirty="0"/>
              <a:t> </a:t>
            </a:r>
            <a:r>
              <a:rPr lang="en-US" dirty="0" err="1"/>
              <a:t>escalonada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7EAD0B5-718C-F84C-AC3F-86F4EB89B33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20</a:t>
            </a:fld>
            <a:endParaRPr lang="en-US" dirty="0"/>
          </a:p>
        </p:txBody>
      </p:sp>
      <p:sp>
        <p:nvSpPr>
          <p:cNvPr id="37" name="Rectangle 36"/>
          <p:cNvSpPr/>
          <p:nvPr/>
        </p:nvSpPr>
        <p:spPr>
          <a:xfrm>
            <a:off x="7637013" y="1899701"/>
            <a:ext cx="1935546" cy="375726"/>
          </a:xfrm>
          <a:prstGeom prst="rect">
            <a:avLst/>
          </a:prstGeom>
          <a:solidFill>
            <a:srgbClr val="9EA2A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rapezoid 37"/>
          <p:cNvSpPr/>
          <p:nvPr/>
        </p:nvSpPr>
        <p:spPr>
          <a:xfrm>
            <a:off x="7309133" y="2275427"/>
            <a:ext cx="2591309" cy="261916"/>
          </a:xfrm>
          <a:prstGeom prst="trapezoid">
            <a:avLst>
              <a:gd name="adj" fmla="val 127994"/>
            </a:avLst>
          </a:prstGeom>
          <a:solidFill>
            <a:srgbClr val="6886C7">
              <a:alpha val="6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ectangle 38"/>
          <p:cNvSpPr/>
          <p:nvPr/>
        </p:nvSpPr>
        <p:spPr>
          <a:xfrm>
            <a:off x="7309130" y="2537343"/>
            <a:ext cx="2591311" cy="375726"/>
          </a:xfrm>
          <a:prstGeom prst="rect">
            <a:avLst/>
          </a:prstGeom>
          <a:solidFill>
            <a:srgbClr val="6886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rapezoid 39"/>
          <p:cNvSpPr/>
          <p:nvPr/>
        </p:nvSpPr>
        <p:spPr>
          <a:xfrm>
            <a:off x="6972277" y="2913068"/>
            <a:ext cx="3265021" cy="261916"/>
          </a:xfrm>
          <a:prstGeom prst="trapezoid">
            <a:avLst>
              <a:gd name="adj" fmla="val 131226"/>
            </a:avLst>
          </a:prstGeom>
          <a:solidFill>
            <a:srgbClr val="E4E829">
              <a:alpha val="6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6972274" y="3174984"/>
            <a:ext cx="3265023" cy="375726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rapezoid 41"/>
          <p:cNvSpPr/>
          <p:nvPr/>
        </p:nvSpPr>
        <p:spPr>
          <a:xfrm>
            <a:off x="6635421" y="3550710"/>
            <a:ext cx="3938733" cy="261916"/>
          </a:xfrm>
          <a:prstGeom prst="trapezoid">
            <a:avLst>
              <a:gd name="adj" fmla="val 134460"/>
            </a:avLst>
          </a:prstGeom>
          <a:solidFill>
            <a:schemeClr val="tx1">
              <a:alpha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6635418" y="3812626"/>
            <a:ext cx="3938735" cy="375726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rapezoid 43"/>
          <p:cNvSpPr/>
          <p:nvPr/>
        </p:nvSpPr>
        <p:spPr>
          <a:xfrm>
            <a:off x="6307668" y="4188351"/>
            <a:ext cx="4594238" cy="261916"/>
          </a:xfrm>
          <a:prstGeom prst="trapezoid">
            <a:avLst>
              <a:gd name="adj" fmla="val 127994"/>
            </a:avLst>
          </a:prstGeom>
          <a:solidFill>
            <a:srgbClr val="0033A0">
              <a:alpha val="8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/>
          <p:cNvSpPr/>
          <p:nvPr/>
        </p:nvSpPr>
        <p:spPr>
          <a:xfrm>
            <a:off x="6307666" y="4450267"/>
            <a:ext cx="4594240" cy="375726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/>
          <p:cNvSpPr txBox="1"/>
          <p:nvPr/>
        </p:nvSpPr>
        <p:spPr>
          <a:xfrm>
            <a:off x="7853905" y="1983039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7853905" y="3925196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853905" y="3287555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accent1"/>
                </a:solidFill>
              </a:rPr>
              <a:t>Texto</a:t>
            </a:r>
            <a:r>
              <a:rPr lang="en-US" sz="1200" b="1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853905" y="265175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7853905" y="455437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56" name="Rectangle 55"/>
          <p:cNvSpPr/>
          <p:nvPr/>
        </p:nvSpPr>
        <p:spPr>
          <a:xfrm>
            <a:off x="1938948" y="1899701"/>
            <a:ext cx="1935546" cy="37572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rapezoid 56"/>
          <p:cNvSpPr/>
          <p:nvPr/>
        </p:nvSpPr>
        <p:spPr>
          <a:xfrm>
            <a:off x="1611068" y="2275427"/>
            <a:ext cx="2591309" cy="261916"/>
          </a:xfrm>
          <a:prstGeom prst="trapezoid">
            <a:avLst>
              <a:gd name="adj" fmla="val 127994"/>
            </a:avLst>
          </a:prstGeom>
          <a:solidFill>
            <a:schemeClr val="tx1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/>
          <p:nvPr/>
        </p:nvSpPr>
        <p:spPr>
          <a:xfrm>
            <a:off x="1611065" y="2537343"/>
            <a:ext cx="2591311" cy="375726"/>
          </a:xfrm>
          <a:prstGeom prst="rect">
            <a:avLst/>
          </a:prstGeom>
          <a:solidFill>
            <a:srgbClr val="9EA2A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rapezoid 58"/>
          <p:cNvSpPr/>
          <p:nvPr/>
        </p:nvSpPr>
        <p:spPr>
          <a:xfrm>
            <a:off x="1274212" y="2913068"/>
            <a:ext cx="3265021" cy="261916"/>
          </a:xfrm>
          <a:prstGeom prst="trapezoid">
            <a:avLst>
              <a:gd name="adj" fmla="val 131226"/>
            </a:avLst>
          </a:prstGeom>
          <a:solidFill>
            <a:srgbClr val="E4E829">
              <a:alpha val="6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1274209" y="3174984"/>
            <a:ext cx="3265023" cy="375726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Trapezoid 60"/>
          <p:cNvSpPr/>
          <p:nvPr/>
        </p:nvSpPr>
        <p:spPr>
          <a:xfrm>
            <a:off x="937356" y="3550710"/>
            <a:ext cx="3938733" cy="261916"/>
          </a:xfrm>
          <a:prstGeom prst="trapezoid">
            <a:avLst>
              <a:gd name="adj" fmla="val 134460"/>
            </a:avLst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937353" y="3812626"/>
            <a:ext cx="3938735" cy="375726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Trapezoid 62"/>
          <p:cNvSpPr/>
          <p:nvPr/>
        </p:nvSpPr>
        <p:spPr>
          <a:xfrm>
            <a:off x="609603" y="4188351"/>
            <a:ext cx="4594238" cy="261916"/>
          </a:xfrm>
          <a:prstGeom prst="trapezoid">
            <a:avLst>
              <a:gd name="adj" fmla="val 127994"/>
            </a:avLst>
          </a:prstGeom>
          <a:solidFill>
            <a:schemeClr val="tx1">
              <a:lumMod val="75000"/>
              <a:alpha val="93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/>
          <p:cNvSpPr/>
          <p:nvPr/>
        </p:nvSpPr>
        <p:spPr>
          <a:xfrm>
            <a:off x="609601" y="4450267"/>
            <a:ext cx="4594240" cy="375726"/>
          </a:xfrm>
          <a:prstGeom prst="rect">
            <a:avLst/>
          </a:prstGeom>
          <a:solidFill>
            <a:schemeClr val="tx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TextBox 64"/>
          <p:cNvSpPr txBox="1"/>
          <p:nvPr/>
        </p:nvSpPr>
        <p:spPr>
          <a:xfrm>
            <a:off x="2155840" y="1983039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dirty="0" err="1"/>
              <a:t>Texto</a:t>
            </a:r>
            <a:r>
              <a:rPr lang="en-US" sz="1200" dirty="0"/>
              <a:t> 00%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2155840" y="3925196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2155840" y="3287555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dirty="0" err="1"/>
              <a:t>Texto</a:t>
            </a:r>
            <a:r>
              <a:rPr lang="en-US" sz="1200" dirty="0"/>
              <a:t> 00%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2155840" y="265175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2155840" y="455437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dirty="0" err="1">
                <a:solidFill>
                  <a:schemeClr val="bg1"/>
                </a:solidFill>
              </a:rPr>
              <a:t>Texto</a:t>
            </a:r>
            <a:r>
              <a:rPr lang="en-US" sz="1200" dirty="0">
                <a:solidFill>
                  <a:schemeClr val="bg1"/>
                </a:solidFill>
              </a:rPr>
              <a:t> 00%</a:t>
            </a:r>
          </a:p>
        </p:txBody>
      </p:sp>
    </p:spTree>
    <p:extLst>
      <p:ext uri="{BB962C8B-B14F-4D97-AF65-F5344CB8AC3E}">
        <p14:creationId xmlns:p14="http://schemas.microsoft.com/office/powerpoint/2010/main" val="382367460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DB9CE99-BA3B-F844-B691-C78D8BDBB2AA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200</a:t>
            </a:fld>
            <a:endParaRPr lang="en-US" dirty="0"/>
          </a:p>
        </p:txBody>
      </p:sp>
      <p:graphicFrame>
        <p:nvGraphicFramePr>
          <p:cNvPr id="6" name="Group 74">
            <a:extLst>
              <a:ext uri="{FF2B5EF4-FFF2-40B4-BE49-F238E27FC236}">
                <a16:creationId xmlns:a16="http://schemas.microsoft.com/office/drawing/2014/main" id="{0725EBD1-1B3C-459D-8451-A09A5C8665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0391423"/>
              </p:ext>
            </p:extLst>
          </p:nvPr>
        </p:nvGraphicFramePr>
        <p:xfrm>
          <a:off x="1625834" y="1428673"/>
          <a:ext cx="4300538" cy="4296841"/>
        </p:xfrm>
        <a:graphic>
          <a:graphicData uri="http://schemas.openxmlformats.org/drawingml/2006/table">
            <a:tbl>
              <a:tblPr>
                <a:solidFill>
                  <a:srgbClr val="9FB2DC"/>
                </a:solidFill>
              </a:tblPr>
              <a:tblGrid>
                <a:gridCol w="1984375">
                  <a:extLst>
                    <a:ext uri="{9D8B030D-6E8A-4147-A177-3AD203B41FA5}">
                      <a16:colId xmlns:a16="http://schemas.microsoft.com/office/drawing/2014/main" val="1999977185"/>
                    </a:ext>
                  </a:extLst>
                </a:gridCol>
                <a:gridCol w="777875">
                  <a:extLst>
                    <a:ext uri="{9D8B030D-6E8A-4147-A177-3AD203B41FA5}">
                      <a16:colId xmlns:a16="http://schemas.microsoft.com/office/drawing/2014/main" val="2381940071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78262364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48993774"/>
                    </a:ext>
                  </a:extLst>
                </a:gridCol>
              </a:tblGrid>
              <a:tr h="70159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(£m)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82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E6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Mvt</a:t>
                      </a: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.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E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960839"/>
                  </a:ext>
                </a:extLst>
              </a:tr>
              <a:tr h="36687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1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0283626"/>
                  </a:ext>
                </a:extLst>
              </a:tr>
              <a:tr h="372723">
                <a:tc>
                  <a:txBody>
                    <a:bodyPr/>
                    <a:lstStyle>
                      <a:lvl1pPr marL="87313" indent="-873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67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60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7313" marR="0" lvl="0" indent="-87313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2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3983002"/>
                  </a:ext>
                </a:extLst>
              </a:tr>
              <a:tr h="372723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3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7461393"/>
                  </a:ext>
                </a:extLst>
              </a:tr>
              <a:tr h="369800">
                <a:tc>
                  <a:txBody>
                    <a:bodyPr/>
                    <a:lstStyle>
                      <a:lvl1pPr marL="88900" indent="-889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8900" marR="0" lvl="0" indent="-889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9940218"/>
                  </a:ext>
                </a:extLst>
              </a:tr>
              <a:tr h="368338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227875"/>
                  </a:ext>
                </a:extLst>
              </a:tr>
              <a:tr h="371261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5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5203538"/>
                  </a:ext>
                </a:extLst>
              </a:tr>
              <a:tr h="389828">
                <a:tc>
                  <a:txBody>
                    <a:bodyPr/>
                    <a:lstStyle>
                      <a:lvl1pPr marL="38100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38100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2052618"/>
                  </a:ext>
                </a:extLst>
              </a:tr>
              <a:tr h="371261">
                <a:tc>
                  <a:txBody>
                    <a:bodyPr/>
                    <a:lstStyle>
                      <a:lvl1pPr marL="47625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47625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2686"/>
                  </a:ext>
                </a:extLst>
              </a:tr>
              <a:tr h="612435">
                <a:tc>
                  <a:txBody>
                    <a:bodyPr/>
                    <a:lstStyle>
                      <a:lvl1pPr marL="57150" indent="-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57150" marR="0" lvl="0" indent="-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8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5F6B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2282783"/>
                  </a:ext>
                </a:extLst>
              </a:tr>
            </a:tbl>
          </a:graphicData>
        </a:graphic>
      </p:graphicFrame>
      <p:graphicFrame>
        <p:nvGraphicFramePr>
          <p:cNvPr id="52" name="Group 74">
            <a:extLst>
              <a:ext uri="{FF2B5EF4-FFF2-40B4-BE49-F238E27FC236}">
                <a16:creationId xmlns:a16="http://schemas.microsoft.com/office/drawing/2014/main" id="{0725EBD1-1B3C-459D-8451-A09A5C8665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4436380"/>
              </p:ext>
            </p:extLst>
          </p:nvPr>
        </p:nvGraphicFramePr>
        <p:xfrm>
          <a:off x="6736219" y="1428673"/>
          <a:ext cx="4300538" cy="4296841"/>
        </p:xfrm>
        <a:graphic>
          <a:graphicData uri="http://schemas.openxmlformats.org/drawingml/2006/table">
            <a:tbl>
              <a:tblPr>
                <a:solidFill>
                  <a:srgbClr val="9FB2DC"/>
                </a:solidFill>
              </a:tblPr>
              <a:tblGrid>
                <a:gridCol w="1984375">
                  <a:extLst>
                    <a:ext uri="{9D8B030D-6E8A-4147-A177-3AD203B41FA5}">
                      <a16:colId xmlns:a16="http://schemas.microsoft.com/office/drawing/2014/main" val="1999977185"/>
                    </a:ext>
                  </a:extLst>
                </a:gridCol>
                <a:gridCol w="777875">
                  <a:extLst>
                    <a:ext uri="{9D8B030D-6E8A-4147-A177-3AD203B41FA5}">
                      <a16:colId xmlns:a16="http://schemas.microsoft.com/office/drawing/2014/main" val="2381940071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782623641"/>
                    </a:ext>
                  </a:extLst>
                </a:gridCol>
                <a:gridCol w="763588">
                  <a:extLst>
                    <a:ext uri="{9D8B030D-6E8A-4147-A177-3AD203B41FA5}">
                      <a16:colId xmlns:a16="http://schemas.microsoft.com/office/drawing/2014/main" val="248993774"/>
                    </a:ext>
                  </a:extLst>
                </a:gridCol>
              </a:tblGrid>
              <a:tr h="70159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(£m)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4E82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2006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9AD0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Mvt</a:t>
                      </a:r>
                      <a:r>
                        <a:rPr kumimoji="0" lang="en-US" altLang="es-CO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.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9A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960839"/>
                  </a:ext>
                </a:extLst>
              </a:tr>
              <a:tr h="366876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1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0283626"/>
                  </a:ext>
                </a:extLst>
              </a:tr>
              <a:tr h="372723">
                <a:tc>
                  <a:txBody>
                    <a:bodyPr/>
                    <a:lstStyle>
                      <a:lvl1pPr marL="87313" indent="-873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67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60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7313" marR="0" lvl="0" indent="-87313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2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3983002"/>
                  </a:ext>
                </a:extLst>
              </a:tr>
              <a:tr h="372723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3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7461393"/>
                  </a:ext>
                </a:extLst>
              </a:tr>
              <a:tr h="369800">
                <a:tc>
                  <a:txBody>
                    <a:bodyPr/>
                    <a:lstStyle>
                      <a:lvl1pPr marL="88900" indent="-889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3571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5365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71596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88900" marR="0" lvl="0" indent="-889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9940218"/>
                  </a:ext>
                </a:extLst>
              </a:tr>
              <a:tr h="368338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4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5227875"/>
                  </a:ext>
                </a:extLst>
              </a:tr>
              <a:tr h="371261"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</a:t>
                      </a: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5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5203538"/>
                  </a:ext>
                </a:extLst>
              </a:tr>
              <a:tr h="389828">
                <a:tc>
                  <a:txBody>
                    <a:bodyPr/>
                    <a:lstStyle>
                      <a:lvl1pPr marL="38100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38100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6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2052618"/>
                  </a:ext>
                </a:extLst>
              </a:tr>
              <a:tr h="371261">
                <a:tc>
                  <a:txBody>
                    <a:bodyPr/>
                    <a:lstStyle>
                      <a:lvl1pPr marL="47625" indent="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47625" marR="0" lvl="0" indent="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7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+00%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02686"/>
                  </a:ext>
                </a:extLst>
              </a:tr>
              <a:tr h="612435">
                <a:tc>
                  <a:txBody>
                    <a:bodyPr/>
                    <a:lstStyle>
                      <a:lvl1pPr marL="57150" indent="-952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2682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447675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57150" marR="0" lvl="0" indent="-9525" algn="l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Texto</a:t>
                      </a: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 8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000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(000)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tc>
                  <a:txBody>
                    <a:bodyPr/>
                    <a:lstStyle>
                      <a:lvl1pPr marL="177800" indent="-1778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9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1pPr>
                      <a:lvl2pPr marL="1588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Arial" panose="020B0604020202020204" pitchFamily="34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2pPr>
                      <a:lvl3pPr marL="3810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3pPr>
                      <a:lvl4pPr marL="671513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4pPr>
                      <a:lvl5pPr marL="965200" algn="l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5pPr>
                      <a:lvl6pPr marL="14224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6pPr>
                      <a:lvl7pPr marL="18796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7pPr>
                      <a:lvl8pPr marL="23368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8pPr>
                      <a:lvl9pPr marL="2794000" fontAlgn="base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SzPct val="80000"/>
                        <a:buFont typeface="Times" panose="02020603050405020304" pitchFamily="18" charset="0"/>
                        <a:tabLst>
                          <a:tab pos="419100" algn="l"/>
                          <a:tab pos="1054100" algn="l"/>
                        </a:tabLst>
                        <a:defRPr sz="1600" b="1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ヒラギノ角ゴ Pro W3" pitchFamily="-82" charset="-128"/>
                        </a:defRPr>
                      </a:lvl9pPr>
                    </a:lstStyle>
                    <a:p>
                      <a:pPr marL="177800" marR="0" lvl="0" indent="-177800" algn="ctr" defTabSz="914400" rtl="0" eaLnBrk="1" fontAlgn="base" latinLnBrk="0" hangingPunct="1">
                        <a:lnSpc>
                          <a:spcPct val="95000"/>
                        </a:lnSpc>
                        <a:spcBef>
                          <a:spcPct val="25000"/>
                        </a:spcBef>
                        <a:spcAft>
                          <a:spcPct val="25000"/>
                        </a:spcAft>
                        <a:buClrTx/>
                        <a:buSzPct val="90000"/>
                        <a:buFont typeface="Times" panose="02020603050405020304" pitchFamily="18" charset="0"/>
                        <a:buNone/>
                        <a:tabLst>
                          <a:tab pos="419100" algn="l"/>
                          <a:tab pos="1054100" algn="l"/>
                        </a:tabLst>
                      </a:pPr>
                      <a:r>
                        <a:rPr kumimoji="0" lang="en-US" altLang="es-CO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656867"/>
                          </a:solidFill>
                          <a:effectLst/>
                          <a:latin typeface="Arial" panose="020B0604020202020204" pitchFamily="34" charset="0"/>
                          <a:ea typeface="ヒラギノ角ゴ Pro W3" pitchFamily="-82" charset="-128"/>
                        </a:rPr>
                        <a:t>-</a:t>
                      </a:r>
                    </a:p>
                  </a:txBody>
                  <a:tcPr marL="36000" marR="36000" marT="46800" marB="46800" anchor="ctr" horzOverflow="overflow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5C2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228278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5238581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B92D60C-0BDC-A44C-84ED-848104F851D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201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0817291"/>
              </p:ext>
            </p:extLst>
          </p:nvPr>
        </p:nvGraphicFramePr>
        <p:xfrm>
          <a:off x="1717917" y="1612734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30551951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C2E0EB7-5DAE-B04A-A572-DB05567DFD66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202</a:t>
            </a:fld>
            <a:endParaRPr lang="en-US" dirty="0"/>
          </a:p>
        </p:txBody>
      </p:sp>
      <p:graphicFrame>
        <p:nvGraphicFramePr>
          <p:cNvPr id="50" name="Table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8399745"/>
              </p:ext>
            </p:extLst>
          </p:nvPr>
        </p:nvGraphicFramePr>
        <p:xfrm>
          <a:off x="1717917" y="1612734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89F9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55967275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99947B2-FF4D-834C-A426-75350F3FEEE5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203</a:t>
            </a:fld>
            <a:endParaRPr lang="en-US" dirty="0"/>
          </a:p>
        </p:txBody>
      </p:sp>
      <p:graphicFrame>
        <p:nvGraphicFramePr>
          <p:cNvPr id="50" name="Table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2680617"/>
              </p:ext>
            </p:extLst>
          </p:nvPr>
        </p:nvGraphicFramePr>
        <p:xfrm>
          <a:off x="1717917" y="1612734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0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24663116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D838AF7-DFDC-3940-9AB5-C1903BC114A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204</a:t>
            </a:fld>
            <a:endParaRPr lang="en-US" dirty="0"/>
          </a:p>
        </p:txBody>
      </p:sp>
      <p:graphicFrame>
        <p:nvGraphicFramePr>
          <p:cNvPr id="50" name="Table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104745"/>
              </p:ext>
            </p:extLst>
          </p:nvPr>
        </p:nvGraphicFramePr>
        <p:xfrm>
          <a:off x="1717917" y="1612734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5665673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A39CD12-2E3A-444A-AF23-99F79F1248B7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205</a:t>
            </a:fld>
            <a:endParaRPr lang="en-US" dirty="0"/>
          </a:p>
        </p:txBody>
      </p:sp>
      <p:graphicFrame>
        <p:nvGraphicFramePr>
          <p:cNvPr id="50" name="Table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9132572"/>
              </p:ext>
            </p:extLst>
          </p:nvPr>
        </p:nvGraphicFramePr>
        <p:xfrm>
          <a:off x="1717917" y="1612734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5F6B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9331865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5731104-790B-B941-BDCB-126F28A20D8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206</a:t>
            </a:fld>
            <a:endParaRPr lang="en-US" dirty="0"/>
          </a:p>
        </p:txBody>
      </p:sp>
      <p:graphicFrame>
        <p:nvGraphicFramePr>
          <p:cNvPr id="50" name="Table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8793274"/>
              </p:ext>
            </p:extLst>
          </p:nvPr>
        </p:nvGraphicFramePr>
        <p:xfrm>
          <a:off x="1717917" y="1612734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40956480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79DAC18-390B-BC43-8D68-AAB06F7DD034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207</a:t>
            </a:fld>
            <a:endParaRPr lang="en-US" dirty="0"/>
          </a:p>
        </p:txBody>
      </p:sp>
      <p:graphicFrame>
        <p:nvGraphicFramePr>
          <p:cNvPr id="50" name="Table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4790347"/>
              </p:ext>
            </p:extLst>
          </p:nvPr>
        </p:nvGraphicFramePr>
        <p:xfrm>
          <a:off x="1717917" y="1612734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571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61904150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BB4AE66-2D71-E745-B1EF-05B052E335FA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208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5801604"/>
              </p:ext>
            </p:extLst>
          </p:nvPr>
        </p:nvGraphicFramePr>
        <p:xfrm>
          <a:off x="1717917" y="1623393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73906061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97DBE83-7A0B-244A-B86D-696E7B1834EE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209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729902"/>
              </p:ext>
            </p:extLst>
          </p:nvPr>
        </p:nvGraphicFramePr>
        <p:xfrm>
          <a:off x="1717917" y="1623393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89F9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456723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dirty="0"/>
              <a:t>Pir</a:t>
            </a:r>
            <a:r>
              <a:rPr lang="es-ES" dirty="0"/>
              <a:t>á</a:t>
            </a:r>
            <a:r>
              <a:rPr lang="es-CO" dirty="0"/>
              <a:t>mide</a:t>
            </a:r>
            <a:r>
              <a:rPr lang="en-US" dirty="0"/>
              <a:t> </a:t>
            </a:r>
            <a:r>
              <a:rPr lang="en-US" dirty="0" err="1"/>
              <a:t>volumétrica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41204B2-5FD8-5049-AAC5-1C8C62DC938B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21</a:t>
            </a:fld>
            <a:endParaRPr lang="en-US" dirty="0"/>
          </a:p>
        </p:txBody>
      </p:sp>
      <p:sp>
        <p:nvSpPr>
          <p:cNvPr id="23" name="TextBox 22"/>
          <p:cNvSpPr txBox="1"/>
          <p:nvPr/>
        </p:nvSpPr>
        <p:spPr>
          <a:xfrm>
            <a:off x="3454400" y="157389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</a:rPr>
              <a:t>01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030133" y="172160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2"/>
                </a:solidFill>
              </a:rPr>
              <a:t>Opción</a:t>
            </a:r>
            <a:r>
              <a:rPr lang="en-US" sz="1800" b="1" dirty="0">
                <a:solidFill>
                  <a:schemeClr val="accent2"/>
                </a:solidFill>
              </a:rPr>
              <a:t> A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522133" y="212560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454400" y="300476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3"/>
                </a:solidFill>
              </a:rPr>
              <a:t>02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030133" y="315247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3"/>
                </a:solidFill>
              </a:rPr>
              <a:t>Opción</a:t>
            </a:r>
            <a:r>
              <a:rPr lang="en-US" sz="1800" b="1" dirty="0">
                <a:solidFill>
                  <a:schemeClr val="accent3"/>
                </a:solidFill>
              </a:rPr>
              <a:t> B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3522133" y="35564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3454400" y="45384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03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4030133" y="46861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1"/>
                </a:solidFill>
              </a:rPr>
              <a:t>Opción</a:t>
            </a:r>
            <a:r>
              <a:rPr lang="en-US" sz="1800" b="1" dirty="0">
                <a:solidFill>
                  <a:schemeClr val="accent1"/>
                </a:solidFill>
              </a:rPr>
              <a:t> C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522133" y="509017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093200" y="157389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BF9474"/>
                </a:solidFill>
              </a:rPr>
              <a:t>01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9668933" y="172160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BF9474"/>
                </a:solidFill>
              </a:rPr>
              <a:t>Opción</a:t>
            </a:r>
            <a:r>
              <a:rPr lang="en-US" sz="1800" b="1" dirty="0">
                <a:solidFill>
                  <a:srgbClr val="BF9474"/>
                </a:solidFill>
              </a:rPr>
              <a:t> A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160933" y="212560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9093200" y="300476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637380"/>
                </a:solidFill>
              </a:rPr>
              <a:t>02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9668933" y="315247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637380"/>
                </a:solidFill>
              </a:rPr>
              <a:t>Opción</a:t>
            </a:r>
            <a:r>
              <a:rPr lang="en-US" sz="1800" b="1" dirty="0">
                <a:solidFill>
                  <a:srgbClr val="637380"/>
                </a:solidFill>
              </a:rPr>
              <a:t> B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9160933" y="35564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9093200" y="45384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789F90"/>
                </a:solidFill>
              </a:rPr>
              <a:t>03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668933" y="46861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789F90"/>
                </a:solidFill>
              </a:rPr>
              <a:t>Opción</a:t>
            </a:r>
            <a:r>
              <a:rPr lang="en-US" sz="1800" b="1" dirty="0">
                <a:solidFill>
                  <a:srgbClr val="789F90"/>
                </a:solidFill>
              </a:rPr>
              <a:t> C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9160933" y="509017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9" name="Freeform 5"/>
          <p:cNvSpPr>
            <a:spLocks/>
          </p:cNvSpPr>
          <p:nvPr/>
        </p:nvSpPr>
        <p:spPr bwMode="auto">
          <a:xfrm>
            <a:off x="1929349" y="2311400"/>
            <a:ext cx="1407755" cy="2461300"/>
          </a:xfrm>
          <a:custGeom>
            <a:avLst/>
            <a:gdLst>
              <a:gd name="T0" fmla="*/ 0 w 620"/>
              <a:gd name="T1" fmla="*/ 1084 h 1084"/>
              <a:gd name="T2" fmla="*/ 0 w 620"/>
              <a:gd name="T3" fmla="*/ 0 h 1084"/>
              <a:gd name="T4" fmla="*/ 620 w 620"/>
              <a:gd name="T5" fmla="*/ 542 h 1084"/>
              <a:gd name="T6" fmla="*/ 0 w 620"/>
              <a:gd name="T7" fmla="*/ 1084 h 10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0" h="1084">
                <a:moveTo>
                  <a:pt x="0" y="1084"/>
                </a:moveTo>
                <a:lnTo>
                  <a:pt x="0" y="0"/>
                </a:lnTo>
                <a:lnTo>
                  <a:pt x="620" y="542"/>
                </a:lnTo>
                <a:lnTo>
                  <a:pt x="0" y="108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6"/>
          <p:cNvSpPr>
            <a:spLocks/>
          </p:cNvSpPr>
          <p:nvPr/>
        </p:nvSpPr>
        <p:spPr bwMode="auto">
          <a:xfrm>
            <a:off x="1929349" y="2311400"/>
            <a:ext cx="1012676" cy="1773317"/>
          </a:xfrm>
          <a:custGeom>
            <a:avLst/>
            <a:gdLst>
              <a:gd name="T0" fmla="*/ 0 w 446"/>
              <a:gd name="T1" fmla="*/ 781 h 781"/>
              <a:gd name="T2" fmla="*/ 0 w 446"/>
              <a:gd name="T3" fmla="*/ 0 h 781"/>
              <a:gd name="T4" fmla="*/ 446 w 446"/>
              <a:gd name="T5" fmla="*/ 390 h 781"/>
              <a:gd name="T6" fmla="*/ 0 w 446"/>
              <a:gd name="T7" fmla="*/ 781 h 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6" h="781">
                <a:moveTo>
                  <a:pt x="0" y="781"/>
                </a:moveTo>
                <a:lnTo>
                  <a:pt x="0" y="0"/>
                </a:lnTo>
                <a:lnTo>
                  <a:pt x="446" y="390"/>
                </a:lnTo>
                <a:lnTo>
                  <a:pt x="0" y="78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7"/>
          <p:cNvSpPr>
            <a:spLocks/>
          </p:cNvSpPr>
          <p:nvPr/>
        </p:nvSpPr>
        <p:spPr bwMode="auto">
          <a:xfrm>
            <a:off x="1929349" y="2311400"/>
            <a:ext cx="619867" cy="1085333"/>
          </a:xfrm>
          <a:custGeom>
            <a:avLst/>
            <a:gdLst>
              <a:gd name="T0" fmla="*/ 0 w 273"/>
              <a:gd name="T1" fmla="*/ 478 h 478"/>
              <a:gd name="T2" fmla="*/ 0 w 273"/>
              <a:gd name="T3" fmla="*/ 0 h 478"/>
              <a:gd name="T4" fmla="*/ 273 w 273"/>
              <a:gd name="T5" fmla="*/ 239 h 478"/>
              <a:gd name="T6" fmla="*/ 0 w 273"/>
              <a:gd name="T7" fmla="*/ 478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3" h="478">
                <a:moveTo>
                  <a:pt x="0" y="478"/>
                </a:moveTo>
                <a:lnTo>
                  <a:pt x="0" y="0"/>
                </a:lnTo>
                <a:lnTo>
                  <a:pt x="273" y="239"/>
                </a:lnTo>
                <a:lnTo>
                  <a:pt x="0" y="47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8"/>
          <p:cNvSpPr>
            <a:spLocks/>
          </p:cNvSpPr>
          <p:nvPr/>
        </p:nvSpPr>
        <p:spPr bwMode="auto">
          <a:xfrm>
            <a:off x="517052" y="3196923"/>
            <a:ext cx="1412297" cy="1575777"/>
          </a:xfrm>
          <a:custGeom>
            <a:avLst/>
            <a:gdLst>
              <a:gd name="T0" fmla="*/ 174 w 622"/>
              <a:gd name="T1" fmla="*/ 0 h 694"/>
              <a:gd name="T2" fmla="*/ 0 w 622"/>
              <a:gd name="T3" fmla="*/ 152 h 694"/>
              <a:gd name="T4" fmla="*/ 622 w 622"/>
              <a:gd name="T5" fmla="*/ 694 h 694"/>
              <a:gd name="T6" fmla="*/ 622 w 622"/>
              <a:gd name="T7" fmla="*/ 391 h 694"/>
              <a:gd name="T8" fmla="*/ 174 w 622"/>
              <a:gd name="T9" fmla="*/ 0 h 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2" h="694">
                <a:moveTo>
                  <a:pt x="174" y="0"/>
                </a:moveTo>
                <a:lnTo>
                  <a:pt x="0" y="152"/>
                </a:lnTo>
                <a:lnTo>
                  <a:pt x="622" y="694"/>
                </a:lnTo>
                <a:lnTo>
                  <a:pt x="622" y="391"/>
                </a:lnTo>
                <a:lnTo>
                  <a:pt x="174" y="0"/>
                </a:lnTo>
                <a:close/>
              </a:path>
            </a:pathLst>
          </a:custGeom>
          <a:solidFill>
            <a:schemeClr val="accent1">
              <a:alpha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9"/>
          <p:cNvSpPr>
            <a:spLocks/>
          </p:cNvSpPr>
          <p:nvPr/>
        </p:nvSpPr>
        <p:spPr bwMode="auto">
          <a:xfrm>
            <a:off x="912132" y="2854066"/>
            <a:ext cx="1017217" cy="1230650"/>
          </a:xfrm>
          <a:custGeom>
            <a:avLst/>
            <a:gdLst>
              <a:gd name="T0" fmla="*/ 448 w 448"/>
              <a:gd name="T1" fmla="*/ 239 h 542"/>
              <a:gd name="T2" fmla="*/ 174 w 448"/>
              <a:gd name="T3" fmla="*/ 0 h 542"/>
              <a:gd name="T4" fmla="*/ 0 w 448"/>
              <a:gd name="T5" fmla="*/ 151 h 542"/>
              <a:gd name="T6" fmla="*/ 448 w 448"/>
              <a:gd name="T7" fmla="*/ 542 h 542"/>
              <a:gd name="T8" fmla="*/ 448 w 448"/>
              <a:gd name="T9" fmla="*/ 239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8" h="542">
                <a:moveTo>
                  <a:pt x="448" y="239"/>
                </a:moveTo>
                <a:lnTo>
                  <a:pt x="174" y="0"/>
                </a:lnTo>
                <a:lnTo>
                  <a:pt x="0" y="151"/>
                </a:lnTo>
                <a:lnTo>
                  <a:pt x="448" y="542"/>
                </a:lnTo>
                <a:lnTo>
                  <a:pt x="448" y="239"/>
                </a:lnTo>
                <a:close/>
              </a:path>
            </a:pathLst>
          </a:custGeom>
          <a:solidFill>
            <a:schemeClr val="accent3">
              <a:alpha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10"/>
          <p:cNvSpPr>
            <a:spLocks/>
          </p:cNvSpPr>
          <p:nvPr/>
        </p:nvSpPr>
        <p:spPr bwMode="auto">
          <a:xfrm>
            <a:off x="1307211" y="2311400"/>
            <a:ext cx="622137" cy="1085333"/>
          </a:xfrm>
          <a:custGeom>
            <a:avLst/>
            <a:gdLst>
              <a:gd name="T0" fmla="*/ 274 w 274"/>
              <a:gd name="T1" fmla="*/ 0 h 478"/>
              <a:gd name="T2" fmla="*/ 0 w 274"/>
              <a:gd name="T3" fmla="*/ 239 h 478"/>
              <a:gd name="T4" fmla="*/ 274 w 274"/>
              <a:gd name="T5" fmla="*/ 478 h 478"/>
              <a:gd name="T6" fmla="*/ 274 w 274"/>
              <a:gd name="T7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4" h="478">
                <a:moveTo>
                  <a:pt x="274" y="0"/>
                </a:moveTo>
                <a:lnTo>
                  <a:pt x="0" y="239"/>
                </a:lnTo>
                <a:lnTo>
                  <a:pt x="274" y="478"/>
                </a:lnTo>
                <a:lnTo>
                  <a:pt x="274" y="0"/>
                </a:lnTo>
                <a:close/>
              </a:path>
            </a:pathLst>
          </a:custGeom>
          <a:solidFill>
            <a:schemeClr val="accent2">
              <a:alpha val="7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5"/>
          <p:cNvSpPr>
            <a:spLocks/>
          </p:cNvSpPr>
          <p:nvPr/>
        </p:nvSpPr>
        <p:spPr bwMode="auto">
          <a:xfrm>
            <a:off x="7540214" y="2298607"/>
            <a:ext cx="1407755" cy="2461300"/>
          </a:xfrm>
          <a:custGeom>
            <a:avLst/>
            <a:gdLst>
              <a:gd name="T0" fmla="*/ 0 w 620"/>
              <a:gd name="T1" fmla="*/ 1084 h 1084"/>
              <a:gd name="T2" fmla="*/ 0 w 620"/>
              <a:gd name="T3" fmla="*/ 0 h 1084"/>
              <a:gd name="T4" fmla="*/ 620 w 620"/>
              <a:gd name="T5" fmla="*/ 542 h 1084"/>
              <a:gd name="T6" fmla="*/ 0 w 620"/>
              <a:gd name="T7" fmla="*/ 1084 h 10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0" h="1084">
                <a:moveTo>
                  <a:pt x="0" y="1084"/>
                </a:moveTo>
                <a:lnTo>
                  <a:pt x="0" y="0"/>
                </a:lnTo>
                <a:lnTo>
                  <a:pt x="620" y="542"/>
                </a:lnTo>
                <a:lnTo>
                  <a:pt x="0" y="1084"/>
                </a:lnTo>
                <a:close/>
              </a:path>
            </a:pathLst>
          </a:custGeom>
          <a:solidFill>
            <a:srgbClr val="789F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8" name="Freeform 6"/>
          <p:cNvSpPr>
            <a:spLocks/>
          </p:cNvSpPr>
          <p:nvPr/>
        </p:nvSpPr>
        <p:spPr bwMode="auto">
          <a:xfrm>
            <a:off x="7540214" y="2298607"/>
            <a:ext cx="1012676" cy="1773317"/>
          </a:xfrm>
          <a:custGeom>
            <a:avLst/>
            <a:gdLst>
              <a:gd name="T0" fmla="*/ 0 w 446"/>
              <a:gd name="T1" fmla="*/ 781 h 781"/>
              <a:gd name="T2" fmla="*/ 0 w 446"/>
              <a:gd name="T3" fmla="*/ 0 h 781"/>
              <a:gd name="T4" fmla="*/ 446 w 446"/>
              <a:gd name="T5" fmla="*/ 390 h 781"/>
              <a:gd name="T6" fmla="*/ 0 w 446"/>
              <a:gd name="T7" fmla="*/ 781 h 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6" h="781">
                <a:moveTo>
                  <a:pt x="0" y="781"/>
                </a:moveTo>
                <a:lnTo>
                  <a:pt x="0" y="0"/>
                </a:lnTo>
                <a:lnTo>
                  <a:pt x="446" y="390"/>
                </a:lnTo>
                <a:lnTo>
                  <a:pt x="0" y="781"/>
                </a:ln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9" name="Freeform 7"/>
          <p:cNvSpPr>
            <a:spLocks/>
          </p:cNvSpPr>
          <p:nvPr/>
        </p:nvSpPr>
        <p:spPr bwMode="auto">
          <a:xfrm>
            <a:off x="7540214" y="2298607"/>
            <a:ext cx="619867" cy="1085333"/>
          </a:xfrm>
          <a:custGeom>
            <a:avLst/>
            <a:gdLst>
              <a:gd name="T0" fmla="*/ 0 w 273"/>
              <a:gd name="T1" fmla="*/ 478 h 478"/>
              <a:gd name="T2" fmla="*/ 0 w 273"/>
              <a:gd name="T3" fmla="*/ 0 h 478"/>
              <a:gd name="T4" fmla="*/ 273 w 273"/>
              <a:gd name="T5" fmla="*/ 239 h 478"/>
              <a:gd name="T6" fmla="*/ 0 w 273"/>
              <a:gd name="T7" fmla="*/ 478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3" h="478">
                <a:moveTo>
                  <a:pt x="0" y="478"/>
                </a:moveTo>
                <a:lnTo>
                  <a:pt x="0" y="0"/>
                </a:lnTo>
                <a:lnTo>
                  <a:pt x="273" y="239"/>
                </a:lnTo>
                <a:lnTo>
                  <a:pt x="0" y="478"/>
                </a:ln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0" name="Freeform 8"/>
          <p:cNvSpPr>
            <a:spLocks/>
          </p:cNvSpPr>
          <p:nvPr/>
        </p:nvSpPr>
        <p:spPr bwMode="auto">
          <a:xfrm>
            <a:off x="6127917" y="3184130"/>
            <a:ext cx="1412297" cy="1575777"/>
          </a:xfrm>
          <a:custGeom>
            <a:avLst/>
            <a:gdLst>
              <a:gd name="T0" fmla="*/ 174 w 622"/>
              <a:gd name="T1" fmla="*/ 0 h 694"/>
              <a:gd name="T2" fmla="*/ 0 w 622"/>
              <a:gd name="T3" fmla="*/ 152 h 694"/>
              <a:gd name="T4" fmla="*/ 622 w 622"/>
              <a:gd name="T5" fmla="*/ 694 h 694"/>
              <a:gd name="T6" fmla="*/ 622 w 622"/>
              <a:gd name="T7" fmla="*/ 391 h 694"/>
              <a:gd name="T8" fmla="*/ 174 w 622"/>
              <a:gd name="T9" fmla="*/ 0 h 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2" h="694">
                <a:moveTo>
                  <a:pt x="174" y="0"/>
                </a:moveTo>
                <a:lnTo>
                  <a:pt x="0" y="152"/>
                </a:lnTo>
                <a:lnTo>
                  <a:pt x="622" y="694"/>
                </a:lnTo>
                <a:lnTo>
                  <a:pt x="622" y="391"/>
                </a:lnTo>
                <a:lnTo>
                  <a:pt x="174" y="0"/>
                </a:lnTo>
                <a:close/>
              </a:path>
            </a:pathLst>
          </a:custGeom>
          <a:solidFill>
            <a:srgbClr val="789F90">
              <a:alpha val="68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Freeform 9"/>
          <p:cNvSpPr>
            <a:spLocks/>
          </p:cNvSpPr>
          <p:nvPr/>
        </p:nvSpPr>
        <p:spPr bwMode="auto">
          <a:xfrm>
            <a:off x="6522997" y="2841273"/>
            <a:ext cx="1017217" cy="1230650"/>
          </a:xfrm>
          <a:custGeom>
            <a:avLst/>
            <a:gdLst>
              <a:gd name="T0" fmla="*/ 448 w 448"/>
              <a:gd name="T1" fmla="*/ 239 h 542"/>
              <a:gd name="T2" fmla="*/ 174 w 448"/>
              <a:gd name="T3" fmla="*/ 0 h 542"/>
              <a:gd name="T4" fmla="*/ 0 w 448"/>
              <a:gd name="T5" fmla="*/ 151 h 542"/>
              <a:gd name="T6" fmla="*/ 448 w 448"/>
              <a:gd name="T7" fmla="*/ 542 h 542"/>
              <a:gd name="T8" fmla="*/ 448 w 448"/>
              <a:gd name="T9" fmla="*/ 239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8" h="542">
                <a:moveTo>
                  <a:pt x="448" y="239"/>
                </a:moveTo>
                <a:lnTo>
                  <a:pt x="174" y="0"/>
                </a:lnTo>
                <a:lnTo>
                  <a:pt x="0" y="151"/>
                </a:lnTo>
                <a:lnTo>
                  <a:pt x="448" y="542"/>
                </a:lnTo>
                <a:lnTo>
                  <a:pt x="448" y="239"/>
                </a:lnTo>
                <a:close/>
              </a:path>
            </a:pathLst>
          </a:custGeom>
          <a:solidFill>
            <a:srgbClr val="778692">
              <a:alpha val="61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2" name="Freeform 10"/>
          <p:cNvSpPr>
            <a:spLocks/>
          </p:cNvSpPr>
          <p:nvPr/>
        </p:nvSpPr>
        <p:spPr bwMode="auto">
          <a:xfrm>
            <a:off x="6918076" y="2298607"/>
            <a:ext cx="622137" cy="1085333"/>
          </a:xfrm>
          <a:custGeom>
            <a:avLst/>
            <a:gdLst>
              <a:gd name="T0" fmla="*/ 274 w 274"/>
              <a:gd name="T1" fmla="*/ 0 h 478"/>
              <a:gd name="T2" fmla="*/ 0 w 274"/>
              <a:gd name="T3" fmla="*/ 239 h 478"/>
              <a:gd name="T4" fmla="*/ 274 w 274"/>
              <a:gd name="T5" fmla="*/ 478 h 478"/>
              <a:gd name="T6" fmla="*/ 274 w 274"/>
              <a:gd name="T7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4" h="478">
                <a:moveTo>
                  <a:pt x="274" y="0"/>
                </a:moveTo>
                <a:lnTo>
                  <a:pt x="0" y="239"/>
                </a:lnTo>
                <a:lnTo>
                  <a:pt x="274" y="478"/>
                </a:lnTo>
                <a:lnTo>
                  <a:pt x="274" y="0"/>
                </a:lnTo>
                <a:close/>
              </a:path>
            </a:pathLst>
          </a:custGeom>
          <a:solidFill>
            <a:srgbClr val="BF9474">
              <a:alpha val="68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144907930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147846C-418B-5C4F-B381-5E8AB00E404E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210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0233577"/>
              </p:ext>
            </p:extLst>
          </p:nvPr>
        </p:nvGraphicFramePr>
        <p:xfrm>
          <a:off x="1717917" y="1623393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6A0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85744750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37B9F7E-21A2-BD43-91D5-C88F49C55297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211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9024197"/>
              </p:ext>
            </p:extLst>
          </p:nvPr>
        </p:nvGraphicFramePr>
        <p:xfrm>
          <a:off x="1717917" y="1623393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98394282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B10F33C-76FA-FA46-8FFA-A03F4325E5D8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212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2904683"/>
              </p:ext>
            </p:extLst>
          </p:nvPr>
        </p:nvGraphicFramePr>
        <p:xfrm>
          <a:off x="1717917" y="1623393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8FA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8458494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555EE95-F178-4241-839D-93B40B95F332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213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3583825"/>
              </p:ext>
            </p:extLst>
          </p:nvPr>
        </p:nvGraphicFramePr>
        <p:xfrm>
          <a:off x="1717917" y="1623393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86554357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FB8E7D0-58F8-6549-94FF-FB434B913239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214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3338320"/>
              </p:ext>
            </p:extLst>
          </p:nvPr>
        </p:nvGraphicFramePr>
        <p:xfrm>
          <a:off x="1717917" y="1623393"/>
          <a:ext cx="8820000" cy="38478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20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2472">
                <a:tc>
                  <a:txBody>
                    <a:bodyPr/>
                    <a:lstStyle/>
                    <a:p>
                      <a:pPr algn="ctr"/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Características</a:t>
                      </a:r>
                      <a:endParaRPr lang="en-US" sz="14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RMS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AIR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OpenQuake</a:t>
                      </a:r>
                      <a:endParaRPr lang="en-US" sz="14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General</a:t>
                      </a: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Tipo</a:t>
                      </a:r>
                      <a:r>
                        <a:rPr lang="en-US" sz="1100" baseline="0" dirty="0">
                          <a:latin typeface="Arial" charset="0"/>
                          <a:ea typeface="Arial" charset="0"/>
                          <a:cs typeface="Arial" charset="0"/>
                        </a:rPr>
                        <a:t> de c</a:t>
                      </a:r>
                      <a:r>
                        <a:rPr lang="es-ES" sz="1100" baseline="0" dirty="0" err="1">
                          <a:latin typeface="Arial" charset="0"/>
                          <a:ea typeface="Arial" charset="0"/>
                          <a:cs typeface="Arial" charset="0"/>
                        </a:rPr>
                        <a:t>ódigo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Cerrado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latin typeface="Arial" charset="0"/>
                          <a:ea typeface="Arial" charset="0"/>
                          <a:cs typeface="Arial" charset="0"/>
                        </a:rPr>
                        <a:t>Abierto</a:t>
                      </a:r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200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regional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Catálogo histórico e instrumental representativo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Arial" charset="0"/>
                          <a:ea typeface="Arial" charset="0"/>
                          <a:cs typeface="Arial" charset="0"/>
                        </a:rPr>
                        <a:t>○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472"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Amenza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  <a:p>
                      <a:pPr algn="ctr"/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r>
                        <a:rPr lang="es-E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local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del suelo 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Desarrollo Sura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licuación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472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Efectos de deslizamiento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2000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Vulnerabilidad</a:t>
                      </a:r>
                      <a:r>
                        <a:rPr lang="en-US" sz="14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s</a:t>
                      </a:r>
                      <a:r>
                        <a:rPr lang="es-ES" sz="14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ísmica</a:t>
                      </a:r>
                      <a:endParaRPr lang="en-US" sz="14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0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>
                          <a:latin typeface="Arial" charset="0"/>
                          <a:ea typeface="Arial" charset="0"/>
                          <a:cs typeface="Arial" charset="0"/>
                        </a:rPr>
                        <a:t>✓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2000">
                <a:tc vMerge="1">
                  <a:txBody>
                    <a:bodyPr/>
                    <a:lstStyle/>
                    <a:p>
                      <a:endParaRPr lang="en-US" sz="1400" b="1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Funciones de vulnerabilidad Estructurales irregulares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100" dirty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 dirty="0">
                          <a:solidFill>
                            <a:schemeClr val="dk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Por implementar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94328901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C7ECA61-F798-CB4C-98D5-8E82E8C9763B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215</a:t>
            </a:fld>
            <a:endParaRPr lang="en-US" dirty="0"/>
          </a:p>
        </p:txBody>
      </p:sp>
      <p:sp>
        <p:nvSpPr>
          <p:cNvPr id="48" name="14 Rectángulo"/>
          <p:cNvSpPr/>
          <p:nvPr/>
        </p:nvSpPr>
        <p:spPr>
          <a:xfrm>
            <a:off x="6589447" y="5568620"/>
            <a:ext cx="1702710" cy="400110"/>
          </a:xfrm>
          <a:prstGeom prst="rect">
            <a:avLst/>
          </a:prstGeom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IBNR: incurrido no avisado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1000" kern="0" dirty="0">
                <a:solidFill>
                  <a:schemeClr val="tx1"/>
                </a:solidFill>
                <a:latin typeface="Arial"/>
                <a:cs typeface="Arial"/>
                <a:sym typeface="Arial"/>
              </a:rPr>
              <a:t>*Neto de reaseguro</a:t>
            </a: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</a:p>
        </p:txBody>
      </p:sp>
      <p:sp>
        <p:nvSpPr>
          <p:cNvPr id="50" name="Rectangle 49"/>
          <p:cNvSpPr/>
          <p:nvPr/>
        </p:nvSpPr>
        <p:spPr>
          <a:xfrm rot="16200000">
            <a:off x="509102" y="3100531"/>
            <a:ext cx="3280589" cy="42616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Ocurrencia del Siniestro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771697" y="5469639"/>
            <a:ext cx="3280343" cy="426169"/>
          </a:xfrm>
          <a:prstGeom prst="rect">
            <a:avLst/>
          </a:prstGeom>
          <a:noFill/>
          <a:ln w="285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devengada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71" name="Group 70"/>
          <p:cNvGrpSpPr/>
          <p:nvPr/>
        </p:nvGrpSpPr>
        <p:grpSpPr>
          <a:xfrm>
            <a:off x="2576131" y="1923595"/>
            <a:ext cx="3671478" cy="869925"/>
            <a:chOff x="2576131" y="1706302"/>
            <a:chExt cx="3671478" cy="869925"/>
          </a:xfrm>
        </p:grpSpPr>
        <p:sp>
          <p:nvSpPr>
            <p:cNvPr id="51" name="Rectangle 50"/>
            <p:cNvSpPr/>
            <p:nvPr/>
          </p:nvSpPr>
          <p:spPr>
            <a:xfrm>
              <a:off x="2576131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ocurrido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no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454600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IBNR*</a:t>
              </a: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2576131" y="2878980"/>
            <a:ext cx="3671477" cy="869925"/>
            <a:chOff x="2576131" y="2913164"/>
            <a:chExt cx="3671477" cy="869925"/>
          </a:xfrm>
        </p:grpSpPr>
        <p:sp>
          <p:nvSpPr>
            <p:cNvPr id="53" name="Rectangle 52"/>
            <p:cNvSpPr/>
            <p:nvPr/>
          </p:nvSpPr>
          <p:spPr>
            <a:xfrm>
              <a:off x="2576131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estudio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4454599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Participación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2576132" y="3826554"/>
            <a:ext cx="3671475" cy="942778"/>
            <a:chOff x="2576132" y="4047318"/>
            <a:chExt cx="3671475" cy="941293"/>
          </a:xfrm>
        </p:grpSpPr>
        <p:sp>
          <p:nvSpPr>
            <p:cNvPr id="54" name="Rectangle 53"/>
            <p:cNvSpPr/>
            <p:nvPr/>
          </p:nvSpPr>
          <p:spPr>
            <a:xfrm>
              <a:off x="2576132" y="4047318"/>
              <a:ext cx="1793008" cy="94129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y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pagado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4454599" y="4047318"/>
              <a:ext cx="1793008" cy="94129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-Pago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Reembolso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674907" y="1923595"/>
            <a:ext cx="3671478" cy="869925"/>
            <a:chOff x="6924529" y="1706302"/>
            <a:chExt cx="3671478" cy="869925"/>
          </a:xfrm>
        </p:grpSpPr>
        <p:sp>
          <p:nvSpPr>
            <p:cNvPr id="58" name="Rectangle 57"/>
            <p:cNvSpPr/>
            <p:nvPr/>
          </p:nvSpPr>
          <p:spPr>
            <a:xfrm>
              <a:off x="6924529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 </a:t>
              </a: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parte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8802998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</a:t>
              </a: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6674907" y="2878980"/>
            <a:ext cx="3671478" cy="869925"/>
            <a:chOff x="6924529" y="2913164"/>
            <a:chExt cx="3671478" cy="869925"/>
          </a:xfrm>
        </p:grpSpPr>
        <p:sp>
          <p:nvSpPr>
            <p:cNvPr id="59" name="Rectangle 58"/>
            <p:cNvSpPr/>
            <p:nvPr/>
          </p:nvSpPr>
          <p:spPr>
            <a:xfrm>
              <a:off x="6924529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parte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8802998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674907" y="4340413"/>
            <a:ext cx="3671478" cy="428401"/>
            <a:chOff x="6924529" y="4559693"/>
            <a:chExt cx="3671478" cy="428401"/>
          </a:xfrm>
        </p:grpSpPr>
        <p:sp>
          <p:nvSpPr>
            <p:cNvPr id="60" name="Rectangle 59"/>
            <p:cNvSpPr/>
            <p:nvPr/>
          </p:nvSpPr>
          <p:spPr>
            <a:xfrm>
              <a:off x="6924529" y="4559693"/>
              <a:ext cx="1793009" cy="428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cobrar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8802998" y="4559694"/>
              <a:ext cx="1793009" cy="428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pagar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clientes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sp>
        <p:nvSpPr>
          <p:cNvPr id="64" name="Rectangle 63"/>
          <p:cNvSpPr/>
          <p:nvPr/>
        </p:nvSpPr>
        <p:spPr>
          <a:xfrm>
            <a:off x="6870353" y="3826553"/>
            <a:ext cx="3280588" cy="428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Liberación reservas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771574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Estado de Resultados</a:t>
            </a:r>
            <a:endParaRPr lang="en-US" sz="16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6870351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Balance General</a:t>
            </a:r>
            <a:endParaRPr lang="en-US" sz="16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2771574" y="4958010"/>
            <a:ext cx="3280589" cy="426169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Indicadores</a:t>
            </a:r>
            <a:endParaRPr lang="en-US" sz="12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123654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6E849FC-1C06-7F47-BC01-56EF3C7DF95D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216</a:t>
            </a:fld>
            <a:endParaRPr lang="en-US" dirty="0"/>
          </a:p>
        </p:txBody>
      </p:sp>
      <p:sp>
        <p:nvSpPr>
          <p:cNvPr id="48" name="14 Rectángulo"/>
          <p:cNvSpPr/>
          <p:nvPr/>
        </p:nvSpPr>
        <p:spPr>
          <a:xfrm>
            <a:off x="6589447" y="5568620"/>
            <a:ext cx="1702710" cy="400110"/>
          </a:xfrm>
          <a:prstGeom prst="rect">
            <a:avLst/>
          </a:prstGeom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IBNR: incurrido no avisado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1000" kern="0" dirty="0">
                <a:solidFill>
                  <a:schemeClr val="tx1"/>
                </a:solidFill>
                <a:latin typeface="Arial"/>
                <a:cs typeface="Arial"/>
                <a:sym typeface="Arial"/>
              </a:rPr>
              <a:t>*Neto de reaseguro</a:t>
            </a: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</a:p>
        </p:txBody>
      </p:sp>
      <p:sp>
        <p:nvSpPr>
          <p:cNvPr id="50" name="Rectangle 49"/>
          <p:cNvSpPr/>
          <p:nvPr/>
        </p:nvSpPr>
        <p:spPr>
          <a:xfrm rot="16200000">
            <a:off x="509102" y="3100531"/>
            <a:ext cx="3280589" cy="426169"/>
          </a:xfrm>
          <a:prstGeom prst="rect">
            <a:avLst/>
          </a:prstGeom>
          <a:solidFill>
            <a:srgbClr val="A6A0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Ocurrencia del Siniestro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771697" y="5469639"/>
            <a:ext cx="3280343" cy="426169"/>
          </a:xfrm>
          <a:prstGeom prst="rect">
            <a:avLst/>
          </a:prstGeom>
          <a:noFill/>
          <a:ln w="285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devengada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71" name="Group 70"/>
          <p:cNvGrpSpPr/>
          <p:nvPr/>
        </p:nvGrpSpPr>
        <p:grpSpPr>
          <a:xfrm>
            <a:off x="2576131" y="1923595"/>
            <a:ext cx="3671478" cy="869925"/>
            <a:chOff x="2576131" y="1706302"/>
            <a:chExt cx="3671478" cy="869925"/>
          </a:xfrm>
          <a:solidFill>
            <a:srgbClr val="789F90"/>
          </a:solidFill>
        </p:grpSpPr>
        <p:sp>
          <p:nvSpPr>
            <p:cNvPr id="51" name="Rectangle 50"/>
            <p:cNvSpPr/>
            <p:nvPr/>
          </p:nvSpPr>
          <p:spPr>
            <a:xfrm>
              <a:off x="2576131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ocurrido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no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454600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IBNR*</a:t>
              </a: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2576131" y="2878980"/>
            <a:ext cx="3671477" cy="869925"/>
            <a:chOff x="2576131" y="2913164"/>
            <a:chExt cx="3671477" cy="869925"/>
          </a:xfrm>
          <a:solidFill>
            <a:srgbClr val="BF9474"/>
          </a:solidFill>
        </p:grpSpPr>
        <p:sp>
          <p:nvSpPr>
            <p:cNvPr id="53" name="Rectangle 52"/>
            <p:cNvSpPr/>
            <p:nvPr/>
          </p:nvSpPr>
          <p:spPr>
            <a:xfrm>
              <a:off x="2576131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estudio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4454599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Participación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2576132" y="3826554"/>
            <a:ext cx="3671475" cy="942778"/>
            <a:chOff x="2576132" y="4047318"/>
            <a:chExt cx="3671475" cy="941293"/>
          </a:xfrm>
          <a:solidFill>
            <a:srgbClr val="778692"/>
          </a:solidFill>
        </p:grpSpPr>
        <p:sp>
          <p:nvSpPr>
            <p:cNvPr id="54" name="Rectangle 53"/>
            <p:cNvSpPr/>
            <p:nvPr/>
          </p:nvSpPr>
          <p:spPr>
            <a:xfrm>
              <a:off x="2576132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y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pagado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4454599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-Pago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Reembolso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674907" y="1923595"/>
            <a:ext cx="3671478" cy="869925"/>
            <a:chOff x="6924529" y="1706302"/>
            <a:chExt cx="3671478" cy="869925"/>
          </a:xfrm>
          <a:solidFill>
            <a:srgbClr val="789F90"/>
          </a:solidFill>
        </p:grpSpPr>
        <p:sp>
          <p:nvSpPr>
            <p:cNvPr id="58" name="Rectangle 57"/>
            <p:cNvSpPr/>
            <p:nvPr/>
          </p:nvSpPr>
          <p:spPr>
            <a:xfrm>
              <a:off x="6924529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IBNR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parte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8802998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IBNR</a:t>
              </a: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6674907" y="2878980"/>
            <a:ext cx="3671478" cy="869925"/>
            <a:chOff x="6924529" y="2913164"/>
            <a:chExt cx="3671478" cy="869925"/>
          </a:xfrm>
          <a:solidFill>
            <a:srgbClr val="BF9474"/>
          </a:solidFill>
        </p:grpSpPr>
        <p:sp>
          <p:nvSpPr>
            <p:cNvPr id="59" name="Rectangle 58"/>
            <p:cNvSpPr/>
            <p:nvPr/>
          </p:nvSpPr>
          <p:spPr>
            <a:xfrm>
              <a:off x="6924529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parte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8802998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674907" y="4340413"/>
            <a:ext cx="3671478" cy="428401"/>
            <a:chOff x="6924529" y="4559693"/>
            <a:chExt cx="3671478" cy="428401"/>
          </a:xfrm>
          <a:solidFill>
            <a:srgbClr val="778692">
              <a:alpha val="60000"/>
            </a:srgbClr>
          </a:solidFill>
        </p:grpSpPr>
        <p:sp>
          <p:nvSpPr>
            <p:cNvPr id="60" name="Rectangle 59"/>
            <p:cNvSpPr/>
            <p:nvPr/>
          </p:nvSpPr>
          <p:spPr>
            <a:xfrm>
              <a:off x="6924529" y="4559693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cobrar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8802998" y="4559694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pagar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clientes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sp>
        <p:nvSpPr>
          <p:cNvPr id="64" name="Rectangle 63"/>
          <p:cNvSpPr/>
          <p:nvPr/>
        </p:nvSpPr>
        <p:spPr>
          <a:xfrm>
            <a:off x="6870353" y="3826553"/>
            <a:ext cx="3280588" cy="428400"/>
          </a:xfrm>
          <a:prstGeom prst="rect">
            <a:avLst/>
          </a:prstGeom>
          <a:solidFill>
            <a:srgbClr val="77869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Liberación reservas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771574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rgbClr val="7786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rgbClr val="778692"/>
                </a:solidFill>
                <a:latin typeface="Arial" charset="0"/>
                <a:ea typeface="Arial" charset="0"/>
                <a:cs typeface="Arial" charset="0"/>
              </a:rPr>
              <a:t>Estado de Resultados</a:t>
            </a:r>
            <a:endParaRPr lang="en-US" sz="1600" b="1" dirty="0">
              <a:solidFill>
                <a:srgbClr val="778692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6870351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rgbClr val="7786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>
                <a:solidFill>
                  <a:srgbClr val="778692"/>
                </a:solidFill>
                <a:latin typeface="Arial" charset="0"/>
                <a:ea typeface="Arial" charset="0"/>
                <a:cs typeface="Arial" charset="0"/>
              </a:rPr>
              <a:t>Balance General</a:t>
            </a:r>
            <a:endParaRPr lang="en-US" sz="1600" b="1" dirty="0">
              <a:solidFill>
                <a:srgbClr val="778692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2771574" y="4958010"/>
            <a:ext cx="3280589" cy="426169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Indicadores</a:t>
            </a:r>
            <a:endParaRPr lang="en-US" sz="12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8639180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A815581-EECE-8444-9806-F11A18945EE9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217</a:t>
            </a:fld>
            <a:endParaRPr lang="en-US" dirty="0"/>
          </a:p>
        </p:txBody>
      </p:sp>
      <p:sp>
        <p:nvSpPr>
          <p:cNvPr id="48" name="14 Rectángulo"/>
          <p:cNvSpPr/>
          <p:nvPr/>
        </p:nvSpPr>
        <p:spPr>
          <a:xfrm>
            <a:off x="6589447" y="5568620"/>
            <a:ext cx="1702710" cy="400110"/>
          </a:xfrm>
          <a:prstGeom prst="rect">
            <a:avLst/>
          </a:prstGeom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IBNR: incurrido no avisado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1000" kern="0" dirty="0">
                <a:solidFill>
                  <a:schemeClr val="tx1"/>
                </a:solidFill>
                <a:latin typeface="Arial"/>
                <a:cs typeface="Arial"/>
                <a:sym typeface="Arial"/>
              </a:rPr>
              <a:t>*Neto de reaseguro</a:t>
            </a: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</a:p>
        </p:txBody>
      </p:sp>
      <p:sp>
        <p:nvSpPr>
          <p:cNvPr id="50" name="Rectangle 49"/>
          <p:cNvSpPr/>
          <p:nvPr/>
        </p:nvSpPr>
        <p:spPr>
          <a:xfrm rot="16200000">
            <a:off x="509102" y="3100531"/>
            <a:ext cx="3280589" cy="426169"/>
          </a:xfrm>
          <a:prstGeom prst="rect">
            <a:avLst/>
          </a:prstGeom>
          <a:solidFill>
            <a:srgbClr val="77869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Ocurrencia del Siniestro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771697" y="5469639"/>
            <a:ext cx="3280343" cy="426169"/>
          </a:xfrm>
          <a:prstGeom prst="rect">
            <a:avLst/>
          </a:prstGeom>
          <a:noFill/>
          <a:ln w="285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devengada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71" name="Group 70"/>
          <p:cNvGrpSpPr/>
          <p:nvPr/>
        </p:nvGrpSpPr>
        <p:grpSpPr>
          <a:xfrm>
            <a:off x="2576131" y="1923595"/>
            <a:ext cx="3671478" cy="869925"/>
            <a:chOff x="2576131" y="1706302"/>
            <a:chExt cx="3671478" cy="869925"/>
          </a:xfrm>
          <a:solidFill>
            <a:srgbClr val="789F90"/>
          </a:solidFill>
        </p:grpSpPr>
        <p:sp>
          <p:nvSpPr>
            <p:cNvPr id="51" name="Rectangle 50"/>
            <p:cNvSpPr/>
            <p:nvPr/>
          </p:nvSpPr>
          <p:spPr>
            <a:xfrm>
              <a:off x="2576131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ocurrido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no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454600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IBNR*</a:t>
              </a: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2576131" y="2878980"/>
            <a:ext cx="3671477" cy="869925"/>
            <a:chOff x="2576131" y="2913164"/>
            <a:chExt cx="3671477" cy="869925"/>
          </a:xfrm>
          <a:solidFill>
            <a:srgbClr val="BF9474"/>
          </a:solidFill>
        </p:grpSpPr>
        <p:sp>
          <p:nvSpPr>
            <p:cNvPr id="53" name="Rectangle 52"/>
            <p:cNvSpPr/>
            <p:nvPr/>
          </p:nvSpPr>
          <p:spPr>
            <a:xfrm>
              <a:off x="2576131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estudio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4454599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Participación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2576132" y="3826554"/>
            <a:ext cx="3671475" cy="942778"/>
            <a:chOff x="2576132" y="4047318"/>
            <a:chExt cx="3671475" cy="941293"/>
          </a:xfrm>
          <a:solidFill>
            <a:srgbClr val="A6A088"/>
          </a:solidFill>
        </p:grpSpPr>
        <p:sp>
          <p:nvSpPr>
            <p:cNvPr id="54" name="Rectangle 53"/>
            <p:cNvSpPr/>
            <p:nvPr/>
          </p:nvSpPr>
          <p:spPr>
            <a:xfrm>
              <a:off x="2576132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y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pagado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4454599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-Pago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Reembolso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674907" y="1923595"/>
            <a:ext cx="3671478" cy="869925"/>
            <a:chOff x="6924529" y="1706302"/>
            <a:chExt cx="3671478" cy="869925"/>
          </a:xfrm>
          <a:solidFill>
            <a:srgbClr val="789F90"/>
          </a:solidFill>
        </p:grpSpPr>
        <p:sp>
          <p:nvSpPr>
            <p:cNvPr id="58" name="Rectangle 57"/>
            <p:cNvSpPr/>
            <p:nvPr/>
          </p:nvSpPr>
          <p:spPr>
            <a:xfrm>
              <a:off x="6924529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IBNR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parte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8802998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IBNR</a:t>
              </a: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6674907" y="2878980"/>
            <a:ext cx="3671478" cy="869925"/>
            <a:chOff x="6924529" y="2913164"/>
            <a:chExt cx="3671478" cy="869925"/>
          </a:xfrm>
          <a:solidFill>
            <a:srgbClr val="BF9474"/>
          </a:solidFill>
        </p:grpSpPr>
        <p:sp>
          <p:nvSpPr>
            <p:cNvPr id="59" name="Rectangle 58"/>
            <p:cNvSpPr/>
            <p:nvPr/>
          </p:nvSpPr>
          <p:spPr>
            <a:xfrm>
              <a:off x="6924529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parte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8802998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674907" y="4340413"/>
            <a:ext cx="3671478" cy="428401"/>
            <a:chOff x="6924529" y="4559693"/>
            <a:chExt cx="3671478" cy="428401"/>
          </a:xfrm>
          <a:solidFill>
            <a:srgbClr val="D2CCBE"/>
          </a:solidFill>
        </p:grpSpPr>
        <p:sp>
          <p:nvSpPr>
            <p:cNvPr id="60" name="Rectangle 59"/>
            <p:cNvSpPr/>
            <p:nvPr/>
          </p:nvSpPr>
          <p:spPr>
            <a:xfrm>
              <a:off x="6924529" y="4559693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cobrar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8802998" y="4559694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pagar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clientes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sp>
        <p:nvSpPr>
          <p:cNvPr id="64" name="Rectangle 63"/>
          <p:cNvSpPr/>
          <p:nvPr/>
        </p:nvSpPr>
        <p:spPr>
          <a:xfrm>
            <a:off x="6870353" y="3826553"/>
            <a:ext cx="3280588" cy="428400"/>
          </a:xfrm>
          <a:prstGeom prst="rect">
            <a:avLst/>
          </a:prstGeom>
          <a:solidFill>
            <a:srgbClr val="A6A0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Liberación reservas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771574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rgbClr val="7786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rgbClr val="778692"/>
                </a:solidFill>
                <a:latin typeface="Arial" charset="0"/>
                <a:ea typeface="Arial" charset="0"/>
                <a:cs typeface="Arial" charset="0"/>
              </a:rPr>
              <a:t>Estado de Resultados</a:t>
            </a:r>
            <a:endParaRPr lang="en-US" sz="1600" b="1" dirty="0">
              <a:solidFill>
                <a:srgbClr val="778692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6870351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rgbClr val="7786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>
                <a:solidFill>
                  <a:srgbClr val="778692"/>
                </a:solidFill>
                <a:latin typeface="Arial" charset="0"/>
                <a:ea typeface="Arial" charset="0"/>
                <a:cs typeface="Arial" charset="0"/>
              </a:rPr>
              <a:t>Balance General</a:t>
            </a:r>
            <a:endParaRPr lang="en-US" sz="1600" b="1" dirty="0">
              <a:solidFill>
                <a:srgbClr val="778692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2771574" y="4958010"/>
            <a:ext cx="3280589" cy="426169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Indicadores</a:t>
            </a:r>
            <a:endParaRPr lang="en-US" sz="12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0129602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E5EDAF6-0E83-7B41-8412-AE9BC98638E2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218</a:t>
            </a:fld>
            <a:endParaRPr lang="en-US" dirty="0"/>
          </a:p>
        </p:txBody>
      </p:sp>
      <p:sp>
        <p:nvSpPr>
          <p:cNvPr id="48" name="14 Rectángulo"/>
          <p:cNvSpPr/>
          <p:nvPr/>
        </p:nvSpPr>
        <p:spPr>
          <a:xfrm>
            <a:off x="6589447" y="5568620"/>
            <a:ext cx="1702710" cy="400110"/>
          </a:xfrm>
          <a:prstGeom prst="rect">
            <a:avLst/>
          </a:prstGeom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IBNR: incurrido no avisado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1000" kern="0" dirty="0">
                <a:solidFill>
                  <a:schemeClr val="tx1"/>
                </a:solidFill>
                <a:latin typeface="Arial"/>
                <a:cs typeface="Arial"/>
                <a:sym typeface="Arial"/>
              </a:rPr>
              <a:t>*Neto de reaseguro</a:t>
            </a: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</a:p>
        </p:txBody>
      </p:sp>
      <p:sp>
        <p:nvSpPr>
          <p:cNvPr id="50" name="Rectangle 49"/>
          <p:cNvSpPr/>
          <p:nvPr/>
        </p:nvSpPr>
        <p:spPr>
          <a:xfrm rot="16200000">
            <a:off x="509102" y="3100531"/>
            <a:ext cx="3280589" cy="426169"/>
          </a:xfrm>
          <a:prstGeom prst="rect">
            <a:avLst/>
          </a:prstGeom>
          <a:solidFill>
            <a:srgbClr val="A6A0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Ocurrencia del Siniestro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771697" y="5469639"/>
            <a:ext cx="3280343" cy="426169"/>
          </a:xfrm>
          <a:prstGeom prst="rect">
            <a:avLst/>
          </a:prstGeom>
          <a:noFill/>
          <a:ln w="28575">
            <a:solidFill>
              <a:srgbClr val="C9C6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devengada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71" name="Group 70"/>
          <p:cNvGrpSpPr/>
          <p:nvPr/>
        </p:nvGrpSpPr>
        <p:grpSpPr>
          <a:xfrm>
            <a:off x="2576131" y="1923595"/>
            <a:ext cx="3671478" cy="869925"/>
            <a:chOff x="2576131" y="1706302"/>
            <a:chExt cx="3671478" cy="869925"/>
          </a:xfrm>
          <a:solidFill>
            <a:schemeClr val="accent2"/>
          </a:solidFill>
        </p:grpSpPr>
        <p:sp>
          <p:nvSpPr>
            <p:cNvPr id="51" name="Rectangle 50"/>
            <p:cNvSpPr/>
            <p:nvPr/>
          </p:nvSpPr>
          <p:spPr>
            <a:xfrm>
              <a:off x="2576131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ocurrido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no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454600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IBNR*</a:t>
              </a: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2576131" y="2878980"/>
            <a:ext cx="3671477" cy="869925"/>
            <a:chOff x="2576131" y="2913164"/>
            <a:chExt cx="3671477" cy="869925"/>
          </a:xfrm>
          <a:solidFill>
            <a:schemeClr val="accent2">
              <a:alpha val="60000"/>
            </a:schemeClr>
          </a:solidFill>
        </p:grpSpPr>
        <p:sp>
          <p:nvSpPr>
            <p:cNvPr id="53" name="Rectangle 52"/>
            <p:cNvSpPr/>
            <p:nvPr/>
          </p:nvSpPr>
          <p:spPr>
            <a:xfrm>
              <a:off x="2576131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en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estudio</a:t>
              </a:r>
              <a:endParaRPr lang="en-US" sz="11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4454599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-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+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Participación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en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endParaRPr lang="en-US" sz="11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2576132" y="3826554"/>
            <a:ext cx="3671475" cy="942778"/>
            <a:chOff x="2576132" y="4047318"/>
            <a:chExt cx="3671475" cy="941293"/>
          </a:xfrm>
          <a:solidFill>
            <a:schemeClr val="tx1"/>
          </a:solidFill>
        </p:grpSpPr>
        <p:sp>
          <p:nvSpPr>
            <p:cNvPr id="54" name="Rectangle 53"/>
            <p:cNvSpPr/>
            <p:nvPr/>
          </p:nvSpPr>
          <p:spPr>
            <a:xfrm>
              <a:off x="2576132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y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pagado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4454599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-Pago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Reembolso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674907" y="1923595"/>
            <a:ext cx="3671478" cy="869925"/>
            <a:chOff x="6924529" y="1706302"/>
            <a:chExt cx="3671478" cy="869925"/>
          </a:xfrm>
          <a:solidFill>
            <a:schemeClr val="accent2"/>
          </a:solidFill>
        </p:grpSpPr>
        <p:sp>
          <p:nvSpPr>
            <p:cNvPr id="58" name="Rectangle 57"/>
            <p:cNvSpPr/>
            <p:nvPr/>
          </p:nvSpPr>
          <p:spPr>
            <a:xfrm>
              <a:off x="6924529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IBNR </a:t>
              </a:r>
            </a:p>
            <a:p>
              <a:pPr algn="ctr"/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parte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8802998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IBNR</a:t>
              </a: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6674907" y="2878980"/>
            <a:ext cx="3671478" cy="869925"/>
            <a:chOff x="6924529" y="2913164"/>
            <a:chExt cx="3671478" cy="869925"/>
          </a:xfrm>
          <a:solidFill>
            <a:schemeClr val="accent2">
              <a:alpha val="60000"/>
            </a:schemeClr>
          </a:solidFill>
        </p:grpSpPr>
        <p:sp>
          <p:nvSpPr>
            <p:cNvPr id="59" name="Rectangle 58"/>
            <p:cNvSpPr/>
            <p:nvPr/>
          </p:nvSpPr>
          <p:spPr>
            <a:xfrm>
              <a:off x="6924529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parte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8802998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</a:p>
            <a:p>
              <a:pPr algn="ctr"/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674907" y="4340413"/>
            <a:ext cx="3671478" cy="428401"/>
            <a:chOff x="6924529" y="4559693"/>
            <a:chExt cx="3671478" cy="428401"/>
          </a:xfrm>
          <a:solidFill>
            <a:schemeClr val="tx1">
              <a:alpha val="60000"/>
            </a:schemeClr>
          </a:solidFill>
        </p:grpSpPr>
        <p:sp>
          <p:nvSpPr>
            <p:cNvPr id="60" name="Rectangle 59"/>
            <p:cNvSpPr/>
            <p:nvPr/>
          </p:nvSpPr>
          <p:spPr>
            <a:xfrm>
              <a:off x="6924529" y="4559693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cobrar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8802998" y="4559694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pagar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clientes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sp>
        <p:nvSpPr>
          <p:cNvPr id="64" name="Rectangle 63"/>
          <p:cNvSpPr/>
          <p:nvPr/>
        </p:nvSpPr>
        <p:spPr>
          <a:xfrm>
            <a:off x="6870353" y="3826553"/>
            <a:ext cx="3280588" cy="4284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Liberación reservas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771574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Estado de Resultados</a:t>
            </a:r>
            <a:endParaRPr lang="en-US" sz="16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6870351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Balance General</a:t>
            </a:r>
            <a:endParaRPr lang="en-US" sz="16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2771574" y="4958010"/>
            <a:ext cx="3280589" cy="426169"/>
          </a:xfrm>
          <a:prstGeom prst="rect">
            <a:avLst/>
          </a:prstGeom>
          <a:noFill/>
          <a:ln>
            <a:solidFill>
              <a:srgbClr val="C9C6B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Indicadores</a:t>
            </a:r>
            <a:endParaRPr lang="en-US" sz="12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696987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4FB1003-27E2-AC40-A078-F69936705593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219</a:t>
            </a:fld>
            <a:endParaRPr lang="en-US" dirty="0"/>
          </a:p>
        </p:txBody>
      </p:sp>
      <p:sp>
        <p:nvSpPr>
          <p:cNvPr id="48" name="14 Rectángulo"/>
          <p:cNvSpPr/>
          <p:nvPr/>
        </p:nvSpPr>
        <p:spPr>
          <a:xfrm>
            <a:off x="6589447" y="5568620"/>
            <a:ext cx="1702710" cy="400110"/>
          </a:xfrm>
          <a:prstGeom prst="rect">
            <a:avLst/>
          </a:prstGeom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IBNR: incurrido no avisado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1000" kern="0" dirty="0">
                <a:solidFill>
                  <a:schemeClr val="accent1"/>
                </a:solidFill>
                <a:latin typeface="Arial"/>
                <a:cs typeface="Arial"/>
                <a:sym typeface="Arial"/>
              </a:rPr>
              <a:t>*Neto de reaseguro</a:t>
            </a: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</a:p>
        </p:txBody>
      </p:sp>
      <p:sp>
        <p:nvSpPr>
          <p:cNvPr id="50" name="Rectangle 49"/>
          <p:cNvSpPr/>
          <p:nvPr/>
        </p:nvSpPr>
        <p:spPr>
          <a:xfrm rot="16200000">
            <a:off x="509102" y="3100531"/>
            <a:ext cx="3280589" cy="42616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Ocurrencia del Siniestro</a:t>
            </a:r>
            <a:endParaRPr lang="en-US" sz="16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771697" y="5469639"/>
            <a:ext cx="3280343" cy="426169"/>
          </a:xfrm>
          <a:prstGeom prst="rect">
            <a:avLst/>
          </a:prstGeom>
          <a:noFill/>
          <a:ln w="28575">
            <a:solidFill>
              <a:srgbClr val="F8FAC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5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retenida</a:t>
            </a:r>
            <a:endParaRPr lang="en-US" sz="1050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05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devengada</a:t>
            </a:r>
            <a:endParaRPr lang="en-US" sz="1050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71" name="Group 70"/>
          <p:cNvGrpSpPr/>
          <p:nvPr/>
        </p:nvGrpSpPr>
        <p:grpSpPr>
          <a:xfrm>
            <a:off x="2576131" y="1923595"/>
            <a:ext cx="3671478" cy="869925"/>
            <a:chOff x="2576131" y="1706302"/>
            <a:chExt cx="3671478" cy="869925"/>
          </a:xfrm>
          <a:solidFill>
            <a:srgbClr val="F8FACD"/>
          </a:solidFill>
        </p:grpSpPr>
        <p:sp>
          <p:nvSpPr>
            <p:cNvPr id="51" name="Rectangle 50"/>
            <p:cNvSpPr/>
            <p:nvPr/>
          </p:nvSpPr>
          <p:spPr>
            <a:xfrm>
              <a:off x="2576131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ocurrido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no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454600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IBNR*</a:t>
              </a: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2576131" y="2878980"/>
            <a:ext cx="3671477" cy="869925"/>
            <a:chOff x="2576131" y="2913164"/>
            <a:chExt cx="3671477" cy="869925"/>
          </a:xfrm>
          <a:solidFill>
            <a:srgbClr val="EEF286"/>
          </a:solidFill>
        </p:grpSpPr>
        <p:sp>
          <p:nvSpPr>
            <p:cNvPr id="53" name="Rectangle 52"/>
            <p:cNvSpPr/>
            <p:nvPr/>
          </p:nvSpPr>
          <p:spPr>
            <a:xfrm>
              <a:off x="2576131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en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estudio</a:t>
              </a:r>
              <a:endParaRPr lang="en-US" sz="11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4454599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-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+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Participación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en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endParaRPr lang="en-US" sz="11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2576132" y="3826554"/>
            <a:ext cx="3671475" cy="942778"/>
            <a:chOff x="2576132" y="4047318"/>
            <a:chExt cx="3671475" cy="941293"/>
          </a:xfrm>
          <a:solidFill>
            <a:schemeClr val="accent2"/>
          </a:solidFill>
        </p:grpSpPr>
        <p:sp>
          <p:nvSpPr>
            <p:cNvPr id="54" name="Rectangle 53"/>
            <p:cNvSpPr/>
            <p:nvPr/>
          </p:nvSpPr>
          <p:spPr>
            <a:xfrm>
              <a:off x="2576132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y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pagado</a:t>
              </a:r>
              <a:endParaRPr lang="en-US" sz="11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4454599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-Pago de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endParaRPr lang="en-US" sz="11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+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Reembolso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674907" y="1923595"/>
            <a:ext cx="3671478" cy="869925"/>
            <a:chOff x="6924529" y="1706302"/>
            <a:chExt cx="3671478" cy="869925"/>
          </a:xfrm>
          <a:solidFill>
            <a:srgbClr val="F8FACD"/>
          </a:solidFill>
        </p:grpSpPr>
        <p:sp>
          <p:nvSpPr>
            <p:cNvPr id="58" name="Rectangle 57"/>
            <p:cNvSpPr/>
            <p:nvPr/>
          </p:nvSpPr>
          <p:spPr>
            <a:xfrm>
              <a:off x="6924529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IBNR </a:t>
              </a:r>
            </a:p>
            <a:p>
              <a:pPr algn="ctr"/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parte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8802998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IBNR</a:t>
              </a: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6674907" y="2878980"/>
            <a:ext cx="3671478" cy="869925"/>
            <a:chOff x="6924529" y="2913164"/>
            <a:chExt cx="3671478" cy="869925"/>
          </a:xfrm>
          <a:solidFill>
            <a:srgbClr val="EEF286"/>
          </a:solidFill>
        </p:grpSpPr>
        <p:sp>
          <p:nvSpPr>
            <p:cNvPr id="59" name="Rectangle 58"/>
            <p:cNvSpPr/>
            <p:nvPr/>
          </p:nvSpPr>
          <p:spPr>
            <a:xfrm>
              <a:off x="6924529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parte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8802998" y="2913164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</a:p>
            <a:p>
              <a:pPr algn="ctr"/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674907" y="4340413"/>
            <a:ext cx="3671478" cy="428401"/>
            <a:chOff x="6924529" y="4559693"/>
            <a:chExt cx="3671478" cy="428401"/>
          </a:xfrm>
          <a:solidFill>
            <a:schemeClr val="accent2">
              <a:alpha val="60000"/>
            </a:schemeClr>
          </a:solidFill>
        </p:grpSpPr>
        <p:sp>
          <p:nvSpPr>
            <p:cNvPr id="60" name="Rectangle 59"/>
            <p:cNvSpPr/>
            <p:nvPr/>
          </p:nvSpPr>
          <p:spPr>
            <a:xfrm>
              <a:off x="6924529" y="4559693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cobrar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8802998" y="4559694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pagar</a:t>
              </a:r>
              <a:r>
                <a:rPr lang="en-US" sz="1100" dirty="0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accent1"/>
                  </a:solidFill>
                  <a:latin typeface="Arial" charset="0"/>
                  <a:ea typeface="Arial" charset="0"/>
                  <a:cs typeface="Arial" charset="0"/>
                </a:rPr>
                <a:t>clientes</a:t>
              </a:r>
              <a:endParaRPr lang="en-US" sz="11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sp>
        <p:nvSpPr>
          <p:cNvPr id="64" name="Rectangle 63"/>
          <p:cNvSpPr/>
          <p:nvPr/>
        </p:nvSpPr>
        <p:spPr>
          <a:xfrm>
            <a:off x="6870353" y="3826553"/>
            <a:ext cx="3280588" cy="428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Liberación reservas</a:t>
            </a:r>
            <a:endParaRPr lang="en-US" sz="12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771574" y="1245517"/>
            <a:ext cx="3280589" cy="426169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Estado de Resultados</a:t>
            </a:r>
            <a:endParaRPr lang="en-US" sz="16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6870351" y="1245517"/>
            <a:ext cx="3280589" cy="426169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Balance General</a:t>
            </a:r>
            <a:endParaRPr lang="en-US" sz="16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2771574" y="4958010"/>
            <a:ext cx="3280589" cy="426169"/>
          </a:xfrm>
          <a:prstGeom prst="rect">
            <a:avLst/>
          </a:prstGeom>
          <a:noFill/>
          <a:ln>
            <a:solidFill>
              <a:srgbClr val="F8FAC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Indicadores</a:t>
            </a:r>
            <a:endParaRPr lang="en-US" sz="12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747630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dirty="0"/>
              <a:t>Pir</a:t>
            </a:r>
            <a:r>
              <a:rPr lang="es-ES" dirty="0"/>
              <a:t>á</a:t>
            </a:r>
            <a:r>
              <a:rPr lang="es-CO" dirty="0"/>
              <a:t>mide</a:t>
            </a:r>
            <a:r>
              <a:rPr lang="en-US" dirty="0"/>
              <a:t> </a:t>
            </a:r>
            <a:r>
              <a:rPr lang="en-US" dirty="0" err="1"/>
              <a:t>volumétrica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18FC663-BE30-9D43-B6EA-31B7D4034614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23" name="TextBox 22"/>
          <p:cNvSpPr txBox="1"/>
          <p:nvPr/>
        </p:nvSpPr>
        <p:spPr>
          <a:xfrm>
            <a:off x="3454400" y="157389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F5F6B0"/>
                </a:solidFill>
              </a:rPr>
              <a:t>01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030133" y="172160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F5F6B0"/>
                </a:solidFill>
              </a:rPr>
              <a:t>Opción</a:t>
            </a:r>
            <a:r>
              <a:rPr lang="en-US" sz="1800" b="1" dirty="0">
                <a:solidFill>
                  <a:srgbClr val="F5F6B0"/>
                </a:solidFill>
              </a:rPr>
              <a:t> A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522133" y="212560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454400" y="300476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EEF286"/>
                </a:solidFill>
              </a:rPr>
              <a:t>02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030133" y="315247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EEF286"/>
                </a:solidFill>
              </a:rPr>
              <a:t>Opción</a:t>
            </a:r>
            <a:r>
              <a:rPr lang="en-US" sz="1800" b="1" dirty="0">
                <a:solidFill>
                  <a:srgbClr val="EEF286"/>
                </a:solidFill>
              </a:rPr>
              <a:t> B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3522133" y="35564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3454400" y="45384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E4E829"/>
                </a:solidFill>
              </a:rPr>
              <a:t>03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4030133" y="46861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E4E829"/>
                </a:solidFill>
              </a:rPr>
              <a:t>Opción</a:t>
            </a:r>
            <a:r>
              <a:rPr lang="en-US" sz="1800" b="1" dirty="0">
                <a:solidFill>
                  <a:srgbClr val="E4E829"/>
                </a:solidFill>
              </a:rPr>
              <a:t> C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522133" y="509017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093200" y="157389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A6A088"/>
                </a:solidFill>
              </a:rPr>
              <a:t>01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9668933" y="172160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A6A088"/>
                </a:solidFill>
              </a:rPr>
              <a:t>Opción</a:t>
            </a:r>
            <a:r>
              <a:rPr lang="en-US" sz="1800" b="1" dirty="0">
                <a:solidFill>
                  <a:srgbClr val="A6A088"/>
                </a:solidFill>
              </a:rPr>
              <a:t> A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160933" y="212560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9093200" y="300476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E4E829"/>
                </a:solidFill>
              </a:rPr>
              <a:t>02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9668933" y="315247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E4E829"/>
                </a:solidFill>
              </a:rPr>
              <a:t>Opción</a:t>
            </a:r>
            <a:r>
              <a:rPr lang="en-US" sz="1800" b="1" dirty="0">
                <a:solidFill>
                  <a:srgbClr val="E4E829"/>
                </a:solidFill>
              </a:rPr>
              <a:t> B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9160933" y="35564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9093200" y="45384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03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668933" y="46861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/>
              <a:t>Opción</a:t>
            </a:r>
            <a:r>
              <a:rPr lang="en-US" sz="1800" b="1" dirty="0"/>
              <a:t> C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9160933" y="509017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9" name="Freeform 5"/>
          <p:cNvSpPr>
            <a:spLocks/>
          </p:cNvSpPr>
          <p:nvPr/>
        </p:nvSpPr>
        <p:spPr bwMode="auto">
          <a:xfrm>
            <a:off x="1929349" y="2311400"/>
            <a:ext cx="1407755" cy="2461300"/>
          </a:xfrm>
          <a:custGeom>
            <a:avLst/>
            <a:gdLst>
              <a:gd name="T0" fmla="*/ 0 w 620"/>
              <a:gd name="T1" fmla="*/ 1084 h 1084"/>
              <a:gd name="T2" fmla="*/ 0 w 620"/>
              <a:gd name="T3" fmla="*/ 0 h 1084"/>
              <a:gd name="T4" fmla="*/ 620 w 620"/>
              <a:gd name="T5" fmla="*/ 542 h 1084"/>
              <a:gd name="T6" fmla="*/ 0 w 620"/>
              <a:gd name="T7" fmla="*/ 1084 h 10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0" h="1084">
                <a:moveTo>
                  <a:pt x="0" y="1084"/>
                </a:moveTo>
                <a:lnTo>
                  <a:pt x="0" y="0"/>
                </a:lnTo>
                <a:lnTo>
                  <a:pt x="620" y="542"/>
                </a:lnTo>
                <a:lnTo>
                  <a:pt x="0" y="1084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6"/>
          <p:cNvSpPr>
            <a:spLocks/>
          </p:cNvSpPr>
          <p:nvPr/>
        </p:nvSpPr>
        <p:spPr bwMode="auto">
          <a:xfrm>
            <a:off x="1929349" y="2311400"/>
            <a:ext cx="1012676" cy="1773317"/>
          </a:xfrm>
          <a:custGeom>
            <a:avLst/>
            <a:gdLst>
              <a:gd name="T0" fmla="*/ 0 w 446"/>
              <a:gd name="T1" fmla="*/ 781 h 781"/>
              <a:gd name="T2" fmla="*/ 0 w 446"/>
              <a:gd name="T3" fmla="*/ 0 h 781"/>
              <a:gd name="T4" fmla="*/ 446 w 446"/>
              <a:gd name="T5" fmla="*/ 390 h 781"/>
              <a:gd name="T6" fmla="*/ 0 w 446"/>
              <a:gd name="T7" fmla="*/ 781 h 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6" h="781">
                <a:moveTo>
                  <a:pt x="0" y="781"/>
                </a:moveTo>
                <a:lnTo>
                  <a:pt x="0" y="0"/>
                </a:lnTo>
                <a:lnTo>
                  <a:pt x="446" y="390"/>
                </a:lnTo>
                <a:lnTo>
                  <a:pt x="0" y="781"/>
                </a:lnTo>
                <a:close/>
              </a:path>
            </a:pathLst>
          </a:custGeom>
          <a:solidFill>
            <a:srgbClr val="EEF28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7"/>
          <p:cNvSpPr>
            <a:spLocks/>
          </p:cNvSpPr>
          <p:nvPr/>
        </p:nvSpPr>
        <p:spPr bwMode="auto">
          <a:xfrm>
            <a:off x="1929349" y="2311400"/>
            <a:ext cx="619867" cy="1085333"/>
          </a:xfrm>
          <a:custGeom>
            <a:avLst/>
            <a:gdLst>
              <a:gd name="T0" fmla="*/ 0 w 273"/>
              <a:gd name="T1" fmla="*/ 478 h 478"/>
              <a:gd name="T2" fmla="*/ 0 w 273"/>
              <a:gd name="T3" fmla="*/ 0 h 478"/>
              <a:gd name="T4" fmla="*/ 273 w 273"/>
              <a:gd name="T5" fmla="*/ 239 h 478"/>
              <a:gd name="T6" fmla="*/ 0 w 273"/>
              <a:gd name="T7" fmla="*/ 478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3" h="478">
                <a:moveTo>
                  <a:pt x="0" y="478"/>
                </a:moveTo>
                <a:lnTo>
                  <a:pt x="0" y="0"/>
                </a:lnTo>
                <a:lnTo>
                  <a:pt x="273" y="239"/>
                </a:lnTo>
                <a:lnTo>
                  <a:pt x="0" y="478"/>
                </a:lnTo>
                <a:close/>
              </a:path>
            </a:pathLst>
          </a:custGeom>
          <a:solidFill>
            <a:srgbClr val="F7F9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8"/>
          <p:cNvSpPr>
            <a:spLocks/>
          </p:cNvSpPr>
          <p:nvPr/>
        </p:nvSpPr>
        <p:spPr bwMode="auto">
          <a:xfrm>
            <a:off x="517052" y="3196923"/>
            <a:ext cx="1412297" cy="1575777"/>
          </a:xfrm>
          <a:custGeom>
            <a:avLst/>
            <a:gdLst>
              <a:gd name="T0" fmla="*/ 174 w 622"/>
              <a:gd name="T1" fmla="*/ 0 h 694"/>
              <a:gd name="T2" fmla="*/ 0 w 622"/>
              <a:gd name="T3" fmla="*/ 152 h 694"/>
              <a:gd name="T4" fmla="*/ 622 w 622"/>
              <a:gd name="T5" fmla="*/ 694 h 694"/>
              <a:gd name="T6" fmla="*/ 622 w 622"/>
              <a:gd name="T7" fmla="*/ 391 h 694"/>
              <a:gd name="T8" fmla="*/ 174 w 622"/>
              <a:gd name="T9" fmla="*/ 0 h 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2" h="694">
                <a:moveTo>
                  <a:pt x="174" y="0"/>
                </a:moveTo>
                <a:lnTo>
                  <a:pt x="0" y="152"/>
                </a:lnTo>
                <a:lnTo>
                  <a:pt x="622" y="694"/>
                </a:lnTo>
                <a:lnTo>
                  <a:pt x="622" y="391"/>
                </a:lnTo>
                <a:lnTo>
                  <a:pt x="174" y="0"/>
                </a:lnTo>
                <a:close/>
              </a:path>
            </a:pathLst>
          </a:custGeom>
          <a:solidFill>
            <a:srgbClr val="E4E829">
              <a:alpha val="75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9"/>
          <p:cNvSpPr>
            <a:spLocks/>
          </p:cNvSpPr>
          <p:nvPr/>
        </p:nvSpPr>
        <p:spPr bwMode="auto">
          <a:xfrm>
            <a:off x="912132" y="2854066"/>
            <a:ext cx="1017217" cy="1230650"/>
          </a:xfrm>
          <a:custGeom>
            <a:avLst/>
            <a:gdLst>
              <a:gd name="T0" fmla="*/ 448 w 448"/>
              <a:gd name="T1" fmla="*/ 239 h 542"/>
              <a:gd name="T2" fmla="*/ 174 w 448"/>
              <a:gd name="T3" fmla="*/ 0 h 542"/>
              <a:gd name="T4" fmla="*/ 0 w 448"/>
              <a:gd name="T5" fmla="*/ 151 h 542"/>
              <a:gd name="T6" fmla="*/ 448 w 448"/>
              <a:gd name="T7" fmla="*/ 542 h 542"/>
              <a:gd name="T8" fmla="*/ 448 w 448"/>
              <a:gd name="T9" fmla="*/ 239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8" h="542">
                <a:moveTo>
                  <a:pt x="448" y="239"/>
                </a:moveTo>
                <a:lnTo>
                  <a:pt x="174" y="0"/>
                </a:lnTo>
                <a:lnTo>
                  <a:pt x="0" y="151"/>
                </a:lnTo>
                <a:lnTo>
                  <a:pt x="448" y="542"/>
                </a:lnTo>
                <a:lnTo>
                  <a:pt x="448" y="239"/>
                </a:lnTo>
                <a:close/>
              </a:path>
            </a:pathLst>
          </a:custGeom>
          <a:solidFill>
            <a:srgbClr val="EEF286">
              <a:alpha val="75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10"/>
          <p:cNvSpPr>
            <a:spLocks/>
          </p:cNvSpPr>
          <p:nvPr/>
        </p:nvSpPr>
        <p:spPr bwMode="auto">
          <a:xfrm>
            <a:off x="1307211" y="2311400"/>
            <a:ext cx="622137" cy="1085333"/>
          </a:xfrm>
          <a:custGeom>
            <a:avLst/>
            <a:gdLst>
              <a:gd name="T0" fmla="*/ 274 w 274"/>
              <a:gd name="T1" fmla="*/ 0 h 478"/>
              <a:gd name="T2" fmla="*/ 0 w 274"/>
              <a:gd name="T3" fmla="*/ 239 h 478"/>
              <a:gd name="T4" fmla="*/ 274 w 274"/>
              <a:gd name="T5" fmla="*/ 478 h 478"/>
              <a:gd name="T6" fmla="*/ 274 w 274"/>
              <a:gd name="T7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4" h="478">
                <a:moveTo>
                  <a:pt x="274" y="0"/>
                </a:moveTo>
                <a:lnTo>
                  <a:pt x="0" y="239"/>
                </a:lnTo>
                <a:lnTo>
                  <a:pt x="274" y="478"/>
                </a:lnTo>
                <a:lnTo>
                  <a:pt x="274" y="0"/>
                </a:lnTo>
                <a:close/>
              </a:path>
            </a:pathLst>
          </a:custGeom>
          <a:solidFill>
            <a:srgbClr val="F7F9C4">
              <a:alpha val="7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5"/>
          <p:cNvSpPr>
            <a:spLocks/>
          </p:cNvSpPr>
          <p:nvPr/>
        </p:nvSpPr>
        <p:spPr bwMode="auto">
          <a:xfrm>
            <a:off x="7540214" y="2298607"/>
            <a:ext cx="1407755" cy="2461300"/>
          </a:xfrm>
          <a:custGeom>
            <a:avLst/>
            <a:gdLst>
              <a:gd name="T0" fmla="*/ 0 w 620"/>
              <a:gd name="T1" fmla="*/ 1084 h 1084"/>
              <a:gd name="T2" fmla="*/ 0 w 620"/>
              <a:gd name="T3" fmla="*/ 0 h 1084"/>
              <a:gd name="T4" fmla="*/ 620 w 620"/>
              <a:gd name="T5" fmla="*/ 542 h 1084"/>
              <a:gd name="T6" fmla="*/ 0 w 620"/>
              <a:gd name="T7" fmla="*/ 1084 h 10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0" h="1084">
                <a:moveTo>
                  <a:pt x="0" y="1084"/>
                </a:moveTo>
                <a:lnTo>
                  <a:pt x="0" y="0"/>
                </a:lnTo>
                <a:lnTo>
                  <a:pt x="620" y="542"/>
                </a:lnTo>
                <a:lnTo>
                  <a:pt x="0" y="10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s-CO"/>
              <a:t>i</a:t>
            </a:r>
          </a:p>
        </p:txBody>
      </p:sp>
      <p:sp>
        <p:nvSpPr>
          <p:cNvPr id="68" name="Freeform 6"/>
          <p:cNvSpPr>
            <a:spLocks/>
          </p:cNvSpPr>
          <p:nvPr/>
        </p:nvSpPr>
        <p:spPr bwMode="auto">
          <a:xfrm>
            <a:off x="7540214" y="2298607"/>
            <a:ext cx="1012676" cy="1773317"/>
          </a:xfrm>
          <a:custGeom>
            <a:avLst/>
            <a:gdLst>
              <a:gd name="T0" fmla="*/ 0 w 446"/>
              <a:gd name="T1" fmla="*/ 781 h 781"/>
              <a:gd name="T2" fmla="*/ 0 w 446"/>
              <a:gd name="T3" fmla="*/ 0 h 781"/>
              <a:gd name="T4" fmla="*/ 446 w 446"/>
              <a:gd name="T5" fmla="*/ 390 h 781"/>
              <a:gd name="T6" fmla="*/ 0 w 446"/>
              <a:gd name="T7" fmla="*/ 781 h 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6" h="781">
                <a:moveTo>
                  <a:pt x="0" y="781"/>
                </a:moveTo>
                <a:lnTo>
                  <a:pt x="0" y="0"/>
                </a:lnTo>
                <a:lnTo>
                  <a:pt x="446" y="390"/>
                </a:lnTo>
                <a:lnTo>
                  <a:pt x="0" y="781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9" name="Freeform 7"/>
          <p:cNvSpPr>
            <a:spLocks/>
          </p:cNvSpPr>
          <p:nvPr/>
        </p:nvSpPr>
        <p:spPr bwMode="auto">
          <a:xfrm>
            <a:off x="7540214" y="2298607"/>
            <a:ext cx="619867" cy="1085333"/>
          </a:xfrm>
          <a:custGeom>
            <a:avLst/>
            <a:gdLst>
              <a:gd name="T0" fmla="*/ 0 w 273"/>
              <a:gd name="T1" fmla="*/ 478 h 478"/>
              <a:gd name="T2" fmla="*/ 0 w 273"/>
              <a:gd name="T3" fmla="*/ 0 h 478"/>
              <a:gd name="T4" fmla="*/ 273 w 273"/>
              <a:gd name="T5" fmla="*/ 239 h 478"/>
              <a:gd name="T6" fmla="*/ 0 w 273"/>
              <a:gd name="T7" fmla="*/ 478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3" h="478">
                <a:moveTo>
                  <a:pt x="0" y="478"/>
                </a:moveTo>
                <a:lnTo>
                  <a:pt x="0" y="0"/>
                </a:lnTo>
                <a:lnTo>
                  <a:pt x="273" y="239"/>
                </a:lnTo>
                <a:lnTo>
                  <a:pt x="0" y="478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0" name="Freeform 8"/>
          <p:cNvSpPr>
            <a:spLocks/>
          </p:cNvSpPr>
          <p:nvPr/>
        </p:nvSpPr>
        <p:spPr bwMode="auto">
          <a:xfrm>
            <a:off x="6127917" y="3184130"/>
            <a:ext cx="1412297" cy="1575777"/>
          </a:xfrm>
          <a:custGeom>
            <a:avLst/>
            <a:gdLst>
              <a:gd name="T0" fmla="*/ 174 w 622"/>
              <a:gd name="T1" fmla="*/ 0 h 694"/>
              <a:gd name="T2" fmla="*/ 0 w 622"/>
              <a:gd name="T3" fmla="*/ 152 h 694"/>
              <a:gd name="T4" fmla="*/ 622 w 622"/>
              <a:gd name="T5" fmla="*/ 694 h 694"/>
              <a:gd name="T6" fmla="*/ 622 w 622"/>
              <a:gd name="T7" fmla="*/ 391 h 694"/>
              <a:gd name="T8" fmla="*/ 174 w 622"/>
              <a:gd name="T9" fmla="*/ 0 h 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2" h="694">
                <a:moveTo>
                  <a:pt x="174" y="0"/>
                </a:moveTo>
                <a:lnTo>
                  <a:pt x="0" y="152"/>
                </a:lnTo>
                <a:lnTo>
                  <a:pt x="622" y="694"/>
                </a:lnTo>
                <a:lnTo>
                  <a:pt x="622" y="391"/>
                </a:lnTo>
                <a:lnTo>
                  <a:pt x="174" y="0"/>
                </a:lnTo>
                <a:close/>
              </a:path>
            </a:pathLst>
          </a:custGeom>
          <a:solidFill>
            <a:schemeClr val="tx1">
              <a:alpha val="68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Freeform 9"/>
          <p:cNvSpPr>
            <a:spLocks/>
          </p:cNvSpPr>
          <p:nvPr/>
        </p:nvSpPr>
        <p:spPr bwMode="auto">
          <a:xfrm>
            <a:off x="6522997" y="2841273"/>
            <a:ext cx="1017217" cy="1230650"/>
          </a:xfrm>
          <a:custGeom>
            <a:avLst/>
            <a:gdLst>
              <a:gd name="T0" fmla="*/ 448 w 448"/>
              <a:gd name="T1" fmla="*/ 239 h 542"/>
              <a:gd name="T2" fmla="*/ 174 w 448"/>
              <a:gd name="T3" fmla="*/ 0 h 542"/>
              <a:gd name="T4" fmla="*/ 0 w 448"/>
              <a:gd name="T5" fmla="*/ 151 h 542"/>
              <a:gd name="T6" fmla="*/ 448 w 448"/>
              <a:gd name="T7" fmla="*/ 542 h 542"/>
              <a:gd name="T8" fmla="*/ 448 w 448"/>
              <a:gd name="T9" fmla="*/ 239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8" h="542">
                <a:moveTo>
                  <a:pt x="448" y="239"/>
                </a:moveTo>
                <a:lnTo>
                  <a:pt x="174" y="0"/>
                </a:lnTo>
                <a:lnTo>
                  <a:pt x="0" y="151"/>
                </a:lnTo>
                <a:lnTo>
                  <a:pt x="448" y="542"/>
                </a:lnTo>
                <a:lnTo>
                  <a:pt x="448" y="239"/>
                </a:lnTo>
                <a:close/>
              </a:path>
            </a:pathLst>
          </a:custGeom>
          <a:solidFill>
            <a:srgbClr val="E4E829">
              <a:alpha val="61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2" name="Freeform 10"/>
          <p:cNvSpPr>
            <a:spLocks/>
          </p:cNvSpPr>
          <p:nvPr/>
        </p:nvSpPr>
        <p:spPr bwMode="auto">
          <a:xfrm>
            <a:off x="6918076" y="2298607"/>
            <a:ext cx="622137" cy="1085333"/>
          </a:xfrm>
          <a:custGeom>
            <a:avLst/>
            <a:gdLst>
              <a:gd name="T0" fmla="*/ 274 w 274"/>
              <a:gd name="T1" fmla="*/ 0 h 478"/>
              <a:gd name="T2" fmla="*/ 0 w 274"/>
              <a:gd name="T3" fmla="*/ 239 h 478"/>
              <a:gd name="T4" fmla="*/ 274 w 274"/>
              <a:gd name="T5" fmla="*/ 478 h 478"/>
              <a:gd name="T6" fmla="*/ 274 w 274"/>
              <a:gd name="T7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4" h="478">
                <a:moveTo>
                  <a:pt x="274" y="0"/>
                </a:moveTo>
                <a:lnTo>
                  <a:pt x="0" y="239"/>
                </a:lnTo>
                <a:lnTo>
                  <a:pt x="274" y="478"/>
                </a:lnTo>
                <a:lnTo>
                  <a:pt x="274" y="0"/>
                </a:lnTo>
                <a:close/>
              </a:path>
            </a:pathLst>
          </a:custGeom>
          <a:solidFill>
            <a:srgbClr val="A6A088">
              <a:alpha val="68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532796561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B7EF47B-4BFC-9541-807F-69D7B41882B6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220</a:t>
            </a:fld>
            <a:endParaRPr lang="en-US" dirty="0"/>
          </a:p>
        </p:txBody>
      </p:sp>
      <p:sp>
        <p:nvSpPr>
          <p:cNvPr id="48" name="14 Rectángulo"/>
          <p:cNvSpPr/>
          <p:nvPr/>
        </p:nvSpPr>
        <p:spPr>
          <a:xfrm>
            <a:off x="6589447" y="5568620"/>
            <a:ext cx="1702710" cy="400110"/>
          </a:xfrm>
          <a:prstGeom prst="rect">
            <a:avLst/>
          </a:prstGeom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IBNR: incurrido no avisado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1000" kern="0" dirty="0">
                <a:solidFill>
                  <a:schemeClr val="tx1"/>
                </a:solidFill>
                <a:latin typeface="Arial"/>
                <a:cs typeface="Arial"/>
                <a:sym typeface="Arial"/>
              </a:rPr>
              <a:t>*Neto de reaseguro</a:t>
            </a: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</a:p>
        </p:txBody>
      </p:sp>
      <p:sp>
        <p:nvSpPr>
          <p:cNvPr id="50" name="Rectangle 49"/>
          <p:cNvSpPr/>
          <p:nvPr/>
        </p:nvSpPr>
        <p:spPr>
          <a:xfrm rot="16200000">
            <a:off x="509102" y="3100531"/>
            <a:ext cx="3280589" cy="426169"/>
          </a:xfrm>
          <a:prstGeom prst="rect">
            <a:avLst/>
          </a:prstGeom>
          <a:solidFill>
            <a:srgbClr val="EEF28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Ocurrencia del Siniestro</a:t>
            </a:r>
            <a:endParaRPr lang="en-US" sz="16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771697" y="5469639"/>
            <a:ext cx="3280343" cy="426169"/>
          </a:xfrm>
          <a:prstGeom prst="rect">
            <a:avLst/>
          </a:prstGeom>
          <a:noFill/>
          <a:ln w="285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devengada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71" name="Group 70"/>
          <p:cNvGrpSpPr/>
          <p:nvPr/>
        </p:nvGrpSpPr>
        <p:grpSpPr>
          <a:xfrm>
            <a:off x="2576131" y="1923595"/>
            <a:ext cx="3671478" cy="869925"/>
            <a:chOff x="2576131" y="1706302"/>
            <a:chExt cx="3671478" cy="869925"/>
          </a:xfrm>
        </p:grpSpPr>
        <p:sp>
          <p:nvSpPr>
            <p:cNvPr id="51" name="Rectangle 50"/>
            <p:cNvSpPr/>
            <p:nvPr/>
          </p:nvSpPr>
          <p:spPr>
            <a:xfrm>
              <a:off x="2576131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ocurrido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no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454600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IBNR*</a:t>
              </a: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2576131" y="2878980"/>
            <a:ext cx="3671477" cy="869925"/>
            <a:chOff x="2576131" y="2913164"/>
            <a:chExt cx="3671477" cy="869925"/>
          </a:xfrm>
        </p:grpSpPr>
        <p:sp>
          <p:nvSpPr>
            <p:cNvPr id="53" name="Rectangle 52"/>
            <p:cNvSpPr/>
            <p:nvPr/>
          </p:nvSpPr>
          <p:spPr>
            <a:xfrm>
              <a:off x="2576131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estudio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4454599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Participación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2576132" y="3826554"/>
            <a:ext cx="3671475" cy="942778"/>
            <a:chOff x="2576132" y="4047318"/>
            <a:chExt cx="3671475" cy="941293"/>
          </a:xfrm>
          <a:solidFill>
            <a:schemeClr val="accent2"/>
          </a:solidFill>
        </p:grpSpPr>
        <p:sp>
          <p:nvSpPr>
            <p:cNvPr id="54" name="Rectangle 53"/>
            <p:cNvSpPr/>
            <p:nvPr/>
          </p:nvSpPr>
          <p:spPr>
            <a:xfrm>
              <a:off x="2576132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y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pagado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4454599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-Pago de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+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Reembolso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674907" y="1923595"/>
            <a:ext cx="3671478" cy="869925"/>
            <a:chOff x="6924529" y="1706302"/>
            <a:chExt cx="3671478" cy="869925"/>
          </a:xfrm>
        </p:grpSpPr>
        <p:sp>
          <p:nvSpPr>
            <p:cNvPr id="58" name="Rectangle 57"/>
            <p:cNvSpPr/>
            <p:nvPr/>
          </p:nvSpPr>
          <p:spPr>
            <a:xfrm>
              <a:off x="6924529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 </a:t>
              </a: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parte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8802998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</a:t>
              </a: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6674907" y="2878980"/>
            <a:ext cx="3671478" cy="869925"/>
            <a:chOff x="6924529" y="2913164"/>
            <a:chExt cx="3671478" cy="869925"/>
          </a:xfrm>
        </p:grpSpPr>
        <p:sp>
          <p:nvSpPr>
            <p:cNvPr id="59" name="Rectangle 58"/>
            <p:cNvSpPr/>
            <p:nvPr/>
          </p:nvSpPr>
          <p:spPr>
            <a:xfrm>
              <a:off x="6924529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parte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8802998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674907" y="4340413"/>
            <a:ext cx="3671478" cy="428401"/>
            <a:chOff x="6924529" y="4559693"/>
            <a:chExt cx="3671478" cy="428401"/>
          </a:xfrm>
          <a:solidFill>
            <a:schemeClr val="accent2">
              <a:alpha val="60000"/>
            </a:schemeClr>
          </a:solidFill>
        </p:grpSpPr>
        <p:sp>
          <p:nvSpPr>
            <p:cNvPr id="60" name="Rectangle 59"/>
            <p:cNvSpPr/>
            <p:nvPr/>
          </p:nvSpPr>
          <p:spPr>
            <a:xfrm>
              <a:off x="6924529" y="4559693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cobrar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8802998" y="4559694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pagar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clientes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sp>
        <p:nvSpPr>
          <p:cNvPr id="64" name="Rectangle 63"/>
          <p:cNvSpPr/>
          <p:nvPr/>
        </p:nvSpPr>
        <p:spPr>
          <a:xfrm>
            <a:off x="6870353" y="3826553"/>
            <a:ext cx="3280588" cy="428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Liberación reservas</a:t>
            </a:r>
            <a:endParaRPr lang="en-US" sz="12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771574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Estado de Resultados</a:t>
            </a:r>
            <a:endParaRPr lang="en-US" sz="16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6870351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Balance General</a:t>
            </a:r>
            <a:endParaRPr lang="en-US" sz="16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2771574" y="4958010"/>
            <a:ext cx="3280589" cy="426169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Indicadores</a:t>
            </a:r>
            <a:endParaRPr lang="en-US" sz="12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270860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7D509E0-BC77-6543-83E7-2E6DE474879A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221</a:t>
            </a:fld>
            <a:endParaRPr lang="en-US" dirty="0"/>
          </a:p>
        </p:txBody>
      </p:sp>
      <p:sp>
        <p:nvSpPr>
          <p:cNvPr id="48" name="14 Rectángulo"/>
          <p:cNvSpPr/>
          <p:nvPr/>
        </p:nvSpPr>
        <p:spPr>
          <a:xfrm>
            <a:off x="6589447" y="5568620"/>
            <a:ext cx="1702710" cy="400110"/>
          </a:xfrm>
          <a:prstGeom prst="rect">
            <a:avLst/>
          </a:prstGeom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IBNR: incurrido no avisado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1000" kern="0" dirty="0">
                <a:solidFill>
                  <a:schemeClr val="tx1"/>
                </a:solidFill>
                <a:latin typeface="Arial"/>
                <a:cs typeface="Arial"/>
                <a:sym typeface="Arial"/>
              </a:rPr>
              <a:t>*Neto de reaseguro</a:t>
            </a: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</a:p>
        </p:txBody>
      </p:sp>
      <p:sp>
        <p:nvSpPr>
          <p:cNvPr id="50" name="Rectangle 49"/>
          <p:cNvSpPr/>
          <p:nvPr/>
        </p:nvSpPr>
        <p:spPr>
          <a:xfrm rot="16200000">
            <a:off x="509102" y="3100531"/>
            <a:ext cx="3280589" cy="42616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Ocurrencia del Siniestro</a:t>
            </a:r>
            <a:endParaRPr lang="en-US" sz="16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771697" y="5469639"/>
            <a:ext cx="3280343" cy="426169"/>
          </a:xfrm>
          <a:prstGeom prst="rect">
            <a:avLst/>
          </a:prstGeom>
          <a:noFill/>
          <a:ln w="285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devengada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71" name="Group 70"/>
          <p:cNvGrpSpPr/>
          <p:nvPr/>
        </p:nvGrpSpPr>
        <p:grpSpPr>
          <a:xfrm>
            <a:off x="2576131" y="1923595"/>
            <a:ext cx="3671478" cy="869925"/>
            <a:chOff x="2576131" y="1706302"/>
            <a:chExt cx="3671478" cy="869925"/>
          </a:xfrm>
        </p:grpSpPr>
        <p:sp>
          <p:nvSpPr>
            <p:cNvPr id="51" name="Rectangle 50"/>
            <p:cNvSpPr/>
            <p:nvPr/>
          </p:nvSpPr>
          <p:spPr>
            <a:xfrm>
              <a:off x="2576131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ocurrido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no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454600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IBNR*</a:t>
              </a: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2576131" y="2878980"/>
            <a:ext cx="3671477" cy="869925"/>
            <a:chOff x="2576131" y="2913164"/>
            <a:chExt cx="3671477" cy="869925"/>
          </a:xfrm>
        </p:grpSpPr>
        <p:sp>
          <p:nvSpPr>
            <p:cNvPr id="53" name="Rectangle 52"/>
            <p:cNvSpPr/>
            <p:nvPr/>
          </p:nvSpPr>
          <p:spPr>
            <a:xfrm>
              <a:off x="2576131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estudio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4454599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Participación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2576132" y="3826554"/>
            <a:ext cx="3671475" cy="942778"/>
            <a:chOff x="2576132" y="4047318"/>
            <a:chExt cx="3671475" cy="941293"/>
          </a:xfrm>
          <a:solidFill>
            <a:srgbClr val="EEF286"/>
          </a:solidFill>
        </p:grpSpPr>
        <p:sp>
          <p:nvSpPr>
            <p:cNvPr id="54" name="Rectangle 53"/>
            <p:cNvSpPr/>
            <p:nvPr/>
          </p:nvSpPr>
          <p:spPr>
            <a:xfrm>
              <a:off x="2576132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y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pagado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4454599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-Pago de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+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Reembolso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674907" y="1923595"/>
            <a:ext cx="3671478" cy="869925"/>
            <a:chOff x="6924529" y="1706302"/>
            <a:chExt cx="3671478" cy="869925"/>
          </a:xfrm>
        </p:grpSpPr>
        <p:sp>
          <p:nvSpPr>
            <p:cNvPr id="58" name="Rectangle 57"/>
            <p:cNvSpPr/>
            <p:nvPr/>
          </p:nvSpPr>
          <p:spPr>
            <a:xfrm>
              <a:off x="6924529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 </a:t>
              </a: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parte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8802998" y="1706302"/>
              <a:ext cx="1793009" cy="8699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</a:t>
              </a: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6674907" y="2878980"/>
            <a:ext cx="3671478" cy="869925"/>
            <a:chOff x="6924529" y="2913164"/>
            <a:chExt cx="3671478" cy="869925"/>
          </a:xfrm>
        </p:grpSpPr>
        <p:sp>
          <p:nvSpPr>
            <p:cNvPr id="59" name="Rectangle 58"/>
            <p:cNvSpPr/>
            <p:nvPr/>
          </p:nvSpPr>
          <p:spPr>
            <a:xfrm>
              <a:off x="6924529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parte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8802998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674907" y="4340413"/>
            <a:ext cx="3671478" cy="428401"/>
            <a:chOff x="6924529" y="4559693"/>
            <a:chExt cx="3671478" cy="428401"/>
          </a:xfrm>
          <a:solidFill>
            <a:srgbClr val="EEF286"/>
          </a:solidFill>
        </p:grpSpPr>
        <p:sp>
          <p:nvSpPr>
            <p:cNvPr id="60" name="Rectangle 59"/>
            <p:cNvSpPr/>
            <p:nvPr/>
          </p:nvSpPr>
          <p:spPr>
            <a:xfrm>
              <a:off x="6924529" y="4559693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cobrar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8802998" y="4559694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pagar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clientes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sp>
        <p:nvSpPr>
          <p:cNvPr id="64" name="Rectangle 63"/>
          <p:cNvSpPr/>
          <p:nvPr/>
        </p:nvSpPr>
        <p:spPr>
          <a:xfrm>
            <a:off x="6870353" y="3826553"/>
            <a:ext cx="3280588" cy="428400"/>
          </a:xfrm>
          <a:prstGeom prst="rect">
            <a:avLst/>
          </a:prstGeom>
          <a:solidFill>
            <a:srgbClr val="EEF28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Liberación reservas</a:t>
            </a:r>
            <a:endParaRPr lang="en-US" sz="12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771574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Estado de Resultados</a:t>
            </a:r>
            <a:endParaRPr lang="en-US" sz="16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6870351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Balance General</a:t>
            </a:r>
            <a:endParaRPr lang="en-US" sz="16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2771574" y="4958010"/>
            <a:ext cx="3280589" cy="426169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Indicadores</a:t>
            </a:r>
            <a:endParaRPr lang="en-US" sz="12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3651413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306CACC-D322-4848-B79B-7002A015B952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222</a:t>
            </a:fld>
            <a:endParaRPr lang="en-US" dirty="0"/>
          </a:p>
        </p:txBody>
      </p:sp>
      <p:sp>
        <p:nvSpPr>
          <p:cNvPr id="48" name="14 Rectángulo"/>
          <p:cNvSpPr/>
          <p:nvPr/>
        </p:nvSpPr>
        <p:spPr>
          <a:xfrm>
            <a:off x="6589447" y="5568620"/>
            <a:ext cx="1702710" cy="400110"/>
          </a:xfrm>
          <a:prstGeom prst="rect">
            <a:avLst/>
          </a:prstGeom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IBNR: incurrido no avisado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1000" kern="0" dirty="0">
                <a:solidFill>
                  <a:schemeClr val="tx1"/>
                </a:solidFill>
                <a:latin typeface="Arial"/>
                <a:cs typeface="Arial"/>
                <a:sym typeface="Arial"/>
              </a:rPr>
              <a:t>*Neto de reaseguro</a:t>
            </a:r>
            <a:r>
              <a:rPr kumimoji="0" lang="es-CO" sz="1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</a:t>
            </a:r>
          </a:p>
        </p:txBody>
      </p:sp>
      <p:sp>
        <p:nvSpPr>
          <p:cNvPr id="50" name="Rectangle 49"/>
          <p:cNvSpPr/>
          <p:nvPr/>
        </p:nvSpPr>
        <p:spPr>
          <a:xfrm rot="16200000">
            <a:off x="509102" y="3100531"/>
            <a:ext cx="3280589" cy="42616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Ocurrencia del Siniestro</a:t>
            </a:r>
            <a:endParaRPr lang="en-US" sz="16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771697" y="5469639"/>
            <a:ext cx="3280343" cy="426169"/>
          </a:xfrm>
          <a:prstGeom prst="rect">
            <a:avLst/>
          </a:prstGeom>
          <a:noFill/>
          <a:ln w="285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  <a:p>
            <a:pPr algn="ctr"/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Siniestros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retenidos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incurridos</a:t>
            </a:r>
            <a:r>
              <a:rPr lang="en-US" sz="105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/ Prima </a:t>
            </a:r>
            <a:r>
              <a:rPr lang="en-US" sz="105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devengada</a:t>
            </a:r>
            <a:endParaRPr lang="en-US" sz="1050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71" name="Group 70"/>
          <p:cNvGrpSpPr/>
          <p:nvPr/>
        </p:nvGrpSpPr>
        <p:grpSpPr>
          <a:xfrm>
            <a:off x="2576131" y="1923595"/>
            <a:ext cx="3671478" cy="869925"/>
            <a:chOff x="2576131" y="1706302"/>
            <a:chExt cx="3671478" cy="869925"/>
          </a:xfrm>
          <a:solidFill>
            <a:srgbClr val="EEF286">
              <a:alpha val="74902"/>
            </a:srgbClr>
          </a:solidFill>
        </p:grpSpPr>
        <p:sp>
          <p:nvSpPr>
            <p:cNvPr id="51" name="Rectangle 50"/>
            <p:cNvSpPr/>
            <p:nvPr/>
          </p:nvSpPr>
          <p:spPr>
            <a:xfrm>
              <a:off x="2576131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ocurrido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no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454600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IBNR*</a:t>
              </a: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2576131" y="2878980"/>
            <a:ext cx="3671477" cy="869925"/>
            <a:chOff x="2576131" y="2913164"/>
            <a:chExt cx="3671477" cy="869925"/>
          </a:xfrm>
        </p:grpSpPr>
        <p:sp>
          <p:nvSpPr>
            <p:cNvPr id="53" name="Rectangle 52"/>
            <p:cNvSpPr/>
            <p:nvPr/>
          </p:nvSpPr>
          <p:spPr>
            <a:xfrm>
              <a:off x="2576131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estudio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4454599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Participación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en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2576132" y="3826554"/>
            <a:ext cx="3671475" cy="942778"/>
            <a:chOff x="2576132" y="4047318"/>
            <a:chExt cx="3671475" cy="941293"/>
          </a:xfrm>
          <a:solidFill>
            <a:schemeClr val="accent1"/>
          </a:solidFill>
        </p:grpSpPr>
        <p:sp>
          <p:nvSpPr>
            <p:cNvPr id="54" name="Rectangle 53"/>
            <p:cNvSpPr/>
            <p:nvPr/>
          </p:nvSpPr>
          <p:spPr>
            <a:xfrm>
              <a:off x="2576132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y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pagado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4454599" y="4047318"/>
              <a:ext cx="1793008" cy="9412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-Pago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  <a:p>
              <a:pPr algn="ctr"/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+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Reembolso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674907" y="1923595"/>
            <a:ext cx="3671478" cy="869925"/>
            <a:chOff x="6924529" y="1706302"/>
            <a:chExt cx="3671478" cy="869925"/>
          </a:xfrm>
          <a:solidFill>
            <a:srgbClr val="EEF286">
              <a:alpha val="74902"/>
            </a:srgbClr>
          </a:solidFill>
        </p:grpSpPr>
        <p:sp>
          <p:nvSpPr>
            <p:cNvPr id="58" name="Rectangle 57"/>
            <p:cNvSpPr/>
            <p:nvPr/>
          </p:nvSpPr>
          <p:spPr>
            <a:xfrm>
              <a:off x="6924529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 </a:t>
              </a:r>
            </a:p>
            <a:p>
              <a:pPr algn="ctr"/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parte </a:t>
              </a:r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8802998" y="1706302"/>
              <a:ext cx="1793009" cy="8699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tx1"/>
                  </a:solidFill>
                  <a:latin typeface="Arial" charset="0"/>
                  <a:ea typeface="Arial" charset="0"/>
                  <a:cs typeface="Arial" charset="0"/>
                </a:rPr>
                <a:t> IBNR</a:t>
              </a: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6674907" y="2878980"/>
            <a:ext cx="3671478" cy="869925"/>
            <a:chOff x="6924529" y="2913164"/>
            <a:chExt cx="3671478" cy="869925"/>
          </a:xfrm>
        </p:grpSpPr>
        <p:sp>
          <p:nvSpPr>
            <p:cNvPr id="59" name="Rectangle 58"/>
            <p:cNvSpPr/>
            <p:nvPr/>
          </p:nvSpPr>
          <p:spPr>
            <a:xfrm>
              <a:off x="6924529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parte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8802998" y="2913164"/>
              <a:ext cx="1793009" cy="86992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Reserva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de </a:t>
              </a:r>
            </a:p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siniestro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avisado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674907" y="4340413"/>
            <a:ext cx="3671478" cy="428401"/>
            <a:chOff x="6924529" y="4559693"/>
            <a:chExt cx="3671478" cy="428401"/>
          </a:xfrm>
          <a:solidFill>
            <a:srgbClr val="0033A0">
              <a:alpha val="60000"/>
            </a:srgbClr>
          </a:solidFill>
        </p:grpSpPr>
        <p:sp>
          <p:nvSpPr>
            <p:cNvPr id="60" name="Rectangle 59"/>
            <p:cNvSpPr/>
            <p:nvPr/>
          </p:nvSpPr>
          <p:spPr>
            <a:xfrm>
              <a:off x="6924529" y="4559693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cobrar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reaseguro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8802998" y="4559694"/>
              <a:ext cx="1793009" cy="428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Cuenta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por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pagar</a:t>
              </a:r>
              <a:r>
                <a:rPr lang="en-US" sz="1100" dirty="0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 </a:t>
              </a:r>
              <a:r>
                <a:rPr lang="en-US" sz="1100" dirty="0" err="1">
                  <a:solidFill>
                    <a:schemeClr val="bg1"/>
                  </a:solidFill>
                  <a:latin typeface="Arial" charset="0"/>
                  <a:ea typeface="Arial" charset="0"/>
                  <a:cs typeface="Arial" charset="0"/>
                </a:rPr>
                <a:t>clientes</a:t>
              </a:r>
              <a:endParaRPr lang="en-US" sz="11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endParaRPr>
            </a:p>
          </p:txBody>
        </p:sp>
      </p:grpSp>
      <p:sp>
        <p:nvSpPr>
          <p:cNvPr id="64" name="Rectangle 63"/>
          <p:cNvSpPr/>
          <p:nvPr/>
        </p:nvSpPr>
        <p:spPr>
          <a:xfrm>
            <a:off x="6870353" y="3826553"/>
            <a:ext cx="3280588" cy="428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Liberación reservas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2771574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Estado de Resultados</a:t>
            </a:r>
            <a:endParaRPr lang="en-US" sz="16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6870351" y="1245517"/>
            <a:ext cx="3280589" cy="426169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6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Balance General</a:t>
            </a:r>
            <a:endParaRPr lang="en-US" sz="16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2771574" y="4958010"/>
            <a:ext cx="3280589" cy="426169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Indicadores</a:t>
            </a:r>
            <a:endParaRPr lang="en-US" sz="12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4834359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latin typeface="Arial" charset="0"/>
                <a:ea typeface="Arial" charset="0"/>
                <a:cs typeface="Arial" charset="0"/>
              </a:rPr>
              <a:t>Organigrama</a:t>
            </a:r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EE3CC19-5883-0B46-8C19-77121DF7B34A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223</a:t>
            </a:fld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4496719" y="1066954"/>
            <a:ext cx="3290614" cy="869925"/>
          </a:xfrm>
          <a:prstGeom prst="rect">
            <a:avLst/>
          </a:prstGeom>
          <a:solidFill>
            <a:srgbClr val="0031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20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</a:p>
          <a:p>
            <a:pPr algn="ctr"/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Bold 14-20 pt.</a:t>
            </a:r>
            <a:endParaRPr lang="en-US" sz="20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914827" y="2379399"/>
            <a:ext cx="3175948" cy="42616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501733" y="2379399"/>
            <a:ext cx="3280589" cy="42616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192891" y="2379399"/>
            <a:ext cx="3175948" cy="42616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659291" y="3139825"/>
            <a:ext cx="1793009" cy="8699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659291" y="4096816"/>
            <a:ext cx="1793009" cy="8699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2" name="Rectangle 31"/>
          <p:cNvSpPr/>
          <p:nvPr/>
        </p:nvSpPr>
        <p:spPr>
          <a:xfrm>
            <a:off x="1659291" y="5058839"/>
            <a:ext cx="1793009" cy="8699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245522" y="3139168"/>
            <a:ext cx="1793009" cy="8699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453676" y="4340934"/>
            <a:ext cx="1382400" cy="426169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453676" y="4874811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453676" y="5407735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7" name="Rectangle 36"/>
          <p:cNvSpPr/>
          <p:nvPr/>
        </p:nvSpPr>
        <p:spPr>
          <a:xfrm>
            <a:off x="8181992" y="3139168"/>
            <a:ext cx="3175948" cy="42616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8" name="Rectangle 37"/>
          <p:cNvSpPr/>
          <p:nvPr/>
        </p:nvSpPr>
        <p:spPr>
          <a:xfrm>
            <a:off x="8181992" y="3906272"/>
            <a:ext cx="3175948" cy="426169"/>
          </a:xfrm>
          <a:prstGeom prst="rect">
            <a:avLst/>
          </a:prstGeom>
          <a:noFill/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cxnSp>
        <p:nvCxnSpPr>
          <p:cNvPr id="39" name="Straight Connector 38"/>
          <p:cNvCxnSpPr/>
          <p:nvPr/>
        </p:nvCxnSpPr>
        <p:spPr>
          <a:xfrm flipH="1">
            <a:off x="4090774" y="1936880"/>
            <a:ext cx="405944" cy="44252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Elbow Connector 39"/>
          <p:cNvCxnSpPr>
            <a:stCxn id="26" idx="3"/>
            <a:endCxn id="29" idx="0"/>
          </p:cNvCxnSpPr>
          <p:nvPr/>
        </p:nvCxnSpPr>
        <p:spPr>
          <a:xfrm>
            <a:off x="7787332" y="1501916"/>
            <a:ext cx="1993532" cy="877482"/>
          </a:xfrm>
          <a:prstGeom prst="bentConnector2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6139359" y="1931486"/>
            <a:ext cx="5335" cy="447913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endCxn id="30" idx="0"/>
          </p:cNvCxnSpPr>
          <p:nvPr/>
        </p:nvCxnSpPr>
        <p:spPr>
          <a:xfrm>
            <a:off x="2554874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6139030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6139030" y="4005632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>
            <a:endCxn id="37" idx="0"/>
          </p:cNvCxnSpPr>
          <p:nvPr/>
        </p:nvCxnSpPr>
        <p:spPr>
          <a:xfrm>
            <a:off x="9769966" y="2800871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/>
          <p:cNvCxnSpPr/>
          <p:nvPr/>
        </p:nvCxnSpPr>
        <p:spPr>
          <a:xfrm>
            <a:off x="9769966" y="3553099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83990023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latin typeface="Arial" charset="0"/>
                <a:ea typeface="Arial" charset="0"/>
                <a:cs typeface="Arial" charset="0"/>
              </a:rPr>
              <a:t>Organigrama</a:t>
            </a:r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4FCFC24-660D-1D43-B2C6-CCA8FF0930A0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224</a:t>
            </a:fld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4496719" y="1066954"/>
            <a:ext cx="3290614" cy="869925"/>
          </a:xfrm>
          <a:prstGeom prst="rect">
            <a:avLst/>
          </a:prstGeom>
          <a:solidFill>
            <a:srgbClr val="0031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20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</a:p>
          <a:p>
            <a:pPr algn="ctr"/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Bold 14-20 pt.</a:t>
            </a:r>
            <a:endParaRPr lang="en-US" sz="20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914827" y="2379399"/>
            <a:ext cx="3175948" cy="426169"/>
          </a:xfrm>
          <a:prstGeom prst="rect">
            <a:avLst/>
          </a:prstGeom>
          <a:solidFill>
            <a:srgbClr val="829A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501733" y="2379399"/>
            <a:ext cx="3280589" cy="426169"/>
          </a:xfrm>
          <a:prstGeom prst="rect">
            <a:avLst/>
          </a:prstGeom>
          <a:solidFill>
            <a:srgbClr val="829A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192891" y="2379399"/>
            <a:ext cx="3175948" cy="426169"/>
          </a:xfrm>
          <a:prstGeom prst="rect">
            <a:avLst/>
          </a:prstGeom>
          <a:solidFill>
            <a:srgbClr val="829A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659291" y="3139825"/>
            <a:ext cx="1793009" cy="869925"/>
          </a:xfrm>
          <a:prstGeom prst="rect">
            <a:avLst/>
          </a:prstGeom>
          <a:solidFill>
            <a:srgbClr val="CED7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659291" y="4096816"/>
            <a:ext cx="1793009" cy="869925"/>
          </a:xfrm>
          <a:prstGeom prst="rect">
            <a:avLst/>
          </a:prstGeom>
          <a:solidFill>
            <a:srgbClr val="CED7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2" name="Rectangle 31"/>
          <p:cNvSpPr/>
          <p:nvPr/>
        </p:nvSpPr>
        <p:spPr>
          <a:xfrm>
            <a:off x="1659291" y="5058839"/>
            <a:ext cx="1793009" cy="869925"/>
          </a:xfrm>
          <a:prstGeom prst="rect">
            <a:avLst/>
          </a:prstGeom>
          <a:solidFill>
            <a:srgbClr val="CED7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245522" y="3139168"/>
            <a:ext cx="1793009" cy="869925"/>
          </a:xfrm>
          <a:prstGeom prst="rect">
            <a:avLst/>
          </a:prstGeom>
          <a:solidFill>
            <a:srgbClr val="CED7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453676" y="4340934"/>
            <a:ext cx="1382400" cy="426169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453676" y="4874811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453676" y="5407735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7" name="Rectangle 36"/>
          <p:cNvSpPr/>
          <p:nvPr/>
        </p:nvSpPr>
        <p:spPr>
          <a:xfrm>
            <a:off x="8181992" y="3139168"/>
            <a:ext cx="3175948" cy="426169"/>
          </a:xfrm>
          <a:prstGeom prst="rect">
            <a:avLst/>
          </a:prstGeom>
          <a:solidFill>
            <a:srgbClr val="CED7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8" name="Rectangle 37"/>
          <p:cNvSpPr/>
          <p:nvPr/>
        </p:nvSpPr>
        <p:spPr>
          <a:xfrm>
            <a:off x="8181992" y="3906272"/>
            <a:ext cx="3175948" cy="426169"/>
          </a:xfrm>
          <a:prstGeom prst="rect">
            <a:avLst/>
          </a:prstGeom>
          <a:noFill/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cxnSp>
        <p:nvCxnSpPr>
          <p:cNvPr id="39" name="Straight Connector 38"/>
          <p:cNvCxnSpPr/>
          <p:nvPr/>
        </p:nvCxnSpPr>
        <p:spPr>
          <a:xfrm flipH="1">
            <a:off x="4090774" y="1936880"/>
            <a:ext cx="405944" cy="44252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Elbow Connector 39"/>
          <p:cNvCxnSpPr>
            <a:stCxn id="26" idx="3"/>
            <a:endCxn id="29" idx="0"/>
          </p:cNvCxnSpPr>
          <p:nvPr/>
        </p:nvCxnSpPr>
        <p:spPr>
          <a:xfrm>
            <a:off x="7787332" y="1501916"/>
            <a:ext cx="1993532" cy="877482"/>
          </a:xfrm>
          <a:prstGeom prst="bentConnector2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6139359" y="1931486"/>
            <a:ext cx="5335" cy="447913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endCxn id="30" idx="0"/>
          </p:cNvCxnSpPr>
          <p:nvPr/>
        </p:nvCxnSpPr>
        <p:spPr>
          <a:xfrm>
            <a:off x="2554874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6139030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6139030" y="4005632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>
            <a:endCxn id="37" idx="0"/>
          </p:cNvCxnSpPr>
          <p:nvPr/>
        </p:nvCxnSpPr>
        <p:spPr>
          <a:xfrm>
            <a:off x="9769966" y="2800871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/>
          <p:cNvCxnSpPr/>
          <p:nvPr/>
        </p:nvCxnSpPr>
        <p:spPr>
          <a:xfrm>
            <a:off x="9769966" y="3553099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53975946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latin typeface="Arial" charset="0"/>
                <a:ea typeface="Arial" charset="0"/>
                <a:cs typeface="Arial" charset="0"/>
              </a:rPr>
              <a:t>Organigrama</a:t>
            </a:r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0D680F4-0132-1643-9B11-AAB5D86E7B84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225</a:t>
            </a:fld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4496719" y="1066954"/>
            <a:ext cx="3290614" cy="869925"/>
          </a:xfrm>
          <a:prstGeom prst="rect">
            <a:avLst/>
          </a:prstGeom>
          <a:solidFill>
            <a:srgbClr val="77869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20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</a:p>
          <a:p>
            <a:pPr algn="ctr"/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Bold 14-20 pt.</a:t>
            </a:r>
            <a:endParaRPr lang="en-US" sz="20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914827" y="2379399"/>
            <a:ext cx="3175948" cy="426169"/>
          </a:xfrm>
          <a:prstGeom prst="rect">
            <a:avLst/>
          </a:prstGeom>
          <a:solidFill>
            <a:srgbClr val="A6A0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501733" y="2379399"/>
            <a:ext cx="3280589" cy="426169"/>
          </a:xfrm>
          <a:prstGeom prst="rect">
            <a:avLst/>
          </a:prstGeom>
          <a:solidFill>
            <a:srgbClr val="BF94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192891" y="2379399"/>
            <a:ext cx="3175948" cy="426169"/>
          </a:xfrm>
          <a:prstGeom prst="rect">
            <a:avLst/>
          </a:prstGeom>
          <a:solidFill>
            <a:srgbClr val="789F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659291" y="3139825"/>
            <a:ext cx="1793009" cy="869925"/>
          </a:xfrm>
          <a:prstGeom prst="rect">
            <a:avLst/>
          </a:prstGeom>
          <a:solidFill>
            <a:srgbClr val="D2CC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659291" y="4096816"/>
            <a:ext cx="1793009" cy="869925"/>
          </a:xfrm>
          <a:prstGeom prst="rect">
            <a:avLst/>
          </a:prstGeom>
          <a:solidFill>
            <a:srgbClr val="D2CC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2" name="Rectangle 31"/>
          <p:cNvSpPr/>
          <p:nvPr/>
        </p:nvSpPr>
        <p:spPr>
          <a:xfrm>
            <a:off x="1659291" y="5058839"/>
            <a:ext cx="1793009" cy="869925"/>
          </a:xfrm>
          <a:prstGeom prst="rect">
            <a:avLst/>
          </a:prstGeom>
          <a:solidFill>
            <a:srgbClr val="D2CC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245522" y="3139168"/>
            <a:ext cx="1793009" cy="869925"/>
          </a:xfrm>
          <a:prstGeom prst="rect">
            <a:avLst/>
          </a:prstGeom>
          <a:solidFill>
            <a:srgbClr val="BF9474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453676" y="4340934"/>
            <a:ext cx="1382400" cy="426169"/>
          </a:xfrm>
          <a:prstGeom prst="rect">
            <a:avLst/>
          </a:prstGeom>
          <a:solidFill>
            <a:schemeClr val="bg1"/>
          </a:solidFill>
          <a:ln w="28575">
            <a:solidFill>
              <a:srgbClr val="BF947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453676" y="4874811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rgbClr val="BF947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453676" y="5407735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rgbClr val="BF947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7" name="Rectangle 36"/>
          <p:cNvSpPr/>
          <p:nvPr/>
        </p:nvSpPr>
        <p:spPr>
          <a:xfrm>
            <a:off x="8181992" y="3139168"/>
            <a:ext cx="3175948" cy="426169"/>
          </a:xfrm>
          <a:prstGeom prst="rect">
            <a:avLst/>
          </a:prstGeom>
          <a:solidFill>
            <a:srgbClr val="789F9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8" name="Rectangle 37"/>
          <p:cNvSpPr/>
          <p:nvPr/>
        </p:nvSpPr>
        <p:spPr>
          <a:xfrm>
            <a:off x="8181992" y="3906272"/>
            <a:ext cx="3175948" cy="426169"/>
          </a:xfrm>
          <a:prstGeom prst="rect">
            <a:avLst/>
          </a:prstGeom>
          <a:noFill/>
          <a:ln w="28575">
            <a:solidFill>
              <a:srgbClr val="789F9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cxnSp>
        <p:nvCxnSpPr>
          <p:cNvPr id="39" name="Straight Connector 38"/>
          <p:cNvCxnSpPr/>
          <p:nvPr/>
        </p:nvCxnSpPr>
        <p:spPr>
          <a:xfrm flipH="1">
            <a:off x="4090774" y="1936880"/>
            <a:ext cx="405944" cy="44252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Elbow Connector 39"/>
          <p:cNvCxnSpPr>
            <a:stCxn id="26" idx="3"/>
            <a:endCxn id="29" idx="0"/>
          </p:cNvCxnSpPr>
          <p:nvPr/>
        </p:nvCxnSpPr>
        <p:spPr>
          <a:xfrm>
            <a:off x="7787332" y="1501916"/>
            <a:ext cx="1993532" cy="877482"/>
          </a:xfrm>
          <a:prstGeom prst="bentConnector2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6139359" y="1931486"/>
            <a:ext cx="5335" cy="447913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endCxn id="30" idx="0"/>
          </p:cNvCxnSpPr>
          <p:nvPr/>
        </p:nvCxnSpPr>
        <p:spPr>
          <a:xfrm>
            <a:off x="2554874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6139030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6139030" y="4005632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>
            <a:endCxn id="37" idx="0"/>
          </p:cNvCxnSpPr>
          <p:nvPr/>
        </p:nvCxnSpPr>
        <p:spPr>
          <a:xfrm>
            <a:off x="9769966" y="2800871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/>
          <p:cNvCxnSpPr/>
          <p:nvPr/>
        </p:nvCxnSpPr>
        <p:spPr>
          <a:xfrm>
            <a:off x="9769966" y="3553099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51811116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latin typeface="Arial" charset="0"/>
                <a:ea typeface="Arial" charset="0"/>
                <a:cs typeface="Arial" charset="0"/>
              </a:rPr>
              <a:t>Organigrama</a:t>
            </a:r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9AAEDCA-8592-AF44-9CD5-D99838532BB2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226</a:t>
            </a:fld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4496719" y="1066954"/>
            <a:ext cx="3290614" cy="86992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20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</a:p>
          <a:p>
            <a:pPr algn="ctr"/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Bold 14-20 pt.</a:t>
            </a:r>
            <a:endParaRPr lang="en-US" sz="20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914827" y="2379399"/>
            <a:ext cx="3175948" cy="426169"/>
          </a:xfrm>
          <a:prstGeom prst="rect">
            <a:avLst/>
          </a:prstGeom>
          <a:solidFill>
            <a:srgbClr val="A6A0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501733" y="2379399"/>
            <a:ext cx="3280589" cy="426169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192891" y="2379399"/>
            <a:ext cx="3175948" cy="42616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659291" y="3139825"/>
            <a:ext cx="1793009" cy="869925"/>
          </a:xfrm>
          <a:prstGeom prst="rect">
            <a:avLst/>
          </a:prstGeom>
          <a:solidFill>
            <a:srgbClr val="D2CC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659291" y="4096816"/>
            <a:ext cx="1793009" cy="869925"/>
          </a:xfrm>
          <a:prstGeom prst="rect">
            <a:avLst/>
          </a:prstGeom>
          <a:solidFill>
            <a:srgbClr val="D2CC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2" name="Rectangle 31"/>
          <p:cNvSpPr/>
          <p:nvPr/>
        </p:nvSpPr>
        <p:spPr>
          <a:xfrm>
            <a:off x="1659291" y="5058839"/>
            <a:ext cx="1793009" cy="869925"/>
          </a:xfrm>
          <a:prstGeom prst="rect">
            <a:avLst/>
          </a:prstGeom>
          <a:solidFill>
            <a:srgbClr val="D2CC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245522" y="3139168"/>
            <a:ext cx="1793009" cy="869925"/>
          </a:xfrm>
          <a:prstGeom prst="rect">
            <a:avLst/>
          </a:prstGeom>
          <a:solidFill>
            <a:schemeClr val="bg1">
              <a:lumMod val="6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453676" y="4340934"/>
            <a:ext cx="1382400" cy="426169"/>
          </a:xfrm>
          <a:prstGeom prst="rect">
            <a:avLst/>
          </a:prstGeom>
          <a:solidFill>
            <a:schemeClr val="bg1"/>
          </a:solidFill>
          <a:ln w="285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453676" y="4874811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453676" y="5407735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7" name="Rectangle 36"/>
          <p:cNvSpPr/>
          <p:nvPr/>
        </p:nvSpPr>
        <p:spPr>
          <a:xfrm>
            <a:off x="8181992" y="3139168"/>
            <a:ext cx="3175948" cy="426169"/>
          </a:xfrm>
          <a:prstGeom prst="rect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8" name="Rectangle 37"/>
          <p:cNvSpPr/>
          <p:nvPr/>
        </p:nvSpPr>
        <p:spPr>
          <a:xfrm>
            <a:off x="8181992" y="3906272"/>
            <a:ext cx="3175948" cy="426169"/>
          </a:xfrm>
          <a:prstGeom prst="rect">
            <a:avLst/>
          </a:prstGeom>
          <a:noFill/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cxnSp>
        <p:nvCxnSpPr>
          <p:cNvPr id="39" name="Straight Connector 38"/>
          <p:cNvCxnSpPr/>
          <p:nvPr/>
        </p:nvCxnSpPr>
        <p:spPr>
          <a:xfrm flipH="1">
            <a:off x="4090774" y="1936880"/>
            <a:ext cx="405944" cy="44252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Elbow Connector 39"/>
          <p:cNvCxnSpPr>
            <a:stCxn id="26" idx="3"/>
            <a:endCxn id="29" idx="0"/>
          </p:cNvCxnSpPr>
          <p:nvPr/>
        </p:nvCxnSpPr>
        <p:spPr>
          <a:xfrm>
            <a:off x="7787332" y="1501916"/>
            <a:ext cx="1993532" cy="877482"/>
          </a:xfrm>
          <a:prstGeom prst="bentConnector2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6139359" y="1931486"/>
            <a:ext cx="5335" cy="447913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endCxn id="30" idx="0"/>
          </p:cNvCxnSpPr>
          <p:nvPr/>
        </p:nvCxnSpPr>
        <p:spPr>
          <a:xfrm>
            <a:off x="2554874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6139030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6139030" y="4005632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>
            <a:endCxn id="37" idx="0"/>
          </p:cNvCxnSpPr>
          <p:nvPr/>
        </p:nvCxnSpPr>
        <p:spPr>
          <a:xfrm>
            <a:off x="9769966" y="2800871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/>
          <p:cNvCxnSpPr/>
          <p:nvPr/>
        </p:nvCxnSpPr>
        <p:spPr>
          <a:xfrm>
            <a:off x="9769966" y="3553099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00048410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latin typeface="Arial" charset="0"/>
                <a:ea typeface="Arial" charset="0"/>
                <a:cs typeface="Arial" charset="0"/>
              </a:rPr>
              <a:t>Organigrama</a:t>
            </a:r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FB01493-E028-D04F-9D87-8249C6D07855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227</a:t>
            </a:fld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4496719" y="1066954"/>
            <a:ext cx="3290614" cy="8699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2000" b="1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20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</a:p>
          <a:p>
            <a:pPr algn="ctr"/>
            <a:r>
              <a:rPr lang="es-ES" sz="20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Bold 14-20 pt.</a:t>
            </a:r>
            <a:endParaRPr lang="en-US" sz="20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914827" y="2379399"/>
            <a:ext cx="3175948" cy="426169"/>
          </a:xfrm>
          <a:prstGeom prst="rect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501733" y="2379399"/>
            <a:ext cx="3280589" cy="426169"/>
          </a:xfrm>
          <a:prstGeom prst="rect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192891" y="2379399"/>
            <a:ext cx="3175948" cy="426169"/>
          </a:xfrm>
          <a:prstGeom prst="rect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659291" y="3139825"/>
            <a:ext cx="1793009" cy="869925"/>
          </a:xfrm>
          <a:prstGeom prst="rect">
            <a:avLst/>
          </a:prstGeom>
          <a:solidFill>
            <a:schemeClr val="accent2">
              <a:alpha val="25098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659291" y="4096816"/>
            <a:ext cx="1793009" cy="869925"/>
          </a:xfrm>
          <a:prstGeom prst="rect">
            <a:avLst/>
          </a:prstGeom>
          <a:solidFill>
            <a:schemeClr val="accent2">
              <a:alpha val="25098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2" name="Rectangle 31"/>
          <p:cNvSpPr/>
          <p:nvPr/>
        </p:nvSpPr>
        <p:spPr>
          <a:xfrm>
            <a:off x="1659291" y="5058839"/>
            <a:ext cx="1793009" cy="869925"/>
          </a:xfrm>
          <a:prstGeom prst="rect">
            <a:avLst/>
          </a:prstGeom>
          <a:solidFill>
            <a:schemeClr val="accent2">
              <a:alpha val="25098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245522" y="3139168"/>
            <a:ext cx="1793009" cy="869925"/>
          </a:xfrm>
          <a:prstGeom prst="rect">
            <a:avLst/>
          </a:prstGeom>
          <a:solidFill>
            <a:schemeClr val="accent2">
              <a:alpha val="25098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453676" y="4340934"/>
            <a:ext cx="1382400" cy="426169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453676" y="4874811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453676" y="5407735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7" name="Rectangle 36"/>
          <p:cNvSpPr/>
          <p:nvPr/>
        </p:nvSpPr>
        <p:spPr>
          <a:xfrm>
            <a:off x="8181992" y="3139168"/>
            <a:ext cx="3175948" cy="426169"/>
          </a:xfrm>
          <a:prstGeom prst="rect">
            <a:avLst/>
          </a:prstGeom>
          <a:solidFill>
            <a:schemeClr val="accent2">
              <a:alpha val="25098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8" name="Rectangle 37"/>
          <p:cNvSpPr/>
          <p:nvPr/>
        </p:nvSpPr>
        <p:spPr>
          <a:xfrm>
            <a:off x="8181992" y="3906272"/>
            <a:ext cx="3175948" cy="426169"/>
          </a:xfrm>
          <a:prstGeom prst="rect">
            <a:avLst/>
          </a:prstGeom>
          <a:noFill/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cxnSp>
        <p:nvCxnSpPr>
          <p:cNvPr id="39" name="Straight Connector 38"/>
          <p:cNvCxnSpPr/>
          <p:nvPr/>
        </p:nvCxnSpPr>
        <p:spPr>
          <a:xfrm flipH="1">
            <a:off x="4090774" y="1936880"/>
            <a:ext cx="405944" cy="44252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Elbow Connector 39"/>
          <p:cNvCxnSpPr>
            <a:stCxn id="26" idx="3"/>
            <a:endCxn id="29" idx="0"/>
          </p:cNvCxnSpPr>
          <p:nvPr/>
        </p:nvCxnSpPr>
        <p:spPr>
          <a:xfrm>
            <a:off x="7787332" y="1501916"/>
            <a:ext cx="1993532" cy="877482"/>
          </a:xfrm>
          <a:prstGeom prst="bentConnector2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6139359" y="1931486"/>
            <a:ext cx="5335" cy="447913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endCxn id="30" idx="0"/>
          </p:cNvCxnSpPr>
          <p:nvPr/>
        </p:nvCxnSpPr>
        <p:spPr>
          <a:xfrm>
            <a:off x="2554874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6139030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6139030" y="4005632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>
            <a:endCxn id="37" idx="0"/>
          </p:cNvCxnSpPr>
          <p:nvPr/>
        </p:nvCxnSpPr>
        <p:spPr>
          <a:xfrm>
            <a:off x="9769966" y="2800871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/>
          <p:cNvCxnSpPr/>
          <p:nvPr/>
        </p:nvCxnSpPr>
        <p:spPr>
          <a:xfrm>
            <a:off x="9769966" y="3553099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17511540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latin typeface="Arial" charset="0"/>
                <a:ea typeface="Arial" charset="0"/>
                <a:cs typeface="Arial" charset="0"/>
              </a:rPr>
              <a:t>Organigrama</a:t>
            </a:r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7FC3BC6-D9A6-4741-953E-B166D32C7CC8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228</a:t>
            </a:fld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4496719" y="1066954"/>
            <a:ext cx="3290614" cy="86992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20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</a:p>
          <a:p>
            <a:pPr algn="ctr"/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Bold 14-20 pt.</a:t>
            </a:r>
            <a:endParaRPr lang="en-US" sz="20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914827" y="2379399"/>
            <a:ext cx="3175948" cy="426169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501733" y="2379399"/>
            <a:ext cx="3280589" cy="426169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192891" y="2379399"/>
            <a:ext cx="3175948" cy="42616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659291" y="3139825"/>
            <a:ext cx="1793009" cy="86992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659291" y="4096816"/>
            <a:ext cx="1793009" cy="86992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2" name="Rectangle 31"/>
          <p:cNvSpPr/>
          <p:nvPr/>
        </p:nvSpPr>
        <p:spPr>
          <a:xfrm>
            <a:off x="1659291" y="5058839"/>
            <a:ext cx="1793009" cy="86992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245522" y="3139168"/>
            <a:ext cx="1793009" cy="86992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453676" y="4340934"/>
            <a:ext cx="1382400" cy="426169"/>
          </a:xfrm>
          <a:prstGeom prst="rect">
            <a:avLst/>
          </a:prstGeom>
          <a:solidFill>
            <a:schemeClr val="bg1"/>
          </a:solidFill>
          <a:ln w="285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453676" y="4874811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453676" y="5407735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7" name="Rectangle 36"/>
          <p:cNvSpPr/>
          <p:nvPr/>
        </p:nvSpPr>
        <p:spPr>
          <a:xfrm>
            <a:off x="8181992" y="3139168"/>
            <a:ext cx="3175948" cy="426169"/>
          </a:xfrm>
          <a:prstGeom prst="rect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8" name="Rectangle 37"/>
          <p:cNvSpPr/>
          <p:nvPr/>
        </p:nvSpPr>
        <p:spPr>
          <a:xfrm>
            <a:off x="8181992" y="3906272"/>
            <a:ext cx="3175948" cy="426169"/>
          </a:xfrm>
          <a:prstGeom prst="rect">
            <a:avLst/>
          </a:prstGeom>
          <a:noFill/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cxnSp>
        <p:nvCxnSpPr>
          <p:cNvPr id="39" name="Straight Connector 38"/>
          <p:cNvCxnSpPr/>
          <p:nvPr/>
        </p:nvCxnSpPr>
        <p:spPr>
          <a:xfrm flipH="1">
            <a:off x="4090774" y="1936880"/>
            <a:ext cx="405944" cy="44252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Elbow Connector 39"/>
          <p:cNvCxnSpPr>
            <a:stCxn id="26" idx="3"/>
            <a:endCxn id="29" idx="0"/>
          </p:cNvCxnSpPr>
          <p:nvPr/>
        </p:nvCxnSpPr>
        <p:spPr>
          <a:xfrm>
            <a:off x="7787332" y="1501916"/>
            <a:ext cx="1993532" cy="877482"/>
          </a:xfrm>
          <a:prstGeom prst="bentConnector2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6139359" y="1931486"/>
            <a:ext cx="5335" cy="447913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endCxn id="30" idx="0"/>
          </p:cNvCxnSpPr>
          <p:nvPr/>
        </p:nvCxnSpPr>
        <p:spPr>
          <a:xfrm>
            <a:off x="2554874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6139030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6139030" y="4005632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>
            <a:endCxn id="37" idx="0"/>
          </p:cNvCxnSpPr>
          <p:nvPr/>
        </p:nvCxnSpPr>
        <p:spPr>
          <a:xfrm>
            <a:off x="9769966" y="2800871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/>
          <p:cNvCxnSpPr/>
          <p:nvPr/>
        </p:nvCxnSpPr>
        <p:spPr>
          <a:xfrm>
            <a:off x="9769966" y="3553099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50152142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latin typeface="Arial" charset="0"/>
                <a:ea typeface="Arial" charset="0"/>
                <a:cs typeface="Arial" charset="0"/>
              </a:rPr>
              <a:t>Organigrama</a:t>
            </a:r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4202F9E-9E54-204B-B336-20527A4836FD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229</a:t>
            </a:fld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4496719" y="1066954"/>
            <a:ext cx="3290614" cy="8699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20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</a:p>
          <a:p>
            <a:pPr algn="ctr"/>
            <a:r>
              <a:rPr lang="es-ES" sz="20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Bold 14-20 pt.</a:t>
            </a:r>
            <a:endParaRPr lang="en-US" sz="20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914827" y="2379399"/>
            <a:ext cx="3175948" cy="426169"/>
          </a:xfrm>
          <a:prstGeom prst="rect">
            <a:avLst/>
          </a:prstGeom>
          <a:solidFill>
            <a:srgbClr val="0033A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4501733" y="2379399"/>
            <a:ext cx="3280589" cy="426169"/>
          </a:xfrm>
          <a:prstGeom prst="rect">
            <a:avLst/>
          </a:prstGeom>
          <a:solidFill>
            <a:srgbClr val="0033A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192891" y="2379399"/>
            <a:ext cx="3175948" cy="42616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Subt</a:t>
            </a:r>
            <a:r>
              <a:rPr lang="es-ES" sz="1600" b="1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659291" y="3139825"/>
            <a:ext cx="1793009" cy="869925"/>
          </a:xfrm>
          <a:prstGeom prst="rect">
            <a:avLst/>
          </a:prstGeom>
          <a:solidFill>
            <a:srgbClr val="CED7ED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659291" y="4096816"/>
            <a:ext cx="1793009" cy="869925"/>
          </a:xfrm>
          <a:prstGeom prst="rect">
            <a:avLst/>
          </a:prstGeom>
          <a:solidFill>
            <a:srgbClr val="CED7ED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2" name="Rectangle 31"/>
          <p:cNvSpPr/>
          <p:nvPr/>
        </p:nvSpPr>
        <p:spPr>
          <a:xfrm>
            <a:off x="1659291" y="5058839"/>
            <a:ext cx="1793009" cy="869925"/>
          </a:xfrm>
          <a:prstGeom prst="rect">
            <a:avLst/>
          </a:prstGeom>
          <a:solidFill>
            <a:srgbClr val="CED7ED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3" name="Rectangle 32"/>
          <p:cNvSpPr/>
          <p:nvPr/>
        </p:nvSpPr>
        <p:spPr>
          <a:xfrm>
            <a:off x="5245522" y="3139168"/>
            <a:ext cx="1793009" cy="869925"/>
          </a:xfrm>
          <a:prstGeom prst="rect">
            <a:avLst/>
          </a:prstGeom>
          <a:solidFill>
            <a:srgbClr val="CED7ED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453676" y="4340934"/>
            <a:ext cx="1382400" cy="426169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453676" y="4874811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453676" y="5407735"/>
            <a:ext cx="1376700" cy="426169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</a:t>
            </a:r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Reg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12-18 pt.</a:t>
            </a:r>
          </a:p>
        </p:txBody>
      </p:sp>
      <p:sp>
        <p:nvSpPr>
          <p:cNvPr id="37" name="Rectangle 36"/>
          <p:cNvSpPr/>
          <p:nvPr/>
        </p:nvSpPr>
        <p:spPr>
          <a:xfrm>
            <a:off x="8181992" y="3139168"/>
            <a:ext cx="3175948" cy="426169"/>
          </a:xfrm>
          <a:prstGeom prst="rect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38" name="Rectangle 37"/>
          <p:cNvSpPr/>
          <p:nvPr/>
        </p:nvSpPr>
        <p:spPr>
          <a:xfrm>
            <a:off x="8181992" y="3906272"/>
            <a:ext cx="3175948" cy="426169"/>
          </a:xfrm>
          <a:prstGeom prst="rect">
            <a:avLst/>
          </a:prstGeom>
          <a:noFill/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cxnSp>
        <p:nvCxnSpPr>
          <p:cNvPr id="39" name="Straight Connector 38"/>
          <p:cNvCxnSpPr/>
          <p:nvPr/>
        </p:nvCxnSpPr>
        <p:spPr>
          <a:xfrm flipH="1">
            <a:off x="4090774" y="1936880"/>
            <a:ext cx="405944" cy="44252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Elbow Connector 39"/>
          <p:cNvCxnSpPr>
            <a:stCxn id="26" idx="3"/>
            <a:endCxn id="29" idx="0"/>
          </p:cNvCxnSpPr>
          <p:nvPr/>
        </p:nvCxnSpPr>
        <p:spPr>
          <a:xfrm>
            <a:off x="7787332" y="1501916"/>
            <a:ext cx="1993532" cy="877482"/>
          </a:xfrm>
          <a:prstGeom prst="bentConnector2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6139359" y="1931486"/>
            <a:ext cx="5335" cy="447913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endCxn id="30" idx="0"/>
          </p:cNvCxnSpPr>
          <p:nvPr/>
        </p:nvCxnSpPr>
        <p:spPr>
          <a:xfrm>
            <a:off x="2554874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6139030" y="2801528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6139030" y="4005632"/>
            <a:ext cx="923" cy="338297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>
            <a:endCxn id="37" idx="0"/>
          </p:cNvCxnSpPr>
          <p:nvPr/>
        </p:nvCxnSpPr>
        <p:spPr>
          <a:xfrm>
            <a:off x="9769966" y="2800871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/>
          <p:cNvCxnSpPr/>
          <p:nvPr/>
        </p:nvCxnSpPr>
        <p:spPr>
          <a:xfrm>
            <a:off x="9769966" y="3553099"/>
            <a:ext cx="1" cy="33829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7784120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O" dirty="0"/>
              <a:t>Pir</a:t>
            </a:r>
            <a:r>
              <a:rPr lang="es-ES" dirty="0"/>
              <a:t>á</a:t>
            </a:r>
            <a:r>
              <a:rPr lang="es-CO" dirty="0"/>
              <a:t>mide</a:t>
            </a:r>
            <a:r>
              <a:rPr lang="en-US" dirty="0"/>
              <a:t> </a:t>
            </a:r>
            <a:r>
              <a:rPr lang="en-US" dirty="0" err="1"/>
              <a:t>volumétrica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E202D4B-F065-0848-8333-4AB76EBAF7F4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23" name="TextBox 22"/>
          <p:cNvSpPr txBox="1"/>
          <p:nvPr/>
        </p:nvSpPr>
        <p:spPr>
          <a:xfrm>
            <a:off x="3454400" y="157389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>
                    <a:lumMod val="65000"/>
                  </a:schemeClr>
                </a:solidFill>
              </a:rPr>
              <a:t>01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030133" y="172160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bg1">
                    <a:lumMod val="65000"/>
                  </a:schemeClr>
                </a:solidFill>
              </a:rPr>
              <a:t>Opción</a:t>
            </a:r>
            <a:r>
              <a:rPr lang="en-US" sz="1800" b="1" dirty="0">
                <a:solidFill>
                  <a:schemeClr val="bg1">
                    <a:lumMod val="65000"/>
                  </a:schemeClr>
                </a:solidFill>
              </a:rPr>
              <a:t> A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522133" y="212560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454400" y="300476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E4E829"/>
                </a:solidFill>
              </a:rPr>
              <a:t>02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030133" y="315247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E4E829"/>
                </a:solidFill>
              </a:rPr>
              <a:t>Opción</a:t>
            </a:r>
            <a:r>
              <a:rPr lang="en-US" sz="1800" b="1" dirty="0">
                <a:solidFill>
                  <a:srgbClr val="E4E829"/>
                </a:solidFill>
              </a:rPr>
              <a:t> B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3522133" y="35564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3454400" y="45384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03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4030133" y="46861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/>
              <a:t>Opción</a:t>
            </a:r>
            <a:r>
              <a:rPr lang="en-US" sz="1800" b="1" dirty="0"/>
              <a:t> C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522133" y="509017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093200" y="157389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9668933" y="172160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1"/>
                </a:solidFill>
              </a:rPr>
              <a:t>Opción</a:t>
            </a:r>
            <a:r>
              <a:rPr lang="en-US" sz="18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9160933" y="212560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9093200" y="300476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E4E829"/>
                </a:solidFill>
              </a:rPr>
              <a:t>02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9668933" y="315247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E4E829"/>
                </a:solidFill>
              </a:rPr>
              <a:t>Opción</a:t>
            </a:r>
            <a:r>
              <a:rPr lang="en-US" sz="1800" b="1" dirty="0">
                <a:solidFill>
                  <a:srgbClr val="E4E829"/>
                </a:solidFill>
              </a:rPr>
              <a:t> B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9160933" y="35564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9093200" y="45384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03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668933" y="46861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/>
              <a:t>Opción</a:t>
            </a:r>
            <a:r>
              <a:rPr lang="en-US" sz="1800" b="1" dirty="0"/>
              <a:t> C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9160933" y="5090179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9" name="Freeform 5"/>
          <p:cNvSpPr>
            <a:spLocks/>
          </p:cNvSpPr>
          <p:nvPr/>
        </p:nvSpPr>
        <p:spPr bwMode="auto">
          <a:xfrm>
            <a:off x="1929349" y="2311400"/>
            <a:ext cx="1407755" cy="2461300"/>
          </a:xfrm>
          <a:custGeom>
            <a:avLst/>
            <a:gdLst>
              <a:gd name="T0" fmla="*/ 0 w 620"/>
              <a:gd name="T1" fmla="*/ 1084 h 1084"/>
              <a:gd name="T2" fmla="*/ 0 w 620"/>
              <a:gd name="T3" fmla="*/ 0 h 1084"/>
              <a:gd name="T4" fmla="*/ 620 w 620"/>
              <a:gd name="T5" fmla="*/ 542 h 1084"/>
              <a:gd name="T6" fmla="*/ 0 w 620"/>
              <a:gd name="T7" fmla="*/ 1084 h 10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0" h="1084">
                <a:moveTo>
                  <a:pt x="0" y="1084"/>
                </a:moveTo>
                <a:lnTo>
                  <a:pt x="0" y="0"/>
                </a:lnTo>
                <a:lnTo>
                  <a:pt x="620" y="542"/>
                </a:lnTo>
                <a:lnTo>
                  <a:pt x="0" y="10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6"/>
          <p:cNvSpPr>
            <a:spLocks/>
          </p:cNvSpPr>
          <p:nvPr/>
        </p:nvSpPr>
        <p:spPr bwMode="auto">
          <a:xfrm>
            <a:off x="1929349" y="2311400"/>
            <a:ext cx="1012676" cy="1773317"/>
          </a:xfrm>
          <a:custGeom>
            <a:avLst/>
            <a:gdLst>
              <a:gd name="T0" fmla="*/ 0 w 446"/>
              <a:gd name="T1" fmla="*/ 781 h 781"/>
              <a:gd name="T2" fmla="*/ 0 w 446"/>
              <a:gd name="T3" fmla="*/ 0 h 781"/>
              <a:gd name="T4" fmla="*/ 446 w 446"/>
              <a:gd name="T5" fmla="*/ 390 h 781"/>
              <a:gd name="T6" fmla="*/ 0 w 446"/>
              <a:gd name="T7" fmla="*/ 781 h 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6" h="781">
                <a:moveTo>
                  <a:pt x="0" y="781"/>
                </a:moveTo>
                <a:lnTo>
                  <a:pt x="0" y="0"/>
                </a:lnTo>
                <a:lnTo>
                  <a:pt x="446" y="390"/>
                </a:lnTo>
                <a:lnTo>
                  <a:pt x="0" y="781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7"/>
          <p:cNvSpPr>
            <a:spLocks/>
          </p:cNvSpPr>
          <p:nvPr/>
        </p:nvSpPr>
        <p:spPr bwMode="auto">
          <a:xfrm>
            <a:off x="1929349" y="2311400"/>
            <a:ext cx="619867" cy="1085333"/>
          </a:xfrm>
          <a:custGeom>
            <a:avLst/>
            <a:gdLst>
              <a:gd name="T0" fmla="*/ 0 w 273"/>
              <a:gd name="T1" fmla="*/ 478 h 478"/>
              <a:gd name="T2" fmla="*/ 0 w 273"/>
              <a:gd name="T3" fmla="*/ 0 h 478"/>
              <a:gd name="T4" fmla="*/ 273 w 273"/>
              <a:gd name="T5" fmla="*/ 239 h 478"/>
              <a:gd name="T6" fmla="*/ 0 w 273"/>
              <a:gd name="T7" fmla="*/ 478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3" h="478">
                <a:moveTo>
                  <a:pt x="0" y="478"/>
                </a:moveTo>
                <a:lnTo>
                  <a:pt x="0" y="0"/>
                </a:lnTo>
                <a:lnTo>
                  <a:pt x="273" y="239"/>
                </a:lnTo>
                <a:lnTo>
                  <a:pt x="0" y="478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8"/>
          <p:cNvSpPr>
            <a:spLocks/>
          </p:cNvSpPr>
          <p:nvPr/>
        </p:nvSpPr>
        <p:spPr bwMode="auto">
          <a:xfrm>
            <a:off x="517052" y="3196923"/>
            <a:ext cx="1412297" cy="1575777"/>
          </a:xfrm>
          <a:custGeom>
            <a:avLst/>
            <a:gdLst>
              <a:gd name="T0" fmla="*/ 174 w 622"/>
              <a:gd name="T1" fmla="*/ 0 h 694"/>
              <a:gd name="T2" fmla="*/ 0 w 622"/>
              <a:gd name="T3" fmla="*/ 152 h 694"/>
              <a:gd name="T4" fmla="*/ 622 w 622"/>
              <a:gd name="T5" fmla="*/ 694 h 694"/>
              <a:gd name="T6" fmla="*/ 622 w 622"/>
              <a:gd name="T7" fmla="*/ 391 h 694"/>
              <a:gd name="T8" fmla="*/ 174 w 622"/>
              <a:gd name="T9" fmla="*/ 0 h 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2" h="694">
                <a:moveTo>
                  <a:pt x="174" y="0"/>
                </a:moveTo>
                <a:lnTo>
                  <a:pt x="0" y="152"/>
                </a:lnTo>
                <a:lnTo>
                  <a:pt x="622" y="694"/>
                </a:lnTo>
                <a:lnTo>
                  <a:pt x="622" y="391"/>
                </a:lnTo>
                <a:lnTo>
                  <a:pt x="174" y="0"/>
                </a:lnTo>
                <a:close/>
              </a:path>
            </a:pathLst>
          </a:custGeom>
          <a:solidFill>
            <a:schemeClr val="tx1">
              <a:alpha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Freeform 9"/>
          <p:cNvSpPr>
            <a:spLocks/>
          </p:cNvSpPr>
          <p:nvPr/>
        </p:nvSpPr>
        <p:spPr bwMode="auto">
          <a:xfrm>
            <a:off x="912132" y="2854066"/>
            <a:ext cx="1017217" cy="1230650"/>
          </a:xfrm>
          <a:custGeom>
            <a:avLst/>
            <a:gdLst>
              <a:gd name="T0" fmla="*/ 448 w 448"/>
              <a:gd name="T1" fmla="*/ 239 h 542"/>
              <a:gd name="T2" fmla="*/ 174 w 448"/>
              <a:gd name="T3" fmla="*/ 0 h 542"/>
              <a:gd name="T4" fmla="*/ 0 w 448"/>
              <a:gd name="T5" fmla="*/ 151 h 542"/>
              <a:gd name="T6" fmla="*/ 448 w 448"/>
              <a:gd name="T7" fmla="*/ 542 h 542"/>
              <a:gd name="T8" fmla="*/ 448 w 448"/>
              <a:gd name="T9" fmla="*/ 239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8" h="542">
                <a:moveTo>
                  <a:pt x="448" y="239"/>
                </a:moveTo>
                <a:lnTo>
                  <a:pt x="174" y="0"/>
                </a:lnTo>
                <a:lnTo>
                  <a:pt x="0" y="151"/>
                </a:lnTo>
                <a:lnTo>
                  <a:pt x="448" y="542"/>
                </a:lnTo>
                <a:lnTo>
                  <a:pt x="448" y="239"/>
                </a:lnTo>
                <a:close/>
              </a:path>
            </a:pathLst>
          </a:custGeom>
          <a:solidFill>
            <a:srgbClr val="E4E829">
              <a:alpha val="75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Freeform 10"/>
          <p:cNvSpPr>
            <a:spLocks/>
          </p:cNvSpPr>
          <p:nvPr/>
        </p:nvSpPr>
        <p:spPr bwMode="auto">
          <a:xfrm>
            <a:off x="1307211" y="2311400"/>
            <a:ext cx="622137" cy="1085333"/>
          </a:xfrm>
          <a:custGeom>
            <a:avLst/>
            <a:gdLst>
              <a:gd name="T0" fmla="*/ 274 w 274"/>
              <a:gd name="T1" fmla="*/ 0 h 478"/>
              <a:gd name="T2" fmla="*/ 0 w 274"/>
              <a:gd name="T3" fmla="*/ 239 h 478"/>
              <a:gd name="T4" fmla="*/ 274 w 274"/>
              <a:gd name="T5" fmla="*/ 478 h 478"/>
              <a:gd name="T6" fmla="*/ 274 w 274"/>
              <a:gd name="T7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4" h="478">
                <a:moveTo>
                  <a:pt x="274" y="0"/>
                </a:moveTo>
                <a:lnTo>
                  <a:pt x="0" y="239"/>
                </a:lnTo>
                <a:lnTo>
                  <a:pt x="274" y="478"/>
                </a:lnTo>
                <a:lnTo>
                  <a:pt x="274" y="0"/>
                </a:lnTo>
                <a:close/>
              </a:path>
            </a:pathLst>
          </a:custGeom>
          <a:solidFill>
            <a:schemeClr val="bg1">
              <a:lumMod val="65000"/>
              <a:alpha val="7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5"/>
          <p:cNvSpPr>
            <a:spLocks/>
          </p:cNvSpPr>
          <p:nvPr/>
        </p:nvSpPr>
        <p:spPr bwMode="auto">
          <a:xfrm>
            <a:off x="7540214" y="2298607"/>
            <a:ext cx="1407755" cy="2461300"/>
          </a:xfrm>
          <a:custGeom>
            <a:avLst/>
            <a:gdLst>
              <a:gd name="T0" fmla="*/ 0 w 620"/>
              <a:gd name="T1" fmla="*/ 1084 h 1084"/>
              <a:gd name="T2" fmla="*/ 0 w 620"/>
              <a:gd name="T3" fmla="*/ 0 h 1084"/>
              <a:gd name="T4" fmla="*/ 620 w 620"/>
              <a:gd name="T5" fmla="*/ 542 h 1084"/>
              <a:gd name="T6" fmla="*/ 0 w 620"/>
              <a:gd name="T7" fmla="*/ 1084 h 10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0" h="1084">
                <a:moveTo>
                  <a:pt x="0" y="1084"/>
                </a:moveTo>
                <a:lnTo>
                  <a:pt x="0" y="0"/>
                </a:lnTo>
                <a:lnTo>
                  <a:pt x="620" y="542"/>
                </a:lnTo>
                <a:lnTo>
                  <a:pt x="0" y="10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s-CO"/>
              <a:t>i</a:t>
            </a:r>
          </a:p>
        </p:txBody>
      </p:sp>
      <p:sp>
        <p:nvSpPr>
          <p:cNvPr id="68" name="Freeform 6"/>
          <p:cNvSpPr>
            <a:spLocks/>
          </p:cNvSpPr>
          <p:nvPr/>
        </p:nvSpPr>
        <p:spPr bwMode="auto">
          <a:xfrm>
            <a:off x="7540214" y="2298607"/>
            <a:ext cx="1012676" cy="1773317"/>
          </a:xfrm>
          <a:custGeom>
            <a:avLst/>
            <a:gdLst>
              <a:gd name="T0" fmla="*/ 0 w 446"/>
              <a:gd name="T1" fmla="*/ 781 h 781"/>
              <a:gd name="T2" fmla="*/ 0 w 446"/>
              <a:gd name="T3" fmla="*/ 0 h 781"/>
              <a:gd name="T4" fmla="*/ 446 w 446"/>
              <a:gd name="T5" fmla="*/ 390 h 781"/>
              <a:gd name="T6" fmla="*/ 0 w 446"/>
              <a:gd name="T7" fmla="*/ 781 h 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6" h="781">
                <a:moveTo>
                  <a:pt x="0" y="781"/>
                </a:moveTo>
                <a:lnTo>
                  <a:pt x="0" y="0"/>
                </a:lnTo>
                <a:lnTo>
                  <a:pt x="446" y="390"/>
                </a:lnTo>
                <a:lnTo>
                  <a:pt x="0" y="781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9" name="Freeform 7"/>
          <p:cNvSpPr>
            <a:spLocks/>
          </p:cNvSpPr>
          <p:nvPr/>
        </p:nvSpPr>
        <p:spPr bwMode="auto">
          <a:xfrm>
            <a:off x="7540214" y="2298607"/>
            <a:ext cx="619867" cy="1085333"/>
          </a:xfrm>
          <a:custGeom>
            <a:avLst/>
            <a:gdLst>
              <a:gd name="T0" fmla="*/ 0 w 273"/>
              <a:gd name="T1" fmla="*/ 478 h 478"/>
              <a:gd name="T2" fmla="*/ 0 w 273"/>
              <a:gd name="T3" fmla="*/ 0 h 478"/>
              <a:gd name="T4" fmla="*/ 273 w 273"/>
              <a:gd name="T5" fmla="*/ 239 h 478"/>
              <a:gd name="T6" fmla="*/ 0 w 273"/>
              <a:gd name="T7" fmla="*/ 478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3" h="478">
                <a:moveTo>
                  <a:pt x="0" y="478"/>
                </a:moveTo>
                <a:lnTo>
                  <a:pt x="0" y="0"/>
                </a:lnTo>
                <a:lnTo>
                  <a:pt x="273" y="239"/>
                </a:lnTo>
                <a:lnTo>
                  <a:pt x="0" y="47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0" name="Freeform 8"/>
          <p:cNvSpPr>
            <a:spLocks/>
          </p:cNvSpPr>
          <p:nvPr/>
        </p:nvSpPr>
        <p:spPr bwMode="auto">
          <a:xfrm>
            <a:off x="6127917" y="3184130"/>
            <a:ext cx="1412297" cy="1575777"/>
          </a:xfrm>
          <a:custGeom>
            <a:avLst/>
            <a:gdLst>
              <a:gd name="T0" fmla="*/ 174 w 622"/>
              <a:gd name="T1" fmla="*/ 0 h 694"/>
              <a:gd name="T2" fmla="*/ 0 w 622"/>
              <a:gd name="T3" fmla="*/ 152 h 694"/>
              <a:gd name="T4" fmla="*/ 622 w 622"/>
              <a:gd name="T5" fmla="*/ 694 h 694"/>
              <a:gd name="T6" fmla="*/ 622 w 622"/>
              <a:gd name="T7" fmla="*/ 391 h 694"/>
              <a:gd name="T8" fmla="*/ 174 w 622"/>
              <a:gd name="T9" fmla="*/ 0 h 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2" h="694">
                <a:moveTo>
                  <a:pt x="174" y="0"/>
                </a:moveTo>
                <a:lnTo>
                  <a:pt x="0" y="152"/>
                </a:lnTo>
                <a:lnTo>
                  <a:pt x="622" y="694"/>
                </a:lnTo>
                <a:lnTo>
                  <a:pt x="622" y="391"/>
                </a:lnTo>
                <a:lnTo>
                  <a:pt x="174" y="0"/>
                </a:lnTo>
                <a:close/>
              </a:path>
            </a:pathLst>
          </a:custGeom>
          <a:solidFill>
            <a:schemeClr val="tx1">
              <a:alpha val="68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Freeform 9"/>
          <p:cNvSpPr>
            <a:spLocks/>
          </p:cNvSpPr>
          <p:nvPr/>
        </p:nvSpPr>
        <p:spPr bwMode="auto">
          <a:xfrm>
            <a:off x="6522997" y="2841273"/>
            <a:ext cx="1017217" cy="1230650"/>
          </a:xfrm>
          <a:custGeom>
            <a:avLst/>
            <a:gdLst>
              <a:gd name="T0" fmla="*/ 448 w 448"/>
              <a:gd name="T1" fmla="*/ 239 h 542"/>
              <a:gd name="T2" fmla="*/ 174 w 448"/>
              <a:gd name="T3" fmla="*/ 0 h 542"/>
              <a:gd name="T4" fmla="*/ 0 w 448"/>
              <a:gd name="T5" fmla="*/ 151 h 542"/>
              <a:gd name="T6" fmla="*/ 448 w 448"/>
              <a:gd name="T7" fmla="*/ 542 h 542"/>
              <a:gd name="T8" fmla="*/ 448 w 448"/>
              <a:gd name="T9" fmla="*/ 239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8" h="542">
                <a:moveTo>
                  <a:pt x="448" y="239"/>
                </a:moveTo>
                <a:lnTo>
                  <a:pt x="174" y="0"/>
                </a:lnTo>
                <a:lnTo>
                  <a:pt x="0" y="151"/>
                </a:lnTo>
                <a:lnTo>
                  <a:pt x="448" y="542"/>
                </a:lnTo>
                <a:lnTo>
                  <a:pt x="448" y="239"/>
                </a:lnTo>
                <a:close/>
              </a:path>
            </a:pathLst>
          </a:custGeom>
          <a:solidFill>
            <a:srgbClr val="E4E829">
              <a:alpha val="61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2" name="Freeform 10"/>
          <p:cNvSpPr>
            <a:spLocks/>
          </p:cNvSpPr>
          <p:nvPr/>
        </p:nvSpPr>
        <p:spPr bwMode="auto">
          <a:xfrm>
            <a:off x="6918076" y="2298607"/>
            <a:ext cx="622137" cy="1085333"/>
          </a:xfrm>
          <a:custGeom>
            <a:avLst/>
            <a:gdLst>
              <a:gd name="T0" fmla="*/ 274 w 274"/>
              <a:gd name="T1" fmla="*/ 0 h 478"/>
              <a:gd name="T2" fmla="*/ 0 w 274"/>
              <a:gd name="T3" fmla="*/ 239 h 478"/>
              <a:gd name="T4" fmla="*/ 274 w 274"/>
              <a:gd name="T5" fmla="*/ 478 h 478"/>
              <a:gd name="T6" fmla="*/ 274 w 274"/>
              <a:gd name="T7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4" h="478">
                <a:moveTo>
                  <a:pt x="274" y="0"/>
                </a:moveTo>
                <a:lnTo>
                  <a:pt x="0" y="239"/>
                </a:lnTo>
                <a:lnTo>
                  <a:pt x="274" y="478"/>
                </a:lnTo>
                <a:lnTo>
                  <a:pt x="274" y="0"/>
                </a:lnTo>
                <a:close/>
              </a:path>
            </a:pathLst>
          </a:custGeom>
          <a:solidFill>
            <a:schemeClr val="accent1">
              <a:alpha val="68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575786079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Organigrama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56C43A6-5F5C-8D46-950D-3135F3DC70C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230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414605" y="3320950"/>
            <a:ext cx="1627234" cy="789495"/>
          </a:xfrm>
          <a:prstGeom prst="rect">
            <a:avLst/>
          </a:prstGeom>
          <a:solidFill>
            <a:srgbClr val="0031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682714" y="1347993"/>
            <a:ext cx="1249415" cy="789495"/>
          </a:xfrm>
          <a:prstGeom prst="rect">
            <a:avLst/>
          </a:prstGeom>
          <a:solidFill>
            <a:srgbClr val="00ACC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682714" y="2337640"/>
            <a:ext cx="1249415" cy="789495"/>
          </a:xfrm>
          <a:prstGeom prst="rect">
            <a:avLst/>
          </a:prstGeom>
          <a:solidFill>
            <a:srgbClr val="00ACC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682714" y="3323481"/>
            <a:ext cx="1249415" cy="789495"/>
          </a:xfrm>
          <a:prstGeom prst="rect">
            <a:avLst/>
          </a:prstGeom>
          <a:solidFill>
            <a:srgbClr val="00ACC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682714" y="4309322"/>
            <a:ext cx="1249415" cy="789495"/>
          </a:xfrm>
          <a:prstGeom prst="rect">
            <a:avLst/>
          </a:prstGeom>
          <a:solidFill>
            <a:srgbClr val="00ACC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682714" y="5295161"/>
            <a:ext cx="1249415" cy="789495"/>
          </a:xfrm>
          <a:prstGeom prst="rect">
            <a:avLst/>
          </a:prstGeom>
          <a:solidFill>
            <a:srgbClr val="00ACC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556460" y="1347993"/>
            <a:ext cx="2986375" cy="789495"/>
          </a:xfrm>
          <a:prstGeom prst="rect">
            <a:avLst/>
          </a:prstGeom>
          <a:solidFill>
            <a:srgbClr val="E4E7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556460" y="2330998"/>
            <a:ext cx="2986375" cy="789495"/>
          </a:xfrm>
          <a:prstGeom prst="rect">
            <a:avLst/>
          </a:prstGeom>
          <a:solidFill>
            <a:srgbClr val="E4E7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556460" y="3320117"/>
            <a:ext cx="2986375" cy="789495"/>
          </a:xfrm>
          <a:prstGeom prst="rect">
            <a:avLst/>
          </a:prstGeom>
          <a:solidFill>
            <a:srgbClr val="E4E7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556460" y="4303947"/>
            <a:ext cx="2986375" cy="789495"/>
          </a:xfrm>
          <a:prstGeom prst="rect">
            <a:avLst/>
          </a:prstGeom>
          <a:solidFill>
            <a:srgbClr val="E4E7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556460" y="5289176"/>
            <a:ext cx="2986375" cy="789495"/>
          </a:xfrm>
          <a:prstGeom prst="rect">
            <a:avLst/>
          </a:prstGeom>
          <a:solidFill>
            <a:srgbClr val="E4E7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533841" y="2918124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533841" y="3512950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533841" y="4107775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2" name="Left Brace 21"/>
          <p:cNvSpPr/>
          <p:nvPr/>
        </p:nvSpPr>
        <p:spPr>
          <a:xfrm>
            <a:off x="9262249" y="2925405"/>
            <a:ext cx="123747" cy="1579040"/>
          </a:xfrm>
          <a:prstGeom prst="leftBrac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3036366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V="1">
            <a:off x="3036366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endCxn id="11" idx="1"/>
          </p:cNvCxnSpPr>
          <p:nvPr/>
        </p:nvCxnSpPr>
        <p:spPr>
          <a:xfrm>
            <a:off x="3036366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3041839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3036366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8546897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H="1" flipV="1">
            <a:off x="8546897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H="1">
            <a:off x="8546897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>
            <a:off x="8552370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8546897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stCxn id="9" idx="3"/>
            <a:endCxn id="14" idx="1"/>
          </p:cNvCxnSpPr>
          <p:nvPr/>
        </p:nvCxnSpPr>
        <p:spPr>
          <a:xfrm>
            <a:off x="4932129" y="1742740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932129" y="27009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932129" y="3713894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932129" y="4681429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4932129" y="56716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59815224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Organigrama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C39454F-E92C-A64D-A8D4-82836F49196E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231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414605" y="3320950"/>
            <a:ext cx="1627234" cy="789495"/>
          </a:xfrm>
          <a:prstGeom prst="rect">
            <a:avLst/>
          </a:prstGeom>
          <a:solidFill>
            <a:srgbClr val="77869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682714" y="1347993"/>
            <a:ext cx="1249415" cy="789495"/>
          </a:xfrm>
          <a:prstGeom prst="rect">
            <a:avLst/>
          </a:prstGeom>
          <a:solidFill>
            <a:srgbClr val="789F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682714" y="2337640"/>
            <a:ext cx="1249415" cy="789495"/>
          </a:xfrm>
          <a:prstGeom prst="rect">
            <a:avLst/>
          </a:prstGeom>
          <a:solidFill>
            <a:srgbClr val="789F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682714" y="3323481"/>
            <a:ext cx="1249415" cy="789495"/>
          </a:xfrm>
          <a:prstGeom prst="rect">
            <a:avLst/>
          </a:prstGeom>
          <a:solidFill>
            <a:srgbClr val="789F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682714" y="4309322"/>
            <a:ext cx="1249415" cy="789495"/>
          </a:xfrm>
          <a:prstGeom prst="rect">
            <a:avLst/>
          </a:prstGeom>
          <a:solidFill>
            <a:srgbClr val="789F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682714" y="5295161"/>
            <a:ext cx="1249415" cy="789495"/>
          </a:xfrm>
          <a:prstGeom prst="rect">
            <a:avLst/>
          </a:prstGeom>
          <a:solidFill>
            <a:srgbClr val="789F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556460" y="1347993"/>
            <a:ext cx="2986375" cy="789495"/>
          </a:xfrm>
          <a:prstGeom prst="rect">
            <a:avLst/>
          </a:prstGeom>
          <a:solidFill>
            <a:srgbClr val="BF94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556460" y="2330998"/>
            <a:ext cx="2986375" cy="789495"/>
          </a:xfrm>
          <a:prstGeom prst="rect">
            <a:avLst/>
          </a:prstGeom>
          <a:solidFill>
            <a:srgbClr val="BF94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556460" y="3320117"/>
            <a:ext cx="2986375" cy="789495"/>
          </a:xfrm>
          <a:prstGeom prst="rect">
            <a:avLst/>
          </a:prstGeom>
          <a:solidFill>
            <a:srgbClr val="BF94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556460" y="4303947"/>
            <a:ext cx="2986375" cy="789495"/>
          </a:xfrm>
          <a:prstGeom prst="rect">
            <a:avLst/>
          </a:prstGeom>
          <a:solidFill>
            <a:srgbClr val="BF94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556460" y="5289176"/>
            <a:ext cx="2986375" cy="789495"/>
          </a:xfrm>
          <a:prstGeom prst="rect">
            <a:avLst/>
          </a:prstGeom>
          <a:solidFill>
            <a:srgbClr val="BF94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533841" y="2918124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7786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533841" y="3512950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7786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533841" y="4107775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77869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2" name="Left Brace 21"/>
          <p:cNvSpPr/>
          <p:nvPr/>
        </p:nvSpPr>
        <p:spPr>
          <a:xfrm>
            <a:off x="9262249" y="2925405"/>
            <a:ext cx="123747" cy="1579040"/>
          </a:xfrm>
          <a:prstGeom prst="leftBrac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3036366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V="1">
            <a:off x="3036366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endCxn id="11" idx="1"/>
          </p:cNvCxnSpPr>
          <p:nvPr/>
        </p:nvCxnSpPr>
        <p:spPr>
          <a:xfrm>
            <a:off x="3036366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3041839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3036366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8546897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H="1" flipV="1">
            <a:off x="8546897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H="1">
            <a:off x="8546897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>
            <a:off x="8552370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8546897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stCxn id="9" idx="3"/>
            <a:endCxn id="14" idx="1"/>
          </p:cNvCxnSpPr>
          <p:nvPr/>
        </p:nvCxnSpPr>
        <p:spPr>
          <a:xfrm>
            <a:off x="4932129" y="1742740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932129" y="27009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932129" y="3713894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932129" y="4681429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4932129" y="56716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24606521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Organigrama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FF27905-0DB5-7A4D-B329-049A02A2C3D4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232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414605" y="3320950"/>
            <a:ext cx="1627234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682714" y="1347993"/>
            <a:ext cx="1249415" cy="789495"/>
          </a:xfrm>
          <a:prstGeom prst="rect">
            <a:avLst/>
          </a:prstGeom>
          <a:solidFill>
            <a:srgbClr val="789F9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682714" y="2337640"/>
            <a:ext cx="1249415" cy="789495"/>
          </a:xfrm>
          <a:prstGeom prst="rect">
            <a:avLst/>
          </a:prstGeom>
          <a:solidFill>
            <a:srgbClr val="BF94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682714" y="3323481"/>
            <a:ext cx="1249415" cy="789495"/>
          </a:xfrm>
          <a:prstGeom prst="rect">
            <a:avLst/>
          </a:prstGeom>
          <a:solidFill>
            <a:srgbClr val="A6A0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682714" y="4309322"/>
            <a:ext cx="1249415" cy="789495"/>
          </a:xfrm>
          <a:prstGeom prst="rect">
            <a:avLst/>
          </a:prstGeom>
          <a:solidFill>
            <a:srgbClr val="77869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682714" y="5295161"/>
            <a:ext cx="1249415" cy="789495"/>
          </a:xfrm>
          <a:prstGeom prst="rect">
            <a:avLst/>
          </a:prstGeom>
          <a:solidFill>
            <a:srgbClr val="7B68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556460" y="1347993"/>
            <a:ext cx="2986375" cy="789495"/>
          </a:xfrm>
          <a:prstGeom prst="rect">
            <a:avLst/>
          </a:prstGeom>
          <a:solidFill>
            <a:srgbClr val="789F9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556460" y="2330998"/>
            <a:ext cx="2986375" cy="789495"/>
          </a:xfrm>
          <a:prstGeom prst="rect">
            <a:avLst/>
          </a:prstGeom>
          <a:solidFill>
            <a:srgbClr val="BF9474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556460" y="3320117"/>
            <a:ext cx="2986375" cy="789495"/>
          </a:xfrm>
          <a:prstGeom prst="rect">
            <a:avLst/>
          </a:prstGeom>
          <a:solidFill>
            <a:srgbClr val="A6A088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556460" y="4303947"/>
            <a:ext cx="2986375" cy="789495"/>
          </a:xfrm>
          <a:prstGeom prst="rect">
            <a:avLst/>
          </a:prstGeom>
          <a:solidFill>
            <a:srgbClr val="778692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556460" y="5289176"/>
            <a:ext cx="2986375" cy="789495"/>
          </a:xfrm>
          <a:prstGeom prst="rect">
            <a:avLst/>
          </a:prstGeom>
          <a:solidFill>
            <a:srgbClr val="7B6854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533841" y="2918124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533841" y="3512950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533841" y="4107775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2" name="Left Brace 21"/>
          <p:cNvSpPr/>
          <p:nvPr/>
        </p:nvSpPr>
        <p:spPr>
          <a:xfrm>
            <a:off x="9262249" y="2925405"/>
            <a:ext cx="123747" cy="1579040"/>
          </a:xfrm>
          <a:prstGeom prst="leftBrac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3036366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V="1">
            <a:off x="3036366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endCxn id="11" idx="1"/>
          </p:cNvCxnSpPr>
          <p:nvPr/>
        </p:nvCxnSpPr>
        <p:spPr>
          <a:xfrm>
            <a:off x="3036366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3041839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3036366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8546897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H="1" flipV="1">
            <a:off x="8546897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H="1">
            <a:off x="8546897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>
            <a:off x="8552370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8546897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stCxn id="9" idx="3"/>
            <a:endCxn id="14" idx="1"/>
          </p:cNvCxnSpPr>
          <p:nvPr/>
        </p:nvCxnSpPr>
        <p:spPr>
          <a:xfrm>
            <a:off x="4932129" y="1742740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932129" y="27009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932129" y="3713894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932129" y="4681429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4932129" y="56716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14760192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Organigrama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4757C04-35F3-8D46-A0D7-8376CDBDCEC0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233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414605" y="3320950"/>
            <a:ext cx="1627234" cy="7894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600" b="1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682714" y="1347993"/>
            <a:ext cx="124941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682714" y="2337640"/>
            <a:ext cx="124941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682714" y="3323481"/>
            <a:ext cx="124941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682714" y="4309322"/>
            <a:ext cx="124941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682714" y="5295161"/>
            <a:ext cx="124941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556460" y="1347993"/>
            <a:ext cx="2986375" cy="789495"/>
          </a:xfrm>
          <a:prstGeom prst="rect">
            <a:avLst/>
          </a:prstGeom>
          <a:solidFill>
            <a:srgbClr val="A6A0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556460" y="2330998"/>
            <a:ext cx="2986375" cy="789495"/>
          </a:xfrm>
          <a:prstGeom prst="rect">
            <a:avLst/>
          </a:prstGeom>
          <a:solidFill>
            <a:srgbClr val="A6A0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556460" y="3320117"/>
            <a:ext cx="2986375" cy="789495"/>
          </a:xfrm>
          <a:prstGeom prst="rect">
            <a:avLst/>
          </a:prstGeom>
          <a:solidFill>
            <a:srgbClr val="A6A0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556460" y="4303947"/>
            <a:ext cx="2986375" cy="789495"/>
          </a:xfrm>
          <a:prstGeom prst="rect">
            <a:avLst/>
          </a:prstGeom>
          <a:solidFill>
            <a:srgbClr val="A6A0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556460" y="5289176"/>
            <a:ext cx="2986375" cy="789495"/>
          </a:xfrm>
          <a:prstGeom prst="rect">
            <a:avLst/>
          </a:prstGeom>
          <a:solidFill>
            <a:srgbClr val="A6A0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533841" y="2918124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533841" y="3512950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533841" y="4107775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2" name="Left Brace 21"/>
          <p:cNvSpPr/>
          <p:nvPr/>
        </p:nvSpPr>
        <p:spPr>
          <a:xfrm>
            <a:off x="9262249" y="2925405"/>
            <a:ext cx="123747" cy="1579040"/>
          </a:xfrm>
          <a:prstGeom prst="leftBrac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3036366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V="1">
            <a:off x="3036366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endCxn id="11" idx="1"/>
          </p:cNvCxnSpPr>
          <p:nvPr/>
        </p:nvCxnSpPr>
        <p:spPr>
          <a:xfrm>
            <a:off x="3036366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3041839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3036366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8546897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H="1" flipV="1">
            <a:off x="8546897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H="1">
            <a:off x="8546897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>
            <a:off x="8552370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8546897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stCxn id="9" idx="3"/>
            <a:endCxn id="14" idx="1"/>
          </p:cNvCxnSpPr>
          <p:nvPr/>
        </p:nvCxnSpPr>
        <p:spPr>
          <a:xfrm>
            <a:off x="4932129" y="1742740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932129" y="27009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932129" y="3713894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932129" y="4681429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4932129" y="56716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1437789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Organigrama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CBAFF49-0374-CF4B-98A3-3988342F805F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234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414605" y="3320950"/>
            <a:ext cx="1627234" cy="7894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600" b="1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682714" y="1347993"/>
            <a:ext cx="1249415" cy="789495"/>
          </a:xfrm>
          <a:prstGeom prst="rect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682714" y="2337640"/>
            <a:ext cx="1249415" cy="789495"/>
          </a:xfrm>
          <a:prstGeom prst="rect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682714" y="3323481"/>
            <a:ext cx="1249415" cy="789495"/>
          </a:xfrm>
          <a:prstGeom prst="rect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682714" y="4309322"/>
            <a:ext cx="1249415" cy="789495"/>
          </a:xfrm>
          <a:prstGeom prst="rect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682714" y="5295161"/>
            <a:ext cx="1249415" cy="789495"/>
          </a:xfrm>
          <a:prstGeom prst="rect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556460" y="1347993"/>
            <a:ext cx="2986375" cy="789495"/>
          </a:xfrm>
          <a:prstGeom prst="rect">
            <a:avLst/>
          </a:prstGeom>
          <a:solidFill>
            <a:schemeClr val="accent2">
              <a:alpha val="25098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556460" y="2330998"/>
            <a:ext cx="2986375" cy="789495"/>
          </a:xfrm>
          <a:prstGeom prst="rect">
            <a:avLst/>
          </a:prstGeom>
          <a:solidFill>
            <a:schemeClr val="accent2">
              <a:alpha val="25098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556460" y="3320117"/>
            <a:ext cx="2986375" cy="789495"/>
          </a:xfrm>
          <a:prstGeom prst="rect">
            <a:avLst/>
          </a:prstGeom>
          <a:solidFill>
            <a:schemeClr val="accent2">
              <a:alpha val="25098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556460" y="4303947"/>
            <a:ext cx="2986375" cy="789495"/>
          </a:xfrm>
          <a:prstGeom prst="rect">
            <a:avLst/>
          </a:prstGeom>
          <a:solidFill>
            <a:schemeClr val="accent2">
              <a:alpha val="25098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556460" y="5289176"/>
            <a:ext cx="2986375" cy="789495"/>
          </a:xfrm>
          <a:prstGeom prst="rect">
            <a:avLst/>
          </a:prstGeom>
          <a:solidFill>
            <a:schemeClr val="accent2">
              <a:alpha val="25098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533841" y="2918124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533841" y="3512950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533841" y="4107775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2" name="Left Brace 21"/>
          <p:cNvSpPr/>
          <p:nvPr/>
        </p:nvSpPr>
        <p:spPr>
          <a:xfrm>
            <a:off x="9262249" y="2925405"/>
            <a:ext cx="123747" cy="1579040"/>
          </a:xfrm>
          <a:prstGeom prst="leftBrac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1"/>
              </a:solidFill>
              <a:latin typeface="Arial" charset="0"/>
              <a:ea typeface="Arial" charset="0"/>
              <a:cs typeface="Arial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3036366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V="1">
            <a:off x="3036366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endCxn id="11" idx="1"/>
          </p:cNvCxnSpPr>
          <p:nvPr/>
        </p:nvCxnSpPr>
        <p:spPr>
          <a:xfrm>
            <a:off x="3036366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3041839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3036366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8546897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H="1" flipV="1">
            <a:off x="8546897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H="1">
            <a:off x="8546897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>
            <a:off x="8552370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8546897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stCxn id="9" idx="3"/>
            <a:endCxn id="14" idx="1"/>
          </p:cNvCxnSpPr>
          <p:nvPr/>
        </p:nvCxnSpPr>
        <p:spPr>
          <a:xfrm>
            <a:off x="4932129" y="1742740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932129" y="27009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932129" y="3713894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932129" y="4681429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4932129" y="56716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53236801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Organigrama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4BB0D10-125E-9440-B563-344FBF840873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235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414605" y="3320950"/>
            <a:ext cx="1627234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682714" y="1347993"/>
            <a:ext cx="1249415" cy="789495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682714" y="2337640"/>
            <a:ext cx="1249415" cy="789495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682714" y="3323481"/>
            <a:ext cx="1249415" cy="789495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682714" y="4309322"/>
            <a:ext cx="1249415" cy="789495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682714" y="5295161"/>
            <a:ext cx="1249415" cy="789495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556460" y="1347993"/>
            <a:ext cx="2986375" cy="7894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556460" y="2330998"/>
            <a:ext cx="2986375" cy="7894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556460" y="3320117"/>
            <a:ext cx="2986375" cy="7894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556460" y="4303947"/>
            <a:ext cx="2986375" cy="7894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556460" y="5289176"/>
            <a:ext cx="2986375" cy="7894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533841" y="2918124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533841" y="3512950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533841" y="4107775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2" name="Left Brace 21"/>
          <p:cNvSpPr/>
          <p:nvPr/>
        </p:nvSpPr>
        <p:spPr>
          <a:xfrm>
            <a:off x="9262249" y="2925405"/>
            <a:ext cx="123747" cy="1579040"/>
          </a:xfrm>
          <a:prstGeom prst="leftBrac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3036366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V="1">
            <a:off x="3036366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endCxn id="11" idx="1"/>
          </p:cNvCxnSpPr>
          <p:nvPr/>
        </p:nvCxnSpPr>
        <p:spPr>
          <a:xfrm>
            <a:off x="3036366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3041839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3036366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8546897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H="1" flipV="1">
            <a:off x="8546897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H="1">
            <a:off x="8546897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>
            <a:off x="8552370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8546897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stCxn id="9" idx="3"/>
            <a:endCxn id="14" idx="1"/>
          </p:cNvCxnSpPr>
          <p:nvPr/>
        </p:nvCxnSpPr>
        <p:spPr>
          <a:xfrm>
            <a:off x="4932129" y="1742740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932129" y="27009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932129" y="3713894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932129" y="4681429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4932129" y="56716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85663198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Organigrama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FC46614-402A-3E44-813C-0BF921742E6B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236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414605" y="3320950"/>
            <a:ext cx="1627234" cy="7894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600" b="1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682714" y="1347993"/>
            <a:ext cx="1249415" cy="789495"/>
          </a:xfrm>
          <a:prstGeom prst="rect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682714" y="2337640"/>
            <a:ext cx="1249415" cy="789495"/>
          </a:xfrm>
          <a:prstGeom prst="rect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682714" y="3323481"/>
            <a:ext cx="1249415" cy="789495"/>
          </a:xfrm>
          <a:prstGeom prst="rect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682714" y="4309322"/>
            <a:ext cx="1249415" cy="789495"/>
          </a:xfrm>
          <a:prstGeom prst="rect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682714" y="5295161"/>
            <a:ext cx="1249415" cy="789495"/>
          </a:xfrm>
          <a:prstGeom prst="rect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tx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556460" y="1347993"/>
            <a:ext cx="298637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556460" y="2330998"/>
            <a:ext cx="298637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556460" y="3320117"/>
            <a:ext cx="298637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556460" y="4303947"/>
            <a:ext cx="298637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556460" y="5289176"/>
            <a:ext cx="298637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533841" y="2918124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533841" y="3512950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533841" y="4107775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2" name="Left Brace 21"/>
          <p:cNvSpPr/>
          <p:nvPr/>
        </p:nvSpPr>
        <p:spPr>
          <a:xfrm>
            <a:off x="9262249" y="2925405"/>
            <a:ext cx="123747" cy="1579040"/>
          </a:xfrm>
          <a:prstGeom prst="leftBrac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3036366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V="1">
            <a:off x="3036366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endCxn id="11" idx="1"/>
          </p:cNvCxnSpPr>
          <p:nvPr/>
        </p:nvCxnSpPr>
        <p:spPr>
          <a:xfrm>
            <a:off x="3036366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3041839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3036366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8546897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H="1" flipV="1">
            <a:off x="8546897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H="1">
            <a:off x="8546897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>
            <a:off x="8552370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8546897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stCxn id="9" idx="3"/>
            <a:endCxn id="14" idx="1"/>
          </p:cNvCxnSpPr>
          <p:nvPr/>
        </p:nvCxnSpPr>
        <p:spPr>
          <a:xfrm>
            <a:off x="4932129" y="1742740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932129" y="27009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932129" y="3713894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932129" y="4681429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4932129" y="56716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44753405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Organigrama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B1DE4A8-CFEA-1645-BFE4-100DBD18AA88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237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414605" y="3320950"/>
            <a:ext cx="1627234" cy="789495"/>
          </a:xfrm>
          <a:prstGeom prst="rect">
            <a:avLst/>
          </a:prstGeom>
          <a:solidFill>
            <a:srgbClr val="0031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682714" y="1347993"/>
            <a:ext cx="124941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682714" y="2337640"/>
            <a:ext cx="124941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682714" y="3323481"/>
            <a:ext cx="124941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682714" y="4309322"/>
            <a:ext cx="124941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682714" y="5295161"/>
            <a:ext cx="1249415" cy="78949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556460" y="1347993"/>
            <a:ext cx="2986375" cy="7894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556460" y="2330998"/>
            <a:ext cx="2986375" cy="7894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556460" y="3320117"/>
            <a:ext cx="2986375" cy="7894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556460" y="4303947"/>
            <a:ext cx="2986375" cy="7894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556460" y="5289176"/>
            <a:ext cx="2986375" cy="7894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533841" y="2918124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533841" y="3512950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533841" y="4107775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2" name="Left Brace 21"/>
          <p:cNvSpPr/>
          <p:nvPr/>
        </p:nvSpPr>
        <p:spPr>
          <a:xfrm>
            <a:off x="9262249" y="2925405"/>
            <a:ext cx="123747" cy="1579040"/>
          </a:xfrm>
          <a:prstGeom prst="leftBrac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3036366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V="1">
            <a:off x="3036366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endCxn id="11" idx="1"/>
          </p:cNvCxnSpPr>
          <p:nvPr/>
        </p:nvCxnSpPr>
        <p:spPr>
          <a:xfrm>
            <a:off x="3036366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3041839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3036366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8546897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H="1" flipV="1">
            <a:off x="8546897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H="1">
            <a:off x="8546897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>
            <a:off x="8552370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8546897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stCxn id="9" idx="3"/>
            <a:endCxn id="14" idx="1"/>
          </p:cNvCxnSpPr>
          <p:nvPr/>
        </p:nvCxnSpPr>
        <p:spPr>
          <a:xfrm>
            <a:off x="4932129" y="1742740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932129" y="27009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932129" y="3713894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932129" y="4681429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4932129" y="56716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60400247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Organigrama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1FCF3BE-B115-E042-9DC9-7CC9F8DC9E0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238</a:t>
            </a:fld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1414605" y="3320950"/>
            <a:ext cx="1627234" cy="789495"/>
          </a:xfrm>
          <a:prstGeom prst="rect">
            <a:avLst/>
          </a:prstGeom>
          <a:solidFill>
            <a:srgbClr val="0031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6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682714" y="1347993"/>
            <a:ext cx="1249415" cy="789495"/>
          </a:xfrm>
          <a:prstGeom prst="rect">
            <a:avLst/>
          </a:prstGeom>
          <a:solidFill>
            <a:srgbClr val="0033A0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682714" y="2337640"/>
            <a:ext cx="1249415" cy="789495"/>
          </a:xfrm>
          <a:prstGeom prst="rect">
            <a:avLst/>
          </a:prstGeom>
          <a:solidFill>
            <a:srgbClr val="0033A0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682714" y="3323481"/>
            <a:ext cx="1249415" cy="789495"/>
          </a:xfrm>
          <a:prstGeom prst="rect">
            <a:avLst/>
          </a:prstGeom>
          <a:solidFill>
            <a:srgbClr val="0033A0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682714" y="4309322"/>
            <a:ext cx="1249415" cy="789495"/>
          </a:xfrm>
          <a:prstGeom prst="rect">
            <a:avLst/>
          </a:prstGeom>
          <a:solidFill>
            <a:srgbClr val="0033A0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682714" y="5295161"/>
            <a:ext cx="1249415" cy="789495"/>
          </a:xfrm>
          <a:prstGeom prst="rect">
            <a:avLst/>
          </a:prstGeom>
          <a:solidFill>
            <a:srgbClr val="0033A0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T</a:t>
            </a:r>
            <a:r>
              <a:rPr lang="es-ES" sz="1200" b="1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ítulo</a:t>
            </a:r>
            <a:r>
              <a:rPr lang="es-ES" sz="12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Arial Bold 12-20 pt.</a:t>
            </a:r>
            <a:endParaRPr lang="en-US" sz="12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5556460" y="1347993"/>
            <a:ext cx="2986375" cy="7894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556460" y="2330998"/>
            <a:ext cx="2986375" cy="7894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556460" y="3320117"/>
            <a:ext cx="2986375" cy="7894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556460" y="4303947"/>
            <a:ext cx="2986375" cy="7894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5556460" y="5289176"/>
            <a:ext cx="2986375" cy="78949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err="1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400" dirty="0">
                <a:solidFill>
                  <a:schemeClr val="accent1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533841" y="2918124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533841" y="3512950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533841" y="4107775"/>
            <a:ext cx="1650038" cy="386767"/>
          </a:xfrm>
          <a:prstGeom prst="rect">
            <a:avLst/>
          </a:prstGeom>
          <a:solidFill>
            <a:schemeClr val="bg1"/>
          </a:solidFill>
          <a:ln w="28575">
            <a:solidFill>
              <a:srgbClr val="0031A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 err="1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Texto</a:t>
            </a:r>
            <a:r>
              <a:rPr lang="en-US" sz="1200" dirty="0">
                <a:solidFill>
                  <a:srgbClr val="0031A2"/>
                </a:solidFill>
                <a:latin typeface="Arial" charset="0"/>
                <a:ea typeface="Arial" charset="0"/>
                <a:cs typeface="Arial" charset="0"/>
              </a:rPr>
              <a:t> Arial Regular 12-18 pt.</a:t>
            </a:r>
          </a:p>
        </p:txBody>
      </p:sp>
      <p:sp>
        <p:nvSpPr>
          <p:cNvPr id="22" name="Left Brace 21"/>
          <p:cNvSpPr/>
          <p:nvPr/>
        </p:nvSpPr>
        <p:spPr>
          <a:xfrm>
            <a:off x="9262249" y="2925405"/>
            <a:ext cx="123747" cy="1579040"/>
          </a:xfrm>
          <a:prstGeom prst="leftBrac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Arial" charset="0"/>
              <a:ea typeface="Arial" charset="0"/>
              <a:cs typeface="Arial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 flipV="1">
            <a:off x="3036366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V="1">
            <a:off x="3036366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endCxn id="11" idx="1"/>
          </p:cNvCxnSpPr>
          <p:nvPr/>
        </p:nvCxnSpPr>
        <p:spPr>
          <a:xfrm>
            <a:off x="3036366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>
            <a:off x="3041839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>
            <a:off x="3036366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8546897" y="2141296"/>
            <a:ext cx="646349" cy="1572599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H="1" flipV="1">
            <a:off x="8546897" y="3125902"/>
            <a:ext cx="629805" cy="58799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H="1">
            <a:off x="8546897" y="3713895"/>
            <a:ext cx="646349" cy="4334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>
            <a:off x="8552370" y="3713894"/>
            <a:ext cx="624331" cy="590053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H="1">
            <a:off x="8546897" y="3713895"/>
            <a:ext cx="642114" cy="1589457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stCxn id="9" idx="3"/>
            <a:endCxn id="14" idx="1"/>
          </p:cNvCxnSpPr>
          <p:nvPr/>
        </p:nvCxnSpPr>
        <p:spPr>
          <a:xfrm>
            <a:off x="4932129" y="1742740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932129" y="27009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932129" y="3713894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932129" y="4681429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4932129" y="5671663"/>
            <a:ext cx="624331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94077066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A315EE5-E11E-694D-828F-2B5010EB9304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239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4373704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Mayo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Junio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106330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267669D-CA78-B34A-9F73-98B4A719E352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24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85201885"/>
              </p:ext>
            </p:extLst>
          </p:nvPr>
        </p:nvGraphicFramePr>
        <p:xfrm>
          <a:off x="2847444" y="1854198"/>
          <a:ext cx="6406624" cy="35898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509592672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75816AC-9F57-E34C-8D98-CE1C0CE5A78C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240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7560088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Mayo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Junio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14435044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2443CFF-C159-4340-8EBB-4D51EEAD1A1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241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1231402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Mayo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Junio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8377747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A9A38AF-3C5E-7E40-9129-5E5DC629A45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242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322002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Mayo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Junio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19284614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28F906-CD3D-E14F-8FF2-217DCAE767D0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243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962685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Mayo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Junio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69681051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D2F362B-4B47-0C45-AF90-5A386D085515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244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079571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Mayo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Junio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2157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52944798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CAE3755-A4CE-8745-A582-ADD7341A8E3C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245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6489814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Mayo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Junio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62409642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F131CEE-2FE0-6A43-B08D-C45284E1037F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246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27444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Mayo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Junio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66B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4744107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9647023-AB3F-5A42-ADD4-B5C0DF6F1F84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247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1810605"/>
              </p:ext>
            </p:extLst>
          </p:nvPr>
        </p:nvGraphicFramePr>
        <p:xfrm>
          <a:off x="623230" y="1410218"/>
          <a:ext cx="11021755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64891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OBSERVACIONES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86439551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5167330-1CBE-0743-B599-F809F6F5E445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248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6539698"/>
              </p:ext>
            </p:extLst>
          </p:nvPr>
        </p:nvGraphicFramePr>
        <p:xfrm>
          <a:off x="623230" y="1410218"/>
          <a:ext cx="11021755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64891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OBSERVACIONES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ABC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29477485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A48294B-0300-134C-9FB2-3EA6CC44734F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249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6717911"/>
              </p:ext>
            </p:extLst>
          </p:nvPr>
        </p:nvGraphicFramePr>
        <p:xfrm>
          <a:off x="623230" y="1410218"/>
          <a:ext cx="11021755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64891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OBSERVACIONES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F947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89F9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8599982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2495700-52C7-5A40-B819-D182EC04A142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25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361932272"/>
              </p:ext>
            </p:extLst>
          </p:nvPr>
        </p:nvGraphicFramePr>
        <p:xfrm>
          <a:off x="2847444" y="1854198"/>
          <a:ext cx="6406624" cy="35898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820628993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A966AD5-3CF1-164A-ADAF-B04E562930E4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250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5654589"/>
              </p:ext>
            </p:extLst>
          </p:nvPr>
        </p:nvGraphicFramePr>
        <p:xfrm>
          <a:off x="623230" y="1410218"/>
          <a:ext cx="11021755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64891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OBSERVACIONES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74902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1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05817682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A72A3DF-28F2-2049-929B-CBBB40B3B796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251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2639063"/>
              </p:ext>
            </p:extLst>
          </p:nvPr>
        </p:nvGraphicFramePr>
        <p:xfrm>
          <a:off x="623230" y="1410218"/>
          <a:ext cx="11021755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64891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kern="12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OBSERVACIONES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>
                        <a:alpha val="74902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0863567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6C6E9CA-B3ED-D046-82D5-A4093CC1D744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252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15013"/>
              </p:ext>
            </p:extLst>
          </p:nvPr>
        </p:nvGraphicFramePr>
        <p:xfrm>
          <a:off x="623230" y="1410218"/>
          <a:ext cx="11021755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64891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kern="12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OBSERVACIONES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4902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2509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90156277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27840BB-0D5C-974B-9E95-2DDA5A2D8874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253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9891246"/>
              </p:ext>
            </p:extLst>
          </p:nvPr>
        </p:nvGraphicFramePr>
        <p:xfrm>
          <a:off x="623230" y="1410218"/>
          <a:ext cx="11021755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64891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OBSERVACIONES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>
                        <a:alpha val="74902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6B91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18472644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9C1FAA2-ACA3-3D48-A92B-637E421FC6EC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254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8419991"/>
              </p:ext>
            </p:extLst>
          </p:nvPr>
        </p:nvGraphicFramePr>
        <p:xfrm>
          <a:off x="623230" y="1410218"/>
          <a:ext cx="11021755" cy="4680000"/>
        </p:xfrm>
        <a:graphic>
          <a:graphicData uri="http://schemas.openxmlformats.org/drawingml/2006/table">
            <a:tbl>
              <a:tblPr firstRow="1" bandRow="1"/>
              <a:tblGrid>
                <a:gridCol w="735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93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64891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MES / SEMANA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Enero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Febrero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Marzo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Abril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OBSERVACIONES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FASES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sz="1100" b="1" kern="12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ACTIVIDADES 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396FB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kern="12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Sit </a:t>
                      </a:r>
                      <a:r>
                        <a:rPr lang="en-US" sz="110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baseline="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baseline="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66B9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100" dirty="0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100" dirty="0" err="1">
                          <a:solidFill>
                            <a:srgbClr val="72727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5883404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5E008F9-FE48-314E-AED0-320C22D849E2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255</a:t>
            </a:fld>
            <a:endParaRPr lang="en-US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8350124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ABC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42132200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C1A5CA1-9A69-4147-B438-ED38BB5675DC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256</a:t>
            </a:fld>
            <a:endParaRPr lang="en-US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8384389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>
                        <a:alpha val="7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rgbClr val="BF9474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A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7869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60878157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EB330BB-7464-CD4F-821D-1510E1EBAD56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257</a:t>
            </a:fld>
            <a:endParaRPr lang="en-US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1416519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rgbClr val="BF9474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7B685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99911429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F553CFD-AB44-CC41-848E-4194A4301A6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258</a:t>
            </a:fld>
            <a:endParaRPr lang="en-US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0423795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0A49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rgbClr val="B0A498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0A49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0A49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0A49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1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22030528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306EECF-FB89-4F49-8A62-419F839EBE16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259</a:t>
            </a:fld>
            <a:endParaRPr lang="en-US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0785181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rgbClr val="B6B91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E3E829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E3E829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3E829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3E829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3E829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3E829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3E829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861803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9401AA6-82D1-D948-B417-FEB4935A25B8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26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350122620"/>
              </p:ext>
            </p:extLst>
          </p:nvPr>
        </p:nvGraphicFramePr>
        <p:xfrm>
          <a:off x="2847444" y="1854198"/>
          <a:ext cx="6406624" cy="35898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14145899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65EAB94-1419-8E4A-B467-6C309868D6E3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260</a:t>
            </a:fld>
            <a:endParaRPr lang="en-US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8116737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29004931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21F5661-34E7-0841-8F3B-B2C838075CFF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261</a:t>
            </a:fld>
            <a:endParaRPr lang="en-US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3746941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2624409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0577BDB-6D55-A84F-93DF-36F13684E620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262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882975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EFF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FBD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EFF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FBD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EFF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BFBD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1E32B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7E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33D93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rgbClr val="233D9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EFF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00ABC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19410512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09D1014-5CBA-5B47-A557-64BB6C65795C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263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9371537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rgbClr val="233D9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CCB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rgbClr val="A6A088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8CEC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CCB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8CEC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CCB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CC0A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F947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8CEC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89F9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27435659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C379440-2C6A-A64F-BC33-5B93191065F3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264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9759932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CCB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rgbClr val="A6A088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5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5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CCB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alpha val="5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5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C2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7869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2CCB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A6A088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B6854">
                        <a:alpha val="50196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7B6854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7869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5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60800111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20187DB-57D1-F148-A8F9-26B2ED53E75B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265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3574935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7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rgbClr val="B6B913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9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9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9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25098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F28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1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04802888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03DD430-1A76-6F4E-BD4C-99E486FFD598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266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3393230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5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9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5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F9C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5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17071235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CEE6B88-01D4-F149-84D5-D5C4B3958089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267</a:t>
            </a:fld>
            <a:endParaRPr lang="en-US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5275959"/>
              </p:ext>
            </p:extLst>
          </p:nvPr>
        </p:nvGraphicFramePr>
        <p:xfrm>
          <a:off x="623230" y="1410218"/>
          <a:ext cx="11021757" cy="4680000"/>
        </p:xfrm>
        <a:graphic>
          <a:graphicData uri="http://schemas.openxmlformats.org/drawingml/2006/table">
            <a:tbl>
              <a:tblPr firstRow="1" bandRow="1"/>
              <a:tblGrid>
                <a:gridCol w="8638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11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1114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</a:tblGrid>
              <a:tr h="360000">
                <a:tc rowSpan="2" gridSpan="2"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T</a:t>
                      </a:r>
                      <a:r>
                        <a:rPr lang="es-ES" sz="1600" b="1" dirty="0" err="1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ítulo</a:t>
                      </a:r>
                      <a:r>
                        <a:rPr lang="es-ES" sz="16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Arial Bold 14-20 pt.</a:t>
                      </a:r>
                      <a:endParaRPr lang="en-US" sz="16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gridSpan="24"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AÑO</a:t>
                      </a:r>
                      <a:endParaRPr lang="en-US" sz="105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100" dirty="0">
                        <a:solidFill>
                          <a:srgbClr val="727271"/>
                        </a:solidFill>
                      </a:endParaRPr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 gridSpan="2" vMerge="1">
                  <a:txBody>
                    <a:bodyPr/>
                    <a:lstStyle/>
                    <a:p>
                      <a:endParaRPr lang="en-US"/>
                    </a:p>
                  </a:txBody>
                  <a:tcPr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en-US" dirty="0"/>
                    </a:p>
                  </a:txBody>
                  <a:tcPr marL="90000" marR="9000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272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2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3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4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33A0">
                        <a:alpha val="74902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s-E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endParaRPr lang="en-US" sz="1100" b="1" dirty="0">
                        <a:solidFill>
                          <a:schemeClr val="bg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5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  <a:endParaRPr lang="en-US" sz="1100" dirty="0">
                        <a:solidFill>
                          <a:schemeClr val="accent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5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2980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5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5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3E829">
                        <a:alpha val="29804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EEF286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baseline="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baseline="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5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 sit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amet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BDC9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rgbClr val="B6B913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DOLOR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Lorem</a:t>
                      </a:r>
                      <a:r>
                        <a:rPr lang="en-US" sz="1050" dirty="0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  <a:r>
                        <a:rPr lang="en-US" sz="1050" dirty="0" err="1">
                          <a:solidFill>
                            <a:schemeClr val="tx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ipsum</a:t>
                      </a:r>
                      <a:endParaRPr lang="en-US" sz="1050" dirty="0">
                        <a:solidFill>
                          <a:schemeClr val="tx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5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1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dirty="0">
                        <a:solidFill>
                          <a:srgbClr val="727271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dirty="0">
                          <a:solidFill>
                            <a:schemeClr val="accent2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●</a:t>
                      </a:r>
                    </a:p>
                  </a:txBody>
                  <a:tcPr marL="89977" marR="89977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260071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A8FB68C-A45E-9D49-9394-F935A6A4FCAA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268</a:t>
            </a:fld>
            <a:endParaRPr lang="en-US" dirty="0"/>
          </a:p>
        </p:txBody>
      </p:sp>
      <p:sp>
        <p:nvSpPr>
          <p:cNvPr id="9" name="Pentagon 8"/>
          <p:cNvSpPr/>
          <p:nvPr/>
        </p:nvSpPr>
        <p:spPr>
          <a:xfrm>
            <a:off x="3035241" y="1916633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entagon 9"/>
          <p:cNvSpPr/>
          <p:nvPr/>
        </p:nvSpPr>
        <p:spPr>
          <a:xfrm>
            <a:off x="3035241" y="2548131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entagon 10"/>
          <p:cNvSpPr/>
          <p:nvPr/>
        </p:nvSpPr>
        <p:spPr>
          <a:xfrm>
            <a:off x="3035241" y="3179629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00AE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entagon 11"/>
          <p:cNvSpPr/>
          <p:nvPr/>
        </p:nvSpPr>
        <p:spPr>
          <a:xfrm>
            <a:off x="3035241" y="3811127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entagon 12"/>
          <p:cNvSpPr/>
          <p:nvPr/>
        </p:nvSpPr>
        <p:spPr>
          <a:xfrm>
            <a:off x="3035241" y="4442625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Chevron 14"/>
          <p:cNvSpPr/>
          <p:nvPr/>
        </p:nvSpPr>
        <p:spPr>
          <a:xfrm>
            <a:off x="4814053" y="1916633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6" name="Chevron 15"/>
          <p:cNvSpPr/>
          <p:nvPr/>
        </p:nvSpPr>
        <p:spPr>
          <a:xfrm>
            <a:off x="4814053" y="2548131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Chevron 16"/>
          <p:cNvSpPr/>
          <p:nvPr/>
        </p:nvSpPr>
        <p:spPr>
          <a:xfrm>
            <a:off x="4814053" y="3179629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Chevron 17"/>
          <p:cNvSpPr/>
          <p:nvPr/>
        </p:nvSpPr>
        <p:spPr>
          <a:xfrm>
            <a:off x="4814053" y="3811127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9" name="Chevron 18"/>
          <p:cNvSpPr/>
          <p:nvPr/>
        </p:nvSpPr>
        <p:spPr>
          <a:xfrm>
            <a:off x="4814053" y="4442625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56766" y="2031783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255566" y="209747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255566" y="2717860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255566" y="336014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C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255566" y="3987826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D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255566" y="46447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E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156766" y="2652169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5156766" y="3287151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156766" y="3907537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156766" y="4557118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946389486"/>
      </p:ext>
    </p:extLst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5EAED3D-BD21-DC48-AA27-5B55FFF81274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269</a:t>
            </a:fld>
            <a:endParaRPr lang="en-US" dirty="0"/>
          </a:p>
        </p:txBody>
      </p:sp>
      <p:sp>
        <p:nvSpPr>
          <p:cNvPr id="9" name="Pentagon 8"/>
          <p:cNvSpPr/>
          <p:nvPr/>
        </p:nvSpPr>
        <p:spPr>
          <a:xfrm>
            <a:off x="3035241" y="1916633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entagon 9"/>
          <p:cNvSpPr/>
          <p:nvPr/>
        </p:nvSpPr>
        <p:spPr>
          <a:xfrm>
            <a:off x="3035241" y="2548131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1">
              <a:alpha val="83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entagon 10"/>
          <p:cNvSpPr/>
          <p:nvPr/>
        </p:nvSpPr>
        <p:spPr>
          <a:xfrm>
            <a:off x="3035241" y="3179629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1">
              <a:alpha val="62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entagon 11"/>
          <p:cNvSpPr/>
          <p:nvPr/>
        </p:nvSpPr>
        <p:spPr>
          <a:xfrm>
            <a:off x="3035241" y="3811127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1">
              <a:alpha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entagon 12"/>
          <p:cNvSpPr/>
          <p:nvPr/>
        </p:nvSpPr>
        <p:spPr>
          <a:xfrm>
            <a:off x="3035241" y="4442625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1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Chevron 14"/>
          <p:cNvSpPr/>
          <p:nvPr/>
        </p:nvSpPr>
        <p:spPr>
          <a:xfrm>
            <a:off x="4814053" y="1916633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6" name="Chevron 15"/>
          <p:cNvSpPr/>
          <p:nvPr/>
        </p:nvSpPr>
        <p:spPr>
          <a:xfrm>
            <a:off x="4814053" y="2548131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Chevron 16"/>
          <p:cNvSpPr/>
          <p:nvPr/>
        </p:nvSpPr>
        <p:spPr>
          <a:xfrm>
            <a:off x="4814053" y="3179629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Chevron 17"/>
          <p:cNvSpPr/>
          <p:nvPr/>
        </p:nvSpPr>
        <p:spPr>
          <a:xfrm>
            <a:off x="4814053" y="3811127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9" name="Chevron 18"/>
          <p:cNvSpPr/>
          <p:nvPr/>
        </p:nvSpPr>
        <p:spPr>
          <a:xfrm>
            <a:off x="4814053" y="4442625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56766" y="2031783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</a:rPr>
              <a:t>Lorem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ipsum</a:t>
            </a:r>
            <a:r>
              <a:rPr lang="en-US" sz="900" dirty="0">
                <a:solidFill>
                  <a:schemeClr val="bg1"/>
                </a:solidFill>
              </a:rPr>
              <a:t> dolor sit </a:t>
            </a:r>
            <a:r>
              <a:rPr lang="en-US" sz="900" dirty="0" err="1">
                <a:solidFill>
                  <a:schemeClr val="bg1"/>
                </a:solidFill>
              </a:rPr>
              <a:t>amet</a:t>
            </a:r>
            <a:r>
              <a:rPr lang="en-US" sz="900" dirty="0">
                <a:solidFill>
                  <a:schemeClr val="bg1"/>
                </a:solidFill>
              </a:rPr>
              <a:t>, </a:t>
            </a:r>
            <a:r>
              <a:rPr lang="en-US" sz="900" dirty="0" err="1">
                <a:solidFill>
                  <a:schemeClr val="bg1"/>
                </a:solidFill>
              </a:rPr>
              <a:t>consectetur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adipiscing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elit</a:t>
            </a:r>
            <a:r>
              <a:rPr lang="en-US" sz="900" dirty="0">
                <a:solidFill>
                  <a:schemeClr val="bg1"/>
                </a:solidFill>
              </a:rPr>
              <a:t>, </a:t>
            </a:r>
            <a:r>
              <a:rPr lang="en-US" sz="900" dirty="0" err="1">
                <a:solidFill>
                  <a:schemeClr val="bg1"/>
                </a:solidFill>
              </a:rPr>
              <a:t>sed</a:t>
            </a:r>
            <a:r>
              <a:rPr lang="en-US" sz="900" dirty="0">
                <a:solidFill>
                  <a:schemeClr val="bg1"/>
                </a:solidFill>
              </a:rPr>
              <a:t> do </a:t>
            </a:r>
            <a:r>
              <a:rPr lang="en-US" sz="900" dirty="0" err="1">
                <a:solidFill>
                  <a:schemeClr val="bg1"/>
                </a:solidFill>
              </a:rPr>
              <a:t>eiusmod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tempor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incididunt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ut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labore</a:t>
            </a:r>
            <a:r>
              <a:rPr lang="en-US" sz="900" dirty="0">
                <a:solidFill>
                  <a:schemeClr val="bg1"/>
                </a:solidFill>
              </a:rPr>
              <a:t> et </a:t>
            </a:r>
            <a:r>
              <a:rPr lang="en-US" sz="900" dirty="0" err="1">
                <a:solidFill>
                  <a:schemeClr val="bg1"/>
                </a:solidFill>
              </a:rPr>
              <a:t>dolore</a:t>
            </a:r>
            <a:r>
              <a:rPr lang="en-US" sz="900" dirty="0">
                <a:solidFill>
                  <a:schemeClr val="bg1"/>
                </a:solidFill>
              </a:rPr>
              <a:t> magna </a:t>
            </a:r>
            <a:r>
              <a:rPr lang="en-US" sz="900" dirty="0" err="1">
                <a:solidFill>
                  <a:schemeClr val="bg1"/>
                </a:solidFill>
              </a:rPr>
              <a:t>aliqua</a:t>
            </a:r>
            <a:r>
              <a:rPr lang="en-US" sz="9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255566" y="209747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255566" y="2717860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255566" y="336014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C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255566" y="3987826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D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255566" y="46447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E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156766" y="2652169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5156766" y="3287151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</a:rPr>
              <a:t>Lorem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ipsum</a:t>
            </a:r>
            <a:r>
              <a:rPr lang="en-US" sz="900" dirty="0">
                <a:solidFill>
                  <a:schemeClr val="bg1"/>
                </a:solidFill>
              </a:rPr>
              <a:t> dolor sit </a:t>
            </a:r>
            <a:r>
              <a:rPr lang="en-US" sz="900" dirty="0" err="1">
                <a:solidFill>
                  <a:schemeClr val="bg1"/>
                </a:solidFill>
              </a:rPr>
              <a:t>amet</a:t>
            </a:r>
            <a:r>
              <a:rPr lang="en-US" sz="900" dirty="0">
                <a:solidFill>
                  <a:schemeClr val="bg1"/>
                </a:solidFill>
              </a:rPr>
              <a:t>, </a:t>
            </a:r>
            <a:r>
              <a:rPr lang="en-US" sz="900" dirty="0" err="1">
                <a:solidFill>
                  <a:schemeClr val="bg1"/>
                </a:solidFill>
              </a:rPr>
              <a:t>consectetur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adipiscing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elit</a:t>
            </a:r>
            <a:r>
              <a:rPr lang="en-US" sz="900" dirty="0">
                <a:solidFill>
                  <a:schemeClr val="bg1"/>
                </a:solidFill>
              </a:rPr>
              <a:t>, </a:t>
            </a:r>
            <a:r>
              <a:rPr lang="en-US" sz="900" dirty="0" err="1">
                <a:solidFill>
                  <a:schemeClr val="bg1"/>
                </a:solidFill>
              </a:rPr>
              <a:t>sed</a:t>
            </a:r>
            <a:r>
              <a:rPr lang="en-US" sz="900" dirty="0">
                <a:solidFill>
                  <a:schemeClr val="bg1"/>
                </a:solidFill>
              </a:rPr>
              <a:t> do </a:t>
            </a:r>
            <a:r>
              <a:rPr lang="en-US" sz="900" dirty="0" err="1">
                <a:solidFill>
                  <a:schemeClr val="bg1"/>
                </a:solidFill>
              </a:rPr>
              <a:t>eiusmod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tempor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incididunt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ut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labore</a:t>
            </a:r>
            <a:r>
              <a:rPr lang="en-US" sz="900" dirty="0">
                <a:solidFill>
                  <a:schemeClr val="bg1"/>
                </a:solidFill>
              </a:rPr>
              <a:t> et </a:t>
            </a:r>
            <a:r>
              <a:rPr lang="en-US" sz="900" dirty="0" err="1">
                <a:solidFill>
                  <a:schemeClr val="bg1"/>
                </a:solidFill>
              </a:rPr>
              <a:t>dolore</a:t>
            </a:r>
            <a:r>
              <a:rPr lang="en-US" sz="900" dirty="0">
                <a:solidFill>
                  <a:schemeClr val="bg1"/>
                </a:solidFill>
              </a:rPr>
              <a:t> magna </a:t>
            </a:r>
            <a:r>
              <a:rPr lang="en-US" sz="900" dirty="0" err="1">
                <a:solidFill>
                  <a:schemeClr val="bg1"/>
                </a:solidFill>
              </a:rPr>
              <a:t>aliqua</a:t>
            </a:r>
            <a:r>
              <a:rPr lang="en-US" sz="9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156766" y="3907537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156766" y="4557118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</a:rPr>
              <a:t>Lorem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ipsum</a:t>
            </a:r>
            <a:r>
              <a:rPr lang="en-US" sz="900" dirty="0">
                <a:solidFill>
                  <a:schemeClr val="bg1"/>
                </a:solidFill>
              </a:rPr>
              <a:t> dolor sit </a:t>
            </a:r>
            <a:r>
              <a:rPr lang="en-US" sz="900" dirty="0" err="1">
                <a:solidFill>
                  <a:schemeClr val="bg1"/>
                </a:solidFill>
              </a:rPr>
              <a:t>amet</a:t>
            </a:r>
            <a:r>
              <a:rPr lang="en-US" sz="900" dirty="0">
                <a:solidFill>
                  <a:schemeClr val="bg1"/>
                </a:solidFill>
              </a:rPr>
              <a:t>, </a:t>
            </a:r>
            <a:r>
              <a:rPr lang="en-US" sz="900" dirty="0" err="1">
                <a:solidFill>
                  <a:schemeClr val="bg1"/>
                </a:solidFill>
              </a:rPr>
              <a:t>consectetur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adipiscing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elit</a:t>
            </a:r>
            <a:r>
              <a:rPr lang="en-US" sz="900" dirty="0">
                <a:solidFill>
                  <a:schemeClr val="bg1"/>
                </a:solidFill>
              </a:rPr>
              <a:t>, </a:t>
            </a:r>
            <a:r>
              <a:rPr lang="en-US" sz="900" dirty="0" err="1">
                <a:solidFill>
                  <a:schemeClr val="bg1"/>
                </a:solidFill>
              </a:rPr>
              <a:t>sed</a:t>
            </a:r>
            <a:r>
              <a:rPr lang="en-US" sz="900" dirty="0">
                <a:solidFill>
                  <a:schemeClr val="bg1"/>
                </a:solidFill>
              </a:rPr>
              <a:t> do </a:t>
            </a:r>
            <a:r>
              <a:rPr lang="en-US" sz="900" dirty="0" err="1">
                <a:solidFill>
                  <a:schemeClr val="bg1"/>
                </a:solidFill>
              </a:rPr>
              <a:t>eiusmod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tempor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incididunt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ut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labore</a:t>
            </a:r>
            <a:r>
              <a:rPr lang="en-US" sz="900" dirty="0">
                <a:solidFill>
                  <a:schemeClr val="bg1"/>
                </a:solidFill>
              </a:rPr>
              <a:t> et </a:t>
            </a:r>
            <a:r>
              <a:rPr lang="en-US" sz="900" dirty="0" err="1">
                <a:solidFill>
                  <a:schemeClr val="bg1"/>
                </a:solidFill>
              </a:rPr>
              <a:t>dolore</a:t>
            </a:r>
            <a:r>
              <a:rPr lang="en-US" sz="900" dirty="0">
                <a:solidFill>
                  <a:schemeClr val="bg1"/>
                </a:solidFill>
              </a:rPr>
              <a:t> magna </a:t>
            </a:r>
            <a:r>
              <a:rPr lang="en-US" sz="900" dirty="0" err="1">
                <a:solidFill>
                  <a:schemeClr val="bg1"/>
                </a:solidFill>
              </a:rPr>
              <a:t>aliqua</a:t>
            </a:r>
            <a:r>
              <a:rPr lang="en-US" sz="900" dirty="0">
                <a:solidFill>
                  <a:schemeClr val="bg1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82706643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7D4260C-2308-284D-A559-AE16541FB7BE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27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746800820"/>
              </p:ext>
            </p:extLst>
          </p:nvPr>
        </p:nvGraphicFramePr>
        <p:xfrm>
          <a:off x="2847444" y="1854198"/>
          <a:ext cx="6406624" cy="35898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728609119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250ADDA-CE0E-4842-AB86-2B1CEA72A62B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270</a:t>
            </a:fld>
            <a:endParaRPr lang="en-US" dirty="0"/>
          </a:p>
        </p:txBody>
      </p:sp>
      <p:sp>
        <p:nvSpPr>
          <p:cNvPr id="9" name="Pentagon 8"/>
          <p:cNvSpPr/>
          <p:nvPr/>
        </p:nvSpPr>
        <p:spPr>
          <a:xfrm>
            <a:off x="3035241" y="1916633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7B685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entagon 9"/>
          <p:cNvSpPr/>
          <p:nvPr/>
        </p:nvSpPr>
        <p:spPr>
          <a:xfrm>
            <a:off x="3035241" y="2548131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entagon 10"/>
          <p:cNvSpPr/>
          <p:nvPr/>
        </p:nvSpPr>
        <p:spPr>
          <a:xfrm>
            <a:off x="3035241" y="3179629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77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entagon 11"/>
          <p:cNvSpPr/>
          <p:nvPr/>
        </p:nvSpPr>
        <p:spPr>
          <a:xfrm>
            <a:off x="3035241" y="3811127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BF947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entagon 12"/>
          <p:cNvSpPr/>
          <p:nvPr/>
        </p:nvSpPr>
        <p:spPr>
          <a:xfrm>
            <a:off x="3035241" y="4442625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789F9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Chevron 14"/>
          <p:cNvSpPr/>
          <p:nvPr/>
        </p:nvSpPr>
        <p:spPr>
          <a:xfrm>
            <a:off x="4814053" y="1916633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6" name="Chevron 15"/>
          <p:cNvSpPr/>
          <p:nvPr/>
        </p:nvSpPr>
        <p:spPr>
          <a:xfrm>
            <a:off x="4814053" y="2548131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Chevron 16"/>
          <p:cNvSpPr/>
          <p:nvPr/>
        </p:nvSpPr>
        <p:spPr>
          <a:xfrm>
            <a:off x="4814053" y="3179629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Chevron 17"/>
          <p:cNvSpPr/>
          <p:nvPr/>
        </p:nvSpPr>
        <p:spPr>
          <a:xfrm>
            <a:off x="4814053" y="3811127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9" name="Chevron 18"/>
          <p:cNvSpPr/>
          <p:nvPr/>
        </p:nvSpPr>
        <p:spPr>
          <a:xfrm>
            <a:off x="4814053" y="4442625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56766" y="2031783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255566" y="209747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255566" y="2717860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255566" y="336014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C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255566" y="3987826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D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255566" y="46447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E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156766" y="2652169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5156766" y="3287151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156766" y="3907537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156766" y="4557118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628401663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3A372D5-3173-254A-AEEC-1068351BBB03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271</a:t>
            </a:fld>
            <a:endParaRPr lang="en-US" dirty="0"/>
          </a:p>
        </p:txBody>
      </p:sp>
      <p:sp>
        <p:nvSpPr>
          <p:cNvPr id="9" name="Pentagon 8"/>
          <p:cNvSpPr/>
          <p:nvPr/>
        </p:nvSpPr>
        <p:spPr>
          <a:xfrm>
            <a:off x="3035241" y="1916633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entagon 9"/>
          <p:cNvSpPr/>
          <p:nvPr/>
        </p:nvSpPr>
        <p:spPr>
          <a:xfrm>
            <a:off x="3035241" y="2548131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entagon 10"/>
          <p:cNvSpPr/>
          <p:nvPr/>
        </p:nvSpPr>
        <p:spPr>
          <a:xfrm>
            <a:off x="3035241" y="3179629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entagon 11"/>
          <p:cNvSpPr/>
          <p:nvPr/>
        </p:nvSpPr>
        <p:spPr>
          <a:xfrm>
            <a:off x="3035241" y="3811127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entagon 12"/>
          <p:cNvSpPr/>
          <p:nvPr/>
        </p:nvSpPr>
        <p:spPr>
          <a:xfrm>
            <a:off x="3035241" y="4442625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Chevron 14"/>
          <p:cNvSpPr/>
          <p:nvPr/>
        </p:nvSpPr>
        <p:spPr>
          <a:xfrm>
            <a:off x="4814053" y="1916633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6" name="Chevron 15"/>
          <p:cNvSpPr/>
          <p:nvPr/>
        </p:nvSpPr>
        <p:spPr>
          <a:xfrm>
            <a:off x="4814053" y="2548131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Chevron 16"/>
          <p:cNvSpPr/>
          <p:nvPr/>
        </p:nvSpPr>
        <p:spPr>
          <a:xfrm>
            <a:off x="4814053" y="3179629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Chevron 17"/>
          <p:cNvSpPr/>
          <p:nvPr/>
        </p:nvSpPr>
        <p:spPr>
          <a:xfrm>
            <a:off x="4814053" y="3811127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9" name="Chevron 18"/>
          <p:cNvSpPr/>
          <p:nvPr/>
        </p:nvSpPr>
        <p:spPr>
          <a:xfrm>
            <a:off x="4814053" y="4442625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56766" y="2031783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255566" y="209747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A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255566" y="2717860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255566" y="336014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C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255566" y="3987826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D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255566" y="46447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E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156766" y="2652169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5156766" y="3287151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156766" y="3907537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156766" y="4557118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96100730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DE3AAF4-5D39-FB44-837C-D46A73B0B2CA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272</a:t>
            </a:fld>
            <a:endParaRPr lang="en-US" dirty="0"/>
          </a:p>
        </p:txBody>
      </p:sp>
      <p:sp>
        <p:nvSpPr>
          <p:cNvPr id="9" name="Pentagon 8"/>
          <p:cNvSpPr/>
          <p:nvPr/>
        </p:nvSpPr>
        <p:spPr>
          <a:xfrm>
            <a:off x="3035241" y="1916633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entagon 9"/>
          <p:cNvSpPr/>
          <p:nvPr/>
        </p:nvSpPr>
        <p:spPr>
          <a:xfrm>
            <a:off x="3035241" y="2548131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2">
              <a:alpha val="83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entagon 10"/>
          <p:cNvSpPr/>
          <p:nvPr/>
        </p:nvSpPr>
        <p:spPr>
          <a:xfrm>
            <a:off x="3035241" y="3179629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2">
              <a:alpha val="62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entagon 11"/>
          <p:cNvSpPr/>
          <p:nvPr/>
        </p:nvSpPr>
        <p:spPr>
          <a:xfrm>
            <a:off x="3035241" y="3811127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2">
              <a:alpha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entagon 12"/>
          <p:cNvSpPr/>
          <p:nvPr/>
        </p:nvSpPr>
        <p:spPr>
          <a:xfrm>
            <a:off x="3035241" y="4442625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2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Chevron 14"/>
          <p:cNvSpPr/>
          <p:nvPr/>
        </p:nvSpPr>
        <p:spPr>
          <a:xfrm>
            <a:off x="4814053" y="1916633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6" name="Chevron 15"/>
          <p:cNvSpPr/>
          <p:nvPr/>
        </p:nvSpPr>
        <p:spPr>
          <a:xfrm>
            <a:off x="4814053" y="2548131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Chevron 16"/>
          <p:cNvSpPr/>
          <p:nvPr/>
        </p:nvSpPr>
        <p:spPr>
          <a:xfrm>
            <a:off x="4814053" y="3179629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Chevron 17"/>
          <p:cNvSpPr/>
          <p:nvPr/>
        </p:nvSpPr>
        <p:spPr>
          <a:xfrm>
            <a:off x="4814053" y="3811127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9" name="Chevron 18"/>
          <p:cNvSpPr/>
          <p:nvPr/>
        </p:nvSpPr>
        <p:spPr>
          <a:xfrm>
            <a:off x="4814053" y="4442625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56766" y="2031783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</a:rPr>
              <a:t>Lorem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ipsum</a:t>
            </a:r>
            <a:r>
              <a:rPr lang="en-US" sz="900" dirty="0">
                <a:solidFill>
                  <a:schemeClr val="bg1"/>
                </a:solidFill>
              </a:rPr>
              <a:t> dolor sit </a:t>
            </a:r>
            <a:r>
              <a:rPr lang="en-US" sz="900" dirty="0" err="1">
                <a:solidFill>
                  <a:schemeClr val="bg1"/>
                </a:solidFill>
              </a:rPr>
              <a:t>amet</a:t>
            </a:r>
            <a:r>
              <a:rPr lang="en-US" sz="900" dirty="0">
                <a:solidFill>
                  <a:schemeClr val="bg1"/>
                </a:solidFill>
              </a:rPr>
              <a:t>, </a:t>
            </a:r>
            <a:r>
              <a:rPr lang="en-US" sz="900" dirty="0" err="1">
                <a:solidFill>
                  <a:schemeClr val="bg1"/>
                </a:solidFill>
              </a:rPr>
              <a:t>consectetur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adipiscing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elit</a:t>
            </a:r>
            <a:r>
              <a:rPr lang="en-US" sz="900" dirty="0">
                <a:solidFill>
                  <a:schemeClr val="bg1"/>
                </a:solidFill>
              </a:rPr>
              <a:t>, </a:t>
            </a:r>
            <a:r>
              <a:rPr lang="en-US" sz="900" dirty="0" err="1">
                <a:solidFill>
                  <a:schemeClr val="bg1"/>
                </a:solidFill>
              </a:rPr>
              <a:t>sed</a:t>
            </a:r>
            <a:r>
              <a:rPr lang="en-US" sz="900" dirty="0">
                <a:solidFill>
                  <a:schemeClr val="bg1"/>
                </a:solidFill>
              </a:rPr>
              <a:t> do </a:t>
            </a:r>
            <a:r>
              <a:rPr lang="en-US" sz="900" dirty="0" err="1">
                <a:solidFill>
                  <a:schemeClr val="bg1"/>
                </a:solidFill>
              </a:rPr>
              <a:t>eiusmod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tempor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incididunt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ut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labore</a:t>
            </a:r>
            <a:r>
              <a:rPr lang="en-US" sz="900" dirty="0">
                <a:solidFill>
                  <a:schemeClr val="bg1"/>
                </a:solidFill>
              </a:rPr>
              <a:t> et </a:t>
            </a:r>
            <a:r>
              <a:rPr lang="en-US" sz="900" dirty="0" err="1">
                <a:solidFill>
                  <a:schemeClr val="bg1"/>
                </a:solidFill>
              </a:rPr>
              <a:t>dolore</a:t>
            </a:r>
            <a:r>
              <a:rPr lang="en-US" sz="900" dirty="0">
                <a:solidFill>
                  <a:schemeClr val="bg1"/>
                </a:solidFill>
              </a:rPr>
              <a:t> magna </a:t>
            </a:r>
            <a:r>
              <a:rPr lang="en-US" sz="900" dirty="0" err="1">
                <a:solidFill>
                  <a:schemeClr val="bg1"/>
                </a:solidFill>
              </a:rPr>
              <a:t>aliqua</a:t>
            </a:r>
            <a:r>
              <a:rPr lang="en-US" sz="9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255566" y="209747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A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255566" y="2717860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255566" y="336014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C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255566" y="3987826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D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255566" y="46447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E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156766" y="2652169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5156766" y="3287151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</a:rPr>
              <a:t>Lorem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ipsum</a:t>
            </a:r>
            <a:r>
              <a:rPr lang="en-US" sz="900" dirty="0">
                <a:solidFill>
                  <a:schemeClr val="bg1"/>
                </a:solidFill>
              </a:rPr>
              <a:t> dolor sit </a:t>
            </a:r>
            <a:r>
              <a:rPr lang="en-US" sz="900" dirty="0" err="1">
                <a:solidFill>
                  <a:schemeClr val="bg1"/>
                </a:solidFill>
              </a:rPr>
              <a:t>amet</a:t>
            </a:r>
            <a:r>
              <a:rPr lang="en-US" sz="900" dirty="0">
                <a:solidFill>
                  <a:schemeClr val="bg1"/>
                </a:solidFill>
              </a:rPr>
              <a:t>, </a:t>
            </a:r>
            <a:r>
              <a:rPr lang="en-US" sz="900" dirty="0" err="1">
                <a:solidFill>
                  <a:schemeClr val="bg1"/>
                </a:solidFill>
              </a:rPr>
              <a:t>consectetur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adipiscing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elit</a:t>
            </a:r>
            <a:r>
              <a:rPr lang="en-US" sz="900" dirty="0">
                <a:solidFill>
                  <a:schemeClr val="bg1"/>
                </a:solidFill>
              </a:rPr>
              <a:t>, </a:t>
            </a:r>
            <a:r>
              <a:rPr lang="en-US" sz="900" dirty="0" err="1">
                <a:solidFill>
                  <a:schemeClr val="bg1"/>
                </a:solidFill>
              </a:rPr>
              <a:t>sed</a:t>
            </a:r>
            <a:r>
              <a:rPr lang="en-US" sz="900" dirty="0">
                <a:solidFill>
                  <a:schemeClr val="bg1"/>
                </a:solidFill>
              </a:rPr>
              <a:t> do </a:t>
            </a:r>
            <a:r>
              <a:rPr lang="en-US" sz="900" dirty="0" err="1">
                <a:solidFill>
                  <a:schemeClr val="bg1"/>
                </a:solidFill>
              </a:rPr>
              <a:t>eiusmod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tempor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incididunt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ut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labore</a:t>
            </a:r>
            <a:r>
              <a:rPr lang="en-US" sz="900" dirty="0">
                <a:solidFill>
                  <a:schemeClr val="bg1"/>
                </a:solidFill>
              </a:rPr>
              <a:t> et </a:t>
            </a:r>
            <a:r>
              <a:rPr lang="en-US" sz="900" dirty="0" err="1">
                <a:solidFill>
                  <a:schemeClr val="bg1"/>
                </a:solidFill>
              </a:rPr>
              <a:t>dolore</a:t>
            </a:r>
            <a:r>
              <a:rPr lang="en-US" sz="900" dirty="0">
                <a:solidFill>
                  <a:schemeClr val="bg1"/>
                </a:solidFill>
              </a:rPr>
              <a:t> magna </a:t>
            </a:r>
            <a:r>
              <a:rPr lang="en-US" sz="900" dirty="0" err="1">
                <a:solidFill>
                  <a:schemeClr val="bg1"/>
                </a:solidFill>
              </a:rPr>
              <a:t>aliqua</a:t>
            </a:r>
            <a:r>
              <a:rPr lang="en-US" sz="9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156766" y="3907537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156766" y="4557118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>
                <a:solidFill>
                  <a:schemeClr val="bg1"/>
                </a:solidFill>
              </a:rPr>
              <a:t>Lorem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ipsum</a:t>
            </a:r>
            <a:r>
              <a:rPr lang="en-US" sz="900" dirty="0">
                <a:solidFill>
                  <a:schemeClr val="bg1"/>
                </a:solidFill>
              </a:rPr>
              <a:t> dolor sit </a:t>
            </a:r>
            <a:r>
              <a:rPr lang="en-US" sz="900" dirty="0" err="1">
                <a:solidFill>
                  <a:schemeClr val="bg1"/>
                </a:solidFill>
              </a:rPr>
              <a:t>amet</a:t>
            </a:r>
            <a:r>
              <a:rPr lang="en-US" sz="900" dirty="0">
                <a:solidFill>
                  <a:schemeClr val="bg1"/>
                </a:solidFill>
              </a:rPr>
              <a:t>, </a:t>
            </a:r>
            <a:r>
              <a:rPr lang="en-US" sz="900" dirty="0" err="1">
                <a:solidFill>
                  <a:schemeClr val="bg1"/>
                </a:solidFill>
              </a:rPr>
              <a:t>consectetur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adipiscing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elit</a:t>
            </a:r>
            <a:r>
              <a:rPr lang="en-US" sz="900" dirty="0">
                <a:solidFill>
                  <a:schemeClr val="bg1"/>
                </a:solidFill>
              </a:rPr>
              <a:t>, </a:t>
            </a:r>
            <a:r>
              <a:rPr lang="en-US" sz="900" dirty="0" err="1">
                <a:solidFill>
                  <a:schemeClr val="bg1"/>
                </a:solidFill>
              </a:rPr>
              <a:t>sed</a:t>
            </a:r>
            <a:r>
              <a:rPr lang="en-US" sz="900" dirty="0">
                <a:solidFill>
                  <a:schemeClr val="bg1"/>
                </a:solidFill>
              </a:rPr>
              <a:t> do </a:t>
            </a:r>
            <a:r>
              <a:rPr lang="en-US" sz="900" dirty="0" err="1">
                <a:solidFill>
                  <a:schemeClr val="bg1"/>
                </a:solidFill>
              </a:rPr>
              <a:t>eiusmod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tempor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incididunt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ut</a:t>
            </a:r>
            <a:r>
              <a:rPr lang="en-US" sz="900" dirty="0">
                <a:solidFill>
                  <a:schemeClr val="bg1"/>
                </a:solidFill>
              </a:rPr>
              <a:t> </a:t>
            </a:r>
            <a:r>
              <a:rPr lang="en-US" sz="900" dirty="0" err="1">
                <a:solidFill>
                  <a:schemeClr val="bg1"/>
                </a:solidFill>
              </a:rPr>
              <a:t>labore</a:t>
            </a:r>
            <a:r>
              <a:rPr lang="en-US" sz="900" dirty="0">
                <a:solidFill>
                  <a:schemeClr val="bg1"/>
                </a:solidFill>
              </a:rPr>
              <a:t> et </a:t>
            </a:r>
            <a:r>
              <a:rPr lang="en-US" sz="900" dirty="0" err="1">
                <a:solidFill>
                  <a:schemeClr val="bg1"/>
                </a:solidFill>
              </a:rPr>
              <a:t>dolore</a:t>
            </a:r>
            <a:r>
              <a:rPr lang="en-US" sz="900" dirty="0">
                <a:solidFill>
                  <a:schemeClr val="bg1"/>
                </a:solidFill>
              </a:rPr>
              <a:t> magna </a:t>
            </a:r>
            <a:r>
              <a:rPr lang="en-US" sz="900" dirty="0" err="1">
                <a:solidFill>
                  <a:schemeClr val="bg1"/>
                </a:solidFill>
              </a:rPr>
              <a:t>aliqua</a:t>
            </a:r>
            <a:r>
              <a:rPr lang="en-US" sz="900" dirty="0">
                <a:solidFill>
                  <a:schemeClr val="bg1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108233991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62A78B2E-D6B7-7B4C-AE89-ABBADEDE4944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273</a:t>
            </a:fld>
            <a:endParaRPr lang="en-US" dirty="0"/>
          </a:p>
        </p:txBody>
      </p:sp>
      <p:sp>
        <p:nvSpPr>
          <p:cNvPr id="9" name="Pentagon 8"/>
          <p:cNvSpPr/>
          <p:nvPr/>
        </p:nvSpPr>
        <p:spPr>
          <a:xfrm>
            <a:off x="3035241" y="1916633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entagon 9"/>
          <p:cNvSpPr/>
          <p:nvPr/>
        </p:nvSpPr>
        <p:spPr>
          <a:xfrm>
            <a:off x="3035241" y="2548131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entagon 10"/>
          <p:cNvSpPr/>
          <p:nvPr/>
        </p:nvSpPr>
        <p:spPr>
          <a:xfrm>
            <a:off x="3035241" y="3179629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entagon 11"/>
          <p:cNvSpPr/>
          <p:nvPr/>
        </p:nvSpPr>
        <p:spPr>
          <a:xfrm>
            <a:off x="3035241" y="3811127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entagon 12"/>
          <p:cNvSpPr/>
          <p:nvPr/>
        </p:nvSpPr>
        <p:spPr>
          <a:xfrm>
            <a:off x="3035241" y="4442625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Chevron 14"/>
          <p:cNvSpPr/>
          <p:nvPr/>
        </p:nvSpPr>
        <p:spPr>
          <a:xfrm>
            <a:off x="4814053" y="1916633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6" name="Chevron 15"/>
          <p:cNvSpPr/>
          <p:nvPr/>
        </p:nvSpPr>
        <p:spPr>
          <a:xfrm>
            <a:off x="4814053" y="2548131"/>
            <a:ext cx="3742185" cy="631498"/>
          </a:xfrm>
          <a:prstGeom prst="chevron">
            <a:avLst>
              <a:gd name="adj" fmla="val 37815"/>
            </a:avLst>
          </a:prstGeom>
          <a:solidFill>
            <a:srgbClr val="D9D9D9">
              <a:alpha val="6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Chevron 16"/>
          <p:cNvSpPr/>
          <p:nvPr/>
        </p:nvSpPr>
        <p:spPr>
          <a:xfrm>
            <a:off x="4814053" y="3179629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Chevron 17"/>
          <p:cNvSpPr/>
          <p:nvPr/>
        </p:nvSpPr>
        <p:spPr>
          <a:xfrm>
            <a:off x="4814053" y="3811127"/>
            <a:ext cx="3742185" cy="631498"/>
          </a:xfrm>
          <a:prstGeom prst="chevron">
            <a:avLst>
              <a:gd name="adj" fmla="val 37815"/>
            </a:avLst>
          </a:prstGeom>
          <a:solidFill>
            <a:srgbClr val="D9D9D9">
              <a:alpha val="6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9" name="Chevron 18"/>
          <p:cNvSpPr/>
          <p:nvPr/>
        </p:nvSpPr>
        <p:spPr>
          <a:xfrm>
            <a:off x="4814053" y="4442625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56766" y="2031783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255566" y="209747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A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255566" y="2717860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255566" y="336014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C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255566" y="3987826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D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255566" y="46447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E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156766" y="2652169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5156766" y="3287151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156766" y="3907537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156766" y="4557118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9826057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Tabla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9099EF2-195E-A84C-890F-EE0FF1334C4C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274</a:t>
            </a:fld>
            <a:endParaRPr lang="en-US" dirty="0"/>
          </a:p>
        </p:txBody>
      </p:sp>
      <p:sp>
        <p:nvSpPr>
          <p:cNvPr id="9" name="Pentagon 8"/>
          <p:cNvSpPr/>
          <p:nvPr/>
        </p:nvSpPr>
        <p:spPr>
          <a:xfrm>
            <a:off x="3035241" y="1916633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entagon 9"/>
          <p:cNvSpPr/>
          <p:nvPr/>
        </p:nvSpPr>
        <p:spPr>
          <a:xfrm>
            <a:off x="3035241" y="2548131"/>
            <a:ext cx="2017984" cy="631498"/>
          </a:xfrm>
          <a:prstGeom prst="homePlate">
            <a:avLst>
              <a:gd name="adj" fmla="val 36813"/>
            </a:avLst>
          </a:prstGeom>
          <a:solidFill>
            <a:srgbClr val="6886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entagon 10"/>
          <p:cNvSpPr/>
          <p:nvPr/>
        </p:nvSpPr>
        <p:spPr>
          <a:xfrm>
            <a:off x="3035241" y="3179629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Pentagon 11"/>
          <p:cNvSpPr/>
          <p:nvPr/>
        </p:nvSpPr>
        <p:spPr>
          <a:xfrm>
            <a:off x="3035241" y="3811127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entagon 12"/>
          <p:cNvSpPr/>
          <p:nvPr/>
        </p:nvSpPr>
        <p:spPr>
          <a:xfrm>
            <a:off x="3035241" y="4442625"/>
            <a:ext cx="2017984" cy="631498"/>
          </a:xfrm>
          <a:prstGeom prst="homePlate">
            <a:avLst>
              <a:gd name="adj" fmla="val 36813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Chevron 14"/>
          <p:cNvSpPr/>
          <p:nvPr/>
        </p:nvSpPr>
        <p:spPr>
          <a:xfrm>
            <a:off x="4814053" y="1916633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6" name="Chevron 15"/>
          <p:cNvSpPr/>
          <p:nvPr/>
        </p:nvSpPr>
        <p:spPr>
          <a:xfrm>
            <a:off x="4814053" y="2548131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Chevron 16"/>
          <p:cNvSpPr/>
          <p:nvPr/>
        </p:nvSpPr>
        <p:spPr>
          <a:xfrm>
            <a:off x="4814053" y="3179629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Chevron 17"/>
          <p:cNvSpPr/>
          <p:nvPr/>
        </p:nvSpPr>
        <p:spPr>
          <a:xfrm>
            <a:off x="4814053" y="3811127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9" name="Chevron 18"/>
          <p:cNvSpPr/>
          <p:nvPr/>
        </p:nvSpPr>
        <p:spPr>
          <a:xfrm>
            <a:off x="4814053" y="4442625"/>
            <a:ext cx="3742185" cy="631498"/>
          </a:xfrm>
          <a:prstGeom prst="chevron">
            <a:avLst>
              <a:gd name="adj" fmla="val 37815"/>
            </a:avLst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56766" y="2031783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255566" y="2097474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A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255566" y="2717860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255566" y="3360141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/>
              <a:t>Opción</a:t>
            </a:r>
            <a:r>
              <a:rPr lang="en-US" sz="1600" b="1" dirty="0"/>
              <a:t> C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255566" y="3987826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D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255566" y="464470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1600" b="1" dirty="0" err="1">
                <a:solidFill>
                  <a:schemeClr val="bg1"/>
                </a:solidFill>
              </a:rPr>
              <a:t>Opción</a:t>
            </a:r>
            <a:r>
              <a:rPr lang="en-US" sz="1600" b="1" dirty="0">
                <a:solidFill>
                  <a:schemeClr val="bg1"/>
                </a:solidFill>
              </a:rPr>
              <a:t> E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156766" y="2652169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5156766" y="3287151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156766" y="3907537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156766" y="4557118"/>
            <a:ext cx="2922891" cy="4154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sz="900" dirty="0" err="1"/>
              <a:t>Lorem</a:t>
            </a:r>
            <a:r>
              <a:rPr lang="en-US" sz="900" dirty="0"/>
              <a:t> </a:t>
            </a:r>
            <a:r>
              <a:rPr lang="en-US" sz="900" dirty="0" err="1"/>
              <a:t>ipsum</a:t>
            </a:r>
            <a:r>
              <a:rPr lang="en-US" sz="900" dirty="0"/>
              <a:t> dolor sit </a:t>
            </a:r>
            <a:r>
              <a:rPr lang="en-US" sz="900" dirty="0" err="1"/>
              <a:t>amet</a:t>
            </a:r>
            <a:r>
              <a:rPr lang="en-US" sz="900" dirty="0"/>
              <a:t>, </a:t>
            </a:r>
            <a:r>
              <a:rPr lang="en-US" sz="900" dirty="0" err="1"/>
              <a:t>consectetur</a:t>
            </a:r>
            <a:r>
              <a:rPr lang="en-US" sz="900" dirty="0"/>
              <a:t> </a:t>
            </a:r>
            <a:r>
              <a:rPr lang="en-US" sz="900" dirty="0" err="1"/>
              <a:t>adipiscing</a:t>
            </a:r>
            <a:r>
              <a:rPr lang="en-US" sz="900" dirty="0"/>
              <a:t> </a:t>
            </a:r>
            <a:r>
              <a:rPr lang="en-US" sz="900" dirty="0" err="1"/>
              <a:t>elit</a:t>
            </a:r>
            <a:r>
              <a:rPr lang="en-US" sz="900" dirty="0"/>
              <a:t>, </a:t>
            </a:r>
            <a:r>
              <a:rPr lang="en-US" sz="900" dirty="0" err="1"/>
              <a:t>sed</a:t>
            </a:r>
            <a:r>
              <a:rPr lang="en-US" sz="900" dirty="0"/>
              <a:t> do </a:t>
            </a:r>
            <a:r>
              <a:rPr lang="en-US" sz="900" dirty="0" err="1"/>
              <a:t>eiusmod</a:t>
            </a:r>
            <a:r>
              <a:rPr lang="en-US" sz="900" dirty="0"/>
              <a:t> </a:t>
            </a:r>
            <a:r>
              <a:rPr lang="en-US" sz="900" dirty="0" err="1"/>
              <a:t>tempor</a:t>
            </a:r>
            <a:r>
              <a:rPr lang="en-US" sz="900" dirty="0"/>
              <a:t> </a:t>
            </a:r>
            <a:r>
              <a:rPr lang="en-US" sz="900" dirty="0" err="1"/>
              <a:t>incididunt</a:t>
            </a:r>
            <a:r>
              <a:rPr lang="en-US" sz="900" dirty="0"/>
              <a:t> </a:t>
            </a:r>
            <a:r>
              <a:rPr lang="en-US" sz="900" dirty="0" err="1"/>
              <a:t>ut</a:t>
            </a:r>
            <a:r>
              <a:rPr lang="en-US" sz="900" dirty="0"/>
              <a:t> </a:t>
            </a:r>
            <a:r>
              <a:rPr lang="en-US" sz="900" dirty="0" err="1"/>
              <a:t>labore</a:t>
            </a:r>
            <a:r>
              <a:rPr lang="en-US" sz="900" dirty="0"/>
              <a:t> et </a:t>
            </a:r>
            <a:r>
              <a:rPr lang="en-US" sz="900" dirty="0" err="1"/>
              <a:t>dolore</a:t>
            </a:r>
            <a:r>
              <a:rPr lang="en-US" sz="900" dirty="0"/>
              <a:t> magna </a:t>
            </a:r>
            <a:r>
              <a:rPr lang="en-US" sz="900" dirty="0" err="1"/>
              <a:t>aliqua</a:t>
            </a:r>
            <a:r>
              <a:rPr lang="en-US" sz="9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373850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Gracias</a:t>
            </a:r>
          </a:p>
        </p:txBody>
      </p:sp>
    </p:spTree>
    <p:extLst>
      <p:ext uri="{BB962C8B-B14F-4D97-AF65-F5344CB8AC3E}">
        <p14:creationId xmlns:p14="http://schemas.microsoft.com/office/powerpoint/2010/main" val="63167075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CAFC4D6-FFA6-D947-A641-3C5C91E3055A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28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664294663"/>
              </p:ext>
            </p:extLst>
          </p:nvPr>
        </p:nvGraphicFramePr>
        <p:xfrm>
          <a:off x="2847444" y="1854198"/>
          <a:ext cx="6406624" cy="35898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51225846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B36FF57-B9CE-994B-B3DE-D0F5CA266EF9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29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751886100"/>
              </p:ext>
            </p:extLst>
          </p:nvPr>
        </p:nvGraphicFramePr>
        <p:xfrm>
          <a:off x="2847444" y="1854198"/>
          <a:ext cx="6406624" cy="35898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86483690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Paleta</a:t>
            </a:r>
            <a:r>
              <a:rPr lang="en-US" dirty="0"/>
              <a:t> de </a:t>
            </a:r>
            <a:r>
              <a:rPr lang="en-US" dirty="0" err="1"/>
              <a:t>colores</a:t>
            </a:r>
            <a:r>
              <a:rPr lang="en-US" dirty="0"/>
              <a:t> </a:t>
            </a:r>
            <a:r>
              <a:rPr lang="en-US" dirty="0" err="1"/>
              <a:t>secundaria</a:t>
            </a:r>
            <a:r>
              <a:rPr lang="en-US" dirty="0"/>
              <a:t> – </a:t>
            </a:r>
            <a:r>
              <a:rPr lang="en-US" dirty="0" err="1"/>
              <a:t>colores</a:t>
            </a:r>
            <a:r>
              <a:rPr lang="en-US" dirty="0"/>
              <a:t> </a:t>
            </a:r>
            <a:r>
              <a:rPr lang="en-US" dirty="0" err="1"/>
              <a:t>tenues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039AE06-2587-9043-9B12-F79043AC837E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3</a:t>
            </a:fld>
            <a:endParaRPr lang="en-US" dirty="0"/>
          </a:p>
        </p:txBody>
      </p:sp>
      <p:sp>
        <p:nvSpPr>
          <p:cNvPr id="30" name="Rectangle 29"/>
          <p:cNvSpPr/>
          <p:nvPr/>
        </p:nvSpPr>
        <p:spPr>
          <a:xfrm>
            <a:off x="1714461" y="1634066"/>
            <a:ext cx="1179715" cy="1179715"/>
          </a:xfrm>
          <a:prstGeom prst="rect">
            <a:avLst/>
          </a:prstGeom>
          <a:solidFill>
            <a:srgbClr val="C7C9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/>
          <p:cNvSpPr/>
          <p:nvPr/>
        </p:nvSpPr>
        <p:spPr>
          <a:xfrm>
            <a:off x="3038263" y="1634066"/>
            <a:ext cx="1179715" cy="1179715"/>
          </a:xfrm>
          <a:prstGeom prst="rect">
            <a:avLst/>
          </a:prstGeom>
          <a:solidFill>
            <a:srgbClr val="D1CCB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4407092" y="1634066"/>
            <a:ext cx="1179715" cy="1179715"/>
          </a:xfrm>
          <a:prstGeom prst="rect">
            <a:avLst/>
          </a:prstGeom>
          <a:solidFill>
            <a:srgbClr val="B7A9A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Rectangle 57"/>
          <p:cNvSpPr/>
          <p:nvPr/>
        </p:nvSpPr>
        <p:spPr>
          <a:xfrm>
            <a:off x="1714461" y="3011901"/>
            <a:ext cx="1179715" cy="1179715"/>
          </a:xfrm>
          <a:prstGeom prst="rect">
            <a:avLst/>
          </a:prstGeom>
          <a:solidFill>
            <a:srgbClr val="9EA2A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Rectangle 58"/>
          <p:cNvSpPr/>
          <p:nvPr/>
        </p:nvSpPr>
        <p:spPr>
          <a:xfrm>
            <a:off x="3038263" y="3011901"/>
            <a:ext cx="1179715" cy="1179715"/>
          </a:xfrm>
          <a:prstGeom prst="rect">
            <a:avLst/>
          </a:prstGeom>
          <a:solidFill>
            <a:srgbClr val="B7B09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>
            <a:off x="4407092" y="3011901"/>
            <a:ext cx="1179715" cy="1179715"/>
          </a:xfrm>
          <a:prstGeom prst="rect">
            <a:avLst/>
          </a:prstGeom>
          <a:solidFill>
            <a:srgbClr val="A3938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ectangle 61"/>
          <p:cNvSpPr/>
          <p:nvPr/>
        </p:nvSpPr>
        <p:spPr>
          <a:xfrm>
            <a:off x="1714461" y="4416752"/>
            <a:ext cx="1179715" cy="1179715"/>
          </a:xfrm>
          <a:prstGeom prst="rect">
            <a:avLst/>
          </a:prstGeom>
          <a:solidFill>
            <a:srgbClr val="70737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ectangle 62"/>
          <p:cNvSpPr/>
          <p:nvPr/>
        </p:nvSpPr>
        <p:spPr>
          <a:xfrm>
            <a:off x="3038263" y="4416752"/>
            <a:ext cx="1179715" cy="1179715"/>
          </a:xfrm>
          <a:prstGeom prst="rect">
            <a:avLst/>
          </a:prstGeom>
          <a:solidFill>
            <a:srgbClr val="A69F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/>
          <p:cNvSpPr/>
          <p:nvPr/>
        </p:nvSpPr>
        <p:spPr>
          <a:xfrm>
            <a:off x="4407092" y="4416752"/>
            <a:ext cx="1179715" cy="1179715"/>
          </a:xfrm>
          <a:prstGeom prst="rect">
            <a:avLst/>
          </a:prstGeom>
          <a:solidFill>
            <a:srgbClr val="7A685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ectangle 65"/>
          <p:cNvSpPr/>
          <p:nvPr/>
        </p:nvSpPr>
        <p:spPr>
          <a:xfrm>
            <a:off x="6379287" y="1634066"/>
            <a:ext cx="1179715" cy="1179715"/>
          </a:xfrm>
          <a:prstGeom prst="rect">
            <a:avLst/>
          </a:prstGeom>
          <a:solidFill>
            <a:srgbClr val="A5C2C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Rectangle 66"/>
          <p:cNvSpPr/>
          <p:nvPr/>
        </p:nvSpPr>
        <p:spPr>
          <a:xfrm>
            <a:off x="7703089" y="1634066"/>
            <a:ext cx="1179715" cy="1179715"/>
          </a:xfrm>
          <a:prstGeom prst="rect">
            <a:avLst/>
          </a:prstGeom>
          <a:solidFill>
            <a:srgbClr val="DCBFA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/>
          <p:cNvSpPr/>
          <p:nvPr/>
        </p:nvSpPr>
        <p:spPr>
          <a:xfrm>
            <a:off x="9071918" y="1634066"/>
            <a:ext cx="1179715" cy="1179715"/>
          </a:xfrm>
          <a:prstGeom prst="rect">
            <a:avLst/>
          </a:prstGeom>
          <a:solidFill>
            <a:srgbClr val="B7CDC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6379287" y="3011901"/>
            <a:ext cx="1179715" cy="1179715"/>
          </a:xfrm>
          <a:prstGeom prst="rect">
            <a:avLst/>
          </a:prstGeom>
          <a:solidFill>
            <a:srgbClr val="98A4A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Rectangle 70"/>
          <p:cNvSpPr/>
          <p:nvPr/>
        </p:nvSpPr>
        <p:spPr>
          <a:xfrm>
            <a:off x="7703089" y="3011901"/>
            <a:ext cx="1179715" cy="1179715"/>
          </a:xfrm>
          <a:prstGeom prst="rect">
            <a:avLst/>
          </a:prstGeom>
          <a:solidFill>
            <a:srgbClr val="CDA7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Rectangle 71"/>
          <p:cNvSpPr/>
          <p:nvPr/>
        </p:nvSpPr>
        <p:spPr>
          <a:xfrm>
            <a:off x="9071918" y="3011901"/>
            <a:ext cx="1179715" cy="1179715"/>
          </a:xfrm>
          <a:prstGeom prst="rect">
            <a:avLst/>
          </a:prstGeom>
          <a:solidFill>
            <a:srgbClr val="9AB9A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ectangle 73"/>
          <p:cNvSpPr/>
          <p:nvPr/>
        </p:nvSpPr>
        <p:spPr>
          <a:xfrm>
            <a:off x="6379287" y="4416752"/>
            <a:ext cx="1179715" cy="1179715"/>
          </a:xfrm>
          <a:prstGeom prst="rect">
            <a:avLst/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Rectangle 74"/>
          <p:cNvSpPr/>
          <p:nvPr/>
        </p:nvSpPr>
        <p:spPr>
          <a:xfrm>
            <a:off x="7703089" y="4416752"/>
            <a:ext cx="1179715" cy="1179715"/>
          </a:xfrm>
          <a:prstGeom prst="rect">
            <a:avLst/>
          </a:prstGeom>
          <a:solidFill>
            <a:srgbClr val="BF947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Rectangle 75"/>
          <p:cNvSpPr/>
          <p:nvPr/>
        </p:nvSpPr>
        <p:spPr>
          <a:xfrm>
            <a:off x="9071918" y="4416752"/>
            <a:ext cx="1179715" cy="1179715"/>
          </a:xfrm>
          <a:prstGeom prst="rect">
            <a:avLst/>
          </a:prstGeom>
          <a:solidFill>
            <a:srgbClr val="789F9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TextBox 77"/>
          <p:cNvSpPr txBox="1"/>
          <p:nvPr/>
        </p:nvSpPr>
        <p:spPr>
          <a:xfrm>
            <a:off x="1786466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/>
              <a:t>PANTONE 420 C</a:t>
            </a:r>
          </a:p>
          <a:p>
            <a:r>
              <a:rPr lang="fi-FI" sz="800" dirty="0"/>
              <a:t>RGB: 199.201.199</a:t>
            </a:r>
          </a:p>
        </p:txBody>
      </p:sp>
      <p:sp>
        <p:nvSpPr>
          <p:cNvPr id="79" name="TextBox 78"/>
          <p:cNvSpPr txBox="1"/>
          <p:nvPr/>
        </p:nvSpPr>
        <p:spPr>
          <a:xfrm>
            <a:off x="3107266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/>
              <a:t>PANTONE 7534 C</a:t>
            </a:r>
          </a:p>
          <a:p>
            <a:r>
              <a:rPr lang="fi-FI" sz="800" dirty="0"/>
              <a:t>RGB: 209.204.189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4478866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/>
              <a:t>PANTONE 7529 C</a:t>
            </a:r>
          </a:p>
          <a:p>
            <a:r>
              <a:rPr lang="fi-FI" sz="800" dirty="0"/>
              <a:t>RGB: 183.169.154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1786466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</a:rPr>
              <a:t>PANTONE 422 C</a:t>
            </a:r>
          </a:p>
          <a:p>
            <a:r>
              <a:rPr lang="fi-FI" sz="800" dirty="0">
                <a:solidFill>
                  <a:schemeClr val="bg1"/>
                </a:solidFill>
              </a:rPr>
              <a:t>RGB: 158.162.162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3107266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</a:rPr>
              <a:t>PANTONE 7535 C</a:t>
            </a:r>
          </a:p>
          <a:p>
            <a:r>
              <a:rPr lang="fi-FI" sz="800" dirty="0">
                <a:solidFill>
                  <a:schemeClr val="bg1"/>
                </a:solidFill>
              </a:rPr>
              <a:t>RGB: 183.176.156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4478866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</a:rPr>
              <a:t>PANTONE 7530 C</a:t>
            </a:r>
          </a:p>
          <a:p>
            <a:r>
              <a:rPr lang="fi-FI" sz="800" dirty="0">
                <a:solidFill>
                  <a:schemeClr val="bg1"/>
                </a:solidFill>
              </a:rPr>
              <a:t>RGB: 163.147.130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1786466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</a:rPr>
              <a:t>PANTONE 424 C</a:t>
            </a:r>
          </a:p>
          <a:p>
            <a:r>
              <a:rPr lang="fi-FI" sz="800" dirty="0">
                <a:solidFill>
                  <a:schemeClr val="bg1"/>
                </a:solidFill>
              </a:rPr>
              <a:t>RGB: 112.115.114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3107266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</a:rPr>
              <a:t>PANTONE 7536 C</a:t>
            </a:r>
          </a:p>
          <a:p>
            <a:r>
              <a:rPr lang="fi-FI" sz="800" dirty="0">
                <a:solidFill>
                  <a:schemeClr val="bg1"/>
                </a:solidFill>
              </a:rPr>
              <a:t>RGB: 166.159.136</a:t>
            </a:r>
          </a:p>
        </p:txBody>
      </p:sp>
      <p:sp>
        <p:nvSpPr>
          <p:cNvPr id="86" name="TextBox 85"/>
          <p:cNvSpPr txBox="1"/>
          <p:nvPr/>
        </p:nvSpPr>
        <p:spPr>
          <a:xfrm>
            <a:off x="4478866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</a:rPr>
              <a:t>PANTONE 7531 C</a:t>
            </a:r>
          </a:p>
          <a:p>
            <a:r>
              <a:rPr lang="fi-FI" sz="800" dirty="0">
                <a:solidFill>
                  <a:schemeClr val="bg1"/>
                </a:solidFill>
              </a:rPr>
              <a:t>RGB: 122.104.85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6451599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e-DE" sz="800" dirty="0">
                <a:solidFill>
                  <a:srgbClr val="656867"/>
                </a:solidFill>
              </a:rPr>
              <a:t>PANTONE 7542C</a:t>
            </a:r>
          </a:p>
          <a:p>
            <a:r>
              <a:rPr lang="de-DE" sz="800" dirty="0">
                <a:solidFill>
                  <a:srgbClr val="656867"/>
                </a:solidFill>
              </a:rPr>
              <a:t>RGB: 164.188.194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7772399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tr-TR" sz="800" dirty="0">
                <a:solidFill>
                  <a:srgbClr val="656867"/>
                </a:solidFill>
              </a:rPr>
              <a:t>PANTONE 4675 C</a:t>
            </a:r>
          </a:p>
          <a:p>
            <a:r>
              <a:rPr lang="tr-TR" sz="800" dirty="0">
                <a:solidFill>
                  <a:srgbClr val="656867"/>
                </a:solidFill>
              </a:rPr>
              <a:t>RGB: 220.191.166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9143999" y="2099734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rgbClr val="656867"/>
                </a:solidFill>
              </a:rPr>
              <a:t>PANTONE 622C</a:t>
            </a:r>
          </a:p>
          <a:p>
            <a:r>
              <a:rPr lang="fi-FI" sz="800" dirty="0">
                <a:solidFill>
                  <a:srgbClr val="656867"/>
                </a:solidFill>
              </a:rPr>
              <a:t>RGB: 183.205.194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6451599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e-DE" sz="800" dirty="0">
                <a:solidFill>
                  <a:schemeClr val="bg1"/>
                </a:solidFill>
              </a:rPr>
              <a:t>PANTONE 7543C</a:t>
            </a:r>
          </a:p>
          <a:p>
            <a:r>
              <a:rPr lang="de-DE" sz="800" dirty="0">
                <a:solidFill>
                  <a:schemeClr val="bg1"/>
                </a:solidFill>
              </a:rPr>
              <a:t>RGB: 152.164.174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7772399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nl-NL" sz="800" dirty="0">
                <a:solidFill>
                  <a:schemeClr val="bg1"/>
                </a:solidFill>
              </a:rPr>
              <a:t>PANTONE 4665 C</a:t>
            </a:r>
          </a:p>
          <a:p>
            <a:r>
              <a:rPr lang="nl-NL" sz="800" dirty="0">
                <a:solidFill>
                  <a:schemeClr val="bg1"/>
                </a:solidFill>
              </a:rPr>
              <a:t>RGB: 205.167.136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9143999" y="3454401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</a:rPr>
              <a:t>PANTONE  623C</a:t>
            </a:r>
          </a:p>
          <a:p>
            <a:r>
              <a:rPr lang="fi-FI" sz="800" dirty="0">
                <a:solidFill>
                  <a:schemeClr val="bg1"/>
                </a:solidFill>
              </a:rPr>
              <a:t>RGB: 154.185.173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6451599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</a:rPr>
              <a:t>PANTONE 7544C</a:t>
            </a:r>
          </a:p>
          <a:p>
            <a:r>
              <a:rPr lang="fi-FI" sz="800" dirty="0">
                <a:solidFill>
                  <a:schemeClr val="bg1"/>
                </a:solidFill>
              </a:rPr>
              <a:t>RGB: 118.134.146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7772399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</a:rPr>
              <a:t>PANTONE 4655C</a:t>
            </a:r>
          </a:p>
          <a:p>
            <a:r>
              <a:rPr lang="fi-FI" sz="800" dirty="0">
                <a:solidFill>
                  <a:schemeClr val="bg1"/>
                </a:solidFill>
              </a:rPr>
              <a:t>RGB: 191.148.116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9143999" y="4885268"/>
            <a:ext cx="103997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fi-FI" sz="800" dirty="0">
                <a:solidFill>
                  <a:schemeClr val="bg1"/>
                </a:solidFill>
              </a:rPr>
              <a:t>PANTONE 624C</a:t>
            </a:r>
          </a:p>
          <a:p>
            <a:r>
              <a:rPr lang="fi-FI" sz="800" dirty="0">
                <a:solidFill>
                  <a:schemeClr val="bg1"/>
                </a:solidFill>
              </a:rPr>
              <a:t>RGB: 120.159.144</a:t>
            </a:r>
          </a:p>
        </p:txBody>
      </p:sp>
      <p:sp>
        <p:nvSpPr>
          <p:cNvPr id="117" name="Freeform 43"/>
          <p:cNvSpPr>
            <a:spLocks/>
          </p:cNvSpPr>
          <p:nvPr/>
        </p:nvSpPr>
        <p:spPr bwMode="auto">
          <a:xfrm>
            <a:off x="4351267" y="3680257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1" name="Freeform 47"/>
          <p:cNvSpPr>
            <a:spLocks/>
          </p:cNvSpPr>
          <p:nvPr/>
        </p:nvSpPr>
        <p:spPr bwMode="auto">
          <a:xfrm>
            <a:off x="5206551" y="2894794"/>
            <a:ext cx="855284" cy="785464"/>
          </a:xfrm>
          <a:custGeom>
            <a:avLst/>
            <a:gdLst>
              <a:gd name="T0" fmla="*/ 0 w 441"/>
              <a:gd name="T1" fmla="*/ 0 h 405"/>
              <a:gd name="T2" fmla="*/ 0 w 441"/>
              <a:gd name="T3" fmla="*/ 201 h 405"/>
              <a:gd name="T4" fmla="*/ 441 w 441"/>
              <a:gd name="T5" fmla="*/ 405 h 405"/>
              <a:gd name="T6" fmla="*/ 441 w 441"/>
              <a:gd name="T7" fmla="*/ 204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05">
                <a:moveTo>
                  <a:pt x="0" y="0"/>
                </a:moveTo>
                <a:lnTo>
                  <a:pt x="0" y="201"/>
                </a:lnTo>
                <a:lnTo>
                  <a:pt x="441" y="405"/>
                </a:lnTo>
                <a:lnTo>
                  <a:pt x="441" y="20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5" name="Freeform 51"/>
          <p:cNvSpPr>
            <a:spLocks/>
          </p:cNvSpPr>
          <p:nvPr/>
        </p:nvSpPr>
        <p:spPr bwMode="auto">
          <a:xfrm>
            <a:off x="6061833" y="3680257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44144095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17AAB9A-5B02-004E-B275-0A2D7794E016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30</a:t>
            </a:fld>
            <a:endParaRPr lang="en-US" dirty="0"/>
          </a:p>
        </p:txBody>
      </p:sp>
      <p:sp>
        <p:nvSpPr>
          <p:cNvPr id="8" name="Freeform 11"/>
          <p:cNvSpPr>
            <a:spLocks/>
          </p:cNvSpPr>
          <p:nvPr/>
        </p:nvSpPr>
        <p:spPr bwMode="auto">
          <a:xfrm>
            <a:off x="1418301" y="3131197"/>
            <a:ext cx="515251" cy="1965827"/>
          </a:xfrm>
          <a:custGeom>
            <a:avLst/>
            <a:gdLst>
              <a:gd name="T0" fmla="*/ 157 w 157"/>
              <a:gd name="T1" fmla="*/ 599 h 599"/>
              <a:gd name="T2" fmla="*/ 0 w 157"/>
              <a:gd name="T3" fmla="*/ 537 h 599"/>
              <a:gd name="T4" fmla="*/ 0 w 157"/>
              <a:gd name="T5" fmla="*/ 0 h 599"/>
              <a:gd name="T6" fmla="*/ 157 w 157"/>
              <a:gd name="T7" fmla="*/ 62 h 599"/>
              <a:gd name="T8" fmla="*/ 157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157" y="599"/>
                </a:moveTo>
                <a:lnTo>
                  <a:pt x="0" y="537"/>
                </a:lnTo>
                <a:lnTo>
                  <a:pt x="0" y="0"/>
                </a:lnTo>
                <a:lnTo>
                  <a:pt x="157" y="62"/>
                </a:lnTo>
                <a:lnTo>
                  <a:pt x="157" y="599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12"/>
          <p:cNvSpPr>
            <a:spLocks/>
          </p:cNvSpPr>
          <p:nvPr/>
        </p:nvSpPr>
        <p:spPr bwMode="auto">
          <a:xfrm>
            <a:off x="1933550" y="3131197"/>
            <a:ext cx="515251" cy="1965827"/>
          </a:xfrm>
          <a:custGeom>
            <a:avLst/>
            <a:gdLst>
              <a:gd name="T0" fmla="*/ 0 w 157"/>
              <a:gd name="T1" fmla="*/ 599 h 599"/>
              <a:gd name="T2" fmla="*/ 157 w 157"/>
              <a:gd name="T3" fmla="*/ 537 h 599"/>
              <a:gd name="T4" fmla="*/ 157 w 157"/>
              <a:gd name="T5" fmla="*/ 0 h 599"/>
              <a:gd name="T6" fmla="*/ 0 w 157"/>
              <a:gd name="T7" fmla="*/ 62 h 599"/>
              <a:gd name="T8" fmla="*/ 0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0" y="599"/>
                </a:moveTo>
                <a:lnTo>
                  <a:pt x="157" y="537"/>
                </a:lnTo>
                <a:lnTo>
                  <a:pt x="157" y="0"/>
                </a:lnTo>
                <a:lnTo>
                  <a:pt x="0" y="62"/>
                </a:lnTo>
                <a:lnTo>
                  <a:pt x="0" y="599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13"/>
          <p:cNvSpPr>
            <a:spLocks/>
          </p:cNvSpPr>
          <p:nvPr/>
        </p:nvSpPr>
        <p:spPr bwMode="auto">
          <a:xfrm>
            <a:off x="1418301" y="2917878"/>
            <a:ext cx="1030500" cy="423359"/>
          </a:xfrm>
          <a:custGeom>
            <a:avLst/>
            <a:gdLst>
              <a:gd name="T0" fmla="*/ 157 w 314"/>
              <a:gd name="T1" fmla="*/ 0 h 129"/>
              <a:gd name="T2" fmla="*/ 0 w 314"/>
              <a:gd name="T3" fmla="*/ 65 h 129"/>
              <a:gd name="T4" fmla="*/ 157 w 314"/>
              <a:gd name="T5" fmla="*/ 129 h 129"/>
              <a:gd name="T6" fmla="*/ 314 w 314"/>
              <a:gd name="T7" fmla="*/ 65 h 129"/>
              <a:gd name="T8" fmla="*/ 157 w 314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9">
                <a:moveTo>
                  <a:pt x="157" y="0"/>
                </a:moveTo>
                <a:lnTo>
                  <a:pt x="0" y="65"/>
                </a:lnTo>
                <a:lnTo>
                  <a:pt x="157" y="129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chemeClr val="accent3">
              <a:alpha val="71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14"/>
          <p:cNvSpPr>
            <a:spLocks/>
          </p:cNvSpPr>
          <p:nvPr/>
        </p:nvSpPr>
        <p:spPr bwMode="auto">
          <a:xfrm>
            <a:off x="2849186" y="2435446"/>
            <a:ext cx="515251" cy="2661578"/>
          </a:xfrm>
          <a:custGeom>
            <a:avLst/>
            <a:gdLst>
              <a:gd name="T0" fmla="*/ 157 w 157"/>
              <a:gd name="T1" fmla="*/ 811 h 811"/>
              <a:gd name="T2" fmla="*/ 0 w 157"/>
              <a:gd name="T3" fmla="*/ 749 h 811"/>
              <a:gd name="T4" fmla="*/ 0 w 157"/>
              <a:gd name="T5" fmla="*/ 0 h 811"/>
              <a:gd name="T6" fmla="*/ 157 w 157"/>
              <a:gd name="T7" fmla="*/ 62 h 811"/>
              <a:gd name="T8" fmla="*/ 157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157" y="811"/>
                </a:moveTo>
                <a:lnTo>
                  <a:pt x="0" y="749"/>
                </a:lnTo>
                <a:lnTo>
                  <a:pt x="0" y="0"/>
                </a:lnTo>
                <a:lnTo>
                  <a:pt x="157" y="62"/>
                </a:lnTo>
                <a:lnTo>
                  <a:pt x="157" y="811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15"/>
          <p:cNvSpPr>
            <a:spLocks/>
          </p:cNvSpPr>
          <p:nvPr/>
        </p:nvSpPr>
        <p:spPr bwMode="auto">
          <a:xfrm>
            <a:off x="3364435" y="2435446"/>
            <a:ext cx="515251" cy="2661578"/>
          </a:xfrm>
          <a:custGeom>
            <a:avLst/>
            <a:gdLst>
              <a:gd name="T0" fmla="*/ 0 w 157"/>
              <a:gd name="T1" fmla="*/ 811 h 811"/>
              <a:gd name="T2" fmla="*/ 157 w 157"/>
              <a:gd name="T3" fmla="*/ 749 h 811"/>
              <a:gd name="T4" fmla="*/ 157 w 157"/>
              <a:gd name="T5" fmla="*/ 0 h 811"/>
              <a:gd name="T6" fmla="*/ 0 w 157"/>
              <a:gd name="T7" fmla="*/ 62 h 811"/>
              <a:gd name="T8" fmla="*/ 0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0" y="811"/>
                </a:moveTo>
                <a:lnTo>
                  <a:pt x="157" y="749"/>
                </a:lnTo>
                <a:lnTo>
                  <a:pt x="157" y="0"/>
                </a:lnTo>
                <a:lnTo>
                  <a:pt x="0" y="62"/>
                </a:lnTo>
                <a:lnTo>
                  <a:pt x="0" y="81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16"/>
          <p:cNvSpPr>
            <a:spLocks/>
          </p:cNvSpPr>
          <p:nvPr/>
        </p:nvSpPr>
        <p:spPr bwMode="auto">
          <a:xfrm>
            <a:off x="2849186" y="2222127"/>
            <a:ext cx="1030500" cy="420076"/>
          </a:xfrm>
          <a:custGeom>
            <a:avLst/>
            <a:gdLst>
              <a:gd name="T0" fmla="*/ 157 w 314"/>
              <a:gd name="T1" fmla="*/ 0 h 128"/>
              <a:gd name="T2" fmla="*/ 0 w 314"/>
              <a:gd name="T3" fmla="*/ 65 h 128"/>
              <a:gd name="T4" fmla="*/ 157 w 314"/>
              <a:gd name="T5" fmla="*/ 128 h 128"/>
              <a:gd name="T6" fmla="*/ 314 w 314"/>
              <a:gd name="T7" fmla="*/ 65 h 128"/>
              <a:gd name="T8" fmla="*/ 157 w 314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8">
                <a:moveTo>
                  <a:pt x="157" y="0"/>
                </a:moveTo>
                <a:lnTo>
                  <a:pt x="0" y="65"/>
                </a:lnTo>
                <a:lnTo>
                  <a:pt x="157" y="128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chemeClr val="accent2">
              <a:alpha val="67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17"/>
          <p:cNvSpPr>
            <a:spLocks/>
          </p:cNvSpPr>
          <p:nvPr/>
        </p:nvSpPr>
        <p:spPr bwMode="auto">
          <a:xfrm>
            <a:off x="4247252" y="1838150"/>
            <a:ext cx="515251" cy="3258874"/>
          </a:xfrm>
          <a:custGeom>
            <a:avLst/>
            <a:gdLst>
              <a:gd name="T0" fmla="*/ 157 w 157"/>
              <a:gd name="T1" fmla="*/ 993 h 993"/>
              <a:gd name="T2" fmla="*/ 0 w 157"/>
              <a:gd name="T3" fmla="*/ 930 h 993"/>
              <a:gd name="T4" fmla="*/ 0 w 157"/>
              <a:gd name="T5" fmla="*/ 0 h 993"/>
              <a:gd name="T6" fmla="*/ 157 w 157"/>
              <a:gd name="T7" fmla="*/ 62 h 993"/>
              <a:gd name="T8" fmla="*/ 157 w 157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993">
                <a:moveTo>
                  <a:pt x="157" y="993"/>
                </a:moveTo>
                <a:lnTo>
                  <a:pt x="0" y="930"/>
                </a:lnTo>
                <a:lnTo>
                  <a:pt x="0" y="0"/>
                </a:lnTo>
                <a:lnTo>
                  <a:pt x="157" y="62"/>
                </a:lnTo>
                <a:lnTo>
                  <a:pt x="157" y="99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18"/>
          <p:cNvSpPr>
            <a:spLocks/>
          </p:cNvSpPr>
          <p:nvPr/>
        </p:nvSpPr>
        <p:spPr bwMode="auto">
          <a:xfrm>
            <a:off x="4762501" y="1838150"/>
            <a:ext cx="518532" cy="3258874"/>
          </a:xfrm>
          <a:custGeom>
            <a:avLst/>
            <a:gdLst>
              <a:gd name="T0" fmla="*/ 0 w 158"/>
              <a:gd name="T1" fmla="*/ 993 h 993"/>
              <a:gd name="T2" fmla="*/ 158 w 158"/>
              <a:gd name="T3" fmla="*/ 930 h 993"/>
              <a:gd name="T4" fmla="*/ 158 w 158"/>
              <a:gd name="T5" fmla="*/ 0 h 993"/>
              <a:gd name="T6" fmla="*/ 0 w 158"/>
              <a:gd name="T7" fmla="*/ 62 h 993"/>
              <a:gd name="T8" fmla="*/ 0 w 158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8" h="993">
                <a:moveTo>
                  <a:pt x="0" y="993"/>
                </a:moveTo>
                <a:lnTo>
                  <a:pt x="158" y="930"/>
                </a:lnTo>
                <a:lnTo>
                  <a:pt x="158" y="0"/>
                </a:lnTo>
                <a:lnTo>
                  <a:pt x="0" y="62"/>
                </a:lnTo>
                <a:lnTo>
                  <a:pt x="0" y="99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9"/>
          <p:cNvSpPr>
            <a:spLocks/>
          </p:cNvSpPr>
          <p:nvPr/>
        </p:nvSpPr>
        <p:spPr bwMode="auto">
          <a:xfrm>
            <a:off x="4247252" y="1628112"/>
            <a:ext cx="1033783" cy="420076"/>
          </a:xfrm>
          <a:custGeom>
            <a:avLst/>
            <a:gdLst>
              <a:gd name="T0" fmla="*/ 157 w 315"/>
              <a:gd name="T1" fmla="*/ 0 h 128"/>
              <a:gd name="T2" fmla="*/ 0 w 315"/>
              <a:gd name="T3" fmla="*/ 64 h 128"/>
              <a:gd name="T4" fmla="*/ 157 w 315"/>
              <a:gd name="T5" fmla="*/ 128 h 128"/>
              <a:gd name="T6" fmla="*/ 315 w 315"/>
              <a:gd name="T7" fmla="*/ 64 h 128"/>
              <a:gd name="T8" fmla="*/ 157 w 315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5" h="128">
                <a:moveTo>
                  <a:pt x="157" y="0"/>
                </a:moveTo>
                <a:lnTo>
                  <a:pt x="0" y="64"/>
                </a:lnTo>
                <a:lnTo>
                  <a:pt x="157" y="128"/>
                </a:lnTo>
                <a:lnTo>
                  <a:pt x="315" y="64"/>
                </a:lnTo>
                <a:lnTo>
                  <a:pt x="157" y="0"/>
                </a:lnTo>
                <a:close/>
              </a:path>
            </a:pathLst>
          </a:custGeom>
          <a:solidFill>
            <a:schemeClr val="accent1">
              <a:alpha val="76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TextBox 16"/>
          <p:cNvSpPr txBox="1"/>
          <p:nvPr/>
        </p:nvSpPr>
        <p:spPr>
          <a:xfrm>
            <a:off x="1418301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A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856439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B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247252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C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418301" y="264220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856439" y="195585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247252" y="12570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23" name="Freeform 11"/>
          <p:cNvSpPr>
            <a:spLocks/>
          </p:cNvSpPr>
          <p:nvPr/>
        </p:nvSpPr>
        <p:spPr bwMode="auto">
          <a:xfrm>
            <a:off x="6752301" y="3131197"/>
            <a:ext cx="515251" cy="1965827"/>
          </a:xfrm>
          <a:custGeom>
            <a:avLst/>
            <a:gdLst>
              <a:gd name="T0" fmla="*/ 157 w 157"/>
              <a:gd name="T1" fmla="*/ 599 h 599"/>
              <a:gd name="T2" fmla="*/ 0 w 157"/>
              <a:gd name="T3" fmla="*/ 537 h 599"/>
              <a:gd name="T4" fmla="*/ 0 w 157"/>
              <a:gd name="T5" fmla="*/ 0 h 599"/>
              <a:gd name="T6" fmla="*/ 157 w 157"/>
              <a:gd name="T7" fmla="*/ 62 h 599"/>
              <a:gd name="T8" fmla="*/ 157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157" y="599"/>
                </a:moveTo>
                <a:lnTo>
                  <a:pt x="0" y="537"/>
                </a:lnTo>
                <a:lnTo>
                  <a:pt x="0" y="0"/>
                </a:lnTo>
                <a:lnTo>
                  <a:pt x="157" y="62"/>
                </a:lnTo>
                <a:lnTo>
                  <a:pt x="157" y="599"/>
                </a:lnTo>
                <a:close/>
              </a:path>
            </a:pathLst>
          </a:custGeom>
          <a:solidFill>
            <a:srgbClr val="789F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2"/>
          <p:cNvSpPr>
            <a:spLocks/>
          </p:cNvSpPr>
          <p:nvPr/>
        </p:nvSpPr>
        <p:spPr bwMode="auto">
          <a:xfrm>
            <a:off x="7267550" y="3131197"/>
            <a:ext cx="515251" cy="1965827"/>
          </a:xfrm>
          <a:custGeom>
            <a:avLst/>
            <a:gdLst>
              <a:gd name="T0" fmla="*/ 0 w 157"/>
              <a:gd name="T1" fmla="*/ 599 h 599"/>
              <a:gd name="T2" fmla="*/ 157 w 157"/>
              <a:gd name="T3" fmla="*/ 537 h 599"/>
              <a:gd name="T4" fmla="*/ 157 w 157"/>
              <a:gd name="T5" fmla="*/ 0 h 599"/>
              <a:gd name="T6" fmla="*/ 0 w 157"/>
              <a:gd name="T7" fmla="*/ 62 h 599"/>
              <a:gd name="T8" fmla="*/ 0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0" y="599"/>
                </a:moveTo>
                <a:lnTo>
                  <a:pt x="157" y="537"/>
                </a:lnTo>
                <a:lnTo>
                  <a:pt x="157" y="0"/>
                </a:lnTo>
                <a:lnTo>
                  <a:pt x="0" y="62"/>
                </a:lnTo>
                <a:lnTo>
                  <a:pt x="0" y="599"/>
                </a:lnTo>
                <a:close/>
              </a:path>
            </a:pathLst>
          </a:custGeom>
          <a:solidFill>
            <a:srgbClr val="9AB9AD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3"/>
          <p:cNvSpPr>
            <a:spLocks/>
          </p:cNvSpPr>
          <p:nvPr/>
        </p:nvSpPr>
        <p:spPr bwMode="auto">
          <a:xfrm>
            <a:off x="6752301" y="2917878"/>
            <a:ext cx="1030500" cy="423359"/>
          </a:xfrm>
          <a:custGeom>
            <a:avLst/>
            <a:gdLst>
              <a:gd name="T0" fmla="*/ 157 w 314"/>
              <a:gd name="T1" fmla="*/ 0 h 129"/>
              <a:gd name="T2" fmla="*/ 0 w 314"/>
              <a:gd name="T3" fmla="*/ 65 h 129"/>
              <a:gd name="T4" fmla="*/ 157 w 314"/>
              <a:gd name="T5" fmla="*/ 129 h 129"/>
              <a:gd name="T6" fmla="*/ 314 w 314"/>
              <a:gd name="T7" fmla="*/ 65 h 129"/>
              <a:gd name="T8" fmla="*/ 157 w 314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9">
                <a:moveTo>
                  <a:pt x="157" y="0"/>
                </a:moveTo>
                <a:lnTo>
                  <a:pt x="0" y="65"/>
                </a:lnTo>
                <a:lnTo>
                  <a:pt x="157" y="129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rgbClr val="B8CEC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14"/>
          <p:cNvSpPr>
            <a:spLocks/>
          </p:cNvSpPr>
          <p:nvPr/>
        </p:nvSpPr>
        <p:spPr bwMode="auto">
          <a:xfrm>
            <a:off x="8183186" y="2435446"/>
            <a:ext cx="515251" cy="2661578"/>
          </a:xfrm>
          <a:custGeom>
            <a:avLst/>
            <a:gdLst>
              <a:gd name="T0" fmla="*/ 157 w 157"/>
              <a:gd name="T1" fmla="*/ 811 h 811"/>
              <a:gd name="T2" fmla="*/ 0 w 157"/>
              <a:gd name="T3" fmla="*/ 749 h 811"/>
              <a:gd name="T4" fmla="*/ 0 w 157"/>
              <a:gd name="T5" fmla="*/ 0 h 811"/>
              <a:gd name="T6" fmla="*/ 157 w 157"/>
              <a:gd name="T7" fmla="*/ 62 h 811"/>
              <a:gd name="T8" fmla="*/ 157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157" y="811"/>
                </a:moveTo>
                <a:lnTo>
                  <a:pt x="0" y="749"/>
                </a:lnTo>
                <a:lnTo>
                  <a:pt x="0" y="0"/>
                </a:lnTo>
                <a:lnTo>
                  <a:pt x="157" y="62"/>
                </a:lnTo>
                <a:lnTo>
                  <a:pt x="157" y="811"/>
                </a:ln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5"/>
          <p:cNvSpPr>
            <a:spLocks/>
          </p:cNvSpPr>
          <p:nvPr/>
        </p:nvSpPr>
        <p:spPr bwMode="auto">
          <a:xfrm>
            <a:off x="8698435" y="2435446"/>
            <a:ext cx="515251" cy="2661578"/>
          </a:xfrm>
          <a:custGeom>
            <a:avLst/>
            <a:gdLst>
              <a:gd name="T0" fmla="*/ 0 w 157"/>
              <a:gd name="T1" fmla="*/ 811 h 811"/>
              <a:gd name="T2" fmla="*/ 157 w 157"/>
              <a:gd name="T3" fmla="*/ 749 h 811"/>
              <a:gd name="T4" fmla="*/ 157 w 157"/>
              <a:gd name="T5" fmla="*/ 0 h 811"/>
              <a:gd name="T6" fmla="*/ 0 w 157"/>
              <a:gd name="T7" fmla="*/ 62 h 811"/>
              <a:gd name="T8" fmla="*/ 0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0" y="811"/>
                </a:moveTo>
                <a:lnTo>
                  <a:pt x="157" y="749"/>
                </a:lnTo>
                <a:lnTo>
                  <a:pt x="157" y="0"/>
                </a:lnTo>
                <a:lnTo>
                  <a:pt x="0" y="62"/>
                </a:lnTo>
                <a:lnTo>
                  <a:pt x="0" y="811"/>
                </a:lnTo>
                <a:close/>
              </a:path>
            </a:pathLst>
          </a:custGeom>
          <a:solidFill>
            <a:srgbClr val="98A4A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16"/>
          <p:cNvSpPr>
            <a:spLocks/>
          </p:cNvSpPr>
          <p:nvPr/>
        </p:nvSpPr>
        <p:spPr bwMode="auto">
          <a:xfrm>
            <a:off x="8183186" y="2222127"/>
            <a:ext cx="1030500" cy="420076"/>
          </a:xfrm>
          <a:custGeom>
            <a:avLst/>
            <a:gdLst>
              <a:gd name="T0" fmla="*/ 157 w 314"/>
              <a:gd name="T1" fmla="*/ 0 h 128"/>
              <a:gd name="T2" fmla="*/ 0 w 314"/>
              <a:gd name="T3" fmla="*/ 65 h 128"/>
              <a:gd name="T4" fmla="*/ 157 w 314"/>
              <a:gd name="T5" fmla="*/ 128 h 128"/>
              <a:gd name="T6" fmla="*/ 314 w 314"/>
              <a:gd name="T7" fmla="*/ 65 h 128"/>
              <a:gd name="T8" fmla="*/ 157 w 314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8">
                <a:moveTo>
                  <a:pt x="157" y="0"/>
                </a:moveTo>
                <a:lnTo>
                  <a:pt x="0" y="65"/>
                </a:lnTo>
                <a:lnTo>
                  <a:pt x="157" y="128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17"/>
          <p:cNvSpPr>
            <a:spLocks/>
          </p:cNvSpPr>
          <p:nvPr/>
        </p:nvSpPr>
        <p:spPr bwMode="auto">
          <a:xfrm>
            <a:off x="9581252" y="1838150"/>
            <a:ext cx="515251" cy="3258874"/>
          </a:xfrm>
          <a:custGeom>
            <a:avLst/>
            <a:gdLst>
              <a:gd name="T0" fmla="*/ 157 w 157"/>
              <a:gd name="T1" fmla="*/ 993 h 993"/>
              <a:gd name="T2" fmla="*/ 0 w 157"/>
              <a:gd name="T3" fmla="*/ 930 h 993"/>
              <a:gd name="T4" fmla="*/ 0 w 157"/>
              <a:gd name="T5" fmla="*/ 0 h 993"/>
              <a:gd name="T6" fmla="*/ 157 w 157"/>
              <a:gd name="T7" fmla="*/ 62 h 993"/>
              <a:gd name="T8" fmla="*/ 157 w 157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993">
                <a:moveTo>
                  <a:pt x="157" y="993"/>
                </a:moveTo>
                <a:lnTo>
                  <a:pt x="0" y="930"/>
                </a:lnTo>
                <a:lnTo>
                  <a:pt x="0" y="0"/>
                </a:lnTo>
                <a:lnTo>
                  <a:pt x="157" y="62"/>
                </a:lnTo>
                <a:lnTo>
                  <a:pt x="157" y="993"/>
                </a:lnTo>
                <a:close/>
              </a:path>
            </a:pathLst>
          </a:custGeom>
          <a:solidFill>
            <a:srgbClr val="BF947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18"/>
          <p:cNvSpPr>
            <a:spLocks/>
          </p:cNvSpPr>
          <p:nvPr/>
        </p:nvSpPr>
        <p:spPr bwMode="auto">
          <a:xfrm>
            <a:off x="10096501" y="1838150"/>
            <a:ext cx="518532" cy="3258874"/>
          </a:xfrm>
          <a:custGeom>
            <a:avLst/>
            <a:gdLst>
              <a:gd name="T0" fmla="*/ 0 w 158"/>
              <a:gd name="T1" fmla="*/ 993 h 993"/>
              <a:gd name="T2" fmla="*/ 158 w 158"/>
              <a:gd name="T3" fmla="*/ 930 h 993"/>
              <a:gd name="T4" fmla="*/ 158 w 158"/>
              <a:gd name="T5" fmla="*/ 0 h 993"/>
              <a:gd name="T6" fmla="*/ 0 w 158"/>
              <a:gd name="T7" fmla="*/ 62 h 993"/>
              <a:gd name="T8" fmla="*/ 0 w 158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8" h="993">
                <a:moveTo>
                  <a:pt x="0" y="993"/>
                </a:moveTo>
                <a:lnTo>
                  <a:pt x="158" y="930"/>
                </a:lnTo>
                <a:lnTo>
                  <a:pt x="158" y="0"/>
                </a:lnTo>
                <a:lnTo>
                  <a:pt x="0" y="62"/>
                </a:lnTo>
                <a:lnTo>
                  <a:pt x="0" y="993"/>
                </a:lnTo>
                <a:close/>
              </a:path>
            </a:pathLst>
          </a:custGeom>
          <a:solidFill>
            <a:srgbClr val="CDA8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19"/>
          <p:cNvSpPr>
            <a:spLocks/>
          </p:cNvSpPr>
          <p:nvPr/>
        </p:nvSpPr>
        <p:spPr bwMode="auto">
          <a:xfrm>
            <a:off x="9581252" y="1628112"/>
            <a:ext cx="1033783" cy="420076"/>
          </a:xfrm>
          <a:custGeom>
            <a:avLst/>
            <a:gdLst>
              <a:gd name="T0" fmla="*/ 157 w 315"/>
              <a:gd name="T1" fmla="*/ 0 h 128"/>
              <a:gd name="T2" fmla="*/ 0 w 315"/>
              <a:gd name="T3" fmla="*/ 64 h 128"/>
              <a:gd name="T4" fmla="*/ 157 w 315"/>
              <a:gd name="T5" fmla="*/ 128 h 128"/>
              <a:gd name="T6" fmla="*/ 315 w 315"/>
              <a:gd name="T7" fmla="*/ 64 h 128"/>
              <a:gd name="T8" fmla="*/ 157 w 315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5" h="128">
                <a:moveTo>
                  <a:pt x="157" y="0"/>
                </a:moveTo>
                <a:lnTo>
                  <a:pt x="0" y="64"/>
                </a:lnTo>
                <a:lnTo>
                  <a:pt x="157" y="128"/>
                </a:lnTo>
                <a:lnTo>
                  <a:pt x="315" y="64"/>
                </a:lnTo>
                <a:lnTo>
                  <a:pt x="157" y="0"/>
                </a:lnTo>
                <a:close/>
              </a:path>
            </a:pathLst>
          </a:custGeom>
          <a:solidFill>
            <a:srgbClr val="DCC0A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TextBox 31"/>
          <p:cNvSpPr txBox="1"/>
          <p:nvPr/>
        </p:nvSpPr>
        <p:spPr>
          <a:xfrm>
            <a:off x="6752301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A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190439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B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581252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C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6752301" y="264220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8190439" y="195585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9581252" y="12570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</p:spTree>
    <p:extLst>
      <p:ext uri="{BB962C8B-B14F-4D97-AF65-F5344CB8AC3E}">
        <p14:creationId xmlns:p14="http://schemas.microsoft.com/office/powerpoint/2010/main" val="216673880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1A471FB-024E-D544-8461-ABBB4A2400D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31</a:t>
            </a:fld>
            <a:endParaRPr lang="en-US" dirty="0"/>
          </a:p>
        </p:txBody>
      </p:sp>
      <p:sp>
        <p:nvSpPr>
          <p:cNvPr id="8" name="Freeform 11"/>
          <p:cNvSpPr>
            <a:spLocks/>
          </p:cNvSpPr>
          <p:nvPr/>
        </p:nvSpPr>
        <p:spPr bwMode="auto">
          <a:xfrm>
            <a:off x="1418301" y="3131197"/>
            <a:ext cx="515251" cy="1965827"/>
          </a:xfrm>
          <a:custGeom>
            <a:avLst/>
            <a:gdLst>
              <a:gd name="T0" fmla="*/ 157 w 157"/>
              <a:gd name="T1" fmla="*/ 599 h 599"/>
              <a:gd name="T2" fmla="*/ 0 w 157"/>
              <a:gd name="T3" fmla="*/ 537 h 599"/>
              <a:gd name="T4" fmla="*/ 0 w 157"/>
              <a:gd name="T5" fmla="*/ 0 h 599"/>
              <a:gd name="T6" fmla="*/ 157 w 157"/>
              <a:gd name="T7" fmla="*/ 62 h 599"/>
              <a:gd name="T8" fmla="*/ 157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157" y="599"/>
                </a:moveTo>
                <a:lnTo>
                  <a:pt x="0" y="537"/>
                </a:lnTo>
                <a:lnTo>
                  <a:pt x="0" y="0"/>
                </a:lnTo>
                <a:lnTo>
                  <a:pt x="157" y="62"/>
                </a:lnTo>
                <a:lnTo>
                  <a:pt x="157" y="599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12"/>
          <p:cNvSpPr>
            <a:spLocks/>
          </p:cNvSpPr>
          <p:nvPr/>
        </p:nvSpPr>
        <p:spPr bwMode="auto">
          <a:xfrm>
            <a:off x="1933550" y="3131197"/>
            <a:ext cx="515251" cy="1965827"/>
          </a:xfrm>
          <a:custGeom>
            <a:avLst/>
            <a:gdLst>
              <a:gd name="T0" fmla="*/ 0 w 157"/>
              <a:gd name="T1" fmla="*/ 599 h 599"/>
              <a:gd name="T2" fmla="*/ 157 w 157"/>
              <a:gd name="T3" fmla="*/ 537 h 599"/>
              <a:gd name="T4" fmla="*/ 157 w 157"/>
              <a:gd name="T5" fmla="*/ 0 h 599"/>
              <a:gd name="T6" fmla="*/ 0 w 157"/>
              <a:gd name="T7" fmla="*/ 62 h 599"/>
              <a:gd name="T8" fmla="*/ 0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0" y="599"/>
                </a:moveTo>
                <a:lnTo>
                  <a:pt x="157" y="537"/>
                </a:lnTo>
                <a:lnTo>
                  <a:pt x="157" y="0"/>
                </a:lnTo>
                <a:lnTo>
                  <a:pt x="0" y="62"/>
                </a:lnTo>
                <a:lnTo>
                  <a:pt x="0" y="599"/>
                </a:lnTo>
                <a:close/>
              </a:path>
            </a:pathLst>
          </a:custGeom>
          <a:solidFill>
            <a:srgbClr val="E4E829">
              <a:alpha val="8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13"/>
          <p:cNvSpPr>
            <a:spLocks/>
          </p:cNvSpPr>
          <p:nvPr/>
        </p:nvSpPr>
        <p:spPr bwMode="auto">
          <a:xfrm>
            <a:off x="1418301" y="2917878"/>
            <a:ext cx="1030500" cy="423359"/>
          </a:xfrm>
          <a:custGeom>
            <a:avLst/>
            <a:gdLst>
              <a:gd name="T0" fmla="*/ 157 w 314"/>
              <a:gd name="T1" fmla="*/ 0 h 129"/>
              <a:gd name="T2" fmla="*/ 0 w 314"/>
              <a:gd name="T3" fmla="*/ 65 h 129"/>
              <a:gd name="T4" fmla="*/ 157 w 314"/>
              <a:gd name="T5" fmla="*/ 129 h 129"/>
              <a:gd name="T6" fmla="*/ 314 w 314"/>
              <a:gd name="T7" fmla="*/ 65 h 129"/>
              <a:gd name="T8" fmla="*/ 157 w 314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9">
                <a:moveTo>
                  <a:pt x="157" y="0"/>
                </a:moveTo>
                <a:lnTo>
                  <a:pt x="0" y="65"/>
                </a:lnTo>
                <a:lnTo>
                  <a:pt x="157" y="129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rgbClr val="E4E829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14"/>
          <p:cNvSpPr>
            <a:spLocks/>
          </p:cNvSpPr>
          <p:nvPr/>
        </p:nvSpPr>
        <p:spPr bwMode="auto">
          <a:xfrm>
            <a:off x="2849186" y="2435446"/>
            <a:ext cx="515251" cy="2661578"/>
          </a:xfrm>
          <a:custGeom>
            <a:avLst/>
            <a:gdLst>
              <a:gd name="T0" fmla="*/ 157 w 157"/>
              <a:gd name="T1" fmla="*/ 811 h 811"/>
              <a:gd name="T2" fmla="*/ 0 w 157"/>
              <a:gd name="T3" fmla="*/ 749 h 811"/>
              <a:gd name="T4" fmla="*/ 0 w 157"/>
              <a:gd name="T5" fmla="*/ 0 h 811"/>
              <a:gd name="T6" fmla="*/ 157 w 157"/>
              <a:gd name="T7" fmla="*/ 62 h 811"/>
              <a:gd name="T8" fmla="*/ 157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157" y="811"/>
                </a:moveTo>
                <a:lnTo>
                  <a:pt x="0" y="749"/>
                </a:lnTo>
                <a:lnTo>
                  <a:pt x="0" y="0"/>
                </a:lnTo>
                <a:lnTo>
                  <a:pt x="157" y="62"/>
                </a:lnTo>
                <a:lnTo>
                  <a:pt x="157" y="811"/>
                </a:lnTo>
                <a:close/>
              </a:path>
            </a:pathLst>
          </a:custGeom>
          <a:solidFill>
            <a:srgbClr val="E4E829">
              <a:alpha val="6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15"/>
          <p:cNvSpPr>
            <a:spLocks/>
          </p:cNvSpPr>
          <p:nvPr/>
        </p:nvSpPr>
        <p:spPr bwMode="auto">
          <a:xfrm>
            <a:off x="3364435" y="2435446"/>
            <a:ext cx="515251" cy="2661578"/>
          </a:xfrm>
          <a:custGeom>
            <a:avLst/>
            <a:gdLst>
              <a:gd name="T0" fmla="*/ 0 w 157"/>
              <a:gd name="T1" fmla="*/ 811 h 811"/>
              <a:gd name="T2" fmla="*/ 157 w 157"/>
              <a:gd name="T3" fmla="*/ 749 h 811"/>
              <a:gd name="T4" fmla="*/ 157 w 157"/>
              <a:gd name="T5" fmla="*/ 0 h 811"/>
              <a:gd name="T6" fmla="*/ 0 w 157"/>
              <a:gd name="T7" fmla="*/ 62 h 811"/>
              <a:gd name="T8" fmla="*/ 0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0" y="811"/>
                </a:moveTo>
                <a:lnTo>
                  <a:pt x="157" y="749"/>
                </a:lnTo>
                <a:lnTo>
                  <a:pt x="157" y="0"/>
                </a:lnTo>
                <a:lnTo>
                  <a:pt x="0" y="62"/>
                </a:lnTo>
                <a:lnTo>
                  <a:pt x="0" y="811"/>
                </a:lnTo>
                <a:close/>
              </a:path>
            </a:pathLst>
          </a:custGeom>
          <a:solidFill>
            <a:srgbClr val="E4E829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16"/>
          <p:cNvSpPr>
            <a:spLocks/>
          </p:cNvSpPr>
          <p:nvPr/>
        </p:nvSpPr>
        <p:spPr bwMode="auto">
          <a:xfrm>
            <a:off x="2849186" y="2222127"/>
            <a:ext cx="1030500" cy="420076"/>
          </a:xfrm>
          <a:custGeom>
            <a:avLst/>
            <a:gdLst>
              <a:gd name="T0" fmla="*/ 157 w 314"/>
              <a:gd name="T1" fmla="*/ 0 h 128"/>
              <a:gd name="T2" fmla="*/ 0 w 314"/>
              <a:gd name="T3" fmla="*/ 65 h 128"/>
              <a:gd name="T4" fmla="*/ 157 w 314"/>
              <a:gd name="T5" fmla="*/ 128 h 128"/>
              <a:gd name="T6" fmla="*/ 314 w 314"/>
              <a:gd name="T7" fmla="*/ 65 h 128"/>
              <a:gd name="T8" fmla="*/ 157 w 314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8">
                <a:moveTo>
                  <a:pt x="157" y="0"/>
                </a:moveTo>
                <a:lnTo>
                  <a:pt x="0" y="65"/>
                </a:lnTo>
                <a:lnTo>
                  <a:pt x="157" y="128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rgbClr val="E4E829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17"/>
          <p:cNvSpPr>
            <a:spLocks/>
          </p:cNvSpPr>
          <p:nvPr/>
        </p:nvSpPr>
        <p:spPr bwMode="auto">
          <a:xfrm>
            <a:off x="4247252" y="1838150"/>
            <a:ext cx="515251" cy="3258874"/>
          </a:xfrm>
          <a:custGeom>
            <a:avLst/>
            <a:gdLst>
              <a:gd name="T0" fmla="*/ 157 w 157"/>
              <a:gd name="T1" fmla="*/ 993 h 993"/>
              <a:gd name="T2" fmla="*/ 0 w 157"/>
              <a:gd name="T3" fmla="*/ 930 h 993"/>
              <a:gd name="T4" fmla="*/ 0 w 157"/>
              <a:gd name="T5" fmla="*/ 0 h 993"/>
              <a:gd name="T6" fmla="*/ 157 w 157"/>
              <a:gd name="T7" fmla="*/ 62 h 993"/>
              <a:gd name="T8" fmla="*/ 157 w 157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993">
                <a:moveTo>
                  <a:pt x="157" y="993"/>
                </a:moveTo>
                <a:lnTo>
                  <a:pt x="0" y="930"/>
                </a:lnTo>
                <a:lnTo>
                  <a:pt x="0" y="0"/>
                </a:lnTo>
                <a:lnTo>
                  <a:pt x="157" y="62"/>
                </a:lnTo>
                <a:lnTo>
                  <a:pt x="157" y="993"/>
                </a:lnTo>
                <a:close/>
              </a:path>
            </a:pathLst>
          </a:custGeom>
          <a:solidFill>
            <a:srgbClr val="E4E829">
              <a:alpha val="4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18"/>
          <p:cNvSpPr>
            <a:spLocks/>
          </p:cNvSpPr>
          <p:nvPr/>
        </p:nvSpPr>
        <p:spPr bwMode="auto">
          <a:xfrm>
            <a:off x="4762501" y="1838150"/>
            <a:ext cx="518532" cy="3258874"/>
          </a:xfrm>
          <a:custGeom>
            <a:avLst/>
            <a:gdLst>
              <a:gd name="T0" fmla="*/ 0 w 158"/>
              <a:gd name="T1" fmla="*/ 993 h 993"/>
              <a:gd name="T2" fmla="*/ 158 w 158"/>
              <a:gd name="T3" fmla="*/ 930 h 993"/>
              <a:gd name="T4" fmla="*/ 158 w 158"/>
              <a:gd name="T5" fmla="*/ 0 h 993"/>
              <a:gd name="T6" fmla="*/ 0 w 158"/>
              <a:gd name="T7" fmla="*/ 62 h 993"/>
              <a:gd name="T8" fmla="*/ 0 w 158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8" h="993">
                <a:moveTo>
                  <a:pt x="0" y="993"/>
                </a:moveTo>
                <a:lnTo>
                  <a:pt x="158" y="930"/>
                </a:lnTo>
                <a:lnTo>
                  <a:pt x="158" y="0"/>
                </a:lnTo>
                <a:lnTo>
                  <a:pt x="0" y="62"/>
                </a:lnTo>
                <a:lnTo>
                  <a:pt x="0" y="993"/>
                </a:lnTo>
                <a:close/>
              </a:path>
            </a:pathLst>
          </a:custGeom>
          <a:solidFill>
            <a:srgbClr val="E4E829">
              <a:alpha val="29804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9"/>
          <p:cNvSpPr>
            <a:spLocks/>
          </p:cNvSpPr>
          <p:nvPr/>
        </p:nvSpPr>
        <p:spPr bwMode="auto">
          <a:xfrm>
            <a:off x="4247252" y="1628312"/>
            <a:ext cx="1033783" cy="420076"/>
          </a:xfrm>
          <a:custGeom>
            <a:avLst/>
            <a:gdLst>
              <a:gd name="T0" fmla="*/ 157 w 315"/>
              <a:gd name="T1" fmla="*/ 0 h 128"/>
              <a:gd name="T2" fmla="*/ 0 w 315"/>
              <a:gd name="T3" fmla="*/ 64 h 128"/>
              <a:gd name="T4" fmla="*/ 157 w 315"/>
              <a:gd name="T5" fmla="*/ 128 h 128"/>
              <a:gd name="T6" fmla="*/ 315 w 315"/>
              <a:gd name="T7" fmla="*/ 64 h 128"/>
              <a:gd name="T8" fmla="*/ 157 w 315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5" h="128">
                <a:moveTo>
                  <a:pt x="157" y="0"/>
                </a:moveTo>
                <a:lnTo>
                  <a:pt x="0" y="64"/>
                </a:lnTo>
                <a:lnTo>
                  <a:pt x="157" y="128"/>
                </a:lnTo>
                <a:lnTo>
                  <a:pt x="315" y="64"/>
                </a:lnTo>
                <a:lnTo>
                  <a:pt x="157" y="0"/>
                </a:lnTo>
                <a:close/>
              </a:path>
            </a:pathLst>
          </a:custGeom>
          <a:solidFill>
            <a:srgbClr val="E4E829">
              <a:alpha val="2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TextBox 16"/>
          <p:cNvSpPr txBox="1"/>
          <p:nvPr/>
        </p:nvSpPr>
        <p:spPr>
          <a:xfrm>
            <a:off x="1418301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A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856439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B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247252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C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418301" y="264220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856439" y="195585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247252" y="12570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23" name="Freeform 11"/>
          <p:cNvSpPr>
            <a:spLocks/>
          </p:cNvSpPr>
          <p:nvPr/>
        </p:nvSpPr>
        <p:spPr bwMode="auto">
          <a:xfrm>
            <a:off x="6752301" y="3131197"/>
            <a:ext cx="515251" cy="1965827"/>
          </a:xfrm>
          <a:custGeom>
            <a:avLst/>
            <a:gdLst>
              <a:gd name="T0" fmla="*/ 157 w 157"/>
              <a:gd name="T1" fmla="*/ 599 h 599"/>
              <a:gd name="T2" fmla="*/ 0 w 157"/>
              <a:gd name="T3" fmla="*/ 537 h 599"/>
              <a:gd name="T4" fmla="*/ 0 w 157"/>
              <a:gd name="T5" fmla="*/ 0 h 599"/>
              <a:gd name="T6" fmla="*/ 157 w 157"/>
              <a:gd name="T7" fmla="*/ 62 h 599"/>
              <a:gd name="T8" fmla="*/ 157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157" y="599"/>
                </a:moveTo>
                <a:lnTo>
                  <a:pt x="0" y="537"/>
                </a:lnTo>
                <a:lnTo>
                  <a:pt x="0" y="0"/>
                </a:lnTo>
                <a:lnTo>
                  <a:pt x="157" y="62"/>
                </a:lnTo>
                <a:lnTo>
                  <a:pt x="157" y="599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2"/>
          <p:cNvSpPr>
            <a:spLocks/>
          </p:cNvSpPr>
          <p:nvPr/>
        </p:nvSpPr>
        <p:spPr bwMode="auto">
          <a:xfrm>
            <a:off x="7267550" y="3131197"/>
            <a:ext cx="515251" cy="1965827"/>
          </a:xfrm>
          <a:custGeom>
            <a:avLst/>
            <a:gdLst>
              <a:gd name="T0" fmla="*/ 0 w 157"/>
              <a:gd name="T1" fmla="*/ 599 h 599"/>
              <a:gd name="T2" fmla="*/ 157 w 157"/>
              <a:gd name="T3" fmla="*/ 537 h 599"/>
              <a:gd name="T4" fmla="*/ 157 w 157"/>
              <a:gd name="T5" fmla="*/ 0 h 599"/>
              <a:gd name="T6" fmla="*/ 0 w 157"/>
              <a:gd name="T7" fmla="*/ 62 h 599"/>
              <a:gd name="T8" fmla="*/ 0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0" y="599"/>
                </a:moveTo>
                <a:lnTo>
                  <a:pt x="157" y="537"/>
                </a:lnTo>
                <a:lnTo>
                  <a:pt x="157" y="0"/>
                </a:lnTo>
                <a:lnTo>
                  <a:pt x="0" y="62"/>
                </a:lnTo>
                <a:lnTo>
                  <a:pt x="0" y="599"/>
                </a:lnTo>
                <a:close/>
              </a:path>
            </a:pathLst>
          </a:custGeom>
          <a:solidFill>
            <a:srgbClr val="E4E829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3"/>
          <p:cNvSpPr>
            <a:spLocks/>
          </p:cNvSpPr>
          <p:nvPr/>
        </p:nvSpPr>
        <p:spPr bwMode="auto">
          <a:xfrm>
            <a:off x="6752301" y="2917878"/>
            <a:ext cx="1030500" cy="423359"/>
          </a:xfrm>
          <a:custGeom>
            <a:avLst/>
            <a:gdLst>
              <a:gd name="T0" fmla="*/ 157 w 314"/>
              <a:gd name="T1" fmla="*/ 0 h 129"/>
              <a:gd name="T2" fmla="*/ 0 w 314"/>
              <a:gd name="T3" fmla="*/ 65 h 129"/>
              <a:gd name="T4" fmla="*/ 157 w 314"/>
              <a:gd name="T5" fmla="*/ 129 h 129"/>
              <a:gd name="T6" fmla="*/ 314 w 314"/>
              <a:gd name="T7" fmla="*/ 65 h 129"/>
              <a:gd name="T8" fmla="*/ 157 w 314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9">
                <a:moveTo>
                  <a:pt x="157" y="0"/>
                </a:moveTo>
                <a:lnTo>
                  <a:pt x="0" y="65"/>
                </a:lnTo>
                <a:lnTo>
                  <a:pt x="157" y="129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rgbClr val="E4E829">
              <a:alpha val="6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14"/>
          <p:cNvSpPr>
            <a:spLocks/>
          </p:cNvSpPr>
          <p:nvPr/>
        </p:nvSpPr>
        <p:spPr bwMode="auto">
          <a:xfrm>
            <a:off x="8183186" y="2435446"/>
            <a:ext cx="515251" cy="2661578"/>
          </a:xfrm>
          <a:custGeom>
            <a:avLst/>
            <a:gdLst>
              <a:gd name="T0" fmla="*/ 157 w 157"/>
              <a:gd name="T1" fmla="*/ 811 h 811"/>
              <a:gd name="T2" fmla="*/ 0 w 157"/>
              <a:gd name="T3" fmla="*/ 749 h 811"/>
              <a:gd name="T4" fmla="*/ 0 w 157"/>
              <a:gd name="T5" fmla="*/ 0 h 811"/>
              <a:gd name="T6" fmla="*/ 157 w 157"/>
              <a:gd name="T7" fmla="*/ 62 h 811"/>
              <a:gd name="T8" fmla="*/ 157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157" y="811"/>
                </a:moveTo>
                <a:lnTo>
                  <a:pt x="0" y="749"/>
                </a:lnTo>
                <a:lnTo>
                  <a:pt x="0" y="0"/>
                </a:lnTo>
                <a:lnTo>
                  <a:pt x="157" y="62"/>
                </a:lnTo>
                <a:lnTo>
                  <a:pt x="157" y="811"/>
                </a:lnTo>
                <a:close/>
              </a:path>
            </a:pathLst>
          </a:custGeom>
          <a:solidFill>
            <a:srgbClr val="EEF28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5"/>
          <p:cNvSpPr>
            <a:spLocks/>
          </p:cNvSpPr>
          <p:nvPr/>
        </p:nvSpPr>
        <p:spPr bwMode="auto">
          <a:xfrm>
            <a:off x="8698435" y="2435446"/>
            <a:ext cx="515251" cy="2661578"/>
          </a:xfrm>
          <a:custGeom>
            <a:avLst/>
            <a:gdLst>
              <a:gd name="T0" fmla="*/ 0 w 157"/>
              <a:gd name="T1" fmla="*/ 811 h 811"/>
              <a:gd name="T2" fmla="*/ 157 w 157"/>
              <a:gd name="T3" fmla="*/ 749 h 811"/>
              <a:gd name="T4" fmla="*/ 157 w 157"/>
              <a:gd name="T5" fmla="*/ 0 h 811"/>
              <a:gd name="T6" fmla="*/ 0 w 157"/>
              <a:gd name="T7" fmla="*/ 62 h 811"/>
              <a:gd name="T8" fmla="*/ 0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0" y="811"/>
                </a:moveTo>
                <a:lnTo>
                  <a:pt x="157" y="749"/>
                </a:lnTo>
                <a:lnTo>
                  <a:pt x="157" y="0"/>
                </a:lnTo>
                <a:lnTo>
                  <a:pt x="0" y="62"/>
                </a:lnTo>
                <a:lnTo>
                  <a:pt x="0" y="811"/>
                </a:lnTo>
                <a:close/>
              </a:path>
            </a:pathLst>
          </a:custGeom>
          <a:solidFill>
            <a:srgbClr val="EEF286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16"/>
          <p:cNvSpPr>
            <a:spLocks/>
          </p:cNvSpPr>
          <p:nvPr/>
        </p:nvSpPr>
        <p:spPr bwMode="auto">
          <a:xfrm>
            <a:off x="8183186" y="2222127"/>
            <a:ext cx="1030500" cy="420076"/>
          </a:xfrm>
          <a:custGeom>
            <a:avLst/>
            <a:gdLst>
              <a:gd name="T0" fmla="*/ 157 w 314"/>
              <a:gd name="T1" fmla="*/ 0 h 128"/>
              <a:gd name="T2" fmla="*/ 0 w 314"/>
              <a:gd name="T3" fmla="*/ 65 h 128"/>
              <a:gd name="T4" fmla="*/ 157 w 314"/>
              <a:gd name="T5" fmla="*/ 128 h 128"/>
              <a:gd name="T6" fmla="*/ 314 w 314"/>
              <a:gd name="T7" fmla="*/ 65 h 128"/>
              <a:gd name="T8" fmla="*/ 157 w 314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8">
                <a:moveTo>
                  <a:pt x="157" y="0"/>
                </a:moveTo>
                <a:lnTo>
                  <a:pt x="0" y="65"/>
                </a:lnTo>
                <a:lnTo>
                  <a:pt x="157" y="128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rgbClr val="EEF286">
              <a:alpha val="6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17"/>
          <p:cNvSpPr>
            <a:spLocks/>
          </p:cNvSpPr>
          <p:nvPr/>
        </p:nvSpPr>
        <p:spPr bwMode="auto">
          <a:xfrm>
            <a:off x="9581252" y="1838150"/>
            <a:ext cx="515251" cy="3258874"/>
          </a:xfrm>
          <a:custGeom>
            <a:avLst/>
            <a:gdLst>
              <a:gd name="T0" fmla="*/ 157 w 157"/>
              <a:gd name="T1" fmla="*/ 993 h 993"/>
              <a:gd name="T2" fmla="*/ 0 w 157"/>
              <a:gd name="T3" fmla="*/ 930 h 993"/>
              <a:gd name="T4" fmla="*/ 0 w 157"/>
              <a:gd name="T5" fmla="*/ 0 h 993"/>
              <a:gd name="T6" fmla="*/ 157 w 157"/>
              <a:gd name="T7" fmla="*/ 62 h 993"/>
              <a:gd name="T8" fmla="*/ 157 w 157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993">
                <a:moveTo>
                  <a:pt x="157" y="993"/>
                </a:moveTo>
                <a:lnTo>
                  <a:pt x="0" y="930"/>
                </a:lnTo>
                <a:lnTo>
                  <a:pt x="0" y="0"/>
                </a:lnTo>
                <a:lnTo>
                  <a:pt x="157" y="62"/>
                </a:lnTo>
                <a:lnTo>
                  <a:pt x="157" y="993"/>
                </a:lnTo>
                <a:close/>
              </a:path>
            </a:pathLst>
          </a:custGeom>
          <a:solidFill>
            <a:srgbClr val="F5F6B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18"/>
          <p:cNvSpPr>
            <a:spLocks/>
          </p:cNvSpPr>
          <p:nvPr/>
        </p:nvSpPr>
        <p:spPr bwMode="auto">
          <a:xfrm>
            <a:off x="10096501" y="1838150"/>
            <a:ext cx="518532" cy="3258874"/>
          </a:xfrm>
          <a:custGeom>
            <a:avLst/>
            <a:gdLst>
              <a:gd name="T0" fmla="*/ 0 w 158"/>
              <a:gd name="T1" fmla="*/ 993 h 993"/>
              <a:gd name="T2" fmla="*/ 158 w 158"/>
              <a:gd name="T3" fmla="*/ 930 h 993"/>
              <a:gd name="T4" fmla="*/ 158 w 158"/>
              <a:gd name="T5" fmla="*/ 0 h 993"/>
              <a:gd name="T6" fmla="*/ 0 w 158"/>
              <a:gd name="T7" fmla="*/ 62 h 993"/>
              <a:gd name="T8" fmla="*/ 0 w 158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8" h="993">
                <a:moveTo>
                  <a:pt x="0" y="993"/>
                </a:moveTo>
                <a:lnTo>
                  <a:pt x="158" y="930"/>
                </a:lnTo>
                <a:lnTo>
                  <a:pt x="158" y="0"/>
                </a:lnTo>
                <a:lnTo>
                  <a:pt x="0" y="62"/>
                </a:lnTo>
                <a:lnTo>
                  <a:pt x="0" y="993"/>
                </a:lnTo>
                <a:close/>
              </a:path>
            </a:pathLst>
          </a:custGeom>
          <a:solidFill>
            <a:srgbClr val="F5F6B0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19"/>
          <p:cNvSpPr>
            <a:spLocks/>
          </p:cNvSpPr>
          <p:nvPr/>
        </p:nvSpPr>
        <p:spPr bwMode="auto">
          <a:xfrm>
            <a:off x="9581252" y="1628312"/>
            <a:ext cx="1033783" cy="420076"/>
          </a:xfrm>
          <a:custGeom>
            <a:avLst/>
            <a:gdLst>
              <a:gd name="T0" fmla="*/ 157 w 315"/>
              <a:gd name="T1" fmla="*/ 0 h 128"/>
              <a:gd name="T2" fmla="*/ 0 w 315"/>
              <a:gd name="T3" fmla="*/ 64 h 128"/>
              <a:gd name="T4" fmla="*/ 157 w 315"/>
              <a:gd name="T5" fmla="*/ 128 h 128"/>
              <a:gd name="T6" fmla="*/ 315 w 315"/>
              <a:gd name="T7" fmla="*/ 64 h 128"/>
              <a:gd name="T8" fmla="*/ 157 w 315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5" h="128">
                <a:moveTo>
                  <a:pt x="157" y="0"/>
                </a:moveTo>
                <a:lnTo>
                  <a:pt x="0" y="64"/>
                </a:lnTo>
                <a:lnTo>
                  <a:pt x="157" y="128"/>
                </a:lnTo>
                <a:lnTo>
                  <a:pt x="315" y="64"/>
                </a:lnTo>
                <a:lnTo>
                  <a:pt x="157" y="0"/>
                </a:lnTo>
                <a:close/>
              </a:path>
            </a:pathLst>
          </a:custGeom>
          <a:solidFill>
            <a:srgbClr val="F5F6B0">
              <a:alpha val="6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TextBox 31"/>
          <p:cNvSpPr txBox="1"/>
          <p:nvPr/>
        </p:nvSpPr>
        <p:spPr>
          <a:xfrm>
            <a:off x="6752301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A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190439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B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9581252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C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6752301" y="264220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8190439" y="195585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9581252" y="12570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</p:spTree>
    <p:extLst>
      <p:ext uri="{BB962C8B-B14F-4D97-AF65-F5344CB8AC3E}">
        <p14:creationId xmlns:p14="http://schemas.microsoft.com/office/powerpoint/2010/main" val="184473345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30756B8-356E-8543-B8D4-D51F038E9A7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32</a:t>
            </a:fld>
            <a:endParaRPr lang="en-US" dirty="0"/>
          </a:p>
        </p:txBody>
      </p:sp>
      <p:sp>
        <p:nvSpPr>
          <p:cNvPr id="23" name="Freeform 11"/>
          <p:cNvSpPr>
            <a:spLocks/>
          </p:cNvSpPr>
          <p:nvPr/>
        </p:nvSpPr>
        <p:spPr bwMode="auto">
          <a:xfrm>
            <a:off x="4097079" y="3131197"/>
            <a:ext cx="515251" cy="1965827"/>
          </a:xfrm>
          <a:custGeom>
            <a:avLst/>
            <a:gdLst>
              <a:gd name="T0" fmla="*/ 157 w 157"/>
              <a:gd name="T1" fmla="*/ 599 h 599"/>
              <a:gd name="T2" fmla="*/ 0 w 157"/>
              <a:gd name="T3" fmla="*/ 537 h 599"/>
              <a:gd name="T4" fmla="*/ 0 w 157"/>
              <a:gd name="T5" fmla="*/ 0 h 599"/>
              <a:gd name="T6" fmla="*/ 157 w 157"/>
              <a:gd name="T7" fmla="*/ 62 h 599"/>
              <a:gd name="T8" fmla="*/ 157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157" y="599"/>
                </a:moveTo>
                <a:lnTo>
                  <a:pt x="0" y="537"/>
                </a:lnTo>
                <a:lnTo>
                  <a:pt x="0" y="0"/>
                </a:lnTo>
                <a:lnTo>
                  <a:pt x="157" y="62"/>
                </a:lnTo>
                <a:lnTo>
                  <a:pt x="157" y="5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12"/>
          <p:cNvSpPr>
            <a:spLocks/>
          </p:cNvSpPr>
          <p:nvPr/>
        </p:nvSpPr>
        <p:spPr bwMode="auto">
          <a:xfrm>
            <a:off x="4612328" y="3131197"/>
            <a:ext cx="515251" cy="1965827"/>
          </a:xfrm>
          <a:custGeom>
            <a:avLst/>
            <a:gdLst>
              <a:gd name="T0" fmla="*/ 0 w 157"/>
              <a:gd name="T1" fmla="*/ 599 h 599"/>
              <a:gd name="T2" fmla="*/ 157 w 157"/>
              <a:gd name="T3" fmla="*/ 537 h 599"/>
              <a:gd name="T4" fmla="*/ 157 w 157"/>
              <a:gd name="T5" fmla="*/ 0 h 599"/>
              <a:gd name="T6" fmla="*/ 0 w 157"/>
              <a:gd name="T7" fmla="*/ 62 h 599"/>
              <a:gd name="T8" fmla="*/ 0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0" y="599"/>
                </a:moveTo>
                <a:lnTo>
                  <a:pt x="157" y="537"/>
                </a:lnTo>
                <a:lnTo>
                  <a:pt x="157" y="0"/>
                </a:lnTo>
                <a:lnTo>
                  <a:pt x="0" y="62"/>
                </a:lnTo>
                <a:lnTo>
                  <a:pt x="0" y="599"/>
                </a:lnTo>
                <a:close/>
              </a:path>
            </a:pathLst>
          </a:custGeom>
          <a:solidFill>
            <a:schemeClr val="tx1">
              <a:alpha val="8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3"/>
          <p:cNvSpPr>
            <a:spLocks/>
          </p:cNvSpPr>
          <p:nvPr/>
        </p:nvSpPr>
        <p:spPr bwMode="auto">
          <a:xfrm>
            <a:off x="4097079" y="2917878"/>
            <a:ext cx="1030500" cy="423359"/>
          </a:xfrm>
          <a:custGeom>
            <a:avLst/>
            <a:gdLst>
              <a:gd name="T0" fmla="*/ 157 w 314"/>
              <a:gd name="T1" fmla="*/ 0 h 129"/>
              <a:gd name="T2" fmla="*/ 0 w 314"/>
              <a:gd name="T3" fmla="*/ 65 h 129"/>
              <a:gd name="T4" fmla="*/ 157 w 314"/>
              <a:gd name="T5" fmla="*/ 129 h 129"/>
              <a:gd name="T6" fmla="*/ 314 w 314"/>
              <a:gd name="T7" fmla="*/ 65 h 129"/>
              <a:gd name="T8" fmla="*/ 157 w 314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9">
                <a:moveTo>
                  <a:pt x="157" y="0"/>
                </a:moveTo>
                <a:lnTo>
                  <a:pt x="0" y="65"/>
                </a:lnTo>
                <a:lnTo>
                  <a:pt x="157" y="129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chemeClr val="tx1">
              <a:alpha val="65098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14"/>
          <p:cNvSpPr>
            <a:spLocks/>
          </p:cNvSpPr>
          <p:nvPr/>
        </p:nvSpPr>
        <p:spPr bwMode="auto">
          <a:xfrm>
            <a:off x="5527964" y="2435446"/>
            <a:ext cx="515251" cy="2661578"/>
          </a:xfrm>
          <a:custGeom>
            <a:avLst/>
            <a:gdLst>
              <a:gd name="T0" fmla="*/ 157 w 157"/>
              <a:gd name="T1" fmla="*/ 811 h 811"/>
              <a:gd name="T2" fmla="*/ 0 w 157"/>
              <a:gd name="T3" fmla="*/ 749 h 811"/>
              <a:gd name="T4" fmla="*/ 0 w 157"/>
              <a:gd name="T5" fmla="*/ 0 h 811"/>
              <a:gd name="T6" fmla="*/ 157 w 157"/>
              <a:gd name="T7" fmla="*/ 62 h 811"/>
              <a:gd name="T8" fmla="*/ 157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157" y="811"/>
                </a:moveTo>
                <a:lnTo>
                  <a:pt x="0" y="749"/>
                </a:lnTo>
                <a:lnTo>
                  <a:pt x="0" y="0"/>
                </a:lnTo>
                <a:lnTo>
                  <a:pt x="157" y="62"/>
                </a:lnTo>
                <a:lnTo>
                  <a:pt x="157" y="811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5"/>
          <p:cNvSpPr>
            <a:spLocks/>
          </p:cNvSpPr>
          <p:nvPr/>
        </p:nvSpPr>
        <p:spPr bwMode="auto">
          <a:xfrm>
            <a:off x="6043213" y="2435446"/>
            <a:ext cx="515251" cy="2661578"/>
          </a:xfrm>
          <a:custGeom>
            <a:avLst/>
            <a:gdLst>
              <a:gd name="T0" fmla="*/ 0 w 157"/>
              <a:gd name="T1" fmla="*/ 811 h 811"/>
              <a:gd name="T2" fmla="*/ 157 w 157"/>
              <a:gd name="T3" fmla="*/ 749 h 811"/>
              <a:gd name="T4" fmla="*/ 157 w 157"/>
              <a:gd name="T5" fmla="*/ 0 h 811"/>
              <a:gd name="T6" fmla="*/ 0 w 157"/>
              <a:gd name="T7" fmla="*/ 62 h 811"/>
              <a:gd name="T8" fmla="*/ 0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0" y="811"/>
                </a:moveTo>
                <a:lnTo>
                  <a:pt x="157" y="749"/>
                </a:lnTo>
                <a:lnTo>
                  <a:pt x="157" y="0"/>
                </a:lnTo>
                <a:lnTo>
                  <a:pt x="0" y="62"/>
                </a:lnTo>
                <a:lnTo>
                  <a:pt x="0" y="811"/>
                </a:lnTo>
                <a:close/>
              </a:path>
            </a:pathLst>
          </a:custGeom>
          <a:solidFill>
            <a:srgbClr val="E4E829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16"/>
          <p:cNvSpPr>
            <a:spLocks/>
          </p:cNvSpPr>
          <p:nvPr/>
        </p:nvSpPr>
        <p:spPr bwMode="auto">
          <a:xfrm>
            <a:off x="5527964" y="2222127"/>
            <a:ext cx="1030500" cy="420076"/>
          </a:xfrm>
          <a:custGeom>
            <a:avLst/>
            <a:gdLst>
              <a:gd name="T0" fmla="*/ 157 w 314"/>
              <a:gd name="T1" fmla="*/ 0 h 128"/>
              <a:gd name="T2" fmla="*/ 0 w 314"/>
              <a:gd name="T3" fmla="*/ 65 h 128"/>
              <a:gd name="T4" fmla="*/ 157 w 314"/>
              <a:gd name="T5" fmla="*/ 128 h 128"/>
              <a:gd name="T6" fmla="*/ 314 w 314"/>
              <a:gd name="T7" fmla="*/ 65 h 128"/>
              <a:gd name="T8" fmla="*/ 157 w 314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8">
                <a:moveTo>
                  <a:pt x="157" y="0"/>
                </a:moveTo>
                <a:lnTo>
                  <a:pt x="0" y="65"/>
                </a:lnTo>
                <a:lnTo>
                  <a:pt x="157" y="128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rgbClr val="E4E829">
              <a:alpha val="6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17"/>
          <p:cNvSpPr>
            <a:spLocks/>
          </p:cNvSpPr>
          <p:nvPr/>
        </p:nvSpPr>
        <p:spPr bwMode="auto">
          <a:xfrm>
            <a:off x="6926030" y="1838150"/>
            <a:ext cx="515251" cy="3258874"/>
          </a:xfrm>
          <a:custGeom>
            <a:avLst/>
            <a:gdLst>
              <a:gd name="T0" fmla="*/ 157 w 157"/>
              <a:gd name="T1" fmla="*/ 993 h 993"/>
              <a:gd name="T2" fmla="*/ 0 w 157"/>
              <a:gd name="T3" fmla="*/ 930 h 993"/>
              <a:gd name="T4" fmla="*/ 0 w 157"/>
              <a:gd name="T5" fmla="*/ 0 h 993"/>
              <a:gd name="T6" fmla="*/ 157 w 157"/>
              <a:gd name="T7" fmla="*/ 62 h 993"/>
              <a:gd name="T8" fmla="*/ 157 w 157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993">
                <a:moveTo>
                  <a:pt x="157" y="993"/>
                </a:moveTo>
                <a:lnTo>
                  <a:pt x="0" y="930"/>
                </a:lnTo>
                <a:lnTo>
                  <a:pt x="0" y="0"/>
                </a:lnTo>
                <a:lnTo>
                  <a:pt x="157" y="62"/>
                </a:lnTo>
                <a:lnTo>
                  <a:pt x="157" y="993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18"/>
          <p:cNvSpPr>
            <a:spLocks/>
          </p:cNvSpPr>
          <p:nvPr/>
        </p:nvSpPr>
        <p:spPr bwMode="auto">
          <a:xfrm>
            <a:off x="7441279" y="1838150"/>
            <a:ext cx="518532" cy="3258874"/>
          </a:xfrm>
          <a:custGeom>
            <a:avLst/>
            <a:gdLst>
              <a:gd name="T0" fmla="*/ 0 w 158"/>
              <a:gd name="T1" fmla="*/ 993 h 993"/>
              <a:gd name="T2" fmla="*/ 158 w 158"/>
              <a:gd name="T3" fmla="*/ 930 h 993"/>
              <a:gd name="T4" fmla="*/ 158 w 158"/>
              <a:gd name="T5" fmla="*/ 0 h 993"/>
              <a:gd name="T6" fmla="*/ 0 w 158"/>
              <a:gd name="T7" fmla="*/ 62 h 993"/>
              <a:gd name="T8" fmla="*/ 0 w 158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8" h="993">
                <a:moveTo>
                  <a:pt x="0" y="993"/>
                </a:moveTo>
                <a:lnTo>
                  <a:pt x="158" y="930"/>
                </a:lnTo>
                <a:lnTo>
                  <a:pt x="158" y="0"/>
                </a:lnTo>
                <a:lnTo>
                  <a:pt x="0" y="62"/>
                </a:lnTo>
                <a:lnTo>
                  <a:pt x="0" y="993"/>
                </a:lnTo>
                <a:close/>
              </a:path>
            </a:pathLst>
          </a:custGeom>
          <a:solidFill>
            <a:srgbClr val="A6A088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19"/>
          <p:cNvSpPr>
            <a:spLocks/>
          </p:cNvSpPr>
          <p:nvPr/>
        </p:nvSpPr>
        <p:spPr bwMode="auto">
          <a:xfrm>
            <a:off x="6926030" y="1628112"/>
            <a:ext cx="1033783" cy="420076"/>
          </a:xfrm>
          <a:custGeom>
            <a:avLst/>
            <a:gdLst>
              <a:gd name="T0" fmla="*/ 157 w 315"/>
              <a:gd name="T1" fmla="*/ 0 h 128"/>
              <a:gd name="T2" fmla="*/ 0 w 315"/>
              <a:gd name="T3" fmla="*/ 64 h 128"/>
              <a:gd name="T4" fmla="*/ 157 w 315"/>
              <a:gd name="T5" fmla="*/ 128 h 128"/>
              <a:gd name="T6" fmla="*/ 315 w 315"/>
              <a:gd name="T7" fmla="*/ 64 h 128"/>
              <a:gd name="T8" fmla="*/ 157 w 315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5" h="128">
                <a:moveTo>
                  <a:pt x="157" y="0"/>
                </a:moveTo>
                <a:lnTo>
                  <a:pt x="0" y="64"/>
                </a:lnTo>
                <a:lnTo>
                  <a:pt x="157" y="128"/>
                </a:lnTo>
                <a:lnTo>
                  <a:pt x="315" y="64"/>
                </a:lnTo>
                <a:lnTo>
                  <a:pt x="157" y="0"/>
                </a:lnTo>
                <a:close/>
              </a:path>
            </a:pathLst>
          </a:custGeom>
          <a:solidFill>
            <a:srgbClr val="A6A088">
              <a:alpha val="6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TextBox 31"/>
          <p:cNvSpPr txBox="1"/>
          <p:nvPr/>
        </p:nvSpPr>
        <p:spPr>
          <a:xfrm>
            <a:off x="4097079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A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535217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B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926030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C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097079" y="264220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535217" y="195585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926030" y="12570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</p:spTree>
    <p:extLst>
      <p:ext uri="{BB962C8B-B14F-4D97-AF65-F5344CB8AC3E}">
        <p14:creationId xmlns:p14="http://schemas.microsoft.com/office/powerpoint/2010/main" val="195457868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4A76231-E786-314E-ABB4-80722E52855C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8" name="Freeform 11"/>
          <p:cNvSpPr>
            <a:spLocks/>
          </p:cNvSpPr>
          <p:nvPr/>
        </p:nvSpPr>
        <p:spPr bwMode="auto">
          <a:xfrm>
            <a:off x="1418301" y="3131197"/>
            <a:ext cx="515251" cy="1965827"/>
          </a:xfrm>
          <a:custGeom>
            <a:avLst/>
            <a:gdLst>
              <a:gd name="T0" fmla="*/ 157 w 157"/>
              <a:gd name="T1" fmla="*/ 599 h 599"/>
              <a:gd name="T2" fmla="*/ 0 w 157"/>
              <a:gd name="T3" fmla="*/ 537 h 599"/>
              <a:gd name="T4" fmla="*/ 0 w 157"/>
              <a:gd name="T5" fmla="*/ 0 h 599"/>
              <a:gd name="T6" fmla="*/ 157 w 157"/>
              <a:gd name="T7" fmla="*/ 62 h 599"/>
              <a:gd name="T8" fmla="*/ 157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157" y="599"/>
                </a:moveTo>
                <a:lnTo>
                  <a:pt x="0" y="537"/>
                </a:lnTo>
                <a:lnTo>
                  <a:pt x="0" y="0"/>
                </a:lnTo>
                <a:lnTo>
                  <a:pt x="157" y="62"/>
                </a:lnTo>
                <a:lnTo>
                  <a:pt x="157" y="5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12"/>
          <p:cNvSpPr>
            <a:spLocks/>
          </p:cNvSpPr>
          <p:nvPr/>
        </p:nvSpPr>
        <p:spPr bwMode="auto">
          <a:xfrm>
            <a:off x="1933550" y="3131197"/>
            <a:ext cx="515251" cy="1965827"/>
          </a:xfrm>
          <a:custGeom>
            <a:avLst/>
            <a:gdLst>
              <a:gd name="T0" fmla="*/ 0 w 157"/>
              <a:gd name="T1" fmla="*/ 599 h 599"/>
              <a:gd name="T2" fmla="*/ 157 w 157"/>
              <a:gd name="T3" fmla="*/ 537 h 599"/>
              <a:gd name="T4" fmla="*/ 157 w 157"/>
              <a:gd name="T5" fmla="*/ 0 h 599"/>
              <a:gd name="T6" fmla="*/ 0 w 157"/>
              <a:gd name="T7" fmla="*/ 62 h 599"/>
              <a:gd name="T8" fmla="*/ 0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0" y="599"/>
                </a:moveTo>
                <a:lnTo>
                  <a:pt x="157" y="537"/>
                </a:lnTo>
                <a:lnTo>
                  <a:pt x="157" y="0"/>
                </a:lnTo>
                <a:lnTo>
                  <a:pt x="0" y="62"/>
                </a:lnTo>
                <a:lnTo>
                  <a:pt x="0" y="599"/>
                </a:lnTo>
                <a:close/>
              </a:path>
            </a:pathLst>
          </a:custGeom>
          <a:solidFill>
            <a:srgbClr val="656867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13"/>
          <p:cNvSpPr>
            <a:spLocks/>
          </p:cNvSpPr>
          <p:nvPr/>
        </p:nvSpPr>
        <p:spPr bwMode="auto">
          <a:xfrm>
            <a:off x="1418301" y="2917878"/>
            <a:ext cx="1030500" cy="423359"/>
          </a:xfrm>
          <a:custGeom>
            <a:avLst/>
            <a:gdLst>
              <a:gd name="T0" fmla="*/ 157 w 314"/>
              <a:gd name="T1" fmla="*/ 0 h 129"/>
              <a:gd name="T2" fmla="*/ 0 w 314"/>
              <a:gd name="T3" fmla="*/ 65 h 129"/>
              <a:gd name="T4" fmla="*/ 157 w 314"/>
              <a:gd name="T5" fmla="*/ 129 h 129"/>
              <a:gd name="T6" fmla="*/ 314 w 314"/>
              <a:gd name="T7" fmla="*/ 65 h 129"/>
              <a:gd name="T8" fmla="*/ 157 w 314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9">
                <a:moveTo>
                  <a:pt x="157" y="0"/>
                </a:moveTo>
                <a:lnTo>
                  <a:pt x="0" y="65"/>
                </a:lnTo>
                <a:lnTo>
                  <a:pt x="157" y="129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rgbClr val="656867">
              <a:alpha val="6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14"/>
          <p:cNvSpPr>
            <a:spLocks/>
          </p:cNvSpPr>
          <p:nvPr/>
        </p:nvSpPr>
        <p:spPr bwMode="auto">
          <a:xfrm>
            <a:off x="2849186" y="2435446"/>
            <a:ext cx="515251" cy="2661578"/>
          </a:xfrm>
          <a:custGeom>
            <a:avLst/>
            <a:gdLst>
              <a:gd name="T0" fmla="*/ 157 w 157"/>
              <a:gd name="T1" fmla="*/ 811 h 811"/>
              <a:gd name="T2" fmla="*/ 0 w 157"/>
              <a:gd name="T3" fmla="*/ 749 h 811"/>
              <a:gd name="T4" fmla="*/ 0 w 157"/>
              <a:gd name="T5" fmla="*/ 0 h 811"/>
              <a:gd name="T6" fmla="*/ 157 w 157"/>
              <a:gd name="T7" fmla="*/ 62 h 811"/>
              <a:gd name="T8" fmla="*/ 157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157" y="811"/>
                </a:moveTo>
                <a:lnTo>
                  <a:pt x="0" y="749"/>
                </a:lnTo>
                <a:lnTo>
                  <a:pt x="0" y="0"/>
                </a:lnTo>
                <a:lnTo>
                  <a:pt x="157" y="62"/>
                </a:lnTo>
                <a:lnTo>
                  <a:pt x="157" y="811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15"/>
          <p:cNvSpPr>
            <a:spLocks/>
          </p:cNvSpPr>
          <p:nvPr/>
        </p:nvSpPr>
        <p:spPr bwMode="auto">
          <a:xfrm>
            <a:off x="3364435" y="2435446"/>
            <a:ext cx="515251" cy="2661578"/>
          </a:xfrm>
          <a:custGeom>
            <a:avLst/>
            <a:gdLst>
              <a:gd name="T0" fmla="*/ 0 w 157"/>
              <a:gd name="T1" fmla="*/ 811 h 811"/>
              <a:gd name="T2" fmla="*/ 157 w 157"/>
              <a:gd name="T3" fmla="*/ 749 h 811"/>
              <a:gd name="T4" fmla="*/ 157 w 157"/>
              <a:gd name="T5" fmla="*/ 0 h 811"/>
              <a:gd name="T6" fmla="*/ 0 w 157"/>
              <a:gd name="T7" fmla="*/ 62 h 811"/>
              <a:gd name="T8" fmla="*/ 0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0" y="811"/>
                </a:moveTo>
                <a:lnTo>
                  <a:pt x="157" y="749"/>
                </a:lnTo>
                <a:lnTo>
                  <a:pt x="157" y="0"/>
                </a:lnTo>
                <a:lnTo>
                  <a:pt x="0" y="62"/>
                </a:lnTo>
                <a:lnTo>
                  <a:pt x="0" y="811"/>
                </a:lnTo>
                <a:close/>
              </a:path>
            </a:pathLst>
          </a:custGeom>
          <a:solidFill>
            <a:srgbClr val="E4E829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16"/>
          <p:cNvSpPr>
            <a:spLocks/>
          </p:cNvSpPr>
          <p:nvPr/>
        </p:nvSpPr>
        <p:spPr bwMode="auto">
          <a:xfrm>
            <a:off x="2849186" y="2222127"/>
            <a:ext cx="1030500" cy="420076"/>
          </a:xfrm>
          <a:custGeom>
            <a:avLst/>
            <a:gdLst>
              <a:gd name="T0" fmla="*/ 157 w 314"/>
              <a:gd name="T1" fmla="*/ 0 h 128"/>
              <a:gd name="T2" fmla="*/ 0 w 314"/>
              <a:gd name="T3" fmla="*/ 65 h 128"/>
              <a:gd name="T4" fmla="*/ 157 w 314"/>
              <a:gd name="T5" fmla="*/ 128 h 128"/>
              <a:gd name="T6" fmla="*/ 314 w 314"/>
              <a:gd name="T7" fmla="*/ 65 h 128"/>
              <a:gd name="T8" fmla="*/ 157 w 314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8">
                <a:moveTo>
                  <a:pt x="157" y="0"/>
                </a:moveTo>
                <a:lnTo>
                  <a:pt x="0" y="65"/>
                </a:lnTo>
                <a:lnTo>
                  <a:pt x="157" y="128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rgbClr val="E4E829">
              <a:alpha val="6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17"/>
          <p:cNvSpPr>
            <a:spLocks/>
          </p:cNvSpPr>
          <p:nvPr/>
        </p:nvSpPr>
        <p:spPr bwMode="auto">
          <a:xfrm>
            <a:off x="4247252" y="1838150"/>
            <a:ext cx="515251" cy="3258874"/>
          </a:xfrm>
          <a:custGeom>
            <a:avLst/>
            <a:gdLst>
              <a:gd name="T0" fmla="*/ 157 w 157"/>
              <a:gd name="T1" fmla="*/ 993 h 993"/>
              <a:gd name="T2" fmla="*/ 0 w 157"/>
              <a:gd name="T3" fmla="*/ 930 h 993"/>
              <a:gd name="T4" fmla="*/ 0 w 157"/>
              <a:gd name="T5" fmla="*/ 0 h 993"/>
              <a:gd name="T6" fmla="*/ 157 w 157"/>
              <a:gd name="T7" fmla="*/ 62 h 993"/>
              <a:gd name="T8" fmla="*/ 157 w 157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993">
                <a:moveTo>
                  <a:pt x="157" y="993"/>
                </a:moveTo>
                <a:lnTo>
                  <a:pt x="0" y="930"/>
                </a:lnTo>
                <a:lnTo>
                  <a:pt x="0" y="0"/>
                </a:lnTo>
                <a:lnTo>
                  <a:pt x="157" y="62"/>
                </a:lnTo>
                <a:lnTo>
                  <a:pt x="157" y="993"/>
                </a:lnTo>
                <a:close/>
              </a:path>
            </a:pathLst>
          </a:custGeom>
          <a:solidFill>
            <a:srgbClr val="A6A6A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18"/>
          <p:cNvSpPr>
            <a:spLocks/>
          </p:cNvSpPr>
          <p:nvPr/>
        </p:nvSpPr>
        <p:spPr bwMode="auto">
          <a:xfrm>
            <a:off x="4762501" y="1838150"/>
            <a:ext cx="518532" cy="3258874"/>
          </a:xfrm>
          <a:custGeom>
            <a:avLst/>
            <a:gdLst>
              <a:gd name="T0" fmla="*/ 0 w 158"/>
              <a:gd name="T1" fmla="*/ 993 h 993"/>
              <a:gd name="T2" fmla="*/ 158 w 158"/>
              <a:gd name="T3" fmla="*/ 930 h 993"/>
              <a:gd name="T4" fmla="*/ 158 w 158"/>
              <a:gd name="T5" fmla="*/ 0 h 993"/>
              <a:gd name="T6" fmla="*/ 0 w 158"/>
              <a:gd name="T7" fmla="*/ 62 h 993"/>
              <a:gd name="T8" fmla="*/ 0 w 158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8" h="993">
                <a:moveTo>
                  <a:pt x="0" y="993"/>
                </a:moveTo>
                <a:lnTo>
                  <a:pt x="158" y="930"/>
                </a:lnTo>
                <a:lnTo>
                  <a:pt x="158" y="0"/>
                </a:lnTo>
                <a:lnTo>
                  <a:pt x="0" y="62"/>
                </a:lnTo>
                <a:lnTo>
                  <a:pt x="0" y="993"/>
                </a:lnTo>
                <a:close/>
              </a:path>
            </a:pathLst>
          </a:custGeom>
          <a:solidFill>
            <a:srgbClr val="A6A6A6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19"/>
          <p:cNvSpPr>
            <a:spLocks/>
          </p:cNvSpPr>
          <p:nvPr/>
        </p:nvSpPr>
        <p:spPr bwMode="auto">
          <a:xfrm>
            <a:off x="4247252" y="1628112"/>
            <a:ext cx="1033783" cy="420076"/>
          </a:xfrm>
          <a:custGeom>
            <a:avLst/>
            <a:gdLst>
              <a:gd name="T0" fmla="*/ 157 w 315"/>
              <a:gd name="T1" fmla="*/ 0 h 128"/>
              <a:gd name="T2" fmla="*/ 0 w 315"/>
              <a:gd name="T3" fmla="*/ 64 h 128"/>
              <a:gd name="T4" fmla="*/ 157 w 315"/>
              <a:gd name="T5" fmla="*/ 128 h 128"/>
              <a:gd name="T6" fmla="*/ 315 w 315"/>
              <a:gd name="T7" fmla="*/ 64 h 128"/>
              <a:gd name="T8" fmla="*/ 157 w 315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5" h="128">
                <a:moveTo>
                  <a:pt x="157" y="0"/>
                </a:moveTo>
                <a:lnTo>
                  <a:pt x="0" y="64"/>
                </a:lnTo>
                <a:lnTo>
                  <a:pt x="157" y="128"/>
                </a:lnTo>
                <a:lnTo>
                  <a:pt x="315" y="64"/>
                </a:lnTo>
                <a:lnTo>
                  <a:pt x="157" y="0"/>
                </a:lnTo>
                <a:close/>
              </a:path>
            </a:pathLst>
          </a:custGeom>
          <a:solidFill>
            <a:srgbClr val="A6A6A6">
              <a:alpha val="6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TextBox 16"/>
          <p:cNvSpPr txBox="1"/>
          <p:nvPr/>
        </p:nvSpPr>
        <p:spPr>
          <a:xfrm>
            <a:off x="1418301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A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856439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B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247252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C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418301" y="264220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856439" y="195585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247252" y="12570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62" name="Freeform 11"/>
          <p:cNvSpPr>
            <a:spLocks/>
          </p:cNvSpPr>
          <p:nvPr/>
        </p:nvSpPr>
        <p:spPr bwMode="auto">
          <a:xfrm>
            <a:off x="6752299" y="3131197"/>
            <a:ext cx="515251" cy="1965827"/>
          </a:xfrm>
          <a:custGeom>
            <a:avLst/>
            <a:gdLst>
              <a:gd name="T0" fmla="*/ 157 w 157"/>
              <a:gd name="T1" fmla="*/ 599 h 599"/>
              <a:gd name="T2" fmla="*/ 0 w 157"/>
              <a:gd name="T3" fmla="*/ 537 h 599"/>
              <a:gd name="T4" fmla="*/ 0 w 157"/>
              <a:gd name="T5" fmla="*/ 0 h 599"/>
              <a:gd name="T6" fmla="*/ 157 w 157"/>
              <a:gd name="T7" fmla="*/ 62 h 599"/>
              <a:gd name="T8" fmla="*/ 157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157" y="599"/>
                </a:moveTo>
                <a:lnTo>
                  <a:pt x="0" y="537"/>
                </a:lnTo>
                <a:lnTo>
                  <a:pt x="0" y="0"/>
                </a:lnTo>
                <a:lnTo>
                  <a:pt x="157" y="62"/>
                </a:lnTo>
                <a:lnTo>
                  <a:pt x="157" y="5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Freeform 12"/>
          <p:cNvSpPr>
            <a:spLocks/>
          </p:cNvSpPr>
          <p:nvPr/>
        </p:nvSpPr>
        <p:spPr bwMode="auto">
          <a:xfrm>
            <a:off x="7267548" y="3131197"/>
            <a:ext cx="515251" cy="1965827"/>
          </a:xfrm>
          <a:custGeom>
            <a:avLst/>
            <a:gdLst>
              <a:gd name="T0" fmla="*/ 0 w 157"/>
              <a:gd name="T1" fmla="*/ 599 h 599"/>
              <a:gd name="T2" fmla="*/ 157 w 157"/>
              <a:gd name="T3" fmla="*/ 537 h 599"/>
              <a:gd name="T4" fmla="*/ 157 w 157"/>
              <a:gd name="T5" fmla="*/ 0 h 599"/>
              <a:gd name="T6" fmla="*/ 0 w 157"/>
              <a:gd name="T7" fmla="*/ 62 h 599"/>
              <a:gd name="T8" fmla="*/ 0 w 157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599">
                <a:moveTo>
                  <a:pt x="0" y="599"/>
                </a:moveTo>
                <a:lnTo>
                  <a:pt x="157" y="537"/>
                </a:lnTo>
                <a:lnTo>
                  <a:pt x="157" y="0"/>
                </a:lnTo>
                <a:lnTo>
                  <a:pt x="0" y="62"/>
                </a:lnTo>
                <a:lnTo>
                  <a:pt x="0" y="599"/>
                </a:lnTo>
                <a:close/>
              </a:path>
            </a:pathLst>
          </a:custGeom>
          <a:solidFill>
            <a:srgbClr val="656867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13"/>
          <p:cNvSpPr>
            <a:spLocks/>
          </p:cNvSpPr>
          <p:nvPr/>
        </p:nvSpPr>
        <p:spPr bwMode="auto">
          <a:xfrm>
            <a:off x="6752299" y="2917878"/>
            <a:ext cx="1030500" cy="423359"/>
          </a:xfrm>
          <a:custGeom>
            <a:avLst/>
            <a:gdLst>
              <a:gd name="T0" fmla="*/ 157 w 314"/>
              <a:gd name="T1" fmla="*/ 0 h 129"/>
              <a:gd name="T2" fmla="*/ 0 w 314"/>
              <a:gd name="T3" fmla="*/ 65 h 129"/>
              <a:gd name="T4" fmla="*/ 157 w 314"/>
              <a:gd name="T5" fmla="*/ 129 h 129"/>
              <a:gd name="T6" fmla="*/ 314 w 314"/>
              <a:gd name="T7" fmla="*/ 65 h 129"/>
              <a:gd name="T8" fmla="*/ 157 w 314"/>
              <a:gd name="T9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9">
                <a:moveTo>
                  <a:pt x="157" y="0"/>
                </a:moveTo>
                <a:lnTo>
                  <a:pt x="0" y="65"/>
                </a:lnTo>
                <a:lnTo>
                  <a:pt x="157" y="129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rgbClr val="656867">
              <a:alpha val="6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14"/>
          <p:cNvSpPr>
            <a:spLocks/>
          </p:cNvSpPr>
          <p:nvPr/>
        </p:nvSpPr>
        <p:spPr bwMode="auto">
          <a:xfrm>
            <a:off x="8183184" y="2435446"/>
            <a:ext cx="515251" cy="2661578"/>
          </a:xfrm>
          <a:custGeom>
            <a:avLst/>
            <a:gdLst>
              <a:gd name="T0" fmla="*/ 157 w 157"/>
              <a:gd name="T1" fmla="*/ 811 h 811"/>
              <a:gd name="T2" fmla="*/ 0 w 157"/>
              <a:gd name="T3" fmla="*/ 749 h 811"/>
              <a:gd name="T4" fmla="*/ 0 w 157"/>
              <a:gd name="T5" fmla="*/ 0 h 811"/>
              <a:gd name="T6" fmla="*/ 157 w 157"/>
              <a:gd name="T7" fmla="*/ 62 h 811"/>
              <a:gd name="T8" fmla="*/ 157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157" y="811"/>
                </a:moveTo>
                <a:lnTo>
                  <a:pt x="0" y="749"/>
                </a:lnTo>
                <a:lnTo>
                  <a:pt x="0" y="0"/>
                </a:lnTo>
                <a:lnTo>
                  <a:pt x="157" y="62"/>
                </a:lnTo>
                <a:lnTo>
                  <a:pt x="157" y="811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6" name="Freeform 15"/>
          <p:cNvSpPr>
            <a:spLocks/>
          </p:cNvSpPr>
          <p:nvPr/>
        </p:nvSpPr>
        <p:spPr bwMode="auto">
          <a:xfrm>
            <a:off x="8698433" y="2435446"/>
            <a:ext cx="515251" cy="2661578"/>
          </a:xfrm>
          <a:custGeom>
            <a:avLst/>
            <a:gdLst>
              <a:gd name="T0" fmla="*/ 0 w 157"/>
              <a:gd name="T1" fmla="*/ 811 h 811"/>
              <a:gd name="T2" fmla="*/ 157 w 157"/>
              <a:gd name="T3" fmla="*/ 749 h 811"/>
              <a:gd name="T4" fmla="*/ 157 w 157"/>
              <a:gd name="T5" fmla="*/ 0 h 811"/>
              <a:gd name="T6" fmla="*/ 0 w 157"/>
              <a:gd name="T7" fmla="*/ 62 h 811"/>
              <a:gd name="T8" fmla="*/ 0 w 157"/>
              <a:gd name="T9" fmla="*/ 811 h 8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811">
                <a:moveTo>
                  <a:pt x="0" y="811"/>
                </a:moveTo>
                <a:lnTo>
                  <a:pt x="157" y="749"/>
                </a:lnTo>
                <a:lnTo>
                  <a:pt x="157" y="0"/>
                </a:lnTo>
                <a:lnTo>
                  <a:pt x="0" y="62"/>
                </a:lnTo>
                <a:lnTo>
                  <a:pt x="0" y="811"/>
                </a:lnTo>
                <a:close/>
              </a:path>
            </a:pathLst>
          </a:custGeom>
          <a:solidFill>
            <a:srgbClr val="E4E829">
              <a:alpha val="8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16"/>
          <p:cNvSpPr>
            <a:spLocks/>
          </p:cNvSpPr>
          <p:nvPr/>
        </p:nvSpPr>
        <p:spPr bwMode="auto">
          <a:xfrm>
            <a:off x="8183184" y="2222127"/>
            <a:ext cx="1030500" cy="420076"/>
          </a:xfrm>
          <a:custGeom>
            <a:avLst/>
            <a:gdLst>
              <a:gd name="T0" fmla="*/ 157 w 314"/>
              <a:gd name="T1" fmla="*/ 0 h 128"/>
              <a:gd name="T2" fmla="*/ 0 w 314"/>
              <a:gd name="T3" fmla="*/ 65 h 128"/>
              <a:gd name="T4" fmla="*/ 157 w 314"/>
              <a:gd name="T5" fmla="*/ 128 h 128"/>
              <a:gd name="T6" fmla="*/ 314 w 314"/>
              <a:gd name="T7" fmla="*/ 65 h 128"/>
              <a:gd name="T8" fmla="*/ 157 w 314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4" h="128">
                <a:moveTo>
                  <a:pt x="157" y="0"/>
                </a:moveTo>
                <a:lnTo>
                  <a:pt x="0" y="65"/>
                </a:lnTo>
                <a:lnTo>
                  <a:pt x="157" y="128"/>
                </a:lnTo>
                <a:lnTo>
                  <a:pt x="314" y="65"/>
                </a:lnTo>
                <a:lnTo>
                  <a:pt x="157" y="0"/>
                </a:lnTo>
                <a:close/>
              </a:path>
            </a:pathLst>
          </a:custGeom>
          <a:solidFill>
            <a:srgbClr val="E4E829">
              <a:alpha val="65098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8" name="Freeform 17"/>
          <p:cNvSpPr>
            <a:spLocks/>
          </p:cNvSpPr>
          <p:nvPr/>
        </p:nvSpPr>
        <p:spPr bwMode="auto">
          <a:xfrm>
            <a:off x="9581250" y="1838150"/>
            <a:ext cx="515251" cy="3258874"/>
          </a:xfrm>
          <a:custGeom>
            <a:avLst/>
            <a:gdLst>
              <a:gd name="T0" fmla="*/ 157 w 157"/>
              <a:gd name="T1" fmla="*/ 993 h 993"/>
              <a:gd name="T2" fmla="*/ 0 w 157"/>
              <a:gd name="T3" fmla="*/ 930 h 993"/>
              <a:gd name="T4" fmla="*/ 0 w 157"/>
              <a:gd name="T5" fmla="*/ 0 h 993"/>
              <a:gd name="T6" fmla="*/ 157 w 157"/>
              <a:gd name="T7" fmla="*/ 62 h 993"/>
              <a:gd name="T8" fmla="*/ 157 w 157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7" h="993">
                <a:moveTo>
                  <a:pt x="157" y="993"/>
                </a:moveTo>
                <a:lnTo>
                  <a:pt x="0" y="930"/>
                </a:lnTo>
                <a:lnTo>
                  <a:pt x="0" y="0"/>
                </a:lnTo>
                <a:lnTo>
                  <a:pt x="157" y="62"/>
                </a:lnTo>
                <a:lnTo>
                  <a:pt x="157" y="99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9" name="Freeform 18"/>
          <p:cNvSpPr>
            <a:spLocks/>
          </p:cNvSpPr>
          <p:nvPr/>
        </p:nvSpPr>
        <p:spPr bwMode="auto">
          <a:xfrm>
            <a:off x="10096499" y="1838150"/>
            <a:ext cx="518532" cy="3258874"/>
          </a:xfrm>
          <a:custGeom>
            <a:avLst/>
            <a:gdLst>
              <a:gd name="T0" fmla="*/ 0 w 158"/>
              <a:gd name="T1" fmla="*/ 993 h 993"/>
              <a:gd name="T2" fmla="*/ 158 w 158"/>
              <a:gd name="T3" fmla="*/ 930 h 993"/>
              <a:gd name="T4" fmla="*/ 158 w 158"/>
              <a:gd name="T5" fmla="*/ 0 h 993"/>
              <a:gd name="T6" fmla="*/ 0 w 158"/>
              <a:gd name="T7" fmla="*/ 62 h 993"/>
              <a:gd name="T8" fmla="*/ 0 w 158"/>
              <a:gd name="T9" fmla="*/ 993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8" h="993">
                <a:moveTo>
                  <a:pt x="0" y="993"/>
                </a:moveTo>
                <a:lnTo>
                  <a:pt x="158" y="930"/>
                </a:lnTo>
                <a:lnTo>
                  <a:pt x="158" y="0"/>
                </a:lnTo>
                <a:lnTo>
                  <a:pt x="0" y="62"/>
                </a:lnTo>
                <a:lnTo>
                  <a:pt x="0" y="993"/>
                </a:lnTo>
                <a:close/>
              </a:path>
            </a:pathLst>
          </a:custGeom>
          <a:solidFill>
            <a:schemeClr val="accent1">
              <a:alpha val="8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0" name="Freeform 19"/>
          <p:cNvSpPr>
            <a:spLocks/>
          </p:cNvSpPr>
          <p:nvPr/>
        </p:nvSpPr>
        <p:spPr bwMode="auto">
          <a:xfrm>
            <a:off x="9581250" y="1628112"/>
            <a:ext cx="1033783" cy="420076"/>
          </a:xfrm>
          <a:custGeom>
            <a:avLst/>
            <a:gdLst>
              <a:gd name="T0" fmla="*/ 157 w 315"/>
              <a:gd name="T1" fmla="*/ 0 h 128"/>
              <a:gd name="T2" fmla="*/ 0 w 315"/>
              <a:gd name="T3" fmla="*/ 64 h 128"/>
              <a:gd name="T4" fmla="*/ 157 w 315"/>
              <a:gd name="T5" fmla="*/ 128 h 128"/>
              <a:gd name="T6" fmla="*/ 315 w 315"/>
              <a:gd name="T7" fmla="*/ 64 h 128"/>
              <a:gd name="T8" fmla="*/ 157 w 315"/>
              <a:gd name="T9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5" h="128">
                <a:moveTo>
                  <a:pt x="157" y="0"/>
                </a:moveTo>
                <a:lnTo>
                  <a:pt x="0" y="64"/>
                </a:lnTo>
                <a:lnTo>
                  <a:pt x="157" y="128"/>
                </a:lnTo>
                <a:lnTo>
                  <a:pt x="315" y="64"/>
                </a:lnTo>
                <a:lnTo>
                  <a:pt x="157" y="0"/>
                </a:lnTo>
                <a:close/>
              </a:path>
            </a:pathLst>
          </a:custGeom>
          <a:solidFill>
            <a:schemeClr val="accent1">
              <a:alpha val="65098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TextBox 70"/>
          <p:cNvSpPr txBox="1"/>
          <p:nvPr/>
        </p:nvSpPr>
        <p:spPr>
          <a:xfrm>
            <a:off x="6752299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A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8190437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B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9581250" y="5318210"/>
            <a:ext cx="1015996" cy="24622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600" dirty="0" err="1"/>
              <a:t>Texto</a:t>
            </a:r>
            <a:r>
              <a:rPr lang="en-US" sz="1600" dirty="0"/>
              <a:t> C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6752299" y="2642203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8190437" y="195585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  <p:sp>
        <p:nvSpPr>
          <p:cNvPr id="76" name="TextBox 75"/>
          <p:cNvSpPr txBox="1"/>
          <p:nvPr/>
        </p:nvSpPr>
        <p:spPr>
          <a:xfrm>
            <a:off x="9581250" y="125704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1200" b="1" dirty="0"/>
              <a:t>00000</a:t>
            </a:r>
          </a:p>
        </p:txBody>
      </p:sp>
    </p:spTree>
    <p:extLst>
      <p:ext uri="{BB962C8B-B14F-4D97-AF65-F5344CB8AC3E}">
        <p14:creationId xmlns:p14="http://schemas.microsoft.com/office/powerpoint/2010/main" val="187381258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4358168-974B-4741-9581-AD6A76AE285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34</a:t>
            </a:fld>
            <a:endParaRPr lang="en-US" dirty="0"/>
          </a:p>
        </p:txBody>
      </p:sp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1723861991"/>
              </p:ext>
            </p:extLst>
          </p:nvPr>
        </p:nvGraphicFramePr>
        <p:xfrm>
          <a:off x="2520486" y="1516641"/>
          <a:ext cx="6843744" cy="37033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55506306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2C98984-F6FF-5343-AC28-6E8CCEBB5732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35</a:t>
            </a:fld>
            <a:endParaRPr lang="en-US" dirty="0"/>
          </a:p>
        </p:txBody>
      </p:sp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1201453935"/>
              </p:ext>
            </p:extLst>
          </p:nvPr>
        </p:nvGraphicFramePr>
        <p:xfrm>
          <a:off x="2520486" y="1516641"/>
          <a:ext cx="6843744" cy="37033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82118134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DE51A92-C642-0842-BB9D-0274A2CCDFAB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36</a:t>
            </a:fld>
            <a:endParaRPr lang="en-US" dirty="0"/>
          </a:p>
        </p:txBody>
      </p:sp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239419267"/>
              </p:ext>
            </p:extLst>
          </p:nvPr>
        </p:nvGraphicFramePr>
        <p:xfrm>
          <a:off x="2520486" y="1516641"/>
          <a:ext cx="6843744" cy="37033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02457426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8B9AD88-BC2D-0347-AAD6-C16C67A2A668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37</a:t>
            </a:fld>
            <a:endParaRPr lang="en-US" dirty="0"/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1488844022"/>
              </p:ext>
            </p:extLst>
          </p:nvPr>
        </p:nvGraphicFramePr>
        <p:xfrm>
          <a:off x="2520486" y="1516641"/>
          <a:ext cx="6843744" cy="37033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47746184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4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00F0D-3000-3B4E-B024-AFF50B65C2B7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38</a:t>
            </a:fld>
            <a:endParaRPr lang="en-US" dirty="0"/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598312746"/>
              </p:ext>
            </p:extLst>
          </p:nvPr>
        </p:nvGraphicFramePr>
        <p:xfrm>
          <a:off x="2520486" y="1516641"/>
          <a:ext cx="6843744" cy="37033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30447736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96F6B09-7B70-4C48-AEFE-C15E848BDB7A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39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831367820"/>
              </p:ext>
            </p:extLst>
          </p:nvPr>
        </p:nvGraphicFramePr>
        <p:xfrm>
          <a:off x="2031471" y="720372"/>
          <a:ext cx="8125883" cy="54172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0689830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contorno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974CC54-442E-B54D-902F-C87CDDCCA3E9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14" name="Freeform 6"/>
          <p:cNvSpPr>
            <a:spLocks noEditPoints="1"/>
          </p:cNvSpPr>
          <p:nvPr/>
        </p:nvSpPr>
        <p:spPr bwMode="auto">
          <a:xfrm>
            <a:off x="2913355" y="3849436"/>
            <a:ext cx="829216" cy="703045"/>
          </a:xfrm>
          <a:custGeom>
            <a:avLst/>
            <a:gdLst>
              <a:gd name="T0" fmla="*/ 555 w 603"/>
              <a:gd name="T1" fmla="*/ 165 h 511"/>
              <a:gd name="T2" fmla="*/ 539 w 603"/>
              <a:gd name="T3" fmla="*/ 165 h 511"/>
              <a:gd name="T4" fmla="*/ 513 w 603"/>
              <a:gd name="T5" fmla="*/ 173 h 511"/>
              <a:gd name="T6" fmla="*/ 513 w 603"/>
              <a:gd name="T7" fmla="*/ 167 h 511"/>
              <a:gd name="T8" fmla="*/ 346 w 603"/>
              <a:gd name="T9" fmla="*/ 0 h 511"/>
              <a:gd name="T10" fmla="*/ 257 w 603"/>
              <a:gd name="T11" fmla="*/ 0 h 511"/>
              <a:gd name="T12" fmla="*/ 90 w 603"/>
              <a:gd name="T13" fmla="*/ 167 h 511"/>
              <a:gd name="T14" fmla="*/ 90 w 603"/>
              <a:gd name="T15" fmla="*/ 173 h 511"/>
              <a:gd name="T16" fmla="*/ 63 w 603"/>
              <a:gd name="T17" fmla="*/ 165 h 511"/>
              <a:gd name="T18" fmla="*/ 47 w 603"/>
              <a:gd name="T19" fmla="*/ 165 h 511"/>
              <a:gd name="T20" fmla="*/ 0 w 603"/>
              <a:gd name="T21" fmla="*/ 213 h 511"/>
              <a:gd name="T22" fmla="*/ 0 w 603"/>
              <a:gd name="T23" fmla="*/ 308 h 511"/>
              <a:gd name="T24" fmla="*/ 47 w 603"/>
              <a:gd name="T25" fmla="*/ 355 h 511"/>
              <a:gd name="T26" fmla="*/ 63 w 603"/>
              <a:gd name="T27" fmla="*/ 355 h 511"/>
              <a:gd name="T28" fmla="*/ 111 w 603"/>
              <a:gd name="T29" fmla="*/ 310 h 511"/>
              <a:gd name="T30" fmla="*/ 111 w 603"/>
              <a:gd name="T31" fmla="*/ 310 h 511"/>
              <a:gd name="T32" fmla="*/ 111 w 603"/>
              <a:gd name="T33" fmla="*/ 167 h 511"/>
              <a:gd name="T34" fmla="*/ 257 w 603"/>
              <a:gd name="T35" fmla="*/ 21 h 511"/>
              <a:gd name="T36" fmla="*/ 346 w 603"/>
              <a:gd name="T37" fmla="*/ 21 h 511"/>
              <a:gd name="T38" fmla="*/ 491 w 603"/>
              <a:gd name="T39" fmla="*/ 167 h 511"/>
              <a:gd name="T40" fmla="*/ 491 w 603"/>
              <a:gd name="T41" fmla="*/ 310 h 511"/>
              <a:gd name="T42" fmla="*/ 376 w 603"/>
              <a:gd name="T43" fmla="*/ 452 h 511"/>
              <a:gd name="T44" fmla="*/ 339 w 603"/>
              <a:gd name="T45" fmla="*/ 421 h 511"/>
              <a:gd name="T46" fmla="*/ 300 w 603"/>
              <a:gd name="T47" fmla="*/ 421 h 511"/>
              <a:gd name="T48" fmla="*/ 262 w 603"/>
              <a:gd name="T49" fmla="*/ 459 h 511"/>
              <a:gd name="T50" fmla="*/ 262 w 603"/>
              <a:gd name="T51" fmla="*/ 473 h 511"/>
              <a:gd name="T52" fmla="*/ 300 w 603"/>
              <a:gd name="T53" fmla="*/ 511 h 511"/>
              <a:gd name="T54" fmla="*/ 339 w 603"/>
              <a:gd name="T55" fmla="*/ 511 h 511"/>
              <a:gd name="T56" fmla="*/ 377 w 603"/>
              <a:gd name="T57" fmla="*/ 474 h 511"/>
              <a:gd name="T58" fmla="*/ 509 w 603"/>
              <a:gd name="T59" fmla="*/ 345 h 511"/>
              <a:gd name="T60" fmla="*/ 539 w 603"/>
              <a:gd name="T61" fmla="*/ 355 h 511"/>
              <a:gd name="T62" fmla="*/ 555 w 603"/>
              <a:gd name="T63" fmla="*/ 355 h 511"/>
              <a:gd name="T64" fmla="*/ 603 w 603"/>
              <a:gd name="T65" fmla="*/ 308 h 511"/>
              <a:gd name="T66" fmla="*/ 603 w 603"/>
              <a:gd name="T67" fmla="*/ 213 h 511"/>
              <a:gd name="T68" fmla="*/ 555 w 603"/>
              <a:gd name="T69" fmla="*/ 165 h 511"/>
              <a:gd name="T70" fmla="*/ 63 w 603"/>
              <a:gd name="T71" fmla="*/ 334 h 511"/>
              <a:gd name="T72" fmla="*/ 47 w 603"/>
              <a:gd name="T73" fmla="*/ 334 h 511"/>
              <a:gd name="T74" fmla="*/ 21 w 603"/>
              <a:gd name="T75" fmla="*/ 308 h 511"/>
              <a:gd name="T76" fmla="*/ 21 w 603"/>
              <a:gd name="T77" fmla="*/ 213 h 511"/>
              <a:gd name="T78" fmla="*/ 47 w 603"/>
              <a:gd name="T79" fmla="*/ 187 h 511"/>
              <a:gd name="T80" fmla="*/ 63 w 603"/>
              <a:gd name="T81" fmla="*/ 187 h 511"/>
              <a:gd name="T82" fmla="*/ 90 w 603"/>
              <a:gd name="T83" fmla="*/ 213 h 511"/>
              <a:gd name="T84" fmla="*/ 90 w 603"/>
              <a:gd name="T85" fmla="*/ 308 h 511"/>
              <a:gd name="T86" fmla="*/ 63 w 603"/>
              <a:gd name="T87" fmla="*/ 334 h 511"/>
              <a:gd name="T88" fmla="*/ 356 w 603"/>
              <a:gd name="T89" fmla="*/ 473 h 511"/>
              <a:gd name="T90" fmla="*/ 339 w 603"/>
              <a:gd name="T91" fmla="*/ 490 h 511"/>
              <a:gd name="T92" fmla="*/ 300 w 603"/>
              <a:gd name="T93" fmla="*/ 490 h 511"/>
              <a:gd name="T94" fmla="*/ 283 w 603"/>
              <a:gd name="T95" fmla="*/ 473 h 511"/>
              <a:gd name="T96" fmla="*/ 283 w 603"/>
              <a:gd name="T97" fmla="*/ 459 h 511"/>
              <a:gd name="T98" fmla="*/ 300 w 603"/>
              <a:gd name="T99" fmla="*/ 442 h 511"/>
              <a:gd name="T100" fmla="*/ 339 w 603"/>
              <a:gd name="T101" fmla="*/ 442 h 511"/>
              <a:gd name="T102" fmla="*/ 356 w 603"/>
              <a:gd name="T103" fmla="*/ 459 h 511"/>
              <a:gd name="T104" fmla="*/ 356 w 603"/>
              <a:gd name="T105" fmla="*/ 473 h 511"/>
              <a:gd name="T106" fmla="*/ 581 w 603"/>
              <a:gd name="T107" fmla="*/ 308 h 511"/>
              <a:gd name="T108" fmla="*/ 555 w 603"/>
              <a:gd name="T109" fmla="*/ 334 h 511"/>
              <a:gd name="T110" fmla="*/ 539 w 603"/>
              <a:gd name="T111" fmla="*/ 334 h 511"/>
              <a:gd name="T112" fmla="*/ 513 w 603"/>
              <a:gd name="T113" fmla="*/ 308 h 511"/>
              <a:gd name="T114" fmla="*/ 513 w 603"/>
              <a:gd name="T115" fmla="*/ 213 h 511"/>
              <a:gd name="T116" fmla="*/ 539 w 603"/>
              <a:gd name="T117" fmla="*/ 187 h 511"/>
              <a:gd name="T118" fmla="*/ 555 w 603"/>
              <a:gd name="T119" fmla="*/ 187 h 511"/>
              <a:gd name="T120" fmla="*/ 581 w 603"/>
              <a:gd name="T121" fmla="*/ 213 h 511"/>
              <a:gd name="T122" fmla="*/ 581 w 603"/>
              <a:gd name="T123" fmla="*/ 308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3" h="511">
                <a:moveTo>
                  <a:pt x="555" y="165"/>
                </a:moveTo>
                <a:cubicBezTo>
                  <a:pt x="539" y="165"/>
                  <a:pt x="539" y="165"/>
                  <a:pt x="539" y="165"/>
                </a:cubicBezTo>
                <a:cubicBezTo>
                  <a:pt x="529" y="165"/>
                  <a:pt x="520" y="168"/>
                  <a:pt x="513" y="173"/>
                </a:cubicBezTo>
                <a:cubicBezTo>
                  <a:pt x="513" y="167"/>
                  <a:pt x="513" y="167"/>
                  <a:pt x="513" y="167"/>
                </a:cubicBezTo>
                <a:cubicBezTo>
                  <a:pt x="513" y="75"/>
                  <a:pt x="438" y="0"/>
                  <a:pt x="346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164" y="0"/>
                  <a:pt x="90" y="75"/>
                  <a:pt x="90" y="167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82" y="168"/>
                  <a:pt x="73" y="165"/>
                  <a:pt x="63" y="165"/>
                </a:cubicBezTo>
                <a:cubicBezTo>
                  <a:pt x="47" y="165"/>
                  <a:pt x="47" y="165"/>
                  <a:pt x="47" y="165"/>
                </a:cubicBezTo>
                <a:cubicBezTo>
                  <a:pt x="21" y="165"/>
                  <a:pt x="0" y="187"/>
                  <a:pt x="0" y="213"/>
                </a:cubicBezTo>
                <a:cubicBezTo>
                  <a:pt x="0" y="308"/>
                  <a:pt x="0" y="308"/>
                  <a:pt x="0" y="308"/>
                </a:cubicBezTo>
                <a:cubicBezTo>
                  <a:pt x="0" y="334"/>
                  <a:pt x="21" y="355"/>
                  <a:pt x="47" y="355"/>
                </a:cubicBezTo>
                <a:cubicBezTo>
                  <a:pt x="63" y="355"/>
                  <a:pt x="63" y="355"/>
                  <a:pt x="63" y="355"/>
                </a:cubicBezTo>
                <a:cubicBezTo>
                  <a:pt x="89" y="355"/>
                  <a:pt x="110" y="335"/>
                  <a:pt x="111" y="310"/>
                </a:cubicBezTo>
                <a:cubicBezTo>
                  <a:pt x="111" y="310"/>
                  <a:pt x="111" y="310"/>
                  <a:pt x="111" y="310"/>
                </a:cubicBezTo>
                <a:cubicBezTo>
                  <a:pt x="111" y="167"/>
                  <a:pt x="111" y="167"/>
                  <a:pt x="111" y="167"/>
                </a:cubicBezTo>
                <a:cubicBezTo>
                  <a:pt x="111" y="87"/>
                  <a:pt x="176" y="21"/>
                  <a:pt x="257" y="21"/>
                </a:cubicBezTo>
                <a:cubicBezTo>
                  <a:pt x="346" y="21"/>
                  <a:pt x="346" y="21"/>
                  <a:pt x="346" y="21"/>
                </a:cubicBezTo>
                <a:cubicBezTo>
                  <a:pt x="426" y="21"/>
                  <a:pt x="491" y="87"/>
                  <a:pt x="491" y="167"/>
                </a:cubicBezTo>
                <a:cubicBezTo>
                  <a:pt x="491" y="310"/>
                  <a:pt x="491" y="310"/>
                  <a:pt x="491" y="310"/>
                </a:cubicBezTo>
                <a:cubicBezTo>
                  <a:pt x="491" y="379"/>
                  <a:pt x="443" y="438"/>
                  <a:pt x="376" y="452"/>
                </a:cubicBezTo>
                <a:cubicBezTo>
                  <a:pt x="373" y="434"/>
                  <a:pt x="357" y="421"/>
                  <a:pt x="339" y="421"/>
                </a:cubicBezTo>
                <a:cubicBezTo>
                  <a:pt x="300" y="421"/>
                  <a:pt x="300" y="421"/>
                  <a:pt x="300" y="421"/>
                </a:cubicBezTo>
                <a:cubicBezTo>
                  <a:pt x="279" y="421"/>
                  <a:pt x="262" y="438"/>
                  <a:pt x="262" y="459"/>
                </a:cubicBezTo>
                <a:cubicBezTo>
                  <a:pt x="262" y="473"/>
                  <a:pt x="262" y="473"/>
                  <a:pt x="262" y="473"/>
                </a:cubicBezTo>
                <a:cubicBezTo>
                  <a:pt x="262" y="494"/>
                  <a:pt x="279" y="511"/>
                  <a:pt x="300" y="511"/>
                </a:cubicBezTo>
                <a:cubicBezTo>
                  <a:pt x="339" y="511"/>
                  <a:pt x="339" y="511"/>
                  <a:pt x="339" y="511"/>
                </a:cubicBezTo>
                <a:cubicBezTo>
                  <a:pt x="360" y="511"/>
                  <a:pt x="377" y="494"/>
                  <a:pt x="377" y="474"/>
                </a:cubicBezTo>
                <a:cubicBezTo>
                  <a:pt x="443" y="461"/>
                  <a:pt x="495" y="409"/>
                  <a:pt x="509" y="345"/>
                </a:cubicBezTo>
                <a:cubicBezTo>
                  <a:pt x="517" y="351"/>
                  <a:pt x="527" y="355"/>
                  <a:pt x="539" y="355"/>
                </a:cubicBezTo>
                <a:cubicBezTo>
                  <a:pt x="555" y="355"/>
                  <a:pt x="555" y="355"/>
                  <a:pt x="555" y="355"/>
                </a:cubicBezTo>
                <a:cubicBezTo>
                  <a:pt x="581" y="355"/>
                  <a:pt x="603" y="334"/>
                  <a:pt x="603" y="308"/>
                </a:cubicBezTo>
                <a:cubicBezTo>
                  <a:pt x="603" y="213"/>
                  <a:pt x="603" y="213"/>
                  <a:pt x="603" y="213"/>
                </a:cubicBezTo>
                <a:cubicBezTo>
                  <a:pt x="603" y="187"/>
                  <a:pt x="581" y="165"/>
                  <a:pt x="555" y="165"/>
                </a:cubicBezTo>
                <a:close/>
                <a:moveTo>
                  <a:pt x="63" y="334"/>
                </a:moveTo>
                <a:cubicBezTo>
                  <a:pt x="47" y="334"/>
                  <a:pt x="47" y="334"/>
                  <a:pt x="47" y="334"/>
                </a:cubicBezTo>
                <a:cubicBezTo>
                  <a:pt x="33" y="334"/>
                  <a:pt x="21" y="323"/>
                  <a:pt x="21" y="308"/>
                </a:cubicBezTo>
                <a:cubicBezTo>
                  <a:pt x="21" y="213"/>
                  <a:pt x="21" y="213"/>
                  <a:pt x="21" y="213"/>
                </a:cubicBezTo>
                <a:cubicBezTo>
                  <a:pt x="21" y="198"/>
                  <a:pt x="33" y="187"/>
                  <a:pt x="47" y="187"/>
                </a:cubicBezTo>
                <a:cubicBezTo>
                  <a:pt x="63" y="187"/>
                  <a:pt x="63" y="187"/>
                  <a:pt x="63" y="187"/>
                </a:cubicBezTo>
                <a:cubicBezTo>
                  <a:pt x="78" y="187"/>
                  <a:pt x="90" y="198"/>
                  <a:pt x="90" y="213"/>
                </a:cubicBezTo>
                <a:cubicBezTo>
                  <a:pt x="90" y="308"/>
                  <a:pt x="90" y="308"/>
                  <a:pt x="90" y="308"/>
                </a:cubicBezTo>
                <a:cubicBezTo>
                  <a:pt x="90" y="323"/>
                  <a:pt x="78" y="334"/>
                  <a:pt x="63" y="334"/>
                </a:cubicBezTo>
                <a:close/>
                <a:moveTo>
                  <a:pt x="356" y="473"/>
                </a:moveTo>
                <a:cubicBezTo>
                  <a:pt x="356" y="483"/>
                  <a:pt x="348" y="490"/>
                  <a:pt x="339" y="490"/>
                </a:cubicBezTo>
                <a:cubicBezTo>
                  <a:pt x="300" y="490"/>
                  <a:pt x="300" y="490"/>
                  <a:pt x="300" y="490"/>
                </a:cubicBezTo>
                <a:cubicBezTo>
                  <a:pt x="291" y="490"/>
                  <a:pt x="283" y="483"/>
                  <a:pt x="283" y="473"/>
                </a:cubicBezTo>
                <a:cubicBezTo>
                  <a:pt x="283" y="459"/>
                  <a:pt x="283" y="459"/>
                  <a:pt x="283" y="459"/>
                </a:cubicBezTo>
                <a:cubicBezTo>
                  <a:pt x="283" y="449"/>
                  <a:pt x="291" y="442"/>
                  <a:pt x="300" y="442"/>
                </a:cubicBezTo>
                <a:cubicBezTo>
                  <a:pt x="339" y="442"/>
                  <a:pt x="339" y="442"/>
                  <a:pt x="339" y="442"/>
                </a:cubicBezTo>
                <a:cubicBezTo>
                  <a:pt x="348" y="442"/>
                  <a:pt x="356" y="449"/>
                  <a:pt x="356" y="459"/>
                </a:cubicBezTo>
                <a:lnTo>
                  <a:pt x="356" y="473"/>
                </a:lnTo>
                <a:close/>
                <a:moveTo>
                  <a:pt x="581" y="308"/>
                </a:moveTo>
                <a:cubicBezTo>
                  <a:pt x="581" y="323"/>
                  <a:pt x="570" y="334"/>
                  <a:pt x="555" y="334"/>
                </a:cubicBezTo>
                <a:cubicBezTo>
                  <a:pt x="539" y="334"/>
                  <a:pt x="539" y="334"/>
                  <a:pt x="539" y="334"/>
                </a:cubicBezTo>
                <a:cubicBezTo>
                  <a:pt x="524" y="334"/>
                  <a:pt x="513" y="323"/>
                  <a:pt x="513" y="308"/>
                </a:cubicBezTo>
                <a:cubicBezTo>
                  <a:pt x="513" y="213"/>
                  <a:pt x="513" y="213"/>
                  <a:pt x="513" y="213"/>
                </a:cubicBezTo>
                <a:cubicBezTo>
                  <a:pt x="513" y="198"/>
                  <a:pt x="524" y="187"/>
                  <a:pt x="539" y="187"/>
                </a:cubicBezTo>
                <a:cubicBezTo>
                  <a:pt x="555" y="187"/>
                  <a:pt x="555" y="187"/>
                  <a:pt x="555" y="187"/>
                </a:cubicBezTo>
                <a:cubicBezTo>
                  <a:pt x="570" y="187"/>
                  <a:pt x="581" y="198"/>
                  <a:pt x="581" y="213"/>
                </a:cubicBezTo>
                <a:lnTo>
                  <a:pt x="581" y="308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7"/>
          <p:cNvSpPr>
            <a:spLocks noEditPoints="1"/>
          </p:cNvSpPr>
          <p:nvPr/>
        </p:nvSpPr>
        <p:spPr bwMode="auto">
          <a:xfrm>
            <a:off x="3041830" y="5176858"/>
            <a:ext cx="604839" cy="537852"/>
          </a:xfrm>
          <a:custGeom>
            <a:avLst/>
            <a:gdLst>
              <a:gd name="T0" fmla="*/ 440 w 440"/>
              <a:gd name="T1" fmla="*/ 94 h 391"/>
              <a:gd name="T2" fmla="*/ 440 w 440"/>
              <a:gd name="T3" fmla="*/ 93 h 391"/>
              <a:gd name="T4" fmla="*/ 439 w 440"/>
              <a:gd name="T5" fmla="*/ 91 h 391"/>
              <a:gd name="T6" fmla="*/ 439 w 440"/>
              <a:gd name="T7" fmla="*/ 91 h 391"/>
              <a:gd name="T8" fmla="*/ 437 w 440"/>
              <a:gd name="T9" fmla="*/ 88 h 391"/>
              <a:gd name="T10" fmla="*/ 437 w 440"/>
              <a:gd name="T11" fmla="*/ 88 h 391"/>
              <a:gd name="T12" fmla="*/ 368 w 440"/>
              <a:gd name="T13" fmla="*/ 4 h 391"/>
              <a:gd name="T14" fmla="*/ 359 w 440"/>
              <a:gd name="T15" fmla="*/ 0 h 391"/>
              <a:gd name="T16" fmla="*/ 76 w 440"/>
              <a:gd name="T17" fmla="*/ 0 h 391"/>
              <a:gd name="T18" fmla="*/ 67 w 440"/>
              <a:gd name="T19" fmla="*/ 5 h 391"/>
              <a:gd name="T20" fmla="*/ 2 w 440"/>
              <a:gd name="T21" fmla="*/ 88 h 391"/>
              <a:gd name="T22" fmla="*/ 2 w 440"/>
              <a:gd name="T23" fmla="*/ 88 h 391"/>
              <a:gd name="T24" fmla="*/ 1 w 440"/>
              <a:gd name="T25" fmla="*/ 91 h 391"/>
              <a:gd name="T26" fmla="*/ 1 w 440"/>
              <a:gd name="T27" fmla="*/ 91 h 391"/>
              <a:gd name="T28" fmla="*/ 0 w 440"/>
              <a:gd name="T29" fmla="*/ 93 h 391"/>
              <a:gd name="T30" fmla="*/ 0 w 440"/>
              <a:gd name="T31" fmla="*/ 94 h 391"/>
              <a:gd name="T32" fmla="*/ 0 w 440"/>
              <a:gd name="T33" fmla="*/ 95 h 391"/>
              <a:gd name="T34" fmla="*/ 0 w 440"/>
              <a:gd name="T35" fmla="*/ 149 h 391"/>
              <a:gd name="T36" fmla="*/ 11 w 440"/>
              <a:gd name="T37" fmla="*/ 160 h 391"/>
              <a:gd name="T38" fmla="*/ 27 w 440"/>
              <a:gd name="T39" fmla="*/ 160 h 391"/>
              <a:gd name="T40" fmla="*/ 27 w 440"/>
              <a:gd name="T41" fmla="*/ 391 h 391"/>
              <a:gd name="T42" fmla="*/ 362 w 440"/>
              <a:gd name="T43" fmla="*/ 391 h 391"/>
              <a:gd name="T44" fmla="*/ 413 w 440"/>
              <a:gd name="T45" fmla="*/ 340 h 391"/>
              <a:gd name="T46" fmla="*/ 413 w 440"/>
              <a:gd name="T47" fmla="*/ 160 h 391"/>
              <a:gd name="T48" fmla="*/ 429 w 440"/>
              <a:gd name="T49" fmla="*/ 160 h 391"/>
              <a:gd name="T50" fmla="*/ 440 w 440"/>
              <a:gd name="T51" fmla="*/ 149 h 391"/>
              <a:gd name="T52" fmla="*/ 440 w 440"/>
              <a:gd name="T53" fmla="*/ 95 h 391"/>
              <a:gd name="T54" fmla="*/ 440 w 440"/>
              <a:gd name="T55" fmla="*/ 94 h 391"/>
              <a:gd name="T56" fmla="*/ 81 w 440"/>
              <a:gd name="T57" fmla="*/ 22 h 391"/>
              <a:gd name="T58" fmla="*/ 354 w 440"/>
              <a:gd name="T59" fmla="*/ 22 h 391"/>
              <a:gd name="T60" fmla="*/ 405 w 440"/>
              <a:gd name="T61" fmla="*/ 84 h 391"/>
              <a:gd name="T62" fmla="*/ 34 w 440"/>
              <a:gd name="T63" fmla="*/ 84 h 391"/>
              <a:gd name="T64" fmla="*/ 81 w 440"/>
              <a:gd name="T65" fmla="*/ 22 h 391"/>
              <a:gd name="T66" fmla="*/ 391 w 440"/>
              <a:gd name="T67" fmla="*/ 340 h 391"/>
              <a:gd name="T68" fmla="*/ 362 w 440"/>
              <a:gd name="T69" fmla="*/ 369 h 391"/>
              <a:gd name="T70" fmla="*/ 49 w 440"/>
              <a:gd name="T71" fmla="*/ 369 h 391"/>
              <a:gd name="T72" fmla="*/ 49 w 440"/>
              <a:gd name="T73" fmla="*/ 160 h 391"/>
              <a:gd name="T74" fmla="*/ 391 w 440"/>
              <a:gd name="T75" fmla="*/ 160 h 391"/>
              <a:gd name="T76" fmla="*/ 391 w 440"/>
              <a:gd name="T77" fmla="*/ 340 h 391"/>
              <a:gd name="T78" fmla="*/ 418 w 440"/>
              <a:gd name="T79" fmla="*/ 138 h 391"/>
              <a:gd name="T80" fmla="*/ 22 w 440"/>
              <a:gd name="T81" fmla="*/ 138 h 391"/>
              <a:gd name="T82" fmla="*/ 22 w 440"/>
              <a:gd name="T83" fmla="*/ 106 h 391"/>
              <a:gd name="T84" fmla="*/ 418 w 440"/>
              <a:gd name="T85" fmla="*/ 106 h 391"/>
              <a:gd name="T86" fmla="*/ 418 w 440"/>
              <a:gd name="T87" fmla="*/ 138 h 391"/>
              <a:gd name="T88" fmla="*/ 160 w 440"/>
              <a:gd name="T89" fmla="*/ 260 h 391"/>
              <a:gd name="T90" fmla="*/ 280 w 440"/>
              <a:gd name="T91" fmla="*/ 260 h 391"/>
              <a:gd name="T92" fmla="*/ 291 w 440"/>
              <a:gd name="T93" fmla="*/ 249 h 391"/>
              <a:gd name="T94" fmla="*/ 291 w 440"/>
              <a:gd name="T95" fmla="*/ 195 h 391"/>
              <a:gd name="T96" fmla="*/ 280 w 440"/>
              <a:gd name="T97" fmla="*/ 184 h 391"/>
              <a:gd name="T98" fmla="*/ 160 w 440"/>
              <a:gd name="T99" fmla="*/ 184 h 391"/>
              <a:gd name="T100" fmla="*/ 149 w 440"/>
              <a:gd name="T101" fmla="*/ 195 h 391"/>
              <a:gd name="T102" fmla="*/ 149 w 440"/>
              <a:gd name="T103" fmla="*/ 249 h 391"/>
              <a:gd name="T104" fmla="*/ 160 w 440"/>
              <a:gd name="T105" fmla="*/ 260 h 391"/>
              <a:gd name="T106" fmla="*/ 171 w 440"/>
              <a:gd name="T107" fmla="*/ 206 h 391"/>
              <a:gd name="T108" fmla="*/ 269 w 440"/>
              <a:gd name="T109" fmla="*/ 206 h 391"/>
              <a:gd name="T110" fmla="*/ 269 w 440"/>
              <a:gd name="T111" fmla="*/ 238 h 391"/>
              <a:gd name="T112" fmla="*/ 171 w 440"/>
              <a:gd name="T113" fmla="*/ 238 h 391"/>
              <a:gd name="T114" fmla="*/ 171 w 440"/>
              <a:gd name="T115" fmla="*/ 206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40" h="391">
                <a:moveTo>
                  <a:pt x="440" y="94"/>
                </a:moveTo>
                <a:cubicBezTo>
                  <a:pt x="440" y="94"/>
                  <a:pt x="440" y="94"/>
                  <a:pt x="440" y="93"/>
                </a:cubicBezTo>
                <a:cubicBezTo>
                  <a:pt x="440" y="92"/>
                  <a:pt x="439" y="91"/>
                  <a:pt x="439" y="91"/>
                </a:cubicBezTo>
                <a:cubicBezTo>
                  <a:pt x="439" y="91"/>
                  <a:pt x="439" y="91"/>
                  <a:pt x="439" y="91"/>
                </a:cubicBezTo>
                <a:cubicBezTo>
                  <a:pt x="439" y="90"/>
                  <a:pt x="438" y="89"/>
                  <a:pt x="437" y="88"/>
                </a:cubicBezTo>
                <a:cubicBezTo>
                  <a:pt x="437" y="88"/>
                  <a:pt x="437" y="88"/>
                  <a:pt x="437" y="88"/>
                </a:cubicBezTo>
                <a:cubicBezTo>
                  <a:pt x="368" y="4"/>
                  <a:pt x="368" y="4"/>
                  <a:pt x="368" y="4"/>
                </a:cubicBezTo>
                <a:cubicBezTo>
                  <a:pt x="366" y="2"/>
                  <a:pt x="362" y="0"/>
                  <a:pt x="359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69" y="2"/>
                  <a:pt x="67" y="5"/>
                </a:cubicBezTo>
                <a:cubicBezTo>
                  <a:pt x="2" y="88"/>
                  <a:pt x="2" y="88"/>
                  <a:pt x="2" y="88"/>
                </a:cubicBezTo>
                <a:cubicBezTo>
                  <a:pt x="2" y="88"/>
                  <a:pt x="2" y="88"/>
                  <a:pt x="2" y="88"/>
                </a:cubicBezTo>
                <a:cubicBezTo>
                  <a:pt x="2" y="89"/>
                  <a:pt x="1" y="90"/>
                  <a:pt x="1" y="91"/>
                </a:cubicBezTo>
                <a:cubicBezTo>
                  <a:pt x="1" y="91"/>
                  <a:pt x="1" y="91"/>
                  <a:pt x="1" y="91"/>
                </a:cubicBezTo>
                <a:cubicBezTo>
                  <a:pt x="1" y="92"/>
                  <a:pt x="0" y="93"/>
                  <a:pt x="0" y="93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5"/>
                  <a:pt x="5" y="160"/>
                  <a:pt x="11" y="160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27" y="391"/>
                  <a:pt x="27" y="391"/>
                  <a:pt x="27" y="391"/>
                </a:cubicBezTo>
                <a:cubicBezTo>
                  <a:pt x="362" y="391"/>
                  <a:pt x="362" y="391"/>
                  <a:pt x="362" y="391"/>
                </a:cubicBezTo>
                <a:cubicBezTo>
                  <a:pt x="390" y="391"/>
                  <a:pt x="413" y="368"/>
                  <a:pt x="413" y="340"/>
                </a:cubicBezTo>
                <a:cubicBezTo>
                  <a:pt x="413" y="160"/>
                  <a:pt x="413" y="160"/>
                  <a:pt x="413" y="160"/>
                </a:cubicBezTo>
                <a:cubicBezTo>
                  <a:pt x="429" y="160"/>
                  <a:pt x="429" y="160"/>
                  <a:pt x="429" y="160"/>
                </a:cubicBezTo>
                <a:cubicBezTo>
                  <a:pt x="435" y="160"/>
                  <a:pt x="440" y="155"/>
                  <a:pt x="440" y="149"/>
                </a:cubicBezTo>
                <a:cubicBezTo>
                  <a:pt x="440" y="95"/>
                  <a:pt x="440" y="95"/>
                  <a:pt x="440" y="95"/>
                </a:cubicBezTo>
                <a:cubicBezTo>
                  <a:pt x="440" y="95"/>
                  <a:pt x="440" y="94"/>
                  <a:pt x="440" y="94"/>
                </a:cubicBezTo>
                <a:close/>
                <a:moveTo>
                  <a:pt x="81" y="22"/>
                </a:moveTo>
                <a:cubicBezTo>
                  <a:pt x="354" y="22"/>
                  <a:pt x="354" y="22"/>
                  <a:pt x="354" y="22"/>
                </a:cubicBezTo>
                <a:cubicBezTo>
                  <a:pt x="405" y="84"/>
                  <a:pt x="405" y="84"/>
                  <a:pt x="405" y="84"/>
                </a:cubicBezTo>
                <a:cubicBezTo>
                  <a:pt x="34" y="84"/>
                  <a:pt x="34" y="84"/>
                  <a:pt x="34" y="84"/>
                </a:cubicBezTo>
                <a:lnTo>
                  <a:pt x="81" y="22"/>
                </a:lnTo>
                <a:close/>
                <a:moveTo>
                  <a:pt x="391" y="340"/>
                </a:moveTo>
                <a:cubicBezTo>
                  <a:pt x="391" y="356"/>
                  <a:pt x="378" y="369"/>
                  <a:pt x="362" y="369"/>
                </a:cubicBezTo>
                <a:cubicBezTo>
                  <a:pt x="49" y="369"/>
                  <a:pt x="49" y="369"/>
                  <a:pt x="49" y="369"/>
                </a:cubicBezTo>
                <a:cubicBezTo>
                  <a:pt x="49" y="160"/>
                  <a:pt x="49" y="160"/>
                  <a:pt x="49" y="160"/>
                </a:cubicBezTo>
                <a:cubicBezTo>
                  <a:pt x="391" y="160"/>
                  <a:pt x="391" y="160"/>
                  <a:pt x="391" y="160"/>
                </a:cubicBezTo>
                <a:lnTo>
                  <a:pt x="391" y="340"/>
                </a:lnTo>
                <a:close/>
                <a:moveTo>
                  <a:pt x="418" y="138"/>
                </a:moveTo>
                <a:cubicBezTo>
                  <a:pt x="22" y="138"/>
                  <a:pt x="22" y="138"/>
                  <a:pt x="22" y="138"/>
                </a:cubicBezTo>
                <a:cubicBezTo>
                  <a:pt x="22" y="106"/>
                  <a:pt x="22" y="106"/>
                  <a:pt x="22" y="106"/>
                </a:cubicBezTo>
                <a:cubicBezTo>
                  <a:pt x="418" y="106"/>
                  <a:pt x="418" y="106"/>
                  <a:pt x="418" y="106"/>
                </a:cubicBezTo>
                <a:lnTo>
                  <a:pt x="418" y="138"/>
                </a:lnTo>
                <a:close/>
                <a:moveTo>
                  <a:pt x="160" y="260"/>
                </a:moveTo>
                <a:cubicBezTo>
                  <a:pt x="280" y="260"/>
                  <a:pt x="280" y="260"/>
                  <a:pt x="280" y="260"/>
                </a:cubicBezTo>
                <a:cubicBezTo>
                  <a:pt x="286" y="260"/>
                  <a:pt x="291" y="255"/>
                  <a:pt x="291" y="249"/>
                </a:cubicBezTo>
                <a:cubicBezTo>
                  <a:pt x="291" y="195"/>
                  <a:pt x="291" y="195"/>
                  <a:pt x="291" y="195"/>
                </a:cubicBezTo>
                <a:cubicBezTo>
                  <a:pt x="291" y="189"/>
                  <a:pt x="286" y="184"/>
                  <a:pt x="280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54" y="184"/>
                  <a:pt x="149" y="189"/>
                  <a:pt x="149" y="195"/>
                </a:cubicBezTo>
                <a:cubicBezTo>
                  <a:pt x="149" y="249"/>
                  <a:pt x="149" y="249"/>
                  <a:pt x="149" y="249"/>
                </a:cubicBezTo>
                <a:cubicBezTo>
                  <a:pt x="149" y="255"/>
                  <a:pt x="154" y="260"/>
                  <a:pt x="160" y="260"/>
                </a:cubicBezTo>
                <a:close/>
                <a:moveTo>
                  <a:pt x="171" y="206"/>
                </a:moveTo>
                <a:cubicBezTo>
                  <a:pt x="269" y="206"/>
                  <a:pt x="269" y="206"/>
                  <a:pt x="269" y="206"/>
                </a:cubicBezTo>
                <a:cubicBezTo>
                  <a:pt x="269" y="238"/>
                  <a:pt x="269" y="238"/>
                  <a:pt x="269" y="238"/>
                </a:cubicBezTo>
                <a:cubicBezTo>
                  <a:pt x="171" y="238"/>
                  <a:pt x="171" y="238"/>
                  <a:pt x="171" y="238"/>
                </a:cubicBezTo>
                <a:lnTo>
                  <a:pt x="171" y="206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Freeform 8"/>
          <p:cNvSpPr>
            <a:spLocks noEditPoints="1"/>
          </p:cNvSpPr>
          <p:nvPr/>
        </p:nvSpPr>
        <p:spPr bwMode="auto">
          <a:xfrm>
            <a:off x="5416073" y="2704718"/>
            <a:ext cx="712150" cy="467613"/>
          </a:xfrm>
          <a:custGeom>
            <a:avLst/>
            <a:gdLst>
              <a:gd name="T0" fmla="*/ 445 w 518"/>
              <a:gd name="T1" fmla="*/ 340 h 340"/>
              <a:gd name="T2" fmla="*/ 0 w 518"/>
              <a:gd name="T3" fmla="*/ 340 h 340"/>
              <a:gd name="T4" fmla="*/ 0 w 518"/>
              <a:gd name="T5" fmla="*/ 0 h 340"/>
              <a:gd name="T6" fmla="*/ 144 w 518"/>
              <a:gd name="T7" fmla="*/ 0 h 340"/>
              <a:gd name="T8" fmla="*/ 144 w 518"/>
              <a:gd name="T9" fmla="*/ 36 h 340"/>
              <a:gd name="T10" fmla="*/ 390 w 518"/>
              <a:gd name="T11" fmla="*/ 36 h 340"/>
              <a:gd name="T12" fmla="*/ 390 w 518"/>
              <a:gd name="T13" fmla="*/ 58 h 340"/>
              <a:gd name="T14" fmla="*/ 122 w 518"/>
              <a:gd name="T15" fmla="*/ 58 h 340"/>
              <a:gd name="T16" fmla="*/ 122 w 518"/>
              <a:gd name="T17" fmla="*/ 22 h 340"/>
              <a:gd name="T18" fmla="*/ 22 w 518"/>
              <a:gd name="T19" fmla="*/ 22 h 340"/>
              <a:gd name="T20" fmla="*/ 22 w 518"/>
              <a:gd name="T21" fmla="*/ 286 h 340"/>
              <a:gd name="T22" fmla="*/ 124 w 518"/>
              <a:gd name="T23" fmla="*/ 83 h 340"/>
              <a:gd name="T24" fmla="*/ 518 w 518"/>
              <a:gd name="T25" fmla="*/ 83 h 340"/>
              <a:gd name="T26" fmla="*/ 518 w 518"/>
              <a:gd name="T27" fmla="*/ 243 h 340"/>
              <a:gd name="T28" fmla="*/ 445 w 518"/>
              <a:gd name="T29" fmla="*/ 340 h 340"/>
              <a:gd name="T30" fmla="*/ 31 w 518"/>
              <a:gd name="T31" fmla="*/ 318 h 340"/>
              <a:gd name="T32" fmla="*/ 445 w 518"/>
              <a:gd name="T33" fmla="*/ 318 h 340"/>
              <a:gd name="T34" fmla="*/ 470 w 518"/>
              <a:gd name="T35" fmla="*/ 308 h 340"/>
              <a:gd name="T36" fmla="*/ 496 w 518"/>
              <a:gd name="T37" fmla="*/ 243 h 340"/>
              <a:gd name="T38" fmla="*/ 496 w 518"/>
              <a:gd name="T39" fmla="*/ 105 h 340"/>
              <a:gd name="T40" fmla="*/ 137 w 518"/>
              <a:gd name="T41" fmla="*/ 105 h 340"/>
              <a:gd name="T42" fmla="*/ 31 w 518"/>
              <a:gd name="T43" fmla="*/ 318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18" h="340">
                <a:moveTo>
                  <a:pt x="445" y="340"/>
                </a:moveTo>
                <a:cubicBezTo>
                  <a:pt x="0" y="340"/>
                  <a:pt x="0" y="340"/>
                  <a:pt x="0" y="340"/>
                </a:cubicBezTo>
                <a:cubicBezTo>
                  <a:pt x="0" y="0"/>
                  <a:pt x="0" y="0"/>
                  <a:pt x="0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390" y="36"/>
                  <a:pt x="390" y="36"/>
                  <a:pt x="390" y="36"/>
                </a:cubicBezTo>
                <a:cubicBezTo>
                  <a:pt x="390" y="58"/>
                  <a:pt x="390" y="58"/>
                  <a:pt x="390" y="58"/>
                </a:cubicBezTo>
                <a:cubicBezTo>
                  <a:pt x="122" y="58"/>
                  <a:pt x="122" y="58"/>
                  <a:pt x="122" y="58"/>
                </a:cubicBezTo>
                <a:cubicBezTo>
                  <a:pt x="122" y="22"/>
                  <a:pt x="122" y="22"/>
                  <a:pt x="1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86"/>
                  <a:pt x="22" y="286"/>
                  <a:pt x="22" y="286"/>
                </a:cubicBezTo>
                <a:cubicBezTo>
                  <a:pt x="124" y="83"/>
                  <a:pt x="124" y="83"/>
                  <a:pt x="124" y="83"/>
                </a:cubicBezTo>
                <a:cubicBezTo>
                  <a:pt x="518" y="83"/>
                  <a:pt x="518" y="83"/>
                  <a:pt x="518" y="83"/>
                </a:cubicBezTo>
                <a:cubicBezTo>
                  <a:pt x="518" y="243"/>
                  <a:pt x="518" y="243"/>
                  <a:pt x="518" y="243"/>
                </a:cubicBezTo>
                <a:cubicBezTo>
                  <a:pt x="518" y="339"/>
                  <a:pt x="445" y="340"/>
                  <a:pt x="445" y="340"/>
                </a:cubicBezTo>
                <a:close/>
                <a:moveTo>
                  <a:pt x="31" y="318"/>
                </a:moveTo>
                <a:cubicBezTo>
                  <a:pt x="445" y="318"/>
                  <a:pt x="445" y="318"/>
                  <a:pt x="445" y="318"/>
                </a:cubicBezTo>
                <a:cubicBezTo>
                  <a:pt x="445" y="318"/>
                  <a:pt x="458" y="317"/>
                  <a:pt x="470" y="308"/>
                </a:cubicBezTo>
                <a:cubicBezTo>
                  <a:pt x="487" y="296"/>
                  <a:pt x="496" y="274"/>
                  <a:pt x="496" y="243"/>
                </a:cubicBezTo>
                <a:cubicBezTo>
                  <a:pt x="496" y="105"/>
                  <a:pt x="496" y="105"/>
                  <a:pt x="496" y="105"/>
                </a:cubicBezTo>
                <a:cubicBezTo>
                  <a:pt x="137" y="105"/>
                  <a:pt x="137" y="105"/>
                  <a:pt x="137" y="105"/>
                </a:cubicBezTo>
                <a:lnTo>
                  <a:pt x="31" y="318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9"/>
          <p:cNvSpPr>
            <a:spLocks noEditPoints="1"/>
          </p:cNvSpPr>
          <p:nvPr/>
        </p:nvSpPr>
        <p:spPr bwMode="auto">
          <a:xfrm>
            <a:off x="713526" y="1548109"/>
            <a:ext cx="599637" cy="507935"/>
          </a:xfrm>
          <a:custGeom>
            <a:avLst/>
            <a:gdLst>
              <a:gd name="T0" fmla="*/ 217 w 436"/>
              <a:gd name="T1" fmla="*/ 143 h 369"/>
              <a:gd name="T2" fmla="*/ 289 w 436"/>
              <a:gd name="T3" fmla="*/ 71 h 369"/>
              <a:gd name="T4" fmla="*/ 217 w 436"/>
              <a:gd name="T5" fmla="*/ 0 h 369"/>
              <a:gd name="T6" fmla="*/ 146 w 436"/>
              <a:gd name="T7" fmla="*/ 71 h 369"/>
              <a:gd name="T8" fmla="*/ 217 w 436"/>
              <a:gd name="T9" fmla="*/ 143 h 369"/>
              <a:gd name="T10" fmla="*/ 217 w 436"/>
              <a:gd name="T11" fmla="*/ 22 h 369"/>
              <a:gd name="T12" fmla="*/ 267 w 436"/>
              <a:gd name="T13" fmla="*/ 71 h 369"/>
              <a:gd name="T14" fmla="*/ 217 w 436"/>
              <a:gd name="T15" fmla="*/ 121 h 369"/>
              <a:gd name="T16" fmla="*/ 168 w 436"/>
              <a:gd name="T17" fmla="*/ 71 h 369"/>
              <a:gd name="T18" fmla="*/ 217 w 436"/>
              <a:gd name="T19" fmla="*/ 22 h 369"/>
              <a:gd name="T20" fmla="*/ 80 w 436"/>
              <a:gd name="T21" fmla="*/ 113 h 369"/>
              <a:gd name="T22" fmla="*/ 133 w 436"/>
              <a:gd name="T23" fmla="*/ 60 h 369"/>
              <a:gd name="T24" fmla="*/ 80 w 436"/>
              <a:gd name="T25" fmla="*/ 7 h 369"/>
              <a:gd name="T26" fmla="*/ 27 w 436"/>
              <a:gd name="T27" fmla="*/ 60 h 369"/>
              <a:gd name="T28" fmla="*/ 80 w 436"/>
              <a:gd name="T29" fmla="*/ 113 h 369"/>
              <a:gd name="T30" fmla="*/ 80 w 436"/>
              <a:gd name="T31" fmla="*/ 29 h 369"/>
              <a:gd name="T32" fmla="*/ 111 w 436"/>
              <a:gd name="T33" fmla="*/ 60 h 369"/>
              <a:gd name="T34" fmla="*/ 80 w 436"/>
              <a:gd name="T35" fmla="*/ 91 h 369"/>
              <a:gd name="T36" fmla="*/ 49 w 436"/>
              <a:gd name="T37" fmla="*/ 60 h 369"/>
              <a:gd name="T38" fmla="*/ 80 w 436"/>
              <a:gd name="T39" fmla="*/ 29 h 369"/>
              <a:gd name="T40" fmla="*/ 373 w 436"/>
              <a:gd name="T41" fmla="*/ 124 h 369"/>
              <a:gd name="T42" fmla="*/ 324 w 436"/>
              <a:gd name="T43" fmla="*/ 124 h 369"/>
              <a:gd name="T44" fmla="*/ 324 w 436"/>
              <a:gd name="T45" fmla="*/ 146 h 369"/>
              <a:gd name="T46" fmla="*/ 373 w 436"/>
              <a:gd name="T47" fmla="*/ 146 h 369"/>
              <a:gd name="T48" fmla="*/ 414 w 436"/>
              <a:gd name="T49" fmla="*/ 187 h 369"/>
              <a:gd name="T50" fmla="*/ 414 w 436"/>
              <a:gd name="T51" fmla="*/ 275 h 369"/>
              <a:gd name="T52" fmla="*/ 324 w 436"/>
              <a:gd name="T53" fmla="*/ 275 h 369"/>
              <a:gd name="T54" fmla="*/ 324 w 436"/>
              <a:gd name="T55" fmla="*/ 150 h 369"/>
              <a:gd name="T56" fmla="*/ 173 w 436"/>
              <a:gd name="T57" fmla="*/ 150 h 369"/>
              <a:gd name="T58" fmla="*/ 110 w 436"/>
              <a:gd name="T59" fmla="*/ 212 h 369"/>
              <a:gd name="T60" fmla="*/ 110 w 436"/>
              <a:gd name="T61" fmla="*/ 275 h 369"/>
              <a:gd name="T62" fmla="*/ 22 w 436"/>
              <a:gd name="T63" fmla="*/ 275 h 369"/>
              <a:gd name="T64" fmla="*/ 22 w 436"/>
              <a:gd name="T65" fmla="*/ 187 h 369"/>
              <a:gd name="T66" fmla="*/ 62 w 436"/>
              <a:gd name="T67" fmla="*/ 146 h 369"/>
              <a:gd name="T68" fmla="*/ 120 w 436"/>
              <a:gd name="T69" fmla="*/ 146 h 369"/>
              <a:gd name="T70" fmla="*/ 120 w 436"/>
              <a:gd name="T71" fmla="*/ 124 h 369"/>
              <a:gd name="T72" fmla="*/ 62 w 436"/>
              <a:gd name="T73" fmla="*/ 124 h 369"/>
              <a:gd name="T74" fmla="*/ 0 w 436"/>
              <a:gd name="T75" fmla="*/ 187 h 369"/>
              <a:gd name="T76" fmla="*/ 0 w 436"/>
              <a:gd name="T77" fmla="*/ 297 h 369"/>
              <a:gd name="T78" fmla="*/ 110 w 436"/>
              <a:gd name="T79" fmla="*/ 297 h 369"/>
              <a:gd name="T80" fmla="*/ 110 w 436"/>
              <a:gd name="T81" fmla="*/ 369 h 369"/>
              <a:gd name="T82" fmla="*/ 324 w 436"/>
              <a:gd name="T83" fmla="*/ 369 h 369"/>
              <a:gd name="T84" fmla="*/ 324 w 436"/>
              <a:gd name="T85" fmla="*/ 297 h 369"/>
              <a:gd name="T86" fmla="*/ 436 w 436"/>
              <a:gd name="T87" fmla="*/ 297 h 369"/>
              <a:gd name="T88" fmla="*/ 436 w 436"/>
              <a:gd name="T89" fmla="*/ 187 h 369"/>
              <a:gd name="T90" fmla="*/ 373 w 436"/>
              <a:gd name="T91" fmla="*/ 124 h 369"/>
              <a:gd name="T92" fmla="*/ 302 w 436"/>
              <a:gd name="T93" fmla="*/ 347 h 369"/>
              <a:gd name="T94" fmla="*/ 132 w 436"/>
              <a:gd name="T95" fmla="*/ 347 h 369"/>
              <a:gd name="T96" fmla="*/ 132 w 436"/>
              <a:gd name="T97" fmla="*/ 212 h 369"/>
              <a:gd name="T98" fmla="*/ 173 w 436"/>
              <a:gd name="T99" fmla="*/ 172 h 369"/>
              <a:gd name="T100" fmla="*/ 302 w 436"/>
              <a:gd name="T101" fmla="*/ 172 h 369"/>
              <a:gd name="T102" fmla="*/ 302 w 436"/>
              <a:gd name="T103" fmla="*/ 347 h 369"/>
              <a:gd name="T104" fmla="*/ 354 w 436"/>
              <a:gd name="T105" fmla="*/ 113 h 369"/>
              <a:gd name="T106" fmla="*/ 408 w 436"/>
              <a:gd name="T107" fmla="*/ 60 h 369"/>
              <a:gd name="T108" fmla="*/ 354 w 436"/>
              <a:gd name="T109" fmla="*/ 7 h 369"/>
              <a:gd name="T110" fmla="*/ 301 w 436"/>
              <a:gd name="T111" fmla="*/ 60 h 369"/>
              <a:gd name="T112" fmla="*/ 354 w 436"/>
              <a:gd name="T113" fmla="*/ 113 h 369"/>
              <a:gd name="T114" fmla="*/ 354 w 436"/>
              <a:gd name="T115" fmla="*/ 29 h 369"/>
              <a:gd name="T116" fmla="*/ 386 w 436"/>
              <a:gd name="T117" fmla="*/ 60 h 369"/>
              <a:gd name="T118" fmla="*/ 354 w 436"/>
              <a:gd name="T119" fmla="*/ 91 h 369"/>
              <a:gd name="T120" fmla="*/ 323 w 436"/>
              <a:gd name="T121" fmla="*/ 60 h 369"/>
              <a:gd name="T122" fmla="*/ 354 w 436"/>
              <a:gd name="T123" fmla="*/ 29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36" h="369">
                <a:moveTo>
                  <a:pt x="217" y="143"/>
                </a:moveTo>
                <a:cubicBezTo>
                  <a:pt x="257" y="143"/>
                  <a:pt x="289" y="111"/>
                  <a:pt x="289" y="71"/>
                </a:cubicBezTo>
                <a:cubicBezTo>
                  <a:pt x="289" y="32"/>
                  <a:pt x="257" y="0"/>
                  <a:pt x="217" y="0"/>
                </a:cubicBezTo>
                <a:cubicBezTo>
                  <a:pt x="178" y="0"/>
                  <a:pt x="146" y="32"/>
                  <a:pt x="146" y="71"/>
                </a:cubicBezTo>
                <a:cubicBezTo>
                  <a:pt x="146" y="111"/>
                  <a:pt x="178" y="143"/>
                  <a:pt x="217" y="143"/>
                </a:cubicBezTo>
                <a:close/>
                <a:moveTo>
                  <a:pt x="217" y="22"/>
                </a:moveTo>
                <a:cubicBezTo>
                  <a:pt x="245" y="22"/>
                  <a:pt x="267" y="44"/>
                  <a:pt x="267" y="71"/>
                </a:cubicBezTo>
                <a:cubicBezTo>
                  <a:pt x="267" y="99"/>
                  <a:pt x="245" y="121"/>
                  <a:pt x="217" y="121"/>
                </a:cubicBezTo>
                <a:cubicBezTo>
                  <a:pt x="190" y="121"/>
                  <a:pt x="168" y="99"/>
                  <a:pt x="168" y="71"/>
                </a:cubicBezTo>
                <a:cubicBezTo>
                  <a:pt x="168" y="44"/>
                  <a:pt x="190" y="22"/>
                  <a:pt x="217" y="22"/>
                </a:cubicBezTo>
                <a:close/>
                <a:moveTo>
                  <a:pt x="80" y="113"/>
                </a:moveTo>
                <a:cubicBezTo>
                  <a:pt x="110" y="113"/>
                  <a:pt x="133" y="89"/>
                  <a:pt x="133" y="60"/>
                </a:cubicBezTo>
                <a:cubicBezTo>
                  <a:pt x="133" y="31"/>
                  <a:pt x="110" y="7"/>
                  <a:pt x="80" y="7"/>
                </a:cubicBezTo>
                <a:cubicBezTo>
                  <a:pt x="51" y="7"/>
                  <a:pt x="27" y="31"/>
                  <a:pt x="27" y="60"/>
                </a:cubicBezTo>
                <a:cubicBezTo>
                  <a:pt x="27" y="89"/>
                  <a:pt x="51" y="113"/>
                  <a:pt x="80" y="113"/>
                </a:cubicBezTo>
                <a:close/>
                <a:moveTo>
                  <a:pt x="80" y="29"/>
                </a:moveTo>
                <a:cubicBezTo>
                  <a:pt x="98" y="29"/>
                  <a:pt x="111" y="43"/>
                  <a:pt x="111" y="60"/>
                </a:cubicBezTo>
                <a:cubicBezTo>
                  <a:pt x="111" y="77"/>
                  <a:pt x="98" y="91"/>
                  <a:pt x="80" y="91"/>
                </a:cubicBezTo>
                <a:cubicBezTo>
                  <a:pt x="63" y="91"/>
                  <a:pt x="49" y="77"/>
                  <a:pt x="49" y="60"/>
                </a:cubicBezTo>
                <a:cubicBezTo>
                  <a:pt x="49" y="43"/>
                  <a:pt x="63" y="29"/>
                  <a:pt x="80" y="29"/>
                </a:cubicBezTo>
                <a:close/>
                <a:moveTo>
                  <a:pt x="373" y="124"/>
                </a:moveTo>
                <a:cubicBezTo>
                  <a:pt x="324" y="124"/>
                  <a:pt x="324" y="124"/>
                  <a:pt x="324" y="124"/>
                </a:cubicBezTo>
                <a:cubicBezTo>
                  <a:pt x="324" y="146"/>
                  <a:pt x="324" y="146"/>
                  <a:pt x="324" y="146"/>
                </a:cubicBezTo>
                <a:cubicBezTo>
                  <a:pt x="373" y="146"/>
                  <a:pt x="373" y="146"/>
                  <a:pt x="373" y="146"/>
                </a:cubicBezTo>
                <a:cubicBezTo>
                  <a:pt x="395" y="146"/>
                  <a:pt x="414" y="164"/>
                  <a:pt x="414" y="187"/>
                </a:cubicBezTo>
                <a:cubicBezTo>
                  <a:pt x="414" y="275"/>
                  <a:pt x="414" y="275"/>
                  <a:pt x="414" y="275"/>
                </a:cubicBezTo>
                <a:cubicBezTo>
                  <a:pt x="324" y="275"/>
                  <a:pt x="324" y="275"/>
                  <a:pt x="324" y="275"/>
                </a:cubicBezTo>
                <a:cubicBezTo>
                  <a:pt x="324" y="150"/>
                  <a:pt x="324" y="150"/>
                  <a:pt x="324" y="150"/>
                </a:cubicBezTo>
                <a:cubicBezTo>
                  <a:pt x="173" y="150"/>
                  <a:pt x="173" y="150"/>
                  <a:pt x="173" y="150"/>
                </a:cubicBezTo>
                <a:cubicBezTo>
                  <a:pt x="138" y="150"/>
                  <a:pt x="110" y="178"/>
                  <a:pt x="110" y="212"/>
                </a:cubicBezTo>
                <a:cubicBezTo>
                  <a:pt x="110" y="275"/>
                  <a:pt x="110" y="275"/>
                  <a:pt x="110" y="275"/>
                </a:cubicBezTo>
                <a:cubicBezTo>
                  <a:pt x="22" y="275"/>
                  <a:pt x="22" y="275"/>
                  <a:pt x="22" y="275"/>
                </a:cubicBezTo>
                <a:cubicBezTo>
                  <a:pt x="22" y="187"/>
                  <a:pt x="22" y="187"/>
                  <a:pt x="22" y="187"/>
                </a:cubicBezTo>
                <a:cubicBezTo>
                  <a:pt x="22" y="164"/>
                  <a:pt x="40" y="146"/>
                  <a:pt x="62" y="146"/>
                </a:cubicBezTo>
                <a:cubicBezTo>
                  <a:pt x="120" y="146"/>
                  <a:pt x="120" y="146"/>
                  <a:pt x="120" y="146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62" y="124"/>
                  <a:pt x="62" y="124"/>
                  <a:pt x="62" y="124"/>
                </a:cubicBezTo>
                <a:cubicBezTo>
                  <a:pt x="28" y="124"/>
                  <a:pt x="0" y="152"/>
                  <a:pt x="0" y="187"/>
                </a:cubicBezTo>
                <a:cubicBezTo>
                  <a:pt x="0" y="297"/>
                  <a:pt x="0" y="297"/>
                  <a:pt x="0" y="297"/>
                </a:cubicBezTo>
                <a:cubicBezTo>
                  <a:pt x="110" y="297"/>
                  <a:pt x="110" y="297"/>
                  <a:pt x="110" y="297"/>
                </a:cubicBezTo>
                <a:cubicBezTo>
                  <a:pt x="110" y="369"/>
                  <a:pt x="110" y="369"/>
                  <a:pt x="110" y="369"/>
                </a:cubicBezTo>
                <a:cubicBezTo>
                  <a:pt x="324" y="369"/>
                  <a:pt x="324" y="369"/>
                  <a:pt x="324" y="369"/>
                </a:cubicBezTo>
                <a:cubicBezTo>
                  <a:pt x="324" y="297"/>
                  <a:pt x="324" y="297"/>
                  <a:pt x="324" y="297"/>
                </a:cubicBezTo>
                <a:cubicBezTo>
                  <a:pt x="436" y="297"/>
                  <a:pt x="436" y="297"/>
                  <a:pt x="436" y="297"/>
                </a:cubicBezTo>
                <a:cubicBezTo>
                  <a:pt x="436" y="187"/>
                  <a:pt x="436" y="187"/>
                  <a:pt x="436" y="187"/>
                </a:cubicBezTo>
                <a:cubicBezTo>
                  <a:pt x="436" y="152"/>
                  <a:pt x="408" y="124"/>
                  <a:pt x="373" y="124"/>
                </a:cubicBezTo>
                <a:close/>
                <a:moveTo>
                  <a:pt x="302" y="347"/>
                </a:moveTo>
                <a:cubicBezTo>
                  <a:pt x="132" y="347"/>
                  <a:pt x="132" y="347"/>
                  <a:pt x="132" y="347"/>
                </a:cubicBezTo>
                <a:cubicBezTo>
                  <a:pt x="132" y="212"/>
                  <a:pt x="132" y="212"/>
                  <a:pt x="132" y="212"/>
                </a:cubicBezTo>
                <a:cubicBezTo>
                  <a:pt x="132" y="190"/>
                  <a:pt x="151" y="172"/>
                  <a:pt x="173" y="172"/>
                </a:cubicBezTo>
                <a:cubicBezTo>
                  <a:pt x="302" y="172"/>
                  <a:pt x="302" y="172"/>
                  <a:pt x="302" y="172"/>
                </a:cubicBezTo>
                <a:lnTo>
                  <a:pt x="302" y="347"/>
                </a:lnTo>
                <a:close/>
                <a:moveTo>
                  <a:pt x="354" y="113"/>
                </a:moveTo>
                <a:cubicBezTo>
                  <a:pt x="384" y="113"/>
                  <a:pt x="408" y="89"/>
                  <a:pt x="408" y="60"/>
                </a:cubicBezTo>
                <a:cubicBezTo>
                  <a:pt x="408" y="31"/>
                  <a:pt x="384" y="7"/>
                  <a:pt x="354" y="7"/>
                </a:cubicBezTo>
                <a:cubicBezTo>
                  <a:pt x="325" y="7"/>
                  <a:pt x="301" y="31"/>
                  <a:pt x="301" y="60"/>
                </a:cubicBezTo>
                <a:cubicBezTo>
                  <a:pt x="301" y="89"/>
                  <a:pt x="325" y="113"/>
                  <a:pt x="354" y="113"/>
                </a:cubicBezTo>
                <a:close/>
                <a:moveTo>
                  <a:pt x="354" y="29"/>
                </a:moveTo>
                <a:cubicBezTo>
                  <a:pt x="372" y="29"/>
                  <a:pt x="386" y="43"/>
                  <a:pt x="386" y="60"/>
                </a:cubicBezTo>
                <a:cubicBezTo>
                  <a:pt x="386" y="77"/>
                  <a:pt x="372" y="91"/>
                  <a:pt x="354" y="91"/>
                </a:cubicBezTo>
                <a:cubicBezTo>
                  <a:pt x="337" y="91"/>
                  <a:pt x="323" y="77"/>
                  <a:pt x="323" y="60"/>
                </a:cubicBezTo>
                <a:cubicBezTo>
                  <a:pt x="323" y="43"/>
                  <a:pt x="337" y="29"/>
                  <a:pt x="354" y="29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25"/>
          <p:cNvSpPr>
            <a:spLocks noEditPoints="1"/>
          </p:cNvSpPr>
          <p:nvPr/>
        </p:nvSpPr>
        <p:spPr bwMode="auto">
          <a:xfrm>
            <a:off x="1923056" y="1491202"/>
            <a:ext cx="381114" cy="621749"/>
          </a:xfrm>
          <a:custGeom>
            <a:avLst/>
            <a:gdLst>
              <a:gd name="T0" fmla="*/ 212 w 277"/>
              <a:gd name="T1" fmla="*/ 190 h 452"/>
              <a:gd name="T2" fmla="*/ 0 w 277"/>
              <a:gd name="T3" fmla="*/ 190 h 452"/>
              <a:gd name="T4" fmla="*/ 0 w 277"/>
              <a:gd name="T5" fmla="*/ 452 h 452"/>
              <a:gd name="T6" fmla="*/ 277 w 277"/>
              <a:gd name="T7" fmla="*/ 452 h 452"/>
              <a:gd name="T8" fmla="*/ 277 w 277"/>
              <a:gd name="T9" fmla="*/ 254 h 452"/>
              <a:gd name="T10" fmla="*/ 212 w 277"/>
              <a:gd name="T11" fmla="*/ 190 h 452"/>
              <a:gd name="T12" fmla="*/ 153 w 277"/>
              <a:gd name="T13" fmla="*/ 212 h 452"/>
              <a:gd name="T14" fmla="*/ 143 w 277"/>
              <a:gd name="T15" fmla="*/ 235 h 452"/>
              <a:gd name="T16" fmla="*/ 135 w 277"/>
              <a:gd name="T17" fmla="*/ 235 h 452"/>
              <a:gd name="T18" fmla="*/ 123 w 277"/>
              <a:gd name="T19" fmla="*/ 212 h 452"/>
              <a:gd name="T20" fmla="*/ 153 w 277"/>
              <a:gd name="T21" fmla="*/ 212 h 452"/>
              <a:gd name="T22" fmla="*/ 137 w 277"/>
              <a:gd name="T23" fmla="*/ 257 h 452"/>
              <a:gd name="T24" fmla="*/ 140 w 277"/>
              <a:gd name="T25" fmla="*/ 257 h 452"/>
              <a:gd name="T26" fmla="*/ 159 w 277"/>
              <a:gd name="T27" fmla="*/ 347 h 452"/>
              <a:gd name="T28" fmla="*/ 138 w 277"/>
              <a:gd name="T29" fmla="*/ 371 h 452"/>
              <a:gd name="T30" fmla="*/ 117 w 277"/>
              <a:gd name="T31" fmla="*/ 347 h 452"/>
              <a:gd name="T32" fmla="*/ 137 w 277"/>
              <a:gd name="T33" fmla="*/ 257 h 452"/>
              <a:gd name="T34" fmla="*/ 255 w 277"/>
              <a:gd name="T35" fmla="*/ 430 h 452"/>
              <a:gd name="T36" fmla="*/ 22 w 277"/>
              <a:gd name="T37" fmla="*/ 430 h 452"/>
              <a:gd name="T38" fmla="*/ 22 w 277"/>
              <a:gd name="T39" fmla="*/ 212 h 452"/>
              <a:gd name="T40" fmla="*/ 99 w 277"/>
              <a:gd name="T41" fmla="*/ 212 h 452"/>
              <a:gd name="T42" fmla="*/ 117 w 277"/>
              <a:gd name="T43" fmla="*/ 247 h 452"/>
              <a:gd name="T44" fmla="*/ 93 w 277"/>
              <a:gd name="T45" fmla="*/ 353 h 452"/>
              <a:gd name="T46" fmla="*/ 139 w 277"/>
              <a:gd name="T47" fmla="*/ 405 h 452"/>
              <a:gd name="T48" fmla="*/ 183 w 277"/>
              <a:gd name="T49" fmla="*/ 353 h 452"/>
              <a:gd name="T50" fmla="*/ 161 w 277"/>
              <a:gd name="T51" fmla="*/ 247 h 452"/>
              <a:gd name="T52" fmla="*/ 178 w 277"/>
              <a:gd name="T53" fmla="*/ 212 h 452"/>
              <a:gd name="T54" fmla="*/ 212 w 277"/>
              <a:gd name="T55" fmla="*/ 212 h 452"/>
              <a:gd name="T56" fmla="*/ 255 w 277"/>
              <a:gd name="T57" fmla="*/ 254 h 452"/>
              <a:gd name="T58" fmla="*/ 255 w 277"/>
              <a:gd name="T59" fmla="*/ 430 h 452"/>
              <a:gd name="T60" fmla="*/ 138 w 277"/>
              <a:gd name="T61" fmla="*/ 174 h 452"/>
              <a:gd name="T62" fmla="*/ 227 w 277"/>
              <a:gd name="T63" fmla="*/ 87 h 452"/>
              <a:gd name="T64" fmla="*/ 138 w 277"/>
              <a:gd name="T65" fmla="*/ 0 h 452"/>
              <a:gd name="T66" fmla="*/ 50 w 277"/>
              <a:gd name="T67" fmla="*/ 87 h 452"/>
              <a:gd name="T68" fmla="*/ 138 w 277"/>
              <a:gd name="T69" fmla="*/ 174 h 452"/>
              <a:gd name="T70" fmla="*/ 138 w 277"/>
              <a:gd name="T71" fmla="*/ 22 h 452"/>
              <a:gd name="T72" fmla="*/ 205 w 277"/>
              <a:gd name="T73" fmla="*/ 87 h 452"/>
              <a:gd name="T74" fmla="*/ 138 w 277"/>
              <a:gd name="T75" fmla="*/ 152 h 452"/>
              <a:gd name="T76" fmla="*/ 72 w 277"/>
              <a:gd name="T77" fmla="*/ 87 h 452"/>
              <a:gd name="T78" fmla="*/ 138 w 277"/>
              <a:gd name="T79" fmla="*/ 22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77" h="452">
                <a:moveTo>
                  <a:pt x="212" y="190"/>
                </a:moveTo>
                <a:cubicBezTo>
                  <a:pt x="0" y="190"/>
                  <a:pt x="0" y="190"/>
                  <a:pt x="0" y="190"/>
                </a:cubicBezTo>
                <a:cubicBezTo>
                  <a:pt x="0" y="452"/>
                  <a:pt x="0" y="452"/>
                  <a:pt x="0" y="452"/>
                </a:cubicBezTo>
                <a:cubicBezTo>
                  <a:pt x="277" y="452"/>
                  <a:pt x="277" y="452"/>
                  <a:pt x="277" y="452"/>
                </a:cubicBezTo>
                <a:cubicBezTo>
                  <a:pt x="277" y="254"/>
                  <a:pt x="277" y="254"/>
                  <a:pt x="277" y="254"/>
                </a:cubicBezTo>
                <a:cubicBezTo>
                  <a:pt x="277" y="219"/>
                  <a:pt x="248" y="190"/>
                  <a:pt x="212" y="190"/>
                </a:cubicBezTo>
                <a:close/>
                <a:moveTo>
                  <a:pt x="153" y="212"/>
                </a:moveTo>
                <a:cubicBezTo>
                  <a:pt x="143" y="235"/>
                  <a:pt x="143" y="235"/>
                  <a:pt x="143" y="235"/>
                </a:cubicBezTo>
                <a:cubicBezTo>
                  <a:pt x="135" y="235"/>
                  <a:pt x="135" y="235"/>
                  <a:pt x="135" y="235"/>
                </a:cubicBezTo>
                <a:cubicBezTo>
                  <a:pt x="123" y="212"/>
                  <a:pt x="123" y="212"/>
                  <a:pt x="123" y="212"/>
                </a:cubicBezTo>
                <a:lnTo>
                  <a:pt x="153" y="212"/>
                </a:lnTo>
                <a:close/>
                <a:moveTo>
                  <a:pt x="137" y="257"/>
                </a:moveTo>
                <a:cubicBezTo>
                  <a:pt x="140" y="257"/>
                  <a:pt x="140" y="257"/>
                  <a:pt x="140" y="257"/>
                </a:cubicBezTo>
                <a:cubicBezTo>
                  <a:pt x="159" y="347"/>
                  <a:pt x="159" y="347"/>
                  <a:pt x="159" y="347"/>
                </a:cubicBezTo>
                <a:cubicBezTo>
                  <a:pt x="138" y="371"/>
                  <a:pt x="138" y="371"/>
                  <a:pt x="138" y="371"/>
                </a:cubicBezTo>
                <a:cubicBezTo>
                  <a:pt x="117" y="347"/>
                  <a:pt x="117" y="347"/>
                  <a:pt x="117" y="347"/>
                </a:cubicBezTo>
                <a:lnTo>
                  <a:pt x="137" y="257"/>
                </a:lnTo>
                <a:close/>
                <a:moveTo>
                  <a:pt x="255" y="430"/>
                </a:moveTo>
                <a:cubicBezTo>
                  <a:pt x="22" y="430"/>
                  <a:pt x="22" y="430"/>
                  <a:pt x="22" y="430"/>
                </a:cubicBezTo>
                <a:cubicBezTo>
                  <a:pt x="22" y="212"/>
                  <a:pt x="22" y="212"/>
                  <a:pt x="22" y="212"/>
                </a:cubicBezTo>
                <a:cubicBezTo>
                  <a:pt x="99" y="212"/>
                  <a:pt x="99" y="212"/>
                  <a:pt x="99" y="212"/>
                </a:cubicBezTo>
                <a:cubicBezTo>
                  <a:pt x="117" y="247"/>
                  <a:pt x="117" y="247"/>
                  <a:pt x="117" y="247"/>
                </a:cubicBezTo>
                <a:cubicBezTo>
                  <a:pt x="93" y="353"/>
                  <a:pt x="93" y="353"/>
                  <a:pt x="93" y="353"/>
                </a:cubicBezTo>
                <a:cubicBezTo>
                  <a:pt x="139" y="405"/>
                  <a:pt x="139" y="405"/>
                  <a:pt x="139" y="405"/>
                </a:cubicBezTo>
                <a:cubicBezTo>
                  <a:pt x="183" y="353"/>
                  <a:pt x="183" y="353"/>
                  <a:pt x="183" y="353"/>
                </a:cubicBezTo>
                <a:cubicBezTo>
                  <a:pt x="161" y="247"/>
                  <a:pt x="161" y="247"/>
                  <a:pt x="161" y="247"/>
                </a:cubicBezTo>
                <a:cubicBezTo>
                  <a:pt x="178" y="212"/>
                  <a:pt x="178" y="212"/>
                  <a:pt x="178" y="212"/>
                </a:cubicBezTo>
                <a:cubicBezTo>
                  <a:pt x="212" y="212"/>
                  <a:pt x="212" y="212"/>
                  <a:pt x="212" y="212"/>
                </a:cubicBezTo>
                <a:cubicBezTo>
                  <a:pt x="236" y="212"/>
                  <a:pt x="255" y="231"/>
                  <a:pt x="255" y="254"/>
                </a:cubicBezTo>
                <a:lnTo>
                  <a:pt x="255" y="430"/>
                </a:lnTo>
                <a:close/>
                <a:moveTo>
                  <a:pt x="138" y="174"/>
                </a:moveTo>
                <a:cubicBezTo>
                  <a:pt x="187" y="174"/>
                  <a:pt x="227" y="135"/>
                  <a:pt x="227" y="87"/>
                </a:cubicBezTo>
                <a:cubicBezTo>
                  <a:pt x="227" y="39"/>
                  <a:pt x="187" y="0"/>
                  <a:pt x="138" y="0"/>
                </a:cubicBezTo>
                <a:cubicBezTo>
                  <a:pt x="90" y="0"/>
                  <a:pt x="50" y="39"/>
                  <a:pt x="50" y="87"/>
                </a:cubicBezTo>
                <a:cubicBezTo>
                  <a:pt x="50" y="135"/>
                  <a:pt x="90" y="174"/>
                  <a:pt x="138" y="174"/>
                </a:cubicBezTo>
                <a:close/>
                <a:moveTo>
                  <a:pt x="138" y="22"/>
                </a:moveTo>
                <a:cubicBezTo>
                  <a:pt x="175" y="22"/>
                  <a:pt x="205" y="52"/>
                  <a:pt x="205" y="87"/>
                </a:cubicBezTo>
                <a:cubicBezTo>
                  <a:pt x="205" y="123"/>
                  <a:pt x="175" y="152"/>
                  <a:pt x="138" y="152"/>
                </a:cubicBezTo>
                <a:cubicBezTo>
                  <a:pt x="102" y="152"/>
                  <a:pt x="72" y="123"/>
                  <a:pt x="72" y="87"/>
                </a:cubicBezTo>
                <a:cubicBezTo>
                  <a:pt x="72" y="52"/>
                  <a:pt x="102" y="22"/>
                  <a:pt x="138" y="22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8"/>
          <p:cNvSpPr>
            <a:spLocks noEditPoints="1"/>
          </p:cNvSpPr>
          <p:nvPr/>
        </p:nvSpPr>
        <p:spPr bwMode="auto">
          <a:xfrm>
            <a:off x="3039598" y="2589603"/>
            <a:ext cx="767431" cy="697842"/>
          </a:xfrm>
          <a:custGeom>
            <a:avLst/>
            <a:gdLst>
              <a:gd name="T0" fmla="*/ 581 w 582"/>
              <a:gd name="T1" fmla="*/ 185 h 529"/>
              <a:gd name="T2" fmla="*/ 581 w 582"/>
              <a:gd name="T3" fmla="*/ 182 h 529"/>
              <a:gd name="T4" fmla="*/ 579 w 582"/>
              <a:gd name="T5" fmla="*/ 180 h 529"/>
              <a:gd name="T6" fmla="*/ 533 w 582"/>
              <a:gd name="T7" fmla="*/ 131 h 529"/>
              <a:gd name="T8" fmla="*/ 270 w 582"/>
              <a:gd name="T9" fmla="*/ 80 h 529"/>
              <a:gd name="T10" fmla="*/ 270 w 582"/>
              <a:gd name="T11" fmla="*/ 79 h 529"/>
              <a:gd name="T12" fmla="*/ 266 w 582"/>
              <a:gd name="T13" fmla="*/ 70 h 529"/>
              <a:gd name="T14" fmla="*/ 192 w 582"/>
              <a:gd name="T15" fmla="*/ 3 h 529"/>
              <a:gd name="T16" fmla="*/ 188 w 582"/>
              <a:gd name="T17" fmla="*/ 0 h 529"/>
              <a:gd name="T18" fmla="*/ 0 w 582"/>
              <a:gd name="T19" fmla="*/ 403 h 529"/>
              <a:gd name="T20" fmla="*/ 198 w 582"/>
              <a:gd name="T21" fmla="*/ 518 h 529"/>
              <a:gd name="T22" fmla="*/ 571 w 582"/>
              <a:gd name="T23" fmla="*/ 529 h 529"/>
              <a:gd name="T24" fmla="*/ 582 w 582"/>
              <a:gd name="T25" fmla="*/ 187 h 529"/>
              <a:gd name="T26" fmla="*/ 528 w 582"/>
              <a:gd name="T27" fmla="*/ 153 h 529"/>
              <a:gd name="T28" fmla="*/ 233 w 582"/>
              <a:gd name="T29" fmla="*/ 176 h 529"/>
              <a:gd name="T30" fmla="*/ 528 w 582"/>
              <a:gd name="T31" fmla="*/ 153 h 529"/>
              <a:gd name="T32" fmla="*/ 231 w 582"/>
              <a:gd name="T33" fmla="*/ 68 h 529"/>
              <a:gd name="T34" fmla="*/ 195 w 582"/>
              <a:gd name="T35" fmla="*/ 36 h 529"/>
              <a:gd name="T36" fmla="*/ 200 w 582"/>
              <a:gd name="T37" fmla="*/ 180 h 529"/>
              <a:gd name="T38" fmla="*/ 199 w 582"/>
              <a:gd name="T39" fmla="*/ 182 h 529"/>
              <a:gd name="T40" fmla="*/ 198 w 582"/>
              <a:gd name="T41" fmla="*/ 186 h 529"/>
              <a:gd name="T42" fmla="*/ 198 w 582"/>
              <a:gd name="T43" fmla="*/ 381 h 529"/>
              <a:gd name="T44" fmla="*/ 22 w 582"/>
              <a:gd name="T45" fmla="*/ 22 h 529"/>
              <a:gd name="T46" fmla="*/ 173 w 582"/>
              <a:gd name="T47" fmla="*/ 79 h 529"/>
              <a:gd name="T48" fmla="*/ 248 w 582"/>
              <a:gd name="T49" fmla="*/ 90 h 529"/>
              <a:gd name="T50" fmla="*/ 247 w 582"/>
              <a:gd name="T51" fmla="*/ 131 h 529"/>
              <a:gd name="T52" fmla="*/ 200 w 582"/>
              <a:gd name="T53" fmla="*/ 180 h 529"/>
              <a:gd name="T54" fmla="*/ 220 w 582"/>
              <a:gd name="T55" fmla="*/ 507 h 529"/>
              <a:gd name="T56" fmla="*/ 560 w 582"/>
              <a:gd name="T57" fmla="*/ 198 h 529"/>
              <a:gd name="T58" fmla="*/ 458 w 582"/>
              <a:gd name="T59" fmla="*/ 224 h 529"/>
              <a:gd name="T60" fmla="*/ 322 w 582"/>
              <a:gd name="T61" fmla="*/ 291 h 529"/>
              <a:gd name="T62" fmla="*/ 458 w 582"/>
              <a:gd name="T63" fmla="*/ 224 h 529"/>
              <a:gd name="T64" fmla="*/ 344 w 582"/>
              <a:gd name="T65" fmla="*/ 269 h 529"/>
              <a:gd name="T66" fmla="*/ 436 w 582"/>
              <a:gd name="T67" fmla="*/ 246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82" h="529">
                <a:moveTo>
                  <a:pt x="582" y="186"/>
                </a:moveTo>
                <a:cubicBezTo>
                  <a:pt x="582" y="186"/>
                  <a:pt x="581" y="185"/>
                  <a:pt x="581" y="185"/>
                </a:cubicBezTo>
                <a:cubicBezTo>
                  <a:pt x="581" y="184"/>
                  <a:pt x="581" y="183"/>
                  <a:pt x="581" y="182"/>
                </a:cubicBezTo>
                <a:cubicBezTo>
                  <a:pt x="581" y="182"/>
                  <a:pt x="581" y="182"/>
                  <a:pt x="581" y="182"/>
                </a:cubicBezTo>
                <a:cubicBezTo>
                  <a:pt x="580" y="181"/>
                  <a:pt x="580" y="181"/>
                  <a:pt x="579" y="180"/>
                </a:cubicBezTo>
                <a:cubicBezTo>
                  <a:pt x="579" y="180"/>
                  <a:pt x="579" y="180"/>
                  <a:pt x="579" y="180"/>
                </a:cubicBezTo>
                <a:cubicBezTo>
                  <a:pt x="541" y="135"/>
                  <a:pt x="541" y="135"/>
                  <a:pt x="541" y="135"/>
                </a:cubicBezTo>
                <a:cubicBezTo>
                  <a:pt x="539" y="133"/>
                  <a:pt x="536" y="131"/>
                  <a:pt x="533" y="131"/>
                </a:cubicBezTo>
                <a:cubicBezTo>
                  <a:pt x="270" y="131"/>
                  <a:pt x="270" y="131"/>
                  <a:pt x="270" y="131"/>
                </a:cubicBezTo>
                <a:cubicBezTo>
                  <a:pt x="270" y="80"/>
                  <a:pt x="270" y="80"/>
                  <a:pt x="270" y="80"/>
                </a:cubicBezTo>
                <a:cubicBezTo>
                  <a:pt x="270" y="80"/>
                  <a:pt x="270" y="79"/>
                  <a:pt x="270" y="79"/>
                </a:cubicBezTo>
                <a:cubicBezTo>
                  <a:pt x="270" y="79"/>
                  <a:pt x="270" y="79"/>
                  <a:pt x="270" y="79"/>
                </a:cubicBezTo>
                <a:cubicBezTo>
                  <a:pt x="270" y="74"/>
                  <a:pt x="270" y="74"/>
                  <a:pt x="270" y="74"/>
                </a:cubicBezTo>
                <a:cubicBezTo>
                  <a:pt x="266" y="70"/>
                  <a:pt x="266" y="70"/>
                  <a:pt x="266" y="70"/>
                </a:cubicBezTo>
                <a:cubicBezTo>
                  <a:pt x="266" y="70"/>
                  <a:pt x="266" y="70"/>
                  <a:pt x="266" y="70"/>
                </a:cubicBezTo>
                <a:cubicBezTo>
                  <a:pt x="192" y="3"/>
                  <a:pt x="192" y="3"/>
                  <a:pt x="192" y="3"/>
                </a:cubicBezTo>
                <a:cubicBezTo>
                  <a:pt x="192" y="3"/>
                  <a:pt x="192" y="3"/>
                  <a:pt x="192" y="3"/>
                </a:cubicBezTo>
                <a:cubicBezTo>
                  <a:pt x="188" y="0"/>
                  <a:pt x="188" y="0"/>
                  <a:pt x="18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03"/>
                  <a:pt x="0" y="403"/>
                  <a:pt x="0" y="403"/>
                </a:cubicBezTo>
                <a:cubicBezTo>
                  <a:pt x="198" y="403"/>
                  <a:pt x="198" y="403"/>
                  <a:pt x="198" y="403"/>
                </a:cubicBezTo>
                <a:cubicBezTo>
                  <a:pt x="198" y="518"/>
                  <a:pt x="198" y="518"/>
                  <a:pt x="198" y="518"/>
                </a:cubicBezTo>
                <a:cubicBezTo>
                  <a:pt x="198" y="524"/>
                  <a:pt x="203" y="529"/>
                  <a:pt x="209" y="529"/>
                </a:cubicBezTo>
                <a:cubicBezTo>
                  <a:pt x="571" y="529"/>
                  <a:pt x="571" y="529"/>
                  <a:pt x="571" y="529"/>
                </a:cubicBezTo>
                <a:cubicBezTo>
                  <a:pt x="577" y="529"/>
                  <a:pt x="582" y="524"/>
                  <a:pt x="582" y="518"/>
                </a:cubicBezTo>
                <a:cubicBezTo>
                  <a:pt x="582" y="187"/>
                  <a:pt x="582" y="187"/>
                  <a:pt x="582" y="187"/>
                </a:cubicBezTo>
                <a:cubicBezTo>
                  <a:pt x="582" y="186"/>
                  <a:pt x="582" y="186"/>
                  <a:pt x="582" y="186"/>
                </a:cubicBezTo>
                <a:close/>
                <a:moveTo>
                  <a:pt x="528" y="153"/>
                </a:moveTo>
                <a:cubicBezTo>
                  <a:pt x="547" y="176"/>
                  <a:pt x="547" y="176"/>
                  <a:pt x="547" y="176"/>
                </a:cubicBezTo>
                <a:cubicBezTo>
                  <a:pt x="233" y="176"/>
                  <a:pt x="233" y="176"/>
                  <a:pt x="233" y="176"/>
                </a:cubicBezTo>
                <a:cubicBezTo>
                  <a:pt x="252" y="153"/>
                  <a:pt x="252" y="153"/>
                  <a:pt x="252" y="153"/>
                </a:cubicBezTo>
                <a:lnTo>
                  <a:pt x="528" y="153"/>
                </a:lnTo>
                <a:close/>
                <a:moveTo>
                  <a:pt x="195" y="36"/>
                </a:moveTo>
                <a:cubicBezTo>
                  <a:pt x="231" y="68"/>
                  <a:pt x="231" y="68"/>
                  <a:pt x="231" y="68"/>
                </a:cubicBezTo>
                <a:cubicBezTo>
                  <a:pt x="195" y="68"/>
                  <a:pt x="195" y="68"/>
                  <a:pt x="195" y="68"/>
                </a:cubicBezTo>
                <a:lnTo>
                  <a:pt x="195" y="36"/>
                </a:lnTo>
                <a:close/>
                <a:moveTo>
                  <a:pt x="200" y="180"/>
                </a:moveTo>
                <a:cubicBezTo>
                  <a:pt x="200" y="180"/>
                  <a:pt x="200" y="180"/>
                  <a:pt x="200" y="180"/>
                </a:cubicBezTo>
                <a:cubicBezTo>
                  <a:pt x="200" y="181"/>
                  <a:pt x="199" y="181"/>
                  <a:pt x="199" y="182"/>
                </a:cubicBezTo>
                <a:cubicBezTo>
                  <a:pt x="199" y="182"/>
                  <a:pt x="199" y="182"/>
                  <a:pt x="199" y="182"/>
                </a:cubicBezTo>
                <a:cubicBezTo>
                  <a:pt x="198" y="183"/>
                  <a:pt x="198" y="184"/>
                  <a:pt x="198" y="185"/>
                </a:cubicBezTo>
                <a:cubicBezTo>
                  <a:pt x="198" y="185"/>
                  <a:pt x="198" y="186"/>
                  <a:pt x="198" y="186"/>
                </a:cubicBezTo>
                <a:cubicBezTo>
                  <a:pt x="198" y="186"/>
                  <a:pt x="198" y="186"/>
                  <a:pt x="198" y="187"/>
                </a:cubicBezTo>
                <a:cubicBezTo>
                  <a:pt x="198" y="381"/>
                  <a:pt x="198" y="381"/>
                  <a:pt x="198" y="381"/>
                </a:cubicBezTo>
                <a:cubicBezTo>
                  <a:pt x="22" y="381"/>
                  <a:pt x="22" y="381"/>
                  <a:pt x="22" y="381"/>
                </a:cubicBezTo>
                <a:cubicBezTo>
                  <a:pt x="22" y="22"/>
                  <a:pt x="22" y="22"/>
                  <a:pt x="22" y="22"/>
                </a:cubicBezTo>
                <a:cubicBezTo>
                  <a:pt x="173" y="22"/>
                  <a:pt x="173" y="22"/>
                  <a:pt x="173" y="22"/>
                </a:cubicBezTo>
                <a:cubicBezTo>
                  <a:pt x="173" y="79"/>
                  <a:pt x="173" y="79"/>
                  <a:pt x="173" y="79"/>
                </a:cubicBezTo>
                <a:cubicBezTo>
                  <a:pt x="173" y="85"/>
                  <a:pt x="178" y="90"/>
                  <a:pt x="184" y="90"/>
                </a:cubicBezTo>
                <a:cubicBezTo>
                  <a:pt x="248" y="90"/>
                  <a:pt x="248" y="90"/>
                  <a:pt x="248" y="90"/>
                </a:cubicBezTo>
                <a:cubicBezTo>
                  <a:pt x="248" y="131"/>
                  <a:pt x="248" y="131"/>
                  <a:pt x="248" y="131"/>
                </a:cubicBezTo>
                <a:cubicBezTo>
                  <a:pt x="247" y="131"/>
                  <a:pt x="247" y="131"/>
                  <a:pt x="247" y="131"/>
                </a:cubicBezTo>
                <a:cubicBezTo>
                  <a:pt x="243" y="131"/>
                  <a:pt x="240" y="133"/>
                  <a:pt x="238" y="135"/>
                </a:cubicBezTo>
                <a:lnTo>
                  <a:pt x="200" y="180"/>
                </a:lnTo>
                <a:close/>
                <a:moveTo>
                  <a:pt x="560" y="507"/>
                </a:moveTo>
                <a:cubicBezTo>
                  <a:pt x="220" y="507"/>
                  <a:pt x="220" y="507"/>
                  <a:pt x="220" y="507"/>
                </a:cubicBezTo>
                <a:cubicBezTo>
                  <a:pt x="220" y="198"/>
                  <a:pt x="220" y="198"/>
                  <a:pt x="220" y="198"/>
                </a:cubicBezTo>
                <a:cubicBezTo>
                  <a:pt x="560" y="198"/>
                  <a:pt x="560" y="198"/>
                  <a:pt x="560" y="198"/>
                </a:cubicBezTo>
                <a:lnTo>
                  <a:pt x="560" y="507"/>
                </a:lnTo>
                <a:close/>
                <a:moveTo>
                  <a:pt x="458" y="224"/>
                </a:moveTo>
                <a:cubicBezTo>
                  <a:pt x="322" y="224"/>
                  <a:pt x="322" y="224"/>
                  <a:pt x="322" y="224"/>
                </a:cubicBezTo>
                <a:cubicBezTo>
                  <a:pt x="322" y="291"/>
                  <a:pt x="322" y="291"/>
                  <a:pt x="322" y="291"/>
                </a:cubicBezTo>
                <a:cubicBezTo>
                  <a:pt x="458" y="291"/>
                  <a:pt x="458" y="291"/>
                  <a:pt x="458" y="291"/>
                </a:cubicBezTo>
                <a:lnTo>
                  <a:pt x="458" y="224"/>
                </a:lnTo>
                <a:close/>
                <a:moveTo>
                  <a:pt x="436" y="269"/>
                </a:moveTo>
                <a:cubicBezTo>
                  <a:pt x="344" y="269"/>
                  <a:pt x="344" y="269"/>
                  <a:pt x="344" y="269"/>
                </a:cubicBezTo>
                <a:cubicBezTo>
                  <a:pt x="344" y="246"/>
                  <a:pt x="344" y="246"/>
                  <a:pt x="344" y="246"/>
                </a:cubicBezTo>
                <a:cubicBezTo>
                  <a:pt x="436" y="246"/>
                  <a:pt x="436" y="246"/>
                  <a:pt x="436" y="246"/>
                </a:cubicBezTo>
                <a:lnTo>
                  <a:pt x="436" y="269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10"/>
          <p:cNvSpPr>
            <a:spLocks noEditPoints="1"/>
          </p:cNvSpPr>
          <p:nvPr/>
        </p:nvSpPr>
        <p:spPr bwMode="auto">
          <a:xfrm>
            <a:off x="5396149" y="5074426"/>
            <a:ext cx="572321" cy="742717"/>
          </a:xfrm>
          <a:custGeom>
            <a:avLst/>
            <a:gdLst>
              <a:gd name="T0" fmla="*/ 434 w 434"/>
              <a:gd name="T1" fmla="*/ 218 h 563"/>
              <a:gd name="T2" fmla="*/ 217 w 434"/>
              <a:gd name="T3" fmla="*/ 0 h 563"/>
              <a:gd name="T4" fmla="*/ 0 w 434"/>
              <a:gd name="T5" fmla="*/ 219 h 563"/>
              <a:gd name="T6" fmla="*/ 45 w 434"/>
              <a:gd name="T7" fmla="*/ 352 h 563"/>
              <a:gd name="T8" fmla="*/ 45 w 434"/>
              <a:gd name="T9" fmla="*/ 352 h 563"/>
              <a:gd name="T10" fmla="*/ 51 w 434"/>
              <a:gd name="T11" fmla="*/ 360 h 563"/>
              <a:gd name="T12" fmla="*/ 58 w 434"/>
              <a:gd name="T13" fmla="*/ 368 h 563"/>
              <a:gd name="T14" fmla="*/ 217 w 434"/>
              <a:gd name="T15" fmla="*/ 563 h 563"/>
              <a:gd name="T16" fmla="*/ 374 w 434"/>
              <a:gd name="T17" fmla="*/ 370 h 563"/>
              <a:gd name="T18" fmla="*/ 376 w 434"/>
              <a:gd name="T19" fmla="*/ 368 h 563"/>
              <a:gd name="T20" fmla="*/ 385 w 434"/>
              <a:gd name="T21" fmla="*/ 357 h 563"/>
              <a:gd name="T22" fmla="*/ 389 w 434"/>
              <a:gd name="T23" fmla="*/ 352 h 563"/>
              <a:gd name="T24" fmla="*/ 389 w 434"/>
              <a:gd name="T25" fmla="*/ 352 h 563"/>
              <a:gd name="T26" fmla="*/ 434 w 434"/>
              <a:gd name="T27" fmla="*/ 218 h 563"/>
              <a:gd name="T28" fmla="*/ 357 w 434"/>
              <a:gd name="T29" fmla="*/ 356 h 563"/>
              <a:gd name="T30" fmla="*/ 342 w 434"/>
              <a:gd name="T31" fmla="*/ 374 h 563"/>
              <a:gd name="T32" fmla="*/ 343 w 434"/>
              <a:gd name="T33" fmla="*/ 374 h 563"/>
              <a:gd name="T34" fmla="*/ 217 w 434"/>
              <a:gd name="T35" fmla="*/ 528 h 563"/>
              <a:gd name="T36" fmla="*/ 91 w 434"/>
              <a:gd name="T37" fmla="*/ 374 h 563"/>
              <a:gd name="T38" fmla="*/ 92 w 434"/>
              <a:gd name="T39" fmla="*/ 374 h 563"/>
              <a:gd name="T40" fmla="*/ 76 w 434"/>
              <a:gd name="T41" fmla="*/ 356 h 563"/>
              <a:gd name="T42" fmla="*/ 22 w 434"/>
              <a:gd name="T43" fmla="*/ 219 h 563"/>
              <a:gd name="T44" fmla="*/ 217 w 434"/>
              <a:gd name="T45" fmla="*/ 22 h 563"/>
              <a:gd name="T46" fmla="*/ 412 w 434"/>
              <a:gd name="T47" fmla="*/ 218 h 563"/>
              <a:gd name="T48" fmla="*/ 357 w 434"/>
              <a:gd name="T49" fmla="*/ 356 h 563"/>
              <a:gd name="T50" fmla="*/ 217 w 434"/>
              <a:gd name="T51" fmla="*/ 93 h 563"/>
              <a:gd name="T52" fmla="*/ 117 w 434"/>
              <a:gd name="T53" fmla="*/ 193 h 563"/>
              <a:gd name="T54" fmla="*/ 217 w 434"/>
              <a:gd name="T55" fmla="*/ 293 h 563"/>
              <a:gd name="T56" fmla="*/ 317 w 434"/>
              <a:gd name="T57" fmla="*/ 193 h 563"/>
              <a:gd name="T58" fmla="*/ 217 w 434"/>
              <a:gd name="T59" fmla="*/ 93 h 563"/>
              <a:gd name="T60" fmla="*/ 217 w 434"/>
              <a:gd name="T61" fmla="*/ 271 h 563"/>
              <a:gd name="T62" fmla="*/ 139 w 434"/>
              <a:gd name="T63" fmla="*/ 193 h 563"/>
              <a:gd name="T64" fmla="*/ 217 w 434"/>
              <a:gd name="T65" fmla="*/ 115 h 563"/>
              <a:gd name="T66" fmla="*/ 295 w 434"/>
              <a:gd name="T67" fmla="*/ 193 h 563"/>
              <a:gd name="T68" fmla="*/ 217 w 434"/>
              <a:gd name="T69" fmla="*/ 271 h 563"/>
              <a:gd name="T70" fmla="*/ 227 w 434"/>
              <a:gd name="T71" fmla="*/ 144 h 563"/>
              <a:gd name="T72" fmla="*/ 207 w 434"/>
              <a:gd name="T73" fmla="*/ 144 h 563"/>
              <a:gd name="T74" fmla="*/ 207 w 434"/>
              <a:gd name="T75" fmla="*/ 178 h 563"/>
              <a:gd name="T76" fmla="*/ 172 w 434"/>
              <a:gd name="T77" fmla="*/ 178 h 563"/>
              <a:gd name="T78" fmla="*/ 172 w 434"/>
              <a:gd name="T79" fmla="*/ 198 h 563"/>
              <a:gd name="T80" fmla="*/ 207 w 434"/>
              <a:gd name="T81" fmla="*/ 198 h 563"/>
              <a:gd name="T82" fmla="*/ 207 w 434"/>
              <a:gd name="T83" fmla="*/ 232 h 563"/>
              <a:gd name="T84" fmla="*/ 227 w 434"/>
              <a:gd name="T85" fmla="*/ 232 h 563"/>
              <a:gd name="T86" fmla="*/ 227 w 434"/>
              <a:gd name="T87" fmla="*/ 198 h 563"/>
              <a:gd name="T88" fmla="*/ 261 w 434"/>
              <a:gd name="T89" fmla="*/ 198 h 563"/>
              <a:gd name="T90" fmla="*/ 261 w 434"/>
              <a:gd name="T91" fmla="*/ 178 h 563"/>
              <a:gd name="T92" fmla="*/ 227 w 434"/>
              <a:gd name="T93" fmla="*/ 178 h 563"/>
              <a:gd name="T94" fmla="*/ 227 w 434"/>
              <a:gd name="T95" fmla="*/ 144 h 5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34" h="563">
                <a:moveTo>
                  <a:pt x="434" y="218"/>
                </a:moveTo>
                <a:cubicBezTo>
                  <a:pt x="434" y="98"/>
                  <a:pt x="336" y="0"/>
                  <a:pt x="217" y="0"/>
                </a:cubicBezTo>
                <a:cubicBezTo>
                  <a:pt x="97" y="0"/>
                  <a:pt x="0" y="99"/>
                  <a:pt x="0" y="219"/>
                </a:cubicBezTo>
                <a:cubicBezTo>
                  <a:pt x="0" y="267"/>
                  <a:pt x="15" y="311"/>
                  <a:pt x="45" y="352"/>
                </a:cubicBezTo>
                <a:cubicBezTo>
                  <a:pt x="45" y="352"/>
                  <a:pt x="45" y="352"/>
                  <a:pt x="45" y="352"/>
                </a:cubicBezTo>
                <a:cubicBezTo>
                  <a:pt x="51" y="360"/>
                  <a:pt x="51" y="360"/>
                  <a:pt x="51" y="360"/>
                </a:cubicBezTo>
                <a:cubicBezTo>
                  <a:pt x="53" y="363"/>
                  <a:pt x="55" y="365"/>
                  <a:pt x="58" y="368"/>
                </a:cubicBezTo>
                <a:cubicBezTo>
                  <a:pt x="217" y="563"/>
                  <a:pt x="217" y="563"/>
                  <a:pt x="217" y="563"/>
                </a:cubicBezTo>
                <a:cubicBezTo>
                  <a:pt x="374" y="370"/>
                  <a:pt x="374" y="370"/>
                  <a:pt x="374" y="370"/>
                </a:cubicBezTo>
                <a:cubicBezTo>
                  <a:pt x="376" y="368"/>
                  <a:pt x="376" y="368"/>
                  <a:pt x="376" y="368"/>
                </a:cubicBezTo>
                <a:cubicBezTo>
                  <a:pt x="379" y="365"/>
                  <a:pt x="382" y="361"/>
                  <a:pt x="385" y="357"/>
                </a:cubicBezTo>
                <a:cubicBezTo>
                  <a:pt x="389" y="352"/>
                  <a:pt x="389" y="352"/>
                  <a:pt x="389" y="352"/>
                </a:cubicBezTo>
                <a:cubicBezTo>
                  <a:pt x="389" y="352"/>
                  <a:pt x="389" y="352"/>
                  <a:pt x="389" y="352"/>
                </a:cubicBezTo>
                <a:cubicBezTo>
                  <a:pt x="418" y="311"/>
                  <a:pt x="434" y="266"/>
                  <a:pt x="434" y="218"/>
                </a:cubicBezTo>
                <a:close/>
                <a:moveTo>
                  <a:pt x="357" y="356"/>
                </a:moveTo>
                <a:cubicBezTo>
                  <a:pt x="342" y="374"/>
                  <a:pt x="342" y="374"/>
                  <a:pt x="342" y="374"/>
                </a:cubicBezTo>
                <a:cubicBezTo>
                  <a:pt x="343" y="374"/>
                  <a:pt x="343" y="374"/>
                  <a:pt x="343" y="374"/>
                </a:cubicBezTo>
                <a:cubicBezTo>
                  <a:pt x="217" y="528"/>
                  <a:pt x="217" y="528"/>
                  <a:pt x="217" y="528"/>
                </a:cubicBezTo>
                <a:cubicBezTo>
                  <a:pt x="91" y="374"/>
                  <a:pt x="91" y="374"/>
                  <a:pt x="91" y="374"/>
                </a:cubicBezTo>
                <a:cubicBezTo>
                  <a:pt x="92" y="374"/>
                  <a:pt x="92" y="374"/>
                  <a:pt x="92" y="374"/>
                </a:cubicBezTo>
                <a:cubicBezTo>
                  <a:pt x="76" y="356"/>
                  <a:pt x="76" y="356"/>
                  <a:pt x="76" y="356"/>
                </a:cubicBezTo>
                <a:cubicBezTo>
                  <a:pt x="40" y="314"/>
                  <a:pt x="22" y="268"/>
                  <a:pt x="22" y="219"/>
                </a:cubicBezTo>
                <a:cubicBezTo>
                  <a:pt x="22" y="111"/>
                  <a:pt x="109" y="22"/>
                  <a:pt x="217" y="22"/>
                </a:cubicBezTo>
                <a:cubicBezTo>
                  <a:pt x="324" y="22"/>
                  <a:pt x="412" y="110"/>
                  <a:pt x="412" y="218"/>
                </a:cubicBezTo>
                <a:cubicBezTo>
                  <a:pt x="412" y="268"/>
                  <a:pt x="393" y="314"/>
                  <a:pt x="357" y="356"/>
                </a:cubicBezTo>
                <a:close/>
                <a:moveTo>
                  <a:pt x="217" y="93"/>
                </a:moveTo>
                <a:cubicBezTo>
                  <a:pt x="162" y="93"/>
                  <a:pt x="117" y="138"/>
                  <a:pt x="117" y="193"/>
                </a:cubicBezTo>
                <a:cubicBezTo>
                  <a:pt x="117" y="248"/>
                  <a:pt x="162" y="293"/>
                  <a:pt x="217" y="293"/>
                </a:cubicBezTo>
                <a:cubicBezTo>
                  <a:pt x="272" y="293"/>
                  <a:pt x="317" y="248"/>
                  <a:pt x="317" y="193"/>
                </a:cubicBezTo>
                <a:cubicBezTo>
                  <a:pt x="317" y="138"/>
                  <a:pt x="272" y="93"/>
                  <a:pt x="217" y="93"/>
                </a:cubicBezTo>
                <a:close/>
                <a:moveTo>
                  <a:pt x="217" y="271"/>
                </a:moveTo>
                <a:cubicBezTo>
                  <a:pt x="174" y="271"/>
                  <a:pt x="139" y="236"/>
                  <a:pt x="139" y="193"/>
                </a:cubicBezTo>
                <a:cubicBezTo>
                  <a:pt x="139" y="150"/>
                  <a:pt x="174" y="115"/>
                  <a:pt x="217" y="115"/>
                </a:cubicBezTo>
                <a:cubicBezTo>
                  <a:pt x="260" y="115"/>
                  <a:pt x="295" y="150"/>
                  <a:pt x="295" y="193"/>
                </a:cubicBezTo>
                <a:cubicBezTo>
                  <a:pt x="295" y="236"/>
                  <a:pt x="260" y="271"/>
                  <a:pt x="217" y="271"/>
                </a:cubicBezTo>
                <a:close/>
                <a:moveTo>
                  <a:pt x="227" y="144"/>
                </a:moveTo>
                <a:cubicBezTo>
                  <a:pt x="207" y="144"/>
                  <a:pt x="207" y="144"/>
                  <a:pt x="207" y="144"/>
                </a:cubicBezTo>
                <a:cubicBezTo>
                  <a:pt x="207" y="178"/>
                  <a:pt x="207" y="178"/>
                  <a:pt x="207" y="178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98"/>
                  <a:pt x="172" y="198"/>
                  <a:pt x="172" y="198"/>
                </a:cubicBezTo>
                <a:cubicBezTo>
                  <a:pt x="207" y="198"/>
                  <a:pt x="207" y="198"/>
                  <a:pt x="207" y="198"/>
                </a:cubicBezTo>
                <a:cubicBezTo>
                  <a:pt x="207" y="232"/>
                  <a:pt x="207" y="232"/>
                  <a:pt x="207" y="232"/>
                </a:cubicBezTo>
                <a:cubicBezTo>
                  <a:pt x="227" y="232"/>
                  <a:pt x="227" y="232"/>
                  <a:pt x="227" y="232"/>
                </a:cubicBezTo>
                <a:cubicBezTo>
                  <a:pt x="227" y="198"/>
                  <a:pt x="227" y="198"/>
                  <a:pt x="227" y="198"/>
                </a:cubicBezTo>
                <a:cubicBezTo>
                  <a:pt x="261" y="198"/>
                  <a:pt x="261" y="198"/>
                  <a:pt x="261" y="198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27" y="178"/>
                  <a:pt x="227" y="178"/>
                  <a:pt x="227" y="178"/>
                </a:cubicBezTo>
                <a:lnTo>
                  <a:pt x="227" y="144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13"/>
          <p:cNvSpPr>
            <a:spLocks noEditPoints="1"/>
          </p:cNvSpPr>
          <p:nvPr/>
        </p:nvSpPr>
        <p:spPr bwMode="auto">
          <a:xfrm>
            <a:off x="5264394" y="3869922"/>
            <a:ext cx="662072" cy="662072"/>
          </a:xfrm>
          <a:custGeom>
            <a:avLst/>
            <a:gdLst>
              <a:gd name="T0" fmla="*/ 251 w 502"/>
              <a:gd name="T1" fmla="*/ 0 h 502"/>
              <a:gd name="T2" fmla="*/ 0 w 502"/>
              <a:gd name="T3" fmla="*/ 251 h 502"/>
              <a:gd name="T4" fmla="*/ 251 w 502"/>
              <a:gd name="T5" fmla="*/ 502 h 502"/>
              <a:gd name="T6" fmla="*/ 502 w 502"/>
              <a:gd name="T7" fmla="*/ 251 h 502"/>
              <a:gd name="T8" fmla="*/ 251 w 502"/>
              <a:gd name="T9" fmla="*/ 0 h 502"/>
              <a:gd name="T10" fmla="*/ 251 w 502"/>
              <a:gd name="T11" fmla="*/ 480 h 502"/>
              <a:gd name="T12" fmla="*/ 22 w 502"/>
              <a:gd name="T13" fmla="*/ 251 h 502"/>
              <a:gd name="T14" fmla="*/ 251 w 502"/>
              <a:gd name="T15" fmla="*/ 22 h 502"/>
              <a:gd name="T16" fmla="*/ 480 w 502"/>
              <a:gd name="T17" fmla="*/ 251 h 502"/>
              <a:gd name="T18" fmla="*/ 251 w 502"/>
              <a:gd name="T19" fmla="*/ 480 h 502"/>
              <a:gd name="T20" fmla="*/ 262 w 502"/>
              <a:gd name="T21" fmla="*/ 237 h 502"/>
              <a:gd name="T22" fmla="*/ 262 w 502"/>
              <a:gd name="T23" fmla="*/ 63 h 502"/>
              <a:gd name="T24" fmla="*/ 240 w 502"/>
              <a:gd name="T25" fmla="*/ 63 h 502"/>
              <a:gd name="T26" fmla="*/ 240 w 502"/>
              <a:gd name="T27" fmla="*/ 237 h 502"/>
              <a:gd name="T28" fmla="*/ 233 w 502"/>
              <a:gd name="T29" fmla="*/ 251 h 502"/>
              <a:gd name="T30" fmla="*/ 251 w 502"/>
              <a:gd name="T31" fmla="*/ 269 h 502"/>
              <a:gd name="T32" fmla="*/ 256 w 502"/>
              <a:gd name="T33" fmla="*/ 268 h 502"/>
              <a:gd name="T34" fmla="*/ 361 w 502"/>
              <a:gd name="T35" fmla="*/ 340 h 502"/>
              <a:gd name="T36" fmla="*/ 373 w 502"/>
              <a:gd name="T37" fmla="*/ 322 h 502"/>
              <a:gd name="T38" fmla="*/ 269 w 502"/>
              <a:gd name="T39" fmla="*/ 250 h 502"/>
              <a:gd name="T40" fmla="*/ 262 w 502"/>
              <a:gd name="T41" fmla="*/ 237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02" h="502">
                <a:moveTo>
                  <a:pt x="251" y="0"/>
                </a:moveTo>
                <a:cubicBezTo>
                  <a:pt x="113" y="0"/>
                  <a:pt x="0" y="113"/>
                  <a:pt x="0" y="251"/>
                </a:cubicBezTo>
                <a:cubicBezTo>
                  <a:pt x="0" y="390"/>
                  <a:pt x="113" y="502"/>
                  <a:pt x="251" y="502"/>
                </a:cubicBezTo>
                <a:cubicBezTo>
                  <a:pt x="389" y="502"/>
                  <a:pt x="502" y="390"/>
                  <a:pt x="502" y="251"/>
                </a:cubicBezTo>
                <a:cubicBezTo>
                  <a:pt x="502" y="113"/>
                  <a:pt x="389" y="0"/>
                  <a:pt x="251" y="0"/>
                </a:cubicBezTo>
                <a:close/>
                <a:moveTo>
                  <a:pt x="251" y="480"/>
                </a:moveTo>
                <a:cubicBezTo>
                  <a:pt x="125" y="480"/>
                  <a:pt x="22" y="378"/>
                  <a:pt x="22" y="251"/>
                </a:cubicBezTo>
                <a:cubicBezTo>
                  <a:pt x="22" y="125"/>
                  <a:pt x="125" y="22"/>
                  <a:pt x="251" y="22"/>
                </a:cubicBezTo>
                <a:cubicBezTo>
                  <a:pt x="377" y="22"/>
                  <a:pt x="480" y="125"/>
                  <a:pt x="480" y="251"/>
                </a:cubicBezTo>
                <a:cubicBezTo>
                  <a:pt x="480" y="378"/>
                  <a:pt x="377" y="480"/>
                  <a:pt x="251" y="480"/>
                </a:cubicBezTo>
                <a:close/>
                <a:moveTo>
                  <a:pt x="262" y="237"/>
                </a:moveTo>
                <a:cubicBezTo>
                  <a:pt x="262" y="63"/>
                  <a:pt x="262" y="63"/>
                  <a:pt x="262" y="63"/>
                </a:cubicBezTo>
                <a:cubicBezTo>
                  <a:pt x="240" y="63"/>
                  <a:pt x="240" y="63"/>
                  <a:pt x="240" y="63"/>
                </a:cubicBezTo>
                <a:cubicBezTo>
                  <a:pt x="240" y="237"/>
                  <a:pt x="240" y="237"/>
                  <a:pt x="240" y="237"/>
                </a:cubicBezTo>
                <a:cubicBezTo>
                  <a:pt x="236" y="241"/>
                  <a:pt x="233" y="246"/>
                  <a:pt x="233" y="251"/>
                </a:cubicBezTo>
                <a:cubicBezTo>
                  <a:pt x="233" y="261"/>
                  <a:pt x="241" y="269"/>
                  <a:pt x="251" y="269"/>
                </a:cubicBezTo>
                <a:cubicBezTo>
                  <a:pt x="253" y="269"/>
                  <a:pt x="255" y="269"/>
                  <a:pt x="256" y="268"/>
                </a:cubicBezTo>
                <a:cubicBezTo>
                  <a:pt x="361" y="340"/>
                  <a:pt x="361" y="340"/>
                  <a:pt x="361" y="340"/>
                </a:cubicBezTo>
                <a:cubicBezTo>
                  <a:pt x="373" y="322"/>
                  <a:pt x="373" y="322"/>
                  <a:pt x="373" y="322"/>
                </a:cubicBezTo>
                <a:cubicBezTo>
                  <a:pt x="269" y="250"/>
                  <a:pt x="269" y="250"/>
                  <a:pt x="269" y="250"/>
                </a:cubicBezTo>
                <a:cubicBezTo>
                  <a:pt x="269" y="245"/>
                  <a:pt x="266" y="240"/>
                  <a:pt x="262" y="237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14"/>
          <p:cNvSpPr>
            <a:spLocks noEditPoints="1"/>
          </p:cNvSpPr>
          <p:nvPr/>
        </p:nvSpPr>
        <p:spPr bwMode="auto">
          <a:xfrm>
            <a:off x="809780" y="5143690"/>
            <a:ext cx="407128" cy="604189"/>
          </a:xfrm>
          <a:custGeom>
            <a:avLst/>
            <a:gdLst>
              <a:gd name="T0" fmla="*/ 152 w 309"/>
              <a:gd name="T1" fmla="*/ 243 h 458"/>
              <a:gd name="T2" fmla="*/ 116 w 309"/>
              <a:gd name="T3" fmla="*/ 279 h 458"/>
              <a:gd name="T4" fmla="*/ 133 w 309"/>
              <a:gd name="T5" fmla="*/ 309 h 458"/>
              <a:gd name="T6" fmla="*/ 133 w 309"/>
              <a:gd name="T7" fmla="*/ 369 h 458"/>
              <a:gd name="T8" fmla="*/ 152 w 309"/>
              <a:gd name="T9" fmla="*/ 387 h 458"/>
              <a:gd name="T10" fmla="*/ 170 w 309"/>
              <a:gd name="T11" fmla="*/ 369 h 458"/>
              <a:gd name="T12" fmla="*/ 170 w 309"/>
              <a:gd name="T13" fmla="*/ 309 h 458"/>
              <a:gd name="T14" fmla="*/ 188 w 309"/>
              <a:gd name="T15" fmla="*/ 279 h 458"/>
              <a:gd name="T16" fmla="*/ 152 w 309"/>
              <a:gd name="T17" fmla="*/ 243 h 458"/>
              <a:gd name="T18" fmla="*/ 309 w 309"/>
              <a:gd name="T19" fmla="*/ 164 h 458"/>
              <a:gd name="T20" fmla="*/ 255 w 309"/>
              <a:gd name="T21" fmla="*/ 164 h 458"/>
              <a:gd name="T22" fmla="*/ 255 w 309"/>
              <a:gd name="T23" fmla="*/ 103 h 458"/>
              <a:gd name="T24" fmla="*/ 151 w 309"/>
              <a:gd name="T25" fmla="*/ 0 h 458"/>
              <a:gd name="T26" fmla="*/ 48 w 309"/>
              <a:gd name="T27" fmla="*/ 103 h 458"/>
              <a:gd name="T28" fmla="*/ 48 w 309"/>
              <a:gd name="T29" fmla="*/ 164 h 458"/>
              <a:gd name="T30" fmla="*/ 0 w 309"/>
              <a:gd name="T31" fmla="*/ 164 h 458"/>
              <a:gd name="T32" fmla="*/ 0 w 309"/>
              <a:gd name="T33" fmla="*/ 458 h 458"/>
              <a:gd name="T34" fmla="*/ 251 w 309"/>
              <a:gd name="T35" fmla="*/ 458 h 458"/>
              <a:gd name="T36" fmla="*/ 309 w 309"/>
              <a:gd name="T37" fmla="*/ 402 h 458"/>
              <a:gd name="T38" fmla="*/ 309 w 309"/>
              <a:gd name="T39" fmla="*/ 164 h 458"/>
              <a:gd name="T40" fmla="*/ 70 w 309"/>
              <a:gd name="T41" fmla="*/ 103 h 458"/>
              <a:gd name="T42" fmla="*/ 151 w 309"/>
              <a:gd name="T43" fmla="*/ 22 h 458"/>
              <a:gd name="T44" fmla="*/ 233 w 309"/>
              <a:gd name="T45" fmla="*/ 103 h 458"/>
              <a:gd name="T46" fmla="*/ 233 w 309"/>
              <a:gd name="T47" fmla="*/ 164 h 458"/>
              <a:gd name="T48" fmla="*/ 70 w 309"/>
              <a:gd name="T49" fmla="*/ 164 h 458"/>
              <a:gd name="T50" fmla="*/ 70 w 309"/>
              <a:gd name="T51" fmla="*/ 103 h 458"/>
              <a:gd name="T52" fmla="*/ 251 w 309"/>
              <a:gd name="T53" fmla="*/ 436 h 458"/>
              <a:gd name="T54" fmla="*/ 22 w 309"/>
              <a:gd name="T55" fmla="*/ 436 h 458"/>
              <a:gd name="T56" fmla="*/ 22 w 309"/>
              <a:gd name="T57" fmla="*/ 186 h 458"/>
              <a:gd name="T58" fmla="*/ 287 w 309"/>
              <a:gd name="T59" fmla="*/ 186 h 458"/>
              <a:gd name="T60" fmla="*/ 287 w 309"/>
              <a:gd name="T61" fmla="*/ 402 h 458"/>
              <a:gd name="T62" fmla="*/ 251 w 309"/>
              <a:gd name="T63" fmla="*/ 436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09" h="458">
                <a:moveTo>
                  <a:pt x="152" y="243"/>
                </a:moveTo>
                <a:cubicBezTo>
                  <a:pt x="132" y="243"/>
                  <a:pt x="116" y="259"/>
                  <a:pt x="116" y="279"/>
                </a:cubicBezTo>
                <a:cubicBezTo>
                  <a:pt x="116" y="291"/>
                  <a:pt x="122" y="303"/>
                  <a:pt x="133" y="309"/>
                </a:cubicBezTo>
                <a:cubicBezTo>
                  <a:pt x="133" y="369"/>
                  <a:pt x="133" y="369"/>
                  <a:pt x="133" y="369"/>
                </a:cubicBezTo>
                <a:cubicBezTo>
                  <a:pt x="133" y="379"/>
                  <a:pt x="141" y="387"/>
                  <a:pt x="152" y="387"/>
                </a:cubicBezTo>
                <a:cubicBezTo>
                  <a:pt x="162" y="387"/>
                  <a:pt x="170" y="379"/>
                  <a:pt x="170" y="369"/>
                </a:cubicBezTo>
                <a:cubicBezTo>
                  <a:pt x="170" y="309"/>
                  <a:pt x="170" y="309"/>
                  <a:pt x="170" y="309"/>
                </a:cubicBezTo>
                <a:cubicBezTo>
                  <a:pt x="181" y="303"/>
                  <a:pt x="188" y="291"/>
                  <a:pt x="188" y="279"/>
                </a:cubicBezTo>
                <a:cubicBezTo>
                  <a:pt x="188" y="259"/>
                  <a:pt x="171" y="243"/>
                  <a:pt x="152" y="243"/>
                </a:cubicBezTo>
                <a:close/>
                <a:moveTo>
                  <a:pt x="309" y="164"/>
                </a:moveTo>
                <a:cubicBezTo>
                  <a:pt x="255" y="164"/>
                  <a:pt x="255" y="164"/>
                  <a:pt x="255" y="164"/>
                </a:cubicBezTo>
                <a:cubicBezTo>
                  <a:pt x="255" y="103"/>
                  <a:pt x="255" y="103"/>
                  <a:pt x="255" y="103"/>
                </a:cubicBezTo>
                <a:cubicBezTo>
                  <a:pt x="255" y="47"/>
                  <a:pt x="208" y="0"/>
                  <a:pt x="151" y="0"/>
                </a:cubicBezTo>
                <a:cubicBezTo>
                  <a:pt x="95" y="0"/>
                  <a:pt x="48" y="47"/>
                  <a:pt x="48" y="103"/>
                </a:cubicBezTo>
                <a:cubicBezTo>
                  <a:pt x="48" y="164"/>
                  <a:pt x="48" y="164"/>
                  <a:pt x="48" y="164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458"/>
                  <a:pt x="0" y="458"/>
                  <a:pt x="0" y="458"/>
                </a:cubicBezTo>
                <a:cubicBezTo>
                  <a:pt x="251" y="458"/>
                  <a:pt x="251" y="458"/>
                  <a:pt x="251" y="458"/>
                </a:cubicBezTo>
                <a:cubicBezTo>
                  <a:pt x="283" y="458"/>
                  <a:pt x="309" y="434"/>
                  <a:pt x="309" y="402"/>
                </a:cubicBezTo>
                <a:lnTo>
                  <a:pt x="309" y="164"/>
                </a:lnTo>
                <a:close/>
                <a:moveTo>
                  <a:pt x="70" y="103"/>
                </a:moveTo>
                <a:cubicBezTo>
                  <a:pt x="70" y="59"/>
                  <a:pt x="107" y="22"/>
                  <a:pt x="151" y="22"/>
                </a:cubicBezTo>
                <a:cubicBezTo>
                  <a:pt x="196" y="22"/>
                  <a:pt x="233" y="59"/>
                  <a:pt x="233" y="103"/>
                </a:cubicBezTo>
                <a:cubicBezTo>
                  <a:pt x="233" y="164"/>
                  <a:pt x="233" y="164"/>
                  <a:pt x="233" y="164"/>
                </a:cubicBezTo>
                <a:cubicBezTo>
                  <a:pt x="70" y="164"/>
                  <a:pt x="70" y="164"/>
                  <a:pt x="70" y="164"/>
                </a:cubicBezTo>
                <a:lnTo>
                  <a:pt x="70" y="103"/>
                </a:lnTo>
                <a:close/>
                <a:moveTo>
                  <a:pt x="251" y="436"/>
                </a:moveTo>
                <a:cubicBezTo>
                  <a:pt x="22" y="436"/>
                  <a:pt x="22" y="436"/>
                  <a:pt x="22" y="436"/>
                </a:cubicBezTo>
                <a:cubicBezTo>
                  <a:pt x="22" y="186"/>
                  <a:pt x="22" y="186"/>
                  <a:pt x="22" y="186"/>
                </a:cubicBezTo>
                <a:cubicBezTo>
                  <a:pt x="287" y="186"/>
                  <a:pt x="287" y="186"/>
                  <a:pt x="287" y="186"/>
                </a:cubicBezTo>
                <a:cubicBezTo>
                  <a:pt x="287" y="402"/>
                  <a:pt x="287" y="402"/>
                  <a:pt x="287" y="402"/>
                </a:cubicBezTo>
                <a:cubicBezTo>
                  <a:pt x="287" y="421"/>
                  <a:pt x="271" y="436"/>
                  <a:pt x="251" y="436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16"/>
          <p:cNvSpPr>
            <a:spLocks noEditPoints="1"/>
          </p:cNvSpPr>
          <p:nvPr/>
        </p:nvSpPr>
        <p:spPr bwMode="auto">
          <a:xfrm>
            <a:off x="711250" y="2677077"/>
            <a:ext cx="604189" cy="522894"/>
          </a:xfrm>
          <a:custGeom>
            <a:avLst/>
            <a:gdLst>
              <a:gd name="T0" fmla="*/ 0 w 458"/>
              <a:gd name="T1" fmla="*/ 0 h 396"/>
              <a:gd name="T2" fmla="*/ 0 w 458"/>
              <a:gd name="T3" fmla="*/ 396 h 396"/>
              <a:gd name="T4" fmla="*/ 396 w 458"/>
              <a:gd name="T5" fmla="*/ 396 h 396"/>
              <a:gd name="T6" fmla="*/ 458 w 458"/>
              <a:gd name="T7" fmla="*/ 332 h 396"/>
              <a:gd name="T8" fmla="*/ 458 w 458"/>
              <a:gd name="T9" fmla="*/ 0 h 396"/>
              <a:gd name="T10" fmla="*/ 0 w 458"/>
              <a:gd name="T11" fmla="*/ 0 h 396"/>
              <a:gd name="T12" fmla="*/ 300 w 458"/>
              <a:gd name="T13" fmla="*/ 238 h 396"/>
              <a:gd name="T14" fmla="*/ 436 w 458"/>
              <a:gd name="T15" fmla="*/ 149 h 396"/>
              <a:gd name="T16" fmla="*/ 436 w 458"/>
              <a:gd name="T17" fmla="*/ 330 h 396"/>
              <a:gd name="T18" fmla="*/ 300 w 458"/>
              <a:gd name="T19" fmla="*/ 238 h 396"/>
              <a:gd name="T20" fmla="*/ 436 w 458"/>
              <a:gd name="T21" fmla="*/ 22 h 396"/>
              <a:gd name="T22" fmla="*/ 436 w 458"/>
              <a:gd name="T23" fmla="*/ 122 h 396"/>
              <a:gd name="T24" fmla="*/ 229 w 458"/>
              <a:gd name="T25" fmla="*/ 259 h 396"/>
              <a:gd name="T26" fmla="*/ 22 w 458"/>
              <a:gd name="T27" fmla="*/ 118 h 396"/>
              <a:gd name="T28" fmla="*/ 22 w 458"/>
              <a:gd name="T29" fmla="*/ 22 h 396"/>
              <a:gd name="T30" fmla="*/ 436 w 458"/>
              <a:gd name="T31" fmla="*/ 22 h 396"/>
              <a:gd name="T32" fmla="*/ 161 w 458"/>
              <a:gd name="T33" fmla="*/ 239 h 396"/>
              <a:gd name="T34" fmla="*/ 22 w 458"/>
              <a:gd name="T35" fmla="*/ 331 h 396"/>
              <a:gd name="T36" fmla="*/ 22 w 458"/>
              <a:gd name="T37" fmla="*/ 145 h 396"/>
              <a:gd name="T38" fmla="*/ 161 w 458"/>
              <a:gd name="T39" fmla="*/ 239 h 396"/>
              <a:gd name="T40" fmla="*/ 396 w 458"/>
              <a:gd name="T41" fmla="*/ 374 h 396"/>
              <a:gd name="T42" fmla="*/ 22 w 458"/>
              <a:gd name="T43" fmla="*/ 374 h 396"/>
              <a:gd name="T44" fmla="*/ 22 w 458"/>
              <a:gd name="T45" fmla="*/ 353 h 396"/>
              <a:gd name="T46" fmla="*/ 23 w 458"/>
              <a:gd name="T47" fmla="*/ 356 h 396"/>
              <a:gd name="T48" fmla="*/ 181 w 458"/>
              <a:gd name="T49" fmla="*/ 252 h 396"/>
              <a:gd name="T50" fmla="*/ 229 w 458"/>
              <a:gd name="T51" fmla="*/ 285 h 396"/>
              <a:gd name="T52" fmla="*/ 280 w 458"/>
              <a:gd name="T53" fmla="*/ 251 h 396"/>
              <a:gd name="T54" fmla="*/ 431 w 458"/>
              <a:gd name="T55" fmla="*/ 353 h 396"/>
              <a:gd name="T56" fmla="*/ 396 w 458"/>
              <a:gd name="T57" fmla="*/ 37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58" h="396">
                <a:moveTo>
                  <a:pt x="0" y="0"/>
                </a:moveTo>
                <a:cubicBezTo>
                  <a:pt x="0" y="396"/>
                  <a:pt x="0" y="396"/>
                  <a:pt x="0" y="396"/>
                </a:cubicBezTo>
                <a:cubicBezTo>
                  <a:pt x="396" y="396"/>
                  <a:pt x="396" y="396"/>
                  <a:pt x="396" y="396"/>
                </a:cubicBezTo>
                <a:cubicBezTo>
                  <a:pt x="431" y="396"/>
                  <a:pt x="458" y="368"/>
                  <a:pt x="458" y="332"/>
                </a:cubicBezTo>
                <a:cubicBezTo>
                  <a:pt x="458" y="0"/>
                  <a:pt x="458" y="0"/>
                  <a:pt x="458" y="0"/>
                </a:cubicBezTo>
                <a:lnTo>
                  <a:pt x="0" y="0"/>
                </a:lnTo>
                <a:close/>
                <a:moveTo>
                  <a:pt x="300" y="238"/>
                </a:moveTo>
                <a:cubicBezTo>
                  <a:pt x="436" y="149"/>
                  <a:pt x="436" y="149"/>
                  <a:pt x="436" y="149"/>
                </a:cubicBezTo>
                <a:cubicBezTo>
                  <a:pt x="436" y="330"/>
                  <a:pt x="436" y="330"/>
                  <a:pt x="436" y="330"/>
                </a:cubicBezTo>
                <a:lnTo>
                  <a:pt x="300" y="238"/>
                </a:lnTo>
                <a:close/>
                <a:moveTo>
                  <a:pt x="436" y="22"/>
                </a:moveTo>
                <a:cubicBezTo>
                  <a:pt x="436" y="122"/>
                  <a:pt x="436" y="122"/>
                  <a:pt x="436" y="122"/>
                </a:cubicBezTo>
                <a:cubicBezTo>
                  <a:pt x="229" y="259"/>
                  <a:pt x="229" y="259"/>
                  <a:pt x="229" y="259"/>
                </a:cubicBezTo>
                <a:cubicBezTo>
                  <a:pt x="22" y="118"/>
                  <a:pt x="22" y="118"/>
                  <a:pt x="22" y="118"/>
                </a:cubicBezTo>
                <a:cubicBezTo>
                  <a:pt x="22" y="22"/>
                  <a:pt x="22" y="22"/>
                  <a:pt x="22" y="22"/>
                </a:cubicBezTo>
                <a:lnTo>
                  <a:pt x="436" y="22"/>
                </a:lnTo>
                <a:close/>
                <a:moveTo>
                  <a:pt x="161" y="239"/>
                </a:moveTo>
                <a:cubicBezTo>
                  <a:pt x="22" y="331"/>
                  <a:pt x="22" y="331"/>
                  <a:pt x="22" y="331"/>
                </a:cubicBezTo>
                <a:cubicBezTo>
                  <a:pt x="22" y="145"/>
                  <a:pt x="22" y="145"/>
                  <a:pt x="22" y="145"/>
                </a:cubicBezTo>
                <a:lnTo>
                  <a:pt x="161" y="239"/>
                </a:lnTo>
                <a:close/>
                <a:moveTo>
                  <a:pt x="396" y="374"/>
                </a:moveTo>
                <a:cubicBezTo>
                  <a:pt x="22" y="374"/>
                  <a:pt x="22" y="374"/>
                  <a:pt x="22" y="374"/>
                </a:cubicBezTo>
                <a:cubicBezTo>
                  <a:pt x="22" y="353"/>
                  <a:pt x="22" y="353"/>
                  <a:pt x="22" y="353"/>
                </a:cubicBezTo>
                <a:cubicBezTo>
                  <a:pt x="23" y="356"/>
                  <a:pt x="23" y="356"/>
                  <a:pt x="23" y="356"/>
                </a:cubicBezTo>
                <a:cubicBezTo>
                  <a:pt x="181" y="252"/>
                  <a:pt x="181" y="252"/>
                  <a:pt x="181" y="252"/>
                </a:cubicBezTo>
                <a:cubicBezTo>
                  <a:pt x="229" y="285"/>
                  <a:pt x="229" y="285"/>
                  <a:pt x="229" y="285"/>
                </a:cubicBezTo>
                <a:cubicBezTo>
                  <a:pt x="280" y="251"/>
                  <a:pt x="280" y="251"/>
                  <a:pt x="280" y="251"/>
                </a:cubicBezTo>
                <a:cubicBezTo>
                  <a:pt x="431" y="353"/>
                  <a:pt x="431" y="353"/>
                  <a:pt x="431" y="353"/>
                </a:cubicBezTo>
                <a:cubicBezTo>
                  <a:pt x="424" y="365"/>
                  <a:pt x="411" y="374"/>
                  <a:pt x="396" y="374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5" name="Freeform 10"/>
          <p:cNvSpPr>
            <a:spLocks noEditPoints="1"/>
          </p:cNvSpPr>
          <p:nvPr/>
        </p:nvSpPr>
        <p:spPr bwMode="auto">
          <a:xfrm>
            <a:off x="4258728" y="2613992"/>
            <a:ext cx="705646" cy="649064"/>
          </a:xfrm>
          <a:custGeom>
            <a:avLst/>
            <a:gdLst>
              <a:gd name="T0" fmla="*/ 293 w 535"/>
              <a:gd name="T1" fmla="*/ 349 h 492"/>
              <a:gd name="T2" fmla="*/ 240 w 535"/>
              <a:gd name="T3" fmla="*/ 380 h 492"/>
              <a:gd name="T4" fmla="*/ 150 w 535"/>
              <a:gd name="T5" fmla="*/ 297 h 492"/>
              <a:gd name="T6" fmla="*/ 153 w 535"/>
              <a:gd name="T7" fmla="*/ 258 h 492"/>
              <a:gd name="T8" fmla="*/ 172 w 535"/>
              <a:gd name="T9" fmla="*/ 214 h 492"/>
              <a:gd name="T10" fmla="*/ 102 w 535"/>
              <a:gd name="T11" fmla="*/ 141 h 492"/>
              <a:gd name="T12" fmla="*/ 73 w 535"/>
              <a:gd name="T13" fmla="*/ 333 h 492"/>
              <a:gd name="T14" fmla="*/ 283 w 535"/>
              <a:gd name="T15" fmla="*/ 492 h 492"/>
              <a:gd name="T16" fmla="*/ 375 w 535"/>
              <a:gd name="T17" fmla="*/ 424 h 492"/>
              <a:gd name="T18" fmla="*/ 304 w 535"/>
              <a:gd name="T19" fmla="*/ 351 h 492"/>
              <a:gd name="T20" fmla="*/ 338 w 535"/>
              <a:gd name="T21" fmla="*/ 446 h 492"/>
              <a:gd name="T22" fmla="*/ 199 w 535"/>
              <a:gd name="T23" fmla="*/ 431 h 492"/>
              <a:gd name="T24" fmla="*/ 78 w 535"/>
              <a:gd name="T25" fmla="*/ 178 h 492"/>
              <a:gd name="T26" fmla="*/ 102 w 535"/>
              <a:gd name="T27" fmla="*/ 163 h 492"/>
              <a:gd name="T28" fmla="*/ 119 w 535"/>
              <a:gd name="T29" fmla="*/ 173 h 492"/>
              <a:gd name="T30" fmla="*/ 151 w 535"/>
              <a:gd name="T31" fmla="*/ 222 h 492"/>
              <a:gd name="T32" fmla="*/ 140 w 535"/>
              <a:gd name="T33" fmla="*/ 240 h 492"/>
              <a:gd name="T34" fmla="*/ 134 w 535"/>
              <a:gd name="T35" fmla="*/ 313 h 492"/>
              <a:gd name="T36" fmla="*/ 240 w 535"/>
              <a:gd name="T37" fmla="*/ 402 h 492"/>
              <a:gd name="T38" fmla="*/ 293 w 535"/>
              <a:gd name="T39" fmla="*/ 371 h 492"/>
              <a:gd name="T40" fmla="*/ 296 w 535"/>
              <a:gd name="T41" fmla="*/ 371 h 492"/>
              <a:gd name="T42" fmla="*/ 345 w 535"/>
              <a:gd name="T43" fmla="*/ 405 h 492"/>
              <a:gd name="T44" fmla="*/ 339 w 535"/>
              <a:gd name="T45" fmla="*/ 445 h 492"/>
              <a:gd name="T46" fmla="*/ 352 w 535"/>
              <a:gd name="T47" fmla="*/ 46 h 492"/>
              <a:gd name="T48" fmla="*/ 182 w 535"/>
              <a:gd name="T49" fmla="*/ 30 h 492"/>
              <a:gd name="T50" fmla="*/ 174 w 535"/>
              <a:gd name="T51" fmla="*/ 103 h 492"/>
              <a:gd name="T52" fmla="*/ 241 w 535"/>
              <a:gd name="T53" fmla="*/ 143 h 492"/>
              <a:gd name="T54" fmla="*/ 295 w 535"/>
              <a:gd name="T55" fmla="*/ 112 h 492"/>
              <a:gd name="T56" fmla="*/ 385 w 535"/>
              <a:gd name="T57" fmla="*/ 195 h 492"/>
              <a:gd name="T58" fmla="*/ 382 w 535"/>
              <a:gd name="T59" fmla="*/ 234 h 492"/>
              <a:gd name="T60" fmla="*/ 363 w 535"/>
              <a:gd name="T61" fmla="*/ 278 h 492"/>
              <a:gd name="T62" fmla="*/ 433 w 535"/>
              <a:gd name="T63" fmla="*/ 351 h 492"/>
              <a:gd name="T64" fmla="*/ 473 w 535"/>
              <a:gd name="T65" fmla="*/ 329 h 492"/>
              <a:gd name="T66" fmla="*/ 457 w 535"/>
              <a:gd name="T67" fmla="*/ 314 h 492"/>
              <a:gd name="T68" fmla="*/ 433 w 535"/>
              <a:gd name="T69" fmla="*/ 329 h 492"/>
              <a:gd name="T70" fmla="*/ 416 w 535"/>
              <a:gd name="T71" fmla="*/ 320 h 492"/>
              <a:gd name="T72" fmla="*/ 384 w 535"/>
              <a:gd name="T73" fmla="*/ 270 h 492"/>
              <a:gd name="T74" fmla="*/ 383 w 535"/>
              <a:gd name="T75" fmla="*/ 269 h 492"/>
              <a:gd name="T76" fmla="*/ 416 w 535"/>
              <a:gd name="T77" fmla="*/ 217 h 492"/>
              <a:gd name="T78" fmla="*/ 330 w 535"/>
              <a:gd name="T79" fmla="*/ 107 h 492"/>
              <a:gd name="T80" fmla="*/ 257 w 535"/>
              <a:gd name="T81" fmla="*/ 111 h 492"/>
              <a:gd name="T82" fmla="*/ 239 w 535"/>
              <a:gd name="T83" fmla="*/ 121 h 492"/>
              <a:gd name="T84" fmla="*/ 190 w 535"/>
              <a:gd name="T85" fmla="*/ 87 h 492"/>
              <a:gd name="T86" fmla="*/ 181 w 535"/>
              <a:gd name="T87" fmla="*/ 69 h 492"/>
              <a:gd name="T88" fmla="*/ 197 w 535"/>
              <a:gd name="T89" fmla="*/ 46 h 492"/>
              <a:gd name="T90" fmla="*/ 336 w 535"/>
              <a:gd name="T91" fmla="*/ 61 h 492"/>
              <a:gd name="T92" fmla="*/ 457 w 535"/>
              <a:gd name="T93" fmla="*/ 314 h 492"/>
              <a:gd name="T94" fmla="*/ 202 w 535"/>
              <a:gd name="T95" fmla="*/ 317 h 492"/>
              <a:gd name="T96" fmla="*/ 264 w 535"/>
              <a:gd name="T97" fmla="*/ 295 h 492"/>
              <a:gd name="T98" fmla="*/ 316 w 535"/>
              <a:gd name="T99" fmla="*/ 218 h 492"/>
              <a:gd name="T100" fmla="*/ 338 w 535"/>
              <a:gd name="T101" fmla="*/ 244 h 492"/>
              <a:gd name="T102" fmla="*/ 275 w 535"/>
              <a:gd name="T103" fmla="*/ 181 h 492"/>
              <a:gd name="T104" fmla="*/ 301 w 535"/>
              <a:gd name="T105" fmla="*/ 203 h 492"/>
              <a:gd name="T106" fmla="*/ 224 w 535"/>
              <a:gd name="T107" fmla="*/ 254 h 4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35" h="492">
                <a:moveTo>
                  <a:pt x="304" y="351"/>
                </a:moveTo>
                <a:cubicBezTo>
                  <a:pt x="303" y="350"/>
                  <a:pt x="299" y="349"/>
                  <a:pt x="293" y="349"/>
                </a:cubicBezTo>
                <a:cubicBezTo>
                  <a:pt x="285" y="349"/>
                  <a:pt x="272" y="352"/>
                  <a:pt x="260" y="368"/>
                </a:cubicBezTo>
                <a:cubicBezTo>
                  <a:pt x="255" y="376"/>
                  <a:pt x="247" y="380"/>
                  <a:pt x="240" y="380"/>
                </a:cubicBezTo>
                <a:cubicBezTo>
                  <a:pt x="233" y="380"/>
                  <a:pt x="227" y="377"/>
                  <a:pt x="220" y="370"/>
                </a:cubicBezTo>
                <a:cubicBezTo>
                  <a:pt x="150" y="297"/>
                  <a:pt x="150" y="297"/>
                  <a:pt x="150" y="297"/>
                </a:cubicBezTo>
                <a:cubicBezTo>
                  <a:pt x="143" y="290"/>
                  <a:pt x="140" y="283"/>
                  <a:pt x="141" y="277"/>
                </a:cubicBezTo>
                <a:cubicBezTo>
                  <a:pt x="141" y="270"/>
                  <a:pt x="146" y="263"/>
                  <a:pt x="153" y="258"/>
                </a:cubicBezTo>
                <a:cubicBezTo>
                  <a:pt x="179" y="239"/>
                  <a:pt x="173" y="218"/>
                  <a:pt x="172" y="214"/>
                </a:cubicBezTo>
                <a:cubicBezTo>
                  <a:pt x="172" y="214"/>
                  <a:pt x="172" y="214"/>
                  <a:pt x="172" y="214"/>
                </a:cubicBezTo>
                <a:cubicBezTo>
                  <a:pt x="160" y="183"/>
                  <a:pt x="137" y="160"/>
                  <a:pt x="135" y="157"/>
                </a:cubicBezTo>
                <a:cubicBezTo>
                  <a:pt x="125" y="147"/>
                  <a:pt x="114" y="141"/>
                  <a:pt x="102" y="141"/>
                </a:cubicBezTo>
                <a:cubicBezTo>
                  <a:pt x="81" y="141"/>
                  <a:pt x="65" y="158"/>
                  <a:pt x="62" y="163"/>
                </a:cubicBezTo>
                <a:cubicBezTo>
                  <a:pt x="0" y="223"/>
                  <a:pt x="42" y="300"/>
                  <a:pt x="73" y="333"/>
                </a:cubicBezTo>
                <a:cubicBezTo>
                  <a:pt x="183" y="446"/>
                  <a:pt x="183" y="446"/>
                  <a:pt x="183" y="446"/>
                </a:cubicBezTo>
                <a:cubicBezTo>
                  <a:pt x="185" y="448"/>
                  <a:pt x="229" y="492"/>
                  <a:pt x="283" y="492"/>
                </a:cubicBezTo>
                <a:cubicBezTo>
                  <a:pt x="308" y="492"/>
                  <a:pt x="332" y="482"/>
                  <a:pt x="353" y="462"/>
                </a:cubicBezTo>
                <a:cubicBezTo>
                  <a:pt x="357" y="459"/>
                  <a:pt x="374" y="445"/>
                  <a:pt x="375" y="424"/>
                </a:cubicBezTo>
                <a:cubicBezTo>
                  <a:pt x="376" y="415"/>
                  <a:pt x="374" y="402"/>
                  <a:pt x="360" y="389"/>
                </a:cubicBezTo>
                <a:cubicBezTo>
                  <a:pt x="358" y="387"/>
                  <a:pt x="335" y="364"/>
                  <a:pt x="304" y="351"/>
                </a:cubicBezTo>
                <a:close/>
                <a:moveTo>
                  <a:pt x="339" y="445"/>
                </a:moveTo>
                <a:cubicBezTo>
                  <a:pt x="338" y="446"/>
                  <a:pt x="338" y="446"/>
                  <a:pt x="338" y="446"/>
                </a:cubicBezTo>
                <a:cubicBezTo>
                  <a:pt x="321" y="462"/>
                  <a:pt x="303" y="470"/>
                  <a:pt x="283" y="470"/>
                </a:cubicBezTo>
                <a:cubicBezTo>
                  <a:pt x="238" y="470"/>
                  <a:pt x="199" y="431"/>
                  <a:pt x="199" y="431"/>
                </a:cubicBezTo>
                <a:cubicBezTo>
                  <a:pt x="89" y="318"/>
                  <a:pt x="89" y="318"/>
                  <a:pt x="89" y="318"/>
                </a:cubicBezTo>
                <a:cubicBezTo>
                  <a:pt x="86" y="314"/>
                  <a:pt x="15" y="239"/>
                  <a:pt x="78" y="178"/>
                </a:cubicBezTo>
                <a:cubicBezTo>
                  <a:pt x="79" y="177"/>
                  <a:pt x="79" y="177"/>
                  <a:pt x="79" y="177"/>
                </a:cubicBezTo>
                <a:cubicBezTo>
                  <a:pt x="82" y="173"/>
                  <a:pt x="92" y="163"/>
                  <a:pt x="102" y="163"/>
                </a:cubicBezTo>
                <a:cubicBezTo>
                  <a:pt x="108" y="163"/>
                  <a:pt x="113" y="166"/>
                  <a:pt x="119" y="172"/>
                </a:cubicBezTo>
                <a:cubicBezTo>
                  <a:pt x="119" y="173"/>
                  <a:pt x="119" y="173"/>
                  <a:pt x="119" y="173"/>
                </a:cubicBezTo>
                <a:cubicBezTo>
                  <a:pt x="119" y="173"/>
                  <a:pt x="140" y="194"/>
                  <a:pt x="151" y="222"/>
                </a:cubicBezTo>
                <a:cubicBezTo>
                  <a:pt x="151" y="222"/>
                  <a:pt x="151" y="222"/>
                  <a:pt x="151" y="222"/>
                </a:cubicBezTo>
                <a:cubicBezTo>
                  <a:pt x="151" y="223"/>
                  <a:pt x="151" y="223"/>
                  <a:pt x="151" y="223"/>
                </a:cubicBezTo>
                <a:cubicBezTo>
                  <a:pt x="152" y="224"/>
                  <a:pt x="153" y="231"/>
                  <a:pt x="140" y="240"/>
                </a:cubicBezTo>
                <a:cubicBezTo>
                  <a:pt x="128" y="249"/>
                  <a:pt x="120" y="261"/>
                  <a:pt x="119" y="275"/>
                </a:cubicBezTo>
                <a:cubicBezTo>
                  <a:pt x="118" y="284"/>
                  <a:pt x="120" y="298"/>
                  <a:pt x="134" y="313"/>
                </a:cubicBezTo>
                <a:cubicBezTo>
                  <a:pt x="205" y="385"/>
                  <a:pt x="205" y="385"/>
                  <a:pt x="205" y="385"/>
                </a:cubicBezTo>
                <a:cubicBezTo>
                  <a:pt x="218" y="399"/>
                  <a:pt x="231" y="402"/>
                  <a:pt x="240" y="402"/>
                </a:cubicBezTo>
                <a:cubicBezTo>
                  <a:pt x="254" y="402"/>
                  <a:pt x="268" y="394"/>
                  <a:pt x="278" y="381"/>
                </a:cubicBezTo>
                <a:cubicBezTo>
                  <a:pt x="283" y="375"/>
                  <a:pt x="288" y="371"/>
                  <a:pt x="293" y="371"/>
                </a:cubicBezTo>
                <a:cubicBezTo>
                  <a:pt x="294" y="371"/>
                  <a:pt x="295" y="371"/>
                  <a:pt x="295" y="371"/>
                </a:cubicBezTo>
                <a:cubicBezTo>
                  <a:pt x="296" y="371"/>
                  <a:pt x="296" y="371"/>
                  <a:pt x="296" y="371"/>
                </a:cubicBezTo>
                <a:cubicBezTo>
                  <a:pt x="324" y="383"/>
                  <a:pt x="344" y="404"/>
                  <a:pt x="344" y="405"/>
                </a:cubicBezTo>
                <a:cubicBezTo>
                  <a:pt x="345" y="405"/>
                  <a:pt x="345" y="405"/>
                  <a:pt x="345" y="405"/>
                </a:cubicBezTo>
                <a:cubicBezTo>
                  <a:pt x="351" y="411"/>
                  <a:pt x="354" y="417"/>
                  <a:pt x="353" y="423"/>
                </a:cubicBezTo>
                <a:cubicBezTo>
                  <a:pt x="353" y="433"/>
                  <a:pt x="343" y="442"/>
                  <a:pt x="339" y="445"/>
                </a:cubicBezTo>
                <a:close/>
                <a:moveTo>
                  <a:pt x="462" y="159"/>
                </a:moveTo>
                <a:cubicBezTo>
                  <a:pt x="352" y="46"/>
                  <a:pt x="352" y="46"/>
                  <a:pt x="352" y="46"/>
                </a:cubicBezTo>
                <a:cubicBezTo>
                  <a:pt x="350" y="44"/>
                  <a:pt x="306" y="0"/>
                  <a:pt x="252" y="0"/>
                </a:cubicBezTo>
                <a:cubicBezTo>
                  <a:pt x="226" y="0"/>
                  <a:pt x="203" y="10"/>
                  <a:pt x="182" y="30"/>
                </a:cubicBezTo>
                <a:cubicBezTo>
                  <a:pt x="178" y="33"/>
                  <a:pt x="161" y="47"/>
                  <a:pt x="159" y="68"/>
                </a:cubicBezTo>
                <a:cubicBezTo>
                  <a:pt x="159" y="77"/>
                  <a:pt x="161" y="90"/>
                  <a:pt x="174" y="103"/>
                </a:cubicBezTo>
                <a:cubicBezTo>
                  <a:pt x="177" y="105"/>
                  <a:pt x="199" y="128"/>
                  <a:pt x="230" y="141"/>
                </a:cubicBezTo>
                <a:cubicBezTo>
                  <a:pt x="232" y="142"/>
                  <a:pt x="236" y="143"/>
                  <a:pt x="241" y="143"/>
                </a:cubicBezTo>
                <a:cubicBezTo>
                  <a:pt x="250" y="143"/>
                  <a:pt x="262" y="140"/>
                  <a:pt x="275" y="124"/>
                </a:cubicBezTo>
                <a:cubicBezTo>
                  <a:pt x="280" y="116"/>
                  <a:pt x="288" y="112"/>
                  <a:pt x="295" y="112"/>
                </a:cubicBezTo>
                <a:cubicBezTo>
                  <a:pt x="301" y="112"/>
                  <a:pt x="308" y="115"/>
                  <a:pt x="314" y="122"/>
                </a:cubicBezTo>
                <a:cubicBezTo>
                  <a:pt x="385" y="195"/>
                  <a:pt x="385" y="195"/>
                  <a:pt x="385" y="195"/>
                </a:cubicBezTo>
                <a:cubicBezTo>
                  <a:pt x="391" y="202"/>
                  <a:pt x="395" y="209"/>
                  <a:pt x="394" y="215"/>
                </a:cubicBezTo>
                <a:cubicBezTo>
                  <a:pt x="393" y="222"/>
                  <a:pt x="389" y="229"/>
                  <a:pt x="382" y="234"/>
                </a:cubicBezTo>
                <a:cubicBezTo>
                  <a:pt x="355" y="253"/>
                  <a:pt x="361" y="273"/>
                  <a:pt x="363" y="278"/>
                </a:cubicBezTo>
                <a:cubicBezTo>
                  <a:pt x="363" y="278"/>
                  <a:pt x="363" y="278"/>
                  <a:pt x="363" y="278"/>
                </a:cubicBezTo>
                <a:cubicBezTo>
                  <a:pt x="375" y="309"/>
                  <a:pt x="397" y="332"/>
                  <a:pt x="400" y="335"/>
                </a:cubicBezTo>
                <a:cubicBezTo>
                  <a:pt x="410" y="345"/>
                  <a:pt x="421" y="351"/>
                  <a:pt x="433" y="351"/>
                </a:cubicBezTo>
                <a:cubicBezTo>
                  <a:pt x="433" y="351"/>
                  <a:pt x="433" y="351"/>
                  <a:pt x="433" y="351"/>
                </a:cubicBezTo>
                <a:cubicBezTo>
                  <a:pt x="454" y="351"/>
                  <a:pt x="469" y="334"/>
                  <a:pt x="473" y="329"/>
                </a:cubicBezTo>
                <a:cubicBezTo>
                  <a:pt x="535" y="269"/>
                  <a:pt x="493" y="192"/>
                  <a:pt x="462" y="159"/>
                </a:cubicBezTo>
                <a:close/>
                <a:moveTo>
                  <a:pt x="457" y="314"/>
                </a:moveTo>
                <a:cubicBezTo>
                  <a:pt x="456" y="315"/>
                  <a:pt x="456" y="315"/>
                  <a:pt x="456" y="315"/>
                </a:cubicBezTo>
                <a:cubicBezTo>
                  <a:pt x="453" y="319"/>
                  <a:pt x="443" y="329"/>
                  <a:pt x="433" y="329"/>
                </a:cubicBezTo>
                <a:cubicBezTo>
                  <a:pt x="433" y="329"/>
                  <a:pt x="433" y="329"/>
                  <a:pt x="433" y="329"/>
                </a:cubicBezTo>
                <a:cubicBezTo>
                  <a:pt x="427" y="329"/>
                  <a:pt x="422" y="326"/>
                  <a:pt x="416" y="320"/>
                </a:cubicBezTo>
                <a:cubicBezTo>
                  <a:pt x="416" y="319"/>
                  <a:pt x="416" y="319"/>
                  <a:pt x="416" y="319"/>
                </a:cubicBezTo>
                <a:cubicBezTo>
                  <a:pt x="415" y="319"/>
                  <a:pt x="394" y="298"/>
                  <a:pt x="384" y="270"/>
                </a:cubicBezTo>
                <a:cubicBezTo>
                  <a:pt x="384" y="270"/>
                  <a:pt x="384" y="270"/>
                  <a:pt x="384" y="270"/>
                </a:cubicBezTo>
                <a:cubicBezTo>
                  <a:pt x="383" y="269"/>
                  <a:pt x="383" y="269"/>
                  <a:pt x="383" y="269"/>
                </a:cubicBezTo>
                <a:cubicBezTo>
                  <a:pt x="383" y="268"/>
                  <a:pt x="382" y="261"/>
                  <a:pt x="394" y="252"/>
                </a:cubicBezTo>
                <a:cubicBezTo>
                  <a:pt x="407" y="243"/>
                  <a:pt x="415" y="231"/>
                  <a:pt x="416" y="217"/>
                </a:cubicBezTo>
                <a:cubicBezTo>
                  <a:pt x="417" y="208"/>
                  <a:pt x="415" y="194"/>
                  <a:pt x="400" y="179"/>
                </a:cubicBezTo>
                <a:cubicBezTo>
                  <a:pt x="330" y="107"/>
                  <a:pt x="330" y="107"/>
                  <a:pt x="330" y="107"/>
                </a:cubicBezTo>
                <a:cubicBezTo>
                  <a:pt x="317" y="93"/>
                  <a:pt x="303" y="90"/>
                  <a:pt x="295" y="90"/>
                </a:cubicBezTo>
                <a:cubicBezTo>
                  <a:pt x="281" y="90"/>
                  <a:pt x="267" y="98"/>
                  <a:pt x="257" y="111"/>
                </a:cubicBezTo>
                <a:cubicBezTo>
                  <a:pt x="252" y="117"/>
                  <a:pt x="246" y="121"/>
                  <a:pt x="241" y="121"/>
                </a:cubicBezTo>
                <a:cubicBezTo>
                  <a:pt x="240" y="121"/>
                  <a:pt x="240" y="121"/>
                  <a:pt x="239" y="121"/>
                </a:cubicBezTo>
                <a:cubicBezTo>
                  <a:pt x="239" y="121"/>
                  <a:pt x="239" y="121"/>
                  <a:pt x="239" y="121"/>
                </a:cubicBezTo>
                <a:cubicBezTo>
                  <a:pt x="211" y="109"/>
                  <a:pt x="191" y="88"/>
                  <a:pt x="190" y="87"/>
                </a:cubicBezTo>
                <a:cubicBezTo>
                  <a:pt x="190" y="87"/>
                  <a:pt x="190" y="87"/>
                  <a:pt x="190" y="87"/>
                </a:cubicBezTo>
                <a:cubicBezTo>
                  <a:pt x="184" y="81"/>
                  <a:pt x="181" y="75"/>
                  <a:pt x="181" y="69"/>
                </a:cubicBezTo>
                <a:cubicBezTo>
                  <a:pt x="182" y="59"/>
                  <a:pt x="192" y="50"/>
                  <a:pt x="196" y="47"/>
                </a:cubicBezTo>
                <a:cubicBezTo>
                  <a:pt x="197" y="46"/>
                  <a:pt x="197" y="46"/>
                  <a:pt x="197" y="46"/>
                </a:cubicBezTo>
                <a:cubicBezTo>
                  <a:pt x="213" y="30"/>
                  <a:pt x="232" y="22"/>
                  <a:pt x="252" y="22"/>
                </a:cubicBezTo>
                <a:cubicBezTo>
                  <a:pt x="297" y="22"/>
                  <a:pt x="336" y="61"/>
                  <a:pt x="336" y="61"/>
                </a:cubicBezTo>
                <a:cubicBezTo>
                  <a:pt x="446" y="174"/>
                  <a:pt x="446" y="174"/>
                  <a:pt x="446" y="174"/>
                </a:cubicBezTo>
                <a:cubicBezTo>
                  <a:pt x="449" y="178"/>
                  <a:pt x="520" y="253"/>
                  <a:pt x="457" y="314"/>
                </a:cubicBezTo>
                <a:close/>
                <a:moveTo>
                  <a:pt x="202" y="254"/>
                </a:moveTo>
                <a:cubicBezTo>
                  <a:pt x="202" y="317"/>
                  <a:pt x="202" y="317"/>
                  <a:pt x="202" y="317"/>
                </a:cubicBezTo>
                <a:cubicBezTo>
                  <a:pt x="264" y="317"/>
                  <a:pt x="264" y="317"/>
                  <a:pt x="264" y="317"/>
                </a:cubicBezTo>
                <a:cubicBezTo>
                  <a:pt x="264" y="295"/>
                  <a:pt x="264" y="295"/>
                  <a:pt x="264" y="295"/>
                </a:cubicBezTo>
                <a:cubicBezTo>
                  <a:pt x="239" y="295"/>
                  <a:pt x="239" y="295"/>
                  <a:pt x="239" y="295"/>
                </a:cubicBezTo>
                <a:cubicBezTo>
                  <a:pt x="316" y="218"/>
                  <a:pt x="316" y="218"/>
                  <a:pt x="316" y="218"/>
                </a:cubicBezTo>
                <a:cubicBezTo>
                  <a:pt x="316" y="244"/>
                  <a:pt x="316" y="244"/>
                  <a:pt x="316" y="244"/>
                </a:cubicBezTo>
                <a:cubicBezTo>
                  <a:pt x="338" y="244"/>
                  <a:pt x="338" y="244"/>
                  <a:pt x="338" y="244"/>
                </a:cubicBezTo>
                <a:cubicBezTo>
                  <a:pt x="338" y="181"/>
                  <a:pt x="338" y="181"/>
                  <a:pt x="338" y="181"/>
                </a:cubicBezTo>
                <a:cubicBezTo>
                  <a:pt x="275" y="181"/>
                  <a:pt x="275" y="181"/>
                  <a:pt x="275" y="181"/>
                </a:cubicBezTo>
                <a:cubicBezTo>
                  <a:pt x="275" y="203"/>
                  <a:pt x="275" y="203"/>
                  <a:pt x="275" y="203"/>
                </a:cubicBezTo>
                <a:cubicBezTo>
                  <a:pt x="301" y="203"/>
                  <a:pt x="301" y="203"/>
                  <a:pt x="301" y="203"/>
                </a:cubicBezTo>
                <a:cubicBezTo>
                  <a:pt x="224" y="280"/>
                  <a:pt x="224" y="280"/>
                  <a:pt x="224" y="280"/>
                </a:cubicBezTo>
                <a:cubicBezTo>
                  <a:pt x="224" y="254"/>
                  <a:pt x="224" y="254"/>
                  <a:pt x="224" y="254"/>
                </a:cubicBezTo>
                <a:lnTo>
                  <a:pt x="202" y="254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13"/>
          <p:cNvSpPr>
            <a:spLocks noEditPoints="1"/>
          </p:cNvSpPr>
          <p:nvPr/>
        </p:nvSpPr>
        <p:spPr bwMode="auto">
          <a:xfrm>
            <a:off x="7568172" y="2640007"/>
            <a:ext cx="558013" cy="597035"/>
          </a:xfrm>
          <a:custGeom>
            <a:avLst/>
            <a:gdLst>
              <a:gd name="T0" fmla="*/ 261 w 423"/>
              <a:gd name="T1" fmla="*/ 140 h 453"/>
              <a:gd name="T2" fmla="*/ 262 w 423"/>
              <a:gd name="T3" fmla="*/ 62 h 453"/>
              <a:gd name="T4" fmla="*/ 246 w 423"/>
              <a:gd name="T5" fmla="*/ 21 h 453"/>
              <a:gd name="T6" fmla="*/ 187 w 423"/>
              <a:gd name="T7" fmla="*/ 0 h 453"/>
              <a:gd name="T8" fmla="*/ 183 w 423"/>
              <a:gd name="T9" fmla="*/ 0 h 453"/>
              <a:gd name="T10" fmla="*/ 174 w 423"/>
              <a:gd name="T11" fmla="*/ 1 h 453"/>
              <a:gd name="T12" fmla="*/ 147 w 423"/>
              <a:gd name="T13" fmla="*/ 159 h 453"/>
              <a:gd name="T14" fmla="*/ 0 w 423"/>
              <a:gd name="T15" fmla="*/ 159 h 453"/>
              <a:gd name="T16" fmla="*/ 0 w 423"/>
              <a:gd name="T17" fmla="*/ 388 h 453"/>
              <a:gd name="T18" fmla="*/ 64 w 423"/>
              <a:gd name="T19" fmla="*/ 453 h 453"/>
              <a:gd name="T20" fmla="*/ 168 w 423"/>
              <a:gd name="T21" fmla="*/ 453 h 453"/>
              <a:gd name="T22" fmla="*/ 168 w 423"/>
              <a:gd name="T23" fmla="*/ 426 h 453"/>
              <a:gd name="T24" fmla="*/ 358 w 423"/>
              <a:gd name="T25" fmla="*/ 426 h 453"/>
              <a:gd name="T26" fmla="*/ 423 w 423"/>
              <a:gd name="T27" fmla="*/ 362 h 453"/>
              <a:gd name="T28" fmla="*/ 423 w 423"/>
              <a:gd name="T29" fmla="*/ 140 h 453"/>
              <a:gd name="T30" fmla="*/ 261 w 423"/>
              <a:gd name="T31" fmla="*/ 140 h 453"/>
              <a:gd name="T32" fmla="*/ 146 w 423"/>
              <a:gd name="T33" fmla="*/ 431 h 453"/>
              <a:gd name="T34" fmla="*/ 64 w 423"/>
              <a:gd name="T35" fmla="*/ 431 h 453"/>
              <a:gd name="T36" fmla="*/ 22 w 423"/>
              <a:gd name="T37" fmla="*/ 388 h 453"/>
              <a:gd name="T38" fmla="*/ 22 w 423"/>
              <a:gd name="T39" fmla="*/ 181 h 453"/>
              <a:gd name="T40" fmla="*/ 146 w 423"/>
              <a:gd name="T41" fmla="*/ 181 h 453"/>
              <a:gd name="T42" fmla="*/ 146 w 423"/>
              <a:gd name="T43" fmla="*/ 431 h 453"/>
              <a:gd name="T44" fmla="*/ 401 w 423"/>
              <a:gd name="T45" fmla="*/ 362 h 453"/>
              <a:gd name="T46" fmla="*/ 358 w 423"/>
              <a:gd name="T47" fmla="*/ 404 h 453"/>
              <a:gd name="T48" fmla="*/ 168 w 423"/>
              <a:gd name="T49" fmla="*/ 404 h 453"/>
              <a:gd name="T50" fmla="*/ 168 w 423"/>
              <a:gd name="T51" fmla="*/ 171 h 453"/>
              <a:gd name="T52" fmla="*/ 193 w 423"/>
              <a:gd name="T53" fmla="*/ 22 h 453"/>
              <a:gd name="T54" fmla="*/ 231 w 423"/>
              <a:gd name="T55" fmla="*/ 36 h 453"/>
              <a:gd name="T56" fmla="*/ 240 w 423"/>
              <a:gd name="T57" fmla="*/ 62 h 453"/>
              <a:gd name="T58" fmla="*/ 239 w 423"/>
              <a:gd name="T59" fmla="*/ 151 h 453"/>
              <a:gd name="T60" fmla="*/ 239 w 423"/>
              <a:gd name="T61" fmla="*/ 162 h 453"/>
              <a:gd name="T62" fmla="*/ 401 w 423"/>
              <a:gd name="T63" fmla="*/ 162 h 453"/>
              <a:gd name="T64" fmla="*/ 401 w 423"/>
              <a:gd name="T65" fmla="*/ 36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23" h="453">
                <a:moveTo>
                  <a:pt x="261" y="140"/>
                </a:moveTo>
                <a:cubicBezTo>
                  <a:pt x="261" y="126"/>
                  <a:pt x="262" y="98"/>
                  <a:pt x="262" y="62"/>
                </a:cubicBezTo>
                <a:cubicBezTo>
                  <a:pt x="262" y="45"/>
                  <a:pt x="257" y="31"/>
                  <a:pt x="246" y="21"/>
                </a:cubicBezTo>
                <a:cubicBezTo>
                  <a:pt x="228" y="2"/>
                  <a:pt x="199" y="0"/>
                  <a:pt x="187" y="0"/>
                </a:cubicBezTo>
                <a:cubicBezTo>
                  <a:pt x="184" y="0"/>
                  <a:pt x="183" y="0"/>
                  <a:pt x="183" y="0"/>
                </a:cubicBezTo>
                <a:cubicBezTo>
                  <a:pt x="174" y="1"/>
                  <a:pt x="174" y="1"/>
                  <a:pt x="174" y="1"/>
                </a:cubicBezTo>
                <a:cubicBezTo>
                  <a:pt x="147" y="159"/>
                  <a:pt x="147" y="159"/>
                  <a:pt x="147" y="159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388"/>
                  <a:pt x="0" y="388"/>
                  <a:pt x="0" y="388"/>
                </a:cubicBezTo>
                <a:cubicBezTo>
                  <a:pt x="0" y="424"/>
                  <a:pt x="29" y="453"/>
                  <a:pt x="64" y="453"/>
                </a:cubicBezTo>
                <a:cubicBezTo>
                  <a:pt x="168" y="453"/>
                  <a:pt x="168" y="453"/>
                  <a:pt x="168" y="453"/>
                </a:cubicBezTo>
                <a:cubicBezTo>
                  <a:pt x="168" y="426"/>
                  <a:pt x="168" y="426"/>
                  <a:pt x="168" y="426"/>
                </a:cubicBezTo>
                <a:cubicBezTo>
                  <a:pt x="358" y="426"/>
                  <a:pt x="358" y="426"/>
                  <a:pt x="358" y="426"/>
                </a:cubicBezTo>
                <a:cubicBezTo>
                  <a:pt x="394" y="426"/>
                  <a:pt x="423" y="398"/>
                  <a:pt x="423" y="362"/>
                </a:cubicBezTo>
                <a:cubicBezTo>
                  <a:pt x="423" y="140"/>
                  <a:pt x="423" y="140"/>
                  <a:pt x="423" y="140"/>
                </a:cubicBezTo>
                <a:lnTo>
                  <a:pt x="261" y="140"/>
                </a:lnTo>
                <a:close/>
                <a:moveTo>
                  <a:pt x="146" y="431"/>
                </a:moveTo>
                <a:cubicBezTo>
                  <a:pt x="64" y="431"/>
                  <a:pt x="64" y="431"/>
                  <a:pt x="64" y="431"/>
                </a:cubicBezTo>
                <a:cubicBezTo>
                  <a:pt x="41" y="431"/>
                  <a:pt x="22" y="412"/>
                  <a:pt x="22" y="388"/>
                </a:cubicBezTo>
                <a:cubicBezTo>
                  <a:pt x="22" y="181"/>
                  <a:pt x="22" y="181"/>
                  <a:pt x="22" y="181"/>
                </a:cubicBezTo>
                <a:cubicBezTo>
                  <a:pt x="146" y="181"/>
                  <a:pt x="146" y="181"/>
                  <a:pt x="146" y="181"/>
                </a:cubicBezTo>
                <a:lnTo>
                  <a:pt x="146" y="431"/>
                </a:lnTo>
                <a:close/>
                <a:moveTo>
                  <a:pt x="401" y="362"/>
                </a:moveTo>
                <a:cubicBezTo>
                  <a:pt x="401" y="385"/>
                  <a:pt x="382" y="404"/>
                  <a:pt x="358" y="404"/>
                </a:cubicBezTo>
                <a:cubicBezTo>
                  <a:pt x="168" y="404"/>
                  <a:pt x="168" y="404"/>
                  <a:pt x="168" y="404"/>
                </a:cubicBezTo>
                <a:cubicBezTo>
                  <a:pt x="168" y="171"/>
                  <a:pt x="168" y="171"/>
                  <a:pt x="168" y="171"/>
                </a:cubicBezTo>
                <a:cubicBezTo>
                  <a:pt x="193" y="22"/>
                  <a:pt x="193" y="22"/>
                  <a:pt x="193" y="22"/>
                </a:cubicBezTo>
                <a:cubicBezTo>
                  <a:pt x="203" y="23"/>
                  <a:pt x="220" y="26"/>
                  <a:pt x="231" y="36"/>
                </a:cubicBezTo>
                <a:cubicBezTo>
                  <a:pt x="237" y="43"/>
                  <a:pt x="240" y="51"/>
                  <a:pt x="240" y="62"/>
                </a:cubicBezTo>
                <a:cubicBezTo>
                  <a:pt x="240" y="117"/>
                  <a:pt x="239" y="150"/>
                  <a:pt x="239" y="151"/>
                </a:cubicBezTo>
                <a:cubicBezTo>
                  <a:pt x="239" y="162"/>
                  <a:pt x="239" y="162"/>
                  <a:pt x="239" y="162"/>
                </a:cubicBezTo>
                <a:cubicBezTo>
                  <a:pt x="401" y="162"/>
                  <a:pt x="401" y="162"/>
                  <a:pt x="401" y="162"/>
                </a:cubicBezTo>
                <a:lnTo>
                  <a:pt x="401" y="362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3" name="Freeform 14"/>
          <p:cNvSpPr>
            <a:spLocks noEditPoints="1"/>
          </p:cNvSpPr>
          <p:nvPr/>
        </p:nvSpPr>
        <p:spPr bwMode="auto">
          <a:xfrm>
            <a:off x="1814253" y="3924228"/>
            <a:ext cx="569070" cy="553461"/>
          </a:xfrm>
          <a:custGeom>
            <a:avLst/>
            <a:gdLst>
              <a:gd name="T0" fmla="*/ 22 w 450"/>
              <a:gd name="T1" fmla="*/ 373 h 437"/>
              <a:gd name="T2" fmla="*/ 22 w 450"/>
              <a:gd name="T3" fmla="*/ 0 h 437"/>
              <a:gd name="T4" fmla="*/ 0 w 450"/>
              <a:gd name="T5" fmla="*/ 0 h 437"/>
              <a:gd name="T6" fmla="*/ 0 w 450"/>
              <a:gd name="T7" fmla="*/ 373 h 437"/>
              <a:gd name="T8" fmla="*/ 65 w 450"/>
              <a:gd name="T9" fmla="*/ 437 h 437"/>
              <a:gd name="T10" fmla="*/ 448 w 450"/>
              <a:gd name="T11" fmla="*/ 437 h 437"/>
              <a:gd name="T12" fmla="*/ 448 w 450"/>
              <a:gd name="T13" fmla="*/ 415 h 437"/>
              <a:gd name="T14" fmla="*/ 65 w 450"/>
              <a:gd name="T15" fmla="*/ 415 h 437"/>
              <a:gd name="T16" fmla="*/ 22 w 450"/>
              <a:gd name="T17" fmla="*/ 373 h 437"/>
              <a:gd name="T18" fmla="*/ 193 w 450"/>
              <a:gd name="T19" fmla="*/ 220 h 437"/>
              <a:gd name="T20" fmla="*/ 299 w 450"/>
              <a:gd name="T21" fmla="*/ 285 h 437"/>
              <a:gd name="T22" fmla="*/ 414 w 450"/>
              <a:gd name="T23" fmla="*/ 80 h 437"/>
              <a:gd name="T24" fmla="*/ 429 w 450"/>
              <a:gd name="T25" fmla="*/ 132 h 437"/>
              <a:gd name="T26" fmla="*/ 450 w 450"/>
              <a:gd name="T27" fmla="*/ 126 h 437"/>
              <a:gd name="T28" fmla="*/ 424 w 450"/>
              <a:gd name="T29" fmla="*/ 38 h 437"/>
              <a:gd name="T30" fmla="*/ 338 w 450"/>
              <a:gd name="T31" fmla="*/ 64 h 437"/>
              <a:gd name="T32" fmla="*/ 344 w 450"/>
              <a:gd name="T33" fmla="*/ 85 h 437"/>
              <a:gd name="T34" fmla="*/ 394 w 450"/>
              <a:gd name="T35" fmla="*/ 70 h 437"/>
              <a:gd name="T36" fmla="*/ 291 w 450"/>
              <a:gd name="T37" fmla="*/ 255 h 437"/>
              <a:gd name="T38" fmla="*/ 188 w 450"/>
              <a:gd name="T39" fmla="*/ 191 h 437"/>
              <a:gd name="T40" fmla="*/ 48 w 450"/>
              <a:gd name="T41" fmla="*/ 365 h 437"/>
              <a:gd name="T42" fmla="*/ 65 w 450"/>
              <a:gd name="T43" fmla="*/ 379 h 437"/>
              <a:gd name="T44" fmla="*/ 193 w 450"/>
              <a:gd name="T45" fmla="*/ 220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50" h="437">
                <a:moveTo>
                  <a:pt x="22" y="373"/>
                </a:moveTo>
                <a:cubicBezTo>
                  <a:pt x="22" y="0"/>
                  <a:pt x="22" y="0"/>
                  <a:pt x="2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73"/>
                  <a:pt x="0" y="373"/>
                  <a:pt x="0" y="373"/>
                </a:cubicBezTo>
                <a:cubicBezTo>
                  <a:pt x="0" y="409"/>
                  <a:pt x="29" y="437"/>
                  <a:pt x="65" y="437"/>
                </a:cubicBezTo>
                <a:cubicBezTo>
                  <a:pt x="448" y="437"/>
                  <a:pt x="448" y="437"/>
                  <a:pt x="448" y="437"/>
                </a:cubicBezTo>
                <a:cubicBezTo>
                  <a:pt x="448" y="415"/>
                  <a:pt x="448" y="415"/>
                  <a:pt x="448" y="415"/>
                </a:cubicBezTo>
                <a:cubicBezTo>
                  <a:pt x="65" y="415"/>
                  <a:pt x="65" y="415"/>
                  <a:pt x="65" y="415"/>
                </a:cubicBezTo>
                <a:cubicBezTo>
                  <a:pt x="41" y="415"/>
                  <a:pt x="22" y="396"/>
                  <a:pt x="22" y="373"/>
                </a:cubicBezTo>
                <a:close/>
                <a:moveTo>
                  <a:pt x="193" y="220"/>
                </a:moveTo>
                <a:cubicBezTo>
                  <a:pt x="299" y="285"/>
                  <a:pt x="299" y="285"/>
                  <a:pt x="299" y="285"/>
                </a:cubicBezTo>
                <a:cubicBezTo>
                  <a:pt x="414" y="80"/>
                  <a:pt x="414" y="80"/>
                  <a:pt x="414" y="80"/>
                </a:cubicBezTo>
                <a:cubicBezTo>
                  <a:pt x="429" y="132"/>
                  <a:pt x="429" y="132"/>
                  <a:pt x="429" y="132"/>
                </a:cubicBezTo>
                <a:cubicBezTo>
                  <a:pt x="450" y="126"/>
                  <a:pt x="450" y="126"/>
                  <a:pt x="450" y="126"/>
                </a:cubicBezTo>
                <a:cubicBezTo>
                  <a:pt x="424" y="38"/>
                  <a:pt x="424" y="38"/>
                  <a:pt x="424" y="38"/>
                </a:cubicBezTo>
                <a:cubicBezTo>
                  <a:pt x="338" y="64"/>
                  <a:pt x="338" y="64"/>
                  <a:pt x="338" y="64"/>
                </a:cubicBezTo>
                <a:cubicBezTo>
                  <a:pt x="344" y="85"/>
                  <a:pt x="344" y="85"/>
                  <a:pt x="344" y="85"/>
                </a:cubicBezTo>
                <a:cubicBezTo>
                  <a:pt x="394" y="70"/>
                  <a:pt x="394" y="70"/>
                  <a:pt x="394" y="70"/>
                </a:cubicBezTo>
                <a:cubicBezTo>
                  <a:pt x="291" y="255"/>
                  <a:pt x="291" y="255"/>
                  <a:pt x="291" y="255"/>
                </a:cubicBezTo>
                <a:cubicBezTo>
                  <a:pt x="188" y="191"/>
                  <a:pt x="188" y="191"/>
                  <a:pt x="188" y="191"/>
                </a:cubicBezTo>
                <a:cubicBezTo>
                  <a:pt x="48" y="365"/>
                  <a:pt x="48" y="365"/>
                  <a:pt x="48" y="365"/>
                </a:cubicBezTo>
                <a:cubicBezTo>
                  <a:pt x="65" y="379"/>
                  <a:pt x="65" y="379"/>
                  <a:pt x="65" y="379"/>
                </a:cubicBezTo>
                <a:lnTo>
                  <a:pt x="193" y="220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8" name="Freeform 15"/>
          <p:cNvSpPr>
            <a:spLocks noEditPoints="1"/>
          </p:cNvSpPr>
          <p:nvPr/>
        </p:nvSpPr>
        <p:spPr bwMode="auto">
          <a:xfrm>
            <a:off x="1767138" y="2704393"/>
            <a:ext cx="820761" cy="468263"/>
          </a:xfrm>
          <a:custGeom>
            <a:avLst/>
            <a:gdLst>
              <a:gd name="T0" fmla="*/ 95 w 637"/>
              <a:gd name="T1" fmla="*/ 128 h 363"/>
              <a:gd name="T2" fmla="*/ 39 w 637"/>
              <a:gd name="T3" fmla="*/ 184 h 363"/>
              <a:gd name="T4" fmla="*/ 95 w 637"/>
              <a:gd name="T5" fmla="*/ 239 h 363"/>
              <a:gd name="T6" fmla="*/ 150 w 637"/>
              <a:gd name="T7" fmla="*/ 184 h 363"/>
              <a:gd name="T8" fmla="*/ 95 w 637"/>
              <a:gd name="T9" fmla="*/ 128 h 363"/>
              <a:gd name="T10" fmla="*/ 95 w 637"/>
              <a:gd name="T11" fmla="*/ 217 h 363"/>
              <a:gd name="T12" fmla="*/ 61 w 637"/>
              <a:gd name="T13" fmla="*/ 184 h 363"/>
              <a:gd name="T14" fmla="*/ 95 w 637"/>
              <a:gd name="T15" fmla="*/ 150 h 363"/>
              <a:gd name="T16" fmla="*/ 128 w 637"/>
              <a:gd name="T17" fmla="*/ 184 h 363"/>
              <a:gd name="T18" fmla="*/ 95 w 637"/>
              <a:gd name="T19" fmla="*/ 217 h 363"/>
              <a:gd name="T20" fmla="*/ 576 w 637"/>
              <a:gd name="T21" fmla="*/ 97 h 363"/>
              <a:gd name="T22" fmla="*/ 290 w 637"/>
              <a:gd name="T23" fmla="*/ 97 h 363"/>
              <a:gd name="T24" fmla="*/ 290 w 637"/>
              <a:gd name="T25" fmla="*/ 56 h 363"/>
              <a:gd name="T26" fmla="*/ 232 w 637"/>
              <a:gd name="T27" fmla="*/ 0 h 363"/>
              <a:gd name="T28" fmla="*/ 0 w 637"/>
              <a:gd name="T29" fmla="*/ 0 h 363"/>
              <a:gd name="T30" fmla="*/ 0 w 637"/>
              <a:gd name="T31" fmla="*/ 362 h 363"/>
              <a:gd name="T32" fmla="*/ 290 w 637"/>
              <a:gd name="T33" fmla="*/ 363 h 363"/>
              <a:gd name="T34" fmla="*/ 290 w 637"/>
              <a:gd name="T35" fmla="*/ 266 h 363"/>
              <a:gd name="T36" fmla="*/ 338 w 637"/>
              <a:gd name="T37" fmla="*/ 266 h 363"/>
              <a:gd name="T38" fmla="*/ 383 w 637"/>
              <a:gd name="T39" fmla="*/ 222 h 363"/>
              <a:gd name="T40" fmla="*/ 419 w 637"/>
              <a:gd name="T41" fmla="*/ 258 h 363"/>
              <a:gd name="T42" fmla="*/ 455 w 637"/>
              <a:gd name="T43" fmla="*/ 222 h 363"/>
              <a:gd name="T44" fmla="*/ 488 w 637"/>
              <a:gd name="T45" fmla="*/ 255 h 363"/>
              <a:gd name="T46" fmla="*/ 523 w 637"/>
              <a:gd name="T47" fmla="*/ 220 h 363"/>
              <a:gd name="T48" fmla="*/ 561 w 637"/>
              <a:gd name="T49" fmla="*/ 258 h 363"/>
              <a:gd name="T50" fmla="*/ 637 w 637"/>
              <a:gd name="T51" fmla="*/ 157 h 363"/>
              <a:gd name="T52" fmla="*/ 576 w 637"/>
              <a:gd name="T53" fmla="*/ 97 h 363"/>
              <a:gd name="T54" fmla="*/ 268 w 637"/>
              <a:gd name="T55" fmla="*/ 341 h 363"/>
              <a:gd name="T56" fmla="*/ 22 w 637"/>
              <a:gd name="T57" fmla="*/ 340 h 363"/>
              <a:gd name="T58" fmla="*/ 22 w 637"/>
              <a:gd name="T59" fmla="*/ 22 h 363"/>
              <a:gd name="T60" fmla="*/ 232 w 637"/>
              <a:gd name="T61" fmla="*/ 22 h 363"/>
              <a:gd name="T62" fmla="*/ 268 w 637"/>
              <a:gd name="T63" fmla="*/ 56 h 363"/>
              <a:gd name="T64" fmla="*/ 268 w 637"/>
              <a:gd name="T65" fmla="*/ 341 h 363"/>
              <a:gd name="T66" fmla="*/ 558 w 637"/>
              <a:gd name="T67" fmla="*/ 224 h 363"/>
              <a:gd name="T68" fmla="*/ 523 w 637"/>
              <a:gd name="T69" fmla="*/ 189 h 363"/>
              <a:gd name="T70" fmla="*/ 488 w 637"/>
              <a:gd name="T71" fmla="*/ 224 h 363"/>
              <a:gd name="T72" fmla="*/ 455 w 637"/>
              <a:gd name="T73" fmla="*/ 191 h 363"/>
              <a:gd name="T74" fmla="*/ 419 w 637"/>
              <a:gd name="T75" fmla="*/ 226 h 363"/>
              <a:gd name="T76" fmla="*/ 383 w 637"/>
              <a:gd name="T77" fmla="*/ 191 h 363"/>
              <a:gd name="T78" fmla="*/ 329 w 637"/>
              <a:gd name="T79" fmla="*/ 244 h 363"/>
              <a:gd name="T80" fmla="*/ 290 w 637"/>
              <a:gd name="T81" fmla="*/ 244 h 363"/>
              <a:gd name="T82" fmla="*/ 290 w 637"/>
              <a:gd name="T83" fmla="*/ 119 h 363"/>
              <a:gd name="T84" fmla="*/ 567 w 637"/>
              <a:gd name="T85" fmla="*/ 119 h 363"/>
              <a:gd name="T86" fmla="*/ 599 w 637"/>
              <a:gd name="T87" fmla="*/ 150 h 363"/>
              <a:gd name="T88" fmla="*/ 339 w 637"/>
              <a:gd name="T89" fmla="*/ 150 h 363"/>
              <a:gd name="T90" fmla="*/ 339 w 637"/>
              <a:gd name="T91" fmla="*/ 172 h 363"/>
              <a:gd name="T92" fmla="*/ 598 w 637"/>
              <a:gd name="T93" fmla="*/ 172 h 363"/>
              <a:gd name="T94" fmla="*/ 558 w 637"/>
              <a:gd name="T95" fmla="*/ 224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37" h="363">
                <a:moveTo>
                  <a:pt x="95" y="128"/>
                </a:moveTo>
                <a:cubicBezTo>
                  <a:pt x="64" y="128"/>
                  <a:pt x="39" y="153"/>
                  <a:pt x="39" y="184"/>
                </a:cubicBezTo>
                <a:cubicBezTo>
                  <a:pt x="39" y="214"/>
                  <a:pt x="64" y="239"/>
                  <a:pt x="95" y="239"/>
                </a:cubicBezTo>
                <a:cubicBezTo>
                  <a:pt x="125" y="239"/>
                  <a:pt x="150" y="214"/>
                  <a:pt x="150" y="184"/>
                </a:cubicBezTo>
                <a:cubicBezTo>
                  <a:pt x="150" y="153"/>
                  <a:pt x="125" y="128"/>
                  <a:pt x="95" y="128"/>
                </a:cubicBezTo>
                <a:close/>
                <a:moveTo>
                  <a:pt x="95" y="217"/>
                </a:moveTo>
                <a:cubicBezTo>
                  <a:pt x="76" y="217"/>
                  <a:pt x="61" y="202"/>
                  <a:pt x="61" y="184"/>
                </a:cubicBezTo>
                <a:cubicBezTo>
                  <a:pt x="61" y="165"/>
                  <a:pt x="76" y="150"/>
                  <a:pt x="95" y="150"/>
                </a:cubicBezTo>
                <a:cubicBezTo>
                  <a:pt x="113" y="150"/>
                  <a:pt x="128" y="165"/>
                  <a:pt x="128" y="184"/>
                </a:cubicBezTo>
                <a:cubicBezTo>
                  <a:pt x="128" y="202"/>
                  <a:pt x="113" y="217"/>
                  <a:pt x="95" y="217"/>
                </a:cubicBezTo>
                <a:close/>
                <a:moveTo>
                  <a:pt x="576" y="97"/>
                </a:moveTo>
                <a:cubicBezTo>
                  <a:pt x="290" y="97"/>
                  <a:pt x="290" y="97"/>
                  <a:pt x="290" y="97"/>
                </a:cubicBezTo>
                <a:cubicBezTo>
                  <a:pt x="290" y="56"/>
                  <a:pt x="290" y="56"/>
                  <a:pt x="290" y="56"/>
                </a:cubicBezTo>
                <a:cubicBezTo>
                  <a:pt x="290" y="24"/>
                  <a:pt x="265" y="0"/>
                  <a:pt x="2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62"/>
                  <a:pt x="0" y="362"/>
                  <a:pt x="0" y="362"/>
                </a:cubicBezTo>
                <a:cubicBezTo>
                  <a:pt x="290" y="363"/>
                  <a:pt x="290" y="363"/>
                  <a:pt x="290" y="363"/>
                </a:cubicBezTo>
                <a:cubicBezTo>
                  <a:pt x="290" y="266"/>
                  <a:pt x="290" y="266"/>
                  <a:pt x="290" y="266"/>
                </a:cubicBezTo>
                <a:cubicBezTo>
                  <a:pt x="338" y="266"/>
                  <a:pt x="338" y="266"/>
                  <a:pt x="338" y="266"/>
                </a:cubicBezTo>
                <a:cubicBezTo>
                  <a:pt x="383" y="222"/>
                  <a:pt x="383" y="222"/>
                  <a:pt x="383" y="222"/>
                </a:cubicBezTo>
                <a:cubicBezTo>
                  <a:pt x="419" y="258"/>
                  <a:pt x="419" y="258"/>
                  <a:pt x="419" y="258"/>
                </a:cubicBezTo>
                <a:cubicBezTo>
                  <a:pt x="455" y="222"/>
                  <a:pt x="455" y="222"/>
                  <a:pt x="455" y="222"/>
                </a:cubicBezTo>
                <a:cubicBezTo>
                  <a:pt x="488" y="255"/>
                  <a:pt x="488" y="255"/>
                  <a:pt x="488" y="255"/>
                </a:cubicBezTo>
                <a:cubicBezTo>
                  <a:pt x="523" y="220"/>
                  <a:pt x="523" y="220"/>
                  <a:pt x="523" y="220"/>
                </a:cubicBezTo>
                <a:cubicBezTo>
                  <a:pt x="561" y="258"/>
                  <a:pt x="561" y="258"/>
                  <a:pt x="561" y="258"/>
                </a:cubicBezTo>
                <a:cubicBezTo>
                  <a:pt x="637" y="157"/>
                  <a:pt x="637" y="157"/>
                  <a:pt x="637" y="157"/>
                </a:cubicBezTo>
                <a:lnTo>
                  <a:pt x="576" y="97"/>
                </a:lnTo>
                <a:close/>
                <a:moveTo>
                  <a:pt x="268" y="341"/>
                </a:moveTo>
                <a:cubicBezTo>
                  <a:pt x="22" y="340"/>
                  <a:pt x="22" y="340"/>
                  <a:pt x="22" y="340"/>
                </a:cubicBezTo>
                <a:cubicBezTo>
                  <a:pt x="22" y="22"/>
                  <a:pt x="22" y="22"/>
                  <a:pt x="22" y="22"/>
                </a:cubicBezTo>
                <a:cubicBezTo>
                  <a:pt x="232" y="22"/>
                  <a:pt x="232" y="22"/>
                  <a:pt x="232" y="22"/>
                </a:cubicBezTo>
                <a:cubicBezTo>
                  <a:pt x="252" y="22"/>
                  <a:pt x="268" y="37"/>
                  <a:pt x="268" y="56"/>
                </a:cubicBezTo>
                <a:lnTo>
                  <a:pt x="268" y="341"/>
                </a:lnTo>
                <a:close/>
                <a:moveTo>
                  <a:pt x="558" y="224"/>
                </a:moveTo>
                <a:cubicBezTo>
                  <a:pt x="523" y="189"/>
                  <a:pt x="523" y="189"/>
                  <a:pt x="523" y="189"/>
                </a:cubicBezTo>
                <a:cubicBezTo>
                  <a:pt x="488" y="224"/>
                  <a:pt x="488" y="224"/>
                  <a:pt x="488" y="224"/>
                </a:cubicBezTo>
                <a:cubicBezTo>
                  <a:pt x="455" y="191"/>
                  <a:pt x="455" y="191"/>
                  <a:pt x="455" y="191"/>
                </a:cubicBezTo>
                <a:cubicBezTo>
                  <a:pt x="419" y="226"/>
                  <a:pt x="419" y="226"/>
                  <a:pt x="419" y="226"/>
                </a:cubicBezTo>
                <a:cubicBezTo>
                  <a:pt x="383" y="191"/>
                  <a:pt x="383" y="191"/>
                  <a:pt x="383" y="191"/>
                </a:cubicBezTo>
                <a:cubicBezTo>
                  <a:pt x="329" y="244"/>
                  <a:pt x="329" y="244"/>
                  <a:pt x="329" y="244"/>
                </a:cubicBezTo>
                <a:cubicBezTo>
                  <a:pt x="290" y="244"/>
                  <a:pt x="290" y="244"/>
                  <a:pt x="290" y="244"/>
                </a:cubicBezTo>
                <a:cubicBezTo>
                  <a:pt x="290" y="119"/>
                  <a:pt x="290" y="119"/>
                  <a:pt x="290" y="119"/>
                </a:cubicBezTo>
                <a:cubicBezTo>
                  <a:pt x="567" y="119"/>
                  <a:pt x="567" y="119"/>
                  <a:pt x="567" y="119"/>
                </a:cubicBezTo>
                <a:cubicBezTo>
                  <a:pt x="599" y="150"/>
                  <a:pt x="599" y="150"/>
                  <a:pt x="599" y="150"/>
                </a:cubicBezTo>
                <a:cubicBezTo>
                  <a:pt x="339" y="150"/>
                  <a:pt x="339" y="150"/>
                  <a:pt x="339" y="150"/>
                </a:cubicBezTo>
                <a:cubicBezTo>
                  <a:pt x="339" y="172"/>
                  <a:pt x="339" y="172"/>
                  <a:pt x="339" y="172"/>
                </a:cubicBezTo>
                <a:cubicBezTo>
                  <a:pt x="598" y="172"/>
                  <a:pt x="598" y="172"/>
                  <a:pt x="598" y="172"/>
                </a:cubicBezTo>
                <a:lnTo>
                  <a:pt x="558" y="224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3" name="Freeform 16"/>
          <p:cNvSpPr>
            <a:spLocks noEditPoints="1"/>
          </p:cNvSpPr>
          <p:nvPr/>
        </p:nvSpPr>
        <p:spPr bwMode="auto">
          <a:xfrm>
            <a:off x="10776161" y="1550710"/>
            <a:ext cx="586629" cy="502732"/>
          </a:xfrm>
          <a:custGeom>
            <a:avLst/>
            <a:gdLst>
              <a:gd name="T0" fmla="*/ 98 w 454"/>
              <a:gd name="T1" fmla="*/ 0 h 389"/>
              <a:gd name="T2" fmla="*/ 98 w 454"/>
              <a:gd name="T3" fmla="*/ 145 h 389"/>
              <a:gd name="T4" fmla="*/ 0 w 454"/>
              <a:gd name="T5" fmla="*/ 145 h 389"/>
              <a:gd name="T6" fmla="*/ 0 w 454"/>
              <a:gd name="T7" fmla="*/ 335 h 389"/>
              <a:gd name="T8" fmla="*/ 39 w 454"/>
              <a:gd name="T9" fmla="*/ 335 h 389"/>
              <a:gd name="T10" fmla="*/ 39 w 454"/>
              <a:gd name="T11" fmla="*/ 389 h 389"/>
              <a:gd name="T12" fmla="*/ 116 w 454"/>
              <a:gd name="T13" fmla="*/ 335 h 389"/>
              <a:gd name="T14" fmla="*/ 207 w 454"/>
              <a:gd name="T15" fmla="*/ 335 h 389"/>
              <a:gd name="T16" fmla="*/ 249 w 454"/>
              <a:gd name="T17" fmla="*/ 292 h 389"/>
              <a:gd name="T18" fmla="*/ 249 w 454"/>
              <a:gd name="T19" fmla="*/ 269 h 389"/>
              <a:gd name="T20" fmla="*/ 290 w 454"/>
              <a:gd name="T21" fmla="*/ 269 h 389"/>
              <a:gd name="T22" fmla="*/ 397 w 454"/>
              <a:gd name="T23" fmla="*/ 343 h 389"/>
              <a:gd name="T24" fmla="*/ 397 w 454"/>
              <a:gd name="T25" fmla="*/ 269 h 389"/>
              <a:gd name="T26" fmla="*/ 454 w 454"/>
              <a:gd name="T27" fmla="*/ 269 h 389"/>
              <a:gd name="T28" fmla="*/ 454 w 454"/>
              <a:gd name="T29" fmla="*/ 0 h 389"/>
              <a:gd name="T30" fmla="*/ 98 w 454"/>
              <a:gd name="T31" fmla="*/ 0 h 389"/>
              <a:gd name="T32" fmla="*/ 227 w 454"/>
              <a:gd name="T33" fmla="*/ 292 h 389"/>
              <a:gd name="T34" fmla="*/ 207 w 454"/>
              <a:gd name="T35" fmla="*/ 313 h 389"/>
              <a:gd name="T36" fmla="*/ 109 w 454"/>
              <a:gd name="T37" fmla="*/ 313 h 389"/>
              <a:gd name="T38" fmla="*/ 61 w 454"/>
              <a:gd name="T39" fmla="*/ 346 h 389"/>
              <a:gd name="T40" fmla="*/ 61 w 454"/>
              <a:gd name="T41" fmla="*/ 313 h 389"/>
              <a:gd name="T42" fmla="*/ 22 w 454"/>
              <a:gd name="T43" fmla="*/ 313 h 389"/>
              <a:gd name="T44" fmla="*/ 22 w 454"/>
              <a:gd name="T45" fmla="*/ 167 h 389"/>
              <a:gd name="T46" fmla="*/ 98 w 454"/>
              <a:gd name="T47" fmla="*/ 167 h 389"/>
              <a:gd name="T48" fmla="*/ 98 w 454"/>
              <a:gd name="T49" fmla="*/ 211 h 389"/>
              <a:gd name="T50" fmla="*/ 154 w 454"/>
              <a:gd name="T51" fmla="*/ 269 h 389"/>
              <a:gd name="T52" fmla="*/ 227 w 454"/>
              <a:gd name="T53" fmla="*/ 269 h 389"/>
              <a:gd name="T54" fmla="*/ 227 w 454"/>
              <a:gd name="T55" fmla="*/ 292 h 389"/>
              <a:gd name="T56" fmla="*/ 432 w 454"/>
              <a:gd name="T57" fmla="*/ 247 h 389"/>
              <a:gd name="T58" fmla="*/ 375 w 454"/>
              <a:gd name="T59" fmla="*/ 247 h 389"/>
              <a:gd name="T60" fmla="*/ 375 w 454"/>
              <a:gd name="T61" fmla="*/ 301 h 389"/>
              <a:gd name="T62" fmla="*/ 296 w 454"/>
              <a:gd name="T63" fmla="*/ 247 h 389"/>
              <a:gd name="T64" fmla="*/ 154 w 454"/>
              <a:gd name="T65" fmla="*/ 247 h 389"/>
              <a:gd name="T66" fmla="*/ 120 w 454"/>
              <a:gd name="T67" fmla="*/ 211 h 389"/>
              <a:gd name="T68" fmla="*/ 120 w 454"/>
              <a:gd name="T69" fmla="*/ 22 h 389"/>
              <a:gd name="T70" fmla="*/ 432 w 454"/>
              <a:gd name="T71" fmla="*/ 22 h 389"/>
              <a:gd name="T72" fmla="*/ 432 w 454"/>
              <a:gd name="T73" fmla="*/ 247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54" h="389">
                <a:moveTo>
                  <a:pt x="98" y="0"/>
                </a:moveTo>
                <a:cubicBezTo>
                  <a:pt x="98" y="145"/>
                  <a:pt x="98" y="145"/>
                  <a:pt x="98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335"/>
                  <a:pt x="0" y="335"/>
                  <a:pt x="0" y="335"/>
                </a:cubicBezTo>
                <a:cubicBezTo>
                  <a:pt x="39" y="335"/>
                  <a:pt x="39" y="335"/>
                  <a:pt x="39" y="335"/>
                </a:cubicBezTo>
                <a:cubicBezTo>
                  <a:pt x="39" y="389"/>
                  <a:pt x="39" y="389"/>
                  <a:pt x="39" y="389"/>
                </a:cubicBezTo>
                <a:cubicBezTo>
                  <a:pt x="116" y="335"/>
                  <a:pt x="116" y="335"/>
                  <a:pt x="116" y="335"/>
                </a:cubicBezTo>
                <a:cubicBezTo>
                  <a:pt x="207" y="335"/>
                  <a:pt x="207" y="335"/>
                  <a:pt x="207" y="335"/>
                </a:cubicBezTo>
                <a:cubicBezTo>
                  <a:pt x="230" y="335"/>
                  <a:pt x="249" y="316"/>
                  <a:pt x="249" y="292"/>
                </a:cubicBezTo>
                <a:cubicBezTo>
                  <a:pt x="249" y="269"/>
                  <a:pt x="249" y="269"/>
                  <a:pt x="249" y="269"/>
                </a:cubicBezTo>
                <a:cubicBezTo>
                  <a:pt x="290" y="269"/>
                  <a:pt x="290" y="269"/>
                  <a:pt x="290" y="269"/>
                </a:cubicBezTo>
                <a:cubicBezTo>
                  <a:pt x="397" y="343"/>
                  <a:pt x="397" y="343"/>
                  <a:pt x="397" y="343"/>
                </a:cubicBezTo>
                <a:cubicBezTo>
                  <a:pt x="397" y="269"/>
                  <a:pt x="397" y="269"/>
                  <a:pt x="397" y="269"/>
                </a:cubicBezTo>
                <a:cubicBezTo>
                  <a:pt x="454" y="269"/>
                  <a:pt x="454" y="269"/>
                  <a:pt x="454" y="269"/>
                </a:cubicBezTo>
                <a:cubicBezTo>
                  <a:pt x="454" y="0"/>
                  <a:pt x="454" y="0"/>
                  <a:pt x="454" y="0"/>
                </a:cubicBezTo>
                <a:lnTo>
                  <a:pt x="98" y="0"/>
                </a:lnTo>
                <a:close/>
                <a:moveTo>
                  <a:pt x="227" y="292"/>
                </a:moveTo>
                <a:cubicBezTo>
                  <a:pt x="227" y="303"/>
                  <a:pt x="218" y="313"/>
                  <a:pt x="207" y="313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61" y="346"/>
                  <a:pt x="61" y="346"/>
                  <a:pt x="61" y="346"/>
                </a:cubicBezTo>
                <a:cubicBezTo>
                  <a:pt x="61" y="313"/>
                  <a:pt x="61" y="313"/>
                  <a:pt x="61" y="313"/>
                </a:cubicBezTo>
                <a:cubicBezTo>
                  <a:pt x="22" y="313"/>
                  <a:pt x="22" y="313"/>
                  <a:pt x="22" y="313"/>
                </a:cubicBezTo>
                <a:cubicBezTo>
                  <a:pt x="22" y="167"/>
                  <a:pt x="22" y="167"/>
                  <a:pt x="22" y="167"/>
                </a:cubicBezTo>
                <a:cubicBezTo>
                  <a:pt x="98" y="167"/>
                  <a:pt x="98" y="167"/>
                  <a:pt x="98" y="167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8" y="243"/>
                  <a:pt x="123" y="269"/>
                  <a:pt x="154" y="269"/>
                </a:cubicBezTo>
                <a:cubicBezTo>
                  <a:pt x="227" y="269"/>
                  <a:pt x="227" y="269"/>
                  <a:pt x="227" y="269"/>
                </a:cubicBezTo>
                <a:lnTo>
                  <a:pt x="227" y="292"/>
                </a:lnTo>
                <a:close/>
                <a:moveTo>
                  <a:pt x="432" y="247"/>
                </a:moveTo>
                <a:cubicBezTo>
                  <a:pt x="375" y="247"/>
                  <a:pt x="375" y="247"/>
                  <a:pt x="375" y="247"/>
                </a:cubicBezTo>
                <a:cubicBezTo>
                  <a:pt x="375" y="301"/>
                  <a:pt x="375" y="301"/>
                  <a:pt x="375" y="301"/>
                </a:cubicBezTo>
                <a:cubicBezTo>
                  <a:pt x="296" y="247"/>
                  <a:pt x="296" y="247"/>
                  <a:pt x="296" y="247"/>
                </a:cubicBezTo>
                <a:cubicBezTo>
                  <a:pt x="154" y="247"/>
                  <a:pt x="154" y="247"/>
                  <a:pt x="154" y="247"/>
                </a:cubicBezTo>
                <a:cubicBezTo>
                  <a:pt x="135" y="247"/>
                  <a:pt x="120" y="231"/>
                  <a:pt x="120" y="211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432" y="22"/>
                  <a:pt x="432" y="22"/>
                  <a:pt x="432" y="22"/>
                </a:cubicBezTo>
                <a:lnTo>
                  <a:pt x="432" y="247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4" name="Freeform 17"/>
          <p:cNvSpPr>
            <a:spLocks noEditPoints="1"/>
          </p:cNvSpPr>
          <p:nvPr/>
        </p:nvSpPr>
        <p:spPr bwMode="auto">
          <a:xfrm>
            <a:off x="9569202" y="1550710"/>
            <a:ext cx="587280" cy="502732"/>
          </a:xfrm>
          <a:custGeom>
            <a:avLst/>
            <a:gdLst>
              <a:gd name="T0" fmla="*/ 98 w 454"/>
              <a:gd name="T1" fmla="*/ 0 h 389"/>
              <a:gd name="T2" fmla="*/ 98 w 454"/>
              <a:gd name="T3" fmla="*/ 145 h 389"/>
              <a:gd name="T4" fmla="*/ 0 w 454"/>
              <a:gd name="T5" fmla="*/ 145 h 389"/>
              <a:gd name="T6" fmla="*/ 0 w 454"/>
              <a:gd name="T7" fmla="*/ 335 h 389"/>
              <a:gd name="T8" fmla="*/ 39 w 454"/>
              <a:gd name="T9" fmla="*/ 335 h 389"/>
              <a:gd name="T10" fmla="*/ 39 w 454"/>
              <a:gd name="T11" fmla="*/ 389 h 389"/>
              <a:gd name="T12" fmla="*/ 116 w 454"/>
              <a:gd name="T13" fmla="*/ 335 h 389"/>
              <a:gd name="T14" fmla="*/ 207 w 454"/>
              <a:gd name="T15" fmla="*/ 335 h 389"/>
              <a:gd name="T16" fmla="*/ 249 w 454"/>
              <a:gd name="T17" fmla="*/ 292 h 389"/>
              <a:gd name="T18" fmla="*/ 249 w 454"/>
              <a:gd name="T19" fmla="*/ 269 h 389"/>
              <a:gd name="T20" fmla="*/ 290 w 454"/>
              <a:gd name="T21" fmla="*/ 269 h 389"/>
              <a:gd name="T22" fmla="*/ 397 w 454"/>
              <a:gd name="T23" fmla="*/ 343 h 389"/>
              <a:gd name="T24" fmla="*/ 397 w 454"/>
              <a:gd name="T25" fmla="*/ 269 h 389"/>
              <a:gd name="T26" fmla="*/ 454 w 454"/>
              <a:gd name="T27" fmla="*/ 269 h 389"/>
              <a:gd name="T28" fmla="*/ 454 w 454"/>
              <a:gd name="T29" fmla="*/ 0 h 389"/>
              <a:gd name="T30" fmla="*/ 98 w 454"/>
              <a:gd name="T31" fmla="*/ 0 h 389"/>
              <a:gd name="T32" fmla="*/ 227 w 454"/>
              <a:gd name="T33" fmla="*/ 292 h 389"/>
              <a:gd name="T34" fmla="*/ 207 w 454"/>
              <a:gd name="T35" fmla="*/ 313 h 389"/>
              <a:gd name="T36" fmla="*/ 109 w 454"/>
              <a:gd name="T37" fmla="*/ 313 h 389"/>
              <a:gd name="T38" fmla="*/ 61 w 454"/>
              <a:gd name="T39" fmla="*/ 346 h 389"/>
              <a:gd name="T40" fmla="*/ 61 w 454"/>
              <a:gd name="T41" fmla="*/ 313 h 389"/>
              <a:gd name="T42" fmla="*/ 22 w 454"/>
              <a:gd name="T43" fmla="*/ 313 h 389"/>
              <a:gd name="T44" fmla="*/ 22 w 454"/>
              <a:gd name="T45" fmla="*/ 167 h 389"/>
              <a:gd name="T46" fmla="*/ 98 w 454"/>
              <a:gd name="T47" fmla="*/ 167 h 389"/>
              <a:gd name="T48" fmla="*/ 98 w 454"/>
              <a:gd name="T49" fmla="*/ 211 h 389"/>
              <a:gd name="T50" fmla="*/ 155 w 454"/>
              <a:gd name="T51" fmla="*/ 269 h 389"/>
              <a:gd name="T52" fmla="*/ 227 w 454"/>
              <a:gd name="T53" fmla="*/ 269 h 389"/>
              <a:gd name="T54" fmla="*/ 227 w 454"/>
              <a:gd name="T55" fmla="*/ 292 h 389"/>
              <a:gd name="T56" fmla="*/ 432 w 454"/>
              <a:gd name="T57" fmla="*/ 247 h 389"/>
              <a:gd name="T58" fmla="*/ 375 w 454"/>
              <a:gd name="T59" fmla="*/ 247 h 389"/>
              <a:gd name="T60" fmla="*/ 375 w 454"/>
              <a:gd name="T61" fmla="*/ 301 h 389"/>
              <a:gd name="T62" fmla="*/ 297 w 454"/>
              <a:gd name="T63" fmla="*/ 247 h 389"/>
              <a:gd name="T64" fmla="*/ 155 w 454"/>
              <a:gd name="T65" fmla="*/ 247 h 389"/>
              <a:gd name="T66" fmla="*/ 120 w 454"/>
              <a:gd name="T67" fmla="*/ 211 h 389"/>
              <a:gd name="T68" fmla="*/ 120 w 454"/>
              <a:gd name="T69" fmla="*/ 22 h 389"/>
              <a:gd name="T70" fmla="*/ 432 w 454"/>
              <a:gd name="T71" fmla="*/ 22 h 389"/>
              <a:gd name="T72" fmla="*/ 432 w 454"/>
              <a:gd name="T73" fmla="*/ 247 h 389"/>
              <a:gd name="T74" fmla="*/ 390 w 454"/>
              <a:gd name="T75" fmla="*/ 60 h 389"/>
              <a:gd name="T76" fmla="*/ 159 w 454"/>
              <a:gd name="T77" fmla="*/ 60 h 389"/>
              <a:gd name="T78" fmla="*/ 159 w 454"/>
              <a:gd name="T79" fmla="*/ 82 h 389"/>
              <a:gd name="T80" fmla="*/ 390 w 454"/>
              <a:gd name="T81" fmla="*/ 82 h 389"/>
              <a:gd name="T82" fmla="*/ 390 w 454"/>
              <a:gd name="T83" fmla="*/ 60 h 389"/>
              <a:gd name="T84" fmla="*/ 390 w 454"/>
              <a:gd name="T85" fmla="*/ 116 h 389"/>
              <a:gd name="T86" fmla="*/ 159 w 454"/>
              <a:gd name="T87" fmla="*/ 116 h 389"/>
              <a:gd name="T88" fmla="*/ 159 w 454"/>
              <a:gd name="T89" fmla="*/ 138 h 389"/>
              <a:gd name="T90" fmla="*/ 390 w 454"/>
              <a:gd name="T91" fmla="*/ 138 h 389"/>
              <a:gd name="T92" fmla="*/ 390 w 454"/>
              <a:gd name="T93" fmla="*/ 116 h 389"/>
              <a:gd name="T94" fmla="*/ 390 w 454"/>
              <a:gd name="T95" fmla="*/ 172 h 389"/>
              <a:gd name="T96" fmla="*/ 159 w 454"/>
              <a:gd name="T97" fmla="*/ 172 h 389"/>
              <a:gd name="T98" fmla="*/ 159 w 454"/>
              <a:gd name="T99" fmla="*/ 194 h 389"/>
              <a:gd name="T100" fmla="*/ 390 w 454"/>
              <a:gd name="T101" fmla="*/ 194 h 389"/>
              <a:gd name="T102" fmla="*/ 390 w 454"/>
              <a:gd name="T103" fmla="*/ 172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54" h="389">
                <a:moveTo>
                  <a:pt x="98" y="0"/>
                </a:moveTo>
                <a:cubicBezTo>
                  <a:pt x="98" y="145"/>
                  <a:pt x="98" y="145"/>
                  <a:pt x="98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335"/>
                  <a:pt x="0" y="335"/>
                  <a:pt x="0" y="335"/>
                </a:cubicBezTo>
                <a:cubicBezTo>
                  <a:pt x="39" y="335"/>
                  <a:pt x="39" y="335"/>
                  <a:pt x="39" y="335"/>
                </a:cubicBezTo>
                <a:cubicBezTo>
                  <a:pt x="39" y="389"/>
                  <a:pt x="39" y="389"/>
                  <a:pt x="39" y="389"/>
                </a:cubicBezTo>
                <a:cubicBezTo>
                  <a:pt x="116" y="335"/>
                  <a:pt x="116" y="335"/>
                  <a:pt x="116" y="335"/>
                </a:cubicBezTo>
                <a:cubicBezTo>
                  <a:pt x="207" y="335"/>
                  <a:pt x="207" y="335"/>
                  <a:pt x="207" y="335"/>
                </a:cubicBezTo>
                <a:cubicBezTo>
                  <a:pt x="230" y="335"/>
                  <a:pt x="249" y="316"/>
                  <a:pt x="249" y="292"/>
                </a:cubicBezTo>
                <a:cubicBezTo>
                  <a:pt x="249" y="269"/>
                  <a:pt x="249" y="269"/>
                  <a:pt x="249" y="269"/>
                </a:cubicBezTo>
                <a:cubicBezTo>
                  <a:pt x="290" y="269"/>
                  <a:pt x="290" y="269"/>
                  <a:pt x="290" y="269"/>
                </a:cubicBezTo>
                <a:cubicBezTo>
                  <a:pt x="397" y="343"/>
                  <a:pt x="397" y="343"/>
                  <a:pt x="397" y="343"/>
                </a:cubicBezTo>
                <a:cubicBezTo>
                  <a:pt x="397" y="269"/>
                  <a:pt x="397" y="269"/>
                  <a:pt x="397" y="269"/>
                </a:cubicBezTo>
                <a:cubicBezTo>
                  <a:pt x="454" y="269"/>
                  <a:pt x="454" y="269"/>
                  <a:pt x="454" y="269"/>
                </a:cubicBezTo>
                <a:cubicBezTo>
                  <a:pt x="454" y="0"/>
                  <a:pt x="454" y="0"/>
                  <a:pt x="454" y="0"/>
                </a:cubicBezTo>
                <a:lnTo>
                  <a:pt x="98" y="0"/>
                </a:lnTo>
                <a:close/>
                <a:moveTo>
                  <a:pt x="227" y="292"/>
                </a:moveTo>
                <a:cubicBezTo>
                  <a:pt x="227" y="303"/>
                  <a:pt x="218" y="313"/>
                  <a:pt x="207" y="313"/>
                </a:cubicBezTo>
                <a:cubicBezTo>
                  <a:pt x="109" y="313"/>
                  <a:pt x="109" y="313"/>
                  <a:pt x="109" y="313"/>
                </a:cubicBezTo>
                <a:cubicBezTo>
                  <a:pt x="61" y="346"/>
                  <a:pt x="61" y="346"/>
                  <a:pt x="61" y="346"/>
                </a:cubicBezTo>
                <a:cubicBezTo>
                  <a:pt x="61" y="313"/>
                  <a:pt x="61" y="313"/>
                  <a:pt x="61" y="313"/>
                </a:cubicBezTo>
                <a:cubicBezTo>
                  <a:pt x="22" y="313"/>
                  <a:pt x="22" y="313"/>
                  <a:pt x="22" y="313"/>
                </a:cubicBezTo>
                <a:cubicBezTo>
                  <a:pt x="22" y="167"/>
                  <a:pt x="22" y="167"/>
                  <a:pt x="22" y="167"/>
                </a:cubicBezTo>
                <a:cubicBezTo>
                  <a:pt x="98" y="167"/>
                  <a:pt x="98" y="167"/>
                  <a:pt x="98" y="167"/>
                </a:cubicBezTo>
                <a:cubicBezTo>
                  <a:pt x="98" y="211"/>
                  <a:pt x="98" y="211"/>
                  <a:pt x="98" y="211"/>
                </a:cubicBezTo>
                <a:cubicBezTo>
                  <a:pt x="98" y="243"/>
                  <a:pt x="123" y="269"/>
                  <a:pt x="155" y="269"/>
                </a:cubicBezTo>
                <a:cubicBezTo>
                  <a:pt x="227" y="269"/>
                  <a:pt x="227" y="269"/>
                  <a:pt x="227" y="269"/>
                </a:cubicBezTo>
                <a:lnTo>
                  <a:pt x="227" y="292"/>
                </a:lnTo>
                <a:close/>
                <a:moveTo>
                  <a:pt x="432" y="247"/>
                </a:moveTo>
                <a:cubicBezTo>
                  <a:pt x="375" y="247"/>
                  <a:pt x="375" y="247"/>
                  <a:pt x="375" y="247"/>
                </a:cubicBezTo>
                <a:cubicBezTo>
                  <a:pt x="375" y="301"/>
                  <a:pt x="375" y="301"/>
                  <a:pt x="375" y="301"/>
                </a:cubicBezTo>
                <a:cubicBezTo>
                  <a:pt x="297" y="247"/>
                  <a:pt x="297" y="247"/>
                  <a:pt x="297" y="247"/>
                </a:cubicBezTo>
                <a:cubicBezTo>
                  <a:pt x="155" y="247"/>
                  <a:pt x="155" y="247"/>
                  <a:pt x="155" y="247"/>
                </a:cubicBezTo>
                <a:cubicBezTo>
                  <a:pt x="135" y="247"/>
                  <a:pt x="120" y="231"/>
                  <a:pt x="120" y="211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432" y="22"/>
                  <a:pt x="432" y="22"/>
                  <a:pt x="432" y="22"/>
                </a:cubicBezTo>
                <a:lnTo>
                  <a:pt x="432" y="247"/>
                </a:lnTo>
                <a:close/>
                <a:moveTo>
                  <a:pt x="390" y="60"/>
                </a:moveTo>
                <a:cubicBezTo>
                  <a:pt x="159" y="60"/>
                  <a:pt x="159" y="60"/>
                  <a:pt x="159" y="60"/>
                </a:cubicBezTo>
                <a:cubicBezTo>
                  <a:pt x="159" y="82"/>
                  <a:pt x="159" y="82"/>
                  <a:pt x="159" y="82"/>
                </a:cubicBezTo>
                <a:cubicBezTo>
                  <a:pt x="390" y="82"/>
                  <a:pt x="390" y="82"/>
                  <a:pt x="390" y="82"/>
                </a:cubicBezTo>
                <a:lnTo>
                  <a:pt x="390" y="60"/>
                </a:lnTo>
                <a:close/>
                <a:moveTo>
                  <a:pt x="390" y="116"/>
                </a:moveTo>
                <a:cubicBezTo>
                  <a:pt x="159" y="116"/>
                  <a:pt x="159" y="116"/>
                  <a:pt x="159" y="116"/>
                </a:cubicBezTo>
                <a:cubicBezTo>
                  <a:pt x="159" y="138"/>
                  <a:pt x="159" y="138"/>
                  <a:pt x="159" y="138"/>
                </a:cubicBezTo>
                <a:cubicBezTo>
                  <a:pt x="390" y="138"/>
                  <a:pt x="390" y="138"/>
                  <a:pt x="390" y="138"/>
                </a:cubicBezTo>
                <a:lnTo>
                  <a:pt x="390" y="116"/>
                </a:lnTo>
                <a:close/>
                <a:moveTo>
                  <a:pt x="390" y="172"/>
                </a:moveTo>
                <a:cubicBezTo>
                  <a:pt x="159" y="172"/>
                  <a:pt x="159" y="172"/>
                  <a:pt x="159" y="172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390" y="194"/>
                  <a:pt x="390" y="194"/>
                  <a:pt x="390" y="194"/>
                </a:cubicBezTo>
                <a:lnTo>
                  <a:pt x="390" y="172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5" name="Freeform 18"/>
          <p:cNvSpPr>
            <a:spLocks noEditPoints="1"/>
          </p:cNvSpPr>
          <p:nvPr/>
        </p:nvSpPr>
        <p:spPr bwMode="auto">
          <a:xfrm>
            <a:off x="4272603" y="3907318"/>
            <a:ext cx="461759" cy="587280"/>
          </a:xfrm>
          <a:custGeom>
            <a:avLst/>
            <a:gdLst>
              <a:gd name="T0" fmla="*/ 301 w 357"/>
              <a:gd name="T1" fmla="*/ 338 h 454"/>
              <a:gd name="T2" fmla="*/ 56 w 357"/>
              <a:gd name="T3" fmla="*/ 338 h 454"/>
              <a:gd name="T4" fmla="*/ 56 w 357"/>
              <a:gd name="T5" fmla="*/ 360 h 454"/>
              <a:gd name="T6" fmla="*/ 301 w 357"/>
              <a:gd name="T7" fmla="*/ 360 h 454"/>
              <a:gd name="T8" fmla="*/ 301 w 357"/>
              <a:gd name="T9" fmla="*/ 338 h 454"/>
              <a:gd name="T10" fmla="*/ 301 w 357"/>
              <a:gd name="T11" fmla="*/ 279 h 454"/>
              <a:gd name="T12" fmla="*/ 56 w 357"/>
              <a:gd name="T13" fmla="*/ 279 h 454"/>
              <a:gd name="T14" fmla="*/ 56 w 357"/>
              <a:gd name="T15" fmla="*/ 301 h 454"/>
              <a:gd name="T16" fmla="*/ 301 w 357"/>
              <a:gd name="T17" fmla="*/ 301 h 454"/>
              <a:gd name="T18" fmla="*/ 301 w 357"/>
              <a:gd name="T19" fmla="*/ 279 h 454"/>
              <a:gd name="T20" fmla="*/ 301 w 357"/>
              <a:gd name="T21" fmla="*/ 220 h 454"/>
              <a:gd name="T22" fmla="*/ 56 w 357"/>
              <a:gd name="T23" fmla="*/ 220 h 454"/>
              <a:gd name="T24" fmla="*/ 56 w 357"/>
              <a:gd name="T25" fmla="*/ 242 h 454"/>
              <a:gd name="T26" fmla="*/ 301 w 357"/>
              <a:gd name="T27" fmla="*/ 242 h 454"/>
              <a:gd name="T28" fmla="*/ 301 w 357"/>
              <a:gd name="T29" fmla="*/ 220 h 454"/>
              <a:gd name="T30" fmla="*/ 301 w 357"/>
              <a:gd name="T31" fmla="*/ 160 h 454"/>
              <a:gd name="T32" fmla="*/ 56 w 357"/>
              <a:gd name="T33" fmla="*/ 160 h 454"/>
              <a:gd name="T34" fmla="*/ 56 w 357"/>
              <a:gd name="T35" fmla="*/ 182 h 454"/>
              <a:gd name="T36" fmla="*/ 301 w 357"/>
              <a:gd name="T37" fmla="*/ 182 h 454"/>
              <a:gd name="T38" fmla="*/ 301 w 357"/>
              <a:gd name="T39" fmla="*/ 160 h 454"/>
              <a:gd name="T40" fmla="*/ 301 w 357"/>
              <a:gd name="T41" fmla="*/ 101 h 454"/>
              <a:gd name="T42" fmla="*/ 56 w 357"/>
              <a:gd name="T43" fmla="*/ 101 h 454"/>
              <a:gd name="T44" fmla="*/ 56 w 357"/>
              <a:gd name="T45" fmla="*/ 123 h 454"/>
              <a:gd name="T46" fmla="*/ 301 w 357"/>
              <a:gd name="T47" fmla="*/ 123 h 454"/>
              <a:gd name="T48" fmla="*/ 301 w 357"/>
              <a:gd name="T49" fmla="*/ 101 h 454"/>
              <a:gd name="T50" fmla="*/ 0 w 357"/>
              <a:gd name="T51" fmla="*/ 0 h 454"/>
              <a:gd name="T52" fmla="*/ 0 w 357"/>
              <a:gd name="T53" fmla="*/ 454 h 454"/>
              <a:gd name="T54" fmla="*/ 293 w 357"/>
              <a:gd name="T55" fmla="*/ 454 h 454"/>
              <a:gd name="T56" fmla="*/ 357 w 357"/>
              <a:gd name="T57" fmla="*/ 390 h 454"/>
              <a:gd name="T58" fmla="*/ 357 w 357"/>
              <a:gd name="T59" fmla="*/ 0 h 454"/>
              <a:gd name="T60" fmla="*/ 0 w 357"/>
              <a:gd name="T61" fmla="*/ 0 h 454"/>
              <a:gd name="T62" fmla="*/ 335 w 357"/>
              <a:gd name="T63" fmla="*/ 390 h 454"/>
              <a:gd name="T64" fmla="*/ 293 w 357"/>
              <a:gd name="T65" fmla="*/ 432 h 454"/>
              <a:gd name="T66" fmla="*/ 22 w 357"/>
              <a:gd name="T67" fmla="*/ 432 h 454"/>
              <a:gd name="T68" fmla="*/ 22 w 357"/>
              <a:gd name="T69" fmla="*/ 22 h 454"/>
              <a:gd name="T70" fmla="*/ 335 w 357"/>
              <a:gd name="T71" fmla="*/ 22 h 454"/>
              <a:gd name="T72" fmla="*/ 335 w 357"/>
              <a:gd name="T73" fmla="*/ 39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7" h="454">
                <a:moveTo>
                  <a:pt x="301" y="338"/>
                </a:moveTo>
                <a:cubicBezTo>
                  <a:pt x="56" y="338"/>
                  <a:pt x="56" y="338"/>
                  <a:pt x="56" y="338"/>
                </a:cubicBezTo>
                <a:cubicBezTo>
                  <a:pt x="56" y="360"/>
                  <a:pt x="56" y="360"/>
                  <a:pt x="56" y="360"/>
                </a:cubicBezTo>
                <a:cubicBezTo>
                  <a:pt x="301" y="360"/>
                  <a:pt x="301" y="360"/>
                  <a:pt x="301" y="360"/>
                </a:cubicBezTo>
                <a:lnTo>
                  <a:pt x="301" y="338"/>
                </a:lnTo>
                <a:close/>
                <a:moveTo>
                  <a:pt x="301" y="279"/>
                </a:moveTo>
                <a:cubicBezTo>
                  <a:pt x="56" y="279"/>
                  <a:pt x="56" y="279"/>
                  <a:pt x="56" y="279"/>
                </a:cubicBezTo>
                <a:cubicBezTo>
                  <a:pt x="56" y="301"/>
                  <a:pt x="56" y="301"/>
                  <a:pt x="56" y="301"/>
                </a:cubicBezTo>
                <a:cubicBezTo>
                  <a:pt x="301" y="301"/>
                  <a:pt x="301" y="301"/>
                  <a:pt x="301" y="301"/>
                </a:cubicBezTo>
                <a:lnTo>
                  <a:pt x="301" y="279"/>
                </a:lnTo>
                <a:close/>
                <a:moveTo>
                  <a:pt x="301" y="220"/>
                </a:moveTo>
                <a:cubicBezTo>
                  <a:pt x="56" y="220"/>
                  <a:pt x="56" y="220"/>
                  <a:pt x="56" y="220"/>
                </a:cubicBezTo>
                <a:cubicBezTo>
                  <a:pt x="56" y="242"/>
                  <a:pt x="56" y="242"/>
                  <a:pt x="56" y="242"/>
                </a:cubicBezTo>
                <a:cubicBezTo>
                  <a:pt x="301" y="242"/>
                  <a:pt x="301" y="242"/>
                  <a:pt x="301" y="242"/>
                </a:cubicBezTo>
                <a:lnTo>
                  <a:pt x="301" y="220"/>
                </a:lnTo>
                <a:close/>
                <a:moveTo>
                  <a:pt x="301" y="160"/>
                </a:moveTo>
                <a:cubicBezTo>
                  <a:pt x="56" y="160"/>
                  <a:pt x="56" y="160"/>
                  <a:pt x="56" y="160"/>
                </a:cubicBezTo>
                <a:cubicBezTo>
                  <a:pt x="56" y="182"/>
                  <a:pt x="56" y="182"/>
                  <a:pt x="56" y="182"/>
                </a:cubicBezTo>
                <a:cubicBezTo>
                  <a:pt x="301" y="182"/>
                  <a:pt x="301" y="182"/>
                  <a:pt x="301" y="182"/>
                </a:cubicBezTo>
                <a:lnTo>
                  <a:pt x="301" y="160"/>
                </a:lnTo>
                <a:close/>
                <a:moveTo>
                  <a:pt x="301" y="101"/>
                </a:moveTo>
                <a:cubicBezTo>
                  <a:pt x="56" y="101"/>
                  <a:pt x="56" y="101"/>
                  <a:pt x="56" y="101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301" y="123"/>
                  <a:pt x="301" y="123"/>
                  <a:pt x="301" y="123"/>
                </a:cubicBezTo>
                <a:lnTo>
                  <a:pt x="301" y="101"/>
                </a:lnTo>
                <a:close/>
                <a:moveTo>
                  <a:pt x="0" y="0"/>
                </a:moveTo>
                <a:cubicBezTo>
                  <a:pt x="0" y="454"/>
                  <a:pt x="0" y="454"/>
                  <a:pt x="0" y="454"/>
                </a:cubicBezTo>
                <a:cubicBezTo>
                  <a:pt x="293" y="454"/>
                  <a:pt x="293" y="454"/>
                  <a:pt x="293" y="454"/>
                </a:cubicBezTo>
                <a:cubicBezTo>
                  <a:pt x="329" y="454"/>
                  <a:pt x="357" y="425"/>
                  <a:pt x="357" y="390"/>
                </a:cubicBezTo>
                <a:cubicBezTo>
                  <a:pt x="357" y="0"/>
                  <a:pt x="357" y="0"/>
                  <a:pt x="357" y="0"/>
                </a:cubicBezTo>
                <a:lnTo>
                  <a:pt x="0" y="0"/>
                </a:lnTo>
                <a:close/>
                <a:moveTo>
                  <a:pt x="335" y="390"/>
                </a:moveTo>
                <a:cubicBezTo>
                  <a:pt x="335" y="413"/>
                  <a:pt x="316" y="432"/>
                  <a:pt x="293" y="432"/>
                </a:cubicBezTo>
                <a:cubicBezTo>
                  <a:pt x="22" y="432"/>
                  <a:pt x="22" y="432"/>
                  <a:pt x="22" y="432"/>
                </a:cubicBezTo>
                <a:cubicBezTo>
                  <a:pt x="22" y="22"/>
                  <a:pt x="22" y="22"/>
                  <a:pt x="22" y="22"/>
                </a:cubicBezTo>
                <a:cubicBezTo>
                  <a:pt x="335" y="22"/>
                  <a:pt x="335" y="22"/>
                  <a:pt x="335" y="22"/>
                </a:cubicBezTo>
                <a:lnTo>
                  <a:pt x="335" y="390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7" name="Freeform 20"/>
          <p:cNvSpPr>
            <a:spLocks noEditPoints="1"/>
          </p:cNvSpPr>
          <p:nvPr/>
        </p:nvSpPr>
        <p:spPr bwMode="auto">
          <a:xfrm>
            <a:off x="6579922" y="2692686"/>
            <a:ext cx="536551" cy="491676"/>
          </a:xfrm>
          <a:custGeom>
            <a:avLst/>
            <a:gdLst>
              <a:gd name="T0" fmla="*/ 0 w 415"/>
              <a:gd name="T1" fmla="*/ 380 h 380"/>
              <a:gd name="T2" fmla="*/ 415 w 415"/>
              <a:gd name="T3" fmla="*/ 315 h 380"/>
              <a:gd name="T4" fmla="*/ 0 w 415"/>
              <a:gd name="T5" fmla="*/ 0 h 380"/>
              <a:gd name="T6" fmla="*/ 351 w 415"/>
              <a:gd name="T7" fmla="*/ 358 h 380"/>
              <a:gd name="T8" fmla="*/ 22 w 415"/>
              <a:gd name="T9" fmla="*/ 22 h 380"/>
              <a:gd name="T10" fmla="*/ 393 w 415"/>
              <a:gd name="T11" fmla="*/ 315 h 380"/>
              <a:gd name="T12" fmla="*/ 47 w 415"/>
              <a:gd name="T13" fmla="*/ 40 h 380"/>
              <a:gd name="T14" fmla="*/ 174 w 415"/>
              <a:gd name="T15" fmla="*/ 332 h 380"/>
              <a:gd name="T16" fmla="*/ 152 w 415"/>
              <a:gd name="T17" fmla="*/ 310 h 380"/>
              <a:gd name="T18" fmla="*/ 69 w 415"/>
              <a:gd name="T19" fmla="*/ 62 h 380"/>
              <a:gd name="T20" fmla="*/ 152 w 415"/>
              <a:gd name="T21" fmla="*/ 310 h 380"/>
              <a:gd name="T22" fmla="*/ 198 w 415"/>
              <a:gd name="T23" fmla="*/ 79 h 380"/>
              <a:gd name="T24" fmla="*/ 233 w 415"/>
              <a:gd name="T25" fmla="*/ 101 h 380"/>
              <a:gd name="T26" fmla="*/ 296 w 415"/>
              <a:gd name="T27" fmla="*/ 79 h 380"/>
              <a:gd name="T28" fmla="*/ 261 w 415"/>
              <a:gd name="T29" fmla="*/ 101 h 380"/>
              <a:gd name="T30" fmla="*/ 296 w 415"/>
              <a:gd name="T31" fmla="*/ 79 h 380"/>
              <a:gd name="T32" fmla="*/ 325 w 415"/>
              <a:gd name="T33" fmla="*/ 79 h 380"/>
              <a:gd name="T34" fmla="*/ 360 w 415"/>
              <a:gd name="T35" fmla="*/ 101 h 380"/>
              <a:gd name="T36" fmla="*/ 233 w 415"/>
              <a:gd name="T37" fmla="*/ 138 h 380"/>
              <a:gd name="T38" fmla="*/ 198 w 415"/>
              <a:gd name="T39" fmla="*/ 160 h 380"/>
              <a:gd name="T40" fmla="*/ 233 w 415"/>
              <a:gd name="T41" fmla="*/ 138 h 380"/>
              <a:gd name="T42" fmla="*/ 261 w 415"/>
              <a:gd name="T43" fmla="*/ 138 h 380"/>
              <a:gd name="T44" fmla="*/ 296 w 415"/>
              <a:gd name="T45" fmla="*/ 160 h 380"/>
              <a:gd name="T46" fmla="*/ 360 w 415"/>
              <a:gd name="T47" fmla="*/ 138 h 380"/>
              <a:gd name="T48" fmla="*/ 325 w 415"/>
              <a:gd name="T49" fmla="*/ 160 h 380"/>
              <a:gd name="T50" fmla="*/ 360 w 415"/>
              <a:gd name="T51" fmla="*/ 138 h 380"/>
              <a:gd name="T52" fmla="*/ 198 w 415"/>
              <a:gd name="T53" fmla="*/ 196 h 380"/>
              <a:gd name="T54" fmla="*/ 233 w 415"/>
              <a:gd name="T55" fmla="*/ 218 h 380"/>
              <a:gd name="T56" fmla="*/ 296 w 415"/>
              <a:gd name="T57" fmla="*/ 196 h 380"/>
              <a:gd name="T58" fmla="*/ 261 w 415"/>
              <a:gd name="T59" fmla="*/ 218 h 380"/>
              <a:gd name="T60" fmla="*/ 296 w 415"/>
              <a:gd name="T61" fmla="*/ 196 h 380"/>
              <a:gd name="T62" fmla="*/ 325 w 415"/>
              <a:gd name="T63" fmla="*/ 196 h 380"/>
              <a:gd name="T64" fmla="*/ 360 w 415"/>
              <a:gd name="T65" fmla="*/ 218 h 380"/>
              <a:gd name="T66" fmla="*/ 233 w 415"/>
              <a:gd name="T67" fmla="*/ 255 h 380"/>
              <a:gd name="T68" fmla="*/ 198 w 415"/>
              <a:gd name="T69" fmla="*/ 277 h 380"/>
              <a:gd name="T70" fmla="*/ 233 w 415"/>
              <a:gd name="T71" fmla="*/ 255 h 380"/>
              <a:gd name="T72" fmla="*/ 261 w 415"/>
              <a:gd name="T73" fmla="*/ 255 h 380"/>
              <a:gd name="T74" fmla="*/ 296 w 415"/>
              <a:gd name="T75" fmla="*/ 277 h 380"/>
              <a:gd name="T76" fmla="*/ 360 w 415"/>
              <a:gd name="T77" fmla="*/ 255 h 380"/>
              <a:gd name="T78" fmla="*/ 325 w 415"/>
              <a:gd name="T79" fmla="*/ 277 h 380"/>
              <a:gd name="T80" fmla="*/ 360 w 415"/>
              <a:gd name="T81" fmla="*/ 255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15" h="380">
                <a:moveTo>
                  <a:pt x="0" y="0"/>
                </a:moveTo>
                <a:cubicBezTo>
                  <a:pt x="0" y="380"/>
                  <a:pt x="0" y="380"/>
                  <a:pt x="0" y="380"/>
                </a:cubicBezTo>
                <a:cubicBezTo>
                  <a:pt x="351" y="380"/>
                  <a:pt x="351" y="380"/>
                  <a:pt x="351" y="380"/>
                </a:cubicBezTo>
                <a:cubicBezTo>
                  <a:pt x="386" y="380"/>
                  <a:pt x="415" y="351"/>
                  <a:pt x="415" y="315"/>
                </a:cubicBezTo>
                <a:cubicBezTo>
                  <a:pt x="415" y="0"/>
                  <a:pt x="415" y="0"/>
                  <a:pt x="415" y="0"/>
                </a:cubicBezTo>
                <a:lnTo>
                  <a:pt x="0" y="0"/>
                </a:lnTo>
                <a:close/>
                <a:moveTo>
                  <a:pt x="393" y="315"/>
                </a:moveTo>
                <a:cubicBezTo>
                  <a:pt x="393" y="339"/>
                  <a:pt x="374" y="358"/>
                  <a:pt x="351" y="358"/>
                </a:cubicBezTo>
                <a:cubicBezTo>
                  <a:pt x="22" y="358"/>
                  <a:pt x="22" y="358"/>
                  <a:pt x="22" y="358"/>
                </a:cubicBezTo>
                <a:cubicBezTo>
                  <a:pt x="22" y="22"/>
                  <a:pt x="22" y="22"/>
                  <a:pt x="22" y="22"/>
                </a:cubicBezTo>
                <a:cubicBezTo>
                  <a:pt x="393" y="22"/>
                  <a:pt x="393" y="22"/>
                  <a:pt x="393" y="22"/>
                </a:cubicBezTo>
                <a:lnTo>
                  <a:pt x="393" y="315"/>
                </a:lnTo>
                <a:close/>
                <a:moveTo>
                  <a:pt x="174" y="40"/>
                </a:moveTo>
                <a:cubicBezTo>
                  <a:pt x="47" y="40"/>
                  <a:pt x="47" y="40"/>
                  <a:pt x="47" y="40"/>
                </a:cubicBezTo>
                <a:cubicBezTo>
                  <a:pt x="47" y="332"/>
                  <a:pt x="47" y="332"/>
                  <a:pt x="47" y="332"/>
                </a:cubicBezTo>
                <a:cubicBezTo>
                  <a:pt x="174" y="332"/>
                  <a:pt x="174" y="332"/>
                  <a:pt x="174" y="332"/>
                </a:cubicBezTo>
                <a:lnTo>
                  <a:pt x="174" y="40"/>
                </a:lnTo>
                <a:close/>
                <a:moveTo>
                  <a:pt x="152" y="310"/>
                </a:moveTo>
                <a:cubicBezTo>
                  <a:pt x="69" y="310"/>
                  <a:pt x="69" y="310"/>
                  <a:pt x="69" y="310"/>
                </a:cubicBezTo>
                <a:cubicBezTo>
                  <a:pt x="69" y="62"/>
                  <a:pt x="69" y="62"/>
                  <a:pt x="69" y="62"/>
                </a:cubicBezTo>
                <a:cubicBezTo>
                  <a:pt x="152" y="62"/>
                  <a:pt x="152" y="62"/>
                  <a:pt x="152" y="62"/>
                </a:cubicBezTo>
                <a:lnTo>
                  <a:pt x="152" y="310"/>
                </a:lnTo>
                <a:close/>
                <a:moveTo>
                  <a:pt x="233" y="79"/>
                </a:moveTo>
                <a:cubicBezTo>
                  <a:pt x="198" y="79"/>
                  <a:pt x="198" y="79"/>
                  <a:pt x="198" y="79"/>
                </a:cubicBezTo>
                <a:cubicBezTo>
                  <a:pt x="198" y="101"/>
                  <a:pt x="198" y="101"/>
                  <a:pt x="198" y="101"/>
                </a:cubicBezTo>
                <a:cubicBezTo>
                  <a:pt x="233" y="101"/>
                  <a:pt x="233" y="101"/>
                  <a:pt x="233" y="101"/>
                </a:cubicBezTo>
                <a:lnTo>
                  <a:pt x="233" y="79"/>
                </a:lnTo>
                <a:close/>
                <a:moveTo>
                  <a:pt x="296" y="79"/>
                </a:moveTo>
                <a:cubicBezTo>
                  <a:pt x="261" y="79"/>
                  <a:pt x="261" y="79"/>
                  <a:pt x="261" y="79"/>
                </a:cubicBezTo>
                <a:cubicBezTo>
                  <a:pt x="261" y="101"/>
                  <a:pt x="261" y="101"/>
                  <a:pt x="261" y="101"/>
                </a:cubicBezTo>
                <a:cubicBezTo>
                  <a:pt x="296" y="101"/>
                  <a:pt x="296" y="101"/>
                  <a:pt x="296" y="101"/>
                </a:cubicBezTo>
                <a:lnTo>
                  <a:pt x="296" y="79"/>
                </a:lnTo>
                <a:close/>
                <a:moveTo>
                  <a:pt x="360" y="79"/>
                </a:moveTo>
                <a:cubicBezTo>
                  <a:pt x="325" y="79"/>
                  <a:pt x="325" y="79"/>
                  <a:pt x="325" y="79"/>
                </a:cubicBezTo>
                <a:cubicBezTo>
                  <a:pt x="325" y="101"/>
                  <a:pt x="325" y="101"/>
                  <a:pt x="325" y="101"/>
                </a:cubicBezTo>
                <a:cubicBezTo>
                  <a:pt x="360" y="101"/>
                  <a:pt x="360" y="101"/>
                  <a:pt x="360" y="101"/>
                </a:cubicBezTo>
                <a:lnTo>
                  <a:pt x="360" y="79"/>
                </a:lnTo>
                <a:close/>
                <a:moveTo>
                  <a:pt x="233" y="138"/>
                </a:moveTo>
                <a:cubicBezTo>
                  <a:pt x="198" y="138"/>
                  <a:pt x="198" y="138"/>
                  <a:pt x="198" y="138"/>
                </a:cubicBezTo>
                <a:cubicBezTo>
                  <a:pt x="198" y="160"/>
                  <a:pt x="198" y="160"/>
                  <a:pt x="198" y="160"/>
                </a:cubicBezTo>
                <a:cubicBezTo>
                  <a:pt x="233" y="160"/>
                  <a:pt x="233" y="160"/>
                  <a:pt x="233" y="160"/>
                </a:cubicBezTo>
                <a:lnTo>
                  <a:pt x="233" y="138"/>
                </a:lnTo>
                <a:close/>
                <a:moveTo>
                  <a:pt x="296" y="138"/>
                </a:moveTo>
                <a:cubicBezTo>
                  <a:pt x="261" y="138"/>
                  <a:pt x="261" y="138"/>
                  <a:pt x="261" y="138"/>
                </a:cubicBezTo>
                <a:cubicBezTo>
                  <a:pt x="261" y="160"/>
                  <a:pt x="261" y="160"/>
                  <a:pt x="261" y="160"/>
                </a:cubicBezTo>
                <a:cubicBezTo>
                  <a:pt x="296" y="160"/>
                  <a:pt x="296" y="160"/>
                  <a:pt x="296" y="160"/>
                </a:cubicBezTo>
                <a:lnTo>
                  <a:pt x="296" y="138"/>
                </a:lnTo>
                <a:close/>
                <a:moveTo>
                  <a:pt x="360" y="138"/>
                </a:moveTo>
                <a:cubicBezTo>
                  <a:pt x="325" y="138"/>
                  <a:pt x="325" y="138"/>
                  <a:pt x="325" y="138"/>
                </a:cubicBezTo>
                <a:cubicBezTo>
                  <a:pt x="325" y="160"/>
                  <a:pt x="325" y="160"/>
                  <a:pt x="325" y="160"/>
                </a:cubicBezTo>
                <a:cubicBezTo>
                  <a:pt x="360" y="160"/>
                  <a:pt x="360" y="160"/>
                  <a:pt x="360" y="160"/>
                </a:cubicBezTo>
                <a:lnTo>
                  <a:pt x="360" y="138"/>
                </a:lnTo>
                <a:close/>
                <a:moveTo>
                  <a:pt x="233" y="196"/>
                </a:moveTo>
                <a:cubicBezTo>
                  <a:pt x="198" y="196"/>
                  <a:pt x="198" y="196"/>
                  <a:pt x="198" y="196"/>
                </a:cubicBezTo>
                <a:cubicBezTo>
                  <a:pt x="198" y="218"/>
                  <a:pt x="198" y="218"/>
                  <a:pt x="198" y="218"/>
                </a:cubicBezTo>
                <a:cubicBezTo>
                  <a:pt x="233" y="218"/>
                  <a:pt x="233" y="218"/>
                  <a:pt x="233" y="218"/>
                </a:cubicBezTo>
                <a:lnTo>
                  <a:pt x="233" y="196"/>
                </a:lnTo>
                <a:close/>
                <a:moveTo>
                  <a:pt x="296" y="196"/>
                </a:moveTo>
                <a:cubicBezTo>
                  <a:pt x="261" y="196"/>
                  <a:pt x="261" y="196"/>
                  <a:pt x="261" y="196"/>
                </a:cubicBezTo>
                <a:cubicBezTo>
                  <a:pt x="261" y="218"/>
                  <a:pt x="261" y="218"/>
                  <a:pt x="261" y="218"/>
                </a:cubicBezTo>
                <a:cubicBezTo>
                  <a:pt x="296" y="218"/>
                  <a:pt x="296" y="218"/>
                  <a:pt x="296" y="218"/>
                </a:cubicBezTo>
                <a:lnTo>
                  <a:pt x="296" y="196"/>
                </a:lnTo>
                <a:close/>
                <a:moveTo>
                  <a:pt x="360" y="196"/>
                </a:moveTo>
                <a:cubicBezTo>
                  <a:pt x="325" y="196"/>
                  <a:pt x="325" y="196"/>
                  <a:pt x="325" y="196"/>
                </a:cubicBezTo>
                <a:cubicBezTo>
                  <a:pt x="325" y="218"/>
                  <a:pt x="325" y="218"/>
                  <a:pt x="325" y="218"/>
                </a:cubicBezTo>
                <a:cubicBezTo>
                  <a:pt x="360" y="218"/>
                  <a:pt x="360" y="218"/>
                  <a:pt x="360" y="218"/>
                </a:cubicBezTo>
                <a:lnTo>
                  <a:pt x="360" y="196"/>
                </a:lnTo>
                <a:close/>
                <a:moveTo>
                  <a:pt x="233" y="255"/>
                </a:moveTo>
                <a:cubicBezTo>
                  <a:pt x="198" y="255"/>
                  <a:pt x="198" y="255"/>
                  <a:pt x="198" y="255"/>
                </a:cubicBezTo>
                <a:cubicBezTo>
                  <a:pt x="198" y="277"/>
                  <a:pt x="198" y="277"/>
                  <a:pt x="198" y="277"/>
                </a:cubicBezTo>
                <a:cubicBezTo>
                  <a:pt x="233" y="277"/>
                  <a:pt x="233" y="277"/>
                  <a:pt x="233" y="277"/>
                </a:cubicBezTo>
                <a:lnTo>
                  <a:pt x="233" y="255"/>
                </a:lnTo>
                <a:close/>
                <a:moveTo>
                  <a:pt x="296" y="255"/>
                </a:moveTo>
                <a:cubicBezTo>
                  <a:pt x="261" y="255"/>
                  <a:pt x="261" y="255"/>
                  <a:pt x="261" y="255"/>
                </a:cubicBezTo>
                <a:cubicBezTo>
                  <a:pt x="261" y="277"/>
                  <a:pt x="261" y="277"/>
                  <a:pt x="261" y="277"/>
                </a:cubicBezTo>
                <a:cubicBezTo>
                  <a:pt x="296" y="277"/>
                  <a:pt x="296" y="277"/>
                  <a:pt x="296" y="277"/>
                </a:cubicBezTo>
                <a:lnTo>
                  <a:pt x="296" y="255"/>
                </a:lnTo>
                <a:close/>
                <a:moveTo>
                  <a:pt x="360" y="255"/>
                </a:moveTo>
                <a:cubicBezTo>
                  <a:pt x="325" y="255"/>
                  <a:pt x="325" y="255"/>
                  <a:pt x="325" y="255"/>
                </a:cubicBezTo>
                <a:cubicBezTo>
                  <a:pt x="325" y="277"/>
                  <a:pt x="325" y="277"/>
                  <a:pt x="325" y="277"/>
                </a:cubicBezTo>
                <a:cubicBezTo>
                  <a:pt x="360" y="277"/>
                  <a:pt x="360" y="277"/>
                  <a:pt x="360" y="277"/>
                </a:cubicBezTo>
                <a:lnTo>
                  <a:pt x="360" y="255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5" name="Freeform 14"/>
          <p:cNvSpPr>
            <a:spLocks noEditPoints="1"/>
          </p:cNvSpPr>
          <p:nvPr/>
        </p:nvSpPr>
        <p:spPr bwMode="auto">
          <a:xfrm>
            <a:off x="742467" y="3814316"/>
            <a:ext cx="541754" cy="773284"/>
          </a:xfrm>
          <a:custGeom>
            <a:avLst/>
            <a:gdLst>
              <a:gd name="T0" fmla="*/ 422 w 422"/>
              <a:gd name="T1" fmla="*/ 79 h 602"/>
              <a:gd name="T2" fmla="*/ 407 w 422"/>
              <a:gd name="T3" fmla="*/ 86 h 602"/>
              <a:gd name="T4" fmla="*/ 318 w 422"/>
              <a:gd name="T5" fmla="*/ 103 h 602"/>
              <a:gd name="T6" fmla="*/ 226 w 422"/>
              <a:gd name="T7" fmla="*/ 86 h 602"/>
              <a:gd name="T8" fmla="*/ 127 w 422"/>
              <a:gd name="T9" fmla="*/ 67 h 602"/>
              <a:gd name="T10" fmla="*/ 44 w 422"/>
              <a:gd name="T11" fmla="*/ 80 h 602"/>
              <a:gd name="T12" fmla="*/ 44 w 422"/>
              <a:gd name="T13" fmla="*/ 65 h 602"/>
              <a:gd name="T14" fmla="*/ 67 w 422"/>
              <a:gd name="T15" fmla="*/ 33 h 602"/>
              <a:gd name="T16" fmla="*/ 33 w 422"/>
              <a:gd name="T17" fmla="*/ 0 h 602"/>
              <a:gd name="T18" fmla="*/ 0 w 422"/>
              <a:gd name="T19" fmla="*/ 33 h 602"/>
              <a:gd name="T20" fmla="*/ 22 w 422"/>
              <a:gd name="T21" fmla="*/ 65 h 602"/>
              <a:gd name="T22" fmla="*/ 22 w 422"/>
              <a:gd name="T23" fmla="*/ 602 h 602"/>
              <a:gd name="T24" fmla="*/ 44 w 422"/>
              <a:gd name="T25" fmla="*/ 602 h 602"/>
              <a:gd name="T26" fmla="*/ 44 w 422"/>
              <a:gd name="T27" fmla="*/ 343 h 602"/>
              <a:gd name="T28" fmla="*/ 127 w 422"/>
              <a:gd name="T29" fmla="*/ 329 h 602"/>
              <a:gd name="T30" fmla="*/ 218 w 422"/>
              <a:gd name="T31" fmla="*/ 346 h 602"/>
              <a:gd name="T32" fmla="*/ 318 w 422"/>
              <a:gd name="T33" fmla="*/ 364 h 602"/>
              <a:gd name="T34" fmla="*/ 416 w 422"/>
              <a:gd name="T35" fmla="*/ 345 h 602"/>
              <a:gd name="T36" fmla="*/ 422 w 422"/>
              <a:gd name="T37" fmla="*/ 342 h 602"/>
              <a:gd name="T38" fmla="*/ 422 w 422"/>
              <a:gd name="T39" fmla="*/ 96 h 602"/>
              <a:gd name="T40" fmla="*/ 422 w 422"/>
              <a:gd name="T41" fmla="*/ 79 h 602"/>
              <a:gd name="T42" fmla="*/ 33 w 422"/>
              <a:gd name="T43" fmla="*/ 22 h 602"/>
              <a:gd name="T44" fmla="*/ 45 w 422"/>
              <a:gd name="T45" fmla="*/ 33 h 602"/>
              <a:gd name="T46" fmla="*/ 33 w 422"/>
              <a:gd name="T47" fmla="*/ 45 h 602"/>
              <a:gd name="T48" fmla="*/ 22 w 422"/>
              <a:gd name="T49" fmla="*/ 33 h 602"/>
              <a:gd name="T50" fmla="*/ 33 w 422"/>
              <a:gd name="T51" fmla="*/ 22 h 602"/>
              <a:gd name="T52" fmla="*/ 400 w 422"/>
              <a:gd name="T53" fmla="*/ 328 h 602"/>
              <a:gd name="T54" fmla="*/ 318 w 422"/>
              <a:gd name="T55" fmla="*/ 342 h 602"/>
              <a:gd name="T56" fmla="*/ 226 w 422"/>
              <a:gd name="T57" fmla="*/ 325 h 602"/>
              <a:gd name="T58" fmla="*/ 127 w 422"/>
              <a:gd name="T59" fmla="*/ 307 h 602"/>
              <a:gd name="T60" fmla="*/ 44 w 422"/>
              <a:gd name="T61" fmla="*/ 320 h 602"/>
              <a:gd name="T62" fmla="*/ 44 w 422"/>
              <a:gd name="T63" fmla="*/ 103 h 602"/>
              <a:gd name="T64" fmla="*/ 127 w 422"/>
              <a:gd name="T65" fmla="*/ 89 h 602"/>
              <a:gd name="T66" fmla="*/ 218 w 422"/>
              <a:gd name="T67" fmla="*/ 106 h 602"/>
              <a:gd name="T68" fmla="*/ 318 w 422"/>
              <a:gd name="T69" fmla="*/ 125 h 602"/>
              <a:gd name="T70" fmla="*/ 400 w 422"/>
              <a:gd name="T71" fmla="*/ 112 h 602"/>
              <a:gd name="T72" fmla="*/ 400 w 422"/>
              <a:gd name="T73" fmla="*/ 328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2" h="602">
                <a:moveTo>
                  <a:pt x="422" y="79"/>
                </a:moveTo>
                <a:cubicBezTo>
                  <a:pt x="407" y="86"/>
                  <a:pt x="407" y="86"/>
                  <a:pt x="407" y="86"/>
                </a:cubicBezTo>
                <a:cubicBezTo>
                  <a:pt x="406" y="86"/>
                  <a:pt x="370" y="103"/>
                  <a:pt x="318" y="103"/>
                </a:cubicBezTo>
                <a:cubicBezTo>
                  <a:pt x="286" y="103"/>
                  <a:pt x="256" y="97"/>
                  <a:pt x="226" y="86"/>
                </a:cubicBezTo>
                <a:cubicBezTo>
                  <a:pt x="194" y="73"/>
                  <a:pt x="161" y="67"/>
                  <a:pt x="127" y="67"/>
                </a:cubicBezTo>
                <a:cubicBezTo>
                  <a:pt x="90" y="67"/>
                  <a:pt x="61" y="75"/>
                  <a:pt x="44" y="80"/>
                </a:cubicBezTo>
                <a:cubicBezTo>
                  <a:pt x="44" y="65"/>
                  <a:pt x="44" y="65"/>
                  <a:pt x="44" y="65"/>
                </a:cubicBezTo>
                <a:cubicBezTo>
                  <a:pt x="57" y="60"/>
                  <a:pt x="67" y="48"/>
                  <a:pt x="67" y="33"/>
                </a:cubicBezTo>
                <a:cubicBezTo>
                  <a:pt x="67" y="15"/>
                  <a:pt x="52" y="0"/>
                  <a:pt x="33" y="0"/>
                </a:cubicBezTo>
                <a:cubicBezTo>
                  <a:pt x="15" y="0"/>
                  <a:pt x="0" y="15"/>
                  <a:pt x="0" y="33"/>
                </a:cubicBezTo>
                <a:cubicBezTo>
                  <a:pt x="0" y="48"/>
                  <a:pt x="9" y="60"/>
                  <a:pt x="22" y="65"/>
                </a:cubicBezTo>
                <a:cubicBezTo>
                  <a:pt x="22" y="602"/>
                  <a:pt x="22" y="602"/>
                  <a:pt x="22" y="602"/>
                </a:cubicBezTo>
                <a:cubicBezTo>
                  <a:pt x="44" y="602"/>
                  <a:pt x="44" y="602"/>
                  <a:pt x="44" y="602"/>
                </a:cubicBezTo>
                <a:cubicBezTo>
                  <a:pt x="44" y="343"/>
                  <a:pt x="44" y="343"/>
                  <a:pt x="44" y="343"/>
                </a:cubicBezTo>
                <a:cubicBezTo>
                  <a:pt x="57" y="338"/>
                  <a:pt x="87" y="329"/>
                  <a:pt x="127" y="329"/>
                </a:cubicBezTo>
                <a:cubicBezTo>
                  <a:pt x="158" y="329"/>
                  <a:pt x="189" y="334"/>
                  <a:pt x="218" y="346"/>
                </a:cubicBezTo>
                <a:cubicBezTo>
                  <a:pt x="250" y="358"/>
                  <a:pt x="284" y="364"/>
                  <a:pt x="318" y="364"/>
                </a:cubicBezTo>
                <a:cubicBezTo>
                  <a:pt x="375" y="364"/>
                  <a:pt x="414" y="346"/>
                  <a:pt x="416" y="345"/>
                </a:cubicBezTo>
                <a:cubicBezTo>
                  <a:pt x="422" y="342"/>
                  <a:pt x="422" y="342"/>
                  <a:pt x="422" y="342"/>
                </a:cubicBezTo>
                <a:cubicBezTo>
                  <a:pt x="422" y="96"/>
                  <a:pt x="422" y="96"/>
                  <a:pt x="422" y="96"/>
                </a:cubicBezTo>
                <a:lnTo>
                  <a:pt x="422" y="79"/>
                </a:lnTo>
                <a:close/>
                <a:moveTo>
                  <a:pt x="33" y="22"/>
                </a:moveTo>
                <a:cubicBezTo>
                  <a:pt x="39" y="22"/>
                  <a:pt x="45" y="27"/>
                  <a:pt x="45" y="33"/>
                </a:cubicBezTo>
                <a:cubicBezTo>
                  <a:pt x="45" y="40"/>
                  <a:pt x="39" y="45"/>
                  <a:pt x="33" y="45"/>
                </a:cubicBezTo>
                <a:cubicBezTo>
                  <a:pt x="27" y="45"/>
                  <a:pt x="22" y="40"/>
                  <a:pt x="22" y="33"/>
                </a:cubicBezTo>
                <a:cubicBezTo>
                  <a:pt x="22" y="27"/>
                  <a:pt x="27" y="22"/>
                  <a:pt x="33" y="22"/>
                </a:cubicBezTo>
                <a:close/>
                <a:moveTo>
                  <a:pt x="400" y="328"/>
                </a:moveTo>
                <a:cubicBezTo>
                  <a:pt x="388" y="333"/>
                  <a:pt x="357" y="342"/>
                  <a:pt x="318" y="342"/>
                </a:cubicBezTo>
                <a:cubicBezTo>
                  <a:pt x="286" y="342"/>
                  <a:pt x="256" y="336"/>
                  <a:pt x="226" y="325"/>
                </a:cubicBezTo>
                <a:cubicBezTo>
                  <a:pt x="194" y="313"/>
                  <a:pt x="161" y="307"/>
                  <a:pt x="127" y="307"/>
                </a:cubicBezTo>
                <a:cubicBezTo>
                  <a:pt x="90" y="307"/>
                  <a:pt x="61" y="314"/>
                  <a:pt x="44" y="320"/>
                </a:cubicBezTo>
                <a:cubicBezTo>
                  <a:pt x="44" y="103"/>
                  <a:pt x="44" y="103"/>
                  <a:pt x="44" y="103"/>
                </a:cubicBezTo>
                <a:cubicBezTo>
                  <a:pt x="57" y="99"/>
                  <a:pt x="87" y="89"/>
                  <a:pt x="127" y="89"/>
                </a:cubicBezTo>
                <a:cubicBezTo>
                  <a:pt x="158" y="89"/>
                  <a:pt x="189" y="95"/>
                  <a:pt x="218" y="106"/>
                </a:cubicBezTo>
                <a:cubicBezTo>
                  <a:pt x="250" y="118"/>
                  <a:pt x="284" y="125"/>
                  <a:pt x="318" y="125"/>
                </a:cubicBezTo>
                <a:cubicBezTo>
                  <a:pt x="354" y="125"/>
                  <a:pt x="384" y="117"/>
                  <a:pt x="400" y="112"/>
                </a:cubicBezTo>
                <a:lnTo>
                  <a:pt x="400" y="328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6" name="Freeform 22"/>
          <p:cNvSpPr>
            <a:spLocks noEditPoints="1"/>
          </p:cNvSpPr>
          <p:nvPr/>
        </p:nvSpPr>
        <p:spPr bwMode="auto">
          <a:xfrm>
            <a:off x="4028046" y="1501608"/>
            <a:ext cx="650365" cy="600937"/>
          </a:xfrm>
          <a:custGeom>
            <a:avLst/>
            <a:gdLst>
              <a:gd name="T0" fmla="*/ 24 w 473"/>
              <a:gd name="T1" fmla="*/ 157 h 437"/>
              <a:gd name="T2" fmla="*/ 46 w 473"/>
              <a:gd name="T3" fmla="*/ 376 h 437"/>
              <a:gd name="T4" fmla="*/ 129 w 473"/>
              <a:gd name="T5" fmla="*/ 436 h 437"/>
              <a:gd name="T6" fmla="*/ 174 w 473"/>
              <a:gd name="T7" fmla="*/ 375 h 437"/>
              <a:gd name="T8" fmla="*/ 73 w 473"/>
              <a:gd name="T9" fmla="*/ 113 h 437"/>
              <a:gd name="T10" fmla="*/ 107 w 473"/>
              <a:gd name="T11" fmla="*/ 414 h 437"/>
              <a:gd name="T12" fmla="*/ 68 w 473"/>
              <a:gd name="T13" fmla="*/ 354 h 437"/>
              <a:gd name="T14" fmla="*/ 46 w 473"/>
              <a:gd name="T15" fmla="*/ 159 h 437"/>
              <a:gd name="T16" fmla="*/ 125 w 473"/>
              <a:gd name="T17" fmla="*/ 135 h 437"/>
              <a:gd name="T18" fmla="*/ 107 w 473"/>
              <a:gd name="T19" fmla="*/ 353 h 437"/>
              <a:gd name="T20" fmla="*/ 144 w 473"/>
              <a:gd name="T21" fmla="*/ 51 h 437"/>
              <a:gd name="T22" fmla="*/ 43 w 473"/>
              <a:gd name="T23" fmla="*/ 51 h 437"/>
              <a:gd name="T24" fmla="*/ 94 w 473"/>
              <a:gd name="T25" fmla="*/ 22 h 437"/>
              <a:gd name="T26" fmla="*/ 94 w 473"/>
              <a:gd name="T27" fmla="*/ 80 h 437"/>
              <a:gd name="T28" fmla="*/ 94 w 473"/>
              <a:gd name="T29" fmla="*/ 22 h 437"/>
              <a:gd name="T30" fmla="*/ 366 w 473"/>
              <a:gd name="T31" fmla="*/ 111 h 437"/>
              <a:gd name="T32" fmla="*/ 270 w 473"/>
              <a:gd name="T33" fmla="*/ 111 h 437"/>
              <a:gd name="T34" fmla="*/ 318 w 473"/>
              <a:gd name="T35" fmla="*/ 84 h 437"/>
              <a:gd name="T36" fmla="*/ 318 w 473"/>
              <a:gd name="T37" fmla="*/ 137 h 437"/>
              <a:gd name="T38" fmla="*/ 318 w 473"/>
              <a:gd name="T39" fmla="*/ 84 h 437"/>
              <a:gd name="T40" fmla="*/ 208 w 473"/>
              <a:gd name="T41" fmla="*/ 321 h 437"/>
              <a:gd name="T42" fmla="*/ 252 w 473"/>
              <a:gd name="T43" fmla="*/ 217 h 437"/>
              <a:gd name="T44" fmla="*/ 303 w 473"/>
              <a:gd name="T45" fmla="*/ 437 h 437"/>
              <a:gd name="T46" fmla="*/ 386 w 473"/>
              <a:gd name="T47" fmla="*/ 364 h 437"/>
              <a:gd name="T48" fmla="*/ 372 w 473"/>
              <a:gd name="T49" fmla="*/ 204 h 437"/>
              <a:gd name="T50" fmla="*/ 263 w 473"/>
              <a:gd name="T51" fmla="*/ 169 h 437"/>
              <a:gd name="T52" fmla="*/ 372 w 473"/>
              <a:gd name="T53" fmla="*/ 296 h 437"/>
              <a:gd name="T54" fmla="*/ 350 w 473"/>
              <a:gd name="T55" fmla="*/ 274 h 437"/>
              <a:gd name="T56" fmla="*/ 285 w 473"/>
              <a:gd name="T57" fmla="*/ 191 h 437"/>
              <a:gd name="T58" fmla="*/ 350 w 473"/>
              <a:gd name="T59" fmla="*/ 204 h 437"/>
              <a:gd name="T60" fmla="*/ 458 w 473"/>
              <a:gd name="T61" fmla="*/ 360 h 437"/>
              <a:gd name="T62" fmla="*/ 371 w 473"/>
              <a:gd name="T63" fmla="*/ 303 h 437"/>
              <a:gd name="T64" fmla="*/ 263 w 473"/>
              <a:gd name="T65" fmla="*/ 325 h 437"/>
              <a:gd name="T66" fmla="*/ 443 w 473"/>
              <a:gd name="T67" fmla="*/ 404 h 437"/>
              <a:gd name="T68" fmla="*/ 458 w 473"/>
              <a:gd name="T69" fmla="*/ 360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73" h="437">
                <a:moveTo>
                  <a:pt x="73" y="113"/>
                </a:moveTo>
                <a:cubicBezTo>
                  <a:pt x="48" y="113"/>
                  <a:pt x="28" y="132"/>
                  <a:pt x="24" y="157"/>
                </a:cubicBezTo>
                <a:cubicBezTo>
                  <a:pt x="0" y="376"/>
                  <a:pt x="0" y="376"/>
                  <a:pt x="0" y="376"/>
                </a:cubicBezTo>
                <a:cubicBezTo>
                  <a:pt x="46" y="376"/>
                  <a:pt x="46" y="376"/>
                  <a:pt x="46" y="376"/>
                </a:cubicBezTo>
                <a:cubicBezTo>
                  <a:pt x="46" y="436"/>
                  <a:pt x="46" y="436"/>
                  <a:pt x="46" y="436"/>
                </a:cubicBezTo>
                <a:cubicBezTo>
                  <a:pt x="129" y="436"/>
                  <a:pt x="129" y="436"/>
                  <a:pt x="129" y="436"/>
                </a:cubicBezTo>
                <a:cubicBezTo>
                  <a:pt x="129" y="375"/>
                  <a:pt x="129" y="375"/>
                  <a:pt x="129" y="375"/>
                </a:cubicBezTo>
                <a:cubicBezTo>
                  <a:pt x="174" y="375"/>
                  <a:pt x="174" y="375"/>
                  <a:pt x="174" y="375"/>
                </a:cubicBezTo>
                <a:cubicBezTo>
                  <a:pt x="145" y="113"/>
                  <a:pt x="145" y="113"/>
                  <a:pt x="145" y="113"/>
                </a:cubicBezTo>
                <a:lnTo>
                  <a:pt x="73" y="113"/>
                </a:lnTo>
                <a:close/>
                <a:moveTo>
                  <a:pt x="107" y="353"/>
                </a:moveTo>
                <a:cubicBezTo>
                  <a:pt x="107" y="414"/>
                  <a:pt x="107" y="414"/>
                  <a:pt x="107" y="414"/>
                </a:cubicBezTo>
                <a:cubicBezTo>
                  <a:pt x="68" y="414"/>
                  <a:pt x="68" y="414"/>
                  <a:pt x="68" y="414"/>
                </a:cubicBezTo>
                <a:cubicBezTo>
                  <a:pt x="68" y="354"/>
                  <a:pt x="68" y="354"/>
                  <a:pt x="68" y="354"/>
                </a:cubicBezTo>
                <a:cubicBezTo>
                  <a:pt x="25" y="354"/>
                  <a:pt x="25" y="354"/>
                  <a:pt x="25" y="354"/>
                </a:cubicBezTo>
                <a:cubicBezTo>
                  <a:pt x="46" y="159"/>
                  <a:pt x="46" y="159"/>
                  <a:pt x="46" y="159"/>
                </a:cubicBezTo>
                <a:cubicBezTo>
                  <a:pt x="48" y="146"/>
                  <a:pt x="60" y="135"/>
                  <a:pt x="73" y="135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50" y="353"/>
                  <a:pt x="150" y="353"/>
                  <a:pt x="150" y="353"/>
                </a:cubicBezTo>
                <a:lnTo>
                  <a:pt x="107" y="353"/>
                </a:lnTo>
                <a:close/>
                <a:moveTo>
                  <a:pt x="94" y="102"/>
                </a:moveTo>
                <a:cubicBezTo>
                  <a:pt x="122" y="102"/>
                  <a:pt x="144" y="79"/>
                  <a:pt x="144" y="51"/>
                </a:cubicBezTo>
                <a:cubicBezTo>
                  <a:pt x="144" y="23"/>
                  <a:pt x="122" y="0"/>
                  <a:pt x="94" y="0"/>
                </a:cubicBezTo>
                <a:cubicBezTo>
                  <a:pt x="66" y="0"/>
                  <a:pt x="43" y="23"/>
                  <a:pt x="43" y="51"/>
                </a:cubicBezTo>
                <a:cubicBezTo>
                  <a:pt x="43" y="79"/>
                  <a:pt x="66" y="102"/>
                  <a:pt x="94" y="102"/>
                </a:cubicBezTo>
                <a:close/>
                <a:moveTo>
                  <a:pt x="94" y="22"/>
                </a:moveTo>
                <a:cubicBezTo>
                  <a:pt x="110" y="22"/>
                  <a:pt x="122" y="35"/>
                  <a:pt x="122" y="51"/>
                </a:cubicBezTo>
                <a:cubicBezTo>
                  <a:pt x="122" y="67"/>
                  <a:pt x="110" y="80"/>
                  <a:pt x="94" y="80"/>
                </a:cubicBezTo>
                <a:cubicBezTo>
                  <a:pt x="78" y="80"/>
                  <a:pt x="65" y="67"/>
                  <a:pt x="65" y="51"/>
                </a:cubicBezTo>
                <a:cubicBezTo>
                  <a:pt x="65" y="35"/>
                  <a:pt x="78" y="22"/>
                  <a:pt x="94" y="22"/>
                </a:cubicBezTo>
                <a:close/>
                <a:moveTo>
                  <a:pt x="318" y="159"/>
                </a:moveTo>
                <a:cubicBezTo>
                  <a:pt x="345" y="159"/>
                  <a:pt x="366" y="138"/>
                  <a:pt x="366" y="111"/>
                </a:cubicBezTo>
                <a:cubicBezTo>
                  <a:pt x="366" y="84"/>
                  <a:pt x="345" y="62"/>
                  <a:pt x="318" y="62"/>
                </a:cubicBezTo>
                <a:cubicBezTo>
                  <a:pt x="291" y="62"/>
                  <a:pt x="270" y="84"/>
                  <a:pt x="270" y="111"/>
                </a:cubicBezTo>
                <a:cubicBezTo>
                  <a:pt x="270" y="138"/>
                  <a:pt x="291" y="159"/>
                  <a:pt x="318" y="159"/>
                </a:cubicBezTo>
                <a:close/>
                <a:moveTo>
                  <a:pt x="318" y="84"/>
                </a:moveTo>
                <a:cubicBezTo>
                  <a:pt x="333" y="84"/>
                  <a:pt x="344" y="96"/>
                  <a:pt x="344" y="111"/>
                </a:cubicBezTo>
                <a:cubicBezTo>
                  <a:pt x="344" y="125"/>
                  <a:pt x="333" y="137"/>
                  <a:pt x="318" y="137"/>
                </a:cubicBezTo>
                <a:cubicBezTo>
                  <a:pt x="303" y="137"/>
                  <a:pt x="292" y="125"/>
                  <a:pt x="292" y="111"/>
                </a:cubicBezTo>
                <a:cubicBezTo>
                  <a:pt x="292" y="96"/>
                  <a:pt x="303" y="84"/>
                  <a:pt x="318" y="84"/>
                </a:cubicBezTo>
                <a:close/>
                <a:moveTo>
                  <a:pt x="303" y="415"/>
                </a:moveTo>
                <a:cubicBezTo>
                  <a:pt x="251" y="415"/>
                  <a:pt x="208" y="373"/>
                  <a:pt x="208" y="321"/>
                </a:cubicBezTo>
                <a:cubicBezTo>
                  <a:pt x="208" y="289"/>
                  <a:pt x="225" y="259"/>
                  <a:pt x="252" y="242"/>
                </a:cubicBezTo>
                <a:cubicBezTo>
                  <a:pt x="252" y="217"/>
                  <a:pt x="252" y="217"/>
                  <a:pt x="252" y="217"/>
                </a:cubicBezTo>
                <a:cubicBezTo>
                  <a:pt x="211" y="236"/>
                  <a:pt x="186" y="276"/>
                  <a:pt x="186" y="321"/>
                </a:cubicBezTo>
                <a:cubicBezTo>
                  <a:pt x="186" y="385"/>
                  <a:pt x="239" y="437"/>
                  <a:pt x="303" y="437"/>
                </a:cubicBezTo>
                <a:cubicBezTo>
                  <a:pt x="344" y="437"/>
                  <a:pt x="382" y="416"/>
                  <a:pt x="403" y="380"/>
                </a:cubicBezTo>
                <a:cubicBezTo>
                  <a:pt x="386" y="364"/>
                  <a:pt x="386" y="364"/>
                  <a:pt x="386" y="364"/>
                </a:cubicBezTo>
                <a:cubicBezTo>
                  <a:pt x="370" y="396"/>
                  <a:pt x="338" y="415"/>
                  <a:pt x="303" y="415"/>
                </a:cubicBezTo>
                <a:close/>
                <a:moveTo>
                  <a:pt x="372" y="204"/>
                </a:moveTo>
                <a:cubicBezTo>
                  <a:pt x="372" y="185"/>
                  <a:pt x="357" y="169"/>
                  <a:pt x="337" y="169"/>
                </a:cubicBezTo>
                <a:cubicBezTo>
                  <a:pt x="263" y="169"/>
                  <a:pt x="263" y="169"/>
                  <a:pt x="263" y="169"/>
                </a:cubicBezTo>
                <a:cubicBezTo>
                  <a:pt x="263" y="296"/>
                  <a:pt x="263" y="296"/>
                  <a:pt x="263" y="296"/>
                </a:cubicBezTo>
                <a:cubicBezTo>
                  <a:pt x="372" y="296"/>
                  <a:pt x="372" y="296"/>
                  <a:pt x="372" y="296"/>
                </a:cubicBezTo>
                <a:lnTo>
                  <a:pt x="372" y="204"/>
                </a:lnTo>
                <a:close/>
                <a:moveTo>
                  <a:pt x="350" y="274"/>
                </a:moveTo>
                <a:cubicBezTo>
                  <a:pt x="285" y="274"/>
                  <a:pt x="285" y="274"/>
                  <a:pt x="285" y="274"/>
                </a:cubicBezTo>
                <a:cubicBezTo>
                  <a:pt x="285" y="191"/>
                  <a:pt x="285" y="191"/>
                  <a:pt x="285" y="191"/>
                </a:cubicBezTo>
                <a:cubicBezTo>
                  <a:pt x="337" y="191"/>
                  <a:pt x="337" y="191"/>
                  <a:pt x="337" y="191"/>
                </a:cubicBezTo>
                <a:cubicBezTo>
                  <a:pt x="345" y="191"/>
                  <a:pt x="350" y="197"/>
                  <a:pt x="350" y="204"/>
                </a:cubicBezTo>
                <a:lnTo>
                  <a:pt x="350" y="274"/>
                </a:lnTo>
                <a:close/>
                <a:moveTo>
                  <a:pt x="458" y="360"/>
                </a:moveTo>
                <a:cubicBezTo>
                  <a:pt x="444" y="374"/>
                  <a:pt x="444" y="374"/>
                  <a:pt x="444" y="374"/>
                </a:cubicBezTo>
                <a:cubicBezTo>
                  <a:pt x="371" y="303"/>
                  <a:pt x="371" y="303"/>
                  <a:pt x="371" y="303"/>
                </a:cubicBezTo>
                <a:cubicBezTo>
                  <a:pt x="263" y="303"/>
                  <a:pt x="263" y="303"/>
                  <a:pt x="263" y="303"/>
                </a:cubicBezTo>
                <a:cubicBezTo>
                  <a:pt x="263" y="325"/>
                  <a:pt x="263" y="325"/>
                  <a:pt x="263" y="325"/>
                </a:cubicBezTo>
                <a:cubicBezTo>
                  <a:pt x="362" y="325"/>
                  <a:pt x="362" y="325"/>
                  <a:pt x="362" y="325"/>
                </a:cubicBezTo>
                <a:cubicBezTo>
                  <a:pt x="443" y="404"/>
                  <a:pt x="443" y="404"/>
                  <a:pt x="443" y="404"/>
                </a:cubicBezTo>
                <a:cubicBezTo>
                  <a:pt x="473" y="376"/>
                  <a:pt x="473" y="376"/>
                  <a:pt x="473" y="376"/>
                </a:cubicBezTo>
                <a:lnTo>
                  <a:pt x="458" y="360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7" name="Freeform 23"/>
          <p:cNvSpPr>
            <a:spLocks noEditPoints="1"/>
          </p:cNvSpPr>
          <p:nvPr/>
        </p:nvSpPr>
        <p:spPr bwMode="auto">
          <a:xfrm>
            <a:off x="2923847" y="1484373"/>
            <a:ext cx="484522" cy="635407"/>
          </a:xfrm>
          <a:custGeom>
            <a:avLst/>
            <a:gdLst>
              <a:gd name="T0" fmla="*/ 161 w 352"/>
              <a:gd name="T1" fmla="*/ 116 h 462"/>
              <a:gd name="T2" fmla="*/ 219 w 352"/>
              <a:gd name="T3" fmla="*/ 58 h 462"/>
              <a:gd name="T4" fmla="*/ 161 w 352"/>
              <a:gd name="T5" fmla="*/ 0 h 462"/>
              <a:gd name="T6" fmla="*/ 103 w 352"/>
              <a:gd name="T7" fmla="*/ 58 h 462"/>
              <a:gd name="T8" fmla="*/ 161 w 352"/>
              <a:gd name="T9" fmla="*/ 116 h 462"/>
              <a:gd name="T10" fmla="*/ 161 w 352"/>
              <a:gd name="T11" fmla="*/ 22 h 462"/>
              <a:gd name="T12" fmla="*/ 197 w 352"/>
              <a:gd name="T13" fmla="*/ 58 h 462"/>
              <a:gd name="T14" fmla="*/ 161 w 352"/>
              <a:gd name="T15" fmla="*/ 94 h 462"/>
              <a:gd name="T16" fmla="*/ 125 w 352"/>
              <a:gd name="T17" fmla="*/ 58 h 462"/>
              <a:gd name="T18" fmla="*/ 161 w 352"/>
              <a:gd name="T19" fmla="*/ 22 h 462"/>
              <a:gd name="T20" fmla="*/ 142 w 352"/>
              <a:gd name="T21" fmla="*/ 440 h 462"/>
              <a:gd name="T22" fmla="*/ 22 w 352"/>
              <a:gd name="T23" fmla="*/ 320 h 462"/>
              <a:gd name="T24" fmla="*/ 80 w 352"/>
              <a:gd name="T25" fmla="*/ 217 h 462"/>
              <a:gd name="T26" fmla="*/ 80 w 352"/>
              <a:gd name="T27" fmla="*/ 193 h 462"/>
              <a:gd name="T28" fmla="*/ 80 w 352"/>
              <a:gd name="T29" fmla="*/ 192 h 462"/>
              <a:gd name="T30" fmla="*/ 0 w 352"/>
              <a:gd name="T31" fmla="*/ 320 h 462"/>
              <a:gd name="T32" fmla="*/ 142 w 352"/>
              <a:gd name="T33" fmla="*/ 462 h 462"/>
              <a:gd name="T34" fmla="*/ 265 w 352"/>
              <a:gd name="T35" fmla="*/ 392 h 462"/>
              <a:gd name="T36" fmla="*/ 248 w 352"/>
              <a:gd name="T37" fmla="*/ 376 h 462"/>
              <a:gd name="T38" fmla="*/ 142 w 352"/>
              <a:gd name="T39" fmla="*/ 440 h 462"/>
              <a:gd name="T40" fmla="*/ 226 w 352"/>
              <a:gd name="T41" fmla="*/ 174 h 462"/>
              <a:gd name="T42" fmla="*/ 185 w 352"/>
              <a:gd name="T43" fmla="*/ 133 h 462"/>
              <a:gd name="T44" fmla="*/ 96 w 352"/>
              <a:gd name="T45" fmla="*/ 133 h 462"/>
              <a:gd name="T46" fmla="*/ 96 w 352"/>
              <a:gd name="T47" fmla="*/ 293 h 462"/>
              <a:gd name="T48" fmla="*/ 226 w 352"/>
              <a:gd name="T49" fmla="*/ 293 h 462"/>
              <a:gd name="T50" fmla="*/ 226 w 352"/>
              <a:gd name="T51" fmla="*/ 174 h 462"/>
              <a:gd name="T52" fmla="*/ 204 w 352"/>
              <a:gd name="T53" fmla="*/ 271 h 462"/>
              <a:gd name="T54" fmla="*/ 118 w 352"/>
              <a:gd name="T55" fmla="*/ 271 h 462"/>
              <a:gd name="T56" fmla="*/ 118 w 352"/>
              <a:gd name="T57" fmla="*/ 155 h 462"/>
              <a:gd name="T58" fmla="*/ 185 w 352"/>
              <a:gd name="T59" fmla="*/ 155 h 462"/>
              <a:gd name="T60" fmla="*/ 204 w 352"/>
              <a:gd name="T61" fmla="*/ 174 h 462"/>
              <a:gd name="T62" fmla="*/ 204 w 352"/>
              <a:gd name="T63" fmla="*/ 271 h 462"/>
              <a:gd name="T64" fmla="*/ 337 w 352"/>
              <a:gd name="T65" fmla="*/ 371 h 462"/>
              <a:gd name="T66" fmla="*/ 317 w 352"/>
              <a:gd name="T67" fmla="*/ 389 h 462"/>
              <a:gd name="T68" fmla="*/ 226 w 352"/>
              <a:gd name="T69" fmla="*/ 301 h 462"/>
              <a:gd name="T70" fmla="*/ 96 w 352"/>
              <a:gd name="T71" fmla="*/ 301 h 462"/>
              <a:gd name="T72" fmla="*/ 96 w 352"/>
              <a:gd name="T73" fmla="*/ 323 h 462"/>
              <a:gd name="T74" fmla="*/ 217 w 352"/>
              <a:gd name="T75" fmla="*/ 323 h 462"/>
              <a:gd name="T76" fmla="*/ 317 w 352"/>
              <a:gd name="T77" fmla="*/ 420 h 462"/>
              <a:gd name="T78" fmla="*/ 352 w 352"/>
              <a:gd name="T79" fmla="*/ 387 h 462"/>
              <a:gd name="T80" fmla="*/ 337 w 352"/>
              <a:gd name="T81" fmla="*/ 371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2" h="462">
                <a:moveTo>
                  <a:pt x="161" y="116"/>
                </a:moveTo>
                <a:cubicBezTo>
                  <a:pt x="193" y="116"/>
                  <a:pt x="219" y="90"/>
                  <a:pt x="219" y="58"/>
                </a:cubicBezTo>
                <a:cubicBezTo>
                  <a:pt x="219" y="26"/>
                  <a:pt x="193" y="0"/>
                  <a:pt x="161" y="0"/>
                </a:cubicBezTo>
                <a:cubicBezTo>
                  <a:pt x="129" y="0"/>
                  <a:pt x="103" y="26"/>
                  <a:pt x="103" y="58"/>
                </a:cubicBezTo>
                <a:cubicBezTo>
                  <a:pt x="103" y="90"/>
                  <a:pt x="129" y="116"/>
                  <a:pt x="161" y="116"/>
                </a:cubicBezTo>
                <a:close/>
                <a:moveTo>
                  <a:pt x="161" y="22"/>
                </a:moveTo>
                <a:cubicBezTo>
                  <a:pt x="181" y="22"/>
                  <a:pt x="197" y="38"/>
                  <a:pt x="197" y="58"/>
                </a:cubicBezTo>
                <a:cubicBezTo>
                  <a:pt x="197" y="78"/>
                  <a:pt x="181" y="94"/>
                  <a:pt x="161" y="94"/>
                </a:cubicBezTo>
                <a:cubicBezTo>
                  <a:pt x="141" y="94"/>
                  <a:pt x="125" y="78"/>
                  <a:pt x="125" y="58"/>
                </a:cubicBezTo>
                <a:cubicBezTo>
                  <a:pt x="125" y="38"/>
                  <a:pt x="141" y="22"/>
                  <a:pt x="161" y="22"/>
                </a:cubicBezTo>
                <a:close/>
                <a:moveTo>
                  <a:pt x="142" y="440"/>
                </a:moveTo>
                <a:cubicBezTo>
                  <a:pt x="76" y="440"/>
                  <a:pt x="22" y="386"/>
                  <a:pt x="22" y="320"/>
                </a:cubicBezTo>
                <a:cubicBezTo>
                  <a:pt x="22" y="277"/>
                  <a:pt x="44" y="238"/>
                  <a:pt x="80" y="217"/>
                </a:cubicBezTo>
                <a:cubicBezTo>
                  <a:pt x="80" y="193"/>
                  <a:pt x="80" y="193"/>
                  <a:pt x="80" y="193"/>
                </a:cubicBezTo>
                <a:cubicBezTo>
                  <a:pt x="80" y="192"/>
                  <a:pt x="80" y="192"/>
                  <a:pt x="80" y="192"/>
                </a:cubicBezTo>
                <a:cubicBezTo>
                  <a:pt x="30" y="216"/>
                  <a:pt x="0" y="265"/>
                  <a:pt x="0" y="320"/>
                </a:cubicBezTo>
                <a:cubicBezTo>
                  <a:pt x="0" y="398"/>
                  <a:pt x="64" y="462"/>
                  <a:pt x="142" y="462"/>
                </a:cubicBezTo>
                <a:cubicBezTo>
                  <a:pt x="193" y="462"/>
                  <a:pt x="239" y="435"/>
                  <a:pt x="265" y="392"/>
                </a:cubicBezTo>
                <a:cubicBezTo>
                  <a:pt x="248" y="376"/>
                  <a:pt x="248" y="376"/>
                  <a:pt x="248" y="376"/>
                </a:cubicBezTo>
                <a:cubicBezTo>
                  <a:pt x="227" y="416"/>
                  <a:pt x="187" y="440"/>
                  <a:pt x="142" y="440"/>
                </a:cubicBezTo>
                <a:close/>
                <a:moveTo>
                  <a:pt x="226" y="174"/>
                </a:moveTo>
                <a:cubicBezTo>
                  <a:pt x="226" y="152"/>
                  <a:pt x="208" y="133"/>
                  <a:pt x="185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293"/>
                  <a:pt x="96" y="293"/>
                  <a:pt x="96" y="293"/>
                </a:cubicBezTo>
                <a:cubicBezTo>
                  <a:pt x="226" y="293"/>
                  <a:pt x="226" y="293"/>
                  <a:pt x="226" y="293"/>
                </a:cubicBezTo>
                <a:lnTo>
                  <a:pt x="226" y="174"/>
                </a:lnTo>
                <a:close/>
                <a:moveTo>
                  <a:pt x="204" y="271"/>
                </a:moveTo>
                <a:cubicBezTo>
                  <a:pt x="118" y="271"/>
                  <a:pt x="118" y="271"/>
                  <a:pt x="118" y="271"/>
                </a:cubicBezTo>
                <a:cubicBezTo>
                  <a:pt x="118" y="155"/>
                  <a:pt x="118" y="155"/>
                  <a:pt x="118" y="155"/>
                </a:cubicBezTo>
                <a:cubicBezTo>
                  <a:pt x="185" y="155"/>
                  <a:pt x="185" y="155"/>
                  <a:pt x="185" y="155"/>
                </a:cubicBezTo>
                <a:cubicBezTo>
                  <a:pt x="196" y="155"/>
                  <a:pt x="204" y="164"/>
                  <a:pt x="204" y="174"/>
                </a:cubicBezTo>
                <a:lnTo>
                  <a:pt x="204" y="271"/>
                </a:lnTo>
                <a:close/>
                <a:moveTo>
                  <a:pt x="337" y="371"/>
                </a:moveTo>
                <a:cubicBezTo>
                  <a:pt x="317" y="389"/>
                  <a:pt x="317" y="389"/>
                  <a:pt x="317" y="389"/>
                </a:cubicBezTo>
                <a:cubicBezTo>
                  <a:pt x="226" y="301"/>
                  <a:pt x="226" y="301"/>
                  <a:pt x="226" y="301"/>
                </a:cubicBezTo>
                <a:cubicBezTo>
                  <a:pt x="96" y="301"/>
                  <a:pt x="96" y="301"/>
                  <a:pt x="96" y="301"/>
                </a:cubicBezTo>
                <a:cubicBezTo>
                  <a:pt x="96" y="323"/>
                  <a:pt x="96" y="323"/>
                  <a:pt x="96" y="323"/>
                </a:cubicBezTo>
                <a:cubicBezTo>
                  <a:pt x="217" y="323"/>
                  <a:pt x="217" y="323"/>
                  <a:pt x="217" y="323"/>
                </a:cubicBezTo>
                <a:cubicBezTo>
                  <a:pt x="317" y="420"/>
                  <a:pt x="317" y="420"/>
                  <a:pt x="317" y="420"/>
                </a:cubicBezTo>
                <a:cubicBezTo>
                  <a:pt x="352" y="387"/>
                  <a:pt x="352" y="387"/>
                  <a:pt x="352" y="387"/>
                </a:cubicBezTo>
                <a:lnTo>
                  <a:pt x="337" y="371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8" name="Freeform 24"/>
          <p:cNvSpPr>
            <a:spLocks noEditPoints="1"/>
          </p:cNvSpPr>
          <p:nvPr/>
        </p:nvSpPr>
        <p:spPr bwMode="auto">
          <a:xfrm>
            <a:off x="5298088" y="1432669"/>
            <a:ext cx="273804" cy="738815"/>
          </a:xfrm>
          <a:custGeom>
            <a:avLst/>
            <a:gdLst>
              <a:gd name="T0" fmla="*/ 53 w 199"/>
              <a:gd name="T1" fmla="*/ 140 h 537"/>
              <a:gd name="T2" fmla="*/ 0 w 199"/>
              <a:gd name="T3" fmla="*/ 193 h 537"/>
              <a:gd name="T4" fmla="*/ 0 w 199"/>
              <a:gd name="T5" fmla="*/ 365 h 537"/>
              <a:gd name="T6" fmla="*/ 38 w 199"/>
              <a:gd name="T7" fmla="*/ 365 h 537"/>
              <a:gd name="T8" fmla="*/ 38 w 199"/>
              <a:gd name="T9" fmla="*/ 537 h 537"/>
              <a:gd name="T10" fmla="*/ 163 w 199"/>
              <a:gd name="T11" fmla="*/ 537 h 537"/>
              <a:gd name="T12" fmla="*/ 163 w 199"/>
              <a:gd name="T13" fmla="*/ 365 h 537"/>
              <a:gd name="T14" fmla="*/ 199 w 199"/>
              <a:gd name="T15" fmla="*/ 365 h 537"/>
              <a:gd name="T16" fmla="*/ 199 w 199"/>
              <a:gd name="T17" fmla="*/ 140 h 537"/>
              <a:gd name="T18" fmla="*/ 53 w 199"/>
              <a:gd name="T19" fmla="*/ 140 h 537"/>
              <a:gd name="T20" fmla="*/ 100 w 199"/>
              <a:gd name="T21" fmla="*/ 202 h 537"/>
              <a:gd name="T22" fmla="*/ 106 w 199"/>
              <a:gd name="T23" fmla="*/ 232 h 537"/>
              <a:gd name="T24" fmla="*/ 100 w 199"/>
              <a:gd name="T25" fmla="*/ 239 h 537"/>
              <a:gd name="T26" fmla="*/ 93 w 199"/>
              <a:gd name="T27" fmla="*/ 232 h 537"/>
              <a:gd name="T28" fmla="*/ 100 w 199"/>
              <a:gd name="T29" fmla="*/ 202 h 537"/>
              <a:gd name="T30" fmla="*/ 177 w 199"/>
              <a:gd name="T31" fmla="*/ 343 h 537"/>
              <a:gd name="T32" fmla="*/ 141 w 199"/>
              <a:gd name="T33" fmla="*/ 343 h 537"/>
              <a:gd name="T34" fmla="*/ 141 w 199"/>
              <a:gd name="T35" fmla="*/ 515 h 537"/>
              <a:gd name="T36" fmla="*/ 60 w 199"/>
              <a:gd name="T37" fmla="*/ 515 h 537"/>
              <a:gd name="T38" fmla="*/ 60 w 199"/>
              <a:gd name="T39" fmla="*/ 343 h 537"/>
              <a:gd name="T40" fmla="*/ 22 w 199"/>
              <a:gd name="T41" fmla="*/ 343 h 537"/>
              <a:gd name="T42" fmla="*/ 22 w 199"/>
              <a:gd name="T43" fmla="*/ 193 h 537"/>
              <a:gd name="T44" fmla="*/ 53 w 199"/>
              <a:gd name="T45" fmla="*/ 162 h 537"/>
              <a:gd name="T46" fmla="*/ 74 w 199"/>
              <a:gd name="T47" fmla="*/ 162 h 537"/>
              <a:gd name="T48" fmla="*/ 82 w 199"/>
              <a:gd name="T49" fmla="*/ 178 h 537"/>
              <a:gd name="T50" fmla="*/ 69 w 199"/>
              <a:gd name="T51" fmla="*/ 238 h 537"/>
              <a:gd name="T52" fmla="*/ 100 w 199"/>
              <a:gd name="T53" fmla="*/ 273 h 537"/>
              <a:gd name="T54" fmla="*/ 130 w 199"/>
              <a:gd name="T55" fmla="*/ 238 h 537"/>
              <a:gd name="T56" fmla="*/ 117 w 199"/>
              <a:gd name="T57" fmla="*/ 178 h 537"/>
              <a:gd name="T58" fmla="*/ 125 w 199"/>
              <a:gd name="T59" fmla="*/ 162 h 537"/>
              <a:gd name="T60" fmla="*/ 177 w 199"/>
              <a:gd name="T61" fmla="*/ 162 h 537"/>
              <a:gd name="T62" fmla="*/ 177 w 199"/>
              <a:gd name="T63" fmla="*/ 343 h 537"/>
              <a:gd name="T64" fmla="*/ 99 w 199"/>
              <a:gd name="T65" fmla="*/ 121 h 537"/>
              <a:gd name="T66" fmla="*/ 160 w 199"/>
              <a:gd name="T67" fmla="*/ 60 h 537"/>
              <a:gd name="T68" fmla="*/ 99 w 199"/>
              <a:gd name="T69" fmla="*/ 0 h 537"/>
              <a:gd name="T70" fmla="*/ 39 w 199"/>
              <a:gd name="T71" fmla="*/ 60 h 537"/>
              <a:gd name="T72" fmla="*/ 99 w 199"/>
              <a:gd name="T73" fmla="*/ 121 h 537"/>
              <a:gd name="T74" fmla="*/ 99 w 199"/>
              <a:gd name="T75" fmla="*/ 22 h 537"/>
              <a:gd name="T76" fmla="*/ 138 w 199"/>
              <a:gd name="T77" fmla="*/ 60 h 537"/>
              <a:gd name="T78" fmla="*/ 99 w 199"/>
              <a:gd name="T79" fmla="*/ 99 h 537"/>
              <a:gd name="T80" fmla="*/ 61 w 199"/>
              <a:gd name="T81" fmla="*/ 60 h 537"/>
              <a:gd name="T82" fmla="*/ 99 w 199"/>
              <a:gd name="T83" fmla="*/ 22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9" h="537">
                <a:moveTo>
                  <a:pt x="53" y="140"/>
                </a:moveTo>
                <a:cubicBezTo>
                  <a:pt x="24" y="140"/>
                  <a:pt x="0" y="164"/>
                  <a:pt x="0" y="193"/>
                </a:cubicBezTo>
                <a:cubicBezTo>
                  <a:pt x="0" y="365"/>
                  <a:pt x="0" y="365"/>
                  <a:pt x="0" y="365"/>
                </a:cubicBezTo>
                <a:cubicBezTo>
                  <a:pt x="38" y="365"/>
                  <a:pt x="38" y="365"/>
                  <a:pt x="38" y="365"/>
                </a:cubicBezTo>
                <a:cubicBezTo>
                  <a:pt x="38" y="537"/>
                  <a:pt x="38" y="537"/>
                  <a:pt x="38" y="537"/>
                </a:cubicBezTo>
                <a:cubicBezTo>
                  <a:pt x="163" y="537"/>
                  <a:pt x="163" y="537"/>
                  <a:pt x="163" y="537"/>
                </a:cubicBezTo>
                <a:cubicBezTo>
                  <a:pt x="163" y="365"/>
                  <a:pt x="163" y="365"/>
                  <a:pt x="163" y="365"/>
                </a:cubicBezTo>
                <a:cubicBezTo>
                  <a:pt x="199" y="365"/>
                  <a:pt x="199" y="365"/>
                  <a:pt x="199" y="365"/>
                </a:cubicBezTo>
                <a:cubicBezTo>
                  <a:pt x="199" y="140"/>
                  <a:pt x="199" y="140"/>
                  <a:pt x="199" y="140"/>
                </a:cubicBezTo>
                <a:lnTo>
                  <a:pt x="53" y="140"/>
                </a:lnTo>
                <a:close/>
                <a:moveTo>
                  <a:pt x="100" y="202"/>
                </a:moveTo>
                <a:cubicBezTo>
                  <a:pt x="106" y="232"/>
                  <a:pt x="106" y="232"/>
                  <a:pt x="106" y="232"/>
                </a:cubicBezTo>
                <a:cubicBezTo>
                  <a:pt x="100" y="239"/>
                  <a:pt x="100" y="239"/>
                  <a:pt x="100" y="239"/>
                </a:cubicBezTo>
                <a:cubicBezTo>
                  <a:pt x="93" y="232"/>
                  <a:pt x="93" y="232"/>
                  <a:pt x="93" y="232"/>
                </a:cubicBezTo>
                <a:lnTo>
                  <a:pt x="100" y="202"/>
                </a:lnTo>
                <a:close/>
                <a:moveTo>
                  <a:pt x="177" y="343"/>
                </a:moveTo>
                <a:cubicBezTo>
                  <a:pt x="141" y="343"/>
                  <a:pt x="141" y="343"/>
                  <a:pt x="141" y="343"/>
                </a:cubicBezTo>
                <a:cubicBezTo>
                  <a:pt x="141" y="515"/>
                  <a:pt x="141" y="515"/>
                  <a:pt x="141" y="515"/>
                </a:cubicBezTo>
                <a:cubicBezTo>
                  <a:pt x="60" y="515"/>
                  <a:pt x="60" y="515"/>
                  <a:pt x="60" y="515"/>
                </a:cubicBezTo>
                <a:cubicBezTo>
                  <a:pt x="60" y="343"/>
                  <a:pt x="60" y="343"/>
                  <a:pt x="60" y="343"/>
                </a:cubicBezTo>
                <a:cubicBezTo>
                  <a:pt x="22" y="343"/>
                  <a:pt x="22" y="343"/>
                  <a:pt x="22" y="343"/>
                </a:cubicBezTo>
                <a:cubicBezTo>
                  <a:pt x="22" y="193"/>
                  <a:pt x="22" y="193"/>
                  <a:pt x="22" y="193"/>
                </a:cubicBezTo>
                <a:cubicBezTo>
                  <a:pt x="22" y="176"/>
                  <a:pt x="36" y="162"/>
                  <a:pt x="53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82" y="178"/>
                  <a:pt x="82" y="178"/>
                  <a:pt x="82" y="178"/>
                </a:cubicBezTo>
                <a:cubicBezTo>
                  <a:pt x="69" y="238"/>
                  <a:pt x="69" y="238"/>
                  <a:pt x="69" y="238"/>
                </a:cubicBezTo>
                <a:cubicBezTo>
                  <a:pt x="100" y="273"/>
                  <a:pt x="100" y="273"/>
                  <a:pt x="100" y="273"/>
                </a:cubicBezTo>
                <a:cubicBezTo>
                  <a:pt x="130" y="238"/>
                  <a:pt x="130" y="238"/>
                  <a:pt x="130" y="238"/>
                </a:cubicBezTo>
                <a:cubicBezTo>
                  <a:pt x="117" y="178"/>
                  <a:pt x="117" y="178"/>
                  <a:pt x="117" y="178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177" y="162"/>
                  <a:pt x="177" y="162"/>
                  <a:pt x="177" y="162"/>
                </a:cubicBezTo>
                <a:lnTo>
                  <a:pt x="177" y="343"/>
                </a:lnTo>
                <a:close/>
                <a:moveTo>
                  <a:pt x="99" y="121"/>
                </a:moveTo>
                <a:cubicBezTo>
                  <a:pt x="133" y="121"/>
                  <a:pt x="160" y="94"/>
                  <a:pt x="160" y="60"/>
                </a:cubicBezTo>
                <a:cubicBezTo>
                  <a:pt x="160" y="27"/>
                  <a:pt x="133" y="0"/>
                  <a:pt x="99" y="0"/>
                </a:cubicBezTo>
                <a:cubicBezTo>
                  <a:pt x="66" y="0"/>
                  <a:pt x="39" y="27"/>
                  <a:pt x="39" y="60"/>
                </a:cubicBezTo>
                <a:cubicBezTo>
                  <a:pt x="39" y="94"/>
                  <a:pt x="66" y="121"/>
                  <a:pt x="99" y="121"/>
                </a:cubicBezTo>
                <a:close/>
                <a:moveTo>
                  <a:pt x="99" y="22"/>
                </a:moveTo>
                <a:cubicBezTo>
                  <a:pt x="121" y="22"/>
                  <a:pt x="138" y="39"/>
                  <a:pt x="138" y="60"/>
                </a:cubicBezTo>
                <a:cubicBezTo>
                  <a:pt x="138" y="81"/>
                  <a:pt x="121" y="99"/>
                  <a:pt x="99" y="99"/>
                </a:cubicBezTo>
                <a:cubicBezTo>
                  <a:pt x="78" y="99"/>
                  <a:pt x="61" y="81"/>
                  <a:pt x="61" y="60"/>
                </a:cubicBezTo>
                <a:cubicBezTo>
                  <a:pt x="61" y="39"/>
                  <a:pt x="78" y="22"/>
                  <a:pt x="99" y="22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39" name="Group 138"/>
          <p:cNvGrpSpPr/>
          <p:nvPr/>
        </p:nvGrpSpPr>
        <p:grpSpPr>
          <a:xfrm>
            <a:off x="6191569" y="1502258"/>
            <a:ext cx="511837" cy="599637"/>
            <a:chOff x="1583686" y="1442145"/>
            <a:chExt cx="511837" cy="599637"/>
          </a:xfrm>
        </p:grpSpPr>
        <p:sp>
          <p:nvSpPr>
            <p:cNvPr id="140" name="Freeform 10"/>
            <p:cNvSpPr>
              <a:spLocks noEditPoints="1"/>
            </p:cNvSpPr>
            <p:nvPr/>
          </p:nvSpPr>
          <p:spPr bwMode="auto">
            <a:xfrm>
              <a:off x="1583686" y="1597582"/>
              <a:ext cx="226978" cy="444200"/>
            </a:xfrm>
            <a:custGeom>
              <a:avLst/>
              <a:gdLst>
                <a:gd name="T0" fmla="*/ 136 w 165"/>
                <a:gd name="T1" fmla="*/ 323 h 323"/>
                <a:gd name="T2" fmla="*/ 31 w 165"/>
                <a:gd name="T3" fmla="*/ 323 h 323"/>
                <a:gd name="T4" fmla="*/ 31 w 165"/>
                <a:gd name="T5" fmla="*/ 184 h 323"/>
                <a:gd name="T6" fmla="*/ 0 w 165"/>
                <a:gd name="T7" fmla="*/ 184 h 323"/>
                <a:gd name="T8" fmla="*/ 0 w 165"/>
                <a:gd name="T9" fmla="*/ 45 h 323"/>
                <a:gd name="T10" fmla="*/ 45 w 165"/>
                <a:gd name="T11" fmla="*/ 0 h 323"/>
                <a:gd name="T12" fmla="*/ 165 w 165"/>
                <a:gd name="T13" fmla="*/ 0 h 323"/>
                <a:gd name="T14" fmla="*/ 165 w 165"/>
                <a:gd name="T15" fmla="*/ 184 h 323"/>
                <a:gd name="T16" fmla="*/ 136 w 165"/>
                <a:gd name="T17" fmla="*/ 184 h 323"/>
                <a:gd name="T18" fmla="*/ 136 w 165"/>
                <a:gd name="T19" fmla="*/ 323 h 323"/>
                <a:gd name="T20" fmla="*/ 53 w 165"/>
                <a:gd name="T21" fmla="*/ 301 h 323"/>
                <a:gd name="T22" fmla="*/ 114 w 165"/>
                <a:gd name="T23" fmla="*/ 301 h 323"/>
                <a:gd name="T24" fmla="*/ 114 w 165"/>
                <a:gd name="T25" fmla="*/ 162 h 323"/>
                <a:gd name="T26" fmla="*/ 143 w 165"/>
                <a:gd name="T27" fmla="*/ 162 h 323"/>
                <a:gd name="T28" fmla="*/ 143 w 165"/>
                <a:gd name="T29" fmla="*/ 22 h 323"/>
                <a:gd name="T30" fmla="*/ 45 w 165"/>
                <a:gd name="T31" fmla="*/ 22 h 323"/>
                <a:gd name="T32" fmla="*/ 22 w 165"/>
                <a:gd name="T33" fmla="*/ 45 h 323"/>
                <a:gd name="T34" fmla="*/ 22 w 165"/>
                <a:gd name="T35" fmla="*/ 162 h 323"/>
                <a:gd name="T36" fmla="*/ 53 w 165"/>
                <a:gd name="T37" fmla="*/ 162 h 323"/>
                <a:gd name="T38" fmla="*/ 53 w 165"/>
                <a:gd name="T39" fmla="*/ 30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323">
                  <a:moveTo>
                    <a:pt x="136" y="323"/>
                  </a:moveTo>
                  <a:cubicBezTo>
                    <a:pt x="31" y="323"/>
                    <a:pt x="31" y="323"/>
                    <a:pt x="31" y="323"/>
                  </a:cubicBezTo>
                  <a:cubicBezTo>
                    <a:pt x="31" y="184"/>
                    <a:pt x="31" y="184"/>
                    <a:pt x="31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20"/>
                    <a:pt x="20" y="0"/>
                    <a:pt x="45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5" y="184"/>
                    <a:pt x="165" y="184"/>
                    <a:pt x="165" y="184"/>
                  </a:cubicBezTo>
                  <a:cubicBezTo>
                    <a:pt x="136" y="184"/>
                    <a:pt x="136" y="184"/>
                    <a:pt x="136" y="184"/>
                  </a:cubicBezTo>
                  <a:lnTo>
                    <a:pt x="136" y="323"/>
                  </a:lnTo>
                  <a:close/>
                  <a:moveTo>
                    <a:pt x="53" y="301"/>
                  </a:moveTo>
                  <a:cubicBezTo>
                    <a:pt x="114" y="301"/>
                    <a:pt x="114" y="301"/>
                    <a:pt x="114" y="301"/>
                  </a:cubicBezTo>
                  <a:cubicBezTo>
                    <a:pt x="114" y="162"/>
                    <a:pt x="114" y="162"/>
                    <a:pt x="114" y="162"/>
                  </a:cubicBezTo>
                  <a:cubicBezTo>
                    <a:pt x="143" y="162"/>
                    <a:pt x="143" y="162"/>
                    <a:pt x="143" y="162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33" y="22"/>
                    <a:pt x="22" y="32"/>
                    <a:pt x="22" y="45"/>
                  </a:cubicBezTo>
                  <a:cubicBezTo>
                    <a:pt x="22" y="162"/>
                    <a:pt x="22" y="162"/>
                    <a:pt x="22" y="162"/>
                  </a:cubicBezTo>
                  <a:cubicBezTo>
                    <a:pt x="53" y="162"/>
                    <a:pt x="53" y="162"/>
                    <a:pt x="53" y="162"/>
                  </a:cubicBezTo>
                  <a:lnTo>
                    <a:pt x="53" y="301"/>
                  </a:ln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1" name="Freeform 11"/>
            <p:cNvSpPr>
              <a:spLocks noEditPoints="1"/>
            </p:cNvSpPr>
            <p:nvPr/>
          </p:nvSpPr>
          <p:spPr bwMode="auto">
            <a:xfrm>
              <a:off x="1627911" y="1442145"/>
              <a:ext cx="139178" cy="140479"/>
            </a:xfrm>
            <a:custGeom>
              <a:avLst/>
              <a:gdLst>
                <a:gd name="T0" fmla="*/ 50 w 101"/>
                <a:gd name="T1" fmla="*/ 102 h 102"/>
                <a:gd name="T2" fmla="*/ 0 w 101"/>
                <a:gd name="T3" fmla="*/ 51 h 102"/>
                <a:gd name="T4" fmla="*/ 50 w 101"/>
                <a:gd name="T5" fmla="*/ 0 h 102"/>
                <a:gd name="T6" fmla="*/ 101 w 101"/>
                <a:gd name="T7" fmla="*/ 51 h 102"/>
                <a:gd name="T8" fmla="*/ 50 w 101"/>
                <a:gd name="T9" fmla="*/ 102 h 102"/>
                <a:gd name="T10" fmla="*/ 50 w 101"/>
                <a:gd name="T11" fmla="*/ 22 h 102"/>
                <a:gd name="T12" fmla="*/ 22 w 101"/>
                <a:gd name="T13" fmla="*/ 51 h 102"/>
                <a:gd name="T14" fmla="*/ 50 w 101"/>
                <a:gd name="T15" fmla="*/ 80 h 102"/>
                <a:gd name="T16" fmla="*/ 79 w 101"/>
                <a:gd name="T17" fmla="*/ 51 h 102"/>
                <a:gd name="T18" fmla="*/ 50 w 101"/>
                <a:gd name="T19" fmla="*/ 2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02">
                  <a:moveTo>
                    <a:pt x="50" y="102"/>
                  </a:moveTo>
                  <a:cubicBezTo>
                    <a:pt x="22" y="102"/>
                    <a:pt x="0" y="79"/>
                    <a:pt x="0" y="51"/>
                  </a:cubicBezTo>
                  <a:cubicBezTo>
                    <a:pt x="0" y="23"/>
                    <a:pt x="22" y="0"/>
                    <a:pt x="50" y="0"/>
                  </a:cubicBezTo>
                  <a:cubicBezTo>
                    <a:pt x="78" y="0"/>
                    <a:pt x="101" y="23"/>
                    <a:pt x="101" y="51"/>
                  </a:cubicBezTo>
                  <a:cubicBezTo>
                    <a:pt x="101" y="79"/>
                    <a:pt x="78" y="102"/>
                    <a:pt x="50" y="102"/>
                  </a:cubicBezTo>
                  <a:close/>
                  <a:moveTo>
                    <a:pt x="50" y="22"/>
                  </a:moveTo>
                  <a:cubicBezTo>
                    <a:pt x="35" y="22"/>
                    <a:pt x="22" y="35"/>
                    <a:pt x="22" y="51"/>
                  </a:cubicBezTo>
                  <a:cubicBezTo>
                    <a:pt x="22" y="67"/>
                    <a:pt x="35" y="80"/>
                    <a:pt x="50" y="80"/>
                  </a:cubicBezTo>
                  <a:cubicBezTo>
                    <a:pt x="66" y="80"/>
                    <a:pt x="79" y="67"/>
                    <a:pt x="79" y="51"/>
                  </a:cubicBezTo>
                  <a:cubicBezTo>
                    <a:pt x="79" y="35"/>
                    <a:pt x="66" y="22"/>
                    <a:pt x="50" y="22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2" name="Freeform 12"/>
            <p:cNvSpPr>
              <a:spLocks noEditPoints="1"/>
            </p:cNvSpPr>
            <p:nvPr/>
          </p:nvSpPr>
          <p:spPr bwMode="auto">
            <a:xfrm>
              <a:off x="1856189" y="1597582"/>
              <a:ext cx="239334" cy="444200"/>
            </a:xfrm>
            <a:custGeom>
              <a:avLst/>
              <a:gdLst>
                <a:gd name="T0" fmla="*/ 129 w 174"/>
                <a:gd name="T1" fmla="*/ 323 h 323"/>
                <a:gd name="T2" fmla="*/ 46 w 174"/>
                <a:gd name="T3" fmla="*/ 323 h 323"/>
                <a:gd name="T4" fmla="*/ 46 w 174"/>
                <a:gd name="T5" fmla="*/ 263 h 323"/>
                <a:gd name="T6" fmla="*/ 0 w 174"/>
                <a:gd name="T7" fmla="*/ 263 h 323"/>
                <a:gd name="T8" fmla="*/ 25 w 174"/>
                <a:gd name="T9" fmla="*/ 43 h 323"/>
                <a:gd name="T10" fmla="*/ 73 w 174"/>
                <a:gd name="T11" fmla="*/ 0 h 323"/>
                <a:gd name="T12" fmla="*/ 145 w 174"/>
                <a:gd name="T13" fmla="*/ 0 h 323"/>
                <a:gd name="T14" fmla="*/ 174 w 174"/>
                <a:gd name="T15" fmla="*/ 262 h 323"/>
                <a:gd name="T16" fmla="*/ 129 w 174"/>
                <a:gd name="T17" fmla="*/ 262 h 323"/>
                <a:gd name="T18" fmla="*/ 129 w 174"/>
                <a:gd name="T19" fmla="*/ 323 h 323"/>
                <a:gd name="T20" fmla="*/ 68 w 174"/>
                <a:gd name="T21" fmla="*/ 301 h 323"/>
                <a:gd name="T22" fmla="*/ 107 w 174"/>
                <a:gd name="T23" fmla="*/ 301 h 323"/>
                <a:gd name="T24" fmla="*/ 107 w 174"/>
                <a:gd name="T25" fmla="*/ 240 h 323"/>
                <a:gd name="T26" fmla="*/ 150 w 174"/>
                <a:gd name="T27" fmla="*/ 240 h 323"/>
                <a:gd name="T28" fmla="*/ 126 w 174"/>
                <a:gd name="T29" fmla="*/ 22 h 323"/>
                <a:gd name="T30" fmla="*/ 73 w 174"/>
                <a:gd name="T31" fmla="*/ 22 h 323"/>
                <a:gd name="T32" fmla="*/ 46 w 174"/>
                <a:gd name="T33" fmla="*/ 46 h 323"/>
                <a:gd name="T34" fmla="*/ 25 w 174"/>
                <a:gd name="T35" fmla="*/ 241 h 323"/>
                <a:gd name="T36" fmla="*/ 68 w 174"/>
                <a:gd name="T37" fmla="*/ 241 h 323"/>
                <a:gd name="T38" fmla="*/ 68 w 174"/>
                <a:gd name="T39" fmla="*/ 30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4" h="323">
                  <a:moveTo>
                    <a:pt x="129" y="323"/>
                  </a:moveTo>
                  <a:cubicBezTo>
                    <a:pt x="46" y="323"/>
                    <a:pt x="46" y="323"/>
                    <a:pt x="46" y="323"/>
                  </a:cubicBezTo>
                  <a:cubicBezTo>
                    <a:pt x="46" y="263"/>
                    <a:pt x="46" y="263"/>
                    <a:pt x="46" y="26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8" y="19"/>
                    <a:pt x="49" y="0"/>
                    <a:pt x="73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74" y="262"/>
                    <a:pt x="174" y="262"/>
                    <a:pt x="174" y="262"/>
                  </a:cubicBezTo>
                  <a:cubicBezTo>
                    <a:pt x="129" y="262"/>
                    <a:pt x="129" y="262"/>
                    <a:pt x="129" y="262"/>
                  </a:cubicBezTo>
                  <a:lnTo>
                    <a:pt x="129" y="323"/>
                  </a:lnTo>
                  <a:close/>
                  <a:moveTo>
                    <a:pt x="68" y="301"/>
                  </a:moveTo>
                  <a:cubicBezTo>
                    <a:pt x="107" y="301"/>
                    <a:pt x="107" y="301"/>
                    <a:pt x="107" y="301"/>
                  </a:cubicBezTo>
                  <a:cubicBezTo>
                    <a:pt x="107" y="240"/>
                    <a:pt x="107" y="240"/>
                    <a:pt x="107" y="240"/>
                  </a:cubicBezTo>
                  <a:cubicBezTo>
                    <a:pt x="150" y="240"/>
                    <a:pt x="150" y="240"/>
                    <a:pt x="150" y="240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60" y="22"/>
                    <a:pt x="48" y="33"/>
                    <a:pt x="46" y="46"/>
                  </a:cubicBezTo>
                  <a:cubicBezTo>
                    <a:pt x="25" y="241"/>
                    <a:pt x="25" y="241"/>
                    <a:pt x="25" y="241"/>
                  </a:cubicBezTo>
                  <a:cubicBezTo>
                    <a:pt x="68" y="241"/>
                    <a:pt x="68" y="241"/>
                    <a:pt x="68" y="241"/>
                  </a:cubicBezTo>
                  <a:lnTo>
                    <a:pt x="68" y="301"/>
                  </a:ln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3" name="Freeform 13"/>
            <p:cNvSpPr>
              <a:spLocks noEditPoints="1"/>
            </p:cNvSpPr>
            <p:nvPr/>
          </p:nvSpPr>
          <p:spPr bwMode="auto">
            <a:xfrm>
              <a:off x="1915373" y="1442145"/>
              <a:ext cx="140479" cy="140479"/>
            </a:xfrm>
            <a:custGeom>
              <a:avLst/>
              <a:gdLst>
                <a:gd name="T0" fmla="*/ 51 w 102"/>
                <a:gd name="T1" fmla="*/ 102 h 102"/>
                <a:gd name="T2" fmla="*/ 0 w 102"/>
                <a:gd name="T3" fmla="*/ 51 h 102"/>
                <a:gd name="T4" fmla="*/ 51 w 102"/>
                <a:gd name="T5" fmla="*/ 0 h 102"/>
                <a:gd name="T6" fmla="*/ 102 w 102"/>
                <a:gd name="T7" fmla="*/ 51 h 102"/>
                <a:gd name="T8" fmla="*/ 51 w 102"/>
                <a:gd name="T9" fmla="*/ 102 h 102"/>
                <a:gd name="T10" fmla="*/ 51 w 102"/>
                <a:gd name="T11" fmla="*/ 22 h 102"/>
                <a:gd name="T12" fmla="*/ 22 w 102"/>
                <a:gd name="T13" fmla="*/ 51 h 102"/>
                <a:gd name="T14" fmla="*/ 51 w 102"/>
                <a:gd name="T15" fmla="*/ 80 h 102"/>
                <a:gd name="T16" fmla="*/ 80 w 102"/>
                <a:gd name="T17" fmla="*/ 51 h 102"/>
                <a:gd name="T18" fmla="*/ 51 w 102"/>
                <a:gd name="T19" fmla="*/ 2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102"/>
                  </a:moveTo>
                  <a:cubicBezTo>
                    <a:pt x="23" y="102"/>
                    <a:pt x="0" y="79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79" y="0"/>
                    <a:pt x="102" y="23"/>
                    <a:pt x="102" y="51"/>
                  </a:cubicBezTo>
                  <a:cubicBezTo>
                    <a:pt x="102" y="79"/>
                    <a:pt x="79" y="102"/>
                    <a:pt x="51" y="102"/>
                  </a:cubicBezTo>
                  <a:close/>
                  <a:moveTo>
                    <a:pt x="51" y="22"/>
                  </a:moveTo>
                  <a:cubicBezTo>
                    <a:pt x="35" y="22"/>
                    <a:pt x="22" y="35"/>
                    <a:pt x="22" y="51"/>
                  </a:cubicBezTo>
                  <a:cubicBezTo>
                    <a:pt x="22" y="67"/>
                    <a:pt x="35" y="80"/>
                    <a:pt x="51" y="80"/>
                  </a:cubicBezTo>
                  <a:cubicBezTo>
                    <a:pt x="67" y="80"/>
                    <a:pt x="80" y="67"/>
                    <a:pt x="80" y="51"/>
                  </a:cubicBezTo>
                  <a:cubicBezTo>
                    <a:pt x="80" y="35"/>
                    <a:pt x="67" y="22"/>
                    <a:pt x="51" y="22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44" name="Group 143"/>
          <p:cNvGrpSpPr/>
          <p:nvPr/>
        </p:nvGrpSpPr>
        <p:grpSpPr>
          <a:xfrm>
            <a:off x="7323083" y="1491202"/>
            <a:ext cx="375261" cy="621749"/>
            <a:chOff x="6513384" y="1526658"/>
            <a:chExt cx="375261" cy="621749"/>
          </a:xfrm>
        </p:grpSpPr>
        <p:sp>
          <p:nvSpPr>
            <p:cNvPr id="145" name="Freeform 20"/>
            <p:cNvSpPr>
              <a:spLocks noEditPoints="1"/>
            </p:cNvSpPr>
            <p:nvPr/>
          </p:nvSpPr>
          <p:spPr bwMode="auto">
            <a:xfrm>
              <a:off x="6513384" y="1786804"/>
              <a:ext cx="375261" cy="361603"/>
            </a:xfrm>
            <a:custGeom>
              <a:avLst/>
              <a:gdLst>
                <a:gd name="T0" fmla="*/ 273 w 273"/>
                <a:gd name="T1" fmla="*/ 263 h 263"/>
                <a:gd name="T2" fmla="*/ 0 w 273"/>
                <a:gd name="T3" fmla="*/ 263 h 263"/>
                <a:gd name="T4" fmla="*/ 0 w 273"/>
                <a:gd name="T5" fmla="*/ 65 h 263"/>
                <a:gd name="T6" fmla="*/ 64 w 273"/>
                <a:gd name="T7" fmla="*/ 0 h 263"/>
                <a:gd name="T8" fmla="*/ 273 w 273"/>
                <a:gd name="T9" fmla="*/ 0 h 263"/>
                <a:gd name="T10" fmla="*/ 273 w 273"/>
                <a:gd name="T11" fmla="*/ 263 h 263"/>
                <a:gd name="T12" fmla="*/ 22 w 273"/>
                <a:gd name="T13" fmla="*/ 241 h 263"/>
                <a:gd name="T14" fmla="*/ 251 w 273"/>
                <a:gd name="T15" fmla="*/ 241 h 263"/>
                <a:gd name="T16" fmla="*/ 251 w 273"/>
                <a:gd name="T17" fmla="*/ 22 h 263"/>
                <a:gd name="T18" fmla="*/ 64 w 273"/>
                <a:gd name="T19" fmla="*/ 22 h 263"/>
                <a:gd name="T20" fmla="*/ 22 w 273"/>
                <a:gd name="T21" fmla="*/ 65 h 263"/>
                <a:gd name="T22" fmla="*/ 22 w 273"/>
                <a:gd name="T23" fmla="*/ 24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3" h="263">
                  <a:moveTo>
                    <a:pt x="273" y="263"/>
                  </a:moveTo>
                  <a:cubicBezTo>
                    <a:pt x="0" y="263"/>
                    <a:pt x="0" y="263"/>
                    <a:pt x="0" y="263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273" y="0"/>
                    <a:pt x="273" y="0"/>
                    <a:pt x="273" y="0"/>
                  </a:cubicBezTo>
                  <a:lnTo>
                    <a:pt x="273" y="263"/>
                  </a:lnTo>
                  <a:close/>
                  <a:moveTo>
                    <a:pt x="22" y="241"/>
                  </a:moveTo>
                  <a:cubicBezTo>
                    <a:pt x="251" y="241"/>
                    <a:pt x="251" y="241"/>
                    <a:pt x="251" y="241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41" y="22"/>
                    <a:pt x="22" y="41"/>
                    <a:pt x="22" y="65"/>
                  </a:cubicBezTo>
                  <a:lnTo>
                    <a:pt x="22" y="241"/>
                  </a:ln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6" name="Freeform 21"/>
            <p:cNvSpPr>
              <a:spLocks noEditPoints="1"/>
            </p:cNvSpPr>
            <p:nvPr/>
          </p:nvSpPr>
          <p:spPr bwMode="auto">
            <a:xfrm>
              <a:off x="6581022" y="1526658"/>
              <a:ext cx="239334" cy="239334"/>
            </a:xfrm>
            <a:custGeom>
              <a:avLst/>
              <a:gdLst>
                <a:gd name="T0" fmla="*/ 87 w 174"/>
                <a:gd name="T1" fmla="*/ 174 h 174"/>
                <a:gd name="T2" fmla="*/ 0 w 174"/>
                <a:gd name="T3" fmla="*/ 87 h 174"/>
                <a:gd name="T4" fmla="*/ 87 w 174"/>
                <a:gd name="T5" fmla="*/ 0 h 174"/>
                <a:gd name="T6" fmla="*/ 174 w 174"/>
                <a:gd name="T7" fmla="*/ 87 h 174"/>
                <a:gd name="T8" fmla="*/ 87 w 174"/>
                <a:gd name="T9" fmla="*/ 174 h 174"/>
                <a:gd name="T10" fmla="*/ 87 w 174"/>
                <a:gd name="T11" fmla="*/ 22 h 174"/>
                <a:gd name="T12" fmla="*/ 22 w 174"/>
                <a:gd name="T13" fmla="*/ 87 h 174"/>
                <a:gd name="T14" fmla="*/ 87 w 174"/>
                <a:gd name="T15" fmla="*/ 152 h 174"/>
                <a:gd name="T16" fmla="*/ 152 w 174"/>
                <a:gd name="T17" fmla="*/ 87 h 174"/>
                <a:gd name="T18" fmla="*/ 87 w 174"/>
                <a:gd name="T19" fmla="*/ 2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" h="174">
                  <a:moveTo>
                    <a:pt x="87" y="174"/>
                  </a:moveTo>
                  <a:cubicBezTo>
                    <a:pt x="39" y="174"/>
                    <a:pt x="0" y="135"/>
                    <a:pt x="0" y="87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135" y="0"/>
                    <a:pt x="174" y="39"/>
                    <a:pt x="174" y="87"/>
                  </a:cubicBezTo>
                  <a:cubicBezTo>
                    <a:pt x="174" y="135"/>
                    <a:pt x="135" y="174"/>
                    <a:pt x="87" y="174"/>
                  </a:cubicBezTo>
                  <a:close/>
                  <a:moveTo>
                    <a:pt x="87" y="22"/>
                  </a:moveTo>
                  <a:cubicBezTo>
                    <a:pt x="51" y="22"/>
                    <a:pt x="22" y="51"/>
                    <a:pt x="22" y="87"/>
                  </a:cubicBezTo>
                  <a:cubicBezTo>
                    <a:pt x="22" y="123"/>
                    <a:pt x="51" y="152"/>
                    <a:pt x="87" y="152"/>
                  </a:cubicBezTo>
                  <a:cubicBezTo>
                    <a:pt x="123" y="152"/>
                    <a:pt x="152" y="123"/>
                    <a:pt x="152" y="87"/>
                  </a:cubicBezTo>
                  <a:cubicBezTo>
                    <a:pt x="152" y="51"/>
                    <a:pt x="123" y="22"/>
                    <a:pt x="87" y="22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47" name="Group 146"/>
          <p:cNvGrpSpPr/>
          <p:nvPr/>
        </p:nvGrpSpPr>
        <p:grpSpPr>
          <a:xfrm>
            <a:off x="8318021" y="1461610"/>
            <a:ext cx="631504" cy="680932"/>
            <a:chOff x="2461029" y="1432389"/>
            <a:chExt cx="631504" cy="680932"/>
          </a:xfrm>
        </p:grpSpPr>
        <p:sp>
          <p:nvSpPr>
            <p:cNvPr id="148" name="Rectangle 14"/>
            <p:cNvSpPr>
              <a:spLocks noChangeArrowheads="1"/>
            </p:cNvSpPr>
            <p:nvPr/>
          </p:nvSpPr>
          <p:spPr bwMode="auto">
            <a:xfrm>
              <a:off x="2766700" y="1432389"/>
              <a:ext cx="29917" cy="680932"/>
            </a:xfrm>
            <a:prstGeom prst="rect">
              <a:avLst/>
            </a:pr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9" name="Freeform 15"/>
            <p:cNvSpPr>
              <a:spLocks noEditPoints="1"/>
            </p:cNvSpPr>
            <p:nvPr/>
          </p:nvSpPr>
          <p:spPr bwMode="auto">
            <a:xfrm>
              <a:off x="2461029" y="1644408"/>
              <a:ext cx="204865" cy="398674"/>
            </a:xfrm>
            <a:custGeom>
              <a:avLst/>
              <a:gdLst>
                <a:gd name="T0" fmla="*/ 123 w 149"/>
                <a:gd name="T1" fmla="*/ 290 h 290"/>
                <a:gd name="T2" fmla="*/ 27 w 149"/>
                <a:gd name="T3" fmla="*/ 290 h 290"/>
                <a:gd name="T4" fmla="*/ 27 w 149"/>
                <a:gd name="T5" fmla="*/ 167 h 290"/>
                <a:gd name="T6" fmla="*/ 0 w 149"/>
                <a:gd name="T7" fmla="*/ 167 h 290"/>
                <a:gd name="T8" fmla="*/ 0 w 149"/>
                <a:gd name="T9" fmla="*/ 41 h 290"/>
                <a:gd name="T10" fmla="*/ 41 w 149"/>
                <a:gd name="T11" fmla="*/ 0 h 290"/>
                <a:gd name="T12" fmla="*/ 149 w 149"/>
                <a:gd name="T13" fmla="*/ 0 h 290"/>
                <a:gd name="T14" fmla="*/ 149 w 149"/>
                <a:gd name="T15" fmla="*/ 167 h 290"/>
                <a:gd name="T16" fmla="*/ 123 w 149"/>
                <a:gd name="T17" fmla="*/ 167 h 290"/>
                <a:gd name="T18" fmla="*/ 123 w 149"/>
                <a:gd name="T19" fmla="*/ 290 h 290"/>
                <a:gd name="T20" fmla="*/ 49 w 149"/>
                <a:gd name="T21" fmla="*/ 268 h 290"/>
                <a:gd name="T22" fmla="*/ 101 w 149"/>
                <a:gd name="T23" fmla="*/ 268 h 290"/>
                <a:gd name="T24" fmla="*/ 101 w 149"/>
                <a:gd name="T25" fmla="*/ 145 h 290"/>
                <a:gd name="T26" fmla="*/ 127 w 149"/>
                <a:gd name="T27" fmla="*/ 145 h 290"/>
                <a:gd name="T28" fmla="*/ 127 w 149"/>
                <a:gd name="T29" fmla="*/ 22 h 290"/>
                <a:gd name="T30" fmla="*/ 41 w 149"/>
                <a:gd name="T31" fmla="*/ 22 h 290"/>
                <a:gd name="T32" fmla="*/ 22 w 149"/>
                <a:gd name="T33" fmla="*/ 41 h 290"/>
                <a:gd name="T34" fmla="*/ 22 w 149"/>
                <a:gd name="T35" fmla="*/ 145 h 290"/>
                <a:gd name="T36" fmla="*/ 49 w 149"/>
                <a:gd name="T37" fmla="*/ 145 h 290"/>
                <a:gd name="T38" fmla="*/ 49 w 149"/>
                <a:gd name="T39" fmla="*/ 268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9" h="290">
                  <a:moveTo>
                    <a:pt x="123" y="290"/>
                  </a:moveTo>
                  <a:cubicBezTo>
                    <a:pt x="27" y="290"/>
                    <a:pt x="27" y="290"/>
                    <a:pt x="27" y="290"/>
                  </a:cubicBezTo>
                  <a:cubicBezTo>
                    <a:pt x="27" y="167"/>
                    <a:pt x="27" y="167"/>
                    <a:pt x="27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19"/>
                    <a:pt x="18" y="0"/>
                    <a:pt x="41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167"/>
                    <a:pt x="149" y="167"/>
                    <a:pt x="149" y="167"/>
                  </a:cubicBezTo>
                  <a:cubicBezTo>
                    <a:pt x="123" y="167"/>
                    <a:pt x="123" y="167"/>
                    <a:pt x="123" y="167"/>
                  </a:cubicBezTo>
                  <a:lnTo>
                    <a:pt x="123" y="290"/>
                  </a:lnTo>
                  <a:close/>
                  <a:moveTo>
                    <a:pt x="49" y="268"/>
                  </a:moveTo>
                  <a:cubicBezTo>
                    <a:pt x="101" y="268"/>
                    <a:pt x="101" y="268"/>
                    <a:pt x="101" y="268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0" y="22"/>
                    <a:pt x="22" y="31"/>
                    <a:pt x="22" y="41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49" y="145"/>
                    <a:pt x="49" y="145"/>
                    <a:pt x="49" y="145"/>
                  </a:cubicBezTo>
                  <a:lnTo>
                    <a:pt x="49" y="268"/>
                  </a:ln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0" name="Freeform 16"/>
            <p:cNvSpPr>
              <a:spLocks noEditPoints="1"/>
            </p:cNvSpPr>
            <p:nvPr/>
          </p:nvSpPr>
          <p:spPr bwMode="auto">
            <a:xfrm>
              <a:off x="2500050" y="1506531"/>
              <a:ext cx="127472" cy="126821"/>
            </a:xfrm>
            <a:custGeom>
              <a:avLst/>
              <a:gdLst>
                <a:gd name="T0" fmla="*/ 46 w 93"/>
                <a:gd name="T1" fmla="*/ 92 h 92"/>
                <a:gd name="T2" fmla="*/ 0 w 93"/>
                <a:gd name="T3" fmla="*/ 46 h 92"/>
                <a:gd name="T4" fmla="*/ 46 w 93"/>
                <a:gd name="T5" fmla="*/ 0 h 92"/>
                <a:gd name="T6" fmla="*/ 93 w 93"/>
                <a:gd name="T7" fmla="*/ 46 h 92"/>
                <a:gd name="T8" fmla="*/ 46 w 93"/>
                <a:gd name="T9" fmla="*/ 92 h 92"/>
                <a:gd name="T10" fmla="*/ 46 w 93"/>
                <a:gd name="T11" fmla="*/ 22 h 92"/>
                <a:gd name="T12" fmla="*/ 22 w 93"/>
                <a:gd name="T13" fmla="*/ 46 h 92"/>
                <a:gd name="T14" fmla="*/ 46 w 93"/>
                <a:gd name="T15" fmla="*/ 70 h 92"/>
                <a:gd name="T16" fmla="*/ 71 w 93"/>
                <a:gd name="T17" fmla="*/ 46 h 92"/>
                <a:gd name="T18" fmla="*/ 46 w 93"/>
                <a:gd name="T19" fmla="*/ 2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92">
                  <a:moveTo>
                    <a:pt x="46" y="92"/>
                  </a:moveTo>
                  <a:cubicBezTo>
                    <a:pt x="21" y="92"/>
                    <a:pt x="0" y="72"/>
                    <a:pt x="0" y="46"/>
                  </a:cubicBezTo>
                  <a:cubicBezTo>
                    <a:pt x="0" y="21"/>
                    <a:pt x="21" y="0"/>
                    <a:pt x="46" y="0"/>
                  </a:cubicBezTo>
                  <a:cubicBezTo>
                    <a:pt x="72" y="0"/>
                    <a:pt x="93" y="21"/>
                    <a:pt x="93" y="46"/>
                  </a:cubicBezTo>
                  <a:cubicBezTo>
                    <a:pt x="93" y="72"/>
                    <a:pt x="72" y="92"/>
                    <a:pt x="46" y="92"/>
                  </a:cubicBezTo>
                  <a:close/>
                  <a:moveTo>
                    <a:pt x="46" y="22"/>
                  </a:moveTo>
                  <a:cubicBezTo>
                    <a:pt x="33" y="22"/>
                    <a:pt x="22" y="33"/>
                    <a:pt x="22" y="46"/>
                  </a:cubicBezTo>
                  <a:cubicBezTo>
                    <a:pt x="22" y="60"/>
                    <a:pt x="33" y="70"/>
                    <a:pt x="46" y="70"/>
                  </a:cubicBezTo>
                  <a:cubicBezTo>
                    <a:pt x="60" y="70"/>
                    <a:pt x="71" y="60"/>
                    <a:pt x="71" y="46"/>
                  </a:cubicBezTo>
                  <a:cubicBezTo>
                    <a:pt x="71" y="33"/>
                    <a:pt x="60" y="22"/>
                    <a:pt x="46" y="22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1" name="Freeform 17"/>
            <p:cNvSpPr>
              <a:spLocks noEditPoints="1"/>
            </p:cNvSpPr>
            <p:nvPr/>
          </p:nvSpPr>
          <p:spPr bwMode="auto">
            <a:xfrm>
              <a:off x="2875311" y="1644408"/>
              <a:ext cx="217222" cy="398674"/>
            </a:xfrm>
            <a:custGeom>
              <a:avLst/>
              <a:gdLst>
                <a:gd name="T0" fmla="*/ 117 w 158"/>
                <a:gd name="T1" fmla="*/ 290 h 290"/>
                <a:gd name="T2" fmla="*/ 41 w 158"/>
                <a:gd name="T3" fmla="*/ 290 h 290"/>
                <a:gd name="T4" fmla="*/ 41 w 158"/>
                <a:gd name="T5" fmla="*/ 236 h 290"/>
                <a:gd name="T6" fmla="*/ 0 w 158"/>
                <a:gd name="T7" fmla="*/ 236 h 290"/>
                <a:gd name="T8" fmla="*/ 22 w 158"/>
                <a:gd name="T9" fmla="*/ 40 h 290"/>
                <a:gd name="T10" fmla="*/ 66 w 158"/>
                <a:gd name="T11" fmla="*/ 0 h 290"/>
                <a:gd name="T12" fmla="*/ 132 w 158"/>
                <a:gd name="T13" fmla="*/ 0 h 290"/>
                <a:gd name="T14" fmla="*/ 158 w 158"/>
                <a:gd name="T15" fmla="*/ 236 h 290"/>
                <a:gd name="T16" fmla="*/ 117 w 158"/>
                <a:gd name="T17" fmla="*/ 236 h 290"/>
                <a:gd name="T18" fmla="*/ 117 w 158"/>
                <a:gd name="T19" fmla="*/ 290 h 290"/>
                <a:gd name="T20" fmla="*/ 63 w 158"/>
                <a:gd name="T21" fmla="*/ 268 h 290"/>
                <a:gd name="T22" fmla="*/ 95 w 158"/>
                <a:gd name="T23" fmla="*/ 268 h 290"/>
                <a:gd name="T24" fmla="*/ 95 w 158"/>
                <a:gd name="T25" fmla="*/ 214 h 290"/>
                <a:gd name="T26" fmla="*/ 133 w 158"/>
                <a:gd name="T27" fmla="*/ 214 h 290"/>
                <a:gd name="T28" fmla="*/ 112 w 158"/>
                <a:gd name="T29" fmla="*/ 22 h 290"/>
                <a:gd name="T30" fmla="*/ 66 w 158"/>
                <a:gd name="T31" fmla="*/ 22 h 290"/>
                <a:gd name="T32" fmla="*/ 44 w 158"/>
                <a:gd name="T33" fmla="*/ 43 h 290"/>
                <a:gd name="T34" fmla="*/ 25 w 158"/>
                <a:gd name="T35" fmla="*/ 214 h 290"/>
                <a:gd name="T36" fmla="*/ 63 w 158"/>
                <a:gd name="T37" fmla="*/ 214 h 290"/>
                <a:gd name="T38" fmla="*/ 63 w 158"/>
                <a:gd name="T39" fmla="*/ 268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8" h="290">
                  <a:moveTo>
                    <a:pt x="117" y="290"/>
                  </a:moveTo>
                  <a:cubicBezTo>
                    <a:pt x="41" y="290"/>
                    <a:pt x="41" y="290"/>
                    <a:pt x="41" y="290"/>
                  </a:cubicBezTo>
                  <a:cubicBezTo>
                    <a:pt x="41" y="236"/>
                    <a:pt x="41" y="236"/>
                    <a:pt x="41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5" y="17"/>
                    <a:pt x="44" y="0"/>
                    <a:pt x="66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58" y="236"/>
                    <a:pt x="158" y="236"/>
                    <a:pt x="158" y="236"/>
                  </a:cubicBezTo>
                  <a:cubicBezTo>
                    <a:pt x="117" y="236"/>
                    <a:pt x="117" y="236"/>
                    <a:pt x="117" y="236"/>
                  </a:cubicBezTo>
                  <a:lnTo>
                    <a:pt x="117" y="290"/>
                  </a:lnTo>
                  <a:close/>
                  <a:moveTo>
                    <a:pt x="63" y="268"/>
                  </a:moveTo>
                  <a:cubicBezTo>
                    <a:pt x="95" y="268"/>
                    <a:pt x="95" y="268"/>
                    <a:pt x="95" y="268"/>
                  </a:cubicBezTo>
                  <a:cubicBezTo>
                    <a:pt x="95" y="214"/>
                    <a:pt x="95" y="214"/>
                    <a:pt x="95" y="214"/>
                  </a:cubicBezTo>
                  <a:cubicBezTo>
                    <a:pt x="133" y="214"/>
                    <a:pt x="133" y="214"/>
                    <a:pt x="133" y="214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55" y="22"/>
                    <a:pt x="45" y="31"/>
                    <a:pt x="44" y="43"/>
                  </a:cubicBezTo>
                  <a:cubicBezTo>
                    <a:pt x="25" y="214"/>
                    <a:pt x="25" y="214"/>
                    <a:pt x="25" y="214"/>
                  </a:cubicBezTo>
                  <a:cubicBezTo>
                    <a:pt x="63" y="214"/>
                    <a:pt x="63" y="214"/>
                    <a:pt x="63" y="214"/>
                  </a:cubicBezTo>
                  <a:lnTo>
                    <a:pt x="63" y="268"/>
                  </a:ln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2" name="Freeform 18"/>
            <p:cNvSpPr>
              <a:spLocks noEditPoints="1"/>
            </p:cNvSpPr>
            <p:nvPr/>
          </p:nvSpPr>
          <p:spPr bwMode="auto">
            <a:xfrm>
              <a:off x="2927340" y="1506531"/>
              <a:ext cx="128122" cy="126821"/>
            </a:xfrm>
            <a:custGeom>
              <a:avLst/>
              <a:gdLst>
                <a:gd name="T0" fmla="*/ 47 w 93"/>
                <a:gd name="T1" fmla="*/ 92 h 92"/>
                <a:gd name="T2" fmla="*/ 0 w 93"/>
                <a:gd name="T3" fmla="*/ 46 h 92"/>
                <a:gd name="T4" fmla="*/ 47 w 93"/>
                <a:gd name="T5" fmla="*/ 0 h 92"/>
                <a:gd name="T6" fmla="*/ 93 w 93"/>
                <a:gd name="T7" fmla="*/ 46 h 92"/>
                <a:gd name="T8" fmla="*/ 47 w 93"/>
                <a:gd name="T9" fmla="*/ 92 h 92"/>
                <a:gd name="T10" fmla="*/ 47 w 93"/>
                <a:gd name="T11" fmla="*/ 22 h 92"/>
                <a:gd name="T12" fmla="*/ 22 w 93"/>
                <a:gd name="T13" fmla="*/ 46 h 92"/>
                <a:gd name="T14" fmla="*/ 47 w 93"/>
                <a:gd name="T15" fmla="*/ 70 h 92"/>
                <a:gd name="T16" fmla="*/ 71 w 93"/>
                <a:gd name="T17" fmla="*/ 46 h 92"/>
                <a:gd name="T18" fmla="*/ 47 w 93"/>
                <a:gd name="T19" fmla="*/ 2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92">
                  <a:moveTo>
                    <a:pt x="47" y="92"/>
                  </a:moveTo>
                  <a:cubicBezTo>
                    <a:pt x="21" y="92"/>
                    <a:pt x="0" y="72"/>
                    <a:pt x="0" y="46"/>
                  </a:cubicBezTo>
                  <a:cubicBezTo>
                    <a:pt x="0" y="21"/>
                    <a:pt x="21" y="0"/>
                    <a:pt x="47" y="0"/>
                  </a:cubicBezTo>
                  <a:cubicBezTo>
                    <a:pt x="72" y="0"/>
                    <a:pt x="93" y="21"/>
                    <a:pt x="93" y="46"/>
                  </a:cubicBezTo>
                  <a:cubicBezTo>
                    <a:pt x="93" y="72"/>
                    <a:pt x="72" y="92"/>
                    <a:pt x="47" y="92"/>
                  </a:cubicBezTo>
                  <a:close/>
                  <a:moveTo>
                    <a:pt x="47" y="22"/>
                  </a:moveTo>
                  <a:cubicBezTo>
                    <a:pt x="33" y="22"/>
                    <a:pt x="22" y="33"/>
                    <a:pt x="22" y="46"/>
                  </a:cubicBezTo>
                  <a:cubicBezTo>
                    <a:pt x="22" y="60"/>
                    <a:pt x="33" y="70"/>
                    <a:pt x="47" y="70"/>
                  </a:cubicBezTo>
                  <a:cubicBezTo>
                    <a:pt x="60" y="70"/>
                    <a:pt x="71" y="60"/>
                    <a:pt x="71" y="46"/>
                  </a:cubicBezTo>
                  <a:cubicBezTo>
                    <a:pt x="71" y="33"/>
                    <a:pt x="60" y="22"/>
                    <a:pt x="47" y="22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53" name="Freeform 8"/>
          <p:cNvSpPr>
            <a:spLocks noEditPoints="1"/>
          </p:cNvSpPr>
          <p:nvPr/>
        </p:nvSpPr>
        <p:spPr bwMode="auto">
          <a:xfrm>
            <a:off x="1799959" y="5180435"/>
            <a:ext cx="658820" cy="530698"/>
          </a:xfrm>
          <a:custGeom>
            <a:avLst/>
            <a:gdLst>
              <a:gd name="T0" fmla="*/ 111 w 511"/>
              <a:gd name="T1" fmla="*/ 0 h 412"/>
              <a:gd name="T2" fmla="*/ 111 w 511"/>
              <a:gd name="T3" fmla="*/ 149 h 412"/>
              <a:gd name="T4" fmla="*/ 133 w 511"/>
              <a:gd name="T5" fmla="*/ 149 h 412"/>
              <a:gd name="T6" fmla="*/ 133 w 511"/>
              <a:gd name="T7" fmla="*/ 22 h 412"/>
              <a:gd name="T8" fmla="*/ 489 w 511"/>
              <a:gd name="T9" fmla="*/ 22 h 412"/>
              <a:gd name="T10" fmla="*/ 489 w 511"/>
              <a:gd name="T11" fmla="*/ 315 h 412"/>
              <a:gd name="T12" fmla="*/ 414 w 511"/>
              <a:gd name="T13" fmla="*/ 390 h 412"/>
              <a:gd name="T14" fmla="*/ 133 w 511"/>
              <a:gd name="T15" fmla="*/ 390 h 412"/>
              <a:gd name="T16" fmla="*/ 133 w 511"/>
              <a:gd name="T17" fmla="*/ 268 h 412"/>
              <a:gd name="T18" fmla="*/ 111 w 511"/>
              <a:gd name="T19" fmla="*/ 268 h 412"/>
              <a:gd name="T20" fmla="*/ 111 w 511"/>
              <a:gd name="T21" fmla="*/ 412 h 412"/>
              <a:gd name="T22" fmla="*/ 414 w 511"/>
              <a:gd name="T23" fmla="*/ 412 h 412"/>
              <a:gd name="T24" fmla="*/ 511 w 511"/>
              <a:gd name="T25" fmla="*/ 315 h 412"/>
              <a:gd name="T26" fmla="*/ 511 w 511"/>
              <a:gd name="T27" fmla="*/ 0 h 412"/>
              <a:gd name="T28" fmla="*/ 111 w 511"/>
              <a:gd name="T29" fmla="*/ 0 h 412"/>
              <a:gd name="T30" fmla="*/ 181 w 511"/>
              <a:gd name="T31" fmla="*/ 269 h 412"/>
              <a:gd name="T32" fmla="*/ 197 w 511"/>
              <a:gd name="T33" fmla="*/ 285 h 412"/>
              <a:gd name="T34" fmla="*/ 276 w 511"/>
              <a:gd name="T35" fmla="*/ 206 h 412"/>
              <a:gd name="T36" fmla="*/ 197 w 511"/>
              <a:gd name="T37" fmla="*/ 127 h 412"/>
              <a:gd name="T38" fmla="*/ 181 w 511"/>
              <a:gd name="T39" fmla="*/ 143 h 412"/>
              <a:gd name="T40" fmla="*/ 233 w 511"/>
              <a:gd name="T41" fmla="*/ 195 h 412"/>
              <a:gd name="T42" fmla="*/ 0 w 511"/>
              <a:gd name="T43" fmla="*/ 195 h 412"/>
              <a:gd name="T44" fmla="*/ 0 w 511"/>
              <a:gd name="T45" fmla="*/ 217 h 412"/>
              <a:gd name="T46" fmla="*/ 233 w 511"/>
              <a:gd name="T47" fmla="*/ 217 h 412"/>
              <a:gd name="T48" fmla="*/ 181 w 511"/>
              <a:gd name="T49" fmla="*/ 269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11" h="412">
                <a:moveTo>
                  <a:pt x="111" y="0"/>
                </a:moveTo>
                <a:cubicBezTo>
                  <a:pt x="111" y="149"/>
                  <a:pt x="111" y="149"/>
                  <a:pt x="111" y="149"/>
                </a:cubicBezTo>
                <a:cubicBezTo>
                  <a:pt x="133" y="149"/>
                  <a:pt x="133" y="149"/>
                  <a:pt x="133" y="149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489" y="22"/>
                  <a:pt x="489" y="22"/>
                  <a:pt x="489" y="22"/>
                </a:cubicBezTo>
                <a:cubicBezTo>
                  <a:pt x="489" y="315"/>
                  <a:pt x="489" y="315"/>
                  <a:pt x="489" y="315"/>
                </a:cubicBezTo>
                <a:cubicBezTo>
                  <a:pt x="489" y="357"/>
                  <a:pt x="455" y="390"/>
                  <a:pt x="414" y="390"/>
                </a:cubicBezTo>
                <a:cubicBezTo>
                  <a:pt x="133" y="390"/>
                  <a:pt x="133" y="390"/>
                  <a:pt x="133" y="390"/>
                </a:cubicBezTo>
                <a:cubicBezTo>
                  <a:pt x="133" y="268"/>
                  <a:pt x="133" y="268"/>
                  <a:pt x="133" y="268"/>
                </a:cubicBezTo>
                <a:cubicBezTo>
                  <a:pt x="111" y="268"/>
                  <a:pt x="111" y="268"/>
                  <a:pt x="111" y="268"/>
                </a:cubicBezTo>
                <a:cubicBezTo>
                  <a:pt x="111" y="412"/>
                  <a:pt x="111" y="412"/>
                  <a:pt x="111" y="412"/>
                </a:cubicBezTo>
                <a:cubicBezTo>
                  <a:pt x="414" y="412"/>
                  <a:pt x="414" y="412"/>
                  <a:pt x="414" y="412"/>
                </a:cubicBezTo>
                <a:cubicBezTo>
                  <a:pt x="467" y="412"/>
                  <a:pt x="511" y="369"/>
                  <a:pt x="511" y="315"/>
                </a:cubicBezTo>
                <a:cubicBezTo>
                  <a:pt x="511" y="0"/>
                  <a:pt x="511" y="0"/>
                  <a:pt x="511" y="0"/>
                </a:cubicBezTo>
                <a:lnTo>
                  <a:pt x="111" y="0"/>
                </a:lnTo>
                <a:close/>
                <a:moveTo>
                  <a:pt x="181" y="269"/>
                </a:moveTo>
                <a:cubicBezTo>
                  <a:pt x="197" y="285"/>
                  <a:pt x="197" y="285"/>
                  <a:pt x="197" y="285"/>
                </a:cubicBezTo>
                <a:cubicBezTo>
                  <a:pt x="276" y="206"/>
                  <a:pt x="276" y="206"/>
                  <a:pt x="276" y="206"/>
                </a:cubicBezTo>
                <a:cubicBezTo>
                  <a:pt x="197" y="127"/>
                  <a:pt x="197" y="127"/>
                  <a:pt x="197" y="127"/>
                </a:cubicBezTo>
                <a:cubicBezTo>
                  <a:pt x="181" y="143"/>
                  <a:pt x="181" y="143"/>
                  <a:pt x="181" y="143"/>
                </a:cubicBezTo>
                <a:cubicBezTo>
                  <a:pt x="233" y="195"/>
                  <a:pt x="233" y="195"/>
                  <a:pt x="233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217"/>
                  <a:pt x="0" y="217"/>
                  <a:pt x="0" y="217"/>
                </a:cubicBezTo>
                <a:cubicBezTo>
                  <a:pt x="233" y="217"/>
                  <a:pt x="233" y="217"/>
                  <a:pt x="233" y="217"/>
                </a:cubicBezTo>
                <a:lnTo>
                  <a:pt x="181" y="26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4" name="Freeform 19"/>
          <p:cNvSpPr>
            <a:spLocks noEditPoints="1"/>
          </p:cNvSpPr>
          <p:nvPr/>
        </p:nvSpPr>
        <p:spPr bwMode="auto">
          <a:xfrm>
            <a:off x="4229720" y="5167103"/>
            <a:ext cx="583378" cy="557363"/>
          </a:xfrm>
          <a:custGeom>
            <a:avLst/>
            <a:gdLst>
              <a:gd name="T0" fmla="*/ 451 w 451"/>
              <a:gd name="T1" fmla="*/ 188 h 431"/>
              <a:gd name="T2" fmla="*/ 426 w 451"/>
              <a:gd name="T3" fmla="*/ 188 h 431"/>
              <a:gd name="T4" fmla="*/ 426 w 451"/>
              <a:gd name="T5" fmla="*/ 61 h 431"/>
              <a:gd name="T6" fmla="*/ 345 w 451"/>
              <a:gd name="T7" fmla="*/ 61 h 431"/>
              <a:gd name="T8" fmla="*/ 312 w 451"/>
              <a:gd name="T9" fmla="*/ 0 h 431"/>
              <a:gd name="T10" fmla="*/ 195 w 451"/>
              <a:gd name="T11" fmla="*/ 61 h 431"/>
              <a:gd name="T12" fmla="*/ 0 w 451"/>
              <a:gd name="T13" fmla="*/ 61 h 431"/>
              <a:gd name="T14" fmla="*/ 0 w 451"/>
              <a:gd name="T15" fmla="*/ 431 h 431"/>
              <a:gd name="T16" fmla="*/ 373 w 451"/>
              <a:gd name="T17" fmla="*/ 431 h 431"/>
              <a:gd name="T18" fmla="*/ 426 w 451"/>
              <a:gd name="T19" fmla="*/ 379 h 431"/>
              <a:gd name="T20" fmla="*/ 426 w 451"/>
              <a:gd name="T21" fmla="*/ 319 h 431"/>
              <a:gd name="T22" fmla="*/ 451 w 451"/>
              <a:gd name="T23" fmla="*/ 319 h 431"/>
              <a:gd name="T24" fmla="*/ 451 w 451"/>
              <a:gd name="T25" fmla="*/ 188 h 431"/>
              <a:gd name="T26" fmla="*/ 408 w 451"/>
              <a:gd name="T27" fmla="*/ 79 h 431"/>
              <a:gd name="T28" fmla="*/ 408 w 451"/>
              <a:gd name="T29" fmla="*/ 116 h 431"/>
              <a:gd name="T30" fmla="*/ 375 w 451"/>
              <a:gd name="T31" fmla="*/ 116 h 431"/>
              <a:gd name="T32" fmla="*/ 355 w 451"/>
              <a:gd name="T33" fmla="*/ 79 h 431"/>
              <a:gd name="T34" fmla="*/ 408 w 451"/>
              <a:gd name="T35" fmla="*/ 79 h 431"/>
              <a:gd name="T36" fmla="*/ 355 w 451"/>
              <a:gd name="T37" fmla="*/ 116 h 431"/>
              <a:gd name="T38" fmla="*/ 129 w 451"/>
              <a:gd name="T39" fmla="*/ 116 h 431"/>
              <a:gd name="T40" fmla="*/ 304 w 451"/>
              <a:gd name="T41" fmla="*/ 24 h 431"/>
              <a:gd name="T42" fmla="*/ 355 w 451"/>
              <a:gd name="T43" fmla="*/ 116 h 431"/>
              <a:gd name="T44" fmla="*/ 408 w 451"/>
              <a:gd name="T45" fmla="*/ 379 h 431"/>
              <a:gd name="T46" fmla="*/ 373 w 451"/>
              <a:gd name="T47" fmla="*/ 413 h 431"/>
              <a:gd name="T48" fmla="*/ 18 w 451"/>
              <a:gd name="T49" fmla="*/ 413 h 431"/>
              <a:gd name="T50" fmla="*/ 18 w 451"/>
              <a:gd name="T51" fmla="*/ 79 h 431"/>
              <a:gd name="T52" fmla="*/ 160 w 451"/>
              <a:gd name="T53" fmla="*/ 79 h 431"/>
              <a:gd name="T54" fmla="*/ 90 w 451"/>
              <a:gd name="T55" fmla="*/ 116 h 431"/>
              <a:gd name="T56" fmla="*/ 49 w 451"/>
              <a:gd name="T57" fmla="*/ 116 h 431"/>
              <a:gd name="T58" fmla="*/ 49 w 451"/>
              <a:gd name="T59" fmla="*/ 134 h 431"/>
              <a:gd name="T60" fmla="*/ 408 w 451"/>
              <a:gd name="T61" fmla="*/ 134 h 431"/>
              <a:gd name="T62" fmla="*/ 408 w 451"/>
              <a:gd name="T63" fmla="*/ 188 h 431"/>
              <a:gd name="T64" fmla="*/ 329 w 451"/>
              <a:gd name="T65" fmla="*/ 188 h 431"/>
              <a:gd name="T66" fmla="*/ 264 w 451"/>
              <a:gd name="T67" fmla="*/ 253 h 431"/>
              <a:gd name="T68" fmla="*/ 329 w 451"/>
              <a:gd name="T69" fmla="*/ 319 h 431"/>
              <a:gd name="T70" fmla="*/ 408 w 451"/>
              <a:gd name="T71" fmla="*/ 319 h 431"/>
              <a:gd name="T72" fmla="*/ 408 w 451"/>
              <a:gd name="T73" fmla="*/ 379 h 431"/>
              <a:gd name="T74" fmla="*/ 433 w 451"/>
              <a:gd name="T75" fmla="*/ 301 h 431"/>
              <a:gd name="T76" fmla="*/ 329 w 451"/>
              <a:gd name="T77" fmla="*/ 301 h 431"/>
              <a:gd name="T78" fmla="*/ 282 w 451"/>
              <a:gd name="T79" fmla="*/ 253 h 431"/>
              <a:gd name="T80" fmla="*/ 329 w 451"/>
              <a:gd name="T81" fmla="*/ 206 h 431"/>
              <a:gd name="T82" fmla="*/ 433 w 451"/>
              <a:gd name="T83" fmla="*/ 206 h 431"/>
              <a:gd name="T84" fmla="*/ 433 w 451"/>
              <a:gd name="T85" fmla="*/ 301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1" h="431">
                <a:moveTo>
                  <a:pt x="451" y="188"/>
                </a:moveTo>
                <a:cubicBezTo>
                  <a:pt x="426" y="188"/>
                  <a:pt x="426" y="188"/>
                  <a:pt x="426" y="188"/>
                </a:cubicBezTo>
                <a:cubicBezTo>
                  <a:pt x="426" y="61"/>
                  <a:pt x="426" y="61"/>
                  <a:pt x="426" y="61"/>
                </a:cubicBezTo>
                <a:cubicBezTo>
                  <a:pt x="345" y="61"/>
                  <a:pt x="345" y="61"/>
                  <a:pt x="345" y="61"/>
                </a:cubicBezTo>
                <a:cubicBezTo>
                  <a:pt x="312" y="0"/>
                  <a:pt x="312" y="0"/>
                  <a:pt x="312" y="0"/>
                </a:cubicBezTo>
                <a:cubicBezTo>
                  <a:pt x="195" y="61"/>
                  <a:pt x="195" y="61"/>
                  <a:pt x="195" y="61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431"/>
                  <a:pt x="0" y="431"/>
                  <a:pt x="0" y="431"/>
                </a:cubicBezTo>
                <a:cubicBezTo>
                  <a:pt x="373" y="431"/>
                  <a:pt x="373" y="431"/>
                  <a:pt x="373" y="431"/>
                </a:cubicBezTo>
                <a:cubicBezTo>
                  <a:pt x="402" y="431"/>
                  <a:pt x="426" y="408"/>
                  <a:pt x="426" y="379"/>
                </a:cubicBezTo>
                <a:cubicBezTo>
                  <a:pt x="426" y="319"/>
                  <a:pt x="426" y="319"/>
                  <a:pt x="426" y="319"/>
                </a:cubicBezTo>
                <a:cubicBezTo>
                  <a:pt x="451" y="319"/>
                  <a:pt x="451" y="319"/>
                  <a:pt x="451" y="319"/>
                </a:cubicBezTo>
                <a:lnTo>
                  <a:pt x="451" y="188"/>
                </a:lnTo>
                <a:close/>
                <a:moveTo>
                  <a:pt x="408" y="79"/>
                </a:moveTo>
                <a:cubicBezTo>
                  <a:pt x="408" y="116"/>
                  <a:pt x="408" y="116"/>
                  <a:pt x="408" y="116"/>
                </a:cubicBezTo>
                <a:cubicBezTo>
                  <a:pt x="375" y="116"/>
                  <a:pt x="375" y="116"/>
                  <a:pt x="375" y="116"/>
                </a:cubicBezTo>
                <a:cubicBezTo>
                  <a:pt x="355" y="79"/>
                  <a:pt x="355" y="79"/>
                  <a:pt x="355" y="79"/>
                </a:cubicBezTo>
                <a:lnTo>
                  <a:pt x="408" y="79"/>
                </a:lnTo>
                <a:close/>
                <a:moveTo>
                  <a:pt x="355" y="116"/>
                </a:moveTo>
                <a:cubicBezTo>
                  <a:pt x="129" y="116"/>
                  <a:pt x="129" y="116"/>
                  <a:pt x="129" y="116"/>
                </a:cubicBezTo>
                <a:cubicBezTo>
                  <a:pt x="304" y="24"/>
                  <a:pt x="304" y="24"/>
                  <a:pt x="304" y="24"/>
                </a:cubicBezTo>
                <a:lnTo>
                  <a:pt x="355" y="116"/>
                </a:lnTo>
                <a:close/>
                <a:moveTo>
                  <a:pt x="408" y="379"/>
                </a:moveTo>
                <a:cubicBezTo>
                  <a:pt x="408" y="398"/>
                  <a:pt x="392" y="413"/>
                  <a:pt x="373" y="413"/>
                </a:cubicBezTo>
                <a:cubicBezTo>
                  <a:pt x="18" y="413"/>
                  <a:pt x="18" y="413"/>
                  <a:pt x="18" y="413"/>
                </a:cubicBezTo>
                <a:cubicBezTo>
                  <a:pt x="18" y="79"/>
                  <a:pt x="18" y="79"/>
                  <a:pt x="18" y="79"/>
                </a:cubicBezTo>
                <a:cubicBezTo>
                  <a:pt x="160" y="79"/>
                  <a:pt x="160" y="79"/>
                  <a:pt x="160" y="79"/>
                </a:cubicBezTo>
                <a:cubicBezTo>
                  <a:pt x="90" y="116"/>
                  <a:pt x="90" y="116"/>
                  <a:pt x="90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34"/>
                  <a:pt x="49" y="134"/>
                  <a:pt x="49" y="134"/>
                </a:cubicBezTo>
                <a:cubicBezTo>
                  <a:pt x="408" y="134"/>
                  <a:pt x="408" y="134"/>
                  <a:pt x="408" y="134"/>
                </a:cubicBezTo>
                <a:cubicBezTo>
                  <a:pt x="408" y="188"/>
                  <a:pt x="408" y="188"/>
                  <a:pt x="408" y="188"/>
                </a:cubicBezTo>
                <a:cubicBezTo>
                  <a:pt x="329" y="188"/>
                  <a:pt x="329" y="188"/>
                  <a:pt x="329" y="188"/>
                </a:cubicBezTo>
                <a:cubicBezTo>
                  <a:pt x="293" y="188"/>
                  <a:pt x="264" y="217"/>
                  <a:pt x="264" y="253"/>
                </a:cubicBezTo>
                <a:cubicBezTo>
                  <a:pt x="264" y="290"/>
                  <a:pt x="293" y="319"/>
                  <a:pt x="329" y="319"/>
                </a:cubicBezTo>
                <a:cubicBezTo>
                  <a:pt x="408" y="319"/>
                  <a:pt x="408" y="319"/>
                  <a:pt x="408" y="319"/>
                </a:cubicBezTo>
                <a:lnTo>
                  <a:pt x="408" y="379"/>
                </a:lnTo>
                <a:close/>
                <a:moveTo>
                  <a:pt x="433" y="301"/>
                </a:moveTo>
                <a:cubicBezTo>
                  <a:pt x="329" y="301"/>
                  <a:pt x="329" y="301"/>
                  <a:pt x="329" y="301"/>
                </a:cubicBezTo>
                <a:cubicBezTo>
                  <a:pt x="303" y="301"/>
                  <a:pt x="282" y="280"/>
                  <a:pt x="282" y="253"/>
                </a:cubicBezTo>
                <a:cubicBezTo>
                  <a:pt x="282" y="227"/>
                  <a:pt x="303" y="206"/>
                  <a:pt x="329" y="206"/>
                </a:cubicBezTo>
                <a:cubicBezTo>
                  <a:pt x="433" y="206"/>
                  <a:pt x="433" y="206"/>
                  <a:pt x="433" y="206"/>
                </a:cubicBezTo>
                <a:lnTo>
                  <a:pt x="433" y="30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5" name="Freeform 6"/>
          <p:cNvSpPr>
            <a:spLocks noEditPoints="1"/>
          </p:cNvSpPr>
          <p:nvPr/>
        </p:nvSpPr>
        <p:spPr bwMode="auto">
          <a:xfrm>
            <a:off x="6551521" y="5071174"/>
            <a:ext cx="597035" cy="749221"/>
          </a:xfrm>
          <a:custGeom>
            <a:avLst/>
            <a:gdLst>
              <a:gd name="T0" fmla="*/ 348 w 453"/>
              <a:gd name="T1" fmla="*/ 187 h 568"/>
              <a:gd name="T2" fmla="*/ 312 w 453"/>
              <a:gd name="T3" fmla="*/ 64 h 568"/>
              <a:gd name="T4" fmla="*/ 195 w 453"/>
              <a:gd name="T5" fmla="*/ 7 h 568"/>
              <a:gd name="T6" fmla="*/ 31 w 453"/>
              <a:gd name="T7" fmla="*/ 99 h 568"/>
              <a:gd name="T8" fmla="*/ 66 w 453"/>
              <a:gd name="T9" fmla="*/ 293 h 568"/>
              <a:gd name="T10" fmla="*/ 82 w 453"/>
              <a:gd name="T11" fmla="*/ 278 h 568"/>
              <a:gd name="T12" fmla="*/ 51 w 453"/>
              <a:gd name="T13" fmla="*/ 108 h 568"/>
              <a:gd name="T14" fmla="*/ 193 w 453"/>
              <a:gd name="T15" fmla="*/ 29 h 568"/>
              <a:gd name="T16" fmla="*/ 294 w 453"/>
              <a:gd name="T17" fmla="*/ 78 h 568"/>
              <a:gd name="T18" fmla="*/ 326 w 453"/>
              <a:gd name="T19" fmla="*/ 187 h 568"/>
              <a:gd name="T20" fmla="*/ 201 w 453"/>
              <a:gd name="T21" fmla="*/ 187 h 568"/>
              <a:gd name="T22" fmla="*/ 201 w 453"/>
              <a:gd name="T23" fmla="*/ 444 h 568"/>
              <a:gd name="T24" fmla="*/ 326 w 453"/>
              <a:gd name="T25" fmla="*/ 568 h 568"/>
              <a:gd name="T26" fmla="*/ 329 w 453"/>
              <a:gd name="T27" fmla="*/ 568 h 568"/>
              <a:gd name="T28" fmla="*/ 453 w 453"/>
              <a:gd name="T29" fmla="*/ 444 h 568"/>
              <a:gd name="T30" fmla="*/ 453 w 453"/>
              <a:gd name="T31" fmla="*/ 187 h 568"/>
              <a:gd name="T32" fmla="*/ 348 w 453"/>
              <a:gd name="T33" fmla="*/ 187 h 568"/>
              <a:gd name="T34" fmla="*/ 431 w 453"/>
              <a:gd name="T35" fmla="*/ 303 h 568"/>
              <a:gd name="T36" fmla="*/ 363 w 453"/>
              <a:gd name="T37" fmla="*/ 303 h 568"/>
              <a:gd name="T38" fmla="*/ 363 w 453"/>
              <a:gd name="T39" fmla="*/ 209 h 568"/>
              <a:gd name="T40" fmla="*/ 431 w 453"/>
              <a:gd name="T41" fmla="*/ 209 h 568"/>
              <a:gd name="T42" fmla="*/ 431 w 453"/>
              <a:gd name="T43" fmla="*/ 303 h 568"/>
              <a:gd name="T44" fmla="*/ 341 w 453"/>
              <a:gd name="T45" fmla="*/ 209 h 568"/>
              <a:gd name="T46" fmla="*/ 341 w 453"/>
              <a:gd name="T47" fmla="*/ 303 h 568"/>
              <a:gd name="T48" fmla="*/ 223 w 453"/>
              <a:gd name="T49" fmla="*/ 303 h 568"/>
              <a:gd name="T50" fmla="*/ 223 w 453"/>
              <a:gd name="T51" fmla="*/ 209 h 568"/>
              <a:gd name="T52" fmla="*/ 341 w 453"/>
              <a:gd name="T53" fmla="*/ 209 h 568"/>
              <a:gd name="T54" fmla="*/ 329 w 453"/>
              <a:gd name="T55" fmla="*/ 546 h 568"/>
              <a:gd name="T56" fmla="*/ 326 w 453"/>
              <a:gd name="T57" fmla="*/ 546 h 568"/>
              <a:gd name="T58" fmla="*/ 223 w 453"/>
              <a:gd name="T59" fmla="*/ 444 h 568"/>
              <a:gd name="T60" fmla="*/ 223 w 453"/>
              <a:gd name="T61" fmla="*/ 325 h 568"/>
              <a:gd name="T62" fmla="*/ 431 w 453"/>
              <a:gd name="T63" fmla="*/ 325 h 568"/>
              <a:gd name="T64" fmla="*/ 431 w 453"/>
              <a:gd name="T65" fmla="*/ 444 h 568"/>
              <a:gd name="T66" fmla="*/ 329 w 453"/>
              <a:gd name="T67" fmla="*/ 546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53" h="568">
                <a:moveTo>
                  <a:pt x="348" y="187"/>
                </a:moveTo>
                <a:cubicBezTo>
                  <a:pt x="349" y="163"/>
                  <a:pt x="347" y="108"/>
                  <a:pt x="312" y="64"/>
                </a:cubicBezTo>
                <a:cubicBezTo>
                  <a:pt x="285" y="31"/>
                  <a:pt x="246" y="12"/>
                  <a:pt x="195" y="7"/>
                </a:cubicBezTo>
                <a:cubicBezTo>
                  <a:pt x="124" y="0"/>
                  <a:pt x="61" y="35"/>
                  <a:pt x="31" y="99"/>
                </a:cubicBezTo>
                <a:cubicBezTo>
                  <a:pt x="0" y="164"/>
                  <a:pt x="14" y="240"/>
                  <a:pt x="66" y="293"/>
                </a:cubicBezTo>
                <a:cubicBezTo>
                  <a:pt x="82" y="278"/>
                  <a:pt x="82" y="278"/>
                  <a:pt x="82" y="278"/>
                </a:cubicBezTo>
                <a:cubicBezTo>
                  <a:pt x="27" y="221"/>
                  <a:pt x="30" y="153"/>
                  <a:pt x="51" y="108"/>
                </a:cubicBezTo>
                <a:cubicBezTo>
                  <a:pt x="77" y="53"/>
                  <a:pt x="131" y="23"/>
                  <a:pt x="193" y="29"/>
                </a:cubicBezTo>
                <a:cubicBezTo>
                  <a:pt x="238" y="33"/>
                  <a:pt x="272" y="50"/>
                  <a:pt x="294" y="78"/>
                </a:cubicBezTo>
                <a:cubicBezTo>
                  <a:pt x="325" y="116"/>
                  <a:pt x="327" y="167"/>
                  <a:pt x="326" y="187"/>
                </a:cubicBezTo>
                <a:cubicBezTo>
                  <a:pt x="201" y="187"/>
                  <a:pt x="201" y="187"/>
                  <a:pt x="201" y="187"/>
                </a:cubicBezTo>
                <a:cubicBezTo>
                  <a:pt x="201" y="444"/>
                  <a:pt x="201" y="444"/>
                  <a:pt x="201" y="444"/>
                </a:cubicBezTo>
                <a:cubicBezTo>
                  <a:pt x="201" y="512"/>
                  <a:pt x="257" y="568"/>
                  <a:pt x="326" y="568"/>
                </a:cubicBezTo>
                <a:cubicBezTo>
                  <a:pt x="329" y="568"/>
                  <a:pt x="329" y="568"/>
                  <a:pt x="329" y="568"/>
                </a:cubicBezTo>
                <a:cubicBezTo>
                  <a:pt x="398" y="568"/>
                  <a:pt x="453" y="512"/>
                  <a:pt x="453" y="444"/>
                </a:cubicBezTo>
                <a:cubicBezTo>
                  <a:pt x="453" y="187"/>
                  <a:pt x="453" y="187"/>
                  <a:pt x="453" y="187"/>
                </a:cubicBezTo>
                <a:lnTo>
                  <a:pt x="348" y="187"/>
                </a:lnTo>
                <a:close/>
                <a:moveTo>
                  <a:pt x="431" y="303"/>
                </a:moveTo>
                <a:cubicBezTo>
                  <a:pt x="363" y="303"/>
                  <a:pt x="363" y="303"/>
                  <a:pt x="363" y="303"/>
                </a:cubicBezTo>
                <a:cubicBezTo>
                  <a:pt x="363" y="209"/>
                  <a:pt x="363" y="209"/>
                  <a:pt x="363" y="209"/>
                </a:cubicBezTo>
                <a:cubicBezTo>
                  <a:pt x="431" y="209"/>
                  <a:pt x="431" y="209"/>
                  <a:pt x="431" y="209"/>
                </a:cubicBezTo>
                <a:lnTo>
                  <a:pt x="431" y="303"/>
                </a:lnTo>
                <a:close/>
                <a:moveTo>
                  <a:pt x="341" y="209"/>
                </a:moveTo>
                <a:cubicBezTo>
                  <a:pt x="341" y="303"/>
                  <a:pt x="341" y="303"/>
                  <a:pt x="341" y="303"/>
                </a:cubicBezTo>
                <a:cubicBezTo>
                  <a:pt x="223" y="303"/>
                  <a:pt x="223" y="303"/>
                  <a:pt x="223" y="303"/>
                </a:cubicBezTo>
                <a:cubicBezTo>
                  <a:pt x="223" y="209"/>
                  <a:pt x="223" y="209"/>
                  <a:pt x="223" y="209"/>
                </a:cubicBezTo>
                <a:lnTo>
                  <a:pt x="341" y="209"/>
                </a:lnTo>
                <a:close/>
                <a:moveTo>
                  <a:pt x="329" y="546"/>
                </a:moveTo>
                <a:cubicBezTo>
                  <a:pt x="326" y="546"/>
                  <a:pt x="326" y="546"/>
                  <a:pt x="326" y="546"/>
                </a:cubicBezTo>
                <a:cubicBezTo>
                  <a:pt x="269" y="546"/>
                  <a:pt x="223" y="500"/>
                  <a:pt x="223" y="444"/>
                </a:cubicBezTo>
                <a:cubicBezTo>
                  <a:pt x="223" y="325"/>
                  <a:pt x="223" y="325"/>
                  <a:pt x="223" y="325"/>
                </a:cubicBezTo>
                <a:cubicBezTo>
                  <a:pt x="431" y="325"/>
                  <a:pt x="431" y="325"/>
                  <a:pt x="431" y="325"/>
                </a:cubicBezTo>
                <a:cubicBezTo>
                  <a:pt x="431" y="444"/>
                  <a:pt x="431" y="444"/>
                  <a:pt x="431" y="444"/>
                </a:cubicBezTo>
                <a:cubicBezTo>
                  <a:pt x="431" y="500"/>
                  <a:pt x="386" y="546"/>
                  <a:pt x="329" y="546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6" name="Freeform 7"/>
          <p:cNvSpPr>
            <a:spLocks noEditPoints="1"/>
          </p:cNvSpPr>
          <p:nvPr/>
        </p:nvSpPr>
        <p:spPr bwMode="auto">
          <a:xfrm>
            <a:off x="8549342" y="3828949"/>
            <a:ext cx="627602" cy="744018"/>
          </a:xfrm>
          <a:custGeom>
            <a:avLst/>
            <a:gdLst>
              <a:gd name="T0" fmla="*/ 432 w 476"/>
              <a:gd name="T1" fmla="*/ 0 h 564"/>
              <a:gd name="T2" fmla="*/ 0 w 476"/>
              <a:gd name="T3" fmla="*/ 0 h 564"/>
              <a:gd name="T4" fmla="*/ 0 w 476"/>
              <a:gd name="T5" fmla="*/ 519 h 564"/>
              <a:gd name="T6" fmla="*/ 31 w 476"/>
              <a:gd name="T7" fmla="*/ 519 h 564"/>
              <a:gd name="T8" fmla="*/ 31 w 476"/>
              <a:gd name="T9" fmla="*/ 564 h 564"/>
              <a:gd name="T10" fmla="*/ 118 w 476"/>
              <a:gd name="T11" fmla="*/ 564 h 564"/>
              <a:gd name="T12" fmla="*/ 118 w 476"/>
              <a:gd name="T13" fmla="*/ 519 h 564"/>
              <a:gd name="T14" fmla="*/ 359 w 476"/>
              <a:gd name="T15" fmla="*/ 519 h 564"/>
              <a:gd name="T16" fmla="*/ 359 w 476"/>
              <a:gd name="T17" fmla="*/ 564 h 564"/>
              <a:gd name="T18" fmla="*/ 445 w 476"/>
              <a:gd name="T19" fmla="*/ 564 h 564"/>
              <a:gd name="T20" fmla="*/ 445 w 476"/>
              <a:gd name="T21" fmla="*/ 519 h 564"/>
              <a:gd name="T22" fmla="*/ 476 w 476"/>
              <a:gd name="T23" fmla="*/ 519 h 564"/>
              <a:gd name="T24" fmla="*/ 476 w 476"/>
              <a:gd name="T25" fmla="*/ 44 h 564"/>
              <a:gd name="T26" fmla="*/ 432 w 476"/>
              <a:gd name="T27" fmla="*/ 0 h 564"/>
              <a:gd name="T28" fmla="*/ 96 w 476"/>
              <a:gd name="T29" fmla="*/ 542 h 564"/>
              <a:gd name="T30" fmla="*/ 53 w 476"/>
              <a:gd name="T31" fmla="*/ 542 h 564"/>
              <a:gd name="T32" fmla="*/ 53 w 476"/>
              <a:gd name="T33" fmla="*/ 519 h 564"/>
              <a:gd name="T34" fmla="*/ 96 w 476"/>
              <a:gd name="T35" fmla="*/ 519 h 564"/>
              <a:gd name="T36" fmla="*/ 96 w 476"/>
              <a:gd name="T37" fmla="*/ 542 h 564"/>
              <a:gd name="T38" fmla="*/ 423 w 476"/>
              <a:gd name="T39" fmla="*/ 542 h 564"/>
              <a:gd name="T40" fmla="*/ 381 w 476"/>
              <a:gd name="T41" fmla="*/ 542 h 564"/>
              <a:gd name="T42" fmla="*/ 381 w 476"/>
              <a:gd name="T43" fmla="*/ 519 h 564"/>
              <a:gd name="T44" fmla="*/ 423 w 476"/>
              <a:gd name="T45" fmla="*/ 519 h 564"/>
              <a:gd name="T46" fmla="*/ 423 w 476"/>
              <a:gd name="T47" fmla="*/ 542 h 564"/>
              <a:gd name="T48" fmla="*/ 454 w 476"/>
              <a:gd name="T49" fmla="*/ 497 h 564"/>
              <a:gd name="T50" fmla="*/ 22 w 476"/>
              <a:gd name="T51" fmla="*/ 497 h 564"/>
              <a:gd name="T52" fmla="*/ 22 w 476"/>
              <a:gd name="T53" fmla="*/ 270 h 564"/>
              <a:gd name="T54" fmla="*/ 454 w 476"/>
              <a:gd name="T55" fmla="*/ 270 h 564"/>
              <a:gd name="T56" fmla="*/ 454 w 476"/>
              <a:gd name="T57" fmla="*/ 497 h 564"/>
              <a:gd name="T58" fmla="*/ 454 w 476"/>
              <a:gd name="T59" fmla="*/ 248 h 564"/>
              <a:gd name="T60" fmla="*/ 22 w 476"/>
              <a:gd name="T61" fmla="*/ 248 h 564"/>
              <a:gd name="T62" fmla="*/ 22 w 476"/>
              <a:gd name="T63" fmla="*/ 22 h 564"/>
              <a:gd name="T64" fmla="*/ 432 w 476"/>
              <a:gd name="T65" fmla="*/ 22 h 564"/>
              <a:gd name="T66" fmla="*/ 454 w 476"/>
              <a:gd name="T67" fmla="*/ 44 h 564"/>
              <a:gd name="T68" fmla="*/ 454 w 476"/>
              <a:gd name="T69" fmla="*/ 248 h 564"/>
              <a:gd name="T70" fmla="*/ 161 w 476"/>
              <a:gd name="T71" fmla="*/ 92 h 564"/>
              <a:gd name="T72" fmla="*/ 315 w 476"/>
              <a:gd name="T73" fmla="*/ 92 h 564"/>
              <a:gd name="T74" fmla="*/ 315 w 476"/>
              <a:gd name="T75" fmla="*/ 54 h 564"/>
              <a:gd name="T76" fmla="*/ 161 w 476"/>
              <a:gd name="T77" fmla="*/ 54 h 564"/>
              <a:gd name="T78" fmla="*/ 161 w 476"/>
              <a:gd name="T79" fmla="*/ 92 h 564"/>
              <a:gd name="T80" fmla="*/ 315 w 476"/>
              <a:gd name="T81" fmla="*/ 302 h 564"/>
              <a:gd name="T82" fmla="*/ 161 w 476"/>
              <a:gd name="T83" fmla="*/ 302 h 564"/>
              <a:gd name="T84" fmla="*/ 161 w 476"/>
              <a:gd name="T85" fmla="*/ 340 h 564"/>
              <a:gd name="T86" fmla="*/ 315 w 476"/>
              <a:gd name="T87" fmla="*/ 340 h 564"/>
              <a:gd name="T88" fmla="*/ 315 w 476"/>
              <a:gd name="T89" fmla="*/ 302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76" h="564">
                <a:moveTo>
                  <a:pt x="43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519"/>
                  <a:pt x="0" y="519"/>
                  <a:pt x="0" y="519"/>
                </a:cubicBezTo>
                <a:cubicBezTo>
                  <a:pt x="31" y="519"/>
                  <a:pt x="31" y="519"/>
                  <a:pt x="31" y="519"/>
                </a:cubicBezTo>
                <a:cubicBezTo>
                  <a:pt x="31" y="564"/>
                  <a:pt x="31" y="564"/>
                  <a:pt x="31" y="564"/>
                </a:cubicBezTo>
                <a:cubicBezTo>
                  <a:pt x="118" y="564"/>
                  <a:pt x="118" y="564"/>
                  <a:pt x="118" y="564"/>
                </a:cubicBezTo>
                <a:cubicBezTo>
                  <a:pt x="118" y="519"/>
                  <a:pt x="118" y="519"/>
                  <a:pt x="118" y="519"/>
                </a:cubicBezTo>
                <a:cubicBezTo>
                  <a:pt x="359" y="519"/>
                  <a:pt x="359" y="519"/>
                  <a:pt x="359" y="519"/>
                </a:cubicBezTo>
                <a:cubicBezTo>
                  <a:pt x="359" y="564"/>
                  <a:pt x="359" y="564"/>
                  <a:pt x="359" y="564"/>
                </a:cubicBezTo>
                <a:cubicBezTo>
                  <a:pt x="445" y="564"/>
                  <a:pt x="445" y="564"/>
                  <a:pt x="445" y="564"/>
                </a:cubicBezTo>
                <a:cubicBezTo>
                  <a:pt x="445" y="519"/>
                  <a:pt x="445" y="519"/>
                  <a:pt x="445" y="519"/>
                </a:cubicBezTo>
                <a:cubicBezTo>
                  <a:pt x="476" y="519"/>
                  <a:pt x="476" y="519"/>
                  <a:pt x="476" y="519"/>
                </a:cubicBezTo>
                <a:cubicBezTo>
                  <a:pt x="476" y="44"/>
                  <a:pt x="476" y="44"/>
                  <a:pt x="476" y="44"/>
                </a:cubicBezTo>
                <a:cubicBezTo>
                  <a:pt x="476" y="20"/>
                  <a:pt x="456" y="0"/>
                  <a:pt x="432" y="0"/>
                </a:cubicBezTo>
                <a:close/>
                <a:moveTo>
                  <a:pt x="96" y="542"/>
                </a:moveTo>
                <a:cubicBezTo>
                  <a:pt x="53" y="542"/>
                  <a:pt x="53" y="542"/>
                  <a:pt x="53" y="542"/>
                </a:cubicBezTo>
                <a:cubicBezTo>
                  <a:pt x="53" y="519"/>
                  <a:pt x="53" y="519"/>
                  <a:pt x="53" y="519"/>
                </a:cubicBezTo>
                <a:cubicBezTo>
                  <a:pt x="96" y="519"/>
                  <a:pt x="96" y="519"/>
                  <a:pt x="96" y="519"/>
                </a:cubicBezTo>
                <a:lnTo>
                  <a:pt x="96" y="542"/>
                </a:lnTo>
                <a:close/>
                <a:moveTo>
                  <a:pt x="423" y="542"/>
                </a:moveTo>
                <a:cubicBezTo>
                  <a:pt x="381" y="542"/>
                  <a:pt x="381" y="542"/>
                  <a:pt x="381" y="542"/>
                </a:cubicBezTo>
                <a:cubicBezTo>
                  <a:pt x="381" y="519"/>
                  <a:pt x="381" y="519"/>
                  <a:pt x="381" y="519"/>
                </a:cubicBezTo>
                <a:cubicBezTo>
                  <a:pt x="423" y="519"/>
                  <a:pt x="423" y="519"/>
                  <a:pt x="423" y="519"/>
                </a:cubicBezTo>
                <a:lnTo>
                  <a:pt x="423" y="542"/>
                </a:lnTo>
                <a:close/>
                <a:moveTo>
                  <a:pt x="454" y="497"/>
                </a:moveTo>
                <a:cubicBezTo>
                  <a:pt x="22" y="497"/>
                  <a:pt x="22" y="497"/>
                  <a:pt x="22" y="497"/>
                </a:cubicBezTo>
                <a:cubicBezTo>
                  <a:pt x="22" y="270"/>
                  <a:pt x="22" y="270"/>
                  <a:pt x="22" y="270"/>
                </a:cubicBezTo>
                <a:cubicBezTo>
                  <a:pt x="454" y="270"/>
                  <a:pt x="454" y="270"/>
                  <a:pt x="454" y="270"/>
                </a:cubicBezTo>
                <a:lnTo>
                  <a:pt x="454" y="497"/>
                </a:lnTo>
                <a:close/>
                <a:moveTo>
                  <a:pt x="454" y="248"/>
                </a:moveTo>
                <a:cubicBezTo>
                  <a:pt x="22" y="248"/>
                  <a:pt x="22" y="248"/>
                  <a:pt x="22" y="248"/>
                </a:cubicBezTo>
                <a:cubicBezTo>
                  <a:pt x="22" y="22"/>
                  <a:pt x="22" y="22"/>
                  <a:pt x="22" y="22"/>
                </a:cubicBezTo>
                <a:cubicBezTo>
                  <a:pt x="432" y="22"/>
                  <a:pt x="432" y="22"/>
                  <a:pt x="432" y="22"/>
                </a:cubicBezTo>
                <a:cubicBezTo>
                  <a:pt x="444" y="22"/>
                  <a:pt x="454" y="32"/>
                  <a:pt x="454" y="44"/>
                </a:cubicBezTo>
                <a:lnTo>
                  <a:pt x="454" y="248"/>
                </a:lnTo>
                <a:close/>
                <a:moveTo>
                  <a:pt x="161" y="92"/>
                </a:moveTo>
                <a:cubicBezTo>
                  <a:pt x="315" y="92"/>
                  <a:pt x="315" y="92"/>
                  <a:pt x="315" y="92"/>
                </a:cubicBezTo>
                <a:cubicBezTo>
                  <a:pt x="315" y="54"/>
                  <a:pt x="315" y="54"/>
                  <a:pt x="315" y="54"/>
                </a:cubicBezTo>
                <a:cubicBezTo>
                  <a:pt x="161" y="54"/>
                  <a:pt x="161" y="54"/>
                  <a:pt x="161" y="54"/>
                </a:cubicBezTo>
                <a:lnTo>
                  <a:pt x="161" y="92"/>
                </a:lnTo>
                <a:close/>
                <a:moveTo>
                  <a:pt x="315" y="302"/>
                </a:moveTo>
                <a:cubicBezTo>
                  <a:pt x="161" y="302"/>
                  <a:pt x="161" y="302"/>
                  <a:pt x="161" y="302"/>
                </a:cubicBezTo>
                <a:cubicBezTo>
                  <a:pt x="161" y="340"/>
                  <a:pt x="161" y="340"/>
                  <a:pt x="161" y="340"/>
                </a:cubicBezTo>
                <a:cubicBezTo>
                  <a:pt x="315" y="340"/>
                  <a:pt x="315" y="340"/>
                  <a:pt x="315" y="340"/>
                </a:cubicBezTo>
                <a:lnTo>
                  <a:pt x="315" y="302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7" name="Freeform 12"/>
          <p:cNvSpPr>
            <a:spLocks noEditPoints="1"/>
          </p:cNvSpPr>
          <p:nvPr/>
        </p:nvSpPr>
        <p:spPr bwMode="auto">
          <a:xfrm>
            <a:off x="6456498" y="3971379"/>
            <a:ext cx="469564" cy="459158"/>
          </a:xfrm>
          <a:custGeom>
            <a:avLst/>
            <a:gdLst>
              <a:gd name="T0" fmla="*/ 300 w 356"/>
              <a:gd name="T1" fmla="*/ 0 h 348"/>
              <a:gd name="T2" fmla="*/ 0 w 356"/>
              <a:gd name="T3" fmla="*/ 0 h 348"/>
              <a:gd name="T4" fmla="*/ 0 w 356"/>
              <a:gd name="T5" fmla="*/ 269 h 348"/>
              <a:gd name="T6" fmla="*/ 356 w 356"/>
              <a:gd name="T7" fmla="*/ 269 h 348"/>
              <a:gd name="T8" fmla="*/ 356 w 356"/>
              <a:gd name="T9" fmla="*/ 58 h 348"/>
              <a:gd name="T10" fmla="*/ 300 w 356"/>
              <a:gd name="T11" fmla="*/ 0 h 348"/>
              <a:gd name="T12" fmla="*/ 334 w 356"/>
              <a:gd name="T13" fmla="*/ 247 h 348"/>
              <a:gd name="T14" fmla="*/ 22 w 356"/>
              <a:gd name="T15" fmla="*/ 247 h 348"/>
              <a:gd name="T16" fmla="*/ 22 w 356"/>
              <a:gd name="T17" fmla="*/ 22 h 348"/>
              <a:gd name="T18" fmla="*/ 300 w 356"/>
              <a:gd name="T19" fmla="*/ 22 h 348"/>
              <a:gd name="T20" fmla="*/ 334 w 356"/>
              <a:gd name="T21" fmla="*/ 58 h 348"/>
              <a:gd name="T22" fmla="*/ 334 w 356"/>
              <a:gd name="T23" fmla="*/ 247 h 348"/>
              <a:gd name="T24" fmla="*/ 11 w 356"/>
              <a:gd name="T25" fmla="*/ 348 h 348"/>
              <a:gd name="T26" fmla="*/ 345 w 356"/>
              <a:gd name="T27" fmla="*/ 348 h 348"/>
              <a:gd name="T28" fmla="*/ 345 w 356"/>
              <a:gd name="T29" fmla="*/ 326 h 348"/>
              <a:gd name="T30" fmla="*/ 11 w 356"/>
              <a:gd name="T31" fmla="*/ 326 h 348"/>
              <a:gd name="T32" fmla="*/ 11 w 356"/>
              <a:gd name="T33" fmla="*/ 348 h 348"/>
              <a:gd name="T34" fmla="*/ 141 w 356"/>
              <a:gd name="T35" fmla="*/ 287 h 348"/>
              <a:gd name="T36" fmla="*/ 141 w 356"/>
              <a:gd name="T37" fmla="*/ 309 h 348"/>
              <a:gd name="T38" fmla="*/ 216 w 356"/>
              <a:gd name="T39" fmla="*/ 309 h 348"/>
              <a:gd name="T40" fmla="*/ 216 w 356"/>
              <a:gd name="T41" fmla="*/ 287 h 348"/>
              <a:gd name="T42" fmla="*/ 141 w 356"/>
              <a:gd name="T43" fmla="*/ 287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6" h="348">
                <a:moveTo>
                  <a:pt x="30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69"/>
                  <a:pt x="0" y="269"/>
                  <a:pt x="0" y="269"/>
                </a:cubicBezTo>
                <a:cubicBezTo>
                  <a:pt x="356" y="269"/>
                  <a:pt x="356" y="269"/>
                  <a:pt x="356" y="269"/>
                </a:cubicBezTo>
                <a:cubicBezTo>
                  <a:pt x="356" y="58"/>
                  <a:pt x="356" y="58"/>
                  <a:pt x="356" y="58"/>
                </a:cubicBezTo>
                <a:cubicBezTo>
                  <a:pt x="356" y="25"/>
                  <a:pt x="332" y="0"/>
                  <a:pt x="300" y="0"/>
                </a:cubicBezTo>
                <a:close/>
                <a:moveTo>
                  <a:pt x="334" y="247"/>
                </a:moveTo>
                <a:cubicBezTo>
                  <a:pt x="22" y="247"/>
                  <a:pt x="22" y="247"/>
                  <a:pt x="22" y="247"/>
                </a:cubicBezTo>
                <a:cubicBezTo>
                  <a:pt x="22" y="22"/>
                  <a:pt x="22" y="22"/>
                  <a:pt x="22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19" y="22"/>
                  <a:pt x="334" y="38"/>
                  <a:pt x="334" y="58"/>
                </a:cubicBezTo>
                <a:lnTo>
                  <a:pt x="334" y="247"/>
                </a:lnTo>
                <a:close/>
                <a:moveTo>
                  <a:pt x="11" y="348"/>
                </a:moveTo>
                <a:cubicBezTo>
                  <a:pt x="345" y="348"/>
                  <a:pt x="345" y="348"/>
                  <a:pt x="345" y="348"/>
                </a:cubicBezTo>
                <a:cubicBezTo>
                  <a:pt x="345" y="326"/>
                  <a:pt x="345" y="326"/>
                  <a:pt x="345" y="326"/>
                </a:cubicBezTo>
                <a:cubicBezTo>
                  <a:pt x="11" y="326"/>
                  <a:pt x="11" y="326"/>
                  <a:pt x="11" y="326"/>
                </a:cubicBezTo>
                <a:lnTo>
                  <a:pt x="11" y="348"/>
                </a:lnTo>
                <a:close/>
                <a:moveTo>
                  <a:pt x="141" y="287"/>
                </a:moveTo>
                <a:cubicBezTo>
                  <a:pt x="141" y="309"/>
                  <a:pt x="141" y="309"/>
                  <a:pt x="141" y="309"/>
                </a:cubicBezTo>
                <a:cubicBezTo>
                  <a:pt x="216" y="309"/>
                  <a:pt x="216" y="309"/>
                  <a:pt x="216" y="309"/>
                </a:cubicBezTo>
                <a:cubicBezTo>
                  <a:pt x="216" y="287"/>
                  <a:pt x="216" y="287"/>
                  <a:pt x="216" y="287"/>
                </a:cubicBezTo>
                <a:lnTo>
                  <a:pt x="141" y="287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8" name="Freeform 14"/>
          <p:cNvSpPr>
            <a:spLocks noEditPoints="1"/>
          </p:cNvSpPr>
          <p:nvPr/>
        </p:nvSpPr>
        <p:spPr bwMode="auto">
          <a:xfrm>
            <a:off x="7731607" y="5154421"/>
            <a:ext cx="603539" cy="582727"/>
          </a:xfrm>
          <a:custGeom>
            <a:avLst/>
            <a:gdLst>
              <a:gd name="T0" fmla="*/ 339 w 458"/>
              <a:gd name="T1" fmla="*/ 275 h 442"/>
              <a:gd name="T2" fmla="*/ 364 w 458"/>
              <a:gd name="T3" fmla="*/ 182 h 442"/>
              <a:gd name="T4" fmla="*/ 182 w 458"/>
              <a:gd name="T5" fmla="*/ 0 h 442"/>
              <a:gd name="T6" fmla="*/ 0 w 458"/>
              <a:gd name="T7" fmla="*/ 182 h 442"/>
              <a:gd name="T8" fmla="*/ 182 w 458"/>
              <a:gd name="T9" fmla="*/ 365 h 442"/>
              <a:gd name="T10" fmla="*/ 275 w 458"/>
              <a:gd name="T11" fmla="*/ 339 h 442"/>
              <a:gd name="T12" fmla="*/ 367 w 458"/>
              <a:gd name="T13" fmla="*/ 431 h 442"/>
              <a:gd name="T14" fmla="*/ 393 w 458"/>
              <a:gd name="T15" fmla="*/ 442 h 442"/>
              <a:gd name="T16" fmla="*/ 394 w 458"/>
              <a:gd name="T17" fmla="*/ 442 h 442"/>
              <a:gd name="T18" fmla="*/ 420 w 458"/>
              <a:gd name="T19" fmla="*/ 431 h 442"/>
              <a:gd name="T20" fmla="*/ 458 w 458"/>
              <a:gd name="T21" fmla="*/ 392 h 442"/>
              <a:gd name="T22" fmla="*/ 339 w 458"/>
              <a:gd name="T23" fmla="*/ 275 h 442"/>
              <a:gd name="T24" fmla="*/ 22 w 458"/>
              <a:gd name="T25" fmla="*/ 182 h 442"/>
              <a:gd name="T26" fmla="*/ 182 w 458"/>
              <a:gd name="T27" fmla="*/ 22 h 442"/>
              <a:gd name="T28" fmla="*/ 342 w 458"/>
              <a:gd name="T29" fmla="*/ 182 h 442"/>
              <a:gd name="T30" fmla="*/ 182 w 458"/>
              <a:gd name="T31" fmla="*/ 343 h 442"/>
              <a:gd name="T32" fmla="*/ 22 w 458"/>
              <a:gd name="T33" fmla="*/ 182 h 442"/>
              <a:gd name="T34" fmla="*/ 404 w 458"/>
              <a:gd name="T35" fmla="*/ 415 h 442"/>
              <a:gd name="T36" fmla="*/ 393 w 458"/>
              <a:gd name="T37" fmla="*/ 420 h 442"/>
              <a:gd name="T38" fmla="*/ 383 w 458"/>
              <a:gd name="T39" fmla="*/ 415 h 442"/>
              <a:gd name="T40" fmla="*/ 293 w 458"/>
              <a:gd name="T41" fmla="*/ 327 h 442"/>
              <a:gd name="T42" fmla="*/ 327 w 458"/>
              <a:gd name="T43" fmla="*/ 293 h 442"/>
              <a:gd name="T44" fmla="*/ 427 w 458"/>
              <a:gd name="T45" fmla="*/ 392 h 442"/>
              <a:gd name="T46" fmla="*/ 404 w 458"/>
              <a:gd name="T47" fmla="*/ 415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58" h="442">
                <a:moveTo>
                  <a:pt x="339" y="275"/>
                </a:moveTo>
                <a:cubicBezTo>
                  <a:pt x="355" y="248"/>
                  <a:pt x="364" y="216"/>
                  <a:pt x="364" y="182"/>
                </a:cubicBezTo>
                <a:cubicBezTo>
                  <a:pt x="364" y="82"/>
                  <a:pt x="283" y="0"/>
                  <a:pt x="182" y="0"/>
                </a:cubicBezTo>
                <a:cubicBezTo>
                  <a:pt x="82" y="0"/>
                  <a:pt x="0" y="82"/>
                  <a:pt x="0" y="182"/>
                </a:cubicBezTo>
                <a:cubicBezTo>
                  <a:pt x="0" y="283"/>
                  <a:pt x="82" y="365"/>
                  <a:pt x="182" y="365"/>
                </a:cubicBezTo>
                <a:cubicBezTo>
                  <a:pt x="216" y="365"/>
                  <a:pt x="248" y="355"/>
                  <a:pt x="275" y="339"/>
                </a:cubicBezTo>
                <a:cubicBezTo>
                  <a:pt x="367" y="431"/>
                  <a:pt x="367" y="431"/>
                  <a:pt x="367" y="431"/>
                </a:cubicBezTo>
                <a:cubicBezTo>
                  <a:pt x="374" y="438"/>
                  <a:pt x="384" y="442"/>
                  <a:pt x="393" y="442"/>
                </a:cubicBezTo>
                <a:cubicBezTo>
                  <a:pt x="394" y="442"/>
                  <a:pt x="394" y="442"/>
                  <a:pt x="394" y="442"/>
                </a:cubicBezTo>
                <a:cubicBezTo>
                  <a:pt x="403" y="442"/>
                  <a:pt x="413" y="438"/>
                  <a:pt x="420" y="431"/>
                </a:cubicBezTo>
                <a:cubicBezTo>
                  <a:pt x="458" y="392"/>
                  <a:pt x="458" y="392"/>
                  <a:pt x="458" y="392"/>
                </a:cubicBezTo>
                <a:lnTo>
                  <a:pt x="339" y="275"/>
                </a:lnTo>
                <a:close/>
                <a:moveTo>
                  <a:pt x="22" y="182"/>
                </a:moveTo>
                <a:cubicBezTo>
                  <a:pt x="22" y="94"/>
                  <a:pt x="94" y="22"/>
                  <a:pt x="182" y="22"/>
                </a:cubicBezTo>
                <a:cubicBezTo>
                  <a:pt x="271" y="22"/>
                  <a:pt x="342" y="94"/>
                  <a:pt x="342" y="182"/>
                </a:cubicBezTo>
                <a:cubicBezTo>
                  <a:pt x="342" y="271"/>
                  <a:pt x="271" y="343"/>
                  <a:pt x="182" y="343"/>
                </a:cubicBezTo>
                <a:cubicBezTo>
                  <a:pt x="94" y="343"/>
                  <a:pt x="22" y="271"/>
                  <a:pt x="22" y="182"/>
                </a:cubicBezTo>
                <a:close/>
                <a:moveTo>
                  <a:pt x="404" y="415"/>
                </a:moveTo>
                <a:cubicBezTo>
                  <a:pt x="401" y="418"/>
                  <a:pt x="397" y="420"/>
                  <a:pt x="393" y="420"/>
                </a:cubicBezTo>
                <a:cubicBezTo>
                  <a:pt x="389" y="420"/>
                  <a:pt x="386" y="418"/>
                  <a:pt x="383" y="415"/>
                </a:cubicBezTo>
                <a:cubicBezTo>
                  <a:pt x="293" y="327"/>
                  <a:pt x="293" y="327"/>
                  <a:pt x="293" y="327"/>
                </a:cubicBezTo>
                <a:cubicBezTo>
                  <a:pt x="306" y="317"/>
                  <a:pt x="317" y="306"/>
                  <a:pt x="327" y="293"/>
                </a:cubicBezTo>
                <a:cubicBezTo>
                  <a:pt x="427" y="392"/>
                  <a:pt x="427" y="392"/>
                  <a:pt x="427" y="392"/>
                </a:cubicBezTo>
                <a:lnTo>
                  <a:pt x="404" y="415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9" name="Freeform 15"/>
          <p:cNvSpPr>
            <a:spLocks noEditPoints="1"/>
          </p:cNvSpPr>
          <p:nvPr/>
        </p:nvSpPr>
        <p:spPr bwMode="auto">
          <a:xfrm>
            <a:off x="7456094" y="3911546"/>
            <a:ext cx="563216" cy="578825"/>
          </a:xfrm>
          <a:custGeom>
            <a:avLst/>
            <a:gdLst>
              <a:gd name="T0" fmla="*/ 406 w 427"/>
              <a:gd name="T1" fmla="*/ 76 h 439"/>
              <a:gd name="T2" fmla="*/ 330 w 427"/>
              <a:gd name="T3" fmla="*/ 0 h 439"/>
              <a:gd name="T4" fmla="*/ 37 w 427"/>
              <a:gd name="T5" fmla="*/ 294 h 439"/>
              <a:gd name="T6" fmla="*/ 37 w 427"/>
              <a:gd name="T7" fmla="*/ 294 h 439"/>
              <a:gd name="T8" fmla="*/ 37 w 427"/>
              <a:gd name="T9" fmla="*/ 294 h 439"/>
              <a:gd name="T10" fmla="*/ 37 w 427"/>
              <a:gd name="T11" fmla="*/ 294 h 439"/>
              <a:gd name="T12" fmla="*/ 37 w 427"/>
              <a:gd name="T13" fmla="*/ 294 h 439"/>
              <a:gd name="T14" fmla="*/ 0 w 427"/>
              <a:gd name="T15" fmla="*/ 439 h 439"/>
              <a:gd name="T16" fmla="*/ 147 w 427"/>
              <a:gd name="T17" fmla="*/ 406 h 439"/>
              <a:gd name="T18" fmla="*/ 147 w 427"/>
              <a:gd name="T19" fmla="*/ 406 h 439"/>
              <a:gd name="T20" fmla="*/ 148 w 427"/>
              <a:gd name="T21" fmla="*/ 406 h 439"/>
              <a:gd name="T22" fmla="*/ 406 w 427"/>
              <a:gd name="T23" fmla="*/ 150 h 439"/>
              <a:gd name="T24" fmla="*/ 406 w 427"/>
              <a:gd name="T25" fmla="*/ 76 h 439"/>
              <a:gd name="T26" fmla="*/ 55 w 427"/>
              <a:gd name="T27" fmla="*/ 405 h 439"/>
              <a:gd name="T28" fmla="*/ 37 w 427"/>
              <a:gd name="T29" fmla="*/ 386 h 439"/>
              <a:gd name="T30" fmla="*/ 55 w 427"/>
              <a:gd name="T31" fmla="*/ 312 h 439"/>
              <a:gd name="T32" fmla="*/ 129 w 427"/>
              <a:gd name="T33" fmla="*/ 388 h 439"/>
              <a:gd name="T34" fmla="*/ 55 w 427"/>
              <a:gd name="T35" fmla="*/ 405 h 439"/>
              <a:gd name="T36" fmla="*/ 68 w 427"/>
              <a:gd name="T37" fmla="*/ 294 h 439"/>
              <a:gd name="T38" fmla="*/ 281 w 427"/>
              <a:gd name="T39" fmla="*/ 81 h 439"/>
              <a:gd name="T40" fmla="*/ 364 w 427"/>
              <a:gd name="T41" fmla="*/ 161 h 439"/>
              <a:gd name="T42" fmla="*/ 148 w 427"/>
              <a:gd name="T43" fmla="*/ 375 h 439"/>
              <a:gd name="T44" fmla="*/ 68 w 427"/>
              <a:gd name="T45" fmla="*/ 294 h 439"/>
              <a:gd name="T46" fmla="*/ 390 w 427"/>
              <a:gd name="T47" fmla="*/ 134 h 439"/>
              <a:gd name="T48" fmla="*/ 379 w 427"/>
              <a:gd name="T49" fmla="*/ 145 h 439"/>
              <a:gd name="T50" fmla="*/ 296 w 427"/>
              <a:gd name="T51" fmla="*/ 65 h 439"/>
              <a:gd name="T52" fmla="*/ 330 w 427"/>
              <a:gd name="T53" fmla="*/ 31 h 439"/>
              <a:gd name="T54" fmla="*/ 390 w 427"/>
              <a:gd name="T55" fmla="*/ 91 h 439"/>
              <a:gd name="T56" fmla="*/ 390 w 427"/>
              <a:gd name="T57" fmla="*/ 134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7" h="439">
                <a:moveTo>
                  <a:pt x="406" y="76"/>
                </a:moveTo>
                <a:cubicBezTo>
                  <a:pt x="330" y="0"/>
                  <a:pt x="330" y="0"/>
                  <a:pt x="330" y="0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37" y="294"/>
                  <a:pt x="37" y="294"/>
                  <a:pt x="37" y="294"/>
                </a:cubicBezTo>
                <a:cubicBezTo>
                  <a:pt x="0" y="439"/>
                  <a:pt x="0" y="439"/>
                  <a:pt x="0" y="439"/>
                </a:cubicBezTo>
                <a:cubicBezTo>
                  <a:pt x="147" y="406"/>
                  <a:pt x="147" y="406"/>
                  <a:pt x="147" y="406"/>
                </a:cubicBezTo>
                <a:cubicBezTo>
                  <a:pt x="147" y="406"/>
                  <a:pt x="147" y="406"/>
                  <a:pt x="147" y="406"/>
                </a:cubicBezTo>
                <a:cubicBezTo>
                  <a:pt x="148" y="406"/>
                  <a:pt x="148" y="406"/>
                  <a:pt x="148" y="406"/>
                </a:cubicBezTo>
                <a:cubicBezTo>
                  <a:pt x="406" y="150"/>
                  <a:pt x="406" y="150"/>
                  <a:pt x="406" y="150"/>
                </a:cubicBezTo>
                <a:cubicBezTo>
                  <a:pt x="426" y="129"/>
                  <a:pt x="427" y="96"/>
                  <a:pt x="406" y="76"/>
                </a:cubicBezTo>
                <a:close/>
                <a:moveTo>
                  <a:pt x="55" y="405"/>
                </a:moveTo>
                <a:cubicBezTo>
                  <a:pt x="37" y="386"/>
                  <a:pt x="37" y="386"/>
                  <a:pt x="37" y="386"/>
                </a:cubicBezTo>
                <a:cubicBezTo>
                  <a:pt x="55" y="312"/>
                  <a:pt x="55" y="312"/>
                  <a:pt x="55" y="312"/>
                </a:cubicBezTo>
                <a:cubicBezTo>
                  <a:pt x="129" y="388"/>
                  <a:pt x="129" y="388"/>
                  <a:pt x="129" y="388"/>
                </a:cubicBezTo>
                <a:lnTo>
                  <a:pt x="55" y="405"/>
                </a:lnTo>
                <a:close/>
                <a:moveTo>
                  <a:pt x="68" y="294"/>
                </a:moveTo>
                <a:cubicBezTo>
                  <a:pt x="281" y="81"/>
                  <a:pt x="281" y="81"/>
                  <a:pt x="281" y="81"/>
                </a:cubicBezTo>
                <a:cubicBezTo>
                  <a:pt x="364" y="161"/>
                  <a:pt x="364" y="161"/>
                  <a:pt x="364" y="161"/>
                </a:cubicBezTo>
                <a:cubicBezTo>
                  <a:pt x="148" y="375"/>
                  <a:pt x="148" y="375"/>
                  <a:pt x="148" y="375"/>
                </a:cubicBezTo>
                <a:lnTo>
                  <a:pt x="68" y="294"/>
                </a:lnTo>
                <a:close/>
                <a:moveTo>
                  <a:pt x="390" y="134"/>
                </a:moveTo>
                <a:cubicBezTo>
                  <a:pt x="379" y="145"/>
                  <a:pt x="379" y="145"/>
                  <a:pt x="379" y="145"/>
                </a:cubicBezTo>
                <a:cubicBezTo>
                  <a:pt x="296" y="65"/>
                  <a:pt x="296" y="65"/>
                  <a:pt x="296" y="65"/>
                </a:cubicBezTo>
                <a:cubicBezTo>
                  <a:pt x="330" y="31"/>
                  <a:pt x="330" y="31"/>
                  <a:pt x="330" y="31"/>
                </a:cubicBezTo>
                <a:cubicBezTo>
                  <a:pt x="390" y="91"/>
                  <a:pt x="390" y="91"/>
                  <a:pt x="390" y="91"/>
                </a:cubicBezTo>
                <a:cubicBezTo>
                  <a:pt x="402" y="103"/>
                  <a:pt x="402" y="122"/>
                  <a:pt x="390" y="134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60" name="Group 159"/>
          <p:cNvGrpSpPr/>
          <p:nvPr/>
        </p:nvGrpSpPr>
        <p:grpSpPr>
          <a:xfrm>
            <a:off x="8918197" y="5135560"/>
            <a:ext cx="447451" cy="620449"/>
            <a:chOff x="930720" y="1448648"/>
            <a:chExt cx="447451" cy="620449"/>
          </a:xfrm>
        </p:grpSpPr>
        <p:sp>
          <p:nvSpPr>
            <p:cNvPr id="161" name="Rectangle 8"/>
            <p:cNvSpPr>
              <a:spLocks noChangeArrowheads="1"/>
            </p:cNvSpPr>
            <p:nvPr/>
          </p:nvSpPr>
          <p:spPr bwMode="auto">
            <a:xfrm>
              <a:off x="930720" y="2041131"/>
              <a:ext cx="447451" cy="27966"/>
            </a:xfrm>
            <a:prstGeom prst="rect">
              <a:avLst/>
            </a:pr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2" name="Freeform 9"/>
            <p:cNvSpPr>
              <a:spLocks/>
            </p:cNvSpPr>
            <p:nvPr/>
          </p:nvSpPr>
          <p:spPr bwMode="auto">
            <a:xfrm>
              <a:off x="1084206" y="1448648"/>
              <a:ext cx="66337" cy="205515"/>
            </a:xfrm>
            <a:custGeom>
              <a:avLst/>
              <a:gdLst>
                <a:gd name="T0" fmla="*/ 22 w 51"/>
                <a:gd name="T1" fmla="*/ 159 h 159"/>
                <a:gd name="T2" fmla="*/ 0 w 51"/>
                <a:gd name="T3" fmla="*/ 159 h 159"/>
                <a:gd name="T4" fmla="*/ 17 w 51"/>
                <a:gd name="T5" fmla="*/ 113 h 159"/>
                <a:gd name="T6" fmla="*/ 29 w 51"/>
                <a:gd name="T7" fmla="*/ 80 h 159"/>
                <a:gd name="T8" fmla="*/ 17 w 51"/>
                <a:gd name="T9" fmla="*/ 46 h 159"/>
                <a:gd name="T10" fmla="*/ 0 w 51"/>
                <a:gd name="T11" fmla="*/ 0 h 159"/>
                <a:gd name="T12" fmla="*/ 22 w 51"/>
                <a:gd name="T13" fmla="*/ 0 h 159"/>
                <a:gd name="T14" fmla="*/ 35 w 51"/>
                <a:gd name="T15" fmla="*/ 34 h 159"/>
                <a:gd name="T16" fmla="*/ 51 w 51"/>
                <a:gd name="T17" fmla="*/ 80 h 159"/>
                <a:gd name="T18" fmla="*/ 35 w 51"/>
                <a:gd name="T19" fmla="*/ 126 h 159"/>
                <a:gd name="T20" fmla="*/ 22 w 51"/>
                <a:gd name="T2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159">
                  <a:moveTo>
                    <a:pt x="22" y="159"/>
                  </a:moveTo>
                  <a:cubicBezTo>
                    <a:pt x="0" y="159"/>
                    <a:pt x="0" y="159"/>
                    <a:pt x="0" y="159"/>
                  </a:cubicBezTo>
                  <a:cubicBezTo>
                    <a:pt x="0" y="136"/>
                    <a:pt x="9" y="124"/>
                    <a:pt x="17" y="113"/>
                  </a:cubicBezTo>
                  <a:cubicBezTo>
                    <a:pt x="24" y="103"/>
                    <a:pt x="29" y="96"/>
                    <a:pt x="29" y="80"/>
                  </a:cubicBezTo>
                  <a:cubicBezTo>
                    <a:pt x="29" y="63"/>
                    <a:pt x="24" y="56"/>
                    <a:pt x="17" y="46"/>
                  </a:cubicBezTo>
                  <a:cubicBezTo>
                    <a:pt x="9" y="36"/>
                    <a:pt x="0" y="24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7"/>
                    <a:pt x="28" y="24"/>
                    <a:pt x="35" y="34"/>
                  </a:cubicBezTo>
                  <a:cubicBezTo>
                    <a:pt x="42" y="44"/>
                    <a:pt x="51" y="56"/>
                    <a:pt x="51" y="80"/>
                  </a:cubicBezTo>
                  <a:cubicBezTo>
                    <a:pt x="51" y="103"/>
                    <a:pt x="42" y="115"/>
                    <a:pt x="35" y="126"/>
                  </a:cubicBezTo>
                  <a:cubicBezTo>
                    <a:pt x="28" y="135"/>
                    <a:pt x="22" y="143"/>
                    <a:pt x="22" y="159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3" name="Freeform 10"/>
            <p:cNvSpPr>
              <a:spLocks/>
            </p:cNvSpPr>
            <p:nvPr/>
          </p:nvSpPr>
          <p:spPr bwMode="auto">
            <a:xfrm>
              <a:off x="1150543" y="1448648"/>
              <a:ext cx="65687" cy="205515"/>
            </a:xfrm>
            <a:custGeom>
              <a:avLst/>
              <a:gdLst>
                <a:gd name="T0" fmla="*/ 22 w 51"/>
                <a:gd name="T1" fmla="*/ 159 h 159"/>
                <a:gd name="T2" fmla="*/ 0 w 51"/>
                <a:gd name="T3" fmla="*/ 159 h 159"/>
                <a:gd name="T4" fmla="*/ 17 w 51"/>
                <a:gd name="T5" fmla="*/ 113 h 159"/>
                <a:gd name="T6" fmla="*/ 29 w 51"/>
                <a:gd name="T7" fmla="*/ 80 h 159"/>
                <a:gd name="T8" fmla="*/ 17 w 51"/>
                <a:gd name="T9" fmla="*/ 46 h 159"/>
                <a:gd name="T10" fmla="*/ 0 w 51"/>
                <a:gd name="T11" fmla="*/ 0 h 159"/>
                <a:gd name="T12" fmla="*/ 22 w 51"/>
                <a:gd name="T13" fmla="*/ 0 h 159"/>
                <a:gd name="T14" fmla="*/ 35 w 51"/>
                <a:gd name="T15" fmla="*/ 34 h 159"/>
                <a:gd name="T16" fmla="*/ 51 w 51"/>
                <a:gd name="T17" fmla="*/ 80 h 159"/>
                <a:gd name="T18" fmla="*/ 35 w 51"/>
                <a:gd name="T19" fmla="*/ 126 h 159"/>
                <a:gd name="T20" fmla="*/ 22 w 51"/>
                <a:gd name="T2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159">
                  <a:moveTo>
                    <a:pt x="22" y="159"/>
                  </a:moveTo>
                  <a:cubicBezTo>
                    <a:pt x="0" y="159"/>
                    <a:pt x="0" y="159"/>
                    <a:pt x="0" y="159"/>
                  </a:cubicBezTo>
                  <a:cubicBezTo>
                    <a:pt x="0" y="136"/>
                    <a:pt x="9" y="124"/>
                    <a:pt x="17" y="113"/>
                  </a:cubicBezTo>
                  <a:cubicBezTo>
                    <a:pt x="24" y="103"/>
                    <a:pt x="29" y="96"/>
                    <a:pt x="29" y="80"/>
                  </a:cubicBezTo>
                  <a:cubicBezTo>
                    <a:pt x="29" y="63"/>
                    <a:pt x="24" y="56"/>
                    <a:pt x="17" y="46"/>
                  </a:cubicBezTo>
                  <a:cubicBezTo>
                    <a:pt x="9" y="36"/>
                    <a:pt x="0" y="24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7"/>
                    <a:pt x="28" y="24"/>
                    <a:pt x="35" y="34"/>
                  </a:cubicBezTo>
                  <a:cubicBezTo>
                    <a:pt x="42" y="44"/>
                    <a:pt x="51" y="56"/>
                    <a:pt x="51" y="80"/>
                  </a:cubicBezTo>
                  <a:cubicBezTo>
                    <a:pt x="51" y="103"/>
                    <a:pt x="42" y="115"/>
                    <a:pt x="35" y="126"/>
                  </a:cubicBezTo>
                  <a:cubicBezTo>
                    <a:pt x="28" y="135"/>
                    <a:pt x="22" y="143"/>
                    <a:pt x="22" y="159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4" name="Freeform 11"/>
            <p:cNvSpPr>
              <a:spLocks/>
            </p:cNvSpPr>
            <p:nvPr/>
          </p:nvSpPr>
          <p:spPr bwMode="auto">
            <a:xfrm>
              <a:off x="1216230" y="1448648"/>
              <a:ext cx="66337" cy="205515"/>
            </a:xfrm>
            <a:custGeom>
              <a:avLst/>
              <a:gdLst>
                <a:gd name="T0" fmla="*/ 22 w 51"/>
                <a:gd name="T1" fmla="*/ 159 h 159"/>
                <a:gd name="T2" fmla="*/ 0 w 51"/>
                <a:gd name="T3" fmla="*/ 159 h 159"/>
                <a:gd name="T4" fmla="*/ 17 w 51"/>
                <a:gd name="T5" fmla="*/ 113 h 159"/>
                <a:gd name="T6" fmla="*/ 29 w 51"/>
                <a:gd name="T7" fmla="*/ 80 h 159"/>
                <a:gd name="T8" fmla="*/ 17 w 51"/>
                <a:gd name="T9" fmla="*/ 46 h 159"/>
                <a:gd name="T10" fmla="*/ 0 w 51"/>
                <a:gd name="T11" fmla="*/ 0 h 159"/>
                <a:gd name="T12" fmla="*/ 22 w 51"/>
                <a:gd name="T13" fmla="*/ 0 h 159"/>
                <a:gd name="T14" fmla="*/ 35 w 51"/>
                <a:gd name="T15" fmla="*/ 34 h 159"/>
                <a:gd name="T16" fmla="*/ 51 w 51"/>
                <a:gd name="T17" fmla="*/ 80 h 159"/>
                <a:gd name="T18" fmla="*/ 35 w 51"/>
                <a:gd name="T19" fmla="*/ 126 h 159"/>
                <a:gd name="T20" fmla="*/ 22 w 51"/>
                <a:gd name="T2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159">
                  <a:moveTo>
                    <a:pt x="22" y="159"/>
                  </a:moveTo>
                  <a:cubicBezTo>
                    <a:pt x="0" y="159"/>
                    <a:pt x="0" y="159"/>
                    <a:pt x="0" y="159"/>
                  </a:cubicBezTo>
                  <a:cubicBezTo>
                    <a:pt x="0" y="136"/>
                    <a:pt x="9" y="124"/>
                    <a:pt x="17" y="113"/>
                  </a:cubicBezTo>
                  <a:cubicBezTo>
                    <a:pt x="24" y="103"/>
                    <a:pt x="29" y="96"/>
                    <a:pt x="29" y="80"/>
                  </a:cubicBezTo>
                  <a:cubicBezTo>
                    <a:pt x="29" y="63"/>
                    <a:pt x="24" y="56"/>
                    <a:pt x="17" y="46"/>
                  </a:cubicBezTo>
                  <a:cubicBezTo>
                    <a:pt x="9" y="36"/>
                    <a:pt x="0" y="24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7"/>
                    <a:pt x="28" y="24"/>
                    <a:pt x="35" y="34"/>
                  </a:cubicBezTo>
                  <a:cubicBezTo>
                    <a:pt x="42" y="44"/>
                    <a:pt x="51" y="56"/>
                    <a:pt x="51" y="80"/>
                  </a:cubicBezTo>
                  <a:cubicBezTo>
                    <a:pt x="51" y="103"/>
                    <a:pt x="42" y="115"/>
                    <a:pt x="35" y="126"/>
                  </a:cubicBezTo>
                  <a:cubicBezTo>
                    <a:pt x="28" y="135"/>
                    <a:pt x="22" y="143"/>
                    <a:pt x="22" y="159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5" name="Freeform 12"/>
            <p:cNvSpPr>
              <a:spLocks noEditPoints="1"/>
            </p:cNvSpPr>
            <p:nvPr/>
          </p:nvSpPr>
          <p:spPr bwMode="auto">
            <a:xfrm>
              <a:off x="1010715" y="1685381"/>
              <a:ext cx="328435" cy="316728"/>
            </a:xfrm>
            <a:custGeom>
              <a:avLst/>
              <a:gdLst>
                <a:gd name="T0" fmla="*/ 188 w 254"/>
                <a:gd name="T1" fmla="*/ 245 h 245"/>
                <a:gd name="T2" fmla="*/ 0 w 254"/>
                <a:gd name="T3" fmla="*/ 245 h 245"/>
                <a:gd name="T4" fmla="*/ 0 w 254"/>
                <a:gd name="T5" fmla="*/ 0 h 245"/>
                <a:gd name="T6" fmla="*/ 254 w 254"/>
                <a:gd name="T7" fmla="*/ 0 h 245"/>
                <a:gd name="T8" fmla="*/ 254 w 254"/>
                <a:gd name="T9" fmla="*/ 179 h 245"/>
                <a:gd name="T10" fmla="*/ 188 w 254"/>
                <a:gd name="T11" fmla="*/ 245 h 245"/>
                <a:gd name="T12" fmla="*/ 22 w 254"/>
                <a:gd name="T13" fmla="*/ 223 h 245"/>
                <a:gd name="T14" fmla="*/ 188 w 254"/>
                <a:gd name="T15" fmla="*/ 223 h 245"/>
                <a:gd name="T16" fmla="*/ 232 w 254"/>
                <a:gd name="T17" fmla="*/ 179 h 245"/>
                <a:gd name="T18" fmla="*/ 232 w 254"/>
                <a:gd name="T19" fmla="*/ 22 h 245"/>
                <a:gd name="T20" fmla="*/ 22 w 254"/>
                <a:gd name="T21" fmla="*/ 22 h 245"/>
                <a:gd name="T22" fmla="*/ 22 w 254"/>
                <a:gd name="T23" fmla="*/ 22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4" h="245">
                  <a:moveTo>
                    <a:pt x="188" y="245"/>
                  </a:moveTo>
                  <a:cubicBezTo>
                    <a:pt x="0" y="245"/>
                    <a:pt x="0" y="245"/>
                    <a:pt x="0" y="24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54" y="179"/>
                    <a:pt x="254" y="179"/>
                    <a:pt x="254" y="179"/>
                  </a:cubicBezTo>
                  <a:cubicBezTo>
                    <a:pt x="254" y="216"/>
                    <a:pt x="224" y="245"/>
                    <a:pt x="188" y="245"/>
                  </a:cubicBezTo>
                  <a:close/>
                  <a:moveTo>
                    <a:pt x="22" y="223"/>
                  </a:moveTo>
                  <a:cubicBezTo>
                    <a:pt x="188" y="223"/>
                    <a:pt x="188" y="223"/>
                    <a:pt x="188" y="223"/>
                  </a:cubicBezTo>
                  <a:cubicBezTo>
                    <a:pt x="212" y="223"/>
                    <a:pt x="232" y="204"/>
                    <a:pt x="232" y="179"/>
                  </a:cubicBezTo>
                  <a:cubicBezTo>
                    <a:pt x="232" y="22"/>
                    <a:pt x="232" y="22"/>
                    <a:pt x="232" y="22"/>
                  </a:cubicBezTo>
                  <a:cubicBezTo>
                    <a:pt x="22" y="22"/>
                    <a:pt x="22" y="22"/>
                    <a:pt x="22" y="22"/>
                  </a:cubicBezTo>
                  <a:lnTo>
                    <a:pt x="22" y="223"/>
                  </a:ln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6" name="Freeform 13"/>
            <p:cNvSpPr>
              <a:spLocks noEditPoints="1"/>
            </p:cNvSpPr>
            <p:nvPr/>
          </p:nvSpPr>
          <p:spPr bwMode="auto">
            <a:xfrm>
              <a:off x="937224" y="1740662"/>
              <a:ext cx="102108" cy="177550"/>
            </a:xfrm>
            <a:custGeom>
              <a:avLst/>
              <a:gdLst>
                <a:gd name="T0" fmla="*/ 79 w 79"/>
                <a:gd name="T1" fmla="*/ 137 h 137"/>
                <a:gd name="T2" fmla="*/ 68 w 79"/>
                <a:gd name="T3" fmla="*/ 137 h 137"/>
                <a:gd name="T4" fmla="*/ 0 w 79"/>
                <a:gd name="T5" fmla="*/ 68 h 137"/>
                <a:gd name="T6" fmla="*/ 68 w 79"/>
                <a:gd name="T7" fmla="*/ 0 h 137"/>
                <a:gd name="T8" fmla="*/ 79 w 79"/>
                <a:gd name="T9" fmla="*/ 0 h 137"/>
                <a:gd name="T10" fmla="*/ 79 w 79"/>
                <a:gd name="T11" fmla="*/ 137 h 137"/>
                <a:gd name="T12" fmla="*/ 57 w 79"/>
                <a:gd name="T13" fmla="*/ 24 h 137"/>
                <a:gd name="T14" fmla="*/ 22 w 79"/>
                <a:gd name="T15" fmla="*/ 68 h 137"/>
                <a:gd name="T16" fmla="*/ 57 w 79"/>
                <a:gd name="T17" fmla="*/ 113 h 137"/>
                <a:gd name="T18" fmla="*/ 57 w 79"/>
                <a:gd name="T19" fmla="*/ 2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137">
                  <a:moveTo>
                    <a:pt x="79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30" y="137"/>
                    <a:pt x="0" y="106"/>
                    <a:pt x="0" y="68"/>
                  </a:cubicBezTo>
                  <a:cubicBezTo>
                    <a:pt x="0" y="31"/>
                    <a:pt x="30" y="0"/>
                    <a:pt x="68" y="0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79" y="137"/>
                  </a:lnTo>
                  <a:close/>
                  <a:moveTo>
                    <a:pt x="57" y="24"/>
                  </a:moveTo>
                  <a:cubicBezTo>
                    <a:pt x="37" y="29"/>
                    <a:pt x="22" y="47"/>
                    <a:pt x="22" y="68"/>
                  </a:cubicBezTo>
                  <a:cubicBezTo>
                    <a:pt x="22" y="90"/>
                    <a:pt x="37" y="108"/>
                    <a:pt x="57" y="113"/>
                  </a:cubicBezTo>
                  <a:lnTo>
                    <a:pt x="57" y="24"/>
                  </a:ln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67" name="Freeform 7"/>
          <p:cNvSpPr>
            <a:spLocks noEditPoints="1"/>
          </p:cNvSpPr>
          <p:nvPr/>
        </p:nvSpPr>
        <p:spPr bwMode="auto">
          <a:xfrm>
            <a:off x="9706976" y="3839355"/>
            <a:ext cx="539153" cy="723206"/>
          </a:xfrm>
          <a:custGeom>
            <a:avLst/>
            <a:gdLst>
              <a:gd name="T0" fmla="*/ 388 w 417"/>
              <a:gd name="T1" fmla="*/ 419 h 559"/>
              <a:gd name="T2" fmla="*/ 312 w 417"/>
              <a:gd name="T3" fmla="*/ 419 h 559"/>
              <a:gd name="T4" fmla="*/ 312 w 417"/>
              <a:gd name="T5" fmla="*/ 22 h 559"/>
              <a:gd name="T6" fmla="*/ 349 w 417"/>
              <a:gd name="T7" fmla="*/ 22 h 559"/>
              <a:gd name="T8" fmla="*/ 349 w 417"/>
              <a:gd name="T9" fmla="*/ 0 h 559"/>
              <a:gd name="T10" fmla="*/ 253 w 417"/>
              <a:gd name="T11" fmla="*/ 0 h 559"/>
              <a:gd name="T12" fmla="*/ 253 w 417"/>
              <a:gd name="T13" fmla="*/ 22 h 559"/>
              <a:gd name="T14" fmla="*/ 290 w 417"/>
              <a:gd name="T15" fmla="*/ 22 h 559"/>
              <a:gd name="T16" fmla="*/ 290 w 417"/>
              <a:gd name="T17" fmla="*/ 419 h 559"/>
              <a:gd name="T18" fmla="*/ 215 w 417"/>
              <a:gd name="T19" fmla="*/ 419 h 559"/>
              <a:gd name="T20" fmla="*/ 228 w 417"/>
              <a:gd name="T21" fmla="*/ 273 h 559"/>
              <a:gd name="T22" fmla="*/ 0 w 417"/>
              <a:gd name="T23" fmla="*/ 273 h 559"/>
              <a:gd name="T24" fmla="*/ 21 w 417"/>
              <a:gd name="T25" fmla="*/ 507 h 559"/>
              <a:gd name="T26" fmla="*/ 79 w 417"/>
              <a:gd name="T27" fmla="*/ 559 h 559"/>
              <a:gd name="T28" fmla="*/ 417 w 417"/>
              <a:gd name="T29" fmla="*/ 559 h 559"/>
              <a:gd name="T30" fmla="*/ 388 w 417"/>
              <a:gd name="T31" fmla="*/ 419 h 559"/>
              <a:gd name="T32" fmla="*/ 204 w 417"/>
              <a:gd name="T33" fmla="*/ 295 h 559"/>
              <a:gd name="T34" fmla="*/ 199 w 417"/>
              <a:gd name="T35" fmla="*/ 346 h 559"/>
              <a:gd name="T36" fmla="*/ 29 w 417"/>
              <a:gd name="T37" fmla="*/ 346 h 559"/>
              <a:gd name="T38" fmla="*/ 24 w 417"/>
              <a:gd name="T39" fmla="*/ 295 h 559"/>
              <a:gd name="T40" fmla="*/ 204 w 417"/>
              <a:gd name="T41" fmla="*/ 295 h 559"/>
              <a:gd name="T42" fmla="*/ 182 w 417"/>
              <a:gd name="T43" fmla="*/ 537 h 559"/>
              <a:gd name="T44" fmla="*/ 79 w 417"/>
              <a:gd name="T45" fmla="*/ 537 h 559"/>
              <a:gd name="T46" fmla="*/ 43 w 417"/>
              <a:gd name="T47" fmla="*/ 505 h 559"/>
              <a:gd name="T48" fmla="*/ 31 w 417"/>
              <a:gd name="T49" fmla="*/ 368 h 559"/>
              <a:gd name="T50" fmla="*/ 197 w 417"/>
              <a:gd name="T51" fmla="*/ 368 h 559"/>
              <a:gd name="T52" fmla="*/ 182 w 417"/>
              <a:gd name="T53" fmla="*/ 537 h 559"/>
              <a:gd name="T54" fmla="*/ 232 w 417"/>
              <a:gd name="T55" fmla="*/ 441 h 559"/>
              <a:gd name="T56" fmla="*/ 370 w 417"/>
              <a:gd name="T57" fmla="*/ 441 h 559"/>
              <a:gd name="T58" fmla="*/ 390 w 417"/>
              <a:gd name="T59" fmla="*/ 537 h 559"/>
              <a:gd name="T60" fmla="*/ 352 w 417"/>
              <a:gd name="T61" fmla="*/ 537 h 559"/>
              <a:gd name="T62" fmla="*/ 340 w 417"/>
              <a:gd name="T63" fmla="*/ 478 h 559"/>
              <a:gd name="T64" fmla="*/ 318 w 417"/>
              <a:gd name="T65" fmla="*/ 482 h 559"/>
              <a:gd name="T66" fmla="*/ 329 w 417"/>
              <a:gd name="T67" fmla="*/ 537 h 559"/>
              <a:gd name="T68" fmla="*/ 277 w 417"/>
              <a:gd name="T69" fmla="*/ 537 h 559"/>
              <a:gd name="T70" fmla="*/ 288 w 417"/>
              <a:gd name="T71" fmla="*/ 482 h 559"/>
              <a:gd name="T72" fmla="*/ 266 w 417"/>
              <a:gd name="T73" fmla="*/ 478 h 559"/>
              <a:gd name="T74" fmla="*/ 254 w 417"/>
              <a:gd name="T75" fmla="*/ 537 h 559"/>
              <a:gd name="T76" fmla="*/ 212 w 417"/>
              <a:gd name="T77" fmla="*/ 537 h 559"/>
              <a:gd name="T78" fmla="*/ 232 w 417"/>
              <a:gd name="T79" fmla="*/ 441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17" h="559">
                <a:moveTo>
                  <a:pt x="388" y="419"/>
                </a:moveTo>
                <a:cubicBezTo>
                  <a:pt x="312" y="419"/>
                  <a:pt x="312" y="419"/>
                  <a:pt x="312" y="419"/>
                </a:cubicBezTo>
                <a:cubicBezTo>
                  <a:pt x="312" y="22"/>
                  <a:pt x="312" y="22"/>
                  <a:pt x="312" y="22"/>
                </a:cubicBezTo>
                <a:cubicBezTo>
                  <a:pt x="349" y="22"/>
                  <a:pt x="349" y="22"/>
                  <a:pt x="349" y="22"/>
                </a:cubicBezTo>
                <a:cubicBezTo>
                  <a:pt x="349" y="0"/>
                  <a:pt x="349" y="0"/>
                  <a:pt x="349" y="0"/>
                </a:cubicBezTo>
                <a:cubicBezTo>
                  <a:pt x="253" y="0"/>
                  <a:pt x="253" y="0"/>
                  <a:pt x="253" y="0"/>
                </a:cubicBezTo>
                <a:cubicBezTo>
                  <a:pt x="253" y="22"/>
                  <a:pt x="253" y="22"/>
                  <a:pt x="253" y="22"/>
                </a:cubicBezTo>
                <a:cubicBezTo>
                  <a:pt x="290" y="22"/>
                  <a:pt x="290" y="22"/>
                  <a:pt x="290" y="22"/>
                </a:cubicBezTo>
                <a:cubicBezTo>
                  <a:pt x="290" y="419"/>
                  <a:pt x="290" y="419"/>
                  <a:pt x="290" y="419"/>
                </a:cubicBezTo>
                <a:cubicBezTo>
                  <a:pt x="215" y="419"/>
                  <a:pt x="215" y="419"/>
                  <a:pt x="215" y="419"/>
                </a:cubicBezTo>
                <a:cubicBezTo>
                  <a:pt x="228" y="273"/>
                  <a:pt x="228" y="273"/>
                  <a:pt x="228" y="273"/>
                </a:cubicBezTo>
                <a:cubicBezTo>
                  <a:pt x="0" y="273"/>
                  <a:pt x="0" y="273"/>
                  <a:pt x="0" y="273"/>
                </a:cubicBezTo>
                <a:cubicBezTo>
                  <a:pt x="21" y="507"/>
                  <a:pt x="21" y="507"/>
                  <a:pt x="21" y="507"/>
                </a:cubicBezTo>
                <a:cubicBezTo>
                  <a:pt x="24" y="536"/>
                  <a:pt x="50" y="559"/>
                  <a:pt x="79" y="559"/>
                </a:cubicBezTo>
                <a:cubicBezTo>
                  <a:pt x="417" y="559"/>
                  <a:pt x="417" y="559"/>
                  <a:pt x="417" y="559"/>
                </a:cubicBezTo>
                <a:lnTo>
                  <a:pt x="388" y="419"/>
                </a:lnTo>
                <a:close/>
                <a:moveTo>
                  <a:pt x="204" y="295"/>
                </a:moveTo>
                <a:cubicBezTo>
                  <a:pt x="199" y="346"/>
                  <a:pt x="199" y="346"/>
                  <a:pt x="199" y="346"/>
                </a:cubicBezTo>
                <a:cubicBezTo>
                  <a:pt x="29" y="346"/>
                  <a:pt x="29" y="346"/>
                  <a:pt x="29" y="346"/>
                </a:cubicBezTo>
                <a:cubicBezTo>
                  <a:pt x="24" y="295"/>
                  <a:pt x="24" y="295"/>
                  <a:pt x="24" y="295"/>
                </a:cubicBezTo>
                <a:lnTo>
                  <a:pt x="204" y="295"/>
                </a:lnTo>
                <a:close/>
                <a:moveTo>
                  <a:pt x="182" y="537"/>
                </a:moveTo>
                <a:cubicBezTo>
                  <a:pt x="79" y="537"/>
                  <a:pt x="79" y="537"/>
                  <a:pt x="79" y="537"/>
                </a:cubicBezTo>
                <a:cubicBezTo>
                  <a:pt x="61" y="537"/>
                  <a:pt x="45" y="522"/>
                  <a:pt x="43" y="505"/>
                </a:cubicBezTo>
                <a:cubicBezTo>
                  <a:pt x="31" y="368"/>
                  <a:pt x="31" y="368"/>
                  <a:pt x="31" y="368"/>
                </a:cubicBezTo>
                <a:cubicBezTo>
                  <a:pt x="197" y="368"/>
                  <a:pt x="197" y="368"/>
                  <a:pt x="197" y="368"/>
                </a:cubicBezTo>
                <a:lnTo>
                  <a:pt x="182" y="537"/>
                </a:lnTo>
                <a:close/>
                <a:moveTo>
                  <a:pt x="232" y="441"/>
                </a:moveTo>
                <a:cubicBezTo>
                  <a:pt x="370" y="441"/>
                  <a:pt x="370" y="441"/>
                  <a:pt x="370" y="441"/>
                </a:cubicBezTo>
                <a:cubicBezTo>
                  <a:pt x="390" y="537"/>
                  <a:pt x="390" y="537"/>
                  <a:pt x="390" y="537"/>
                </a:cubicBezTo>
                <a:cubicBezTo>
                  <a:pt x="352" y="537"/>
                  <a:pt x="352" y="537"/>
                  <a:pt x="352" y="537"/>
                </a:cubicBezTo>
                <a:cubicBezTo>
                  <a:pt x="340" y="478"/>
                  <a:pt x="340" y="478"/>
                  <a:pt x="340" y="478"/>
                </a:cubicBezTo>
                <a:cubicBezTo>
                  <a:pt x="318" y="482"/>
                  <a:pt x="318" y="482"/>
                  <a:pt x="318" y="482"/>
                </a:cubicBezTo>
                <a:cubicBezTo>
                  <a:pt x="329" y="537"/>
                  <a:pt x="329" y="537"/>
                  <a:pt x="329" y="537"/>
                </a:cubicBezTo>
                <a:cubicBezTo>
                  <a:pt x="277" y="537"/>
                  <a:pt x="277" y="537"/>
                  <a:pt x="277" y="537"/>
                </a:cubicBezTo>
                <a:cubicBezTo>
                  <a:pt x="288" y="482"/>
                  <a:pt x="288" y="482"/>
                  <a:pt x="288" y="482"/>
                </a:cubicBezTo>
                <a:cubicBezTo>
                  <a:pt x="266" y="478"/>
                  <a:pt x="266" y="478"/>
                  <a:pt x="266" y="478"/>
                </a:cubicBezTo>
                <a:cubicBezTo>
                  <a:pt x="254" y="537"/>
                  <a:pt x="254" y="537"/>
                  <a:pt x="254" y="537"/>
                </a:cubicBezTo>
                <a:cubicBezTo>
                  <a:pt x="212" y="537"/>
                  <a:pt x="212" y="537"/>
                  <a:pt x="212" y="537"/>
                </a:cubicBezTo>
                <a:lnTo>
                  <a:pt x="232" y="44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8" name="Freeform 9"/>
          <p:cNvSpPr>
            <a:spLocks noEditPoints="1"/>
          </p:cNvSpPr>
          <p:nvPr/>
        </p:nvSpPr>
        <p:spPr bwMode="auto">
          <a:xfrm>
            <a:off x="9776202" y="2617894"/>
            <a:ext cx="654918" cy="641260"/>
          </a:xfrm>
          <a:custGeom>
            <a:avLst/>
            <a:gdLst>
              <a:gd name="T0" fmla="*/ 318 w 476"/>
              <a:gd name="T1" fmla="*/ 294 h 466"/>
              <a:gd name="T2" fmla="*/ 158 w 476"/>
              <a:gd name="T3" fmla="*/ 294 h 466"/>
              <a:gd name="T4" fmla="*/ 158 w 476"/>
              <a:gd name="T5" fmla="*/ 316 h 466"/>
              <a:gd name="T6" fmla="*/ 318 w 476"/>
              <a:gd name="T7" fmla="*/ 316 h 466"/>
              <a:gd name="T8" fmla="*/ 318 w 476"/>
              <a:gd name="T9" fmla="*/ 294 h 466"/>
              <a:gd name="T10" fmla="*/ 318 w 476"/>
              <a:gd name="T11" fmla="*/ 340 h 466"/>
              <a:gd name="T12" fmla="*/ 158 w 476"/>
              <a:gd name="T13" fmla="*/ 340 h 466"/>
              <a:gd name="T14" fmla="*/ 158 w 476"/>
              <a:gd name="T15" fmla="*/ 362 h 466"/>
              <a:gd name="T16" fmla="*/ 318 w 476"/>
              <a:gd name="T17" fmla="*/ 362 h 466"/>
              <a:gd name="T18" fmla="*/ 318 w 476"/>
              <a:gd name="T19" fmla="*/ 340 h 466"/>
              <a:gd name="T20" fmla="*/ 278 w 476"/>
              <a:gd name="T21" fmla="*/ 387 h 466"/>
              <a:gd name="T22" fmla="*/ 158 w 476"/>
              <a:gd name="T23" fmla="*/ 387 h 466"/>
              <a:gd name="T24" fmla="*/ 158 w 476"/>
              <a:gd name="T25" fmla="*/ 409 h 466"/>
              <a:gd name="T26" fmla="*/ 278 w 476"/>
              <a:gd name="T27" fmla="*/ 409 h 466"/>
              <a:gd name="T28" fmla="*/ 278 w 476"/>
              <a:gd name="T29" fmla="*/ 387 h 466"/>
              <a:gd name="T30" fmla="*/ 373 w 476"/>
              <a:gd name="T31" fmla="*/ 87 h 466"/>
              <a:gd name="T32" fmla="*/ 373 w 476"/>
              <a:gd name="T33" fmla="*/ 0 h 466"/>
              <a:gd name="T34" fmla="*/ 162 w 476"/>
              <a:gd name="T35" fmla="*/ 0 h 466"/>
              <a:gd name="T36" fmla="*/ 103 w 476"/>
              <a:gd name="T37" fmla="*/ 59 h 466"/>
              <a:gd name="T38" fmla="*/ 103 w 476"/>
              <a:gd name="T39" fmla="*/ 87 h 466"/>
              <a:gd name="T40" fmla="*/ 0 w 476"/>
              <a:gd name="T41" fmla="*/ 87 h 466"/>
              <a:gd name="T42" fmla="*/ 0 w 476"/>
              <a:gd name="T43" fmla="*/ 359 h 466"/>
              <a:gd name="T44" fmla="*/ 103 w 476"/>
              <a:gd name="T45" fmla="*/ 359 h 466"/>
              <a:gd name="T46" fmla="*/ 103 w 476"/>
              <a:gd name="T47" fmla="*/ 466 h 466"/>
              <a:gd name="T48" fmla="*/ 373 w 476"/>
              <a:gd name="T49" fmla="*/ 466 h 466"/>
              <a:gd name="T50" fmla="*/ 373 w 476"/>
              <a:gd name="T51" fmla="*/ 359 h 466"/>
              <a:gd name="T52" fmla="*/ 417 w 476"/>
              <a:gd name="T53" fmla="*/ 359 h 466"/>
              <a:gd name="T54" fmla="*/ 476 w 476"/>
              <a:gd name="T55" fmla="*/ 299 h 466"/>
              <a:gd name="T56" fmla="*/ 476 w 476"/>
              <a:gd name="T57" fmla="*/ 87 h 466"/>
              <a:gd name="T58" fmla="*/ 373 w 476"/>
              <a:gd name="T59" fmla="*/ 87 h 466"/>
              <a:gd name="T60" fmla="*/ 125 w 476"/>
              <a:gd name="T61" fmla="*/ 59 h 466"/>
              <a:gd name="T62" fmla="*/ 162 w 476"/>
              <a:gd name="T63" fmla="*/ 22 h 466"/>
              <a:gd name="T64" fmla="*/ 351 w 476"/>
              <a:gd name="T65" fmla="*/ 22 h 466"/>
              <a:gd name="T66" fmla="*/ 351 w 476"/>
              <a:gd name="T67" fmla="*/ 87 h 466"/>
              <a:gd name="T68" fmla="*/ 125 w 476"/>
              <a:gd name="T69" fmla="*/ 87 h 466"/>
              <a:gd name="T70" fmla="*/ 125 w 476"/>
              <a:gd name="T71" fmla="*/ 59 h 466"/>
              <a:gd name="T72" fmla="*/ 351 w 476"/>
              <a:gd name="T73" fmla="*/ 444 h 466"/>
              <a:gd name="T74" fmla="*/ 125 w 476"/>
              <a:gd name="T75" fmla="*/ 444 h 466"/>
              <a:gd name="T76" fmla="*/ 125 w 476"/>
              <a:gd name="T77" fmla="*/ 252 h 466"/>
              <a:gd name="T78" fmla="*/ 351 w 476"/>
              <a:gd name="T79" fmla="*/ 252 h 466"/>
              <a:gd name="T80" fmla="*/ 351 w 476"/>
              <a:gd name="T81" fmla="*/ 444 h 466"/>
              <a:gd name="T82" fmla="*/ 454 w 476"/>
              <a:gd name="T83" fmla="*/ 299 h 466"/>
              <a:gd name="T84" fmla="*/ 417 w 476"/>
              <a:gd name="T85" fmla="*/ 337 h 466"/>
              <a:gd name="T86" fmla="*/ 373 w 476"/>
              <a:gd name="T87" fmla="*/ 337 h 466"/>
              <a:gd name="T88" fmla="*/ 373 w 476"/>
              <a:gd name="T89" fmla="*/ 230 h 466"/>
              <a:gd name="T90" fmla="*/ 103 w 476"/>
              <a:gd name="T91" fmla="*/ 230 h 466"/>
              <a:gd name="T92" fmla="*/ 103 w 476"/>
              <a:gd name="T93" fmla="*/ 337 h 466"/>
              <a:gd name="T94" fmla="*/ 22 w 476"/>
              <a:gd name="T95" fmla="*/ 337 h 466"/>
              <a:gd name="T96" fmla="*/ 22 w 476"/>
              <a:gd name="T97" fmla="*/ 109 h 466"/>
              <a:gd name="T98" fmla="*/ 454 w 476"/>
              <a:gd name="T99" fmla="*/ 109 h 466"/>
              <a:gd name="T100" fmla="*/ 454 w 476"/>
              <a:gd name="T101" fmla="*/ 299 h 466"/>
              <a:gd name="T102" fmla="*/ 399 w 476"/>
              <a:gd name="T103" fmla="*/ 207 h 466"/>
              <a:gd name="T104" fmla="*/ 434 w 476"/>
              <a:gd name="T105" fmla="*/ 172 h 466"/>
              <a:gd name="T106" fmla="*/ 399 w 476"/>
              <a:gd name="T107" fmla="*/ 137 h 466"/>
              <a:gd name="T108" fmla="*/ 364 w 476"/>
              <a:gd name="T109" fmla="*/ 172 h 466"/>
              <a:gd name="T110" fmla="*/ 399 w 476"/>
              <a:gd name="T111" fmla="*/ 207 h 466"/>
              <a:gd name="T112" fmla="*/ 399 w 476"/>
              <a:gd name="T113" fmla="*/ 159 h 466"/>
              <a:gd name="T114" fmla="*/ 412 w 476"/>
              <a:gd name="T115" fmla="*/ 172 h 466"/>
              <a:gd name="T116" fmla="*/ 399 w 476"/>
              <a:gd name="T117" fmla="*/ 185 h 466"/>
              <a:gd name="T118" fmla="*/ 386 w 476"/>
              <a:gd name="T119" fmla="*/ 172 h 466"/>
              <a:gd name="T120" fmla="*/ 399 w 476"/>
              <a:gd name="T121" fmla="*/ 159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76" h="466">
                <a:moveTo>
                  <a:pt x="318" y="294"/>
                </a:moveTo>
                <a:cubicBezTo>
                  <a:pt x="158" y="294"/>
                  <a:pt x="158" y="294"/>
                  <a:pt x="158" y="294"/>
                </a:cubicBezTo>
                <a:cubicBezTo>
                  <a:pt x="158" y="316"/>
                  <a:pt x="158" y="316"/>
                  <a:pt x="158" y="316"/>
                </a:cubicBezTo>
                <a:cubicBezTo>
                  <a:pt x="318" y="316"/>
                  <a:pt x="318" y="316"/>
                  <a:pt x="318" y="316"/>
                </a:cubicBezTo>
                <a:lnTo>
                  <a:pt x="318" y="294"/>
                </a:lnTo>
                <a:close/>
                <a:moveTo>
                  <a:pt x="318" y="340"/>
                </a:moveTo>
                <a:cubicBezTo>
                  <a:pt x="158" y="340"/>
                  <a:pt x="158" y="340"/>
                  <a:pt x="158" y="340"/>
                </a:cubicBezTo>
                <a:cubicBezTo>
                  <a:pt x="158" y="362"/>
                  <a:pt x="158" y="362"/>
                  <a:pt x="158" y="362"/>
                </a:cubicBezTo>
                <a:cubicBezTo>
                  <a:pt x="318" y="362"/>
                  <a:pt x="318" y="362"/>
                  <a:pt x="318" y="362"/>
                </a:cubicBezTo>
                <a:lnTo>
                  <a:pt x="318" y="340"/>
                </a:lnTo>
                <a:close/>
                <a:moveTo>
                  <a:pt x="278" y="387"/>
                </a:moveTo>
                <a:cubicBezTo>
                  <a:pt x="158" y="387"/>
                  <a:pt x="158" y="387"/>
                  <a:pt x="158" y="387"/>
                </a:cubicBezTo>
                <a:cubicBezTo>
                  <a:pt x="158" y="409"/>
                  <a:pt x="158" y="409"/>
                  <a:pt x="158" y="409"/>
                </a:cubicBezTo>
                <a:cubicBezTo>
                  <a:pt x="278" y="409"/>
                  <a:pt x="278" y="409"/>
                  <a:pt x="278" y="409"/>
                </a:cubicBezTo>
                <a:lnTo>
                  <a:pt x="278" y="387"/>
                </a:lnTo>
                <a:close/>
                <a:moveTo>
                  <a:pt x="373" y="87"/>
                </a:moveTo>
                <a:cubicBezTo>
                  <a:pt x="373" y="0"/>
                  <a:pt x="373" y="0"/>
                  <a:pt x="373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29" y="0"/>
                  <a:pt x="103" y="27"/>
                  <a:pt x="103" y="59"/>
                </a:cubicBezTo>
                <a:cubicBezTo>
                  <a:pt x="103" y="87"/>
                  <a:pt x="103" y="87"/>
                  <a:pt x="103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359"/>
                  <a:pt x="0" y="359"/>
                  <a:pt x="0" y="359"/>
                </a:cubicBezTo>
                <a:cubicBezTo>
                  <a:pt x="103" y="359"/>
                  <a:pt x="103" y="359"/>
                  <a:pt x="103" y="359"/>
                </a:cubicBezTo>
                <a:cubicBezTo>
                  <a:pt x="103" y="466"/>
                  <a:pt x="103" y="466"/>
                  <a:pt x="103" y="466"/>
                </a:cubicBezTo>
                <a:cubicBezTo>
                  <a:pt x="373" y="466"/>
                  <a:pt x="373" y="466"/>
                  <a:pt x="373" y="466"/>
                </a:cubicBezTo>
                <a:cubicBezTo>
                  <a:pt x="373" y="359"/>
                  <a:pt x="373" y="359"/>
                  <a:pt x="373" y="359"/>
                </a:cubicBezTo>
                <a:cubicBezTo>
                  <a:pt x="417" y="359"/>
                  <a:pt x="417" y="359"/>
                  <a:pt x="417" y="359"/>
                </a:cubicBezTo>
                <a:cubicBezTo>
                  <a:pt x="450" y="359"/>
                  <a:pt x="476" y="332"/>
                  <a:pt x="476" y="299"/>
                </a:cubicBezTo>
                <a:cubicBezTo>
                  <a:pt x="476" y="87"/>
                  <a:pt x="476" y="87"/>
                  <a:pt x="476" y="87"/>
                </a:cubicBezTo>
                <a:lnTo>
                  <a:pt x="373" y="87"/>
                </a:lnTo>
                <a:close/>
                <a:moveTo>
                  <a:pt x="125" y="59"/>
                </a:moveTo>
                <a:cubicBezTo>
                  <a:pt x="125" y="39"/>
                  <a:pt x="142" y="22"/>
                  <a:pt x="162" y="22"/>
                </a:cubicBezTo>
                <a:cubicBezTo>
                  <a:pt x="351" y="22"/>
                  <a:pt x="351" y="22"/>
                  <a:pt x="351" y="22"/>
                </a:cubicBezTo>
                <a:cubicBezTo>
                  <a:pt x="351" y="87"/>
                  <a:pt x="351" y="87"/>
                  <a:pt x="351" y="87"/>
                </a:cubicBezTo>
                <a:cubicBezTo>
                  <a:pt x="125" y="87"/>
                  <a:pt x="125" y="87"/>
                  <a:pt x="125" y="87"/>
                </a:cubicBezTo>
                <a:lnTo>
                  <a:pt x="125" y="59"/>
                </a:lnTo>
                <a:close/>
                <a:moveTo>
                  <a:pt x="351" y="444"/>
                </a:moveTo>
                <a:cubicBezTo>
                  <a:pt x="125" y="444"/>
                  <a:pt x="125" y="444"/>
                  <a:pt x="125" y="444"/>
                </a:cubicBezTo>
                <a:cubicBezTo>
                  <a:pt x="125" y="252"/>
                  <a:pt x="125" y="252"/>
                  <a:pt x="125" y="252"/>
                </a:cubicBezTo>
                <a:cubicBezTo>
                  <a:pt x="351" y="252"/>
                  <a:pt x="351" y="252"/>
                  <a:pt x="351" y="252"/>
                </a:cubicBezTo>
                <a:lnTo>
                  <a:pt x="351" y="444"/>
                </a:lnTo>
                <a:close/>
                <a:moveTo>
                  <a:pt x="454" y="299"/>
                </a:moveTo>
                <a:cubicBezTo>
                  <a:pt x="454" y="320"/>
                  <a:pt x="438" y="337"/>
                  <a:pt x="417" y="337"/>
                </a:cubicBezTo>
                <a:cubicBezTo>
                  <a:pt x="373" y="337"/>
                  <a:pt x="373" y="337"/>
                  <a:pt x="373" y="337"/>
                </a:cubicBezTo>
                <a:cubicBezTo>
                  <a:pt x="373" y="230"/>
                  <a:pt x="373" y="230"/>
                  <a:pt x="373" y="230"/>
                </a:cubicBezTo>
                <a:cubicBezTo>
                  <a:pt x="103" y="230"/>
                  <a:pt x="103" y="230"/>
                  <a:pt x="103" y="230"/>
                </a:cubicBezTo>
                <a:cubicBezTo>
                  <a:pt x="103" y="337"/>
                  <a:pt x="103" y="337"/>
                  <a:pt x="103" y="337"/>
                </a:cubicBezTo>
                <a:cubicBezTo>
                  <a:pt x="22" y="337"/>
                  <a:pt x="22" y="337"/>
                  <a:pt x="22" y="337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454" y="109"/>
                  <a:pt x="454" y="109"/>
                  <a:pt x="454" y="109"/>
                </a:cubicBezTo>
                <a:lnTo>
                  <a:pt x="454" y="299"/>
                </a:lnTo>
                <a:close/>
                <a:moveTo>
                  <a:pt x="399" y="207"/>
                </a:moveTo>
                <a:cubicBezTo>
                  <a:pt x="419" y="207"/>
                  <a:pt x="434" y="191"/>
                  <a:pt x="434" y="172"/>
                </a:cubicBezTo>
                <a:cubicBezTo>
                  <a:pt x="434" y="153"/>
                  <a:pt x="419" y="137"/>
                  <a:pt x="399" y="137"/>
                </a:cubicBezTo>
                <a:cubicBezTo>
                  <a:pt x="380" y="137"/>
                  <a:pt x="364" y="153"/>
                  <a:pt x="364" y="172"/>
                </a:cubicBezTo>
                <a:cubicBezTo>
                  <a:pt x="364" y="191"/>
                  <a:pt x="380" y="207"/>
                  <a:pt x="399" y="207"/>
                </a:cubicBezTo>
                <a:close/>
                <a:moveTo>
                  <a:pt x="399" y="159"/>
                </a:moveTo>
                <a:cubicBezTo>
                  <a:pt x="407" y="159"/>
                  <a:pt x="412" y="165"/>
                  <a:pt x="412" y="172"/>
                </a:cubicBezTo>
                <a:cubicBezTo>
                  <a:pt x="412" y="179"/>
                  <a:pt x="407" y="185"/>
                  <a:pt x="399" y="185"/>
                </a:cubicBezTo>
                <a:cubicBezTo>
                  <a:pt x="392" y="185"/>
                  <a:pt x="386" y="179"/>
                  <a:pt x="386" y="172"/>
                </a:cubicBezTo>
                <a:cubicBezTo>
                  <a:pt x="386" y="165"/>
                  <a:pt x="392" y="159"/>
                  <a:pt x="399" y="159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9" name="Freeform 7"/>
          <p:cNvSpPr>
            <a:spLocks noEditPoints="1"/>
          </p:cNvSpPr>
          <p:nvPr/>
        </p:nvSpPr>
        <p:spPr bwMode="auto">
          <a:xfrm>
            <a:off x="8577884" y="2572369"/>
            <a:ext cx="746619" cy="732311"/>
          </a:xfrm>
          <a:custGeom>
            <a:avLst/>
            <a:gdLst>
              <a:gd name="T0" fmla="*/ 548 w 579"/>
              <a:gd name="T1" fmla="*/ 546 h 568"/>
              <a:gd name="T2" fmla="*/ 548 w 579"/>
              <a:gd name="T3" fmla="*/ 0 h 568"/>
              <a:gd name="T4" fmla="*/ 252 w 579"/>
              <a:gd name="T5" fmla="*/ 0 h 568"/>
              <a:gd name="T6" fmla="*/ 157 w 579"/>
              <a:gd name="T7" fmla="*/ 95 h 568"/>
              <a:gd name="T8" fmla="*/ 157 w 579"/>
              <a:gd name="T9" fmla="*/ 241 h 568"/>
              <a:gd name="T10" fmla="*/ 179 w 579"/>
              <a:gd name="T11" fmla="*/ 241 h 568"/>
              <a:gd name="T12" fmla="*/ 179 w 579"/>
              <a:gd name="T13" fmla="*/ 95 h 568"/>
              <a:gd name="T14" fmla="*/ 252 w 579"/>
              <a:gd name="T15" fmla="*/ 22 h 568"/>
              <a:gd name="T16" fmla="*/ 466 w 579"/>
              <a:gd name="T17" fmla="*/ 22 h 568"/>
              <a:gd name="T18" fmla="*/ 377 w 579"/>
              <a:gd name="T19" fmla="*/ 50 h 568"/>
              <a:gd name="T20" fmla="*/ 370 w 579"/>
              <a:gd name="T21" fmla="*/ 61 h 568"/>
              <a:gd name="T22" fmla="*/ 370 w 579"/>
              <a:gd name="T23" fmla="*/ 495 h 568"/>
              <a:gd name="T24" fmla="*/ 376 w 579"/>
              <a:gd name="T25" fmla="*/ 505 h 568"/>
              <a:gd name="T26" fmla="*/ 479 w 579"/>
              <a:gd name="T27" fmla="*/ 546 h 568"/>
              <a:gd name="T28" fmla="*/ 179 w 579"/>
              <a:gd name="T29" fmla="*/ 546 h 568"/>
              <a:gd name="T30" fmla="*/ 179 w 579"/>
              <a:gd name="T31" fmla="*/ 335 h 568"/>
              <a:gd name="T32" fmla="*/ 157 w 579"/>
              <a:gd name="T33" fmla="*/ 335 h 568"/>
              <a:gd name="T34" fmla="*/ 157 w 579"/>
              <a:gd name="T35" fmla="*/ 546 h 568"/>
              <a:gd name="T36" fmla="*/ 126 w 579"/>
              <a:gd name="T37" fmla="*/ 546 h 568"/>
              <a:gd name="T38" fmla="*/ 126 w 579"/>
              <a:gd name="T39" fmla="*/ 568 h 568"/>
              <a:gd name="T40" fmla="*/ 579 w 579"/>
              <a:gd name="T41" fmla="*/ 568 h 568"/>
              <a:gd name="T42" fmla="*/ 579 w 579"/>
              <a:gd name="T43" fmla="*/ 546 h 568"/>
              <a:gd name="T44" fmla="*/ 548 w 579"/>
              <a:gd name="T45" fmla="*/ 546 h 568"/>
              <a:gd name="T46" fmla="*/ 526 w 579"/>
              <a:gd name="T47" fmla="*/ 541 h 568"/>
              <a:gd name="T48" fmla="*/ 392 w 579"/>
              <a:gd name="T49" fmla="*/ 488 h 568"/>
              <a:gd name="T50" fmla="*/ 392 w 579"/>
              <a:gd name="T51" fmla="*/ 69 h 568"/>
              <a:gd name="T52" fmla="*/ 526 w 579"/>
              <a:gd name="T53" fmla="*/ 26 h 568"/>
              <a:gd name="T54" fmla="*/ 526 w 579"/>
              <a:gd name="T55" fmla="*/ 541 h 568"/>
              <a:gd name="T56" fmla="*/ 228 w 579"/>
              <a:gd name="T57" fmla="*/ 368 h 568"/>
              <a:gd name="T58" fmla="*/ 243 w 579"/>
              <a:gd name="T59" fmla="*/ 384 h 568"/>
              <a:gd name="T60" fmla="*/ 340 w 579"/>
              <a:gd name="T61" fmla="*/ 287 h 568"/>
              <a:gd name="T62" fmla="*/ 243 w 579"/>
              <a:gd name="T63" fmla="*/ 191 h 568"/>
              <a:gd name="T64" fmla="*/ 228 w 579"/>
              <a:gd name="T65" fmla="*/ 207 h 568"/>
              <a:gd name="T66" fmla="*/ 298 w 579"/>
              <a:gd name="T67" fmla="*/ 276 h 568"/>
              <a:gd name="T68" fmla="*/ 0 w 579"/>
              <a:gd name="T69" fmla="*/ 276 h 568"/>
              <a:gd name="T70" fmla="*/ 0 w 579"/>
              <a:gd name="T71" fmla="*/ 298 h 568"/>
              <a:gd name="T72" fmla="*/ 298 w 579"/>
              <a:gd name="T73" fmla="*/ 298 h 568"/>
              <a:gd name="T74" fmla="*/ 228 w 579"/>
              <a:gd name="T75" fmla="*/ 368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79" h="568">
                <a:moveTo>
                  <a:pt x="548" y="546"/>
                </a:moveTo>
                <a:cubicBezTo>
                  <a:pt x="548" y="0"/>
                  <a:pt x="548" y="0"/>
                  <a:pt x="548" y="0"/>
                </a:cubicBezTo>
                <a:cubicBezTo>
                  <a:pt x="252" y="0"/>
                  <a:pt x="252" y="0"/>
                  <a:pt x="252" y="0"/>
                </a:cubicBezTo>
                <a:cubicBezTo>
                  <a:pt x="200" y="0"/>
                  <a:pt x="157" y="42"/>
                  <a:pt x="157" y="95"/>
                </a:cubicBezTo>
                <a:cubicBezTo>
                  <a:pt x="157" y="241"/>
                  <a:pt x="157" y="241"/>
                  <a:pt x="157" y="241"/>
                </a:cubicBezTo>
                <a:cubicBezTo>
                  <a:pt x="179" y="241"/>
                  <a:pt x="179" y="241"/>
                  <a:pt x="179" y="241"/>
                </a:cubicBezTo>
                <a:cubicBezTo>
                  <a:pt x="179" y="95"/>
                  <a:pt x="179" y="95"/>
                  <a:pt x="179" y="95"/>
                </a:cubicBezTo>
                <a:cubicBezTo>
                  <a:pt x="179" y="55"/>
                  <a:pt x="212" y="22"/>
                  <a:pt x="252" y="22"/>
                </a:cubicBezTo>
                <a:cubicBezTo>
                  <a:pt x="466" y="22"/>
                  <a:pt x="466" y="22"/>
                  <a:pt x="466" y="22"/>
                </a:cubicBezTo>
                <a:cubicBezTo>
                  <a:pt x="377" y="50"/>
                  <a:pt x="377" y="50"/>
                  <a:pt x="377" y="50"/>
                </a:cubicBezTo>
                <a:cubicBezTo>
                  <a:pt x="373" y="52"/>
                  <a:pt x="370" y="56"/>
                  <a:pt x="370" y="61"/>
                </a:cubicBezTo>
                <a:cubicBezTo>
                  <a:pt x="370" y="495"/>
                  <a:pt x="370" y="495"/>
                  <a:pt x="370" y="495"/>
                </a:cubicBezTo>
                <a:cubicBezTo>
                  <a:pt x="370" y="500"/>
                  <a:pt x="372" y="504"/>
                  <a:pt x="376" y="505"/>
                </a:cubicBezTo>
                <a:cubicBezTo>
                  <a:pt x="479" y="546"/>
                  <a:pt x="479" y="546"/>
                  <a:pt x="479" y="546"/>
                </a:cubicBezTo>
                <a:cubicBezTo>
                  <a:pt x="179" y="546"/>
                  <a:pt x="179" y="546"/>
                  <a:pt x="179" y="546"/>
                </a:cubicBezTo>
                <a:cubicBezTo>
                  <a:pt x="179" y="335"/>
                  <a:pt x="179" y="335"/>
                  <a:pt x="179" y="335"/>
                </a:cubicBezTo>
                <a:cubicBezTo>
                  <a:pt x="157" y="335"/>
                  <a:pt x="157" y="335"/>
                  <a:pt x="157" y="335"/>
                </a:cubicBezTo>
                <a:cubicBezTo>
                  <a:pt x="157" y="546"/>
                  <a:pt x="157" y="546"/>
                  <a:pt x="157" y="546"/>
                </a:cubicBezTo>
                <a:cubicBezTo>
                  <a:pt x="126" y="546"/>
                  <a:pt x="126" y="546"/>
                  <a:pt x="126" y="546"/>
                </a:cubicBezTo>
                <a:cubicBezTo>
                  <a:pt x="126" y="568"/>
                  <a:pt x="126" y="568"/>
                  <a:pt x="126" y="568"/>
                </a:cubicBezTo>
                <a:cubicBezTo>
                  <a:pt x="579" y="568"/>
                  <a:pt x="579" y="568"/>
                  <a:pt x="579" y="568"/>
                </a:cubicBezTo>
                <a:cubicBezTo>
                  <a:pt x="579" y="546"/>
                  <a:pt x="579" y="546"/>
                  <a:pt x="579" y="546"/>
                </a:cubicBezTo>
                <a:lnTo>
                  <a:pt x="548" y="546"/>
                </a:lnTo>
                <a:close/>
                <a:moveTo>
                  <a:pt x="526" y="541"/>
                </a:moveTo>
                <a:cubicBezTo>
                  <a:pt x="392" y="488"/>
                  <a:pt x="392" y="488"/>
                  <a:pt x="392" y="488"/>
                </a:cubicBezTo>
                <a:cubicBezTo>
                  <a:pt x="392" y="69"/>
                  <a:pt x="392" y="69"/>
                  <a:pt x="392" y="69"/>
                </a:cubicBezTo>
                <a:cubicBezTo>
                  <a:pt x="526" y="26"/>
                  <a:pt x="526" y="26"/>
                  <a:pt x="526" y="26"/>
                </a:cubicBezTo>
                <a:lnTo>
                  <a:pt x="526" y="541"/>
                </a:lnTo>
                <a:close/>
                <a:moveTo>
                  <a:pt x="228" y="368"/>
                </a:moveTo>
                <a:cubicBezTo>
                  <a:pt x="243" y="384"/>
                  <a:pt x="243" y="384"/>
                  <a:pt x="243" y="384"/>
                </a:cubicBezTo>
                <a:cubicBezTo>
                  <a:pt x="340" y="287"/>
                  <a:pt x="340" y="287"/>
                  <a:pt x="340" y="287"/>
                </a:cubicBezTo>
                <a:cubicBezTo>
                  <a:pt x="243" y="191"/>
                  <a:pt x="243" y="191"/>
                  <a:pt x="243" y="191"/>
                </a:cubicBezTo>
                <a:cubicBezTo>
                  <a:pt x="228" y="207"/>
                  <a:pt x="228" y="207"/>
                  <a:pt x="228" y="207"/>
                </a:cubicBezTo>
                <a:cubicBezTo>
                  <a:pt x="298" y="276"/>
                  <a:pt x="298" y="276"/>
                  <a:pt x="298" y="276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98"/>
                  <a:pt x="0" y="298"/>
                  <a:pt x="0" y="298"/>
                </a:cubicBezTo>
                <a:cubicBezTo>
                  <a:pt x="298" y="298"/>
                  <a:pt x="298" y="298"/>
                  <a:pt x="298" y="298"/>
                </a:cubicBezTo>
                <a:lnTo>
                  <a:pt x="228" y="368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0" name="Freeform 169"/>
          <p:cNvSpPr>
            <a:spLocks/>
          </p:cNvSpPr>
          <p:nvPr/>
        </p:nvSpPr>
        <p:spPr bwMode="auto">
          <a:xfrm>
            <a:off x="9948698" y="5250024"/>
            <a:ext cx="242586" cy="391520"/>
          </a:xfrm>
          <a:custGeom>
            <a:avLst/>
            <a:gdLst>
              <a:gd name="T0" fmla="*/ 343 w 373"/>
              <a:gd name="T1" fmla="*/ 602 h 602"/>
              <a:gd name="T2" fmla="*/ 0 w 373"/>
              <a:gd name="T3" fmla="*/ 302 h 602"/>
              <a:gd name="T4" fmla="*/ 343 w 373"/>
              <a:gd name="T5" fmla="*/ 0 h 602"/>
              <a:gd name="T6" fmla="*/ 373 w 373"/>
              <a:gd name="T7" fmla="*/ 34 h 602"/>
              <a:gd name="T8" fmla="*/ 69 w 373"/>
              <a:gd name="T9" fmla="*/ 302 h 602"/>
              <a:gd name="T10" fmla="*/ 373 w 373"/>
              <a:gd name="T11" fmla="*/ 568 h 602"/>
              <a:gd name="T12" fmla="*/ 343 w 373"/>
              <a:gd name="T13" fmla="*/ 602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3" h="602">
                <a:moveTo>
                  <a:pt x="343" y="602"/>
                </a:moveTo>
                <a:lnTo>
                  <a:pt x="0" y="302"/>
                </a:lnTo>
                <a:lnTo>
                  <a:pt x="343" y="0"/>
                </a:lnTo>
                <a:lnTo>
                  <a:pt x="373" y="34"/>
                </a:lnTo>
                <a:lnTo>
                  <a:pt x="69" y="302"/>
                </a:lnTo>
                <a:lnTo>
                  <a:pt x="373" y="568"/>
                </a:lnTo>
                <a:lnTo>
                  <a:pt x="343" y="60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1" name="Freeform 6"/>
          <p:cNvSpPr>
            <a:spLocks noEditPoints="1"/>
          </p:cNvSpPr>
          <p:nvPr/>
        </p:nvSpPr>
        <p:spPr bwMode="auto">
          <a:xfrm>
            <a:off x="10882821" y="2625048"/>
            <a:ext cx="479969" cy="626952"/>
          </a:xfrm>
          <a:custGeom>
            <a:avLst/>
            <a:gdLst>
              <a:gd name="T0" fmla="*/ 357 w 371"/>
              <a:gd name="T1" fmla="*/ 377 h 485"/>
              <a:gd name="T2" fmla="*/ 347 w 371"/>
              <a:gd name="T3" fmla="*/ 360 h 485"/>
              <a:gd name="T4" fmla="*/ 290 w 371"/>
              <a:gd name="T5" fmla="*/ 322 h 485"/>
              <a:gd name="T6" fmla="*/ 270 w 371"/>
              <a:gd name="T7" fmla="*/ 328 h 485"/>
              <a:gd name="T8" fmla="*/ 241 w 371"/>
              <a:gd name="T9" fmla="*/ 344 h 485"/>
              <a:gd name="T10" fmla="*/ 235 w 371"/>
              <a:gd name="T11" fmla="*/ 346 h 485"/>
              <a:gd name="T12" fmla="*/ 210 w 371"/>
              <a:gd name="T13" fmla="*/ 325 h 485"/>
              <a:gd name="T14" fmla="*/ 169 w 371"/>
              <a:gd name="T15" fmla="*/ 259 h 485"/>
              <a:gd name="T16" fmla="*/ 132 w 371"/>
              <a:gd name="T17" fmla="*/ 191 h 485"/>
              <a:gd name="T18" fmla="*/ 131 w 371"/>
              <a:gd name="T19" fmla="*/ 154 h 485"/>
              <a:gd name="T20" fmla="*/ 160 w 371"/>
              <a:gd name="T21" fmla="*/ 138 h 485"/>
              <a:gd name="T22" fmla="*/ 182 w 371"/>
              <a:gd name="T23" fmla="*/ 101 h 485"/>
              <a:gd name="T24" fmla="*/ 171 w 371"/>
              <a:gd name="T25" fmla="*/ 54 h 485"/>
              <a:gd name="T26" fmla="*/ 161 w 371"/>
              <a:gd name="T27" fmla="*/ 38 h 485"/>
              <a:gd name="T28" fmla="*/ 105 w 371"/>
              <a:gd name="T29" fmla="*/ 0 h 485"/>
              <a:gd name="T30" fmla="*/ 84 w 371"/>
              <a:gd name="T31" fmla="*/ 5 h 485"/>
              <a:gd name="T32" fmla="*/ 58 w 371"/>
              <a:gd name="T33" fmla="*/ 20 h 485"/>
              <a:gd name="T34" fmla="*/ 17 w 371"/>
              <a:gd name="T35" fmla="*/ 80 h 485"/>
              <a:gd name="T36" fmla="*/ 75 w 371"/>
              <a:gd name="T37" fmla="*/ 314 h 485"/>
              <a:gd name="T38" fmla="*/ 278 w 371"/>
              <a:gd name="T39" fmla="*/ 485 h 485"/>
              <a:gd name="T40" fmla="*/ 320 w 371"/>
              <a:gd name="T41" fmla="*/ 475 h 485"/>
              <a:gd name="T42" fmla="*/ 346 w 371"/>
              <a:gd name="T43" fmla="*/ 460 h 485"/>
              <a:gd name="T44" fmla="*/ 366 w 371"/>
              <a:gd name="T45" fmla="*/ 433 h 485"/>
              <a:gd name="T46" fmla="*/ 357 w 371"/>
              <a:gd name="T47" fmla="*/ 377 h 485"/>
              <a:gd name="T48" fmla="*/ 142 w 371"/>
              <a:gd name="T49" fmla="*/ 49 h 485"/>
              <a:gd name="T50" fmla="*/ 152 w 371"/>
              <a:gd name="T51" fmla="*/ 65 h 485"/>
              <a:gd name="T52" fmla="*/ 160 w 371"/>
              <a:gd name="T53" fmla="*/ 99 h 485"/>
              <a:gd name="T54" fmla="*/ 153 w 371"/>
              <a:gd name="T55" fmla="*/ 116 h 485"/>
              <a:gd name="T56" fmla="*/ 99 w 371"/>
              <a:gd name="T57" fmla="*/ 22 h 485"/>
              <a:gd name="T58" fmla="*/ 105 w 371"/>
              <a:gd name="T59" fmla="*/ 22 h 485"/>
              <a:gd name="T60" fmla="*/ 142 w 371"/>
              <a:gd name="T61" fmla="*/ 49 h 485"/>
              <a:gd name="T62" fmla="*/ 278 w 371"/>
              <a:gd name="T63" fmla="*/ 463 h 485"/>
              <a:gd name="T64" fmla="*/ 94 w 371"/>
              <a:gd name="T65" fmla="*/ 303 h 485"/>
              <a:gd name="T66" fmla="*/ 37 w 371"/>
              <a:gd name="T67" fmla="*/ 87 h 485"/>
              <a:gd name="T68" fmla="*/ 69 w 371"/>
              <a:gd name="T69" fmla="*/ 39 h 485"/>
              <a:gd name="T70" fmla="*/ 79 w 371"/>
              <a:gd name="T71" fmla="*/ 33 h 485"/>
              <a:gd name="T72" fmla="*/ 134 w 371"/>
              <a:gd name="T73" fmla="*/ 128 h 485"/>
              <a:gd name="T74" fmla="*/ 121 w 371"/>
              <a:gd name="T75" fmla="*/ 135 h 485"/>
              <a:gd name="T76" fmla="*/ 113 w 371"/>
              <a:gd name="T77" fmla="*/ 201 h 485"/>
              <a:gd name="T78" fmla="*/ 150 w 371"/>
              <a:gd name="T79" fmla="*/ 270 h 485"/>
              <a:gd name="T80" fmla="*/ 191 w 371"/>
              <a:gd name="T81" fmla="*/ 337 h 485"/>
              <a:gd name="T82" fmla="*/ 235 w 371"/>
              <a:gd name="T83" fmla="*/ 368 h 485"/>
              <a:gd name="T84" fmla="*/ 252 w 371"/>
              <a:gd name="T85" fmla="*/ 364 h 485"/>
              <a:gd name="T86" fmla="*/ 265 w 371"/>
              <a:gd name="T87" fmla="*/ 356 h 485"/>
              <a:gd name="T88" fmla="*/ 320 w 371"/>
              <a:gd name="T89" fmla="*/ 450 h 485"/>
              <a:gd name="T90" fmla="*/ 309 w 371"/>
              <a:gd name="T91" fmla="*/ 457 h 485"/>
              <a:gd name="T92" fmla="*/ 278 w 371"/>
              <a:gd name="T93" fmla="*/ 463 h 485"/>
              <a:gd name="T94" fmla="*/ 345 w 371"/>
              <a:gd name="T95" fmla="*/ 428 h 485"/>
              <a:gd name="T96" fmla="*/ 339 w 371"/>
              <a:gd name="T97" fmla="*/ 439 h 485"/>
              <a:gd name="T98" fmla="*/ 285 w 371"/>
              <a:gd name="T99" fmla="*/ 345 h 485"/>
              <a:gd name="T100" fmla="*/ 290 w 371"/>
              <a:gd name="T101" fmla="*/ 344 h 485"/>
              <a:gd name="T102" fmla="*/ 328 w 371"/>
              <a:gd name="T103" fmla="*/ 371 h 485"/>
              <a:gd name="T104" fmla="*/ 338 w 371"/>
              <a:gd name="T105" fmla="*/ 388 h 485"/>
              <a:gd name="T106" fmla="*/ 345 w 371"/>
              <a:gd name="T107" fmla="*/ 428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1" h="485">
                <a:moveTo>
                  <a:pt x="357" y="377"/>
                </a:moveTo>
                <a:cubicBezTo>
                  <a:pt x="347" y="360"/>
                  <a:pt x="347" y="360"/>
                  <a:pt x="347" y="360"/>
                </a:cubicBezTo>
                <a:cubicBezTo>
                  <a:pt x="334" y="337"/>
                  <a:pt x="312" y="322"/>
                  <a:pt x="290" y="322"/>
                </a:cubicBezTo>
                <a:cubicBezTo>
                  <a:pt x="283" y="322"/>
                  <a:pt x="276" y="324"/>
                  <a:pt x="270" y="328"/>
                </a:cubicBezTo>
                <a:cubicBezTo>
                  <a:pt x="241" y="344"/>
                  <a:pt x="241" y="344"/>
                  <a:pt x="241" y="344"/>
                </a:cubicBezTo>
                <a:cubicBezTo>
                  <a:pt x="241" y="344"/>
                  <a:pt x="239" y="346"/>
                  <a:pt x="235" y="346"/>
                </a:cubicBezTo>
                <a:cubicBezTo>
                  <a:pt x="227" y="346"/>
                  <a:pt x="218" y="338"/>
                  <a:pt x="210" y="325"/>
                </a:cubicBezTo>
                <a:cubicBezTo>
                  <a:pt x="186" y="289"/>
                  <a:pt x="182" y="283"/>
                  <a:pt x="169" y="259"/>
                </a:cubicBezTo>
                <a:cubicBezTo>
                  <a:pt x="155" y="236"/>
                  <a:pt x="152" y="229"/>
                  <a:pt x="132" y="191"/>
                </a:cubicBezTo>
                <a:cubicBezTo>
                  <a:pt x="118" y="164"/>
                  <a:pt x="130" y="155"/>
                  <a:pt x="131" y="154"/>
                </a:cubicBezTo>
                <a:cubicBezTo>
                  <a:pt x="160" y="138"/>
                  <a:pt x="160" y="138"/>
                  <a:pt x="160" y="138"/>
                </a:cubicBezTo>
                <a:cubicBezTo>
                  <a:pt x="173" y="131"/>
                  <a:pt x="180" y="117"/>
                  <a:pt x="182" y="101"/>
                </a:cubicBezTo>
                <a:cubicBezTo>
                  <a:pt x="184" y="86"/>
                  <a:pt x="180" y="69"/>
                  <a:pt x="171" y="54"/>
                </a:cubicBezTo>
                <a:cubicBezTo>
                  <a:pt x="161" y="38"/>
                  <a:pt x="161" y="38"/>
                  <a:pt x="161" y="38"/>
                </a:cubicBezTo>
                <a:cubicBezTo>
                  <a:pt x="148" y="15"/>
                  <a:pt x="126" y="0"/>
                  <a:pt x="105" y="0"/>
                </a:cubicBezTo>
                <a:cubicBezTo>
                  <a:pt x="97" y="0"/>
                  <a:pt x="90" y="1"/>
                  <a:pt x="84" y="5"/>
                </a:cubicBezTo>
                <a:cubicBezTo>
                  <a:pt x="58" y="20"/>
                  <a:pt x="58" y="20"/>
                  <a:pt x="58" y="20"/>
                </a:cubicBezTo>
                <a:cubicBezTo>
                  <a:pt x="57" y="21"/>
                  <a:pt x="29" y="36"/>
                  <a:pt x="17" y="80"/>
                </a:cubicBezTo>
                <a:cubicBezTo>
                  <a:pt x="0" y="139"/>
                  <a:pt x="20" y="217"/>
                  <a:pt x="75" y="314"/>
                </a:cubicBezTo>
                <a:cubicBezTo>
                  <a:pt x="157" y="455"/>
                  <a:pt x="230" y="485"/>
                  <a:pt x="278" y="485"/>
                </a:cubicBezTo>
                <a:cubicBezTo>
                  <a:pt x="303" y="485"/>
                  <a:pt x="319" y="476"/>
                  <a:pt x="320" y="475"/>
                </a:cubicBezTo>
                <a:cubicBezTo>
                  <a:pt x="346" y="460"/>
                  <a:pt x="346" y="460"/>
                  <a:pt x="346" y="460"/>
                </a:cubicBezTo>
                <a:cubicBezTo>
                  <a:pt x="356" y="455"/>
                  <a:pt x="363" y="445"/>
                  <a:pt x="366" y="433"/>
                </a:cubicBezTo>
                <a:cubicBezTo>
                  <a:pt x="371" y="416"/>
                  <a:pt x="367" y="395"/>
                  <a:pt x="357" y="377"/>
                </a:cubicBezTo>
                <a:close/>
                <a:moveTo>
                  <a:pt x="142" y="49"/>
                </a:moveTo>
                <a:cubicBezTo>
                  <a:pt x="152" y="65"/>
                  <a:pt x="152" y="65"/>
                  <a:pt x="152" y="65"/>
                </a:cubicBezTo>
                <a:cubicBezTo>
                  <a:pt x="158" y="76"/>
                  <a:pt x="161" y="88"/>
                  <a:pt x="160" y="99"/>
                </a:cubicBezTo>
                <a:cubicBezTo>
                  <a:pt x="160" y="103"/>
                  <a:pt x="158" y="111"/>
                  <a:pt x="153" y="116"/>
                </a:cubicBezTo>
                <a:cubicBezTo>
                  <a:pt x="99" y="22"/>
                  <a:pt x="99" y="22"/>
                  <a:pt x="99" y="22"/>
                </a:cubicBezTo>
                <a:cubicBezTo>
                  <a:pt x="100" y="22"/>
                  <a:pt x="102" y="22"/>
                  <a:pt x="105" y="22"/>
                </a:cubicBezTo>
                <a:cubicBezTo>
                  <a:pt x="118" y="22"/>
                  <a:pt x="133" y="32"/>
                  <a:pt x="142" y="49"/>
                </a:cubicBezTo>
                <a:close/>
                <a:moveTo>
                  <a:pt x="278" y="463"/>
                </a:moveTo>
                <a:cubicBezTo>
                  <a:pt x="198" y="463"/>
                  <a:pt x="129" y="363"/>
                  <a:pt x="94" y="303"/>
                </a:cubicBezTo>
                <a:cubicBezTo>
                  <a:pt x="29" y="190"/>
                  <a:pt x="28" y="123"/>
                  <a:pt x="37" y="87"/>
                </a:cubicBezTo>
                <a:cubicBezTo>
                  <a:pt x="47" y="52"/>
                  <a:pt x="68" y="40"/>
                  <a:pt x="69" y="39"/>
                </a:cubicBezTo>
                <a:cubicBezTo>
                  <a:pt x="79" y="33"/>
                  <a:pt x="79" y="33"/>
                  <a:pt x="79" y="33"/>
                </a:cubicBezTo>
                <a:cubicBezTo>
                  <a:pt x="134" y="128"/>
                  <a:pt x="134" y="128"/>
                  <a:pt x="134" y="128"/>
                </a:cubicBezTo>
                <a:cubicBezTo>
                  <a:pt x="121" y="135"/>
                  <a:pt x="121" y="135"/>
                  <a:pt x="121" y="135"/>
                </a:cubicBezTo>
                <a:cubicBezTo>
                  <a:pt x="109" y="141"/>
                  <a:pt x="93" y="163"/>
                  <a:pt x="113" y="201"/>
                </a:cubicBezTo>
                <a:cubicBezTo>
                  <a:pt x="132" y="239"/>
                  <a:pt x="136" y="246"/>
                  <a:pt x="150" y="270"/>
                </a:cubicBezTo>
                <a:cubicBezTo>
                  <a:pt x="163" y="294"/>
                  <a:pt x="168" y="301"/>
                  <a:pt x="191" y="337"/>
                </a:cubicBezTo>
                <a:cubicBezTo>
                  <a:pt x="207" y="362"/>
                  <a:pt x="224" y="368"/>
                  <a:pt x="235" y="368"/>
                </a:cubicBezTo>
                <a:cubicBezTo>
                  <a:pt x="245" y="368"/>
                  <a:pt x="251" y="364"/>
                  <a:pt x="252" y="364"/>
                </a:cubicBezTo>
                <a:cubicBezTo>
                  <a:pt x="265" y="356"/>
                  <a:pt x="265" y="356"/>
                  <a:pt x="265" y="356"/>
                </a:cubicBezTo>
                <a:cubicBezTo>
                  <a:pt x="320" y="450"/>
                  <a:pt x="320" y="450"/>
                  <a:pt x="320" y="450"/>
                </a:cubicBezTo>
                <a:cubicBezTo>
                  <a:pt x="309" y="457"/>
                  <a:pt x="309" y="457"/>
                  <a:pt x="309" y="457"/>
                </a:cubicBezTo>
                <a:cubicBezTo>
                  <a:pt x="309" y="457"/>
                  <a:pt x="297" y="463"/>
                  <a:pt x="278" y="463"/>
                </a:cubicBezTo>
                <a:close/>
                <a:moveTo>
                  <a:pt x="345" y="428"/>
                </a:moveTo>
                <a:cubicBezTo>
                  <a:pt x="344" y="431"/>
                  <a:pt x="342" y="436"/>
                  <a:pt x="339" y="439"/>
                </a:cubicBezTo>
                <a:cubicBezTo>
                  <a:pt x="285" y="345"/>
                  <a:pt x="285" y="345"/>
                  <a:pt x="285" y="345"/>
                </a:cubicBezTo>
                <a:cubicBezTo>
                  <a:pt x="286" y="345"/>
                  <a:pt x="288" y="344"/>
                  <a:pt x="290" y="344"/>
                </a:cubicBezTo>
                <a:cubicBezTo>
                  <a:pt x="304" y="344"/>
                  <a:pt x="319" y="355"/>
                  <a:pt x="328" y="371"/>
                </a:cubicBezTo>
                <a:cubicBezTo>
                  <a:pt x="338" y="388"/>
                  <a:pt x="338" y="388"/>
                  <a:pt x="338" y="388"/>
                </a:cubicBezTo>
                <a:cubicBezTo>
                  <a:pt x="345" y="401"/>
                  <a:pt x="348" y="416"/>
                  <a:pt x="345" y="4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2" name="Freeform 21"/>
          <p:cNvSpPr>
            <a:spLocks noEditPoints="1"/>
          </p:cNvSpPr>
          <p:nvPr/>
        </p:nvSpPr>
        <p:spPr bwMode="auto">
          <a:xfrm>
            <a:off x="10776161" y="3926504"/>
            <a:ext cx="673778" cy="548908"/>
          </a:xfrm>
          <a:custGeom>
            <a:avLst/>
            <a:gdLst>
              <a:gd name="T0" fmla="*/ 469 w 521"/>
              <a:gd name="T1" fmla="*/ 31 h 424"/>
              <a:gd name="T2" fmla="*/ 462 w 521"/>
              <a:gd name="T3" fmla="*/ 31 h 424"/>
              <a:gd name="T4" fmla="*/ 344 w 521"/>
              <a:gd name="T5" fmla="*/ 46 h 424"/>
              <a:gd name="T6" fmla="*/ 0 w 521"/>
              <a:gd name="T7" fmla="*/ 212 h 424"/>
              <a:gd name="T8" fmla="*/ 374 w 521"/>
              <a:gd name="T9" fmla="*/ 348 h 424"/>
              <a:gd name="T10" fmla="*/ 403 w 521"/>
              <a:gd name="T11" fmla="*/ 424 h 424"/>
              <a:gd name="T12" fmla="*/ 432 w 521"/>
              <a:gd name="T13" fmla="*/ 182 h 424"/>
              <a:gd name="T14" fmla="*/ 440 w 521"/>
              <a:gd name="T15" fmla="*/ 393 h 424"/>
              <a:gd name="T16" fmla="*/ 498 w 521"/>
              <a:gd name="T17" fmla="*/ 393 h 424"/>
              <a:gd name="T18" fmla="*/ 521 w 521"/>
              <a:gd name="T19" fmla="*/ 264 h 424"/>
              <a:gd name="T20" fmla="*/ 374 w 521"/>
              <a:gd name="T21" fmla="*/ 311 h 424"/>
              <a:gd name="T22" fmla="*/ 22 w 521"/>
              <a:gd name="T23" fmla="*/ 212 h 424"/>
              <a:gd name="T24" fmla="*/ 344 w 521"/>
              <a:gd name="T25" fmla="*/ 75 h 424"/>
              <a:gd name="T26" fmla="*/ 374 w 521"/>
              <a:gd name="T27" fmla="*/ 182 h 424"/>
              <a:gd name="T28" fmla="*/ 410 w 521"/>
              <a:gd name="T29" fmla="*/ 393 h 424"/>
              <a:gd name="T30" fmla="*/ 396 w 521"/>
              <a:gd name="T31" fmla="*/ 393 h 424"/>
              <a:gd name="T32" fmla="*/ 410 w 521"/>
              <a:gd name="T33" fmla="*/ 188 h 424"/>
              <a:gd name="T34" fmla="*/ 440 w 521"/>
              <a:gd name="T35" fmla="*/ 134 h 424"/>
              <a:gd name="T36" fmla="*/ 366 w 521"/>
              <a:gd name="T37" fmla="*/ 134 h 424"/>
              <a:gd name="T38" fmla="*/ 376 w 521"/>
              <a:gd name="T39" fmla="*/ 53 h 424"/>
              <a:gd name="T40" fmla="*/ 398 w 521"/>
              <a:gd name="T41" fmla="*/ 127 h 424"/>
              <a:gd name="T42" fmla="*/ 408 w 521"/>
              <a:gd name="T43" fmla="*/ 53 h 424"/>
              <a:gd name="T44" fmla="*/ 430 w 521"/>
              <a:gd name="T45" fmla="*/ 127 h 424"/>
              <a:gd name="T46" fmla="*/ 440 w 521"/>
              <a:gd name="T47" fmla="*/ 53 h 424"/>
              <a:gd name="T48" fmla="*/ 476 w 521"/>
              <a:gd name="T49" fmla="*/ 393 h 424"/>
              <a:gd name="T50" fmla="*/ 462 w 521"/>
              <a:gd name="T51" fmla="*/ 393 h 424"/>
              <a:gd name="T52" fmla="*/ 476 w 521"/>
              <a:gd name="T53" fmla="*/ 264 h 424"/>
              <a:gd name="T54" fmla="*/ 462 w 521"/>
              <a:gd name="T55" fmla="*/ 242 h 424"/>
              <a:gd name="T56" fmla="*/ 469 w 521"/>
              <a:gd name="T57" fmla="*/ 53 h 424"/>
              <a:gd name="T58" fmla="*/ 496 w 521"/>
              <a:gd name="T59" fmla="*/ 242 h 424"/>
              <a:gd name="T60" fmla="*/ 212 w 521"/>
              <a:gd name="T61" fmla="*/ 71 h 424"/>
              <a:gd name="T62" fmla="*/ 212 w 521"/>
              <a:gd name="T63" fmla="*/ 353 h 424"/>
              <a:gd name="T64" fmla="*/ 212 w 521"/>
              <a:gd name="T65" fmla="*/ 71 h 424"/>
              <a:gd name="T66" fmla="*/ 93 w 521"/>
              <a:gd name="T67" fmla="*/ 212 h 424"/>
              <a:gd name="T68" fmla="*/ 331 w 521"/>
              <a:gd name="T69" fmla="*/ 212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21" h="424">
                <a:moveTo>
                  <a:pt x="498" y="61"/>
                </a:moveTo>
                <a:cubicBezTo>
                  <a:pt x="498" y="49"/>
                  <a:pt x="490" y="31"/>
                  <a:pt x="469" y="31"/>
                </a:cubicBezTo>
                <a:cubicBezTo>
                  <a:pt x="466" y="31"/>
                  <a:pt x="464" y="31"/>
                  <a:pt x="462" y="32"/>
                </a:cubicBezTo>
                <a:cubicBezTo>
                  <a:pt x="462" y="31"/>
                  <a:pt x="462" y="31"/>
                  <a:pt x="462" y="31"/>
                </a:cubicBezTo>
                <a:cubicBezTo>
                  <a:pt x="344" y="31"/>
                  <a:pt x="344" y="31"/>
                  <a:pt x="344" y="31"/>
                </a:cubicBezTo>
                <a:cubicBezTo>
                  <a:pt x="344" y="46"/>
                  <a:pt x="344" y="46"/>
                  <a:pt x="344" y="46"/>
                </a:cubicBezTo>
                <a:cubicBezTo>
                  <a:pt x="307" y="17"/>
                  <a:pt x="262" y="0"/>
                  <a:pt x="212" y="0"/>
                </a:cubicBezTo>
                <a:cubicBezTo>
                  <a:pt x="95" y="0"/>
                  <a:pt x="0" y="95"/>
                  <a:pt x="0" y="212"/>
                </a:cubicBezTo>
                <a:cubicBezTo>
                  <a:pt x="0" y="329"/>
                  <a:pt x="95" y="424"/>
                  <a:pt x="212" y="424"/>
                </a:cubicBezTo>
                <a:cubicBezTo>
                  <a:pt x="277" y="424"/>
                  <a:pt x="335" y="395"/>
                  <a:pt x="374" y="348"/>
                </a:cubicBezTo>
                <a:cubicBezTo>
                  <a:pt x="374" y="393"/>
                  <a:pt x="374" y="393"/>
                  <a:pt x="374" y="393"/>
                </a:cubicBezTo>
                <a:cubicBezTo>
                  <a:pt x="374" y="405"/>
                  <a:pt x="381" y="424"/>
                  <a:pt x="403" y="424"/>
                </a:cubicBezTo>
                <a:cubicBezTo>
                  <a:pt x="424" y="424"/>
                  <a:pt x="432" y="405"/>
                  <a:pt x="432" y="393"/>
                </a:cubicBezTo>
                <a:cubicBezTo>
                  <a:pt x="432" y="182"/>
                  <a:pt x="432" y="182"/>
                  <a:pt x="432" y="182"/>
                </a:cubicBezTo>
                <a:cubicBezTo>
                  <a:pt x="435" y="181"/>
                  <a:pt x="438" y="179"/>
                  <a:pt x="440" y="177"/>
                </a:cubicBezTo>
                <a:cubicBezTo>
                  <a:pt x="440" y="393"/>
                  <a:pt x="440" y="393"/>
                  <a:pt x="440" y="393"/>
                </a:cubicBezTo>
                <a:cubicBezTo>
                  <a:pt x="440" y="405"/>
                  <a:pt x="448" y="424"/>
                  <a:pt x="469" y="424"/>
                </a:cubicBezTo>
                <a:cubicBezTo>
                  <a:pt x="490" y="424"/>
                  <a:pt x="498" y="405"/>
                  <a:pt x="498" y="393"/>
                </a:cubicBezTo>
                <a:cubicBezTo>
                  <a:pt x="498" y="264"/>
                  <a:pt x="498" y="264"/>
                  <a:pt x="498" y="264"/>
                </a:cubicBezTo>
                <a:cubicBezTo>
                  <a:pt x="521" y="264"/>
                  <a:pt x="521" y="264"/>
                  <a:pt x="521" y="264"/>
                </a:cubicBezTo>
                <a:lnTo>
                  <a:pt x="498" y="61"/>
                </a:lnTo>
                <a:close/>
                <a:moveTo>
                  <a:pt x="374" y="311"/>
                </a:moveTo>
                <a:cubicBezTo>
                  <a:pt x="340" y="366"/>
                  <a:pt x="280" y="402"/>
                  <a:pt x="212" y="402"/>
                </a:cubicBezTo>
                <a:cubicBezTo>
                  <a:pt x="107" y="402"/>
                  <a:pt x="22" y="317"/>
                  <a:pt x="22" y="212"/>
                </a:cubicBezTo>
                <a:cubicBezTo>
                  <a:pt x="22" y="107"/>
                  <a:pt x="107" y="22"/>
                  <a:pt x="212" y="22"/>
                </a:cubicBezTo>
                <a:cubicBezTo>
                  <a:pt x="263" y="22"/>
                  <a:pt x="309" y="42"/>
                  <a:pt x="344" y="75"/>
                </a:cubicBezTo>
                <a:cubicBezTo>
                  <a:pt x="344" y="134"/>
                  <a:pt x="344" y="134"/>
                  <a:pt x="344" y="134"/>
                </a:cubicBezTo>
                <a:cubicBezTo>
                  <a:pt x="344" y="135"/>
                  <a:pt x="344" y="169"/>
                  <a:pt x="374" y="182"/>
                </a:cubicBezTo>
                <a:lnTo>
                  <a:pt x="374" y="311"/>
                </a:lnTo>
                <a:close/>
                <a:moveTo>
                  <a:pt x="410" y="393"/>
                </a:moveTo>
                <a:cubicBezTo>
                  <a:pt x="409" y="397"/>
                  <a:pt x="408" y="402"/>
                  <a:pt x="403" y="402"/>
                </a:cubicBezTo>
                <a:cubicBezTo>
                  <a:pt x="397" y="402"/>
                  <a:pt x="396" y="397"/>
                  <a:pt x="396" y="393"/>
                </a:cubicBezTo>
                <a:cubicBezTo>
                  <a:pt x="396" y="188"/>
                  <a:pt x="396" y="188"/>
                  <a:pt x="396" y="188"/>
                </a:cubicBezTo>
                <a:cubicBezTo>
                  <a:pt x="410" y="188"/>
                  <a:pt x="410" y="188"/>
                  <a:pt x="410" y="188"/>
                </a:cubicBezTo>
                <a:lnTo>
                  <a:pt x="410" y="393"/>
                </a:lnTo>
                <a:close/>
                <a:moveTo>
                  <a:pt x="440" y="134"/>
                </a:moveTo>
                <a:cubicBezTo>
                  <a:pt x="440" y="138"/>
                  <a:pt x="439" y="166"/>
                  <a:pt x="403" y="166"/>
                </a:cubicBezTo>
                <a:cubicBezTo>
                  <a:pt x="368" y="166"/>
                  <a:pt x="366" y="140"/>
                  <a:pt x="366" y="134"/>
                </a:cubicBezTo>
                <a:cubicBezTo>
                  <a:pt x="366" y="53"/>
                  <a:pt x="366" y="53"/>
                  <a:pt x="366" y="53"/>
                </a:cubicBezTo>
                <a:cubicBezTo>
                  <a:pt x="376" y="53"/>
                  <a:pt x="376" y="53"/>
                  <a:pt x="376" y="53"/>
                </a:cubicBezTo>
                <a:cubicBezTo>
                  <a:pt x="376" y="127"/>
                  <a:pt x="376" y="127"/>
                  <a:pt x="376" y="127"/>
                </a:cubicBezTo>
                <a:cubicBezTo>
                  <a:pt x="398" y="127"/>
                  <a:pt x="398" y="127"/>
                  <a:pt x="398" y="127"/>
                </a:cubicBezTo>
                <a:cubicBezTo>
                  <a:pt x="398" y="53"/>
                  <a:pt x="398" y="53"/>
                  <a:pt x="398" y="53"/>
                </a:cubicBezTo>
                <a:cubicBezTo>
                  <a:pt x="408" y="53"/>
                  <a:pt x="408" y="53"/>
                  <a:pt x="408" y="53"/>
                </a:cubicBezTo>
                <a:cubicBezTo>
                  <a:pt x="408" y="127"/>
                  <a:pt x="408" y="127"/>
                  <a:pt x="408" y="127"/>
                </a:cubicBezTo>
                <a:cubicBezTo>
                  <a:pt x="430" y="127"/>
                  <a:pt x="430" y="127"/>
                  <a:pt x="430" y="127"/>
                </a:cubicBezTo>
                <a:cubicBezTo>
                  <a:pt x="430" y="53"/>
                  <a:pt x="430" y="53"/>
                  <a:pt x="430" y="53"/>
                </a:cubicBezTo>
                <a:cubicBezTo>
                  <a:pt x="440" y="53"/>
                  <a:pt x="440" y="53"/>
                  <a:pt x="440" y="53"/>
                </a:cubicBezTo>
                <a:lnTo>
                  <a:pt x="440" y="134"/>
                </a:lnTo>
                <a:close/>
                <a:moveTo>
                  <a:pt x="476" y="393"/>
                </a:moveTo>
                <a:cubicBezTo>
                  <a:pt x="476" y="395"/>
                  <a:pt x="475" y="402"/>
                  <a:pt x="469" y="402"/>
                </a:cubicBezTo>
                <a:cubicBezTo>
                  <a:pt x="463" y="402"/>
                  <a:pt x="462" y="397"/>
                  <a:pt x="462" y="393"/>
                </a:cubicBezTo>
                <a:cubicBezTo>
                  <a:pt x="462" y="264"/>
                  <a:pt x="462" y="264"/>
                  <a:pt x="462" y="264"/>
                </a:cubicBezTo>
                <a:cubicBezTo>
                  <a:pt x="476" y="264"/>
                  <a:pt x="476" y="264"/>
                  <a:pt x="476" y="264"/>
                </a:cubicBezTo>
                <a:lnTo>
                  <a:pt x="476" y="393"/>
                </a:lnTo>
                <a:close/>
                <a:moveTo>
                  <a:pt x="462" y="242"/>
                </a:moveTo>
                <a:cubicBezTo>
                  <a:pt x="462" y="62"/>
                  <a:pt x="462" y="62"/>
                  <a:pt x="462" y="62"/>
                </a:cubicBezTo>
                <a:cubicBezTo>
                  <a:pt x="462" y="58"/>
                  <a:pt x="463" y="53"/>
                  <a:pt x="469" y="53"/>
                </a:cubicBezTo>
                <a:cubicBezTo>
                  <a:pt x="475" y="53"/>
                  <a:pt x="476" y="58"/>
                  <a:pt x="476" y="62"/>
                </a:cubicBezTo>
                <a:cubicBezTo>
                  <a:pt x="496" y="242"/>
                  <a:pt x="496" y="242"/>
                  <a:pt x="496" y="242"/>
                </a:cubicBezTo>
                <a:lnTo>
                  <a:pt x="462" y="242"/>
                </a:lnTo>
                <a:close/>
                <a:moveTo>
                  <a:pt x="212" y="71"/>
                </a:moveTo>
                <a:cubicBezTo>
                  <a:pt x="134" y="71"/>
                  <a:pt x="71" y="134"/>
                  <a:pt x="71" y="212"/>
                </a:cubicBezTo>
                <a:cubicBezTo>
                  <a:pt x="71" y="290"/>
                  <a:pt x="134" y="353"/>
                  <a:pt x="212" y="353"/>
                </a:cubicBezTo>
                <a:cubicBezTo>
                  <a:pt x="289" y="353"/>
                  <a:pt x="353" y="290"/>
                  <a:pt x="353" y="212"/>
                </a:cubicBezTo>
                <a:cubicBezTo>
                  <a:pt x="353" y="134"/>
                  <a:pt x="289" y="71"/>
                  <a:pt x="212" y="71"/>
                </a:cubicBezTo>
                <a:close/>
                <a:moveTo>
                  <a:pt x="212" y="331"/>
                </a:moveTo>
                <a:cubicBezTo>
                  <a:pt x="146" y="331"/>
                  <a:pt x="93" y="277"/>
                  <a:pt x="93" y="212"/>
                </a:cubicBezTo>
                <a:cubicBezTo>
                  <a:pt x="93" y="146"/>
                  <a:pt x="146" y="93"/>
                  <a:pt x="212" y="93"/>
                </a:cubicBezTo>
                <a:cubicBezTo>
                  <a:pt x="277" y="93"/>
                  <a:pt x="331" y="146"/>
                  <a:pt x="331" y="212"/>
                </a:cubicBezTo>
                <a:cubicBezTo>
                  <a:pt x="331" y="277"/>
                  <a:pt x="277" y="331"/>
                  <a:pt x="212" y="331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22238971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41D740C-7D7E-2643-8892-14DAFA46254C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40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951020299"/>
              </p:ext>
            </p:extLst>
          </p:nvPr>
        </p:nvGraphicFramePr>
        <p:xfrm>
          <a:off x="2031471" y="720372"/>
          <a:ext cx="8125883" cy="54172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36353414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39DE19E-ED6B-4F47-AA8E-F304BEEFAC0D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41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773757934"/>
              </p:ext>
            </p:extLst>
          </p:nvPr>
        </p:nvGraphicFramePr>
        <p:xfrm>
          <a:off x="2031471" y="720372"/>
          <a:ext cx="8125883" cy="54172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02001551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45E036F-42D1-FA4E-8055-14B1E1EA2CE9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42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88230738"/>
              </p:ext>
            </p:extLst>
          </p:nvPr>
        </p:nvGraphicFramePr>
        <p:xfrm>
          <a:off x="2031471" y="720372"/>
          <a:ext cx="8125883" cy="54172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57010728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08D998C-7ADF-3C4F-B1E3-57B9C7DAF75D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43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997858696"/>
              </p:ext>
            </p:extLst>
          </p:nvPr>
        </p:nvGraphicFramePr>
        <p:xfrm>
          <a:off x="2031471" y="720372"/>
          <a:ext cx="8125883" cy="54172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8917090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5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6608543-A315-1E4F-913F-170DFE6B26D5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44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708601540"/>
              </p:ext>
            </p:extLst>
          </p:nvPr>
        </p:nvGraphicFramePr>
        <p:xfrm>
          <a:off x="2031471" y="720372"/>
          <a:ext cx="8125883" cy="54172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1979510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6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26D1E20-7BA9-F049-9C42-9179147C801E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45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2118275384"/>
              </p:ext>
            </p:extLst>
          </p:nvPr>
        </p:nvGraphicFramePr>
        <p:xfrm>
          <a:off x="2031471" y="1604309"/>
          <a:ext cx="8125883" cy="42993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550417951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6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BBD06FA-8893-024C-9CF0-1C1104F43B5F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46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282626818"/>
              </p:ext>
            </p:extLst>
          </p:nvPr>
        </p:nvGraphicFramePr>
        <p:xfrm>
          <a:off x="2031471" y="1604309"/>
          <a:ext cx="8125883" cy="42993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0307876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6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E67FC09-C9A8-294A-8C23-66559E6DDD55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47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759640683"/>
              </p:ext>
            </p:extLst>
          </p:nvPr>
        </p:nvGraphicFramePr>
        <p:xfrm>
          <a:off x="2031471" y="1604309"/>
          <a:ext cx="8125883" cy="42993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61043077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6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0F97A87-784A-954D-914C-A7DBE5DA58EF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48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385441452"/>
              </p:ext>
            </p:extLst>
          </p:nvPr>
        </p:nvGraphicFramePr>
        <p:xfrm>
          <a:off x="2031471" y="1604309"/>
          <a:ext cx="8125883" cy="42993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917954132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6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4F69FE7-FBAB-6D45-85A7-799FE2B9125F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49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215852041"/>
              </p:ext>
            </p:extLst>
          </p:nvPr>
        </p:nvGraphicFramePr>
        <p:xfrm>
          <a:off x="2031471" y="1604309"/>
          <a:ext cx="8125883" cy="42993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73898684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contorno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B517B5C-FDED-EE4A-BEF9-E5B89B920A45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21" name="Freeform 5"/>
          <p:cNvSpPr>
            <a:spLocks noEditPoints="1"/>
          </p:cNvSpPr>
          <p:nvPr/>
        </p:nvSpPr>
        <p:spPr bwMode="auto">
          <a:xfrm>
            <a:off x="3044905" y="5321236"/>
            <a:ext cx="729059" cy="745318"/>
          </a:xfrm>
          <a:custGeom>
            <a:avLst/>
            <a:gdLst>
              <a:gd name="T0" fmla="*/ 494 w 553"/>
              <a:gd name="T1" fmla="*/ 65 h 565"/>
              <a:gd name="T2" fmla="*/ 58 w 553"/>
              <a:gd name="T3" fmla="*/ 0 h 565"/>
              <a:gd name="T4" fmla="*/ 0 w 553"/>
              <a:gd name="T5" fmla="*/ 543 h 565"/>
              <a:gd name="T6" fmla="*/ 553 w 553"/>
              <a:gd name="T7" fmla="*/ 565 h 565"/>
              <a:gd name="T8" fmla="*/ 494 w 553"/>
              <a:gd name="T9" fmla="*/ 543 h 565"/>
              <a:gd name="T10" fmla="*/ 226 w 553"/>
              <a:gd name="T11" fmla="*/ 543 h 565"/>
              <a:gd name="T12" fmla="*/ 321 w 553"/>
              <a:gd name="T13" fmla="*/ 406 h 565"/>
              <a:gd name="T14" fmla="*/ 326 w 553"/>
              <a:gd name="T15" fmla="*/ 543 h 565"/>
              <a:gd name="T16" fmla="*/ 348 w 553"/>
              <a:gd name="T17" fmla="*/ 543 h 565"/>
              <a:gd name="T18" fmla="*/ 321 w 553"/>
              <a:gd name="T19" fmla="*/ 384 h 565"/>
              <a:gd name="T20" fmla="*/ 204 w 553"/>
              <a:gd name="T21" fmla="*/ 543 h 565"/>
              <a:gd name="T22" fmla="*/ 80 w 553"/>
              <a:gd name="T23" fmla="*/ 22 h 565"/>
              <a:gd name="T24" fmla="*/ 472 w 553"/>
              <a:gd name="T25" fmla="*/ 65 h 565"/>
              <a:gd name="T26" fmla="*/ 120 w 553"/>
              <a:gd name="T27" fmla="*/ 161 h 565"/>
              <a:gd name="T28" fmla="*/ 211 w 553"/>
              <a:gd name="T29" fmla="*/ 70 h 565"/>
              <a:gd name="T30" fmla="*/ 120 w 553"/>
              <a:gd name="T31" fmla="*/ 161 h 565"/>
              <a:gd name="T32" fmla="*/ 189 w 553"/>
              <a:gd name="T33" fmla="*/ 92 h 565"/>
              <a:gd name="T34" fmla="*/ 142 w 553"/>
              <a:gd name="T35" fmla="*/ 139 h 565"/>
              <a:gd name="T36" fmla="*/ 236 w 553"/>
              <a:gd name="T37" fmla="*/ 161 h 565"/>
              <a:gd name="T38" fmla="*/ 327 w 553"/>
              <a:gd name="T39" fmla="*/ 70 h 565"/>
              <a:gd name="T40" fmla="*/ 236 w 553"/>
              <a:gd name="T41" fmla="*/ 161 h 565"/>
              <a:gd name="T42" fmla="*/ 305 w 553"/>
              <a:gd name="T43" fmla="*/ 92 h 565"/>
              <a:gd name="T44" fmla="*/ 258 w 553"/>
              <a:gd name="T45" fmla="*/ 139 h 565"/>
              <a:gd name="T46" fmla="*/ 350 w 553"/>
              <a:gd name="T47" fmla="*/ 161 h 565"/>
              <a:gd name="T48" fmla="*/ 442 w 553"/>
              <a:gd name="T49" fmla="*/ 70 h 565"/>
              <a:gd name="T50" fmla="*/ 350 w 553"/>
              <a:gd name="T51" fmla="*/ 161 h 565"/>
              <a:gd name="T52" fmla="*/ 420 w 553"/>
              <a:gd name="T53" fmla="*/ 92 h 565"/>
              <a:gd name="T54" fmla="*/ 372 w 553"/>
              <a:gd name="T55" fmla="*/ 139 h 565"/>
              <a:gd name="T56" fmla="*/ 120 w 553"/>
              <a:gd name="T57" fmla="*/ 262 h 565"/>
              <a:gd name="T58" fmla="*/ 211 w 553"/>
              <a:gd name="T59" fmla="*/ 171 h 565"/>
              <a:gd name="T60" fmla="*/ 120 w 553"/>
              <a:gd name="T61" fmla="*/ 262 h 565"/>
              <a:gd name="T62" fmla="*/ 189 w 553"/>
              <a:gd name="T63" fmla="*/ 193 h 565"/>
              <a:gd name="T64" fmla="*/ 142 w 553"/>
              <a:gd name="T65" fmla="*/ 240 h 565"/>
              <a:gd name="T66" fmla="*/ 236 w 553"/>
              <a:gd name="T67" fmla="*/ 262 h 565"/>
              <a:gd name="T68" fmla="*/ 327 w 553"/>
              <a:gd name="T69" fmla="*/ 171 h 565"/>
              <a:gd name="T70" fmla="*/ 236 w 553"/>
              <a:gd name="T71" fmla="*/ 262 h 565"/>
              <a:gd name="T72" fmla="*/ 305 w 553"/>
              <a:gd name="T73" fmla="*/ 193 h 565"/>
              <a:gd name="T74" fmla="*/ 258 w 553"/>
              <a:gd name="T75" fmla="*/ 240 h 565"/>
              <a:gd name="T76" fmla="*/ 350 w 553"/>
              <a:gd name="T77" fmla="*/ 262 h 565"/>
              <a:gd name="T78" fmla="*/ 442 w 553"/>
              <a:gd name="T79" fmla="*/ 171 h 565"/>
              <a:gd name="T80" fmla="*/ 350 w 553"/>
              <a:gd name="T81" fmla="*/ 262 h 565"/>
              <a:gd name="T82" fmla="*/ 420 w 553"/>
              <a:gd name="T83" fmla="*/ 193 h 565"/>
              <a:gd name="T84" fmla="*/ 372 w 553"/>
              <a:gd name="T85" fmla="*/ 240 h 565"/>
              <a:gd name="T86" fmla="*/ 120 w 553"/>
              <a:gd name="T87" fmla="*/ 364 h 565"/>
              <a:gd name="T88" fmla="*/ 211 w 553"/>
              <a:gd name="T89" fmla="*/ 273 h 565"/>
              <a:gd name="T90" fmla="*/ 120 w 553"/>
              <a:gd name="T91" fmla="*/ 364 h 565"/>
              <a:gd name="T92" fmla="*/ 189 w 553"/>
              <a:gd name="T93" fmla="*/ 295 h 565"/>
              <a:gd name="T94" fmla="*/ 142 w 553"/>
              <a:gd name="T95" fmla="*/ 342 h 565"/>
              <a:gd name="T96" fmla="*/ 236 w 553"/>
              <a:gd name="T97" fmla="*/ 364 h 565"/>
              <a:gd name="T98" fmla="*/ 327 w 553"/>
              <a:gd name="T99" fmla="*/ 273 h 565"/>
              <a:gd name="T100" fmla="*/ 236 w 553"/>
              <a:gd name="T101" fmla="*/ 364 h 565"/>
              <a:gd name="T102" fmla="*/ 305 w 553"/>
              <a:gd name="T103" fmla="*/ 295 h 565"/>
              <a:gd name="T104" fmla="*/ 258 w 553"/>
              <a:gd name="T105" fmla="*/ 342 h 565"/>
              <a:gd name="T106" fmla="*/ 350 w 553"/>
              <a:gd name="T107" fmla="*/ 364 h 565"/>
              <a:gd name="T108" fmla="*/ 442 w 553"/>
              <a:gd name="T109" fmla="*/ 273 h 565"/>
              <a:gd name="T110" fmla="*/ 350 w 553"/>
              <a:gd name="T111" fmla="*/ 364 h 565"/>
              <a:gd name="T112" fmla="*/ 420 w 553"/>
              <a:gd name="T113" fmla="*/ 295 h 565"/>
              <a:gd name="T114" fmla="*/ 372 w 553"/>
              <a:gd name="T115" fmla="*/ 342 h 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53" h="565">
                <a:moveTo>
                  <a:pt x="494" y="543"/>
                </a:moveTo>
                <a:cubicBezTo>
                  <a:pt x="494" y="65"/>
                  <a:pt x="494" y="65"/>
                  <a:pt x="494" y="65"/>
                </a:cubicBezTo>
                <a:cubicBezTo>
                  <a:pt x="494" y="29"/>
                  <a:pt x="465" y="0"/>
                  <a:pt x="429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58" y="543"/>
                  <a:pt x="58" y="543"/>
                  <a:pt x="58" y="543"/>
                </a:cubicBezTo>
                <a:cubicBezTo>
                  <a:pt x="0" y="543"/>
                  <a:pt x="0" y="543"/>
                  <a:pt x="0" y="543"/>
                </a:cubicBezTo>
                <a:cubicBezTo>
                  <a:pt x="0" y="565"/>
                  <a:pt x="0" y="565"/>
                  <a:pt x="0" y="565"/>
                </a:cubicBezTo>
                <a:cubicBezTo>
                  <a:pt x="553" y="565"/>
                  <a:pt x="553" y="565"/>
                  <a:pt x="553" y="565"/>
                </a:cubicBezTo>
                <a:cubicBezTo>
                  <a:pt x="553" y="543"/>
                  <a:pt x="553" y="543"/>
                  <a:pt x="553" y="543"/>
                </a:cubicBezTo>
                <a:lnTo>
                  <a:pt x="494" y="543"/>
                </a:lnTo>
                <a:close/>
                <a:moveTo>
                  <a:pt x="326" y="543"/>
                </a:moveTo>
                <a:cubicBezTo>
                  <a:pt x="226" y="543"/>
                  <a:pt x="226" y="543"/>
                  <a:pt x="226" y="543"/>
                </a:cubicBezTo>
                <a:cubicBezTo>
                  <a:pt x="226" y="406"/>
                  <a:pt x="226" y="406"/>
                  <a:pt x="226" y="406"/>
                </a:cubicBezTo>
                <a:cubicBezTo>
                  <a:pt x="321" y="406"/>
                  <a:pt x="321" y="406"/>
                  <a:pt x="321" y="406"/>
                </a:cubicBezTo>
                <a:cubicBezTo>
                  <a:pt x="323" y="406"/>
                  <a:pt x="326" y="408"/>
                  <a:pt x="326" y="411"/>
                </a:cubicBezTo>
                <a:lnTo>
                  <a:pt x="326" y="543"/>
                </a:lnTo>
                <a:close/>
                <a:moveTo>
                  <a:pt x="472" y="543"/>
                </a:moveTo>
                <a:cubicBezTo>
                  <a:pt x="348" y="543"/>
                  <a:pt x="348" y="543"/>
                  <a:pt x="348" y="543"/>
                </a:cubicBezTo>
                <a:cubicBezTo>
                  <a:pt x="348" y="411"/>
                  <a:pt x="348" y="411"/>
                  <a:pt x="348" y="411"/>
                </a:cubicBezTo>
                <a:cubicBezTo>
                  <a:pt x="348" y="396"/>
                  <a:pt x="336" y="384"/>
                  <a:pt x="321" y="384"/>
                </a:cubicBezTo>
                <a:cubicBezTo>
                  <a:pt x="204" y="384"/>
                  <a:pt x="204" y="384"/>
                  <a:pt x="204" y="384"/>
                </a:cubicBezTo>
                <a:cubicBezTo>
                  <a:pt x="204" y="543"/>
                  <a:pt x="204" y="543"/>
                  <a:pt x="204" y="543"/>
                </a:cubicBezTo>
                <a:cubicBezTo>
                  <a:pt x="80" y="543"/>
                  <a:pt x="80" y="543"/>
                  <a:pt x="80" y="543"/>
                </a:cubicBezTo>
                <a:cubicBezTo>
                  <a:pt x="80" y="22"/>
                  <a:pt x="80" y="22"/>
                  <a:pt x="80" y="22"/>
                </a:cubicBezTo>
                <a:cubicBezTo>
                  <a:pt x="429" y="22"/>
                  <a:pt x="429" y="22"/>
                  <a:pt x="429" y="22"/>
                </a:cubicBezTo>
                <a:cubicBezTo>
                  <a:pt x="453" y="22"/>
                  <a:pt x="472" y="41"/>
                  <a:pt x="472" y="65"/>
                </a:cubicBezTo>
                <a:lnTo>
                  <a:pt x="472" y="543"/>
                </a:lnTo>
                <a:close/>
                <a:moveTo>
                  <a:pt x="120" y="161"/>
                </a:moveTo>
                <a:cubicBezTo>
                  <a:pt x="211" y="161"/>
                  <a:pt x="211" y="161"/>
                  <a:pt x="211" y="161"/>
                </a:cubicBezTo>
                <a:cubicBezTo>
                  <a:pt x="211" y="70"/>
                  <a:pt x="211" y="70"/>
                  <a:pt x="211" y="70"/>
                </a:cubicBezTo>
                <a:cubicBezTo>
                  <a:pt x="120" y="70"/>
                  <a:pt x="120" y="70"/>
                  <a:pt x="120" y="70"/>
                </a:cubicBezTo>
                <a:lnTo>
                  <a:pt x="120" y="161"/>
                </a:lnTo>
                <a:close/>
                <a:moveTo>
                  <a:pt x="142" y="92"/>
                </a:moveTo>
                <a:cubicBezTo>
                  <a:pt x="189" y="92"/>
                  <a:pt x="189" y="92"/>
                  <a:pt x="189" y="92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42" y="139"/>
                  <a:pt x="142" y="139"/>
                  <a:pt x="142" y="139"/>
                </a:cubicBezTo>
                <a:lnTo>
                  <a:pt x="142" y="92"/>
                </a:lnTo>
                <a:close/>
                <a:moveTo>
                  <a:pt x="236" y="161"/>
                </a:moveTo>
                <a:cubicBezTo>
                  <a:pt x="327" y="161"/>
                  <a:pt x="327" y="161"/>
                  <a:pt x="327" y="161"/>
                </a:cubicBezTo>
                <a:cubicBezTo>
                  <a:pt x="327" y="70"/>
                  <a:pt x="327" y="70"/>
                  <a:pt x="327" y="70"/>
                </a:cubicBezTo>
                <a:cubicBezTo>
                  <a:pt x="236" y="70"/>
                  <a:pt x="236" y="70"/>
                  <a:pt x="236" y="70"/>
                </a:cubicBezTo>
                <a:lnTo>
                  <a:pt x="236" y="161"/>
                </a:lnTo>
                <a:close/>
                <a:moveTo>
                  <a:pt x="258" y="92"/>
                </a:moveTo>
                <a:cubicBezTo>
                  <a:pt x="305" y="92"/>
                  <a:pt x="305" y="92"/>
                  <a:pt x="305" y="92"/>
                </a:cubicBezTo>
                <a:cubicBezTo>
                  <a:pt x="305" y="139"/>
                  <a:pt x="305" y="139"/>
                  <a:pt x="305" y="139"/>
                </a:cubicBezTo>
                <a:cubicBezTo>
                  <a:pt x="258" y="139"/>
                  <a:pt x="258" y="139"/>
                  <a:pt x="258" y="139"/>
                </a:cubicBezTo>
                <a:lnTo>
                  <a:pt x="258" y="92"/>
                </a:lnTo>
                <a:close/>
                <a:moveTo>
                  <a:pt x="350" y="161"/>
                </a:moveTo>
                <a:cubicBezTo>
                  <a:pt x="442" y="161"/>
                  <a:pt x="442" y="161"/>
                  <a:pt x="442" y="161"/>
                </a:cubicBezTo>
                <a:cubicBezTo>
                  <a:pt x="442" y="70"/>
                  <a:pt x="442" y="70"/>
                  <a:pt x="442" y="70"/>
                </a:cubicBezTo>
                <a:cubicBezTo>
                  <a:pt x="350" y="70"/>
                  <a:pt x="350" y="70"/>
                  <a:pt x="350" y="70"/>
                </a:cubicBezTo>
                <a:lnTo>
                  <a:pt x="350" y="161"/>
                </a:lnTo>
                <a:close/>
                <a:moveTo>
                  <a:pt x="372" y="92"/>
                </a:moveTo>
                <a:cubicBezTo>
                  <a:pt x="420" y="92"/>
                  <a:pt x="420" y="92"/>
                  <a:pt x="420" y="92"/>
                </a:cubicBezTo>
                <a:cubicBezTo>
                  <a:pt x="420" y="139"/>
                  <a:pt x="420" y="139"/>
                  <a:pt x="420" y="139"/>
                </a:cubicBezTo>
                <a:cubicBezTo>
                  <a:pt x="372" y="139"/>
                  <a:pt x="372" y="139"/>
                  <a:pt x="372" y="139"/>
                </a:cubicBezTo>
                <a:lnTo>
                  <a:pt x="372" y="92"/>
                </a:lnTo>
                <a:close/>
                <a:moveTo>
                  <a:pt x="120" y="262"/>
                </a:moveTo>
                <a:cubicBezTo>
                  <a:pt x="211" y="262"/>
                  <a:pt x="211" y="262"/>
                  <a:pt x="211" y="262"/>
                </a:cubicBezTo>
                <a:cubicBezTo>
                  <a:pt x="211" y="171"/>
                  <a:pt x="211" y="171"/>
                  <a:pt x="211" y="171"/>
                </a:cubicBezTo>
                <a:cubicBezTo>
                  <a:pt x="120" y="171"/>
                  <a:pt x="120" y="171"/>
                  <a:pt x="120" y="171"/>
                </a:cubicBezTo>
                <a:lnTo>
                  <a:pt x="120" y="262"/>
                </a:lnTo>
                <a:close/>
                <a:moveTo>
                  <a:pt x="142" y="193"/>
                </a:moveTo>
                <a:cubicBezTo>
                  <a:pt x="189" y="193"/>
                  <a:pt x="189" y="193"/>
                  <a:pt x="189" y="193"/>
                </a:cubicBezTo>
                <a:cubicBezTo>
                  <a:pt x="189" y="240"/>
                  <a:pt x="189" y="240"/>
                  <a:pt x="189" y="240"/>
                </a:cubicBezTo>
                <a:cubicBezTo>
                  <a:pt x="142" y="240"/>
                  <a:pt x="142" y="240"/>
                  <a:pt x="142" y="240"/>
                </a:cubicBezTo>
                <a:lnTo>
                  <a:pt x="142" y="193"/>
                </a:lnTo>
                <a:close/>
                <a:moveTo>
                  <a:pt x="236" y="262"/>
                </a:moveTo>
                <a:cubicBezTo>
                  <a:pt x="327" y="262"/>
                  <a:pt x="327" y="262"/>
                  <a:pt x="327" y="262"/>
                </a:cubicBezTo>
                <a:cubicBezTo>
                  <a:pt x="327" y="171"/>
                  <a:pt x="327" y="171"/>
                  <a:pt x="327" y="171"/>
                </a:cubicBezTo>
                <a:cubicBezTo>
                  <a:pt x="236" y="171"/>
                  <a:pt x="236" y="171"/>
                  <a:pt x="236" y="171"/>
                </a:cubicBezTo>
                <a:lnTo>
                  <a:pt x="236" y="262"/>
                </a:lnTo>
                <a:close/>
                <a:moveTo>
                  <a:pt x="258" y="193"/>
                </a:moveTo>
                <a:cubicBezTo>
                  <a:pt x="305" y="193"/>
                  <a:pt x="305" y="193"/>
                  <a:pt x="305" y="193"/>
                </a:cubicBezTo>
                <a:cubicBezTo>
                  <a:pt x="305" y="240"/>
                  <a:pt x="305" y="240"/>
                  <a:pt x="305" y="240"/>
                </a:cubicBezTo>
                <a:cubicBezTo>
                  <a:pt x="258" y="240"/>
                  <a:pt x="258" y="240"/>
                  <a:pt x="258" y="240"/>
                </a:cubicBezTo>
                <a:lnTo>
                  <a:pt x="258" y="193"/>
                </a:lnTo>
                <a:close/>
                <a:moveTo>
                  <a:pt x="350" y="262"/>
                </a:moveTo>
                <a:cubicBezTo>
                  <a:pt x="442" y="262"/>
                  <a:pt x="442" y="262"/>
                  <a:pt x="442" y="262"/>
                </a:cubicBezTo>
                <a:cubicBezTo>
                  <a:pt x="442" y="171"/>
                  <a:pt x="442" y="171"/>
                  <a:pt x="442" y="171"/>
                </a:cubicBezTo>
                <a:cubicBezTo>
                  <a:pt x="350" y="171"/>
                  <a:pt x="350" y="171"/>
                  <a:pt x="350" y="171"/>
                </a:cubicBezTo>
                <a:lnTo>
                  <a:pt x="350" y="262"/>
                </a:lnTo>
                <a:close/>
                <a:moveTo>
                  <a:pt x="372" y="193"/>
                </a:moveTo>
                <a:cubicBezTo>
                  <a:pt x="420" y="193"/>
                  <a:pt x="420" y="193"/>
                  <a:pt x="420" y="193"/>
                </a:cubicBezTo>
                <a:cubicBezTo>
                  <a:pt x="420" y="240"/>
                  <a:pt x="420" y="240"/>
                  <a:pt x="420" y="240"/>
                </a:cubicBezTo>
                <a:cubicBezTo>
                  <a:pt x="372" y="240"/>
                  <a:pt x="372" y="240"/>
                  <a:pt x="372" y="240"/>
                </a:cubicBezTo>
                <a:lnTo>
                  <a:pt x="372" y="193"/>
                </a:lnTo>
                <a:close/>
                <a:moveTo>
                  <a:pt x="120" y="364"/>
                </a:moveTo>
                <a:cubicBezTo>
                  <a:pt x="211" y="364"/>
                  <a:pt x="211" y="364"/>
                  <a:pt x="211" y="364"/>
                </a:cubicBezTo>
                <a:cubicBezTo>
                  <a:pt x="211" y="273"/>
                  <a:pt x="211" y="273"/>
                  <a:pt x="211" y="273"/>
                </a:cubicBezTo>
                <a:cubicBezTo>
                  <a:pt x="120" y="273"/>
                  <a:pt x="120" y="273"/>
                  <a:pt x="120" y="273"/>
                </a:cubicBezTo>
                <a:lnTo>
                  <a:pt x="120" y="364"/>
                </a:lnTo>
                <a:close/>
                <a:moveTo>
                  <a:pt x="142" y="295"/>
                </a:moveTo>
                <a:cubicBezTo>
                  <a:pt x="189" y="295"/>
                  <a:pt x="189" y="295"/>
                  <a:pt x="189" y="295"/>
                </a:cubicBezTo>
                <a:cubicBezTo>
                  <a:pt x="189" y="342"/>
                  <a:pt x="189" y="342"/>
                  <a:pt x="189" y="342"/>
                </a:cubicBezTo>
                <a:cubicBezTo>
                  <a:pt x="142" y="342"/>
                  <a:pt x="142" y="342"/>
                  <a:pt x="142" y="342"/>
                </a:cubicBezTo>
                <a:lnTo>
                  <a:pt x="142" y="295"/>
                </a:lnTo>
                <a:close/>
                <a:moveTo>
                  <a:pt x="236" y="364"/>
                </a:moveTo>
                <a:cubicBezTo>
                  <a:pt x="327" y="364"/>
                  <a:pt x="327" y="364"/>
                  <a:pt x="327" y="364"/>
                </a:cubicBezTo>
                <a:cubicBezTo>
                  <a:pt x="327" y="273"/>
                  <a:pt x="327" y="273"/>
                  <a:pt x="327" y="273"/>
                </a:cubicBezTo>
                <a:cubicBezTo>
                  <a:pt x="236" y="273"/>
                  <a:pt x="236" y="273"/>
                  <a:pt x="236" y="273"/>
                </a:cubicBezTo>
                <a:lnTo>
                  <a:pt x="236" y="364"/>
                </a:lnTo>
                <a:close/>
                <a:moveTo>
                  <a:pt x="258" y="295"/>
                </a:moveTo>
                <a:cubicBezTo>
                  <a:pt x="305" y="295"/>
                  <a:pt x="305" y="295"/>
                  <a:pt x="305" y="295"/>
                </a:cubicBezTo>
                <a:cubicBezTo>
                  <a:pt x="305" y="342"/>
                  <a:pt x="305" y="342"/>
                  <a:pt x="305" y="342"/>
                </a:cubicBezTo>
                <a:cubicBezTo>
                  <a:pt x="258" y="342"/>
                  <a:pt x="258" y="342"/>
                  <a:pt x="258" y="342"/>
                </a:cubicBezTo>
                <a:lnTo>
                  <a:pt x="258" y="295"/>
                </a:lnTo>
                <a:close/>
                <a:moveTo>
                  <a:pt x="350" y="364"/>
                </a:moveTo>
                <a:cubicBezTo>
                  <a:pt x="442" y="364"/>
                  <a:pt x="442" y="364"/>
                  <a:pt x="442" y="364"/>
                </a:cubicBezTo>
                <a:cubicBezTo>
                  <a:pt x="442" y="273"/>
                  <a:pt x="442" y="273"/>
                  <a:pt x="442" y="273"/>
                </a:cubicBezTo>
                <a:cubicBezTo>
                  <a:pt x="350" y="273"/>
                  <a:pt x="350" y="273"/>
                  <a:pt x="350" y="273"/>
                </a:cubicBezTo>
                <a:lnTo>
                  <a:pt x="350" y="364"/>
                </a:lnTo>
                <a:close/>
                <a:moveTo>
                  <a:pt x="372" y="295"/>
                </a:moveTo>
                <a:cubicBezTo>
                  <a:pt x="420" y="295"/>
                  <a:pt x="420" y="295"/>
                  <a:pt x="420" y="295"/>
                </a:cubicBezTo>
                <a:cubicBezTo>
                  <a:pt x="420" y="342"/>
                  <a:pt x="420" y="342"/>
                  <a:pt x="420" y="342"/>
                </a:cubicBezTo>
                <a:cubicBezTo>
                  <a:pt x="372" y="342"/>
                  <a:pt x="372" y="342"/>
                  <a:pt x="372" y="342"/>
                </a:cubicBezTo>
                <a:lnTo>
                  <a:pt x="372" y="29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11"/>
          <p:cNvSpPr>
            <a:spLocks noEditPoints="1"/>
          </p:cNvSpPr>
          <p:nvPr/>
        </p:nvSpPr>
        <p:spPr bwMode="auto">
          <a:xfrm>
            <a:off x="1798613" y="5368387"/>
            <a:ext cx="587930" cy="651016"/>
          </a:xfrm>
          <a:custGeom>
            <a:avLst/>
            <a:gdLst>
              <a:gd name="T0" fmla="*/ 849 w 904"/>
              <a:gd name="T1" fmla="*/ 160 h 1001"/>
              <a:gd name="T2" fmla="*/ 651 w 904"/>
              <a:gd name="T3" fmla="*/ 0 h 1001"/>
              <a:gd name="T4" fmla="*/ 55 w 904"/>
              <a:gd name="T5" fmla="*/ 957 h 1001"/>
              <a:gd name="T6" fmla="*/ 0 w 904"/>
              <a:gd name="T7" fmla="*/ 1001 h 1001"/>
              <a:gd name="T8" fmla="*/ 904 w 904"/>
              <a:gd name="T9" fmla="*/ 957 h 1001"/>
              <a:gd name="T10" fmla="*/ 381 w 904"/>
              <a:gd name="T11" fmla="*/ 957 h 1001"/>
              <a:gd name="T12" fmla="*/ 324 w 904"/>
              <a:gd name="T13" fmla="*/ 815 h 1001"/>
              <a:gd name="T14" fmla="*/ 381 w 904"/>
              <a:gd name="T15" fmla="*/ 957 h 1001"/>
              <a:gd name="T16" fmla="*/ 426 w 904"/>
              <a:gd name="T17" fmla="*/ 957 h 1001"/>
              <a:gd name="T18" fmla="*/ 280 w 904"/>
              <a:gd name="T19" fmla="*/ 770 h 1001"/>
              <a:gd name="T20" fmla="*/ 99 w 904"/>
              <a:gd name="T21" fmla="*/ 957 h 1001"/>
              <a:gd name="T22" fmla="*/ 606 w 904"/>
              <a:gd name="T23" fmla="*/ 44 h 1001"/>
              <a:gd name="T24" fmla="*/ 805 w 904"/>
              <a:gd name="T25" fmla="*/ 957 h 1001"/>
              <a:gd name="T26" fmla="*/ 651 w 904"/>
              <a:gd name="T27" fmla="*/ 204 h 1001"/>
              <a:gd name="T28" fmla="*/ 805 w 904"/>
              <a:gd name="T29" fmla="*/ 957 h 1001"/>
              <a:gd name="T30" fmla="*/ 480 w 904"/>
              <a:gd name="T31" fmla="*/ 135 h 1001"/>
              <a:gd name="T32" fmla="*/ 525 w 904"/>
              <a:gd name="T33" fmla="*/ 184 h 1001"/>
              <a:gd name="T34" fmla="*/ 525 w 904"/>
              <a:gd name="T35" fmla="*/ 302 h 1001"/>
              <a:gd name="T36" fmla="*/ 480 w 904"/>
              <a:gd name="T37" fmla="*/ 352 h 1001"/>
              <a:gd name="T38" fmla="*/ 525 w 904"/>
              <a:gd name="T39" fmla="*/ 302 h 1001"/>
              <a:gd name="T40" fmla="*/ 480 w 904"/>
              <a:gd name="T41" fmla="*/ 636 h 1001"/>
              <a:gd name="T42" fmla="*/ 525 w 904"/>
              <a:gd name="T43" fmla="*/ 685 h 1001"/>
              <a:gd name="T44" fmla="*/ 525 w 904"/>
              <a:gd name="T45" fmla="*/ 468 h 1001"/>
              <a:gd name="T46" fmla="*/ 480 w 904"/>
              <a:gd name="T47" fmla="*/ 519 h 1001"/>
              <a:gd name="T48" fmla="*/ 525 w 904"/>
              <a:gd name="T49" fmla="*/ 468 h 1001"/>
              <a:gd name="T50" fmla="*/ 703 w 904"/>
              <a:gd name="T51" fmla="*/ 636 h 1001"/>
              <a:gd name="T52" fmla="*/ 748 w 904"/>
              <a:gd name="T53" fmla="*/ 685 h 1001"/>
              <a:gd name="T54" fmla="*/ 748 w 904"/>
              <a:gd name="T55" fmla="*/ 468 h 1001"/>
              <a:gd name="T56" fmla="*/ 703 w 904"/>
              <a:gd name="T57" fmla="*/ 519 h 1001"/>
              <a:gd name="T58" fmla="*/ 748 w 904"/>
              <a:gd name="T59" fmla="*/ 468 h 1001"/>
              <a:gd name="T60" fmla="*/ 703 w 904"/>
              <a:gd name="T61" fmla="*/ 803 h 1001"/>
              <a:gd name="T62" fmla="*/ 748 w 904"/>
              <a:gd name="T63" fmla="*/ 851 h 1001"/>
              <a:gd name="T64" fmla="*/ 748 w 904"/>
              <a:gd name="T65" fmla="*/ 302 h 1001"/>
              <a:gd name="T66" fmla="*/ 703 w 904"/>
              <a:gd name="T67" fmla="*/ 352 h 1001"/>
              <a:gd name="T68" fmla="*/ 748 w 904"/>
              <a:gd name="T69" fmla="*/ 302 h 1001"/>
              <a:gd name="T70" fmla="*/ 180 w 904"/>
              <a:gd name="T71" fmla="*/ 468 h 1001"/>
              <a:gd name="T72" fmla="*/ 225 w 904"/>
              <a:gd name="T73" fmla="*/ 519 h 1001"/>
              <a:gd name="T74" fmla="*/ 225 w 904"/>
              <a:gd name="T75" fmla="*/ 302 h 1001"/>
              <a:gd name="T76" fmla="*/ 180 w 904"/>
              <a:gd name="T77" fmla="*/ 352 h 1001"/>
              <a:gd name="T78" fmla="*/ 225 w 904"/>
              <a:gd name="T79" fmla="*/ 302 h 1001"/>
              <a:gd name="T80" fmla="*/ 180 w 904"/>
              <a:gd name="T81" fmla="*/ 636 h 1001"/>
              <a:gd name="T82" fmla="*/ 225 w 904"/>
              <a:gd name="T83" fmla="*/ 685 h 1001"/>
              <a:gd name="T84" fmla="*/ 225 w 904"/>
              <a:gd name="T85" fmla="*/ 135 h 1001"/>
              <a:gd name="T86" fmla="*/ 180 w 904"/>
              <a:gd name="T87" fmla="*/ 184 h 1001"/>
              <a:gd name="T88" fmla="*/ 225 w 904"/>
              <a:gd name="T89" fmla="*/ 135 h 1001"/>
              <a:gd name="T90" fmla="*/ 480 w 904"/>
              <a:gd name="T91" fmla="*/ 803 h 1001"/>
              <a:gd name="T92" fmla="*/ 525 w 904"/>
              <a:gd name="T93" fmla="*/ 851 h 1001"/>
              <a:gd name="T94" fmla="*/ 225 w 904"/>
              <a:gd name="T95" fmla="*/ 803 h 1001"/>
              <a:gd name="T96" fmla="*/ 180 w 904"/>
              <a:gd name="T97" fmla="*/ 851 h 1001"/>
              <a:gd name="T98" fmla="*/ 225 w 904"/>
              <a:gd name="T99" fmla="*/ 803 h 1001"/>
              <a:gd name="T100" fmla="*/ 330 w 904"/>
              <a:gd name="T101" fmla="*/ 302 h 1001"/>
              <a:gd name="T102" fmla="*/ 375 w 904"/>
              <a:gd name="T103" fmla="*/ 352 h 1001"/>
              <a:gd name="T104" fmla="*/ 375 w 904"/>
              <a:gd name="T105" fmla="*/ 636 h 1001"/>
              <a:gd name="T106" fmla="*/ 330 w 904"/>
              <a:gd name="T107" fmla="*/ 685 h 1001"/>
              <a:gd name="T108" fmla="*/ 375 w 904"/>
              <a:gd name="T109" fmla="*/ 636 h 1001"/>
              <a:gd name="T110" fmla="*/ 330 w 904"/>
              <a:gd name="T111" fmla="*/ 135 h 1001"/>
              <a:gd name="T112" fmla="*/ 375 w 904"/>
              <a:gd name="T113" fmla="*/ 184 h 1001"/>
              <a:gd name="T114" fmla="*/ 375 w 904"/>
              <a:gd name="T115" fmla="*/ 468 h 1001"/>
              <a:gd name="T116" fmla="*/ 330 w 904"/>
              <a:gd name="T117" fmla="*/ 519 h 1001"/>
              <a:gd name="T118" fmla="*/ 375 w 904"/>
              <a:gd name="T119" fmla="*/ 468 h 10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04" h="1001">
                <a:moveTo>
                  <a:pt x="849" y="957"/>
                </a:moveTo>
                <a:lnTo>
                  <a:pt x="849" y="160"/>
                </a:lnTo>
                <a:lnTo>
                  <a:pt x="651" y="160"/>
                </a:lnTo>
                <a:lnTo>
                  <a:pt x="651" y="0"/>
                </a:lnTo>
                <a:lnTo>
                  <a:pt x="55" y="0"/>
                </a:lnTo>
                <a:lnTo>
                  <a:pt x="55" y="957"/>
                </a:lnTo>
                <a:lnTo>
                  <a:pt x="0" y="957"/>
                </a:lnTo>
                <a:lnTo>
                  <a:pt x="0" y="1001"/>
                </a:lnTo>
                <a:lnTo>
                  <a:pt x="904" y="1001"/>
                </a:lnTo>
                <a:lnTo>
                  <a:pt x="904" y="957"/>
                </a:lnTo>
                <a:lnTo>
                  <a:pt x="849" y="957"/>
                </a:lnTo>
                <a:close/>
                <a:moveTo>
                  <a:pt x="381" y="957"/>
                </a:moveTo>
                <a:lnTo>
                  <a:pt x="324" y="957"/>
                </a:lnTo>
                <a:lnTo>
                  <a:pt x="324" y="815"/>
                </a:lnTo>
                <a:lnTo>
                  <a:pt x="381" y="815"/>
                </a:lnTo>
                <a:lnTo>
                  <a:pt x="381" y="957"/>
                </a:lnTo>
                <a:close/>
                <a:moveTo>
                  <a:pt x="606" y="957"/>
                </a:moveTo>
                <a:lnTo>
                  <a:pt x="426" y="957"/>
                </a:lnTo>
                <a:lnTo>
                  <a:pt x="426" y="770"/>
                </a:lnTo>
                <a:lnTo>
                  <a:pt x="280" y="770"/>
                </a:lnTo>
                <a:lnTo>
                  <a:pt x="280" y="957"/>
                </a:lnTo>
                <a:lnTo>
                  <a:pt x="99" y="957"/>
                </a:lnTo>
                <a:lnTo>
                  <a:pt x="99" y="44"/>
                </a:lnTo>
                <a:lnTo>
                  <a:pt x="606" y="44"/>
                </a:lnTo>
                <a:lnTo>
                  <a:pt x="606" y="957"/>
                </a:lnTo>
                <a:close/>
                <a:moveTo>
                  <a:pt x="805" y="957"/>
                </a:moveTo>
                <a:lnTo>
                  <a:pt x="651" y="957"/>
                </a:lnTo>
                <a:lnTo>
                  <a:pt x="651" y="204"/>
                </a:lnTo>
                <a:lnTo>
                  <a:pt x="805" y="204"/>
                </a:lnTo>
                <a:lnTo>
                  <a:pt x="805" y="957"/>
                </a:lnTo>
                <a:close/>
                <a:moveTo>
                  <a:pt x="525" y="135"/>
                </a:moveTo>
                <a:lnTo>
                  <a:pt x="480" y="135"/>
                </a:lnTo>
                <a:lnTo>
                  <a:pt x="480" y="184"/>
                </a:lnTo>
                <a:lnTo>
                  <a:pt x="525" y="184"/>
                </a:lnTo>
                <a:lnTo>
                  <a:pt x="525" y="135"/>
                </a:lnTo>
                <a:close/>
                <a:moveTo>
                  <a:pt x="525" y="302"/>
                </a:moveTo>
                <a:lnTo>
                  <a:pt x="480" y="302"/>
                </a:lnTo>
                <a:lnTo>
                  <a:pt x="480" y="352"/>
                </a:lnTo>
                <a:lnTo>
                  <a:pt x="525" y="352"/>
                </a:lnTo>
                <a:lnTo>
                  <a:pt x="525" y="302"/>
                </a:lnTo>
                <a:close/>
                <a:moveTo>
                  <a:pt x="525" y="636"/>
                </a:moveTo>
                <a:lnTo>
                  <a:pt x="480" y="636"/>
                </a:lnTo>
                <a:lnTo>
                  <a:pt x="480" y="685"/>
                </a:lnTo>
                <a:lnTo>
                  <a:pt x="525" y="685"/>
                </a:lnTo>
                <a:lnTo>
                  <a:pt x="525" y="636"/>
                </a:lnTo>
                <a:close/>
                <a:moveTo>
                  <a:pt x="525" y="468"/>
                </a:moveTo>
                <a:lnTo>
                  <a:pt x="480" y="468"/>
                </a:lnTo>
                <a:lnTo>
                  <a:pt x="480" y="519"/>
                </a:lnTo>
                <a:lnTo>
                  <a:pt x="525" y="519"/>
                </a:lnTo>
                <a:lnTo>
                  <a:pt x="525" y="468"/>
                </a:lnTo>
                <a:close/>
                <a:moveTo>
                  <a:pt x="748" y="636"/>
                </a:moveTo>
                <a:lnTo>
                  <a:pt x="703" y="636"/>
                </a:lnTo>
                <a:lnTo>
                  <a:pt x="703" y="685"/>
                </a:lnTo>
                <a:lnTo>
                  <a:pt x="748" y="685"/>
                </a:lnTo>
                <a:lnTo>
                  <a:pt x="748" y="636"/>
                </a:lnTo>
                <a:close/>
                <a:moveTo>
                  <a:pt x="748" y="468"/>
                </a:moveTo>
                <a:lnTo>
                  <a:pt x="703" y="468"/>
                </a:lnTo>
                <a:lnTo>
                  <a:pt x="703" y="519"/>
                </a:lnTo>
                <a:lnTo>
                  <a:pt x="748" y="519"/>
                </a:lnTo>
                <a:lnTo>
                  <a:pt x="748" y="468"/>
                </a:lnTo>
                <a:close/>
                <a:moveTo>
                  <a:pt x="748" y="803"/>
                </a:moveTo>
                <a:lnTo>
                  <a:pt x="703" y="803"/>
                </a:lnTo>
                <a:lnTo>
                  <a:pt x="703" y="851"/>
                </a:lnTo>
                <a:lnTo>
                  <a:pt x="748" y="851"/>
                </a:lnTo>
                <a:lnTo>
                  <a:pt x="748" y="803"/>
                </a:lnTo>
                <a:close/>
                <a:moveTo>
                  <a:pt x="748" y="302"/>
                </a:moveTo>
                <a:lnTo>
                  <a:pt x="703" y="302"/>
                </a:lnTo>
                <a:lnTo>
                  <a:pt x="703" y="352"/>
                </a:lnTo>
                <a:lnTo>
                  <a:pt x="748" y="352"/>
                </a:lnTo>
                <a:lnTo>
                  <a:pt x="748" y="302"/>
                </a:lnTo>
                <a:close/>
                <a:moveTo>
                  <a:pt x="225" y="468"/>
                </a:moveTo>
                <a:lnTo>
                  <a:pt x="180" y="468"/>
                </a:lnTo>
                <a:lnTo>
                  <a:pt x="180" y="519"/>
                </a:lnTo>
                <a:lnTo>
                  <a:pt x="225" y="519"/>
                </a:lnTo>
                <a:lnTo>
                  <a:pt x="225" y="468"/>
                </a:lnTo>
                <a:close/>
                <a:moveTo>
                  <a:pt x="225" y="302"/>
                </a:moveTo>
                <a:lnTo>
                  <a:pt x="180" y="302"/>
                </a:lnTo>
                <a:lnTo>
                  <a:pt x="180" y="352"/>
                </a:lnTo>
                <a:lnTo>
                  <a:pt x="225" y="352"/>
                </a:lnTo>
                <a:lnTo>
                  <a:pt x="225" y="302"/>
                </a:lnTo>
                <a:close/>
                <a:moveTo>
                  <a:pt x="225" y="636"/>
                </a:moveTo>
                <a:lnTo>
                  <a:pt x="180" y="636"/>
                </a:lnTo>
                <a:lnTo>
                  <a:pt x="180" y="685"/>
                </a:lnTo>
                <a:lnTo>
                  <a:pt x="225" y="685"/>
                </a:lnTo>
                <a:lnTo>
                  <a:pt x="225" y="636"/>
                </a:lnTo>
                <a:close/>
                <a:moveTo>
                  <a:pt x="225" y="135"/>
                </a:moveTo>
                <a:lnTo>
                  <a:pt x="180" y="135"/>
                </a:lnTo>
                <a:lnTo>
                  <a:pt x="180" y="184"/>
                </a:lnTo>
                <a:lnTo>
                  <a:pt x="225" y="184"/>
                </a:lnTo>
                <a:lnTo>
                  <a:pt x="225" y="135"/>
                </a:lnTo>
                <a:close/>
                <a:moveTo>
                  <a:pt x="525" y="803"/>
                </a:moveTo>
                <a:lnTo>
                  <a:pt x="480" y="803"/>
                </a:lnTo>
                <a:lnTo>
                  <a:pt x="480" y="851"/>
                </a:lnTo>
                <a:lnTo>
                  <a:pt x="525" y="851"/>
                </a:lnTo>
                <a:lnTo>
                  <a:pt x="525" y="803"/>
                </a:lnTo>
                <a:close/>
                <a:moveTo>
                  <a:pt x="225" y="803"/>
                </a:moveTo>
                <a:lnTo>
                  <a:pt x="180" y="803"/>
                </a:lnTo>
                <a:lnTo>
                  <a:pt x="180" y="851"/>
                </a:lnTo>
                <a:lnTo>
                  <a:pt x="225" y="851"/>
                </a:lnTo>
                <a:lnTo>
                  <a:pt x="225" y="803"/>
                </a:lnTo>
                <a:close/>
                <a:moveTo>
                  <a:pt x="375" y="302"/>
                </a:moveTo>
                <a:lnTo>
                  <a:pt x="330" y="302"/>
                </a:lnTo>
                <a:lnTo>
                  <a:pt x="330" y="352"/>
                </a:lnTo>
                <a:lnTo>
                  <a:pt x="375" y="352"/>
                </a:lnTo>
                <a:lnTo>
                  <a:pt x="375" y="302"/>
                </a:lnTo>
                <a:close/>
                <a:moveTo>
                  <a:pt x="375" y="636"/>
                </a:moveTo>
                <a:lnTo>
                  <a:pt x="330" y="636"/>
                </a:lnTo>
                <a:lnTo>
                  <a:pt x="330" y="685"/>
                </a:lnTo>
                <a:lnTo>
                  <a:pt x="375" y="685"/>
                </a:lnTo>
                <a:lnTo>
                  <a:pt x="375" y="636"/>
                </a:lnTo>
                <a:close/>
                <a:moveTo>
                  <a:pt x="375" y="135"/>
                </a:moveTo>
                <a:lnTo>
                  <a:pt x="330" y="135"/>
                </a:lnTo>
                <a:lnTo>
                  <a:pt x="330" y="184"/>
                </a:lnTo>
                <a:lnTo>
                  <a:pt x="375" y="184"/>
                </a:lnTo>
                <a:lnTo>
                  <a:pt x="375" y="135"/>
                </a:lnTo>
                <a:close/>
                <a:moveTo>
                  <a:pt x="375" y="468"/>
                </a:moveTo>
                <a:lnTo>
                  <a:pt x="330" y="468"/>
                </a:lnTo>
                <a:lnTo>
                  <a:pt x="330" y="519"/>
                </a:lnTo>
                <a:lnTo>
                  <a:pt x="375" y="519"/>
                </a:lnTo>
                <a:lnTo>
                  <a:pt x="375" y="4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12"/>
          <p:cNvSpPr>
            <a:spLocks noEditPoints="1"/>
          </p:cNvSpPr>
          <p:nvPr/>
        </p:nvSpPr>
        <p:spPr bwMode="auto">
          <a:xfrm>
            <a:off x="4432326" y="5376192"/>
            <a:ext cx="682883" cy="635407"/>
          </a:xfrm>
          <a:custGeom>
            <a:avLst/>
            <a:gdLst>
              <a:gd name="T0" fmla="*/ 518 w 518"/>
              <a:gd name="T1" fmla="*/ 166 h 482"/>
              <a:gd name="T2" fmla="*/ 104 w 518"/>
              <a:gd name="T3" fmla="*/ 0 h 482"/>
              <a:gd name="T4" fmla="*/ 45 w 518"/>
              <a:gd name="T5" fmla="*/ 166 h 482"/>
              <a:gd name="T6" fmla="*/ 28 w 518"/>
              <a:gd name="T7" fmla="*/ 460 h 482"/>
              <a:gd name="T8" fmla="*/ 490 w 518"/>
              <a:gd name="T9" fmla="*/ 482 h 482"/>
              <a:gd name="T10" fmla="*/ 473 w 518"/>
              <a:gd name="T11" fmla="*/ 460 h 482"/>
              <a:gd name="T12" fmla="*/ 39 w 518"/>
              <a:gd name="T13" fmla="*/ 144 h 482"/>
              <a:gd name="T14" fmla="*/ 402 w 518"/>
              <a:gd name="T15" fmla="*/ 22 h 482"/>
              <a:gd name="T16" fmla="*/ 340 w 518"/>
              <a:gd name="T17" fmla="*/ 144 h 482"/>
              <a:gd name="T18" fmla="*/ 178 w 518"/>
              <a:gd name="T19" fmla="*/ 144 h 482"/>
              <a:gd name="T20" fmla="*/ 301 w 518"/>
              <a:gd name="T21" fmla="*/ 460 h 482"/>
              <a:gd name="T22" fmla="*/ 217 w 518"/>
              <a:gd name="T23" fmla="*/ 356 h 482"/>
              <a:gd name="T24" fmla="*/ 301 w 518"/>
              <a:gd name="T25" fmla="*/ 356 h 482"/>
              <a:gd name="T26" fmla="*/ 451 w 518"/>
              <a:gd name="T27" fmla="*/ 460 h 482"/>
              <a:gd name="T28" fmla="*/ 323 w 518"/>
              <a:gd name="T29" fmla="*/ 356 h 482"/>
              <a:gd name="T30" fmla="*/ 195 w 518"/>
              <a:gd name="T31" fmla="*/ 356 h 482"/>
              <a:gd name="T32" fmla="*/ 67 w 518"/>
              <a:gd name="T33" fmla="*/ 460 h 482"/>
              <a:gd name="T34" fmla="*/ 186 w 518"/>
              <a:gd name="T35" fmla="*/ 166 h 482"/>
              <a:gd name="T36" fmla="*/ 331 w 518"/>
              <a:gd name="T37" fmla="*/ 166 h 482"/>
              <a:gd name="T38" fmla="*/ 451 w 518"/>
              <a:gd name="T39" fmla="*/ 460 h 482"/>
              <a:gd name="T40" fmla="*/ 163 w 518"/>
              <a:gd name="T41" fmla="*/ 424 h 482"/>
              <a:gd name="T42" fmla="*/ 98 w 518"/>
              <a:gd name="T43" fmla="*/ 325 h 482"/>
              <a:gd name="T44" fmla="*/ 120 w 518"/>
              <a:gd name="T45" fmla="*/ 347 h 482"/>
              <a:gd name="T46" fmla="*/ 141 w 518"/>
              <a:gd name="T47" fmla="*/ 402 h 482"/>
              <a:gd name="T48" fmla="*/ 120 w 518"/>
              <a:gd name="T49" fmla="*/ 347 h 482"/>
              <a:gd name="T50" fmla="*/ 354 w 518"/>
              <a:gd name="T51" fmla="*/ 205 h 482"/>
              <a:gd name="T52" fmla="*/ 420 w 518"/>
              <a:gd name="T53" fmla="*/ 288 h 482"/>
              <a:gd name="T54" fmla="*/ 398 w 518"/>
              <a:gd name="T55" fmla="*/ 266 h 482"/>
              <a:gd name="T56" fmla="*/ 376 w 518"/>
              <a:gd name="T57" fmla="*/ 227 h 482"/>
              <a:gd name="T58" fmla="*/ 398 w 518"/>
              <a:gd name="T59" fmla="*/ 266 h 482"/>
              <a:gd name="T60" fmla="*/ 354 w 518"/>
              <a:gd name="T61" fmla="*/ 325 h 482"/>
              <a:gd name="T62" fmla="*/ 420 w 518"/>
              <a:gd name="T63" fmla="*/ 424 h 482"/>
              <a:gd name="T64" fmla="*/ 398 w 518"/>
              <a:gd name="T65" fmla="*/ 402 h 482"/>
              <a:gd name="T66" fmla="*/ 376 w 518"/>
              <a:gd name="T67" fmla="*/ 347 h 482"/>
              <a:gd name="T68" fmla="*/ 398 w 518"/>
              <a:gd name="T69" fmla="*/ 402 h 482"/>
              <a:gd name="T70" fmla="*/ 163 w 518"/>
              <a:gd name="T71" fmla="*/ 288 h 482"/>
              <a:gd name="T72" fmla="*/ 98 w 518"/>
              <a:gd name="T73" fmla="*/ 205 h 482"/>
              <a:gd name="T74" fmla="*/ 120 w 518"/>
              <a:gd name="T75" fmla="*/ 227 h 482"/>
              <a:gd name="T76" fmla="*/ 141 w 518"/>
              <a:gd name="T77" fmla="*/ 266 h 482"/>
              <a:gd name="T78" fmla="*/ 120 w 518"/>
              <a:gd name="T79" fmla="*/ 227 h 482"/>
              <a:gd name="T80" fmla="*/ 214 w 518"/>
              <a:gd name="T81" fmla="*/ 241 h 482"/>
              <a:gd name="T82" fmla="*/ 304 w 518"/>
              <a:gd name="T83" fmla="*/ 241 h 482"/>
              <a:gd name="T84" fmla="*/ 259 w 518"/>
              <a:gd name="T85" fmla="*/ 263 h 482"/>
              <a:gd name="T86" fmla="*/ 259 w 518"/>
              <a:gd name="T87" fmla="*/ 218 h 482"/>
              <a:gd name="T88" fmla="*/ 259 w 518"/>
              <a:gd name="T89" fmla="*/ 263 h 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18" h="482">
                <a:moveTo>
                  <a:pt x="473" y="166"/>
                </a:moveTo>
                <a:cubicBezTo>
                  <a:pt x="518" y="166"/>
                  <a:pt x="518" y="166"/>
                  <a:pt x="518" y="166"/>
                </a:cubicBezTo>
                <a:cubicBezTo>
                  <a:pt x="414" y="0"/>
                  <a:pt x="414" y="0"/>
                  <a:pt x="41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0" y="166"/>
                  <a:pt x="0" y="166"/>
                  <a:pt x="0" y="166"/>
                </a:cubicBezTo>
                <a:cubicBezTo>
                  <a:pt x="45" y="166"/>
                  <a:pt x="45" y="166"/>
                  <a:pt x="45" y="166"/>
                </a:cubicBezTo>
                <a:cubicBezTo>
                  <a:pt x="45" y="460"/>
                  <a:pt x="45" y="460"/>
                  <a:pt x="45" y="460"/>
                </a:cubicBezTo>
                <a:cubicBezTo>
                  <a:pt x="28" y="460"/>
                  <a:pt x="28" y="460"/>
                  <a:pt x="28" y="460"/>
                </a:cubicBezTo>
                <a:cubicBezTo>
                  <a:pt x="28" y="482"/>
                  <a:pt x="28" y="482"/>
                  <a:pt x="28" y="482"/>
                </a:cubicBezTo>
                <a:cubicBezTo>
                  <a:pt x="490" y="482"/>
                  <a:pt x="490" y="482"/>
                  <a:pt x="490" y="482"/>
                </a:cubicBezTo>
                <a:cubicBezTo>
                  <a:pt x="490" y="460"/>
                  <a:pt x="490" y="460"/>
                  <a:pt x="490" y="460"/>
                </a:cubicBezTo>
                <a:cubicBezTo>
                  <a:pt x="473" y="460"/>
                  <a:pt x="473" y="460"/>
                  <a:pt x="473" y="460"/>
                </a:cubicBezTo>
                <a:lnTo>
                  <a:pt x="473" y="166"/>
                </a:lnTo>
                <a:close/>
                <a:moveTo>
                  <a:pt x="39" y="144"/>
                </a:moveTo>
                <a:cubicBezTo>
                  <a:pt x="116" y="22"/>
                  <a:pt x="116" y="22"/>
                  <a:pt x="116" y="22"/>
                </a:cubicBezTo>
                <a:cubicBezTo>
                  <a:pt x="402" y="22"/>
                  <a:pt x="402" y="22"/>
                  <a:pt x="402" y="22"/>
                </a:cubicBezTo>
                <a:cubicBezTo>
                  <a:pt x="478" y="144"/>
                  <a:pt x="478" y="144"/>
                  <a:pt x="478" y="144"/>
                </a:cubicBezTo>
                <a:cubicBezTo>
                  <a:pt x="340" y="144"/>
                  <a:pt x="340" y="144"/>
                  <a:pt x="340" y="144"/>
                </a:cubicBezTo>
                <a:cubicBezTo>
                  <a:pt x="259" y="67"/>
                  <a:pt x="259" y="67"/>
                  <a:pt x="259" y="67"/>
                </a:cubicBezTo>
                <a:cubicBezTo>
                  <a:pt x="178" y="144"/>
                  <a:pt x="178" y="144"/>
                  <a:pt x="178" y="144"/>
                </a:cubicBezTo>
                <a:lnTo>
                  <a:pt x="39" y="144"/>
                </a:lnTo>
                <a:close/>
                <a:moveTo>
                  <a:pt x="301" y="460"/>
                </a:moveTo>
                <a:cubicBezTo>
                  <a:pt x="217" y="460"/>
                  <a:pt x="217" y="460"/>
                  <a:pt x="217" y="460"/>
                </a:cubicBezTo>
                <a:cubicBezTo>
                  <a:pt x="217" y="356"/>
                  <a:pt x="217" y="356"/>
                  <a:pt x="217" y="356"/>
                </a:cubicBezTo>
                <a:cubicBezTo>
                  <a:pt x="217" y="335"/>
                  <a:pt x="236" y="317"/>
                  <a:pt x="259" y="317"/>
                </a:cubicBezTo>
                <a:cubicBezTo>
                  <a:pt x="282" y="317"/>
                  <a:pt x="301" y="335"/>
                  <a:pt x="301" y="356"/>
                </a:cubicBezTo>
                <a:lnTo>
                  <a:pt x="301" y="460"/>
                </a:lnTo>
                <a:close/>
                <a:moveTo>
                  <a:pt x="451" y="460"/>
                </a:moveTo>
                <a:cubicBezTo>
                  <a:pt x="323" y="460"/>
                  <a:pt x="323" y="460"/>
                  <a:pt x="323" y="460"/>
                </a:cubicBezTo>
                <a:cubicBezTo>
                  <a:pt x="323" y="356"/>
                  <a:pt x="323" y="356"/>
                  <a:pt x="323" y="356"/>
                </a:cubicBezTo>
                <a:cubicBezTo>
                  <a:pt x="323" y="323"/>
                  <a:pt x="294" y="295"/>
                  <a:pt x="259" y="295"/>
                </a:cubicBezTo>
                <a:cubicBezTo>
                  <a:pt x="224" y="295"/>
                  <a:pt x="195" y="323"/>
                  <a:pt x="195" y="356"/>
                </a:cubicBezTo>
                <a:cubicBezTo>
                  <a:pt x="195" y="460"/>
                  <a:pt x="195" y="460"/>
                  <a:pt x="195" y="460"/>
                </a:cubicBezTo>
                <a:cubicBezTo>
                  <a:pt x="67" y="460"/>
                  <a:pt x="67" y="460"/>
                  <a:pt x="67" y="460"/>
                </a:cubicBezTo>
                <a:cubicBezTo>
                  <a:pt x="67" y="166"/>
                  <a:pt x="67" y="166"/>
                  <a:pt x="67" y="166"/>
                </a:cubicBezTo>
                <a:cubicBezTo>
                  <a:pt x="186" y="166"/>
                  <a:pt x="186" y="166"/>
                  <a:pt x="186" y="166"/>
                </a:cubicBezTo>
                <a:cubicBezTo>
                  <a:pt x="259" y="98"/>
                  <a:pt x="259" y="98"/>
                  <a:pt x="259" y="98"/>
                </a:cubicBezTo>
                <a:cubicBezTo>
                  <a:pt x="331" y="166"/>
                  <a:pt x="331" y="166"/>
                  <a:pt x="331" y="166"/>
                </a:cubicBezTo>
                <a:cubicBezTo>
                  <a:pt x="451" y="166"/>
                  <a:pt x="451" y="166"/>
                  <a:pt x="451" y="166"/>
                </a:cubicBezTo>
                <a:lnTo>
                  <a:pt x="451" y="460"/>
                </a:lnTo>
                <a:close/>
                <a:moveTo>
                  <a:pt x="98" y="424"/>
                </a:moveTo>
                <a:cubicBezTo>
                  <a:pt x="163" y="424"/>
                  <a:pt x="163" y="424"/>
                  <a:pt x="163" y="424"/>
                </a:cubicBezTo>
                <a:cubicBezTo>
                  <a:pt x="163" y="325"/>
                  <a:pt x="163" y="325"/>
                  <a:pt x="163" y="325"/>
                </a:cubicBezTo>
                <a:cubicBezTo>
                  <a:pt x="98" y="325"/>
                  <a:pt x="98" y="325"/>
                  <a:pt x="98" y="325"/>
                </a:cubicBezTo>
                <a:lnTo>
                  <a:pt x="98" y="424"/>
                </a:lnTo>
                <a:close/>
                <a:moveTo>
                  <a:pt x="120" y="347"/>
                </a:moveTo>
                <a:cubicBezTo>
                  <a:pt x="141" y="347"/>
                  <a:pt x="141" y="347"/>
                  <a:pt x="141" y="347"/>
                </a:cubicBezTo>
                <a:cubicBezTo>
                  <a:pt x="141" y="402"/>
                  <a:pt x="141" y="402"/>
                  <a:pt x="141" y="402"/>
                </a:cubicBezTo>
                <a:cubicBezTo>
                  <a:pt x="120" y="402"/>
                  <a:pt x="120" y="402"/>
                  <a:pt x="120" y="402"/>
                </a:cubicBezTo>
                <a:lnTo>
                  <a:pt x="120" y="347"/>
                </a:lnTo>
                <a:close/>
                <a:moveTo>
                  <a:pt x="420" y="205"/>
                </a:moveTo>
                <a:cubicBezTo>
                  <a:pt x="354" y="205"/>
                  <a:pt x="354" y="205"/>
                  <a:pt x="354" y="205"/>
                </a:cubicBezTo>
                <a:cubicBezTo>
                  <a:pt x="354" y="288"/>
                  <a:pt x="354" y="288"/>
                  <a:pt x="354" y="288"/>
                </a:cubicBezTo>
                <a:cubicBezTo>
                  <a:pt x="420" y="288"/>
                  <a:pt x="420" y="288"/>
                  <a:pt x="420" y="288"/>
                </a:cubicBezTo>
                <a:lnTo>
                  <a:pt x="420" y="205"/>
                </a:lnTo>
                <a:close/>
                <a:moveTo>
                  <a:pt x="398" y="266"/>
                </a:moveTo>
                <a:cubicBezTo>
                  <a:pt x="376" y="266"/>
                  <a:pt x="376" y="266"/>
                  <a:pt x="376" y="266"/>
                </a:cubicBezTo>
                <a:cubicBezTo>
                  <a:pt x="376" y="227"/>
                  <a:pt x="376" y="227"/>
                  <a:pt x="376" y="227"/>
                </a:cubicBezTo>
                <a:cubicBezTo>
                  <a:pt x="398" y="227"/>
                  <a:pt x="398" y="227"/>
                  <a:pt x="398" y="227"/>
                </a:cubicBezTo>
                <a:lnTo>
                  <a:pt x="398" y="266"/>
                </a:lnTo>
                <a:close/>
                <a:moveTo>
                  <a:pt x="420" y="325"/>
                </a:moveTo>
                <a:cubicBezTo>
                  <a:pt x="354" y="325"/>
                  <a:pt x="354" y="325"/>
                  <a:pt x="354" y="325"/>
                </a:cubicBezTo>
                <a:cubicBezTo>
                  <a:pt x="354" y="424"/>
                  <a:pt x="354" y="424"/>
                  <a:pt x="354" y="424"/>
                </a:cubicBezTo>
                <a:cubicBezTo>
                  <a:pt x="420" y="424"/>
                  <a:pt x="420" y="424"/>
                  <a:pt x="420" y="424"/>
                </a:cubicBezTo>
                <a:lnTo>
                  <a:pt x="420" y="325"/>
                </a:lnTo>
                <a:close/>
                <a:moveTo>
                  <a:pt x="398" y="402"/>
                </a:moveTo>
                <a:cubicBezTo>
                  <a:pt x="376" y="402"/>
                  <a:pt x="376" y="402"/>
                  <a:pt x="376" y="402"/>
                </a:cubicBezTo>
                <a:cubicBezTo>
                  <a:pt x="376" y="347"/>
                  <a:pt x="376" y="347"/>
                  <a:pt x="376" y="347"/>
                </a:cubicBezTo>
                <a:cubicBezTo>
                  <a:pt x="398" y="347"/>
                  <a:pt x="398" y="347"/>
                  <a:pt x="398" y="347"/>
                </a:cubicBezTo>
                <a:lnTo>
                  <a:pt x="398" y="402"/>
                </a:lnTo>
                <a:close/>
                <a:moveTo>
                  <a:pt x="98" y="288"/>
                </a:moveTo>
                <a:cubicBezTo>
                  <a:pt x="163" y="288"/>
                  <a:pt x="163" y="288"/>
                  <a:pt x="163" y="288"/>
                </a:cubicBezTo>
                <a:cubicBezTo>
                  <a:pt x="163" y="205"/>
                  <a:pt x="163" y="205"/>
                  <a:pt x="163" y="205"/>
                </a:cubicBezTo>
                <a:cubicBezTo>
                  <a:pt x="98" y="205"/>
                  <a:pt x="98" y="205"/>
                  <a:pt x="98" y="205"/>
                </a:cubicBezTo>
                <a:lnTo>
                  <a:pt x="98" y="288"/>
                </a:lnTo>
                <a:close/>
                <a:moveTo>
                  <a:pt x="120" y="227"/>
                </a:moveTo>
                <a:cubicBezTo>
                  <a:pt x="141" y="227"/>
                  <a:pt x="141" y="227"/>
                  <a:pt x="141" y="227"/>
                </a:cubicBezTo>
                <a:cubicBezTo>
                  <a:pt x="141" y="266"/>
                  <a:pt x="141" y="266"/>
                  <a:pt x="141" y="266"/>
                </a:cubicBezTo>
                <a:cubicBezTo>
                  <a:pt x="120" y="266"/>
                  <a:pt x="120" y="266"/>
                  <a:pt x="120" y="266"/>
                </a:cubicBezTo>
                <a:lnTo>
                  <a:pt x="120" y="227"/>
                </a:lnTo>
                <a:close/>
                <a:moveTo>
                  <a:pt x="259" y="196"/>
                </a:moveTo>
                <a:cubicBezTo>
                  <a:pt x="234" y="196"/>
                  <a:pt x="214" y="216"/>
                  <a:pt x="214" y="241"/>
                </a:cubicBezTo>
                <a:cubicBezTo>
                  <a:pt x="214" y="265"/>
                  <a:pt x="234" y="285"/>
                  <a:pt x="259" y="285"/>
                </a:cubicBezTo>
                <a:cubicBezTo>
                  <a:pt x="284" y="285"/>
                  <a:pt x="304" y="265"/>
                  <a:pt x="304" y="241"/>
                </a:cubicBezTo>
                <a:cubicBezTo>
                  <a:pt x="304" y="216"/>
                  <a:pt x="284" y="196"/>
                  <a:pt x="259" y="196"/>
                </a:cubicBezTo>
                <a:close/>
                <a:moveTo>
                  <a:pt x="259" y="263"/>
                </a:moveTo>
                <a:cubicBezTo>
                  <a:pt x="246" y="263"/>
                  <a:pt x="236" y="253"/>
                  <a:pt x="236" y="241"/>
                </a:cubicBezTo>
                <a:cubicBezTo>
                  <a:pt x="236" y="228"/>
                  <a:pt x="246" y="218"/>
                  <a:pt x="259" y="218"/>
                </a:cubicBezTo>
                <a:cubicBezTo>
                  <a:pt x="271" y="218"/>
                  <a:pt x="282" y="228"/>
                  <a:pt x="282" y="241"/>
                </a:cubicBezTo>
                <a:cubicBezTo>
                  <a:pt x="282" y="253"/>
                  <a:pt x="271" y="263"/>
                  <a:pt x="259" y="26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5"/>
          <p:cNvSpPr>
            <a:spLocks noEditPoints="1"/>
          </p:cNvSpPr>
          <p:nvPr/>
        </p:nvSpPr>
        <p:spPr bwMode="auto">
          <a:xfrm>
            <a:off x="5773571" y="5393101"/>
            <a:ext cx="593133" cy="601588"/>
          </a:xfrm>
          <a:custGeom>
            <a:avLst/>
            <a:gdLst>
              <a:gd name="T0" fmla="*/ 338 w 450"/>
              <a:gd name="T1" fmla="*/ 456 h 456"/>
              <a:gd name="T2" fmla="*/ 256 w 450"/>
              <a:gd name="T3" fmla="*/ 456 h 456"/>
              <a:gd name="T4" fmla="*/ 256 w 450"/>
              <a:gd name="T5" fmla="*/ 336 h 456"/>
              <a:gd name="T6" fmla="*/ 194 w 450"/>
              <a:gd name="T7" fmla="*/ 336 h 456"/>
              <a:gd name="T8" fmla="*/ 194 w 450"/>
              <a:gd name="T9" fmla="*/ 456 h 456"/>
              <a:gd name="T10" fmla="*/ 56 w 450"/>
              <a:gd name="T11" fmla="*/ 456 h 456"/>
              <a:gd name="T12" fmla="*/ 56 w 450"/>
              <a:gd name="T13" fmla="*/ 254 h 456"/>
              <a:gd name="T14" fmla="*/ 0 w 450"/>
              <a:gd name="T15" fmla="*/ 254 h 456"/>
              <a:gd name="T16" fmla="*/ 225 w 450"/>
              <a:gd name="T17" fmla="*/ 0 h 456"/>
              <a:gd name="T18" fmla="*/ 450 w 450"/>
              <a:gd name="T19" fmla="*/ 254 h 456"/>
              <a:gd name="T20" fmla="*/ 395 w 450"/>
              <a:gd name="T21" fmla="*/ 254 h 456"/>
              <a:gd name="T22" fmla="*/ 395 w 450"/>
              <a:gd name="T23" fmla="*/ 400 h 456"/>
              <a:gd name="T24" fmla="*/ 338 w 450"/>
              <a:gd name="T25" fmla="*/ 456 h 456"/>
              <a:gd name="T26" fmla="*/ 278 w 450"/>
              <a:gd name="T27" fmla="*/ 434 h 456"/>
              <a:gd name="T28" fmla="*/ 338 w 450"/>
              <a:gd name="T29" fmla="*/ 434 h 456"/>
              <a:gd name="T30" fmla="*/ 373 w 450"/>
              <a:gd name="T31" fmla="*/ 400 h 456"/>
              <a:gd name="T32" fmla="*/ 373 w 450"/>
              <a:gd name="T33" fmla="*/ 232 h 456"/>
              <a:gd name="T34" fmla="*/ 401 w 450"/>
              <a:gd name="T35" fmla="*/ 232 h 456"/>
              <a:gd name="T36" fmla="*/ 225 w 450"/>
              <a:gd name="T37" fmla="*/ 33 h 456"/>
              <a:gd name="T38" fmla="*/ 49 w 450"/>
              <a:gd name="T39" fmla="*/ 232 h 456"/>
              <a:gd name="T40" fmla="*/ 78 w 450"/>
              <a:gd name="T41" fmla="*/ 232 h 456"/>
              <a:gd name="T42" fmla="*/ 78 w 450"/>
              <a:gd name="T43" fmla="*/ 434 h 456"/>
              <a:gd name="T44" fmla="*/ 172 w 450"/>
              <a:gd name="T45" fmla="*/ 434 h 456"/>
              <a:gd name="T46" fmla="*/ 172 w 450"/>
              <a:gd name="T47" fmla="*/ 314 h 456"/>
              <a:gd name="T48" fmla="*/ 278 w 450"/>
              <a:gd name="T49" fmla="*/ 314 h 456"/>
              <a:gd name="T50" fmla="*/ 278 w 450"/>
              <a:gd name="T51" fmla="*/ 434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50" h="456">
                <a:moveTo>
                  <a:pt x="338" y="456"/>
                </a:moveTo>
                <a:cubicBezTo>
                  <a:pt x="256" y="456"/>
                  <a:pt x="256" y="456"/>
                  <a:pt x="256" y="456"/>
                </a:cubicBezTo>
                <a:cubicBezTo>
                  <a:pt x="256" y="336"/>
                  <a:pt x="256" y="336"/>
                  <a:pt x="256" y="336"/>
                </a:cubicBezTo>
                <a:cubicBezTo>
                  <a:pt x="194" y="336"/>
                  <a:pt x="194" y="336"/>
                  <a:pt x="194" y="336"/>
                </a:cubicBezTo>
                <a:cubicBezTo>
                  <a:pt x="194" y="456"/>
                  <a:pt x="194" y="456"/>
                  <a:pt x="194" y="456"/>
                </a:cubicBezTo>
                <a:cubicBezTo>
                  <a:pt x="56" y="456"/>
                  <a:pt x="56" y="456"/>
                  <a:pt x="56" y="456"/>
                </a:cubicBezTo>
                <a:cubicBezTo>
                  <a:pt x="56" y="254"/>
                  <a:pt x="56" y="254"/>
                  <a:pt x="56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225" y="0"/>
                  <a:pt x="225" y="0"/>
                  <a:pt x="225" y="0"/>
                </a:cubicBezTo>
                <a:cubicBezTo>
                  <a:pt x="450" y="254"/>
                  <a:pt x="450" y="254"/>
                  <a:pt x="450" y="254"/>
                </a:cubicBezTo>
                <a:cubicBezTo>
                  <a:pt x="395" y="254"/>
                  <a:pt x="395" y="254"/>
                  <a:pt x="395" y="254"/>
                </a:cubicBezTo>
                <a:cubicBezTo>
                  <a:pt x="395" y="400"/>
                  <a:pt x="395" y="400"/>
                  <a:pt x="395" y="400"/>
                </a:cubicBezTo>
                <a:cubicBezTo>
                  <a:pt x="395" y="431"/>
                  <a:pt x="370" y="456"/>
                  <a:pt x="338" y="456"/>
                </a:cubicBezTo>
                <a:close/>
                <a:moveTo>
                  <a:pt x="278" y="434"/>
                </a:moveTo>
                <a:cubicBezTo>
                  <a:pt x="338" y="434"/>
                  <a:pt x="338" y="434"/>
                  <a:pt x="338" y="434"/>
                </a:cubicBezTo>
                <a:cubicBezTo>
                  <a:pt x="358" y="434"/>
                  <a:pt x="373" y="419"/>
                  <a:pt x="373" y="400"/>
                </a:cubicBezTo>
                <a:cubicBezTo>
                  <a:pt x="373" y="232"/>
                  <a:pt x="373" y="232"/>
                  <a:pt x="373" y="232"/>
                </a:cubicBezTo>
                <a:cubicBezTo>
                  <a:pt x="401" y="232"/>
                  <a:pt x="401" y="232"/>
                  <a:pt x="401" y="232"/>
                </a:cubicBezTo>
                <a:cubicBezTo>
                  <a:pt x="225" y="33"/>
                  <a:pt x="225" y="33"/>
                  <a:pt x="225" y="33"/>
                </a:cubicBezTo>
                <a:cubicBezTo>
                  <a:pt x="49" y="232"/>
                  <a:pt x="49" y="232"/>
                  <a:pt x="49" y="232"/>
                </a:cubicBezTo>
                <a:cubicBezTo>
                  <a:pt x="78" y="232"/>
                  <a:pt x="78" y="232"/>
                  <a:pt x="78" y="232"/>
                </a:cubicBezTo>
                <a:cubicBezTo>
                  <a:pt x="78" y="434"/>
                  <a:pt x="78" y="434"/>
                  <a:pt x="78" y="434"/>
                </a:cubicBezTo>
                <a:cubicBezTo>
                  <a:pt x="172" y="434"/>
                  <a:pt x="172" y="434"/>
                  <a:pt x="172" y="434"/>
                </a:cubicBezTo>
                <a:cubicBezTo>
                  <a:pt x="172" y="314"/>
                  <a:pt x="172" y="314"/>
                  <a:pt x="172" y="314"/>
                </a:cubicBezTo>
                <a:cubicBezTo>
                  <a:pt x="278" y="314"/>
                  <a:pt x="278" y="314"/>
                  <a:pt x="278" y="314"/>
                </a:cubicBezTo>
                <a:lnTo>
                  <a:pt x="278" y="43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7"/>
          <p:cNvSpPr>
            <a:spLocks noEditPoints="1"/>
          </p:cNvSpPr>
          <p:nvPr/>
        </p:nvSpPr>
        <p:spPr bwMode="auto">
          <a:xfrm>
            <a:off x="2151403" y="1455651"/>
            <a:ext cx="846125" cy="576874"/>
          </a:xfrm>
          <a:custGeom>
            <a:avLst/>
            <a:gdLst>
              <a:gd name="T0" fmla="*/ 632 w 669"/>
              <a:gd name="T1" fmla="*/ 91 h 456"/>
              <a:gd name="T2" fmla="*/ 476 w 669"/>
              <a:gd name="T3" fmla="*/ 91 h 456"/>
              <a:gd name="T4" fmla="*/ 476 w 669"/>
              <a:gd name="T5" fmla="*/ 0 h 456"/>
              <a:gd name="T6" fmla="*/ 0 w 669"/>
              <a:gd name="T7" fmla="*/ 0 h 456"/>
              <a:gd name="T8" fmla="*/ 0 w 669"/>
              <a:gd name="T9" fmla="*/ 302 h 456"/>
              <a:gd name="T10" fmla="*/ 61 w 669"/>
              <a:gd name="T11" fmla="*/ 302 h 456"/>
              <a:gd name="T12" fmla="*/ 61 w 669"/>
              <a:gd name="T13" fmla="*/ 406 h 456"/>
              <a:gd name="T14" fmla="*/ 131 w 669"/>
              <a:gd name="T15" fmla="*/ 406 h 456"/>
              <a:gd name="T16" fmla="*/ 193 w 669"/>
              <a:gd name="T17" fmla="*/ 456 h 456"/>
              <a:gd name="T18" fmla="*/ 256 w 669"/>
              <a:gd name="T19" fmla="*/ 403 h 456"/>
              <a:gd name="T20" fmla="*/ 456 w 669"/>
              <a:gd name="T21" fmla="*/ 403 h 456"/>
              <a:gd name="T22" fmla="*/ 518 w 669"/>
              <a:gd name="T23" fmla="*/ 456 h 456"/>
              <a:gd name="T24" fmla="*/ 581 w 669"/>
              <a:gd name="T25" fmla="*/ 404 h 456"/>
              <a:gd name="T26" fmla="*/ 588 w 669"/>
              <a:gd name="T27" fmla="*/ 404 h 456"/>
              <a:gd name="T28" fmla="*/ 669 w 669"/>
              <a:gd name="T29" fmla="*/ 322 h 456"/>
              <a:gd name="T30" fmla="*/ 669 w 669"/>
              <a:gd name="T31" fmla="*/ 236 h 456"/>
              <a:gd name="T32" fmla="*/ 632 w 669"/>
              <a:gd name="T33" fmla="*/ 91 h 456"/>
              <a:gd name="T34" fmla="*/ 644 w 669"/>
              <a:gd name="T35" fmla="*/ 226 h 456"/>
              <a:gd name="T36" fmla="*/ 545 w 669"/>
              <a:gd name="T37" fmla="*/ 226 h 456"/>
              <a:gd name="T38" fmla="*/ 545 w 669"/>
              <a:gd name="T39" fmla="*/ 113 h 456"/>
              <a:gd name="T40" fmla="*/ 615 w 669"/>
              <a:gd name="T41" fmla="*/ 113 h 456"/>
              <a:gd name="T42" fmla="*/ 644 w 669"/>
              <a:gd name="T43" fmla="*/ 226 h 456"/>
              <a:gd name="T44" fmla="*/ 22 w 669"/>
              <a:gd name="T45" fmla="*/ 22 h 456"/>
              <a:gd name="T46" fmla="*/ 454 w 669"/>
              <a:gd name="T47" fmla="*/ 22 h 456"/>
              <a:gd name="T48" fmla="*/ 454 w 669"/>
              <a:gd name="T49" fmla="*/ 280 h 456"/>
              <a:gd name="T50" fmla="*/ 22 w 669"/>
              <a:gd name="T51" fmla="*/ 280 h 456"/>
              <a:gd name="T52" fmla="*/ 22 w 669"/>
              <a:gd name="T53" fmla="*/ 22 h 456"/>
              <a:gd name="T54" fmla="*/ 193 w 669"/>
              <a:gd name="T55" fmla="*/ 434 h 456"/>
              <a:gd name="T56" fmla="*/ 152 w 669"/>
              <a:gd name="T57" fmla="*/ 392 h 456"/>
              <a:gd name="T58" fmla="*/ 193 w 669"/>
              <a:gd name="T59" fmla="*/ 351 h 456"/>
              <a:gd name="T60" fmla="*/ 235 w 669"/>
              <a:gd name="T61" fmla="*/ 392 h 456"/>
              <a:gd name="T62" fmla="*/ 193 w 669"/>
              <a:gd name="T63" fmla="*/ 434 h 456"/>
              <a:gd name="T64" fmla="*/ 193 w 669"/>
              <a:gd name="T65" fmla="*/ 329 h 456"/>
              <a:gd name="T66" fmla="*/ 130 w 669"/>
              <a:gd name="T67" fmla="*/ 384 h 456"/>
              <a:gd name="T68" fmla="*/ 83 w 669"/>
              <a:gd name="T69" fmla="*/ 384 h 456"/>
              <a:gd name="T70" fmla="*/ 83 w 669"/>
              <a:gd name="T71" fmla="*/ 302 h 456"/>
              <a:gd name="T72" fmla="*/ 454 w 669"/>
              <a:gd name="T73" fmla="*/ 302 h 456"/>
              <a:gd name="T74" fmla="*/ 454 w 669"/>
              <a:gd name="T75" fmla="*/ 381 h 456"/>
              <a:gd name="T76" fmla="*/ 256 w 669"/>
              <a:gd name="T77" fmla="*/ 381 h 456"/>
              <a:gd name="T78" fmla="*/ 193 w 669"/>
              <a:gd name="T79" fmla="*/ 329 h 456"/>
              <a:gd name="T80" fmla="*/ 518 w 669"/>
              <a:gd name="T81" fmla="*/ 434 h 456"/>
              <a:gd name="T82" fmla="*/ 477 w 669"/>
              <a:gd name="T83" fmla="*/ 392 h 456"/>
              <a:gd name="T84" fmla="*/ 518 w 669"/>
              <a:gd name="T85" fmla="*/ 351 h 456"/>
              <a:gd name="T86" fmla="*/ 560 w 669"/>
              <a:gd name="T87" fmla="*/ 392 h 456"/>
              <a:gd name="T88" fmla="*/ 518 w 669"/>
              <a:gd name="T89" fmla="*/ 434 h 456"/>
              <a:gd name="T90" fmla="*/ 588 w 669"/>
              <a:gd name="T91" fmla="*/ 382 h 456"/>
              <a:gd name="T92" fmla="*/ 581 w 669"/>
              <a:gd name="T93" fmla="*/ 382 h 456"/>
              <a:gd name="T94" fmla="*/ 518 w 669"/>
              <a:gd name="T95" fmla="*/ 329 h 456"/>
              <a:gd name="T96" fmla="*/ 476 w 669"/>
              <a:gd name="T97" fmla="*/ 345 h 456"/>
              <a:gd name="T98" fmla="*/ 476 w 669"/>
              <a:gd name="T99" fmla="*/ 113 h 456"/>
              <a:gd name="T100" fmla="*/ 523 w 669"/>
              <a:gd name="T101" fmla="*/ 113 h 456"/>
              <a:gd name="T102" fmla="*/ 523 w 669"/>
              <a:gd name="T103" fmla="*/ 248 h 456"/>
              <a:gd name="T104" fmla="*/ 647 w 669"/>
              <a:gd name="T105" fmla="*/ 248 h 456"/>
              <a:gd name="T106" fmla="*/ 647 w 669"/>
              <a:gd name="T107" fmla="*/ 322 h 456"/>
              <a:gd name="T108" fmla="*/ 588 w 669"/>
              <a:gd name="T109" fmla="*/ 382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69" h="456">
                <a:moveTo>
                  <a:pt x="632" y="91"/>
                </a:moveTo>
                <a:cubicBezTo>
                  <a:pt x="476" y="91"/>
                  <a:pt x="476" y="91"/>
                  <a:pt x="476" y="91"/>
                </a:cubicBezTo>
                <a:cubicBezTo>
                  <a:pt x="476" y="0"/>
                  <a:pt x="476" y="0"/>
                  <a:pt x="47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02"/>
                  <a:pt x="0" y="302"/>
                  <a:pt x="0" y="302"/>
                </a:cubicBezTo>
                <a:cubicBezTo>
                  <a:pt x="61" y="302"/>
                  <a:pt x="61" y="302"/>
                  <a:pt x="61" y="302"/>
                </a:cubicBezTo>
                <a:cubicBezTo>
                  <a:pt x="61" y="406"/>
                  <a:pt x="61" y="406"/>
                  <a:pt x="61" y="406"/>
                </a:cubicBezTo>
                <a:cubicBezTo>
                  <a:pt x="131" y="406"/>
                  <a:pt x="131" y="406"/>
                  <a:pt x="131" y="406"/>
                </a:cubicBezTo>
                <a:cubicBezTo>
                  <a:pt x="138" y="434"/>
                  <a:pt x="163" y="456"/>
                  <a:pt x="193" y="456"/>
                </a:cubicBezTo>
                <a:cubicBezTo>
                  <a:pt x="225" y="456"/>
                  <a:pt x="251" y="433"/>
                  <a:pt x="256" y="403"/>
                </a:cubicBezTo>
                <a:cubicBezTo>
                  <a:pt x="456" y="403"/>
                  <a:pt x="456" y="403"/>
                  <a:pt x="456" y="403"/>
                </a:cubicBezTo>
                <a:cubicBezTo>
                  <a:pt x="461" y="433"/>
                  <a:pt x="487" y="456"/>
                  <a:pt x="518" y="456"/>
                </a:cubicBezTo>
                <a:cubicBezTo>
                  <a:pt x="549" y="456"/>
                  <a:pt x="575" y="433"/>
                  <a:pt x="581" y="404"/>
                </a:cubicBezTo>
                <a:cubicBezTo>
                  <a:pt x="588" y="404"/>
                  <a:pt x="588" y="404"/>
                  <a:pt x="588" y="404"/>
                </a:cubicBezTo>
                <a:cubicBezTo>
                  <a:pt x="633" y="404"/>
                  <a:pt x="669" y="367"/>
                  <a:pt x="669" y="322"/>
                </a:cubicBezTo>
                <a:cubicBezTo>
                  <a:pt x="669" y="236"/>
                  <a:pt x="669" y="236"/>
                  <a:pt x="669" y="236"/>
                </a:cubicBezTo>
                <a:lnTo>
                  <a:pt x="632" y="91"/>
                </a:lnTo>
                <a:close/>
                <a:moveTo>
                  <a:pt x="644" y="226"/>
                </a:moveTo>
                <a:cubicBezTo>
                  <a:pt x="545" y="226"/>
                  <a:pt x="545" y="226"/>
                  <a:pt x="545" y="226"/>
                </a:cubicBezTo>
                <a:cubicBezTo>
                  <a:pt x="545" y="113"/>
                  <a:pt x="545" y="113"/>
                  <a:pt x="545" y="113"/>
                </a:cubicBezTo>
                <a:cubicBezTo>
                  <a:pt x="615" y="113"/>
                  <a:pt x="615" y="113"/>
                  <a:pt x="615" y="113"/>
                </a:cubicBezTo>
                <a:lnTo>
                  <a:pt x="644" y="226"/>
                </a:lnTo>
                <a:close/>
                <a:moveTo>
                  <a:pt x="22" y="22"/>
                </a:moveTo>
                <a:cubicBezTo>
                  <a:pt x="454" y="22"/>
                  <a:pt x="454" y="22"/>
                  <a:pt x="454" y="22"/>
                </a:cubicBezTo>
                <a:cubicBezTo>
                  <a:pt x="454" y="280"/>
                  <a:pt x="454" y="280"/>
                  <a:pt x="454" y="280"/>
                </a:cubicBezTo>
                <a:cubicBezTo>
                  <a:pt x="22" y="280"/>
                  <a:pt x="22" y="280"/>
                  <a:pt x="22" y="280"/>
                </a:cubicBezTo>
                <a:lnTo>
                  <a:pt x="22" y="22"/>
                </a:lnTo>
                <a:close/>
                <a:moveTo>
                  <a:pt x="193" y="434"/>
                </a:moveTo>
                <a:cubicBezTo>
                  <a:pt x="170" y="434"/>
                  <a:pt x="152" y="415"/>
                  <a:pt x="152" y="392"/>
                </a:cubicBezTo>
                <a:cubicBezTo>
                  <a:pt x="152" y="369"/>
                  <a:pt x="170" y="351"/>
                  <a:pt x="193" y="351"/>
                </a:cubicBezTo>
                <a:cubicBezTo>
                  <a:pt x="216" y="351"/>
                  <a:pt x="235" y="369"/>
                  <a:pt x="235" y="392"/>
                </a:cubicBezTo>
                <a:cubicBezTo>
                  <a:pt x="235" y="415"/>
                  <a:pt x="216" y="434"/>
                  <a:pt x="193" y="434"/>
                </a:cubicBezTo>
                <a:close/>
                <a:moveTo>
                  <a:pt x="193" y="329"/>
                </a:moveTo>
                <a:cubicBezTo>
                  <a:pt x="161" y="329"/>
                  <a:pt x="135" y="353"/>
                  <a:pt x="130" y="384"/>
                </a:cubicBezTo>
                <a:cubicBezTo>
                  <a:pt x="83" y="384"/>
                  <a:pt x="83" y="384"/>
                  <a:pt x="83" y="384"/>
                </a:cubicBezTo>
                <a:cubicBezTo>
                  <a:pt x="83" y="302"/>
                  <a:pt x="83" y="302"/>
                  <a:pt x="83" y="302"/>
                </a:cubicBezTo>
                <a:cubicBezTo>
                  <a:pt x="454" y="302"/>
                  <a:pt x="454" y="302"/>
                  <a:pt x="454" y="302"/>
                </a:cubicBezTo>
                <a:cubicBezTo>
                  <a:pt x="454" y="381"/>
                  <a:pt x="454" y="381"/>
                  <a:pt x="454" y="381"/>
                </a:cubicBezTo>
                <a:cubicBezTo>
                  <a:pt x="256" y="381"/>
                  <a:pt x="256" y="381"/>
                  <a:pt x="256" y="381"/>
                </a:cubicBezTo>
                <a:cubicBezTo>
                  <a:pt x="251" y="351"/>
                  <a:pt x="225" y="329"/>
                  <a:pt x="193" y="329"/>
                </a:cubicBezTo>
                <a:close/>
                <a:moveTo>
                  <a:pt x="518" y="434"/>
                </a:moveTo>
                <a:cubicBezTo>
                  <a:pt x="495" y="434"/>
                  <a:pt x="477" y="415"/>
                  <a:pt x="477" y="392"/>
                </a:cubicBezTo>
                <a:cubicBezTo>
                  <a:pt x="477" y="369"/>
                  <a:pt x="495" y="351"/>
                  <a:pt x="518" y="351"/>
                </a:cubicBezTo>
                <a:cubicBezTo>
                  <a:pt x="541" y="351"/>
                  <a:pt x="560" y="369"/>
                  <a:pt x="560" y="392"/>
                </a:cubicBezTo>
                <a:cubicBezTo>
                  <a:pt x="560" y="415"/>
                  <a:pt x="541" y="434"/>
                  <a:pt x="518" y="434"/>
                </a:cubicBezTo>
                <a:close/>
                <a:moveTo>
                  <a:pt x="588" y="382"/>
                </a:moveTo>
                <a:cubicBezTo>
                  <a:pt x="581" y="382"/>
                  <a:pt x="581" y="382"/>
                  <a:pt x="581" y="382"/>
                </a:cubicBezTo>
                <a:cubicBezTo>
                  <a:pt x="576" y="352"/>
                  <a:pt x="550" y="329"/>
                  <a:pt x="518" y="329"/>
                </a:cubicBezTo>
                <a:cubicBezTo>
                  <a:pt x="502" y="329"/>
                  <a:pt x="487" y="335"/>
                  <a:pt x="476" y="345"/>
                </a:cubicBezTo>
                <a:cubicBezTo>
                  <a:pt x="476" y="113"/>
                  <a:pt x="476" y="113"/>
                  <a:pt x="476" y="113"/>
                </a:cubicBezTo>
                <a:cubicBezTo>
                  <a:pt x="523" y="113"/>
                  <a:pt x="523" y="113"/>
                  <a:pt x="523" y="113"/>
                </a:cubicBezTo>
                <a:cubicBezTo>
                  <a:pt x="523" y="248"/>
                  <a:pt x="523" y="248"/>
                  <a:pt x="523" y="248"/>
                </a:cubicBezTo>
                <a:cubicBezTo>
                  <a:pt x="647" y="248"/>
                  <a:pt x="647" y="248"/>
                  <a:pt x="647" y="248"/>
                </a:cubicBezTo>
                <a:cubicBezTo>
                  <a:pt x="647" y="322"/>
                  <a:pt x="647" y="322"/>
                  <a:pt x="647" y="322"/>
                </a:cubicBezTo>
                <a:cubicBezTo>
                  <a:pt x="647" y="355"/>
                  <a:pt x="620" y="382"/>
                  <a:pt x="588" y="3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10"/>
          <p:cNvSpPr>
            <a:spLocks noEditPoints="1"/>
          </p:cNvSpPr>
          <p:nvPr/>
        </p:nvSpPr>
        <p:spPr bwMode="auto">
          <a:xfrm>
            <a:off x="9365920" y="2523958"/>
            <a:ext cx="647113" cy="647113"/>
          </a:xfrm>
          <a:custGeom>
            <a:avLst/>
            <a:gdLst>
              <a:gd name="T0" fmla="*/ 251 w 502"/>
              <a:gd name="T1" fmla="*/ 0 h 502"/>
              <a:gd name="T2" fmla="*/ 0 w 502"/>
              <a:gd name="T3" fmla="*/ 251 h 502"/>
              <a:gd name="T4" fmla="*/ 251 w 502"/>
              <a:gd name="T5" fmla="*/ 502 h 502"/>
              <a:gd name="T6" fmla="*/ 502 w 502"/>
              <a:gd name="T7" fmla="*/ 251 h 502"/>
              <a:gd name="T8" fmla="*/ 251 w 502"/>
              <a:gd name="T9" fmla="*/ 0 h 502"/>
              <a:gd name="T10" fmla="*/ 480 w 502"/>
              <a:gd name="T11" fmla="*/ 251 h 502"/>
              <a:gd name="T12" fmla="*/ 423 w 502"/>
              <a:gd name="T13" fmla="*/ 402 h 502"/>
              <a:gd name="T14" fmla="*/ 94 w 502"/>
              <a:gd name="T15" fmla="*/ 85 h 502"/>
              <a:gd name="T16" fmla="*/ 251 w 502"/>
              <a:gd name="T17" fmla="*/ 22 h 502"/>
              <a:gd name="T18" fmla="*/ 480 w 502"/>
              <a:gd name="T19" fmla="*/ 251 h 502"/>
              <a:gd name="T20" fmla="*/ 22 w 502"/>
              <a:gd name="T21" fmla="*/ 251 h 502"/>
              <a:gd name="T22" fmla="*/ 79 w 502"/>
              <a:gd name="T23" fmla="*/ 100 h 502"/>
              <a:gd name="T24" fmla="*/ 408 w 502"/>
              <a:gd name="T25" fmla="*/ 418 h 502"/>
              <a:gd name="T26" fmla="*/ 251 w 502"/>
              <a:gd name="T27" fmla="*/ 480 h 502"/>
              <a:gd name="T28" fmla="*/ 22 w 502"/>
              <a:gd name="T29" fmla="*/ 251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02" h="502">
                <a:moveTo>
                  <a:pt x="251" y="0"/>
                </a:moveTo>
                <a:cubicBezTo>
                  <a:pt x="113" y="0"/>
                  <a:pt x="0" y="113"/>
                  <a:pt x="0" y="251"/>
                </a:cubicBezTo>
                <a:cubicBezTo>
                  <a:pt x="0" y="390"/>
                  <a:pt x="113" y="502"/>
                  <a:pt x="251" y="502"/>
                </a:cubicBezTo>
                <a:cubicBezTo>
                  <a:pt x="390" y="502"/>
                  <a:pt x="502" y="390"/>
                  <a:pt x="502" y="251"/>
                </a:cubicBezTo>
                <a:cubicBezTo>
                  <a:pt x="502" y="113"/>
                  <a:pt x="390" y="0"/>
                  <a:pt x="251" y="0"/>
                </a:cubicBezTo>
                <a:close/>
                <a:moveTo>
                  <a:pt x="480" y="251"/>
                </a:moveTo>
                <a:cubicBezTo>
                  <a:pt x="480" y="309"/>
                  <a:pt x="459" y="362"/>
                  <a:pt x="423" y="402"/>
                </a:cubicBezTo>
                <a:cubicBezTo>
                  <a:pt x="94" y="85"/>
                  <a:pt x="94" y="85"/>
                  <a:pt x="94" y="85"/>
                </a:cubicBezTo>
                <a:cubicBezTo>
                  <a:pt x="135" y="46"/>
                  <a:pt x="191" y="22"/>
                  <a:pt x="251" y="22"/>
                </a:cubicBezTo>
                <a:cubicBezTo>
                  <a:pt x="377" y="22"/>
                  <a:pt x="480" y="125"/>
                  <a:pt x="480" y="251"/>
                </a:cubicBezTo>
                <a:close/>
                <a:moveTo>
                  <a:pt x="22" y="251"/>
                </a:moveTo>
                <a:cubicBezTo>
                  <a:pt x="22" y="194"/>
                  <a:pt x="44" y="141"/>
                  <a:pt x="79" y="100"/>
                </a:cubicBezTo>
                <a:cubicBezTo>
                  <a:pt x="408" y="418"/>
                  <a:pt x="408" y="418"/>
                  <a:pt x="408" y="418"/>
                </a:cubicBezTo>
                <a:cubicBezTo>
                  <a:pt x="367" y="457"/>
                  <a:pt x="312" y="480"/>
                  <a:pt x="251" y="480"/>
                </a:cubicBezTo>
                <a:cubicBezTo>
                  <a:pt x="125" y="480"/>
                  <a:pt x="22" y="378"/>
                  <a:pt x="22" y="2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12"/>
          <p:cNvSpPr>
            <a:spLocks noEditPoints="1"/>
          </p:cNvSpPr>
          <p:nvPr/>
        </p:nvSpPr>
        <p:spPr bwMode="auto">
          <a:xfrm>
            <a:off x="10657276" y="2507699"/>
            <a:ext cx="675079" cy="556062"/>
          </a:xfrm>
          <a:custGeom>
            <a:avLst/>
            <a:gdLst>
              <a:gd name="T0" fmla="*/ 504 w 524"/>
              <a:gd name="T1" fmla="*/ 321 h 431"/>
              <a:gd name="T2" fmla="*/ 333 w 524"/>
              <a:gd name="T3" fmla="*/ 44 h 431"/>
              <a:gd name="T4" fmla="*/ 266 w 524"/>
              <a:gd name="T5" fmla="*/ 0 h 431"/>
              <a:gd name="T6" fmla="*/ 198 w 524"/>
              <a:gd name="T7" fmla="*/ 43 h 431"/>
              <a:gd name="T8" fmla="*/ 21 w 524"/>
              <a:gd name="T9" fmla="*/ 322 h 431"/>
              <a:gd name="T10" fmla="*/ 11 w 524"/>
              <a:gd name="T11" fmla="*/ 399 h 431"/>
              <a:gd name="T12" fmla="*/ 81 w 524"/>
              <a:gd name="T13" fmla="*/ 431 h 431"/>
              <a:gd name="T14" fmla="*/ 442 w 524"/>
              <a:gd name="T15" fmla="*/ 431 h 431"/>
              <a:gd name="T16" fmla="*/ 512 w 524"/>
              <a:gd name="T17" fmla="*/ 398 h 431"/>
              <a:gd name="T18" fmla="*/ 504 w 524"/>
              <a:gd name="T19" fmla="*/ 321 h 431"/>
              <a:gd name="T20" fmla="*/ 493 w 524"/>
              <a:gd name="T21" fmla="*/ 388 h 431"/>
              <a:gd name="T22" fmla="*/ 442 w 524"/>
              <a:gd name="T23" fmla="*/ 409 h 431"/>
              <a:gd name="T24" fmla="*/ 81 w 524"/>
              <a:gd name="T25" fmla="*/ 409 h 431"/>
              <a:gd name="T26" fmla="*/ 31 w 524"/>
              <a:gd name="T27" fmla="*/ 388 h 431"/>
              <a:gd name="T28" fmla="*/ 40 w 524"/>
              <a:gd name="T29" fmla="*/ 334 h 431"/>
              <a:gd name="T30" fmla="*/ 217 w 524"/>
              <a:gd name="T31" fmla="*/ 55 h 431"/>
              <a:gd name="T32" fmla="*/ 266 w 524"/>
              <a:gd name="T33" fmla="*/ 22 h 431"/>
              <a:gd name="T34" fmla="*/ 315 w 524"/>
              <a:gd name="T35" fmla="*/ 56 h 431"/>
              <a:gd name="T36" fmla="*/ 485 w 524"/>
              <a:gd name="T37" fmla="*/ 333 h 431"/>
              <a:gd name="T38" fmla="*/ 493 w 524"/>
              <a:gd name="T39" fmla="*/ 388 h 431"/>
              <a:gd name="T40" fmla="*/ 239 w 524"/>
              <a:gd name="T41" fmla="*/ 371 h 431"/>
              <a:gd name="T42" fmla="*/ 285 w 524"/>
              <a:gd name="T43" fmla="*/ 371 h 431"/>
              <a:gd name="T44" fmla="*/ 285 w 524"/>
              <a:gd name="T45" fmla="*/ 327 h 431"/>
              <a:gd name="T46" fmla="*/ 239 w 524"/>
              <a:gd name="T47" fmla="*/ 327 h 431"/>
              <a:gd name="T48" fmla="*/ 239 w 524"/>
              <a:gd name="T49" fmla="*/ 371 h 431"/>
              <a:gd name="T50" fmla="*/ 245 w 524"/>
              <a:gd name="T51" fmla="*/ 297 h 431"/>
              <a:gd name="T52" fmla="*/ 278 w 524"/>
              <a:gd name="T53" fmla="*/ 297 h 431"/>
              <a:gd name="T54" fmla="*/ 288 w 524"/>
              <a:gd name="T55" fmla="*/ 135 h 431"/>
              <a:gd name="T56" fmla="*/ 235 w 524"/>
              <a:gd name="T57" fmla="*/ 135 h 431"/>
              <a:gd name="T58" fmla="*/ 245 w 524"/>
              <a:gd name="T59" fmla="*/ 297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24" h="431">
                <a:moveTo>
                  <a:pt x="504" y="321"/>
                </a:moveTo>
                <a:cubicBezTo>
                  <a:pt x="333" y="44"/>
                  <a:pt x="333" y="44"/>
                  <a:pt x="333" y="44"/>
                </a:cubicBezTo>
                <a:cubicBezTo>
                  <a:pt x="316" y="16"/>
                  <a:pt x="292" y="0"/>
                  <a:pt x="266" y="0"/>
                </a:cubicBezTo>
                <a:cubicBezTo>
                  <a:pt x="240" y="0"/>
                  <a:pt x="216" y="15"/>
                  <a:pt x="198" y="43"/>
                </a:cubicBezTo>
                <a:cubicBezTo>
                  <a:pt x="21" y="322"/>
                  <a:pt x="21" y="322"/>
                  <a:pt x="21" y="322"/>
                </a:cubicBezTo>
                <a:cubicBezTo>
                  <a:pt x="3" y="350"/>
                  <a:pt x="0" y="377"/>
                  <a:pt x="11" y="399"/>
                </a:cubicBezTo>
                <a:cubicBezTo>
                  <a:pt x="23" y="420"/>
                  <a:pt x="48" y="431"/>
                  <a:pt x="81" y="431"/>
                </a:cubicBezTo>
                <a:cubicBezTo>
                  <a:pt x="442" y="431"/>
                  <a:pt x="442" y="431"/>
                  <a:pt x="442" y="431"/>
                </a:cubicBezTo>
                <a:cubicBezTo>
                  <a:pt x="476" y="431"/>
                  <a:pt x="500" y="420"/>
                  <a:pt x="512" y="398"/>
                </a:cubicBezTo>
                <a:cubicBezTo>
                  <a:pt x="524" y="377"/>
                  <a:pt x="521" y="350"/>
                  <a:pt x="504" y="321"/>
                </a:cubicBezTo>
                <a:close/>
                <a:moveTo>
                  <a:pt x="493" y="388"/>
                </a:moveTo>
                <a:cubicBezTo>
                  <a:pt x="485" y="402"/>
                  <a:pt x="467" y="409"/>
                  <a:pt x="442" y="409"/>
                </a:cubicBezTo>
                <a:cubicBezTo>
                  <a:pt x="81" y="409"/>
                  <a:pt x="81" y="409"/>
                  <a:pt x="81" y="409"/>
                </a:cubicBezTo>
                <a:cubicBezTo>
                  <a:pt x="56" y="409"/>
                  <a:pt x="38" y="402"/>
                  <a:pt x="31" y="388"/>
                </a:cubicBezTo>
                <a:cubicBezTo>
                  <a:pt x="23" y="374"/>
                  <a:pt x="26" y="355"/>
                  <a:pt x="40" y="334"/>
                </a:cubicBezTo>
                <a:cubicBezTo>
                  <a:pt x="217" y="55"/>
                  <a:pt x="217" y="55"/>
                  <a:pt x="217" y="55"/>
                </a:cubicBezTo>
                <a:cubicBezTo>
                  <a:pt x="230" y="34"/>
                  <a:pt x="248" y="22"/>
                  <a:pt x="266" y="22"/>
                </a:cubicBezTo>
                <a:cubicBezTo>
                  <a:pt x="284" y="22"/>
                  <a:pt x="301" y="34"/>
                  <a:pt x="315" y="56"/>
                </a:cubicBezTo>
                <a:cubicBezTo>
                  <a:pt x="485" y="333"/>
                  <a:pt x="485" y="333"/>
                  <a:pt x="485" y="333"/>
                </a:cubicBezTo>
                <a:cubicBezTo>
                  <a:pt x="498" y="354"/>
                  <a:pt x="501" y="374"/>
                  <a:pt x="493" y="388"/>
                </a:cubicBezTo>
                <a:close/>
                <a:moveTo>
                  <a:pt x="239" y="371"/>
                </a:moveTo>
                <a:cubicBezTo>
                  <a:pt x="285" y="371"/>
                  <a:pt x="285" y="371"/>
                  <a:pt x="285" y="371"/>
                </a:cubicBezTo>
                <a:cubicBezTo>
                  <a:pt x="285" y="327"/>
                  <a:pt x="285" y="327"/>
                  <a:pt x="285" y="327"/>
                </a:cubicBezTo>
                <a:cubicBezTo>
                  <a:pt x="239" y="327"/>
                  <a:pt x="239" y="327"/>
                  <a:pt x="239" y="327"/>
                </a:cubicBezTo>
                <a:lnTo>
                  <a:pt x="239" y="371"/>
                </a:lnTo>
                <a:close/>
                <a:moveTo>
                  <a:pt x="245" y="297"/>
                </a:moveTo>
                <a:cubicBezTo>
                  <a:pt x="278" y="297"/>
                  <a:pt x="278" y="297"/>
                  <a:pt x="278" y="297"/>
                </a:cubicBezTo>
                <a:cubicBezTo>
                  <a:pt x="288" y="135"/>
                  <a:pt x="288" y="135"/>
                  <a:pt x="288" y="135"/>
                </a:cubicBezTo>
                <a:cubicBezTo>
                  <a:pt x="235" y="135"/>
                  <a:pt x="235" y="135"/>
                  <a:pt x="235" y="135"/>
                </a:cubicBezTo>
                <a:lnTo>
                  <a:pt x="245" y="29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8" name="Freeform 15"/>
          <p:cNvSpPr>
            <a:spLocks noEditPoints="1"/>
          </p:cNvSpPr>
          <p:nvPr/>
        </p:nvSpPr>
        <p:spPr bwMode="auto">
          <a:xfrm>
            <a:off x="5287173" y="4013016"/>
            <a:ext cx="439647" cy="625651"/>
          </a:xfrm>
          <a:custGeom>
            <a:avLst/>
            <a:gdLst>
              <a:gd name="T0" fmla="*/ 170 w 340"/>
              <a:gd name="T1" fmla="*/ 0 h 484"/>
              <a:gd name="T2" fmla="*/ 2 w 340"/>
              <a:gd name="T3" fmla="*/ 159 h 484"/>
              <a:gd name="T4" fmla="*/ 90 w 340"/>
              <a:gd name="T5" fmla="*/ 335 h 484"/>
              <a:gd name="T6" fmla="*/ 93 w 340"/>
              <a:gd name="T7" fmla="*/ 343 h 484"/>
              <a:gd name="T8" fmla="*/ 106 w 340"/>
              <a:gd name="T9" fmla="*/ 351 h 484"/>
              <a:gd name="T10" fmla="*/ 250 w 340"/>
              <a:gd name="T11" fmla="*/ 313 h 484"/>
              <a:gd name="T12" fmla="*/ 251 w 340"/>
              <a:gd name="T13" fmla="*/ 312 h 484"/>
              <a:gd name="T14" fmla="*/ 285 w 340"/>
              <a:gd name="T15" fmla="*/ 269 h 484"/>
              <a:gd name="T16" fmla="*/ 299 w 340"/>
              <a:gd name="T17" fmla="*/ 55 h 484"/>
              <a:gd name="T18" fmla="*/ 272 w 340"/>
              <a:gd name="T19" fmla="*/ 252 h 484"/>
              <a:gd name="T20" fmla="*/ 112 w 340"/>
              <a:gd name="T21" fmla="*/ 327 h 484"/>
              <a:gd name="T22" fmla="*/ 24 w 340"/>
              <a:gd name="T23" fmla="*/ 158 h 484"/>
              <a:gd name="T24" fmla="*/ 170 w 340"/>
              <a:gd name="T25" fmla="*/ 22 h 484"/>
              <a:gd name="T26" fmla="*/ 316 w 340"/>
              <a:gd name="T27" fmla="*/ 158 h 484"/>
              <a:gd name="T28" fmla="*/ 101 w 340"/>
              <a:gd name="T29" fmla="*/ 436 h 484"/>
              <a:gd name="T30" fmla="*/ 104 w 340"/>
              <a:gd name="T31" fmla="*/ 458 h 484"/>
              <a:gd name="T32" fmla="*/ 117 w 340"/>
              <a:gd name="T33" fmla="*/ 455 h 484"/>
              <a:gd name="T34" fmla="*/ 170 w 340"/>
              <a:gd name="T35" fmla="*/ 484 h 484"/>
              <a:gd name="T36" fmla="*/ 230 w 340"/>
              <a:gd name="T37" fmla="*/ 425 h 484"/>
              <a:gd name="T38" fmla="*/ 255 w 340"/>
              <a:gd name="T39" fmla="*/ 407 h 484"/>
              <a:gd name="T40" fmla="*/ 170 w 340"/>
              <a:gd name="T41" fmla="*/ 462 h 484"/>
              <a:gd name="T42" fmla="*/ 209 w 340"/>
              <a:gd name="T43" fmla="*/ 430 h 484"/>
              <a:gd name="T44" fmla="*/ 242 w 340"/>
              <a:gd name="T45" fmla="*/ 346 h 484"/>
              <a:gd name="T46" fmla="*/ 93 w 340"/>
              <a:gd name="T47" fmla="*/ 396 h 484"/>
              <a:gd name="T48" fmla="*/ 106 w 340"/>
              <a:gd name="T49" fmla="*/ 404 h 484"/>
              <a:gd name="T50" fmla="*/ 255 w 340"/>
              <a:gd name="T51" fmla="*/ 354 h 484"/>
              <a:gd name="T52" fmla="*/ 248 w 340"/>
              <a:gd name="T53" fmla="*/ 108 h 484"/>
              <a:gd name="T54" fmla="*/ 164 w 340"/>
              <a:gd name="T55" fmla="*/ 234 h 484"/>
              <a:gd name="T56" fmla="*/ 107 w 340"/>
              <a:gd name="T57" fmla="*/ 175 h 484"/>
              <a:gd name="T58" fmla="*/ 156 w 340"/>
              <a:gd name="T59" fmla="*/ 261 h 484"/>
              <a:gd name="T60" fmla="*/ 166 w 340"/>
              <a:gd name="T61" fmla="*/ 265 h 484"/>
              <a:gd name="T62" fmla="*/ 252 w 340"/>
              <a:gd name="T63" fmla="*/ 123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0" h="484">
                <a:moveTo>
                  <a:pt x="299" y="55"/>
                </a:moveTo>
                <a:cubicBezTo>
                  <a:pt x="267" y="20"/>
                  <a:pt x="220" y="0"/>
                  <a:pt x="170" y="0"/>
                </a:cubicBezTo>
                <a:cubicBezTo>
                  <a:pt x="121" y="0"/>
                  <a:pt x="74" y="20"/>
                  <a:pt x="41" y="55"/>
                </a:cubicBezTo>
                <a:cubicBezTo>
                  <a:pt x="14" y="84"/>
                  <a:pt x="0" y="121"/>
                  <a:pt x="2" y="159"/>
                </a:cubicBezTo>
                <a:cubicBezTo>
                  <a:pt x="7" y="233"/>
                  <a:pt x="33" y="254"/>
                  <a:pt x="56" y="271"/>
                </a:cubicBezTo>
                <a:cubicBezTo>
                  <a:pt x="74" y="285"/>
                  <a:pt x="88" y="296"/>
                  <a:pt x="90" y="335"/>
                </a:cubicBezTo>
                <a:cubicBezTo>
                  <a:pt x="90" y="337"/>
                  <a:pt x="91" y="339"/>
                  <a:pt x="93" y="341"/>
                </a:cubicBezTo>
                <a:cubicBezTo>
                  <a:pt x="93" y="342"/>
                  <a:pt x="93" y="342"/>
                  <a:pt x="93" y="343"/>
                </a:cubicBezTo>
                <a:cubicBezTo>
                  <a:pt x="94" y="348"/>
                  <a:pt x="99" y="351"/>
                  <a:pt x="104" y="351"/>
                </a:cubicBezTo>
                <a:cubicBezTo>
                  <a:pt x="105" y="351"/>
                  <a:pt x="105" y="351"/>
                  <a:pt x="106" y="351"/>
                </a:cubicBezTo>
                <a:cubicBezTo>
                  <a:pt x="246" y="314"/>
                  <a:pt x="246" y="314"/>
                  <a:pt x="246" y="314"/>
                </a:cubicBezTo>
                <a:cubicBezTo>
                  <a:pt x="247" y="314"/>
                  <a:pt x="248" y="314"/>
                  <a:pt x="250" y="313"/>
                </a:cubicBezTo>
                <a:cubicBezTo>
                  <a:pt x="250" y="313"/>
                  <a:pt x="250" y="313"/>
                  <a:pt x="251" y="312"/>
                </a:cubicBezTo>
                <a:cubicBezTo>
                  <a:pt x="251" y="312"/>
                  <a:pt x="251" y="312"/>
                  <a:pt x="251" y="312"/>
                </a:cubicBezTo>
                <a:cubicBezTo>
                  <a:pt x="254" y="311"/>
                  <a:pt x="255" y="308"/>
                  <a:pt x="256" y="305"/>
                </a:cubicBezTo>
                <a:cubicBezTo>
                  <a:pt x="262" y="287"/>
                  <a:pt x="273" y="279"/>
                  <a:pt x="285" y="269"/>
                </a:cubicBezTo>
                <a:cubicBezTo>
                  <a:pt x="307" y="251"/>
                  <a:pt x="332" y="231"/>
                  <a:pt x="338" y="159"/>
                </a:cubicBezTo>
                <a:cubicBezTo>
                  <a:pt x="340" y="122"/>
                  <a:pt x="327" y="85"/>
                  <a:pt x="299" y="55"/>
                </a:cubicBezTo>
                <a:close/>
                <a:moveTo>
                  <a:pt x="316" y="158"/>
                </a:moveTo>
                <a:cubicBezTo>
                  <a:pt x="311" y="220"/>
                  <a:pt x="292" y="236"/>
                  <a:pt x="272" y="252"/>
                </a:cubicBezTo>
                <a:cubicBezTo>
                  <a:pt x="259" y="262"/>
                  <a:pt x="245" y="273"/>
                  <a:pt x="236" y="294"/>
                </a:cubicBezTo>
                <a:cubicBezTo>
                  <a:pt x="112" y="327"/>
                  <a:pt x="112" y="327"/>
                  <a:pt x="112" y="327"/>
                </a:cubicBezTo>
                <a:cubicBezTo>
                  <a:pt x="107" y="283"/>
                  <a:pt x="88" y="268"/>
                  <a:pt x="69" y="254"/>
                </a:cubicBezTo>
                <a:cubicBezTo>
                  <a:pt x="48" y="238"/>
                  <a:pt x="29" y="222"/>
                  <a:pt x="24" y="158"/>
                </a:cubicBezTo>
                <a:cubicBezTo>
                  <a:pt x="22" y="126"/>
                  <a:pt x="34" y="95"/>
                  <a:pt x="57" y="70"/>
                </a:cubicBezTo>
                <a:cubicBezTo>
                  <a:pt x="85" y="40"/>
                  <a:pt x="127" y="22"/>
                  <a:pt x="170" y="22"/>
                </a:cubicBezTo>
                <a:cubicBezTo>
                  <a:pt x="213" y="22"/>
                  <a:pt x="255" y="40"/>
                  <a:pt x="283" y="70"/>
                </a:cubicBezTo>
                <a:cubicBezTo>
                  <a:pt x="306" y="95"/>
                  <a:pt x="318" y="126"/>
                  <a:pt x="316" y="158"/>
                </a:cubicBezTo>
                <a:close/>
                <a:moveTo>
                  <a:pt x="242" y="399"/>
                </a:moveTo>
                <a:cubicBezTo>
                  <a:pt x="101" y="436"/>
                  <a:pt x="101" y="436"/>
                  <a:pt x="101" y="436"/>
                </a:cubicBezTo>
                <a:cubicBezTo>
                  <a:pt x="95" y="438"/>
                  <a:pt x="91" y="444"/>
                  <a:pt x="93" y="450"/>
                </a:cubicBezTo>
                <a:cubicBezTo>
                  <a:pt x="94" y="455"/>
                  <a:pt x="99" y="458"/>
                  <a:pt x="104" y="458"/>
                </a:cubicBezTo>
                <a:cubicBezTo>
                  <a:pt x="105" y="458"/>
                  <a:pt x="105" y="458"/>
                  <a:pt x="106" y="457"/>
                </a:cubicBezTo>
                <a:cubicBezTo>
                  <a:pt x="117" y="455"/>
                  <a:pt x="117" y="455"/>
                  <a:pt x="117" y="455"/>
                </a:cubicBezTo>
                <a:cubicBezTo>
                  <a:pt x="117" y="457"/>
                  <a:pt x="118" y="459"/>
                  <a:pt x="119" y="460"/>
                </a:cubicBezTo>
                <a:cubicBezTo>
                  <a:pt x="131" y="475"/>
                  <a:pt x="150" y="484"/>
                  <a:pt x="170" y="484"/>
                </a:cubicBezTo>
                <a:cubicBezTo>
                  <a:pt x="204" y="484"/>
                  <a:pt x="231" y="460"/>
                  <a:pt x="231" y="430"/>
                </a:cubicBezTo>
                <a:cubicBezTo>
                  <a:pt x="231" y="428"/>
                  <a:pt x="231" y="426"/>
                  <a:pt x="230" y="425"/>
                </a:cubicBezTo>
                <a:cubicBezTo>
                  <a:pt x="248" y="420"/>
                  <a:pt x="248" y="420"/>
                  <a:pt x="248" y="420"/>
                </a:cubicBezTo>
                <a:cubicBezTo>
                  <a:pt x="253" y="419"/>
                  <a:pt x="257" y="413"/>
                  <a:pt x="255" y="407"/>
                </a:cubicBezTo>
                <a:cubicBezTo>
                  <a:pt x="254" y="401"/>
                  <a:pt x="248" y="398"/>
                  <a:pt x="242" y="399"/>
                </a:cubicBezTo>
                <a:close/>
                <a:moveTo>
                  <a:pt x="170" y="462"/>
                </a:moveTo>
                <a:cubicBezTo>
                  <a:pt x="157" y="462"/>
                  <a:pt x="146" y="457"/>
                  <a:pt x="138" y="449"/>
                </a:cubicBezTo>
                <a:cubicBezTo>
                  <a:pt x="209" y="430"/>
                  <a:pt x="209" y="430"/>
                  <a:pt x="209" y="430"/>
                </a:cubicBezTo>
                <a:cubicBezTo>
                  <a:pt x="209" y="448"/>
                  <a:pt x="191" y="462"/>
                  <a:pt x="170" y="462"/>
                </a:cubicBezTo>
                <a:close/>
                <a:moveTo>
                  <a:pt x="242" y="346"/>
                </a:moveTo>
                <a:cubicBezTo>
                  <a:pt x="101" y="383"/>
                  <a:pt x="101" y="383"/>
                  <a:pt x="101" y="383"/>
                </a:cubicBezTo>
                <a:cubicBezTo>
                  <a:pt x="95" y="384"/>
                  <a:pt x="91" y="390"/>
                  <a:pt x="93" y="396"/>
                </a:cubicBezTo>
                <a:cubicBezTo>
                  <a:pt x="94" y="401"/>
                  <a:pt x="99" y="405"/>
                  <a:pt x="104" y="405"/>
                </a:cubicBezTo>
                <a:cubicBezTo>
                  <a:pt x="105" y="405"/>
                  <a:pt x="105" y="404"/>
                  <a:pt x="106" y="404"/>
                </a:cubicBezTo>
                <a:cubicBezTo>
                  <a:pt x="248" y="367"/>
                  <a:pt x="248" y="367"/>
                  <a:pt x="248" y="367"/>
                </a:cubicBezTo>
                <a:cubicBezTo>
                  <a:pt x="253" y="366"/>
                  <a:pt x="257" y="360"/>
                  <a:pt x="255" y="354"/>
                </a:cubicBezTo>
                <a:cubicBezTo>
                  <a:pt x="254" y="348"/>
                  <a:pt x="248" y="344"/>
                  <a:pt x="242" y="346"/>
                </a:cubicBezTo>
                <a:close/>
                <a:moveTo>
                  <a:pt x="248" y="108"/>
                </a:moveTo>
                <a:cubicBezTo>
                  <a:pt x="243" y="105"/>
                  <a:pt x="236" y="107"/>
                  <a:pt x="233" y="112"/>
                </a:cubicBezTo>
                <a:cubicBezTo>
                  <a:pt x="164" y="234"/>
                  <a:pt x="164" y="234"/>
                  <a:pt x="164" y="234"/>
                </a:cubicBezTo>
                <a:cubicBezTo>
                  <a:pt x="122" y="177"/>
                  <a:pt x="122" y="177"/>
                  <a:pt x="122" y="177"/>
                </a:cubicBezTo>
                <a:cubicBezTo>
                  <a:pt x="119" y="172"/>
                  <a:pt x="112" y="171"/>
                  <a:pt x="107" y="175"/>
                </a:cubicBezTo>
                <a:cubicBezTo>
                  <a:pt x="102" y="178"/>
                  <a:pt x="101" y="185"/>
                  <a:pt x="104" y="190"/>
                </a:cubicBezTo>
                <a:cubicBezTo>
                  <a:pt x="156" y="261"/>
                  <a:pt x="156" y="261"/>
                  <a:pt x="156" y="261"/>
                </a:cubicBezTo>
                <a:cubicBezTo>
                  <a:pt x="158" y="264"/>
                  <a:pt x="161" y="265"/>
                  <a:pt x="165" y="265"/>
                </a:cubicBezTo>
                <a:cubicBezTo>
                  <a:pt x="165" y="265"/>
                  <a:pt x="165" y="265"/>
                  <a:pt x="166" y="265"/>
                </a:cubicBezTo>
                <a:cubicBezTo>
                  <a:pt x="169" y="265"/>
                  <a:pt x="173" y="263"/>
                  <a:pt x="174" y="260"/>
                </a:cubicBezTo>
                <a:cubicBezTo>
                  <a:pt x="252" y="123"/>
                  <a:pt x="252" y="123"/>
                  <a:pt x="252" y="123"/>
                </a:cubicBezTo>
                <a:cubicBezTo>
                  <a:pt x="255" y="118"/>
                  <a:pt x="253" y="111"/>
                  <a:pt x="248" y="1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1" name="Freeform 5"/>
          <p:cNvSpPr>
            <a:spLocks noEditPoints="1"/>
          </p:cNvSpPr>
          <p:nvPr/>
        </p:nvSpPr>
        <p:spPr bwMode="auto">
          <a:xfrm>
            <a:off x="638910" y="1470935"/>
            <a:ext cx="930673" cy="546307"/>
          </a:xfrm>
          <a:custGeom>
            <a:avLst/>
            <a:gdLst>
              <a:gd name="T0" fmla="*/ 718 w 718"/>
              <a:gd name="T1" fmla="*/ 216 h 421"/>
              <a:gd name="T2" fmla="*/ 659 w 718"/>
              <a:gd name="T3" fmla="*/ 151 h 421"/>
              <a:gd name="T4" fmla="*/ 581 w 718"/>
              <a:gd name="T5" fmla="*/ 151 h 421"/>
              <a:gd name="T6" fmla="*/ 548 w 718"/>
              <a:gd name="T7" fmla="*/ 62 h 421"/>
              <a:gd name="T8" fmla="*/ 474 w 718"/>
              <a:gd name="T9" fmla="*/ 0 h 421"/>
              <a:gd name="T10" fmla="*/ 107 w 718"/>
              <a:gd name="T11" fmla="*/ 0 h 421"/>
              <a:gd name="T12" fmla="*/ 0 w 718"/>
              <a:gd name="T13" fmla="*/ 107 h 421"/>
              <a:gd name="T14" fmla="*/ 0 w 718"/>
              <a:gd name="T15" fmla="*/ 352 h 421"/>
              <a:gd name="T16" fmla="*/ 96 w 718"/>
              <a:gd name="T17" fmla="*/ 352 h 421"/>
              <a:gd name="T18" fmla="*/ 178 w 718"/>
              <a:gd name="T19" fmla="*/ 421 h 421"/>
              <a:gd name="T20" fmla="*/ 261 w 718"/>
              <a:gd name="T21" fmla="*/ 349 h 421"/>
              <a:gd name="T22" fmla="*/ 472 w 718"/>
              <a:gd name="T23" fmla="*/ 349 h 421"/>
              <a:gd name="T24" fmla="*/ 555 w 718"/>
              <a:gd name="T25" fmla="*/ 421 h 421"/>
              <a:gd name="T26" fmla="*/ 638 w 718"/>
              <a:gd name="T27" fmla="*/ 349 h 421"/>
              <a:gd name="T28" fmla="*/ 718 w 718"/>
              <a:gd name="T29" fmla="*/ 349 h 421"/>
              <a:gd name="T30" fmla="*/ 718 w 718"/>
              <a:gd name="T31" fmla="*/ 216 h 421"/>
              <a:gd name="T32" fmla="*/ 527 w 718"/>
              <a:gd name="T33" fmla="*/ 69 h 421"/>
              <a:gd name="T34" fmla="*/ 558 w 718"/>
              <a:gd name="T35" fmla="*/ 151 h 421"/>
              <a:gd name="T36" fmla="*/ 412 w 718"/>
              <a:gd name="T37" fmla="*/ 151 h 421"/>
              <a:gd name="T38" fmla="*/ 412 w 718"/>
              <a:gd name="T39" fmla="*/ 22 h 421"/>
              <a:gd name="T40" fmla="*/ 474 w 718"/>
              <a:gd name="T41" fmla="*/ 22 h 421"/>
              <a:gd name="T42" fmla="*/ 527 w 718"/>
              <a:gd name="T43" fmla="*/ 69 h 421"/>
              <a:gd name="T44" fmla="*/ 207 w 718"/>
              <a:gd name="T45" fmla="*/ 151 h 421"/>
              <a:gd name="T46" fmla="*/ 207 w 718"/>
              <a:gd name="T47" fmla="*/ 22 h 421"/>
              <a:gd name="T48" fmla="*/ 390 w 718"/>
              <a:gd name="T49" fmla="*/ 22 h 421"/>
              <a:gd name="T50" fmla="*/ 390 w 718"/>
              <a:gd name="T51" fmla="*/ 151 h 421"/>
              <a:gd name="T52" fmla="*/ 207 w 718"/>
              <a:gd name="T53" fmla="*/ 151 h 421"/>
              <a:gd name="T54" fmla="*/ 107 w 718"/>
              <a:gd name="T55" fmla="*/ 22 h 421"/>
              <a:gd name="T56" fmla="*/ 185 w 718"/>
              <a:gd name="T57" fmla="*/ 22 h 421"/>
              <a:gd name="T58" fmla="*/ 185 w 718"/>
              <a:gd name="T59" fmla="*/ 151 h 421"/>
              <a:gd name="T60" fmla="*/ 22 w 718"/>
              <a:gd name="T61" fmla="*/ 151 h 421"/>
              <a:gd name="T62" fmla="*/ 22 w 718"/>
              <a:gd name="T63" fmla="*/ 107 h 421"/>
              <a:gd name="T64" fmla="*/ 107 w 718"/>
              <a:gd name="T65" fmla="*/ 22 h 421"/>
              <a:gd name="T66" fmla="*/ 178 w 718"/>
              <a:gd name="T67" fmla="*/ 399 h 421"/>
              <a:gd name="T68" fmla="*/ 117 w 718"/>
              <a:gd name="T69" fmla="*/ 338 h 421"/>
              <a:gd name="T70" fmla="*/ 178 w 718"/>
              <a:gd name="T71" fmla="*/ 276 h 421"/>
              <a:gd name="T72" fmla="*/ 240 w 718"/>
              <a:gd name="T73" fmla="*/ 338 h 421"/>
              <a:gd name="T74" fmla="*/ 178 w 718"/>
              <a:gd name="T75" fmla="*/ 399 h 421"/>
              <a:gd name="T76" fmla="*/ 555 w 718"/>
              <a:gd name="T77" fmla="*/ 399 h 421"/>
              <a:gd name="T78" fmla="*/ 494 w 718"/>
              <a:gd name="T79" fmla="*/ 338 h 421"/>
              <a:gd name="T80" fmla="*/ 555 w 718"/>
              <a:gd name="T81" fmla="*/ 276 h 421"/>
              <a:gd name="T82" fmla="*/ 616 w 718"/>
              <a:gd name="T83" fmla="*/ 338 h 421"/>
              <a:gd name="T84" fmla="*/ 555 w 718"/>
              <a:gd name="T85" fmla="*/ 399 h 421"/>
              <a:gd name="T86" fmla="*/ 696 w 718"/>
              <a:gd name="T87" fmla="*/ 327 h 421"/>
              <a:gd name="T88" fmla="*/ 638 w 718"/>
              <a:gd name="T89" fmla="*/ 327 h 421"/>
              <a:gd name="T90" fmla="*/ 555 w 718"/>
              <a:gd name="T91" fmla="*/ 254 h 421"/>
              <a:gd name="T92" fmla="*/ 472 w 718"/>
              <a:gd name="T93" fmla="*/ 327 h 421"/>
              <a:gd name="T94" fmla="*/ 261 w 718"/>
              <a:gd name="T95" fmla="*/ 327 h 421"/>
              <a:gd name="T96" fmla="*/ 178 w 718"/>
              <a:gd name="T97" fmla="*/ 254 h 421"/>
              <a:gd name="T98" fmla="*/ 95 w 718"/>
              <a:gd name="T99" fmla="*/ 330 h 421"/>
              <a:gd name="T100" fmla="*/ 22 w 718"/>
              <a:gd name="T101" fmla="*/ 330 h 421"/>
              <a:gd name="T102" fmla="*/ 22 w 718"/>
              <a:gd name="T103" fmla="*/ 173 h 421"/>
              <a:gd name="T104" fmla="*/ 566 w 718"/>
              <a:gd name="T105" fmla="*/ 173 h 421"/>
              <a:gd name="T106" fmla="*/ 566 w 718"/>
              <a:gd name="T107" fmla="*/ 173 h 421"/>
              <a:gd name="T108" fmla="*/ 659 w 718"/>
              <a:gd name="T109" fmla="*/ 173 h 421"/>
              <a:gd name="T110" fmla="*/ 696 w 718"/>
              <a:gd name="T111" fmla="*/ 216 h 421"/>
              <a:gd name="T112" fmla="*/ 696 w 718"/>
              <a:gd name="T113" fmla="*/ 327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18" h="421">
                <a:moveTo>
                  <a:pt x="718" y="216"/>
                </a:moveTo>
                <a:cubicBezTo>
                  <a:pt x="718" y="180"/>
                  <a:pt x="692" y="151"/>
                  <a:pt x="659" y="151"/>
                </a:cubicBezTo>
                <a:cubicBezTo>
                  <a:pt x="581" y="151"/>
                  <a:pt x="581" y="151"/>
                  <a:pt x="581" y="151"/>
                </a:cubicBezTo>
                <a:cubicBezTo>
                  <a:pt x="548" y="62"/>
                  <a:pt x="548" y="62"/>
                  <a:pt x="548" y="62"/>
                </a:cubicBezTo>
                <a:cubicBezTo>
                  <a:pt x="546" y="57"/>
                  <a:pt x="525" y="0"/>
                  <a:pt x="474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45" y="0"/>
                  <a:pt x="0" y="45"/>
                  <a:pt x="0" y="107"/>
                </a:cubicBezTo>
                <a:cubicBezTo>
                  <a:pt x="0" y="352"/>
                  <a:pt x="0" y="352"/>
                  <a:pt x="0" y="352"/>
                </a:cubicBezTo>
                <a:cubicBezTo>
                  <a:pt x="96" y="352"/>
                  <a:pt x="96" y="352"/>
                  <a:pt x="96" y="352"/>
                </a:cubicBezTo>
                <a:cubicBezTo>
                  <a:pt x="103" y="391"/>
                  <a:pt x="137" y="421"/>
                  <a:pt x="178" y="421"/>
                </a:cubicBezTo>
                <a:cubicBezTo>
                  <a:pt x="221" y="421"/>
                  <a:pt x="256" y="390"/>
                  <a:pt x="261" y="349"/>
                </a:cubicBezTo>
                <a:cubicBezTo>
                  <a:pt x="472" y="349"/>
                  <a:pt x="472" y="349"/>
                  <a:pt x="472" y="349"/>
                </a:cubicBezTo>
                <a:cubicBezTo>
                  <a:pt x="478" y="390"/>
                  <a:pt x="513" y="421"/>
                  <a:pt x="555" y="421"/>
                </a:cubicBezTo>
                <a:cubicBezTo>
                  <a:pt x="597" y="421"/>
                  <a:pt x="632" y="390"/>
                  <a:pt x="638" y="349"/>
                </a:cubicBezTo>
                <a:cubicBezTo>
                  <a:pt x="718" y="349"/>
                  <a:pt x="718" y="349"/>
                  <a:pt x="718" y="349"/>
                </a:cubicBezTo>
                <a:lnTo>
                  <a:pt x="718" y="216"/>
                </a:lnTo>
                <a:close/>
                <a:moveTo>
                  <a:pt x="527" y="69"/>
                </a:moveTo>
                <a:cubicBezTo>
                  <a:pt x="558" y="151"/>
                  <a:pt x="558" y="151"/>
                  <a:pt x="558" y="151"/>
                </a:cubicBezTo>
                <a:cubicBezTo>
                  <a:pt x="412" y="151"/>
                  <a:pt x="412" y="151"/>
                  <a:pt x="412" y="151"/>
                </a:cubicBezTo>
                <a:cubicBezTo>
                  <a:pt x="412" y="22"/>
                  <a:pt x="412" y="22"/>
                  <a:pt x="412" y="22"/>
                </a:cubicBezTo>
                <a:cubicBezTo>
                  <a:pt x="474" y="22"/>
                  <a:pt x="474" y="22"/>
                  <a:pt x="474" y="22"/>
                </a:cubicBezTo>
                <a:cubicBezTo>
                  <a:pt x="510" y="22"/>
                  <a:pt x="527" y="69"/>
                  <a:pt x="527" y="69"/>
                </a:cubicBezTo>
                <a:close/>
                <a:moveTo>
                  <a:pt x="207" y="151"/>
                </a:moveTo>
                <a:cubicBezTo>
                  <a:pt x="207" y="22"/>
                  <a:pt x="207" y="22"/>
                  <a:pt x="207" y="22"/>
                </a:cubicBezTo>
                <a:cubicBezTo>
                  <a:pt x="390" y="22"/>
                  <a:pt x="390" y="22"/>
                  <a:pt x="390" y="22"/>
                </a:cubicBezTo>
                <a:cubicBezTo>
                  <a:pt x="390" y="151"/>
                  <a:pt x="390" y="151"/>
                  <a:pt x="390" y="151"/>
                </a:cubicBezTo>
                <a:lnTo>
                  <a:pt x="207" y="151"/>
                </a:lnTo>
                <a:close/>
                <a:moveTo>
                  <a:pt x="107" y="22"/>
                </a:moveTo>
                <a:cubicBezTo>
                  <a:pt x="185" y="22"/>
                  <a:pt x="185" y="22"/>
                  <a:pt x="185" y="22"/>
                </a:cubicBezTo>
                <a:cubicBezTo>
                  <a:pt x="185" y="151"/>
                  <a:pt x="185" y="151"/>
                  <a:pt x="185" y="151"/>
                </a:cubicBezTo>
                <a:cubicBezTo>
                  <a:pt x="22" y="151"/>
                  <a:pt x="22" y="151"/>
                  <a:pt x="22" y="151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22" y="57"/>
                  <a:pt x="57" y="22"/>
                  <a:pt x="107" y="22"/>
                </a:cubicBezTo>
                <a:close/>
                <a:moveTo>
                  <a:pt x="178" y="399"/>
                </a:moveTo>
                <a:cubicBezTo>
                  <a:pt x="145" y="399"/>
                  <a:pt x="117" y="372"/>
                  <a:pt x="117" y="338"/>
                </a:cubicBezTo>
                <a:cubicBezTo>
                  <a:pt x="117" y="304"/>
                  <a:pt x="145" y="276"/>
                  <a:pt x="178" y="276"/>
                </a:cubicBezTo>
                <a:cubicBezTo>
                  <a:pt x="212" y="276"/>
                  <a:pt x="240" y="304"/>
                  <a:pt x="240" y="338"/>
                </a:cubicBezTo>
                <a:cubicBezTo>
                  <a:pt x="240" y="372"/>
                  <a:pt x="212" y="399"/>
                  <a:pt x="178" y="399"/>
                </a:cubicBezTo>
                <a:close/>
                <a:moveTo>
                  <a:pt x="555" y="399"/>
                </a:moveTo>
                <a:cubicBezTo>
                  <a:pt x="521" y="399"/>
                  <a:pt x="494" y="372"/>
                  <a:pt x="494" y="338"/>
                </a:cubicBezTo>
                <a:cubicBezTo>
                  <a:pt x="494" y="304"/>
                  <a:pt x="521" y="276"/>
                  <a:pt x="555" y="276"/>
                </a:cubicBezTo>
                <a:cubicBezTo>
                  <a:pt x="589" y="276"/>
                  <a:pt x="616" y="304"/>
                  <a:pt x="616" y="338"/>
                </a:cubicBezTo>
                <a:cubicBezTo>
                  <a:pt x="616" y="372"/>
                  <a:pt x="589" y="399"/>
                  <a:pt x="555" y="399"/>
                </a:cubicBezTo>
                <a:close/>
                <a:moveTo>
                  <a:pt x="696" y="327"/>
                </a:moveTo>
                <a:cubicBezTo>
                  <a:pt x="638" y="327"/>
                  <a:pt x="638" y="327"/>
                  <a:pt x="638" y="327"/>
                </a:cubicBezTo>
                <a:cubicBezTo>
                  <a:pt x="632" y="286"/>
                  <a:pt x="597" y="254"/>
                  <a:pt x="555" y="254"/>
                </a:cubicBezTo>
                <a:cubicBezTo>
                  <a:pt x="513" y="254"/>
                  <a:pt x="478" y="286"/>
                  <a:pt x="472" y="327"/>
                </a:cubicBezTo>
                <a:cubicBezTo>
                  <a:pt x="261" y="327"/>
                  <a:pt x="261" y="327"/>
                  <a:pt x="261" y="327"/>
                </a:cubicBezTo>
                <a:cubicBezTo>
                  <a:pt x="256" y="286"/>
                  <a:pt x="221" y="254"/>
                  <a:pt x="178" y="254"/>
                </a:cubicBezTo>
                <a:cubicBezTo>
                  <a:pt x="135" y="254"/>
                  <a:pt x="99" y="288"/>
                  <a:pt x="95" y="330"/>
                </a:cubicBezTo>
                <a:cubicBezTo>
                  <a:pt x="22" y="330"/>
                  <a:pt x="22" y="330"/>
                  <a:pt x="22" y="330"/>
                </a:cubicBezTo>
                <a:cubicBezTo>
                  <a:pt x="22" y="173"/>
                  <a:pt x="22" y="173"/>
                  <a:pt x="22" y="173"/>
                </a:cubicBezTo>
                <a:cubicBezTo>
                  <a:pt x="566" y="173"/>
                  <a:pt x="566" y="173"/>
                  <a:pt x="566" y="173"/>
                </a:cubicBezTo>
                <a:cubicBezTo>
                  <a:pt x="566" y="173"/>
                  <a:pt x="566" y="173"/>
                  <a:pt x="566" y="173"/>
                </a:cubicBezTo>
                <a:cubicBezTo>
                  <a:pt x="659" y="173"/>
                  <a:pt x="659" y="173"/>
                  <a:pt x="659" y="173"/>
                </a:cubicBezTo>
                <a:cubicBezTo>
                  <a:pt x="680" y="173"/>
                  <a:pt x="696" y="192"/>
                  <a:pt x="696" y="216"/>
                </a:cubicBezTo>
                <a:lnTo>
                  <a:pt x="696" y="3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10"/>
          <p:cNvSpPr>
            <a:spLocks noEditPoints="1"/>
          </p:cNvSpPr>
          <p:nvPr/>
        </p:nvSpPr>
        <p:spPr bwMode="auto">
          <a:xfrm>
            <a:off x="547768" y="5385297"/>
            <a:ext cx="592483" cy="617197"/>
          </a:xfrm>
          <a:custGeom>
            <a:avLst/>
            <a:gdLst>
              <a:gd name="T0" fmla="*/ 104 w 457"/>
              <a:gd name="T1" fmla="*/ 348 h 476"/>
              <a:gd name="T2" fmla="*/ 53 w 457"/>
              <a:gd name="T3" fmla="*/ 320 h 476"/>
              <a:gd name="T4" fmla="*/ 130 w 457"/>
              <a:gd name="T5" fmla="*/ 348 h 476"/>
              <a:gd name="T6" fmla="*/ 181 w 457"/>
              <a:gd name="T7" fmla="*/ 320 h 476"/>
              <a:gd name="T8" fmla="*/ 130 w 457"/>
              <a:gd name="T9" fmla="*/ 348 h 476"/>
              <a:gd name="T10" fmla="*/ 104 w 457"/>
              <a:gd name="T11" fmla="*/ 394 h 476"/>
              <a:gd name="T12" fmla="*/ 53 w 457"/>
              <a:gd name="T13" fmla="*/ 365 h 476"/>
              <a:gd name="T14" fmla="*/ 130 w 457"/>
              <a:gd name="T15" fmla="*/ 394 h 476"/>
              <a:gd name="T16" fmla="*/ 181 w 457"/>
              <a:gd name="T17" fmla="*/ 365 h 476"/>
              <a:gd name="T18" fmla="*/ 130 w 457"/>
              <a:gd name="T19" fmla="*/ 394 h 476"/>
              <a:gd name="T20" fmla="*/ 257 w 457"/>
              <a:gd name="T21" fmla="*/ 348 h 476"/>
              <a:gd name="T22" fmla="*/ 207 w 457"/>
              <a:gd name="T23" fmla="*/ 320 h 476"/>
              <a:gd name="T24" fmla="*/ 207 w 457"/>
              <a:gd name="T25" fmla="*/ 394 h 476"/>
              <a:gd name="T26" fmla="*/ 257 w 457"/>
              <a:gd name="T27" fmla="*/ 365 h 476"/>
              <a:gd name="T28" fmla="*/ 207 w 457"/>
              <a:gd name="T29" fmla="*/ 394 h 476"/>
              <a:gd name="T30" fmla="*/ 456 w 457"/>
              <a:gd name="T31" fmla="*/ 232 h 476"/>
              <a:gd name="T32" fmla="*/ 388 w 457"/>
              <a:gd name="T33" fmla="*/ 0 h 476"/>
              <a:gd name="T34" fmla="*/ 284 w 457"/>
              <a:gd name="T35" fmla="*/ 226 h 476"/>
              <a:gd name="T36" fmla="*/ 188 w 457"/>
              <a:gd name="T37" fmla="*/ 223 h 476"/>
              <a:gd name="T38" fmla="*/ 96 w 457"/>
              <a:gd name="T39" fmla="*/ 223 h 476"/>
              <a:gd name="T40" fmla="*/ 0 w 457"/>
              <a:gd name="T41" fmla="*/ 476 h 476"/>
              <a:gd name="T42" fmla="*/ 440 w 457"/>
              <a:gd name="T43" fmla="*/ 457 h 476"/>
              <a:gd name="T44" fmla="*/ 388 w 457"/>
              <a:gd name="T45" fmla="*/ 454 h 476"/>
              <a:gd name="T46" fmla="*/ 318 w 457"/>
              <a:gd name="T47" fmla="*/ 327 h 476"/>
              <a:gd name="T48" fmla="*/ 388 w 457"/>
              <a:gd name="T49" fmla="*/ 454 h 476"/>
              <a:gd name="T50" fmla="*/ 410 w 457"/>
              <a:gd name="T51" fmla="*/ 451 h 476"/>
              <a:gd name="T52" fmla="*/ 296 w 457"/>
              <a:gd name="T53" fmla="*/ 305 h 476"/>
              <a:gd name="T54" fmla="*/ 22 w 457"/>
              <a:gd name="T55" fmla="*/ 454 h 476"/>
              <a:gd name="T56" fmla="*/ 104 w 457"/>
              <a:gd name="T57" fmla="*/ 254 h 476"/>
              <a:gd name="T58" fmla="*/ 118 w 457"/>
              <a:gd name="T59" fmla="*/ 205 h 476"/>
              <a:gd name="T60" fmla="*/ 210 w 457"/>
              <a:gd name="T61" fmla="*/ 254 h 476"/>
              <a:gd name="T62" fmla="*/ 288 w 457"/>
              <a:gd name="T63" fmla="*/ 254 h 476"/>
              <a:gd name="T64" fmla="*/ 327 w 457"/>
              <a:gd name="T65" fmla="*/ 22 h 476"/>
              <a:gd name="T66" fmla="*/ 405 w 457"/>
              <a:gd name="T67" fmla="*/ 254 h 476"/>
              <a:gd name="T68" fmla="*/ 434 w 457"/>
              <a:gd name="T69" fmla="*/ 410 h 476"/>
              <a:gd name="T70" fmla="*/ 424 w 457"/>
              <a:gd name="T71" fmla="*/ 443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57" h="476">
                <a:moveTo>
                  <a:pt x="53" y="348"/>
                </a:moveTo>
                <a:cubicBezTo>
                  <a:pt x="104" y="348"/>
                  <a:pt x="104" y="348"/>
                  <a:pt x="104" y="348"/>
                </a:cubicBezTo>
                <a:cubicBezTo>
                  <a:pt x="104" y="320"/>
                  <a:pt x="104" y="320"/>
                  <a:pt x="104" y="320"/>
                </a:cubicBezTo>
                <a:cubicBezTo>
                  <a:pt x="53" y="320"/>
                  <a:pt x="53" y="320"/>
                  <a:pt x="53" y="320"/>
                </a:cubicBezTo>
                <a:lnTo>
                  <a:pt x="53" y="348"/>
                </a:lnTo>
                <a:close/>
                <a:moveTo>
                  <a:pt x="130" y="348"/>
                </a:moveTo>
                <a:cubicBezTo>
                  <a:pt x="181" y="348"/>
                  <a:pt x="181" y="348"/>
                  <a:pt x="181" y="348"/>
                </a:cubicBezTo>
                <a:cubicBezTo>
                  <a:pt x="181" y="320"/>
                  <a:pt x="181" y="320"/>
                  <a:pt x="181" y="320"/>
                </a:cubicBezTo>
                <a:cubicBezTo>
                  <a:pt x="130" y="320"/>
                  <a:pt x="130" y="320"/>
                  <a:pt x="130" y="320"/>
                </a:cubicBezTo>
                <a:lnTo>
                  <a:pt x="130" y="348"/>
                </a:lnTo>
                <a:close/>
                <a:moveTo>
                  <a:pt x="53" y="394"/>
                </a:moveTo>
                <a:cubicBezTo>
                  <a:pt x="104" y="394"/>
                  <a:pt x="104" y="394"/>
                  <a:pt x="104" y="394"/>
                </a:cubicBezTo>
                <a:cubicBezTo>
                  <a:pt x="104" y="365"/>
                  <a:pt x="104" y="365"/>
                  <a:pt x="104" y="365"/>
                </a:cubicBezTo>
                <a:cubicBezTo>
                  <a:pt x="53" y="365"/>
                  <a:pt x="53" y="365"/>
                  <a:pt x="53" y="365"/>
                </a:cubicBezTo>
                <a:lnTo>
                  <a:pt x="53" y="394"/>
                </a:lnTo>
                <a:close/>
                <a:moveTo>
                  <a:pt x="130" y="394"/>
                </a:moveTo>
                <a:cubicBezTo>
                  <a:pt x="181" y="394"/>
                  <a:pt x="181" y="394"/>
                  <a:pt x="181" y="394"/>
                </a:cubicBezTo>
                <a:cubicBezTo>
                  <a:pt x="181" y="365"/>
                  <a:pt x="181" y="365"/>
                  <a:pt x="181" y="365"/>
                </a:cubicBezTo>
                <a:cubicBezTo>
                  <a:pt x="130" y="365"/>
                  <a:pt x="130" y="365"/>
                  <a:pt x="130" y="365"/>
                </a:cubicBezTo>
                <a:lnTo>
                  <a:pt x="130" y="394"/>
                </a:lnTo>
                <a:close/>
                <a:moveTo>
                  <a:pt x="207" y="348"/>
                </a:moveTo>
                <a:cubicBezTo>
                  <a:pt x="257" y="348"/>
                  <a:pt x="257" y="348"/>
                  <a:pt x="257" y="348"/>
                </a:cubicBezTo>
                <a:cubicBezTo>
                  <a:pt x="257" y="320"/>
                  <a:pt x="257" y="320"/>
                  <a:pt x="257" y="320"/>
                </a:cubicBezTo>
                <a:cubicBezTo>
                  <a:pt x="207" y="320"/>
                  <a:pt x="207" y="320"/>
                  <a:pt x="207" y="320"/>
                </a:cubicBezTo>
                <a:lnTo>
                  <a:pt x="207" y="348"/>
                </a:lnTo>
                <a:close/>
                <a:moveTo>
                  <a:pt x="207" y="394"/>
                </a:moveTo>
                <a:cubicBezTo>
                  <a:pt x="257" y="394"/>
                  <a:pt x="257" y="394"/>
                  <a:pt x="257" y="394"/>
                </a:cubicBezTo>
                <a:cubicBezTo>
                  <a:pt x="257" y="365"/>
                  <a:pt x="257" y="365"/>
                  <a:pt x="257" y="365"/>
                </a:cubicBezTo>
                <a:cubicBezTo>
                  <a:pt x="207" y="365"/>
                  <a:pt x="207" y="365"/>
                  <a:pt x="207" y="365"/>
                </a:cubicBezTo>
                <a:lnTo>
                  <a:pt x="207" y="394"/>
                </a:lnTo>
                <a:close/>
                <a:moveTo>
                  <a:pt x="456" y="410"/>
                </a:moveTo>
                <a:cubicBezTo>
                  <a:pt x="456" y="232"/>
                  <a:pt x="456" y="232"/>
                  <a:pt x="456" y="232"/>
                </a:cubicBezTo>
                <a:cubicBezTo>
                  <a:pt x="424" y="232"/>
                  <a:pt x="424" y="232"/>
                  <a:pt x="424" y="232"/>
                </a:cubicBezTo>
                <a:cubicBezTo>
                  <a:pt x="388" y="0"/>
                  <a:pt x="388" y="0"/>
                  <a:pt x="388" y="0"/>
                </a:cubicBezTo>
                <a:cubicBezTo>
                  <a:pt x="307" y="0"/>
                  <a:pt x="307" y="0"/>
                  <a:pt x="307" y="0"/>
                </a:cubicBezTo>
                <a:cubicBezTo>
                  <a:pt x="284" y="226"/>
                  <a:pt x="284" y="226"/>
                  <a:pt x="284" y="226"/>
                </a:cubicBezTo>
                <a:cubicBezTo>
                  <a:pt x="188" y="165"/>
                  <a:pt x="188" y="165"/>
                  <a:pt x="188" y="165"/>
                </a:cubicBezTo>
                <a:cubicBezTo>
                  <a:pt x="188" y="223"/>
                  <a:pt x="188" y="223"/>
                  <a:pt x="188" y="223"/>
                </a:cubicBezTo>
                <a:cubicBezTo>
                  <a:pt x="96" y="165"/>
                  <a:pt x="96" y="165"/>
                  <a:pt x="96" y="165"/>
                </a:cubicBezTo>
                <a:cubicBezTo>
                  <a:pt x="96" y="223"/>
                  <a:pt x="96" y="223"/>
                  <a:pt x="96" y="223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476"/>
                  <a:pt x="0" y="476"/>
                  <a:pt x="0" y="476"/>
                </a:cubicBezTo>
                <a:cubicBezTo>
                  <a:pt x="391" y="476"/>
                  <a:pt x="391" y="476"/>
                  <a:pt x="391" y="476"/>
                </a:cubicBezTo>
                <a:cubicBezTo>
                  <a:pt x="412" y="476"/>
                  <a:pt x="429" y="470"/>
                  <a:pt x="440" y="457"/>
                </a:cubicBezTo>
                <a:cubicBezTo>
                  <a:pt x="457" y="439"/>
                  <a:pt x="456" y="414"/>
                  <a:pt x="456" y="410"/>
                </a:cubicBezTo>
                <a:close/>
                <a:moveTo>
                  <a:pt x="388" y="454"/>
                </a:moveTo>
                <a:cubicBezTo>
                  <a:pt x="318" y="454"/>
                  <a:pt x="318" y="454"/>
                  <a:pt x="318" y="454"/>
                </a:cubicBezTo>
                <a:cubicBezTo>
                  <a:pt x="318" y="327"/>
                  <a:pt x="318" y="327"/>
                  <a:pt x="318" y="327"/>
                </a:cubicBezTo>
                <a:cubicBezTo>
                  <a:pt x="388" y="327"/>
                  <a:pt x="388" y="327"/>
                  <a:pt x="388" y="327"/>
                </a:cubicBezTo>
                <a:lnTo>
                  <a:pt x="388" y="454"/>
                </a:lnTo>
                <a:close/>
                <a:moveTo>
                  <a:pt x="424" y="443"/>
                </a:moveTo>
                <a:cubicBezTo>
                  <a:pt x="420" y="447"/>
                  <a:pt x="415" y="449"/>
                  <a:pt x="410" y="451"/>
                </a:cubicBezTo>
                <a:cubicBezTo>
                  <a:pt x="410" y="305"/>
                  <a:pt x="410" y="305"/>
                  <a:pt x="410" y="305"/>
                </a:cubicBezTo>
                <a:cubicBezTo>
                  <a:pt x="296" y="305"/>
                  <a:pt x="296" y="305"/>
                  <a:pt x="296" y="305"/>
                </a:cubicBezTo>
                <a:cubicBezTo>
                  <a:pt x="296" y="454"/>
                  <a:pt x="296" y="454"/>
                  <a:pt x="296" y="454"/>
                </a:cubicBezTo>
                <a:cubicBezTo>
                  <a:pt x="22" y="454"/>
                  <a:pt x="22" y="454"/>
                  <a:pt x="22" y="454"/>
                </a:cubicBezTo>
                <a:cubicBezTo>
                  <a:pt x="22" y="205"/>
                  <a:pt x="22" y="205"/>
                  <a:pt x="22" y="205"/>
                </a:cubicBezTo>
                <a:cubicBezTo>
                  <a:pt x="104" y="254"/>
                  <a:pt x="104" y="254"/>
                  <a:pt x="104" y="254"/>
                </a:cubicBezTo>
                <a:cubicBezTo>
                  <a:pt x="118" y="254"/>
                  <a:pt x="118" y="254"/>
                  <a:pt x="118" y="254"/>
                </a:cubicBezTo>
                <a:cubicBezTo>
                  <a:pt x="118" y="205"/>
                  <a:pt x="118" y="205"/>
                  <a:pt x="118" y="205"/>
                </a:cubicBezTo>
                <a:cubicBezTo>
                  <a:pt x="196" y="254"/>
                  <a:pt x="196" y="254"/>
                  <a:pt x="196" y="254"/>
                </a:cubicBezTo>
                <a:cubicBezTo>
                  <a:pt x="210" y="254"/>
                  <a:pt x="210" y="254"/>
                  <a:pt x="210" y="254"/>
                </a:cubicBezTo>
                <a:cubicBezTo>
                  <a:pt x="210" y="205"/>
                  <a:pt x="210" y="205"/>
                  <a:pt x="210" y="205"/>
                </a:cubicBezTo>
                <a:cubicBezTo>
                  <a:pt x="288" y="254"/>
                  <a:pt x="288" y="254"/>
                  <a:pt x="288" y="254"/>
                </a:cubicBezTo>
                <a:cubicBezTo>
                  <a:pt x="303" y="254"/>
                  <a:pt x="303" y="254"/>
                  <a:pt x="303" y="254"/>
                </a:cubicBezTo>
                <a:cubicBezTo>
                  <a:pt x="327" y="22"/>
                  <a:pt x="327" y="22"/>
                  <a:pt x="327" y="22"/>
                </a:cubicBezTo>
                <a:cubicBezTo>
                  <a:pt x="369" y="22"/>
                  <a:pt x="369" y="22"/>
                  <a:pt x="369" y="22"/>
                </a:cubicBezTo>
                <a:cubicBezTo>
                  <a:pt x="405" y="254"/>
                  <a:pt x="405" y="254"/>
                  <a:pt x="405" y="254"/>
                </a:cubicBezTo>
                <a:cubicBezTo>
                  <a:pt x="434" y="254"/>
                  <a:pt x="434" y="254"/>
                  <a:pt x="434" y="254"/>
                </a:cubicBezTo>
                <a:cubicBezTo>
                  <a:pt x="434" y="410"/>
                  <a:pt x="434" y="410"/>
                  <a:pt x="434" y="410"/>
                </a:cubicBezTo>
                <a:cubicBezTo>
                  <a:pt x="434" y="411"/>
                  <a:pt x="434" y="411"/>
                  <a:pt x="434" y="411"/>
                </a:cubicBezTo>
                <a:cubicBezTo>
                  <a:pt x="434" y="412"/>
                  <a:pt x="435" y="430"/>
                  <a:pt x="424" y="4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0" name="Freeform 8"/>
          <p:cNvSpPr>
            <a:spLocks noEditPoints="1"/>
          </p:cNvSpPr>
          <p:nvPr/>
        </p:nvSpPr>
        <p:spPr bwMode="auto">
          <a:xfrm>
            <a:off x="694280" y="4001309"/>
            <a:ext cx="819460" cy="649064"/>
          </a:xfrm>
          <a:custGeom>
            <a:avLst/>
            <a:gdLst>
              <a:gd name="T0" fmla="*/ 608 w 638"/>
              <a:gd name="T1" fmla="*/ 290 h 505"/>
              <a:gd name="T2" fmla="*/ 542 w 638"/>
              <a:gd name="T3" fmla="*/ 261 h 505"/>
              <a:gd name="T4" fmla="*/ 413 w 638"/>
              <a:gd name="T5" fmla="*/ 248 h 505"/>
              <a:gd name="T6" fmla="*/ 314 w 638"/>
              <a:gd name="T7" fmla="*/ 173 h 505"/>
              <a:gd name="T8" fmla="*/ 40 w 638"/>
              <a:gd name="T9" fmla="*/ 0 h 505"/>
              <a:gd name="T10" fmla="*/ 23 w 638"/>
              <a:gd name="T11" fmla="*/ 84 h 505"/>
              <a:gd name="T12" fmla="*/ 40 w 638"/>
              <a:gd name="T13" fmla="*/ 219 h 505"/>
              <a:gd name="T14" fmla="*/ 16 w 638"/>
              <a:gd name="T15" fmla="*/ 293 h 505"/>
              <a:gd name="T16" fmla="*/ 6 w 638"/>
              <a:gd name="T17" fmla="*/ 449 h 505"/>
              <a:gd name="T18" fmla="*/ 34 w 638"/>
              <a:gd name="T19" fmla="*/ 496 h 505"/>
              <a:gd name="T20" fmla="*/ 219 w 638"/>
              <a:gd name="T21" fmla="*/ 470 h 505"/>
              <a:gd name="T22" fmla="*/ 341 w 638"/>
              <a:gd name="T23" fmla="*/ 503 h 505"/>
              <a:gd name="T24" fmla="*/ 425 w 638"/>
              <a:gd name="T25" fmla="*/ 505 h 505"/>
              <a:gd name="T26" fmla="*/ 628 w 638"/>
              <a:gd name="T27" fmla="*/ 460 h 505"/>
              <a:gd name="T28" fmla="*/ 270 w 638"/>
              <a:gd name="T29" fmla="*/ 60 h 505"/>
              <a:gd name="T30" fmla="*/ 225 w 638"/>
              <a:gd name="T31" fmla="*/ 89 h 505"/>
              <a:gd name="T32" fmla="*/ 280 w 638"/>
              <a:gd name="T33" fmla="*/ 114 h 505"/>
              <a:gd name="T34" fmla="*/ 237 w 638"/>
              <a:gd name="T35" fmla="*/ 148 h 505"/>
              <a:gd name="T36" fmla="*/ 292 w 638"/>
              <a:gd name="T37" fmla="*/ 176 h 505"/>
              <a:gd name="T38" fmla="*/ 258 w 638"/>
              <a:gd name="T39" fmla="*/ 220 h 505"/>
              <a:gd name="T40" fmla="*/ 322 w 638"/>
              <a:gd name="T41" fmla="*/ 230 h 505"/>
              <a:gd name="T42" fmla="*/ 314 w 638"/>
              <a:gd name="T43" fmla="*/ 280 h 505"/>
              <a:gd name="T44" fmla="*/ 375 w 638"/>
              <a:gd name="T45" fmla="*/ 262 h 505"/>
              <a:gd name="T46" fmla="*/ 390 w 638"/>
              <a:gd name="T47" fmla="*/ 303 h 505"/>
              <a:gd name="T48" fmla="*/ 410 w 638"/>
              <a:gd name="T49" fmla="*/ 270 h 505"/>
              <a:gd name="T50" fmla="*/ 544 w 638"/>
              <a:gd name="T51" fmla="*/ 282 h 505"/>
              <a:gd name="T52" fmla="*/ 592 w 638"/>
              <a:gd name="T53" fmla="*/ 304 h 505"/>
              <a:gd name="T54" fmla="*/ 351 w 638"/>
              <a:gd name="T55" fmla="*/ 419 h 505"/>
              <a:gd name="T56" fmla="*/ 181 w 638"/>
              <a:gd name="T57" fmla="*/ 243 h 505"/>
              <a:gd name="T58" fmla="*/ 60 w 638"/>
              <a:gd name="T59" fmla="*/ 147 h 505"/>
              <a:gd name="T60" fmla="*/ 206 w 638"/>
              <a:gd name="T61" fmla="*/ 81 h 505"/>
              <a:gd name="T62" fmla="*/ 263 w 638"/>
              <a:gd name="T63" fmla="*/ 22 h 505"/>
              <a:gd name="T64" fmla="*/ 44 w 638"/>
              <a:gd name="T65" fmla="*/ 90 h 505"/>
              <a:gd name="T66" fmla="*/ 192 w 638"/>
              <a:gd name="T67" fmla="*/ 22 h 505"/>
              <a:gd name="T68" fmla="*/ 167 w 638"/>
              <a:gd name="T69" fmla="*/ 104 h 505"/>
              <a:gd name="T70" fmla="*/ 44 w 638"/>
              <a:gd name="T71" fmla="*/ 90 h 505"/>
              <a:gd name="T72" fmla="*/ 47 w 638"/>
              <a:gd name="T73" fmla="*/ 271 h 505"/>
              <a:gd name="T74" fmla="*/ 166 w 638"/>
              <a:gd name="T75" fmla="*/ 258 h 505"/>
              <a:gd name="T76" fmla="*/ 48 w 638"/>
              <a:gd name="T77" fmla="*/ 369 h 505"/>
              <a:gd name="T78" fmla="*/ 609 w 638"/>
              <a:gd name="T79" fmla="*/ 450 h 505"/>
              <a:gd name="T80" fmla="*/ 425 w 638"/>
              <a:gd name="T81" fmla="*/ 483 h 505"/>
              <a:gd name="T82" fmla="*/ 327 w 638"/>
              <a:gd name="T83" fmla="*/ 458 h 505"/>
              <a:gd name="T84" fmla="*/ 186 w 638"/>
              <a:gd name="T85" fmla="*/ 482 h 505"/>
              <a:gd name="T86" fmla="*/ 28 w 638"/>
              <a:gd name="T87" fmla="*/ 449 h 505"/>
              <a:gd name="T88" fmla="*/ 28 w 638"/>
              <a:gd name="T89" fmla="*/ 447 h 505"/>
              <a:gd name="T90" fmla="*/ 349 w 638"/>
              <a:gd name="T91" fmla="*/ 441 h 505"/>
              <a:gd name="T92" fmla="*/ 612 w 638"/>
              <a:gd name="T93" fmla="*/ 426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38" h="505">
                <a:moveTo>
                  <a:pt x="631" y="411"/>
                </a:moveTo>
                <a:cubicBezTo>
                  <a:pt x="638" y="357"/>
                  <a:pt x="631" y="316"/>
                  <a:pt x="608" y="290"/>
                </a:cubicBezTo>
                <a:cubicBezTo>
                  <a:pt x="585" y="263"/>
                  <a:pt x="554" y="260"/>
                  <a:pt x="545" y="260"/>
                </a:cubicBezTo>
                <a:cubicBezTo>
                  <a:pt x="543" y="260"/>
                  <a:pt x="542" y="261"/>
                  <a:pt x="542" y="261"/>
                </a:cubicBezTo>
                <a:cubicBezTo>
                  <a:pt x="538" y="261"/>
                  <a:pt x="534" y="261"/>
                  <a:pt x="529" y="261"/>
                </a:cubicBezTo>
                <a:cubicBezTo>
                  <a:pt x="479" y="261"/>
                  <a:pt x="414" y="249"/>
                  <a:pt x="413" y="248"/>
                </a:cubicBezTo>
                <a:cubicBezTo>
                  <a:pt x="413" y="248"/>
                  <a:pt x="413" y="248"/>
                  <a:pt x="413" y="248"/>
                </a:cubicBezTo>
                <a:cubicBezTo>
                  <a:pt x="327" y="237"/>
                  <a:pt x="314" y="176"/>
                  <a:pt x="314" y="173"/>
                </a:cubicBezTo>
                <a:cubicBezTo>
                  <a:pt x="281" y="0"/>
                  <a:pt x="281" y="0"/>
                  <a:pt x="281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9"/>
                  <a:pt x="39" y="9"/>
                  <a:pt x="39" y="9"/>
                </a:cubicBezTo>
                <a:cubicBezTo>
                  <a:pt x="39" y="9"/>
                  <a:pt x="33" y="46"/>
                  <a:pt x="23" y="84"/>
                </a:cubicBezTo>
                <a:cubicBezTo>
                  <a:pt x="15" y="116"/>
                  <a:pt x="27" y="135"/>
                  <a:pt x="38" y="144"/>
                </a:cubicBezTo>
                <a:cubicBezTo>
                  <a:pt x="38" y="158"/>
                  <a:pt x="40" y="194"/>
                  <a:pt x="40" y="219"/>
                </a:cubicBezTo>
                <a:cubicBezTo>
                  <a:pt x="40" y="236"/>
                  <a:pt x="34" y="248"/>
                  <a:pt x="28" y="261"/>
                </a:cubicBezTo>
                <a:cubicBezTo>
                  <a:pt x="23" y="271"/>
                  <a:pt x="18" y="281"/>
                  <a:pt x="16" y="293"/>
                </a:cubicBezTo>
                <a:cubicBezTo>
                  <a:pt x="10" y="316"/>
                  <a:pt x="21" y="355"/>
                  <a:pt x="26" y="373"/>
                </a:cubicBezTo>
                <a:cubicBezTo>
                  <a:pt x="0" y="390"/>
                  <a:pt x="5" y="439"/>
                  <a:pt x="6" y="449"/>
                </a:cubicBezTo>
                <a:cubicBezTo>
                  <a:pt x="5" y="482"/>
                  <a:pt x="30" y="495"/>
                  <a:pt x="32" y="495"/>
                </a:cubicBezTo>
                <a:cubicBezTo>
                  <a:pt x="34" y="496"/>
                  <a:pt x="34" y="496"/>
                  <a:pt x="34" y="496"/>
                </a:cubicBezTo>
                <a:cubicBezTo>
                  <a:pt x="198" y="505"/>
                  <a:pt x="198" y="505"/>
                  <a:pt x="198" y="505"/>
                </a:cubicBezTo>
                <a:cubicBezTo>
                  <a:pt x="219" y="470"/>
                  <a:pt x="219" y="470"/>
                  <a:pt x="219" y="470"/>
                </a:cubicBezTo>
                <a:cubicBezTo>
                  <a:pt x="317" y="480"/>
                  <a:pt x="317" y="480"/>
                  <a:pt x="317" y="480"/>
                </a:cubicBezTo>
                <a:cubicBezTo>
                  <a:pt x="341" y="503"/>
                  <a:pt x="341" y="503"/>
                  <a:pt x="341" y="503"/>
                </a:cubicBezTo>
                <a:cubicBezTo>
                  <a:pt x="347" y="504"/>
                  <a:pt x="347" y="504"/>
                  <a:pt x="347" y="504"/>
                </a:cubicBezTo>
                <a:cubicBezTo>
                  <a:pt x="363" y="504"/>
                  <a:pt x="392" y="505"/>
                  <a:pt x="425" y="505"/>
                </a:cubicBezTo>
                <a:cubicBezTo>
                  <a:pt x="495" y="505"/>
                  <a:pt x="548" y="501"/>
                  <a:pt x="581" y="493"/>
                </a:cubicBezTo>
                <a:cubicBezTo>
                  <a:pt x="604" y="487"/>
                  <a:pt x="620" y="476"/>
                  <a:pt x="628" y="460"/>
                </a:cubicBezTo>
                <a:cubicBezTo>
                  <a:pt x="638" y="440"/>
                  <a:pt x="633" y="419"/>
                  <a:pt x="631" y="411"/>
                </a:cubicBezTo>
                <a:close/>
                <a:moveTo>
                  <a:pt x="270" y="60"/>
                </a:moveTo>
                <a:cubicBezTo>
                  <a:pt x="222" y="67"/>
                  <a:pt x="222" y="67"/>
                  <a:pt x="222" y="67"/>
                </a:cubicBezTo>
                <a:cubicBezTo>
                  <a:pt x="225" y="89"/>
                  <a:pt x="225" y="89"/>
                  <a:pt x="225" y="89"/>
                </a:cubicBezTo>
                <a:cubicBezTo>
                  <a:pt x="274" y="82"/>
                  <a:pt x="274" y="82"/>
                  <a:pt x="274" y="82"/>
                </a:cubicBezTo>
                <a:cubicBezTo>
                  <a:pt x="280" y="114"/>
                  <a:pt x="280" y="114"/>
                  <a:pt x="280" y="114"/>
                </a:cubicBezTo>
                <a:cubicBezTo>
                  <a:pt x="231" y="127"/>
                  <a:pt x="231" y="127"/>
                  <a:pt x="231" y="127"/>
                </a:cubicBezTo>
                <a:cubicBezTo>
                  <a:pt x="237" y="148"/>
                  <a:pt x="237" y="148"/>
                  <a:pt x="237" y="148"/>
                </a:cubicBezTo>
                <a:cubicBezTo>
                  <a:pt x="284" y="135"/>
                  <a:pt x="284" y="135"/>
                  <a:pt x="284" y="135"/>
                </a:cubicBezTo>
                <a:cubicBezTo>
                  <a:pt x="292" y="176"/>
                  <a:pt x="292" y="176"/>
                  <a:pt x="292" y="176"/>
                </a:cubicBezTo>
                <a:cubicBezTo>
                  <a:pt x="248" y="201"/>
                  <a:pt x="248" y="201"/>
                  <a:pt x="248" y="201"/>
                </a:cubicBezTo>
                <a:cubicBezTo>
                  <a:pt x="258" y="220"/>
                  <a:pt x="258" y="220"/>
                  <a:pt x="258" y="220"/>
                </a:cubicBezTo>
                <a:cubicBezTo>
                  <a:pt x="299" y="197"/>
                  <a:pt x="299" y="197"/>
                  <a:pt x="299" y="197"/>
                </a:cubicBezTo>
                <a:cubicBezTo>
                  <a:pt x="304" y="207"/>
                  <a:pt x="311" y="219"/>
                  <a:pt x="322" y="230"/>
                </a:cubicBezTo>
                <a:cubicBezTo>
                  <a:pt x="296" y="267"/>
                  <a:pt x="296" y="267"/>
                  <a:pt x="296" y="267"/>
                </a:cubicBezTo>
                <a:cubicBezTo>
                  <a:pt x="314" y="280"/>
                  <a:pt x="314" y="280"/>
                  <a:pt x="314" y="280"/>
                </a:cubicBezTo>
                <a:cubicBezTo>
                  <a:pt x="339" y="245"/>
                  <a:pt x="339" y="245"/>
                  <a:pt x="339" y="245"/>
                </a:cubicBezTo>
                <a:cubicBezTo>
                  <a:pt x="349" y="251"/>
                  <a:pt x="361" y="257"/>
                  <a:pt x="375" y="262"/>
                </a:cubicBezTo>
                <a:cubicBezTo>
                  <a:pt x="368" y="299"/>
                  <a:pt x="368" y="299"/>
                  <a:pt x="368" y="299"/>
                </a:cubicBezTo>
                <a:cubicBezTo>
                  <a:pt x="390" y="303"/>
                  <a:pt x="390" y="303"/>
                  <a:pt x="390" y="303"/>
                </a:cubicBezTo>
                <a:cubicBezTo>
                  <a:pt x="396" y="268"/>
                  <a:pt x="396" y="268"/>
                  <a:pt x="396" y="268"/>
                </a:cubicBezTo>
                <a:cubicBezTo>
                  <a:pt x="401" y="269"/>
                  <a:pt x="405" y="270"/>
                  <a:pt x="410" y="270"/>
                </a:cubicBezTo>
                <a:cubicBezTo>
                  <a:pt x="415" y="271"/>
                  <a:pt x="478" y="283"/>
                  <a:pt x="529" y="283"/>
                </a:cubicBezTo>
                <a:cubicBezTo>
                  <a:pt x="534" y="283"/>
                  <a:pt x="539" y="283"/>
                  <a:pt x="544" y="282"/>
                </a:cubicBezTo>
                <a:cubicBezTo>
                  <a:pt x="544" y="282"/>
                  <a:pt x="544" y="282"/>
                  <a:pt x="545" y="282"/>
                </a:cubicBezTo>
                <a:cubicBezTo>
                  <a:pt x="549" y="282"/>
                  <a:pt x="574" y="283"/>
                  <a:pt x="592" y="304"/>
                </a:cubicBezTo>
                <a:cubicBezTo>
                  <a:pt x="609" y="325"/>
                  <a:pt x="615" y="358"/>
                  <a:pt x="609" y="404"/>
                </a:cubicBezTo>
                <a:cubicBezTo>
                  <a:pt x="528" y="430"/>
                  <a:pt x="438" y="424"/>
                  <a:pt x="351" y="419"/>
                </a:cubicBezTo>
                <a:cubicBezTo>
                  <a:pt x="320" y="417"/>
                  <a:pt x="273" y="410"/>
                  <a:pt x="225" y="402"/>
                </a:cubicBezTo>
                <a:cubicBezTo>
                  <a:pt x="231" y="331"/>
                  <a:pt x="217" y="278"/>
                  <a:pt x="181" y="243"/>
                </a:cubicBezTo>
                <a:cubicBezTo>
                  <a:pt x="141" y="203"/>
                  <a:pt x="86" y="199"/>
                  <a:pt x="62" y="200"/>
                </a:cubicBezTo>
                <a:cubicBezTo>
                  <a:pt x="61" y="180"/>
                  <a:pt x="60" y="159"/>
                  <a:pt x="60" y="147"/>
                </a:cubicBezTo>
                <a:cubicBezTo>
                  <a:pt x="170" y="126"/>
                  <a:pt x="170" y="126"/>
                  <a:pt x="170" y="126"/>
                </a:cubicBezTo>
                <a:cubicBezTo>
                  <a:pt x="175" y="125"/>
                  <a:pt x="200" y="118"/>
                  <a:pt x="206" y="81"/>
                </a:cubicBezTo>
                <a:cubicBezTo>
                  <a:pt x="209" y="59"/>
                  <a:pt x="212" y="35"/>
                  <a:pt x="214" y="22"/>
                </a:cubicBezTo>
                <a:cubicBezTo>
                  <a:pt x="263" y="22"/>
                  <a:pt x="263" y="22"/>
                  <a:pt x="263" y="22"/>
                </a:cubicBezTo>
                <a:lnTo>
                  <a:pt x="270" y="60"/>
                </a:lnTo>
                <a:close/>
                <a:moveTo>
                  <a:pt x="44" y="90"/>
                </a:moveTo>
                <a:cubicBezTo>
                  <a:pt x="52" y="62"/>
                  <a:pt x="57" y="35"/>
                  <a:pt x="59" y="22"/>
                </a:cubicBezTo>
                <a:cubicBezTo>
                  <a:pt x="192" y="22"/>
                  <a:pt x="192" y="22"/>
                  <a:pt x="192" y="22"/>
                </a:cubicBezTo>
                <a:cubicBezTo>
                  <a:pt x="190" y="35"/>
                  <a:pt x="187" y="58"/>
                  <a:pt x="184" y="78"/>
                </a:cubicBezTo>
                <a:cubicBezTo>
                  <a:pt x="181" y="101"/>
                  <a:pt x="168" y="104"/>
                  <a:pt x="167" y="104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46" y="122"/>
                  <a:pt x="38" y="113"/>
                  <a:pt x="44" y="90"/>
                </a:cubicBezTo>
                <a:close/>
                <a:moveTo>
                  <a:pt x="37" y="298"/>
                </a:moveTo>
                <a:cubicBezTo>
                  <a:pt x="39" y="288"/>
                  <a:pt x="43" y="280"/>
                  <a:pt x="47" y="271"/>
                </a:cubicBezTo>
                <a:cubicBezTo>
                  <a:pt x="54" y="257"/>
                  <a:pt x="61" y="242"/>
                  <a:pt x="62" y="222"/>
                </a:cubicBezTo>
                <a:cubicBezTo>
                  <a:pt x="82" y="221"/>
                  <a:pt x="131" y="224"/>
                  <a:pt x="166" y="258"/>
                </a:cubicBezTo>
                <a:cubicBezTo>
                  <a:pt x="196" y="288"/>
                  <a:pt x="209" y="335"/>
                  <a:pt x="204" y="398"/>
                </a:cubicBezTo>
                <a:cubicBezTo>
                  <a:pt x="135" y="387"/>
                  <a:pt x="68" y="373"/>
                  <a:pt x="48" y="369"/>
                </a:cubicBezTo>
                <a:cubicBezTo>
                  <a:pt x="42" y="351"/>
                  <a:pt x="33" y="315"/>
                  <a:pt x="37" y="298"/>
                </a:cubicBezTo>
                <a:close/>
                <a:moveTo>
                  <a:pt x="609" y="450"/>
                </a:moveTo>
                <a:cubicBezTo>
                  <a:pt x="603" y="460"/>
                  <a:pt x="592" y="468"/>
                  <a:pt x="576" y="472"/>
                </a:cubicBezTo>
                <a:cubicBezTo>
                  <a:pt x="544" y="479"/>
                  <a:pt x="494" y="483"/>
                  <a:pt x="425" y="483"/>
                </a:cubicBezTo>
                <a:cubicBezTo>
                  <a:pt x="394" y="483"/>
                  <a:pt x="366" y="482"/>
                  <a:pt x="350" y="482"/>
                </a:cubicBezTo>
                <a:cubicBezTo>
                  <a:pt x="327" y="458"/>
                  <a:pt x="327" y="458"/>
                  <a:pt x="327" y="458"/>
                </a:cubicBezTo>
                <a:cubicBezTo>
                  <a:pt x="208" y="447"/>
                  <a:pt x="208" y="447"/>
                  <a:pt x="208" y="447"/>
                </a:cubicBezTo>
                <a:cubicBezTo>
                  <a:pt x="186" y="482"/>
                  <a:pt x="186" y="482"/>
                  <a:pt x="186" y="482"/>
                </a:cubicBezTo>
                <a:cubicBezTo>
                  <a:pt x="40" y="474"/>
                  <a:pt x="40" y="474"/>
                  <a:pt x="40" y="474"/>
                </a:cubicBezTo>
                <a:cubicBezTo>
                  <a:pt x="36" y="472"/>
                  <a:pt x="28" y="464"/>
                  <a:pt x="28" y="449"/>
                </a:cubicBezTo>
                <a:cubicBezTo>
                  <a:pt x="29" y="448"/>
                  <a:pt x="29" y="448"/>
                  <a:pt x="29" y="448"/>
                </a:cubicBezTo>
                <a:cubicBezTo>
                  <a:pt x="28" y="447"/>
                  <a:pt x="28" y="447"/>
                  <a:pt x="28" y="447"/>
                </a:cubicBezTo>
                <a:cubicBezTo>
                  <a:pt x="26" y="431"/>
                  <a:pt x="26" y="397"/>
                  <a:pt x="40" y="390"/>
                </a:cubicBezTo>
                <a:cubicBezTo>
                  <a:pt x="69" y="396"/>
                  <a:pt x="265" y="436"/>
                  <a:pt x="349" y="441"/>
                </a:cubicBezTo>
                <a:cubicBezTo>
                  <a:pt x="386" y="443"/>
                  <a:pt x="423" y="446"/>
                  <a:pt x="461" y="446"/>
                </a:cubicBezTo>
                <a:cubicBezTo>
                  <a:pt x="512" y="446"/>
                  <a:pt x="563" y="441"/>
                  <a:pt x="612" y="426"/>
                </a:cubicBezTo>
                <a:cubicBezTo>
                  <a:pt x="613" y="433"/>
                  <a:pt x="613" y="442"/>
                  <a:pt x="609" y="45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1" name="Freeform 9"/>
          <p:cNvSpPr>
            <a:spLocks noEditPoints="1"/>
          </p:cNvSpPr>
          <p:nvPr/>
        </p:nvSpPr>
        <p:spPr bwMode="auto">
          <a:xfrm>
            <a:off x="2153624" y="4029275"/>
            <a:ext cx="998310" cy="593133"/>
          </a:xfrm>
          <a:custGeom>
            <a:avLst/>
            <a:gdLst>
              <a:gd name="T0" fmla="*/ 511 w 777"/>
              <a:gd name="T1" fmla="*/ 0 h 462"/>
              <a:gd name="T2" fmla="*/ 472 w 777"/>
              <a:gd name="T3" fmla="*/ 43 h 462"/>
              <a:gd name="T4" fmla="*/ 650 w 777"/>
              <a:gd name="T5" fmla="*/ 196 h 462"/>
              <a:gd name="T6" fmla="*/ 127 w 777"/>
              <a:gd name="T7" fmla="*/ 196 h 462"/>
              <a:gd name="T8" fmla="*/ 305 w 777"/>
              <a:gd name="T9" fmla="*/ 43 h 462"/>
              <a:gd name="T10" fmla="*/ 267 w 777"/>
              <a:gd name="T11" fmla="*/ 0 h 462"/>
              <a:gd name="T12" fmla="*/ 0 w 777"/>
              <a:gd name="T13" fmla="*/ 196 h 462"/>
              <a:gd name="T14" fmla="*/ 0 w 777"/>
              <a:gd name="T15" fmla="*/ 345 h 462"/>
              <a:gd name="T16" fmla="*/ 78 w 777"/>
              <a:gd name="T17" fmla="*/ 391 h 462"/>
              <a:gd name="T18" fmla="*/ 334 w 777"/>
              <a:gd name="T19" fmla="*/ 462 h 462"/>
              <a:gd name="T20" fmla="*/ 389 w 777"/>
              <a:gd name="T21" fmla="*/ 352 h 462"/>
              <a:gd name="T22" fmla="*/ 444 w 777"/>
              <a:gd name="T23" fmla="*/ 462 h 462"/>
              <a:gd name="T24" fmla="*/ 700 w 777"/>
              <a:gd name="T25" fmla="*/ 391 h 462"/>
              <a:gd name="T26" fmla="*/ 777 w 777"/>
              <a:gd name="T27" fmla="*/ 345 h 462"/>
              <a:gd name="T28" fmla="*/ 535 w 777"/>
              <a:gd name="T29" fmla="*/ 8 h 462"/>
              <a:gd name="T30" fmla="*/ 40 w 777"/>
              <a:gd name="T31" fmla="*/ 369 h 462"/>
              <a:gd name="T32" fmla="*/ 22 w 777"/>
              <a:gd name="T33" fmla="*/ 224 h 462"/>
              <a:gd name="T34" fmla="*/ 77 w 777"/>
              <a:gd name="T35" fmla="*/ 369 h 462"/>
              <a:gd name="T36" fmla="*/ 257 w 777"/>
              <a:gd name="T37" fmla="*/ 26 h 462"/>
              <a:gd name="T38" fmla="*/ 280 w 777"/>
              <a:gd name="T39" fmla="*/ 28 h 462"/>
              <a:gd name="T40" fmla="*/ 277 w 777"/>
              <a:gd name="T41" fmla="*/ 52 h 462"/>
              <a:gd name="T42" fmla="*/ 28 w 777"/>
              <a:gd name="T43" fmla="*/ 202 h 462"/>
              <a:gd name="T44" fmla="*/ 614 w 777"/>
              <a:gd name="T45" fmla="*/ 440 h 462"/>
              <a:gd name="T46" fmla="*/ 411 w 777"/>
              <a:gd name="T47" fmla="*/ 344 h 462"/>
              <a:gd name="T48" fmla="*/ 366 w 777"/>
              <a:gd name="T49" fmla="*/ 344 h 462"/>
              <a:gd name="T50" fmla="*/ 164 w 777"/>
              <a:gd name="T51" fmla="*/ 440 h 462"/>
              <a:gd name="T52" fmla="*/ 99 w 777"/>
              <a:gd name="T53" fmla="*/ 378 h 462"/>
              <a:gd name="T54" fmla="*/ 389 w 777"/>
              <a:gd name="T55" fmla="*/ 195 h 462"/>
              <a:gd name="T56" fmla="*/ 679 w 777"/>
              <a:gd name="T57" fmla="*/ 378 h 462"/>
              <a:gd name="T58" fmla="*/ 500 w 777"/>
              <a:gd name="T59" fmla="*/ 52 h 462"/>
              <a:gd name="T60" fmla="*/ 498 w 777"/>
              <a:gd name="T61" fmla="*/ 28 h 462"/>
              <a:gd name="T62" fmla="*/ 750 w 777"/>
              <a:gd name="T63" fmla="*/ 202 h 462"/>
              <a:gd name="T64" fmla="*/ 738 w 777"/>
              <a:gd name="T65" fmla="*/ 369 h 462"/>
              <a:gd name="T66" fmla="*/ 701 w 777"/>
              <a:gd name="T67" fmla="*/ 224 h 462"/>
              <a:gd name="T68" fmla="*/ 755 w 777"/>
              <a:gd name="T69" fmla="*/ 344 h 462"/>
              <a:gd name="T70" fmla="*/ 135 w 777"/>
              <a:gd name="T71" fmla="*/ 399 h 462"/>
              <a:gd name="T72" fmla="*/ 157 w 777"/>
              <a:gd name="T73" fmla="*/ 264 h 462"/>
              <a:gd name="T74" fmla="*/ 135 w 777"/>
              <a:gd name="T75" fmla="*/ 399 h 462"/>
              <a:gd name="T76" fmla="*/ 206 w 777"/>
              <a:gd name="T77" fmla="*/ 399 h 462"/>
              <a:gd name="T78" fmla="*/ 184 w 777"/>
              <a:gd name="T79" fmla="*/ 318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77" h="462">
                <a:moveTo>
                  <a:pt x="535" y="8"/>
                </a:moveTo>
                <a:cubicBezTo>
                  <a:pt x="528" y="3"/>
                  <a:pt x="519" y="0"/>
                  <a:pt x="511" y="0"/>
                </a:cubicBezTo>
                <a:cubicBezTo>
                  <a:pt x="499" y="0"/>
                  <a:pt x="488" y="5"/>
                  <a:pt x="480" y="15"/>
                </a:cubicBezTo>
                <a:cubicBezTo>
                  <a:pt x="474" y="23"/>
                  <a:pt x="471" y="33"/>
                  <a:pt x="472" y="43"/>
                </a:cubicBezTo>
                <a:cubicBezTo>
                  <a:pt x="474" y="53"/>
                  <a:pt x="479" y="62"/>
                  <a:pt x="487" y="69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590" y="188"/>
                  <a:pt x="476" y="174"/>
                  <a:pt x="389" y="173"/>
                </a:cubicBezTo>
                <a:cubicBezTo>
                  <a:pt x="302" y="174"/>
                  <a:pt x="188" y="188"/>
                  <a:pt x="127" y="196"/>
                </a:cubicBezTo>
                <a:cubicBezTo>
                  <a:pt x="291" y="69"/>
                  <a:pt x="291" y="69"/>
                  <a:pt x="291" y="69"/>
                </a:cubicBezTo>
                <a:cubicBezTo>
                  <a:pt x="299" y="62"/>
                  <a:pt x="304" y="53"/>
                  <a:pt x="305" y="43"/>
                </a:cubicBezTo>
                <a:cubicBezTo>
                  <a:pt x="306" y="33"/>
                  <a:pt x="303" y="23"/>
                  <a:pt x="297" y="15"/>
                </a:cubicBezTo>
                <a:cubicBezTo>
                  <a:pt x="290" y="5"/>
                  <a:pt x="279" y="0"/>
                  <a:pt x="267" y="0"/>
                </a:cubicBezTo>
                <a:cubicBezTo>
                  <a:pt x="258" y="0"/>
                  <a:pt x="250" y="3"/>
                  <a:pt x="243" y="8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345"/>
                  <a:pt x="0" y="345"/>
                  <a:pt x="0" y="345"/>
                </a:cubicBezTo>
                <a:cubicBezTo>
                  <a:pt x="1" y="361"/>
                  <a:pt x="10" y="391"/>
                  <a:pt x="40" y="391"/>
                </a:cubicBezTo>
                <a:cubicBezTo>
                  <a:pt x="78" y="391"/>
                  <a:pt x="78" y="391"/>
                  <a:pt x="78" y="391"/>
                </a:cubicBezTo>
                <a:cubicBezTo>
                  <a:pt x="82" y="415"/>
                  <a:pt x="99" y="462"/>
                  <a:pt x="164" y="462"/>
                </a:cubicBezTo>
                <a:cubicBezTo>
                  <a:pt x="334" y="462"/>
                  <a:pt x="334" y="462"/>
                  <a:pt x="334" y="462"/>
                </a:cubicBezTo>
                <a:cubicBezTo>
                  <a:pt x="386" y="354"/>
                  <a:pt x="386" y="354"/>
                  <a:pt x="386" y="354"/>
                </a:cubicBezTo>
                <a:cubicBezTo>
                  <a:pt x="386" y="354"/>
                  <a:pt x="387" y="352"/>
                  <a:pt x="389" y="352"/>
                </a:cubicBezTo>
                <a:cubicBezTo>
                  <a:pt x="390" y="352"/>
                  <a:pt x="391" y="354"/>
                  <a:pt x="392" y="354"/>
                </a:cubicBezTo>
                <a:cubicBezTo>
                  <a:pt x="444" y="462"/>
                  <a:pt x="444" y="462"/>
                  <a:pt x="444" y="462"/>
                </a:cubicBezTo>
                <a:cubicBezTo>
                  <a:pt x="614" y="462"/>
                  <a:pt x="614" y="462"/>
                  <a:pt x="614" y="462"/>
                </a:cubicBezTo>
                <a:cubicBezTo>
                  <a:pt x="679" y="462"/>
                  <a:pt x="695" y="415"/>
                  <a:pt x="700" y="391"/>
                </a:cubicBezTo>
                <a:cubicBezTo>
                  <a:pt x="738" y="391"/>
                  <a:pt x="738" y="391"/>
                  <a:pt x="738" y="391"/>
                </a:cubicBezTo>
                <a:cubicBezTo>
                  <a:pt x="768" y="391"/>
                  <a:pt x="777" y="361"/>
                  <a:pt x="777" y="345"/>
                </a:cubicBezTo>
                <a:cubicBezTo>
                  <a:pt x="777" y="196"/>
                  <a:pt x="777" y="196"/>
                  <a:pt x="777" y="196"/>
                </a:cubicBezTo>
                <a:lnTo>
                  <a:pt x="535" y="8"/>
                </a:lnTo>
                <a:close/>
                <a:moveTo>
                  <a:pt x="77" y="369"/>
                </a:moveTo>
                <a:cubicBezTo>
                  <a:pt x="40" y="369"/>
                  <a:pt x="40" y="369"/>
                  <a:pt x="40" y="369"/>
                </a:cubicBezTo>
                <a:cubicBezTo>
                  <a:pt x="23" y="369"/>
                  <a:pt x="22" y="345"/>
                  <a:pt x="22" y="345"/>
                </a:cubicBezTo>
                <a:cubicBezTo>
                  <a:pt x="22" y="224"/>
                  <a:pt x="22" y="224"/>
                  <a:pt x="22" y="224"/>
                </a:cubicBezTo>
                <a:cubicBezTo>
                  <a:pt x="77" y="224"/>
                  <a:pt x="77" y="224"/>
                  <a:pt x="77" y="224"/>
                </a:cubicBezTo>
                <a:lnTo>
                  <a:pt x="77" y="369"/>
                </a:lnTo>
                <a:close/>
                <a:moveTo>
                  <a:pt x="28" y="202"/>
                </a:moveTo>
                <a:cubicBezTo>
                  <a:pt x="257" y="26"/>
                  <a:pt x="257" y="26"/>
                  <a:pt x="257" y="26"/>
                </a:cubicBezTo>
                <a:cubicBezTo>
                  <a:pt x="260" y="23"/>
                  <a:pt x="263" y="22"/>
                  <a:pt x="267" y="22"/>
                </a:cubicBezTo>
                <a:cubicBezTo>
                  <a:pt x="272" y="22"/>
                  <a:pt x="277" y="24"/>
                  <a:pt x="280" y="28"/>
                </a:cubicBezTo>
                <a:cubicBezTo>
                  <a:pt x="283" y="32"/>
                  <a:pt x="284" y="36"/>
                  <a:pt x="283" y="41"/>
                </a:cubicBezTo>
                <a:cubicBezTo>
                  <a:pt x="283" y="45"/>
                  <a:pt x="281" y="49"/>
                  <a:pt x="277" y="52"/>
                </a:cubicBezTo>
                <a:cubicBezTo>
                  <a:pt x="84" y="202"/>
                  <a:pt x="84" y="202"/>
                  <a:pt x="84" y="202"/>
                </a:cubicBezTo>
                <a:lnTo>
                  <a:pt x="28" y="202"/>
                </a:lnTo>
                <a:close/>
                <a:moveTo>
                  <a:pt x="679" y="378"/>
                </a:moveTo>
                <a:cubicBezTo>
                  <a:pt x="679" y="380"/>
                  <a:pt x="678" y="440"/>
                  <a:pt x="614" y="440"/>
                </a:cubicBezTo>
                <a:cubicBezTo>
                  <a:pt x="458" y="440"/>
                  <a:pt x="458" y="440"/>
                  <a:pt x="458" y="440"/>
                </a:cubicBezTo>
                <a:cubicBezTo>
                  <a:pt x="411" y="344"/>
                  <a:pt x="411" y="344"/>
                  <a:pt x="411" y="344"/>
                </a:cubicBezTo>
                <a:cubicBezTo>
                  <a:pt x="409" y="339"/>
                  <a:pt x="401" y="330"/>
                  <a:pt x="389" y="330"/>
                </a:cubicBezTo>
                <a:cubicBezTo>
                  <a:pt x="376" y="330"/>
                  <a:pt x="369" y="339"/>
                  <a:pt x="366" y="344"/>
                </a:cubicBezTo>
                <a:cubicBezTo>
                  <a:pt x="320" y="440"/>
                  <a:pt x="320" y="440"/>
                  <a:pt x="320" y="440"/>
                </a:cubicBezTo>
                <a:cubicBezTo>
                  <a:pt x="164" y="440"/>
                  <a:pt x="164" y="440"/>
                  <a:pt x="164" y="440"/>
                </a:cubicBezTo>
                <a:cubicBezTo>
                  <a:pt x="137" y="440"/>
                  <a:pt x="118" y="430"/>
                  <a:pt x="107" y="410"/>
                </a:cubicBezTo>
                <a:cubicBezTo>
                  <a:pt x="99" y="394"/>
                  <a:pt x="99" y="378"/>
                  <a:pt x="99" y="378"/>
                </a:cubicBezTo>
                <a:cubicBezTo>
                  <a:pt x="99" y="222"/>
                  <a:pt x="99" y="222"/>
                  <a:pt x="99" y="222"/>
                </a:cubicBezTo>
                <a:cubicBezTo>
                  <a:pt x="137" y="216"/>
                  <a:pt x="283" y="196"/>
                  <a:pt x="389" y="195"/>
                </a:cubicBezTo>
                <a:cubicBezTo>
                  <a:pt x="494" y="196"/>
                  <a:pt x="641" y="216"/>
                  <a:pt x="679" y="222"/>
                </a:cubicBezTo>
                <a:lnTo>
                  <a:pt x="679" y="378"/>
                </a:lnTo>
                <a:close/>
                <a:moveTo>
                  <a:pt x="694" y="202"/>
                </a:moveTo>
                <a:cubicBezTo>
                  <a:pt x="500" y="52"/>
                  <a:pt x="500" y="52"/>
                  <a:pt x="500" y="52"/>
                </a:cubicBezTo>
                <a:cubicBezTo>
                  <a:pt x="497" y="49"/>
                  <a:pt x="495" y="45"/>
                  <a:pt x="494" y="41"/>
                </a:cubicBezTo>
                <a:cubicBezTo>
                  <a:pt x="494" y="36"/>
                  <a:pt x="495" y="32"/>
                  <a:pt x="498" y="28"/>
                </a:cubicBezTo>
                <a:cubicBezTo>
                  <a:pt x="503" y="21"/>
                  <a:pt x="514" y="20"/>
                  <a:pt x="521" y="26"/>
                </a:cubicBezTo>
                <a:cubicBezTo>
                  <a:pt x="750" y="202"/>
                  <a:pt x="750" y="202"/>
                  <a:pt x="750" y="202"/>
                </a:cubicBezTo>
                <a:lnTo>
                  <a:pt x="694" y="202"/>
                </a:lnTo>
                <a:close/>
                <a:moveTo>
                  <a:pt x="738" y="369"/>
                </a:moveTo>
                <a:cubicBezTo>
                  <a:pt x="701" y="369"/>
                  <a:pt x="701" y="369"/>
                  <a:pt x="701" y="369"/>
                </a:cubicBezTo>
                <a:cubicBezTo>
                  <a:pt x="701" y="224"/>
                  <a:pt x="701" y="224"/>
                  <a:pt x="701" y="224"/>
                </a:cubicBezTo>
                <a:cubicBezTo>
                  <a:pt x="755" y="224"/>
                  <a:pt x="755" y="224"/>
                  <a:pt x="755" y="224"/>
                </a:cubicBezTo>
                <a:cubicBezTo>
                  <a:pt x="755" y="344"/>
                  <a:pt x="755" y="344"/>
                  <a:pt x="755" y="344"/>
                </a:cubicBezTo>
                <a:cubicBezTo>
                  <a:pt x="755" y="345"/>
                  <a:pt x="754" y="369"/>
                  <a:pt x="738" y="369"/>
                </a:cubicBezTo>
                <a:close/>
                <a:moveTo>
                  <a:pt x="135" y="399"/>
                </a:moveTo>
                <a:cubicBezTo>
                  <a:pt x="157" y="399"/>
                  <a:pt x="157" y="399"/>
                  <a:pt x="157" y="399"/>
                </a:cubicBezTo>
                <a:cubicBezTo>
                  <a:pt x="157" y="264"/>
                  <a:pt x="157" y="264"/>
                  <a:pt x="157" y="264"/>
                </a:cubicBezTo>
                <a:cubicBezTo>
                  <a:pt x="135" y="264"/>
                  <a:pt x="135" y="264"/>
                  <a:pt x="135" y="264"/>
                </a:cubicBezTo>
                <a:lnTo>
                  <a:pt x="135" y="399"/>
                </a:lnTo>
                <a:close/>
                <a:moveTo>
                  <a:pt x="184" y="399"/>
                </a:moveTo>
                <a:cubicBezTo>
                  <a:pt x="206" y="399"/>
                  <a:pt x="206" y="399"/>
                  <a:pt x="206" y="399"/>
                </a:cubicBezTo>
                <a:cubicBezTo>
                  <a:pt x="206" y="318"/>
                  <a:pt x="206" y="318"/>
                  <a:pt x="206" y="318"/>
                </a:cubicBezTo>
                <a:cubicBezTo>
                  <a:pt x="184" y="318"/>
                  <a:pt x="184" y="318"/>
                  <a:pt x="184" y="318"/>
                </a:cubicBezTo>
                <a:lnTo>
                  <a:pt x="184" y="3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2" name="Freeform 10"/>
          <p:cNvSpPr>
            <a:spLocks noEditPoints="1"/>
          </p:cNvSpPr>
          <p:nvPr/>
        </p:nvSpPr>
        <p:spPr bwMode="auto">
          <a:xfrm>
            <a:off x="3791818" y="3962287"/>
            <a:ext cx="500781" cy="727108"/>
          </a:xfrm>
          <a:custGeom>
            <a:avLst/>
            <a:gdLst>
              <a:gd name="T0" fmla="*/ 346 w 390"/>
              <a:gd name="T1" fmla="*/ 75 h 566"/>
              <a:gd name="T2" fmla="*/ 254 w 390"/>
              <a:gd name="T3" fmla="*/ 32 h 566"/>
              <a:gd name="T4" fmla="*/ 112 w 390"/>
              <a:gd name="T5" fmla="*/ 5 h 566"/>
              <a:gd name="T6" fmla="*/ 2 w 390"/>
              <a:gd name="T7" fmla="*/ 114 h 566"/>
              <a:gd name="T8" fmla="*/ 23 w 390"/>
              <a:gd name="T9" fmla="*/ 479 h 566"/>
              <a:gd name="T10" fmla="*/ 132 w 390"/>
              <a:gd name="T11" fmla="*/ 566 h 566"/>
              <a:gd name="T12" fmla="*/ 328 w 390"/>
              <a:gd name="T13" fmla="*/ 429 h 566"/>
              <a:gd name="T14" fmla="*/ 390 w 390"/>
              <a:gd name="T15" fmla="*/ 223 h 566"/>
              <a:gd name="T16" fmla="*/ 272 w 390"/>
              <a:gd name="T17" fmla="*/ 504 h 566"/>
              <a:gd name="T18" fmla="*/ 45 w 390"/>
              <a:gd name="T19" fmla="*/ 477 h 566"/>
              <a:gd name="T20" fmla="*/ 24 w 390"/>
              <a:gd name="T21" fmla="*/ 113 h 566"/>
              <a:gd name="T22" fmla="*/ 109 w 390"/>
              <a:gd name="T23" fmla="*/ 27 h 566"/>
              <a:gd name="T24" fmla="*/ 257 w 390"/>
              <a:gd name="T25" fmla="*/ 55 h 566"/>
              <a:gd name="T26" fmla="*/ 351 w 390"/>
              <a:gd name="T27" fmla="*/ 216 h 566"/>
              <a:gd name="T28" fmla="*/ 315 w 390"/>
              <a:gd name="T29" fmla="*/ 106 h 566"/>
              <a:gd name="T30" fmla="*/ 243 w 390"/>
              <a:gd name="T31" fmla="*/ 73 h 566"/>
              <a:gd name="T32" fmla="*/ 125 w 390"/>
              <a:gd name="T33" fmla="*/ 51 h 566"/>
              <a:gd name="T34" fmla="*/ 42 w 390"/>
              <a:gd name="T35" fmla="*/ 128 h 566"/>
              <a:gd name="T36" fmla="*/ 59 w 390"/>
              <a:gd name="T37" fmla="*/ 457 h 566"/>
              <a:gd name="T38" fmla="*/ 138 w 390"/>
              <a:gd name="T39" fmla="*/ 524 h 566"/>
              <a:gd name="T40" fmla="*/ 290 w 390"/>
              <a:gd name="T41" fmla="*/ 428 h 566"/>
              <a:gd name="T42" fmla="*/ 272 w 390"/>
              <a:gd name="T43" fmla="*/ 504 h 566"/>
              <a:gd name="T44" fmla="*/ 248 w 390"/>
              <a:gd name="T45" fmla="*/ 468 h 566"/>
              <a:gd name="T46" fmla="*/ 81 w 390"/>
              <a:gd name="T47" fmla="*/ 455 h 566"/>
              <a:gd name="T48" fmla="*/ 64 w 390"/>
              <a:gd name="T49" fmla="*/ 128 h 566"/>
              <a:gd name="T50" fmla="*/ 122 w 390"/>
              <a:gd name="T51" fmla="*/ 73 h 566"/>
              <a:gd name="T52" fmla="*/ 245 w 390"/>
              <a:gd name="T53" fmla="*/ 96 h 566"/>
              <a:gd name="T54" fmla="*/ 309 w 390"/>
              <a:gd name="T55" fmla="*/ 209 h 566"/>
              <a:gd name="T56" fmla="*/ 248 w 390"/>
              <a:gd name="T57" fmla="*/ 421 h 566"/>
              <a:gd name="T58" fmla="*/ 340 w 390"/>
              <a:gd name="T59" fmla="*/ 387 h 566"/>
              <a:gd name="T60" fmla="*/ 309 w 390"/>
              <a:gd name="T61" fmla="*/ 409 h 566"/>
              <a:gd name="T62" fmla="*/ 303 w 390"/>
              <a:gd name="T63" fmla="*/ 230 h 566"/>
              <a:gd name="T64" fmla="*/ 340 w 390"/>
              <a:gd name="T65" fmla="*/ 387 h 566"/>
              <a:gd name="T66" fmla="*/ 308 w 390"/>
              <a:gd name="T67" fmla="*/ 388 h 566"/>
              <a:gd name="T68" fmla="*/ 313 w 390"/>
              <a:gd name="T69" fmla="*/ 360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90" h="566">
                <a:moveTo>
                  <a:pt x="373" y="220"/>
                </a:moveTo>
                <a:cubicBezTo>
                  <a:pt x="376" y="193"/>
                  <a:pt x="380" y="124"/>
                  <a:pt x="346" y="75"/>
                </a:cubicBezTo>
                <a:cubicBezTo>
                  <a:pt x="322" y="40"/>
                  <a:pt x="280" y="35"/>
                  <a:pt x="260" y="33"/>
                </a:cubicBezTo>
                <a:cubicBezTo>
                  <a:pt x="258" y="33"/>
                  <a:pt x="255" y="32"/>
                  <a:pt x="254" y="32"/>
                </a:cubicBezTo>
                <a:cubicBezTo>
                  <a:pt x="113" y="6"/>
                  <a:pt x="113" y="6"/>
                  <a:pt x="113" y="6"/>
                </a:cubicBezTo>
                <a:cubicBezTo>
                  <a:pt x="112" y="5"/>
                  <a:pt x="112" y="5"/>
                  <a:pt x="112" y="5"/>
                </a:cubicBezTo>
                <a:cubicBezTo>
                  <a:pt x="110" y="5"/>
                  <a:pt x="62" y="0"/>
                  <a:pt x="30" y="31"/>
                </a:cubicBezTo>
                <a:cubicBezTo>
                  <a:pt x="10" y="50"/>
                  <a:pt x="0" y="78"/>
                  <a:pt x="2" y="114"/>
                </a:cubicBezTo>
                <a:cubicBezTo>
                  <a:pt x="4" y="146"/>
                  <a:pt x="7" y="196"/>
                  <a:pt x="10" y="250"/>
                </a:cubicBezTo>
                <a:cubicBezTo>
                  <a:pt x="16" y="358"/>
                  <a:pt x="22" y="469"/>
                  <a:pt x="23" y="479"/>
                </a:cubicBezTo>
                <a:cubicBezTo>
                  <a:pt x="30" y="549"/>
                  <a:pt x="76" y="563"/>
                  <a:pt x="103" y="565"/>
                </a:cubicBezTo>
                <a:cubicBezTo>
                  <a:pt x="112" y="566"/>
                  <a:pt x="122" y="566"/>
                  <a:pt x="132" y="566"/>
                </a:cubicBezTo>
                <a:cubicBezTo>
                  <a:pt x="187" y="566"/>
                  <a:pt x="261" y="556"/>
                  <a:pt x="289" y="517"/>
                </a:cubicBezTo>
                <a:cubicBezTo>
                  <a:pt x="306" y="494"/>
                  <a:pt x="322" y="454"/>
                  <a:pt x="328" y="429"/>
                </a:cubicBezTo>
                <a:cubicBezTo>
                  <a:pt x="345" y="423"/>
                  <a:pt x="359" y="409"/>
                  <a:pt x="362" y="390"/>
                </a:cubicBezTo>
                <a:cubicBezTo>
                  <a:pt x="390" y="223"/>
                  <a:pt x="390" y="223"/>
                  <a:pt x="390" y="223"/>
                </a:cubicBezTo>
                <a:lnTo>
                  <a:pt x="373" y="220"/>
                </a:lnTo>
                <a:close/>
                <a:moveTo>
                  <a:pt x="272" y="504"/>
                </a:moveTo>
                <a:cubicBezTo>
                  <a:pt x="245" y="540"/>
                  <a:pt x="157" y="547"/>
                  <a:pt x="105" y="543"/>
                </a:cubicBezTo>
                <a:cubicBezTo>
                  <a:pt x="69" y="540"/>
                  <a:pt x="49" y="518"/>
                  <a:pt x="45" y="477"/>
                </a:cubicBezTo>
                <a:cubicBezTo>
                  <a:pt x="43" y="468"/>
                  <a:pt x="37" y="347"/>
                  <a:pt x="32" y="249"/>
                </a:cubicBezTo>
                <a:cubicBezTo>
                  <a:pt x="29" y="195"/>
                  <a:pt x="26" y="144"/>
                  <a:pt x="24" y="113"/>
                </a:cubicBezTo>
                <a:cubicBezTo>
                  <a:pt x="23" y="84"/>
                  <a:pt x="30" y="61"/>
                  <a:pt x="45" y="47"/>
                </a:cubicBezTo>
                <a:cubicBezTo>
                  <a:pt x="68" y="25"/>
                  <a:pt x="105" y="27"/>
                  <a:pt x="109" y="27"/>
                </a:cubicBezTo>
                <a:cubicBezTo>
                  <a:pt x="250" y="54"/>
                  <a:pt x="250" y="54"/>
                  <a:pt x="250" y="54"/>
                </a:cubicBezTo>
                <a:cubicBezTo>
                  <a:pt x="252" y="54"/>
                  <a:pt x="254" y="54"/>
                  <a:pt x="257" y="55"/>
                </a:cubicBezTo>
                <a:cubicBezTo>
                  <a:pt x="276" y="57"/>
                  <a:pt x="309" y="61"/>
                  <a:pt x="328" y="88"/>
                </a:cubicBezTo>
                <a:cubicBezTo>
                  <a:pt x="357" y="129"/>
                  <a:pt x="354" y="191"/>
                  <a:pt x="351" y="216"/>
                </a:cubicBezTo>
                <a:cubicBezTo>
                  <a:pt x="331" y="213"/>
                  <a:pt x="331" y="213"/>
                  <a:pt x="331" y="213"/>
                </a:cubicBezTo>
                <a:cubicBezTo>
                  <a:pt x="333" y="188"/>
                  <a:pt x="336" y="131"/>
                  <a:pt x="315" y="106"/>
                </a:cubicBezTo>
                <a:cubicBezTo>
                  <a:pt x="292" y="79"/>
                  <a:pt x="262" y="76"/>
                  <a:pt x="248" y="74"/>
                </a:cubicBezTo>
                <a:cubicBezTo>
                  <a:pt x="246" y="74"/>
                  <a:pt x="244" y="73"/>
                  <a:pt x="243" y="73"/>
                </a:cubicBezTo>
                <a:cubicBezTo>
                  <a:pt x="126" y="51"/>
                  <a:pt x="126" y="51"/>
                  <a:pt x="126" y="51"/>
                </a:cubicBezTo>
                <a:cubicBezTo>
                  <a:pt x="125" y="51"/>
                  <a:pt x="125" y="51"/>
                  <a:pt x="125" y="51"/>
                </a:cubicBezTo>
                <a:cubicBezTo>
                  <a:pt x="124" y="51"/>
                  <a:pt x="88" y="46"/>
                  <a:pt x="64" y="68"/>
                </a:cubicBezTo>
                <a:cubicBezTo>
                  <a:pt x="49" y="82"/>
                  <a:pt x="41" y="102"/>
                  <a:pt x="42" y="128"/>
                </a:cubicBezTo>
                <a:cubicBezTo>
                  <a:pt x="44" y="206"/>
                  <a:pt x="57" y="443"/>
                  <a:pt x="59" y="455"/>
                </a:cubicBezTo>
                <a:cubicBezTo>
                  <a:pt x="59" y="457"/>
                  <a:pt x="59" y="457"/>
                  <a:pt x="59" y="457"/>
                </a:cubicBezTo>
                <a:cubicBezTo>
                  <a:pt x="63" y="498"/>
                  <a:pt x="83" y="520"/>
                  <a:pt x="117" y="523"/>
                </a:cubicBezTo>
                <a:cubicBezTo>
                  <a:pt x="123" y="524"/>
                  <a:pt x="130" y="524"/>
                  <a:pt x="138" y="524"/>
                </a:cubicBezTo>
                <a:cubicBezTo>
                  <a:pt x="181" y="524"/>
                  <a:pt x="241" y="515"/>
                  <a:pt x="266" y="481"/>
                </a:cubicBezTo>
                <a:cubicBezTo>
                  <a:pt x="279" y="463"/>
                  <a:pt x="285" y="445"/>
                  <a:pt x="290" y="428"/>
                </a:cubicBezTo>
                <a:cubicBezTo>
                  <a:pt x="305" y="430"/>
                  <a:pt x="305" y="430"/>
                  <a:pt x="305" y="430"/>
                </a:cubicBezTo>
                <a:cubicBezTo>
                  <a:pt x="298" y="453"/>
                  <a:pt x="285" y="486"/>
                  <a:pt x="272" y="504"/>
                </a:cubicBezTo>
                <a:close/>
                <a:moveTo>
                  <a:pt x="268" y="424"/>
                </a:moveTo>
                <a:cubicBezTo>
                  <a:pt x="264" y="439"/>
                  <a:pt x="258" y="453"/>
                  <a:pt x="248" y="468"/>
                </a:cubicBezTo>
                <a:cubicBezTo>
                  <a:pt x="228" y="495"/>
                  <a:pt x="168" y="505"/>
                  <a:pt x="118" y="501"/>
                </a:cubicBezTo>
                <a:cubicBezTo>
                  <a:pt x="89" y="499"/>
                  <a:pt x="83" y="476"/>
                  <a:pt x="81" y="455"/>
                </a:cubicBezTo>
                <a:cubicBezTo>
                  <a:pt x="81" y="453"/>
                  <a:pt x="81" y="453"/>
                  <a:pt x="81" y="453"/>
                </a:cubicBezTo>
                <a:cubicBezTo>
                  <a:pt x="79" y="441"/>
                  <a:pt x="66" y="202"/>
                  <a:pt x="64" y="128"/>
                </a:cubicBezTo>
                <a:cubicBezTo>
                  <a:pt x="63" y="108"/>
                  <a:pt x="68" y="94"/>
                  <a:pt x="78" y="85"/>
                </a:cubicBezTo>
                <a:cubicBezTo>
                  <a:pt x="94" y="70"/>
                  <a:pt x="120" y="73"/>
                  <a:pt x="122" y="73"/>
                </a:cubicBezTo>
                <a:cubicBezTo>
                  <a:pt x="239" y="95"/>
                  <a:pt x="239" y="95"/>
                  <a:pt x="239" y="95"/>
                </a:cubicBezTo>
                <a:cubicBezTo>
                  <a:pt x="241" y="95"/>
                  <a:pt x="243" y="95"/>
                  <a:pt x="245" y="96"/>
                </a:cubicBezTo>
                <a:cubicBezTo>
                  <a:pt x="258" y="97"/>
                  <a:pt x="280" y="100"/>
                  <a:pt x="298" y="121"/>
                </a:cubicBezTo>
                <a:cubicBezTo>
                  <a:pt x="311" y="136"/>
                  <a:pt x="312" y="179"/>
                  <a:pt x="309" y="209"/>
                </a:cubicBezTo>
                <a:cubicBezTo>
                  <a:pt x="284" y="205"/>
                  <a:pt x="284" y="205"/>
                  <a:pt x="284" y="205"/>
                </a:cubicBezTo>
                <a:cubicBezTo>
                  <a:pt x="248" y="421"/>
                  <a:pt x="248" y="421"/>
                  <a:pt x="248" y="421"/>
                </a:cubicBezTo>
                <a:lnTo>
                  <a:pt x="268" y="424"/>
                </a:lnTo>
                <a:close/>
                <a:moveTo>
                  <a:pt x="340" y="387"/>
                </a:moveTo>
                <a:cubicBezTo>
                  <a:pt x="338" y="398"/>
                  <a:pt x="328" y="409"/>
                  <a:pt x="314" y="409"/>
                </a:cubicBezTo>
                <a:cubicBezTo>
                  <a:pt x="312" y="409"/>
                  <a:pt x="311" y="409"/>
                  <a:pt x="309" y="409"/>
                </a:cubicBezTo>
                <a:cubicBezTo>
                  <a:pt x="274" y="403"/>
                  <a:pt x="274" y="403"/>
                  <a:pt x="274" y="403"/>
                </a:cubicBezTo>
                <a:cubicBezTo>
                  <a:pt x="303" y="230"/>
                  <a:pt x="303" y="230"/>
                  <a:pt x="303" y="230"/>
                </a:cubicBezTo>
                <a:cubicBezTo>
                  <a:pt x="365" y="241"/>
                  <a:pt x="365" y="241"/>
                  <a:pt x="365" y="241"/>
                </a:cubicBezTo>
                <a:lnTo>
                  <a:pt x="340" y="387"/>
                </a:lnTo>
                <a:close/>
                <a:moveTo>
                  <a:pt x="296" y="371"/>
                </a:moveTo>
                <a:cubicBezTo>
                  <a:pt x="295" y="379"/>
                  <a:pt x="300" y="386"/>
                  <a:pt x="308" y="388"/>
                </a:cubicBezTo>
                <a:cubicBezTo>
                  <a:pt x="316" y="389"/>
                  <a:pt x="323" y="384"/>
                  <a:pt x="324" y="376"/>
                </a:cubicBezTo>
                <a:cubicBezTo>
                  <a:pt x="326" y="368"/>
                  <a:pt x="320" y="361"/>
                  <a:pt x="313" y="360"/>
                </a:cubicBezTo>
                <a:cubicBezTo>
                  <a:pt x="305" y="358"/>
                  <a:pt x="298" y="363"/>
                  <a:pt x="296" y="37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5" name="Freeform 16"/>
          <p:cNvSpPr>
            <a:spLocks noEditPoints="1"/>
          </p:cNvSpPr>
          <p:nvPr/>
        </p:nvSpPr>
        <p:spPr bwMode="auto">
          <a:xfrm>
            <a:off x="3579348" y="1470610"/>
            <a:ext cx="849377" cy="546957"/>
          </a:xfrm>
          <a:custGeom>
            <a:avLst/>
            <a:gdLst>
              <a:gd name="T0" fmla="*/ 492 w 659"/>
              <a:gd name="T1" fmla="*/ 143 h 424"/>
              <a:gd name="T2" fmla="*/ 527 w 659"/>
              <a:gd name="T3" fmla="*/ 22 h 424"/>
              <a:gd name="T4" fmla="*/ 527 w 659"/>
              <a:gd name="T5" fmla="*/ 0 h 424"/>
              <a:gd name="T6" fmla="*/ 436 w 659"/>
              <a:gd name="T7" fmla="*/ 5 h 424"/>
              <a:gd name="T8" fmla="*/ 450 w 659"/>
              <a:gd name="T9" fmla="*/ 71 h 424"/>
              <a:gd name="T10" fmla="*/ 258 w 659"/>
              <a:gd name="T11" fmla="*/ 41 h 424"/>
              <a:gd name="T12" fmla="*/ 289 w 659"/>
              <a:gd name="T13" fmla="*/ 19 h 424"/>
              <a:gd name="T14" fmla="*/ 197 w 659"/>
              <a:gd name="T15" fmla="*/ 41 h 424"/>
              <a:gd name="T16" fmla="*/ 247 w 659"/>
              <a:gd name="T17" fmla="*/ 83 h 424"/>
              <a:gd name="T18" fmla="*/ 142 w 659"/>
              <a:gd name="T19" fmla="*/ 141 h 424"/>
              <a:gd name="T20" fmla="*/ 142 w 659"/>
              <a:gd name="T21" fmla="*/ 424 h 424"/>
              <a:gd name="T22" fmla="*/ 312 w 659"/>
              <a:gd name="T23" fmla="*/ 294 h 424"/>
              <a:gd name="T24" fmla="*/ 312 w 659"/>
              <a:gd name="T25" fmla="*/ 294 h 424"/>
              <a:gd name="T26" fmla="*/ 315 w 659"/>
              <a:gd name="T27" fmla="*/ 293 h 424"/>
              <a:gd name="T28" fmla="*/ 317 w 659"/>
              <a:gd name="T29" fmla="*/ 292 h 424"/>
              <a:gd name="T30" fmla="*/ 319 w 659"/>
              <a:gd name="T31" fmla="*/ 291 h 424"/>
              <a:gd name="T32" fmla="*/ 321 w 659"/>
              <a:gd name="T33" fmla="*/ 289 h 424"/>
              <a:gd name="T34" fmla="*/ 470 w 659"/>
              <a:gd name="T35" fmla="*/ 149 h 424"/>
              <a:gd name="T36" fmla="*/ 518 w 659"/>
              <a:gd name="T37" fmla="*/ 424 h 424"/>
              <a:gd name="T38" fmla="*/ 518 w 659"/>
              <a:gd name="T39" fmla="*/ 141 h 424"/>
              <a:gd name="T40" fmla="*/ 298 w 659"/>
              <a:gd name="T41" fmla="*/ 272 h 424"/>
              <a:gd name="T42" fmla="*/ 223 w 659"/>
              <a:gd name="T43" fmla="*/ 167 h 424"/>
              <a:gd name="T44" fmla="*/ 167 w 659"/>
              <a:gd name="T45" fmla="*/ 272 h 424"/>
              <a:gd name="T46" fmla="*/ 212 w 659"/>
              <a:gd name="T47" fmla="*/ 186 h 424"/>
              <a:gd name="T48" fmla="*/ 167 w 659"/>
              <a:gd name="T49" fmla="*/ 272 h 424"/>
              <a:gd name="T50" fmla="*/ 22 w 659"/>
              <a:gd name="T51" fmla="*/ 283 h 424"/>
              <a:gd name="T52" fmla="*/ 193 w 659"/>
              <a:gd name="T53" fmla="*/ 174 h 424"/>
              <a:gd name="T54" fmla="*/ 142 w 659"/>
              <a:gd name="T55" fmla="*/ 255 h 424"/>
              <a:gd name="T56" fmla="*/ 142 w 659"/>
              <a:gd name="T57" fmla="*/ 310 h 424"/>
              <a:gd name="T58" fmla="*/ 261 w 659"/>
              <a:gd name="T59" fmla="*/ 294 h 424"/>
              <a:gd name="T60" fmla="*/ 317 w 659"/>
              <a:gd name="T61" fmla="*/ 258 h 424"/>
              <a:gd name="T62" fmla="*/ 441 w 659"/>
              <a:gd name="T63" fmla="*/ 93 h 424"/>
              <a:gd name="T64" fmla="*/ 518 w 659"/>
              <a:gd name="T65" fmla="*/ 402 h 424"/>
              <a:gd name="T66" fmla="*/ 476 w 659"/>
              <a:gd name="T67" fmla="*/ 170 h 424"/>
              <a:gd name="T68" fmla="*/ 489 w 659"/>
              <a:gd name="T69" fmla="*/ 283 h 424"/>
              <a:gd name="T70" fmla="*/ 543 w 659"/>
              <a:gd name="T71" fmla="*/ 283 h 424"/>
              <a:gd name="T72" fmla="*/ 497 w 659"/>
              <a:gd name="T73" fmla="*/ 165 h 424"/>
              <a:gd name="T74" fmla="*/ 637 w 659"/>
              <a:gd name="T75" fmla="*/ 28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59" h="424">
                <a:moveTo>
                  <a:pt x="518" y="141"/>
                </a:moveTo>
                <a:cubicBezTo>
                  <a:pt x="509" y="141"/>
                  <a:pt x="500" y="142"/>
                  <a:pt x="492" y="143"/>
                </a:cubicBezTo>
                <a:cubicBezTo>
                  <a:pt x="459" y="22"/>
                  <a:pt x="459" y="22"/>
                  <a:pt x="459" y="22"/>
                </a:cubicBezTo>
                <a:cubicBezTo>
                  <a:pt x="527" y="22"/>
                  <a:pt x="527" y="22"/>
                  <a:pt x="527" y="22"/>
                </a:cubicBezTo>
                <a:cubicBezTo>
                  <a:pt x="533" y="22"/>
                  <a:pt x="538" y="17"/>
                  <a:pt x="538" y="11"/>
                </a:cubicBezTo>
                <a:cubicBezTo>
                  <a:pt x="538" y="5"/>
                  <a:pt x="533" y="0"/>
                  <a:pt x="527" y="0"/>
                </a:cubicBezTo>
                <a:cubicBezTo>
                  <a:pt x="445" y="0"/>
                  <a:pt x="445" y="0"/>
                  <a:pt x="445" y="0"/>
                </a:cubicBezTo>
                <a:cubicBezTo>
                  <a:pt x="442" y="0"/>
                  <a:pt x="438" y="2"/>
                  <a:pt x="436" y="5"/>
                </a:cubicBezTo>
                <a:cubicBezTo>
                  <a:pt x="434" y="7"/>
                  <a:pt x="433" y="11"/>
                  <a:pt x="434" y="14"/>
                </a:cubicBezTo>
                <a:cubicBezTo>
                  <a:pt x="450" y="71"/>
                  <a:pt x="450" y="71"/>
                  <a:pt x="450" y="71"/>
                </a:cubicBezTo>
                <a:cubicBezTo>
                  <a:pt x="266" y="71"/>
                  <a:pt x="266" y="71"/>
                  <a:pt x="266" y="71"/>
                </a:cubicBezTo>
                <a:cubicBezTo>
                  <a:pt x="258" y="41"/>
                  <a:pt x="258" y="41"/>
                  <a:pt x="258" y="41"/>
                </a:cubicBezTo>
                <a:cubicBezTo>
                  <a:pt x="289" y="41"/>
                  <a:pt x="289" y="41"/>
                  <a:pt x="289" y="41"/>
                </a:cubicBezTo>
                <a:cubicBezTo>
                  <a:pt x="289" y="19"/>
                  <a:pt x="289" y="19"/>
                  <a:pt x="289" y="19"/>
                </a:cubicBezTo>
                <a:cubicBezTo>
                  <a:pt x="197" y="19"/>
                  <a:pt x="197" y="19"/>
                  <a:pt x="197" y="19"/>
                </a:cubicBezTo>
                <a:cubicBezTo>
                  <a:pt x="197" y="41"/>
                  <a:pt x="197" y="41"/>
                  <a:pt x="197" y="41"/>
                </a:cubicBezTo>
                <a:cubicBezTo>
                  <a:pt x="235" y="41"/>
                  <a:pt x="235" y="41"/>
                  <a:pt x="235" y="41"/>
                </a:cubicBezTo>
                <a:cubicBezTo>
                  <a:pt x="247" y="83"/>
                  <a:pt x="247" y="83"/>
                  <a:pt x="247" y="83"/>
                </a:cubicBezTo>
                <a:cubicBezTo>
                  <a:pt x="204" y="155"/>
                  <a:pt x="204" y="155"/>
                  <a:pt x="204" y="155"/>
                </a:cubicBezTo>
                <a:cubicBezTo>
                  <a:pt x="185" y="146"/>
                  <a:pt x="164" y="141"/>
                  <a:pt x="142" y="141"/>
                </a:cubicBezTo>
                <a:cubicBezTo>
                  <a:pt x="64" y="141"/>
                  <a:pt x="0" y="205"/>
                  <a:pt x="0" y="283"/>
                </a:cubicBezTo>
                <a:cubicBezTo>
                  <a:pt x="0" y="361"/>
                  <a:pt x="64" y="424"/>
                  <a:pt x="142" y="424"/>
                </a:cubicBezTo>
                <a:cubicBezTo>
                  <a:pt x="216" y="424"/>
                  <a:pt x="277" y="367"/>
                  <a:pt x="283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2" y="294"/>
                  <a:pt x="312" y="294"/>
                  <a:pt x="312" y="294"/>
                </a:cubicBezTo>
                <a:cubicBezTo>
                  <a:pt x="313" y="294"/>
                  <a:pt x="314" y="293"/>
                  <a:pt x="315" y="293"/>
                </a:cubicBezTo>
                <a:cubicBezTo>
                  <a:pt x="315" y="293"/>
                  <a:pt x="315" y="293"/>
                  <a:pt x="315" y="293"/>
                </a:cubicBezTo>
                <a:cubicBezTo>
                  <a:pt x="316" y="293"/>
                  <a:pt x="316" y="293"/>
                  <a:pt x="317" y="292"/>
                </a:cubicBezTo>
                <a:cubicBezTo>
                  <a:pt x="317" y="292"/>
                  <a:pt x="317" y="292"/>
                  <a:pt x="317" y="292"/>
                </a:cubicBezTo>
                <a:cubicBezTo>
                  <a:pt x="318" y="292"/>
                  <a:pt x="318" y="292"/>
                  <a:pt x="319" y="291"/>
                </a:cubicBezTo>
                <a:cubicBezTo>
                  <a:pt x="319" y="291"/>
                  <a:pt x="319" y="291"/>
                  <a:pt x="319" y="291"/>
                </a:cubicBezTo>
                <a:cubicBezTo>
                  <a:pt x="320" y="290"/>
                  <a:pt x="320" y="290"/>
                  <a:pt x="321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459" y="106"/>
                  <a:pt x="459" y="106"/>
                  <a:pt x="459" y="106"/>
                </a:cubicBezTo>
                <a:cubicBezTo>
                  <a:pt x="470" y="149"/>
                  <a:pt x="470" y="149"/>
                  <a:pt x="470" y="149"/>
                </a:cubicBezTo>
                <a:cubicBezTo>
                  <a:pt x="415" y="169"/>
                  <a:pt x="376" y="221"/>
                  <a:pt x="376" y="283"/>
                </a:cubicBezTo>
                <a:cubicBezTo>
                  <a:pt x="376" y="361"/>
                  <a:pt x="439" y="424"/>
                  <a:pt x="518" y="424"/>
                </a:cubicBezTo>
                <a:cubicBezTo>
                  <a:pt x="596" y="424"/>
                  <a:pt x="659" y="361"/>
                  <a:pt x="659" y="283"/>
                </a:cubicBezTo>
                <a:cubicBezTo>
                  <a:pt x="659" y="205"/>
                  <a:pt x="596" y="141"/>
                  <a:pt x="518" y="141"/>
                </a:cubicBezTo>
                <a:close/>
                <a:moveTo>
                  <a:pt x="255" y="113"/>
                </a:moveTo>
                <a:cubicBezTo>
                  <a:pt x="298" y="272"/>
                  <a:pt x="298" y="272"/>
                  <a:pt x="298" y="272"/>
                </a:cubicBezTo>
                <a:cubicBezTo>
                  <a:pt x="283" y="272"/>
                  <a:pt x="283" y="272"/>
                  <a:pt x="283" y="272"/>
                </a:cubicBezTo>
                <a:cubicBezTo>
                  <a:pt x="280" y="228"/>
                  <a:pt x="257" y="190"/>
                  <a:pt x="223" y="167"/>
                </a:cubicBezTo>
                <a:lnTo>
                  <a:pt x="255" y="113"/>
                </a:lnTo>
                <a:close/>
                <a:moveTo>
                  <a:pt x="167" y="272"/>
                </a:moveTo>
                <a:cubicBezTo>
                  <a:pt x="166" y="270"/>
                  <a:pt x="165" y="268"/>
                  <a:pt x="164" y="267"/>
                </a:cubicBezTo>
                <a:cubicBezTo>
                  <a:pt x="212" y="186"/>
                  <a:pt x="212" y="186"/>
                  <a:pt x="212" y="186"/>
                </a:cubicBezTo>
                <a:cubicBezTo>
                  <a:pt x="239" y="205"/>
                  <a:pt x="258" y="236"/>
                  <a:pt x="261" y="272"/>
                </a:cubicBezTo>
                <a:lnTo>
                  <a:pt x="167" y="272"/>
                </a:lnTo>
                <a:close/>
                <a:moveTo>
                  <a:pt x="142" y="402"/>
                </a:moveTo>
                <a:cubicBezTo>
                  <a:pt x="76" y="402"/>
                  <a:pt x="22" y="349"/>
                  <a:pt x="22" y="283"/>
                </a:cubicBezTo>
                <a:cubicBezTo>
                  <a:pt x="22" y="217"/>
                  <a:pt x="76" y="163"/>
                  <a:pt x="142" y="163"/>
                </a:cubicBezTo>
                <a:cubicBezTo>
                  <a:pt x="160" y="163"/>
                  <a:pt x="177" y="167"/>
                  <a:pt x="193" y="174"/>
                </a:cubicBezTo>
                <a:cubicBezTo>
                  <a:pt x="145" y="256"/>
                  <a:pt x="145" y="256"/>
                  <a:pt x="145" y="256"/>
                </a:cubicBezTo>
                <a:cubicBezTo>
                  <a:pt x="144" y="255"/>
                  <a:pt x="143" y="255"/>
                  <a:pt x="142" y="255"/>
                </a:cubicBezTo>
                <a:cubicBezTo>
                  <a:pt x="127" y="255"/>
                  <a:pt x="115" y="268"/>
                  <a:pt x="115" y="283"/>
                </a:cubicBezTo>
                <a:cubicBezTo>
                  <a:pt x="115" y="298"/>
                  <a:pt x="127" y="310"/>
                  <a:pt x="142" y="310"/>
                </a:cubicBezTo>
                <a:cubicBezTo>
                  <a:pt x="153" y="310"/>
                  <a:pt x="162" y="303"/>
                  <a:pt x="167" y="294"/>
                </a:cubicBezTo>
                <a:cubicBezTo>
                  <a:pt x="261" y="294"/>
                  <a:pt x="261" y="294"/>
                  <a:pt x="261" y="294"/>
                </a:cubicBezTo>
                <a:cubicBezTo>
                  <a:pt x="255" y="354"/>
                  <a:pt x="204" y="402"/>
                  <a:pt x="142" y="402"/>
                </a:cubicBezTo>
                <a:close/>
                <a:moveTo>
                  <a:pt x="317" y="258"/>
                </a:moveTo>
                <a:cubicBezTo>
                  <a:pt x="272" y="93"/>
                  <a:pt x="272" y="93"/>
                  <a:pt x="272" y="93"/>
                </a:cubicBezTo>
                <a:cubicBezTo>
                  <a:pt x="441" y="93"/>
                  <a:pt x="441" y="93"/>
                  <a:pt x="441" y="93"/>
                </a:cubicBezTo>
                <a:lnTo>
                  <a:pt x="317" y="258"/>
                </a:lnTo>
                <a:close/>
                <a:moveTo>
                  <a:pt x="518" y="402"/>
                </a:moveTo>
                <a:cubicBezTo>
                  <a:pt x="452" y="402"/>
                  <a:pt x="398" y="349"/>
                  <a:pt x="398" y="283"/>
                </a:cubicBezTo>
                <a:cubicBezTo>
                  <a:pt x="398" y="231"/>
                  <a:pt x="431" y="187"/>
                  <a:pt x="476" y="170"/>
                </a:cubicBezTo>
                <a:cubicBezTo>
                  <a:pt x="500" y="261"/>
                  <a:pt x="500" y="261"/>
                  <a:pt x="500" y="261"/>
                </a:cubicBezTo>
                <a:cubicBezTo>
                  <a:pt x="493" y="265"/>
                  <a:pt x="489" y="273"/>
                  <a:pt x="489" y="283"/>
                </a:cubicBezTo>
                <a:cubicBezTo>
                  <a:pt x="489" y="298"/>
                  <a:pt x="501" y="310"/>
                  <a:pt x="516" y="310"/>
                </a:cubicBezTo>
                <a:cubicBezTo>
                  <a:pt x="531" y="310"/>
                  <a:pt x="543" y="298"/>
                  <a:pt x="543" y="283"/>
                </a:cubicBezTo>
                <a:cubicBezTo>
                  <a:pt x="543" y="269"/>
                  <a:pt x="534" y="258"/>
                  <a:pt x="522" y="256"/>
                </a:cubicBezTo>
                <a:cubicBezTo>
                  <a:pt x="497" y="165"/>
                  <a:pt x="497" y="165"/>
                  <a:pt x="497" y="165"/>
                </a:cubicBezTo>
                <a:cubicBezTo>
                  <a:pt x="504" y="164"/>
                  <a:pt x="511" y="163"/>
                  <a:pt x="518" y="163"/>
                </a:cubicBezTo>
                <a:cubicBezTo>
                  <a:pt x="583" y="163"/>
                  <a:pt x="637" y="217"/>
                  <a:pt x="637" y="283"/>
                </a:cubicBezTo>
                <a:cubicBezTo>
                  <a:pt x="637" y="349"/>
                  <a:pt x="583" y="402"/>
                  <a:pt x="518" y="40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6" name="Freeform 11"/>
          <p:cNvSpPr>
            <a:spLocks noEditPoints="1"/>
          </p:cNvSpPr>
          <p:nvPr/>
        </p:nvSpPr>
        <p:spPr bwMode="auto">
          <a:xfrm>
            <a:off x="5010545" y="1518737"/>
            <a:ext cx="997010" cy="450703"/>
          </a:xfrm>
          <a:custGeom>
            <a:avLst/>
            <a:gdLst>
              <a:gd name="T0" fmla="*/ 715 w 769"/>
              <a:gd name="T1" fmla="*/ 118 h 347"/>
              <a:gd name="T2" fmla="*/ 552 w 769"/>
              <a:gd name="T3" fmla="*/ 81 h 347"/>
              <a:gd name="T4" fmla="*/ 367 w 769"/>
              <a:gd name="T5" fmla="*/ 0 h 347"/>
              <a:gd name="T6" fmla="*/ 256 w 769"/>
              <a:gd name="T7" fmla="*/ 0 h 347"/>
              <a:gd name="T8" fmla="*/ 93 w 769"/>
              <a:gd name="T9" fmla="*/ 81 h 347"/>
              <a:gd name="T10" fmla="*/ 0 w 769"/>
              <a:gd name="T11" fmla="*/ 81 h 347"/>
              <a:gd name="T12" fmla="*/ 0 w 769"/>
              <a:gd name="T13" fmla="*/ 201 h 347"/>
              <a:gd name="T14" fmla="*/ 77 w 769"/>
              <a:gd name="T15" fmla="*/ 282 h 347"/>
              <a:gd name="T16" fmla="*/ 98 w 769"/>
              <a:gd name="T17" fmla="*/ 282 h 347"/>
              <a:gd name="T18" fmla="*/ 173 w 769"/>
              <a:gd name="T19" fmla="*/ 347 h 347"/>
              <a:gd name="T20" fmla="*/ 249 w 769"/>
              <a:gd name="T21" fmla="*/ 282 h 347"/>
              <a:gd name="T22" fmla="*/ 386 w 769"/>
              <a:gd name="T23" fmla="*/ 282 h 347"/>
              <a:gd name="T24" fmla="*/ 502 w 769"/>
              <a:gd name="T25" fmla="*/ 282 h 347"/>
              <a:gd name="T26" fmla="*/ 521 w 769"/>
              <a:gd name="T27" fmla="*/ 282 h 347"/>
              <a:gd name="T28" fmla="*/ 596 w 769"/>
              <a:gd name="T29" fmla="*/ 347 h 347"/>
              <a:gd name="T30" fmla="*/ 671 w 769"/>
              <a:gd name="T31" fmla="*/ 282 h 347"/>
              <a:gd name="T32" fmla="*/ 769 w 769"/>
              <a:gd name="T33" fmla="*/ 282 h 347"/>
              <a:gd name="T34" fmla="*/ 769 w 769"/>
              <a:gd name="T35" fmla="*/ 189 h 347"/>
              <a:gd name="T36" fmla="*/ 715 w 769"/>
              <a:gd name="T37" fmla="*/ 118 h 347"/>
              <a:gd name="T38" fmla="*/ 173 w 769"/>
              <a:gd name="T39" fmla="*/ 325 h 347"/>
              <a:gd name="T40" fmla="*/ 119 w 769"/>
              <a:gd name="T41" fmla="*/ 271 h 347"/>
              <a:gd name="T42" fmla="*/ 173 w 769"/>
              <a:gd name="T43" fmla="*/ 217 h 347"/>
              <a:gd name="T44" fmla="*/ 227 w 769"/>
              <a:gd name="T45" fmla="*/ 271 h 347"/>
              <a:gd name="T46" fmla="*/ 173 w 769"/>
              <a:gd name="T47" fmla="*/ 325 h 347"/>
              <a:gd name="T48" fmla="*/ 596 w 769"/>
              <a:gd name="T49" fmla="*/ 325 h 347"/>
              <a:gd name="T50" fmla="*/ 542 w 769"/>
              <a:gd name="T51" fmla="*/ 271 h 347"/>
              <a:gd name="T52" fmla="*/ 596 w 769"/>
              <a:gd name="T53" fmla="*/ 217 h 347"/>
              <a:gd name="T54" fmla="*/ 650 w 769"/>
              <a:gd name="T55" fmla="*/ 271 h 347"/>
              <a:gd name="T56" fmla="*/ 596 w 769"/>
              <a:gd name="T57" fmla="*/ 325 h 347"/>
              <a:gd name="T58" fmla="*/ 747 w 769"/>
              <a:gd name="T59" fmla="*/ 260 h 347"/>
              <a:gd name="T60" fmla="*/ 671 w 769"/>
              <a:gd name="T61" fmla="*/ 260 h 347"/>
              <a:gd name="T62" fmla="*/ 596 w 769"/>
              <a:gd name="T63" fmla="*/ 195 h 347"/>
              <a:gd name="T64" fmla="*/ 521 w 769"/>
              <a:gd name="T65" fmla="*/ 260 h 347"/>
              <a:gd name="T66" fmla="*/ 386 w 769"/>
              <a:gd name="T67" fmla="*/ 260 h 347"/>
              <a:gd name="T68" fmla="*/ 249 w 769"/>
              <a:gd name="T69" fmla="*/ 260 h 347"/>
              <a:gd name="T70" fmla="*/ 173 w 769"/>
              <a:gd name="T71" fmla="*/ 195 h 347"/>
              <a:gd name="T72" fmla="*/ 98 w 769"/>
              <a:gd name="T73" fmla="*/ 260 h 347"/>
              <a:gd name="T74" fmla="*/ 77 w 769"/>
              <a:gd name="T75" fmla="*/ 260 h 347"/>
              <a:gd name="T76" fmla="*/ 22 w 769"/>
              <a:gd name="T77" fmla="*/ 201 h 347"/>
              <a:gd name="T78" fmla="*/ 22 w 769"/>
              <a:gd name="T79" fmla="*/ 103 h 347"/>
              <a:gd name="T80" fmla="*/ 101 w 769"/>
              <a:gd name="T81" fmla="*/ 103 h 347"/>
              <a:gd name="T82" fmla="*/ 104 w 769"/>
              <a:gd name="T83" fmla="*/ 100 h 347"/>
              <a:gd name="T84" fmla="*/ 256 w 769"/>
              <a:gd name="T85" fmla="*/ 22 h 347"/>
              <a:gd name="T86" fmla="*/ 367 w 769"/>
              <a:gd name="T87" fmla="*/ 22 h 347"/>
              <a:gd name="T88" fmla="*/ 540 w 769"/>
              <a:gd name="T89" fmla="*/ 100 h 347"/>
              <a:gd name="T90" fmla="*/ 543 w 769"/>
              <a:gd name="T91" fmla="*/ 103 h 347"/>
              <a:gd name="T92" fmla="*/ 548 w 769"/>
              <a:gd name="T93" fmla="*/ 103 h 347"/>
              <a:gd name="T94" fmla="*/ 747 w 769"/>
              <a:gd name="T95" fmla="*/ 189 h 347"/>
              <a:gd name="T96" fmla="*/ 747 w 769"/>
              <a:gd name="T97" fmla="*/ 260 h 347"/>
              <a:gd name="T98" fmla="*/ 465 w 769"/>
              <a:gd name="T99" fmla="*/ 113 h 347"/>
              <a:gd name="T100" fmla="*/ 212 w 769"/>
              <a:gd name="T101" fmla="*/ 113 h 347"/>
              <a:gd name="T102" fmla="*/ 181 w 769"/>
              <a:gd name="T103" fmla="*/ 84 h 347"/>
              <a:gd name="T104" fmla="*/ 166 w 769"/>
              <a:gd name="T105" fmla="*/ 100 h 347"/>
              <a:gd name="T106" fmla="*/ 203 w 769"/>
              <a:gd name="T107" fmla="*/ 135 h 347"/>
              <a:gd name="T108" fmla="*/ 469 w 769"/>
              <a:gd name="T109" fmla="*/ 135 h 347"/>
              <a:gd name="T110" fmla="*/ 504 w 769"/>
              <a:gd name="T111" fmla="*/ 122 h 347"/>
              <a:gd name="T112" fmla="*/ 496 w 769"/>
              <a:gd name="T113" fmla="*/ 101 h 347"/>
              <a:gd name="T114" fmla="*/ 465 w 769"/>
              <a:gd name="T115" fmla="*/ 11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69" h="347">
                <a:moveTo>
                  <a:pt x="715" y="118"/>
                </a:moveTo>
                <a:cubicBezTo>
                  <a:pt x="676" y="96"/>
                  <a:pt x="619" y="83"/>
                  <a:pt x="552" y="81"/>
                </a:cubicBezTo>
                <a:cubicBezTo>
                  <a:pt x="492" y="25"/>
                  <a:pt x="435" y="0"/>
                  <a:pt x="367" y="0"/>
                </a:cubicBezTo>
                <a:cubicBezTo>
                  <a:pt x="256" y="0"/>
                  <a:pt x="256" y="0"/>
                  <a:pt x="256" y="0"/>
                </a:cubicBezTo>
                <a:cubicBezTo>
                  <a:pt x="192" y="0"/>
                  <a:pt x="110" y="66"/>
                  <a:pt x="93" y="81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201"/>
                  <a:pt x="0" y="201"/>
                  <a:pt x="0" y="201"/>
                </a:cubicBezTo>
                <a:cubicBezTo>
                  <a:pt x="0" y="253"/>
                  <a:pt x="27" y="282"/>
                  <a:pt x="77" y="282"/>
                </a:cubicBezTo>
                <a:cubicBezTo>
                  <a:pt x="98" y="282"/>
                  <a:pt x="98" y="282"/>
                  <a:pt x="98" y="282"/>
                </a:cubicBezTo>
                <a:cubicBezTo>
                  <a:pt x="104" y="318"/>
                  <a:pt x="135" y="347"/>
                  <a:pt x="173" y="347"/>
                </a:cubicBezTo>
                <a:cubicBezTo>
                  <a:pt x="212" y="347"/>
                  <a:pt x="243" y="318"/>
                  <a:pt x="249" y="282"/>
                </a:cubicBezTo>
                <a:cubicBezTo>
                  <a:pt x="288" y="281"/>
                  <a:pt x="337" y="282"/>
                  <a:pt x="386" y="282"/>
                </a:cubicBezTo>
                <a:cubicBezTo>
                  <a:pt x="426" y="282"/>
                  <a:pt x="466" y="282"/>
                  <a:pt x="502" y="282"/>
                </a:cubicBezTo>
                <a:cubicBezTo>
                  <a:pt x="509" y="282"/>
                  <a:pt x="515" y="282"/>
                  <a:pt x="521" y="282"/>
                </a:cubicBezTo>
                <a:cubicBezTo>
                  <a:pt x="526" y="318"/>
                  <a:pt x="558" y="347"/>
                  <a:pt x="596" y="347"/>
                </a:cubicBezTo>
                <a:cubicBezTo>
                  <a:pt x="634" y="347"/>
                  <a:pt x="666" y="318"/>
                  <a:pt x="671" y="282"/>
                </a:cubicBezTo>
                <a:cubicBezTo>
                  <a:pt x="769" y="282"/>
                  <a:pt x="769" y="282"/>
                  <a:pt x="769" y="282"/>
                </a:cubicBezTo>
                <a:cubicBezTo>
                  <a:pt x="769" y="189"/>
                  <a:pt x="769" y="189"/>
                  <a:pt x="769" y="189"/>
                </a:cubicBezTo>
                <a:cubicBezTo>
                  <a:pt x="769" y="164"/>
                  <a:pt x="749" y="138"/>
                  <a:pt x="715" y="118"/>
                </a:cubicBezTo>
                <a:close/>
                <a:moveTo>
                  <a:pt x="173" y="325"/>
                </a:moveTo>
                <a:cubicBezTo>
                  <a:pt x="144" y="325"/>
                  <a:pt x="119" y="300"/>
                  <a:pt x="119" y="271"/>
                </a:cubicBezTo>
                <a:cubicBezTo>
                  <a:pt x="119" y="241"/>
                  <a:pt x="144" y="217"/>
                  <a:pt x="173" y="217"/>
                </a:cubicBezTo>
                <a:cubicBezTo>
                  <a:pt x="203" y="217"/>
                  <a:pt x="227" y="241"/>
                  <a:pt x="227" y="271"/>
                </a:cubicBezTo>
                <a:cubicBezTo>
                  <a:pt x="227" y="300"/>
                  <a:pt x="203" y="325"/>
                  <a:pt x="173" y="325"/>
                </a:cubicBezTo>
                <a:close/>
                <a:moveTo>
                  <a:pt x="596" y="325"/>
                </a:moveTo>
                <a:cubicBezTo>
                  <a:pt x="566" y="325"/>
                  <a:pt x="542" y="300"/>
                  <a:pt x="542" y="271"/>
                </a:cubicBezTo>
                <a:cubicBezTo>
                  <a:pt x="542" y="241"/>
                  <a:pt x="566" y="217"/>
                  <a:pt x="596" y="217"/>
                </a:cubicBezTo>
                <a:cubicBezTo>
                  <a:pt x="626" y="217"/>
                  <a:pt x="650" y="241"/>
                  <a:pt x="650" y="271"/>
                </a:cubicBezTo>
                <a:cubicBezTo>
                  <a:pt x="650" y="300"/>
                  <a:pt x="626" y="325"/>
                  <a:pt x="596" y="325"/>
                </a:cubicBezTo>
                <a:close/>
                <a:moveTo>
                  <a:pt x="747" y="260"/>
                </a:moveTo>
                <a:cubicBezTo>
                  <a:pt x="671" y="260"/>
                  <a:pt x="671" y="260"/>
                  <a:pt x="671" y="260"/>
                </a:cubicBezTo>
                <a:cubicBezTo>
                  <a:pt x="666" y="223"/>
                  <a:pt x="634" y="195"/>
                  <a:pt x="596" y="195"/>
                </a:cubicBezTo>
                <a:cubicBezTo>
                  <a:pt x="558" y="195"/>
                  <a:pt x="526" y="223"/>
                  <a:pt x="521" y="260"/>
                </a:cubicBezTo>
                <a:cubicBezTo>
                  <a:pt x="481" y="260"/>
                  <a:pt x="433" y="260"/>
                  <a:pt x="386" y="260"/>
                </a:cubicBezTo>
                <a:cubicBezTo>
                  <a:pt x="337" y="260"/>
                  <a:pt x="288" y="259"/>
                  <a:pt x="249" y="260"/>
                </a:cubicBezTo>
                <a:cubicBezTo>
                  <a:pt x="243" y="223"/>
                  <a:pt x="212" y="195"/>
                  <a:pt x="173" y="195"/>
                </a:cubicBezTo>
                <a:cubicBezTo>
                  <a:pt x="135" y="195"/>
                  <a:pt x="104" y="223"/>
                  <a:pt x="98" y="260"/>
                </a:cubicBezTo>
                <a:cubicBezTo>
                  <a:pt x="77" y="260"/>
                  <a:pt x="77" y="260"/>
                  <a:pt x="77" y="260"/>
                </a:cubicBezTo>
                <a:cubicBezTo>
                  <a:pt x="40" y="260"/>
                  <a:pt x="22" y="241"/>
                  <a:pt x="22" y="201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101" y="103"/>
                  <a:pt x="101" y="103"/>
                  <a:pt x="101" y="103"/>
                </a:cubicBezTo>
                <a:cubicBezTo>
                  <a:pt x="104" y="100"/>
                  <a:pt x="104" y="100"/>
                  <a:pt x="104" y="100"/>
                </a:cubicBezTo>
                <a:cubicBezTo>
                  <a:pt x="105" y="99"/>
                  <a:pt x="193" y="22"/>
                  <a:pt x="256" y="22"/>
                </a:cubicBezTo>
                <a:cubicBezTo>
                  <a:pt x="367" y="22"/>
                  <a:pt x="367" y="22"/>
                  <a:pt x="367" y="22"/>
                </a:cubicBezTo>
                <a:cubicBezTo>
                  <a:pt x="430" y="22"/>
                  <a:pt x="483" y="46"/>
                  <a:pt x="540" y="100"/>
                </a:cubicBezTo>
                <a:cubicBezTo>
                  <a:pt x="543" y="103"/>
                  <a:pt x="543" y="103"/>
                  <a:pt x="543" y="103"/>
                </a:cubicBezTo>
                <a:cubicBezTo>
                  <a:pt x="548" y="103"/>
                  <a:pt x="548" y="103"/>
                  <a:pt x="548" y="103"/>
                </a:cubicBezTo>
                <a:cubicBezTo>
                  <a:pt x="685" y="107"/>
                  <a:pt x="747" y="156"/>
                  <a:pt x="747" y="189"/>
                </a:cubicBezTo>
                <a:lnTo>
                  <a:pt x="747" y="260"/>
                </a:lnTo>
                <a:close/>
                <a:moveTo>
                  <a:pt x="465" y="113"/>
                </a:moveTo>
                <a:cubicBezTo>
                  <a:pt x="212" y="113"/>
                  <a:pt x="212" y="113"/>
                  <a:pt x="212" y="113"/>
                </a:cubicBezTo>
                <a:cubicBezTo>
                  <a:pt x="181" y="84"/>
                  <a:pt x="181" y="84"/>
                  <a:pt x="181" y="84"/>
                </a:cubicBezTo>
                <a:cubicBezTo>
                  <a:pt x="166" y="100"/>
                  <a:pt x="166" y="100"/>
                  <a:pt x="166" y="100"/>
                </a:cubicBezTo>
                <a:cubicBezTo>
                  <a:pt x="203" y="135"/>
                  <a:pt x="203" y="135"/>
                  <a:pt x="203" y="135"/>
                </a:cubicBezTo>
                <a:cubicBezTo>
                  <a:pt x="469" y="135"/>
                  <a:pt x="469" y="135"/>
                  <a:pt x="469" y="135"/>
                </a:cubicBezTo>
                <a:cubicBezTo>
                  <a:pt x="504" y="122"/>
                  <a:pt x="504" y="122"/>
                  <a:pt x="504" y="122"/>
                </a:cubicBezTo>
                <a:cubicBezTo>
                  <a:pt x="496" y="101"/>
                  <a:pt x="496" y="101"/>
                  <a:pt x="496" y="101"/>
                </a:cubicBezTo>
                <a:lnTo>
                  <a:pt x="465" y="1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7" name="Freeform 6"/>
          <p:cNvSpPr>
            <a:spLocks noEditPoints="1"/>
          </p:cNvSpPr>
          <p:nvPr/>
        </p:nvSpPr>
        <p:spPr bwMode="auto">
          <a:xfrm>
            <a:off x="8084307" y="1471910"/>
            <a:ext cx="623700" cy="544356"/>
          </a:xfrm>
          <a:custGeom>
            <a:avLst/>
            <a:gdLst>
              <a:gd name="T0" fmla="*/ 394 w 493"/>
              <a:gd name="T1" fmla="*/ 160 h 430"/>
              <a:gd name="T2" fmla="*/ 405 w 493"/>
              <a:gd name="T3" fmla="*/ 145 h 430"/>
              <a:gd name="T4" fmla="*/ 373 w 493"/>
              <a:gd name="T5" fmla="*/ 52 h 430"/>
              <a:gd name="T6" fmla="*/ 109 w 493"/>
              <a:gd name="T7" fmla="*/ 61 h 430"/>
              <a:gd name="T8" fmla="*/ 90 w 493"/>
              <a:gd name="T9" fmla="*/ 156 h 430"/>
              <a:gd name="T10" fmla="*/ 128 w 493"/>
              <a:gd name="T11" fmla="*/ 74 h 430"/>
              <a:gd name="T12" fmla="*/ 380 w 493"/>
              <a:gd name="T13" fmla="*/ 138 h 430"/>
              <a:gd name="T14" fmla="*/ 128 w 493"/>
              <a:gd name="T15" fmla="*/ 74 h 430"/>
              <a:gd name="T16" fmla="*/ 417 w 493"/>
              <a:gd name="T17" fmla="*/ 8 h 430"/>
              <a:gd name="T18" fmla="*/ 89 w 493"/>
              <a:gd name="T19" fmla="*/ 0 h 430"/>
              <a:gd name="T20" fmla="*/ 36 w 493"/>
              <a:gd name="T21" fmla="*/ 160 h 430"/>
              <a:gd name="T22" fmla="*/ 0 w 493"/>
              <a:gd name="T23" fmla="*/ 307 h 430"/>
              <a:gd name="T24" fmla="*/ 49 w 493"/>
              <a:gd name="T25" fmla="*/ 352 h 430"/>
              <a:gd name="T26" fmla="*/ 89 w 493"/>
              <a:gd name="T27" fmla="*/ 430 h 430"/>
              <a:gd name="T28" fmla="*/ 147 w 493"/>
              <a:gd name="T29" fmla="*/ 390 h 430"/>
              <a:gd name="T30" fmla="*/ 346 w 493"/>
              <a:gd name="T31" fmla="*/ 352 h 430"/>
              <a:gd name="T32" fmla="*/ 386 w 493"/>
              <a:gd name="T33" fmla="*/ 430 h 430"/>
              <a:gd name="T34" fmla="*/ 444 w 493"/>
              <a:gd name="T35" fmla="*/ 390 h 430"/>
              <a:gd name="T36" fmla="*/ 449 w 493"/>
              <a:gd name="T37" fmla="*/ 352 h 430"/>
              <a:gd name="T38" fmla="*/ 493 w 493"/>
              <a:gd name="T39" fmla="*/ 204 h 430"/>
              <a:gd name="T40" fmla="*/ 125 w 493"/>
              <a:gd name="T41" fmla="*/ 390 h 430"/>
              <a:gd name="T42" fmla="*/ 89 w 493"/>
              <a:gd name="T43" fmla="*/ 408 h 430"/>
              <a:gd name="T44" fmla="*/ 71 w 493"/>
              <a:gd name="T45" fmla="*/ 352 h 430"/>
              <a:gd name="T46" fmla="*/ 125 w 493"/>
              <a:gd name="T47" fmla="*/ 390 h 430"/>
              <a:gd name="T48" fmla="*/ 404 w 493"/>
              <a:gd name="T49" fmla="*/ 408 h 430"/>
              <a:gd name="T50" fmla="*/ 368 w 493"/>
              <a:gd name="T51" fmla="*/ 390 h 430"/>
              <a:gd name="T52" fmla="*/ 422 w 493"/>
              <a:gd name="T53" fmla="*/ 352 h 430"/>
              <a:gd name="T54" fmla="*/ 471 w 493"/>
              <a:gd name="T55" fmla="*/ 307 h 430"/>
              <a:gd name="T56" fmla="*/ 44 w 493"/>
              <a:gd name="T57" fmla="*/ 330 h 430"/>
              <a:gd name="T58" fmla="*/ 22 w 493"/>
              <a:gd name="T59" fmla="*/ 204 h 430"/>
              <a:gd name="T60" fmla="*/ 55 w 493"/>
              <a:gd name="T61" fmla="*/ 173 h 430"/>
              <a:gd name="T62" fmla="*/ 398 w 493"/>
              <a:gd name="T63" fmla="*/ 22 h 430"/>
              <a:gd name="T64" fmla="*/ 449 w 493"/>
              <a:gd name="T65" fmla="*/ 181 h 430"/>
              <a:gd name="T66" fmla="*/ 471 w 493"/>
              <a:gd name="T67" fmla="*/ 307 h 430"/>
              <a:gd name="T68" fmla="*/ 247 w 493"/>
              <a:gd name="T69" fmla="*/ 202 h 430"/>
              <a:gd name="T70" fmla="*/ 179 w 493"/>
              <a:gd name="T71" fmla="*/ 212 h 430"/>
              <a:gd name="T72" fmla="*/ 170 w 493"/>
              <a:gd name="T73" fmla="*/ 288 h 430"/>
              <a:gd name="T74" fmla="*/ 312 w 493"/>
              <a:gd name="T75" fmla="*/ 299 h 430"/>
              <a:gd name="T76" fmla="*/ 323 w 493"/>
              <a:gd name="T77" fmla="*/ 223 h 430"/>
              <a:gd name="T78" fmla="*/ 301 w 493"/>
              <a:gd name="T79" fmla="*/ 277 h 430"/>
              <a:gd name="T80" fmla="*/ 192 w 493"/>
              <a:gd name="T81" fmla="*/ 232 h 430"/>
              <a:gd name="T82" fmla="*/ 301 w 493"/>
              <a:gd name="T83" fmla="*/ 232 h 430"/>
              <a:gd name="T84" fmla="*/ 98 w 493"/>
              <a:gd name="T85" fmla="*/ 212 h 430"/>
              <a:gd name="T86" fmla="*/ 98 w 493"/>
              <a:gd name="T87" fmla="*/ 299 h 430"/>
              <a:gd name="T88" fmla="*/ 98 w 493"/>
              <a:gd name="T89" fmla="*/ 212 h 430"/>
              <a:gd name="T90" fmla="*/ 76 w 493"/>
              <a:gd name="T91" fmla="*/ 256 h 430"/>
              <a:gd name="T92" fmla="*/ 120 w 493"/>
              <a:gd name="T93" fmla="*/ 256 h 430"/>
              <a:gd name="T94" fmla="*/ 395 w 493"/>
              <a:gd name="T95" fmla="*/ 212 h 430"/>
              <a:gd name="T96" fmla="*/ 395 w 493"/>
              <a:gd name="T97" fmla="*/ 299 h 430"/>
              <a:gd name="T98" fmla="*/ 395 w 493"/>
              <a:gd name="T99" fmla="*/ 212 h 430"/>
              <a:gd name="T100" fmla="*/ 373 w 493"/>
              <a:gd name="T101" fmla="*/ 256 h 430"/>
              <a:gd name="T102" fmla="*/ 417 w 493"/>
              <a:gd name="T103" fmla="*/ 256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93" h="430">
                <a:moveTo>
                  <a:pt x="99" y="160"/>
                </a:moveTo>
                <a:cubicBezTo>
                  <a:pt x="394" y="160"/>
                  <a:pt x="394" y="160"/>
                  <a:pt x="394" y="160"/>
                </a:cubicBezTo>
                <a:cubicBezTo>
                  <a:pt x="400" y="160"/>
                  <a:pt x="405" y="155"/>
                  <a:pt x="405" y="149"/>
                </a:cubicBezTo>
                <a:cubicBezTo>
                  <a:pt x="405" y="148"/>
                  <a:pt x="405" y="146"/>
                  <a:pt x="405" y="145"/>
                </a:cubicBezTo>
                <a:cubicBezTo>
                  <a:pt x="384" y="61"/>
                  <a:pt x="384" y="61"/>
                  <a:pt x="384" y="61"/>
                </a:cubicBezTo>
                <a:cubicBezTo>
                  <a:pt x="383" y="56"/>
                  <a:pt x="378" y="52"/>
                  <a:pt x="373" y="52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15" y="52"/>
                  <a:pt x="110" y="56"/>
                  <a:pt x="109" y="61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7" y="150"/>
                  <a:pt x="88" y="153"/>
                  <a:pt x="90" y="156"/>
                </a:cubicBezTo>
                <a:cubicBezTo>
                  <a:pt x="92" y="159"/>
                  <a:pt x="95" y="160"/>
                  <a:pt x="99" y="160"/>
                </a:cubicBezTo>
                <a:close/>
                <a:moveTo>
                  <a:pt x="128" y="74"/>
                </a:moveTo>
                <a:cubicBezTo>
                  <a:pt x="364" y="74"/>
                  <a:pt x="364" y="74"/>
                  <a:pt x="364" y="74"/>
                </a:cubicBezTo>
                <a:cubicBezTo>
                  <a:pt x="380" y="138"/>
                  <a:pt x="380" y="138"/>
                  <a:pt x="380" y="138"/>
                </a:cubicBezTo>
                <a:cubicBezTo>
                  <a:pt x="113" y="138"/>
                  <a:pt x="113" y="138"/>
                  <a:pt x="113" y="138"/>
                </a:cubicBezTo>
                <a:lnTo>
                  <a:pt x="128" y="74"/>
                </a:lnTo>
                <a:close/>
                <a:moveTo>
                  <a:pt x="457" y="160"/>
                </a:moveTo>
                <a:cubicBezTo>
                  <a:pt x="417" y="8"/>
                  <a:pt x="417" y="8"/>
                  <a:pt x="417" y="8"/>
                </a:cubicBezTo>
                <a:cubicBezTo>
                  <a:pt x="416" y="3"/>
                  <a:pt x="412" y="0"/>
                  <a:pt x="407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4" y="0"/>
                  <a:pt x="80" y="3"/>
                  <a:pt x="79" y="8"/>
                </a:cubicBezTo>
                <a:cubicBezTo>
                  <a:pt x="36" y="160"/>
                  <a:pt x="36" y="160"/>
                  <a:pt x="36" y="160"/>
                </a:cubicBezTo>
                <a:cubicBezTo>
                  <a:pt x="15" y="164"/>
                  <a:pt x="0" y="182"/>
                  <a:pt x="0" y="204"/>
                </a:cubicBezTo>
                <a:cubicBezTo>
                  <a:pt x="0" y="307"/>
                  <a:pt x="0" y="307"/>
                  <a:pt x="0" y="307"/>
                </a:cubicBezTo>
                <a:cubicBezTo>
                  <a:pt x="0" y="332"/>
                  <a:pt x="20" y="352"/>
                  <a:pt x="44" y="352"/>
                </a:cubicBezTo>
                <a:cubicBezTo>
                  <a:pt x="49" y="352"/>
                  <a:pt x="49" y="352"/>
                  <a:pt x="49" y="352"/>
                </a:cubicBezTo>
                <a:cubicBezTo>
                  <a:pt x="49" y="390"/>
                  <a:pt x="49" y="390"/>
                  <a:pt x="49" y="390"/>
                </a:cubicBezTo>
                <a:cubicBezTo>
                  <a:pt x="49" y="412"/>
                  <a:pt x="67" y="430"/>
                  <a:pt x="89" y="430"/>
                </a:cubicBezTo>
                <a:cubicBezTo>
                  <a:pt x="107" y="430"/>
                  <a:pt x="107" y="430"/>
                  <a:pt x="107" y="430"/>
                </a:cubicBezTo>
                <a:cubicBezTo>
                  <a:pt x="129" y="430"/>
                  <a:pt x="147" y="412"/>
                  <a:pt x="147" y="390"/>
                </a:cubicBezTo>
                <a:cubicBezTo>
                  <a:pt x="147" y="352"/>
                  <a:pt x="147" y="352"/>
                  <a:pt x="147" y="352"/>
                </a:cubicBezTo>
                <a:cubicBezTo>
                  <a:pt x="346" y="352"/>
                  <a:pt x="346" y="352"/>
                  <a:pt x="346" y="352"/>
                </a:cubicBezTo>
                <a:cubicBezTo>
                  <a:pt x="346" y="390"/>
                  <a:pt x="346" y="390"/>
                  <a:pt x="346" y="390"/>
                </a:cubicBezTo>
                <a:cubicBezTo>
                  <a:pt x="346" y="412"/>
                  <a:pt x="364" y="430"/>
                  <a:pt x="386" y="430"/>
                </a:cubicBezTo>
                <a:cubicBezTo>
                  <a:pt x="404" y="430"/>
                  <a:pt x="404" y="430"/>
                  <a:pt x="404" y="430"/>
                </a:cubicBezTo>
                <a:cubicBezTo>
                  <a:pt x="426" y="430"/>
                  <a:pt x="444" y="412"/>
                  <a:pt x="444" y="390"/>
                </a:cubicBezTo>
                <a:cubicBezTo>
                  <a:pt x="444" y="352"/>
                  <a:pt x="444" y="352"/>
                  <a:pt x="444" y="352"/>
                </a:cubicBezTo>
                <a:cubicBezTo>
                  <a:pt x="449" y="352"/>
                  <a:pt x="449" y="352"/>
                  <a:pt x="449" y="352"/>
                </a:cubicBezTo>
                <a:cubicBezTo>
                  <a:pt x="473" y="352"/>
                  <a:pt x="493" y="332"/>
                  <a:pt x="493" y="307"/>
                </a:cubicBezTo>
                <a:cubicBezTo>
                  <a:pt x="493" y="204"/>
                  <a:pt x="493" y="204"/>
                  <a:pt x="493" y="204"/>
                </a:cubicBezTo>
                <a:cubicBezTo>
                  <a:pt x="493" y="182"/>
                  <a:pt x="478" y="164"/>
                  <a:pt x="457" y="160"/>
                </a:cubicBezTo>
                <a:close/>
                <a:moveTo>
                  <a:pt x="125" y="390"/>
                </a:moveTo>
                <a:cubicBezTo>
                  <a:pt x="125" y="400"/>
                  <a:pt x="117" y="408"/>
                  <a:pt x="107" y="408"/>
                </a:cubicBezTo>
                <a:cubicBezTo>
                  <a:pt x="89" y="408"/>
                  <a:pt x="89" y="408"/>
                  <a:pt x="89" y="408"/>
                </a:cubicBezTo>
                <a:cubicBezTo>
                  <a:pt x="79" y="408"/>
                  <a:pt x="71" y="400"/>
                  <a:pt x="71" y="390"/>
                </a:cubicBezTo>
                <a:cubicBezTo>
                  <a:pt x="71" y="352"/>
                  <a:pt x="71" y="352"/>
                  <a:pt x="71" y="352"/>
                </a:cubicBezTo>
                <a:cubicBezTo>
                  <a:pt x="125" y="352"/>
                  <a:pt x="125" y="352"/>
                  <a:pt x="125" y="352"/>
                </a:cubicBezTo>
                <a:lnTo>
                  <a:pt x="125" y="390"/>
                </a:lnTo>
                <a:close/>
                <a:moveTo>
                  <a:pt x="422" y="390"/>
                </a:moveTo>
                <a:cubicBezTo>
                  <a:pt x="422" y="400"/>
                  <a:pt x="414" y="408"/>
                  <a:pt x="404" y="408"/>
                </a:cubicBezTo>
                <a:cubicBezTo>
                  <a:pt x="386" y="408"/>
                  <a:pt x="386" y="408"/>
                  <a:pt x="386" y="408"/>
                </a:cubicBezTo>
                <a:cubicBezTo>
                  <a:pt x="376" y="408"/>
                  <a:pt x="368" y="400"/>
                  <a:pt x="368" y="390"/>
                </a:cubicBezTo>
                <a:cubicBezTo>
                  <a:pt x="368" y="352"/>
                  <a:pt x="368" y="352"/>
                  <a:pt x="368" y="352"/>
                </a:cubicBezTo>
                <a:cubicBezTo>
                  <a:pt x="422" y="352"/>
                  <a:pt x="422" y="352"/>
                  <a:pt x="422" y="352"/>
                </a:cubicBezTo>
                <a:lnTo>
                  <a:pt x="422" y="390"/>
                </a:lnTo>
                <a:close/>
                <a:moveTo>
                  <a:pt x="471" y="307"/>
                </a:moveTo>
                <a:cubicBezTo>
                  <a:pt x="471" y="320"/>
                  <a:pt x="461" y="330"/>
                  <a:pt x="449" y="330"/>
                </a:cubicBezTo>
                <a:cubicBezTo>
                  <a:pt x="44" y="330"/>
                  <a:pt x="44" y="330"/>
                  <a:pt x="44" y="330"/>
                </a:cubicBezTo>
                <a:cubicBezTo>
                  <a:pt x="32" y="330"/>
                  <a:pt x="22" y="320"/>
                  <a:pt x="22" y="307"/>
                </a:cubicBezTo>
                <a:cubicBezTo>
                  <a:pt x="22" y="204"/>
                  <a:pt x="22" y="204"/>
                  <a:pt x="22" y="204"/>
                </a:cubicBezTo>
                <a:cubicBezTo>
                  <a:pt x="22" y="191"/>
                  <a:pt x="32" y="181"/>
                  <a:pt x="45" y="181"/>
                </a:cubicBezTo>
                <a:cubicBezTo>
                  <a:pt x="50" y="181"/>
                  <a:pt x="54" y="178"/>
                  <a:pt x="55" y="173"/>
                </a:cubicBezTo>
                <a:cubicBezTo>
                  <a:pt x="98" y="22"/>
                  <a:pt x="98" y="22"/>
                  <a:pt x="98" y="22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438" y="173"/>
                  <a:pt x="438" y="173"/>
                  <a:pt x="438" y="173"/>
                </a:cubicBezTo>
                <a:cubicBezTo>
                  <a:pt x="439" y="178"/>
                  <a:pt x="444" y="181"/>
                  <a:pt x="449" y="181"/>
                </a:cubicBezTo>
                <a:cubicBezTo>
                  <a:pt x="461" y="181"/>
                  <a:pt x="471" y="191"/>
                  <a:pt x="471" y="204"/>
                </a:cubicBezTo>
                <a:lnTo>
                  <a:pt x="471" y="307"/>
                </a:lnTo>
                <a:close/>
                <a:moveTo>
                  <a:pt x="314" y="212"/>
                </a:moveTo>
                <a:cubicBezTo>
                  <a:pt x="247" y="202"/>
                  <a:pt x="247" y="202"/>
                  <a:pt x="247" y="202"/>
                </a:cubicBezTo>
                <a:cubicBezTo>
                  <a:pt x="246" y="202"/>
                  <a:pt x="245" y="202"/>
                  <a:pt x="244" y="202"/>
                </a:cubicBezTo>
                <a:cubicBezTo>
                  <a:pt x="179" y="212"/>
                  <a:pt x="179" y="212"/>
                  <a:pt x="179" y="212"/>
                </a:cubicBezTo>
                <a:cubicBezTo>
                  <a:pt x="174" y="213"/>
                  <a:pt x="170" y="217"/>
                  <a:pt x="170" y="223"/>
                </a:cubicBezTo>
                <a:cubicBezTo>
                  <a:pt x="170" y="288"/>
                  <a:pt x="170" y="288"/>
                  <a:pt x="170" y="288"/>
                </a:cubicBezTo>
                <a:cubicBezTo>
                  <a:pt x="170" y="295"/>
                  <a:pt x="175" y="299"/>
                  <a:pt x="181" y="299"/>
                </a:cubicBezTo>
                <a:cubicBezTo>
                  <a:pt x="312" y="299"/>
                  <a:pt x="312" y="299"/>
                  <a:pt x="312" y="299"/>
                </a:cubicBezTo>
                <a:cubicBezTo>
                  <a:pt x="318" y="299"/>
                  <a:pt x="323" y="295"/>
                  <a:pt x="323" y="288"/>
                </a:cubicBezTo>
                <a:cubicBezTo>
                  <a:pt x="323" y="223"/>
                  <a:pt x="323" y="223"/>
                  <a:pt x="323" y="223"/>
                </a:cubicBezTo>
                <a:cubicBezTo>
                  <a:pt x="323" y="217"/>
                  <a:pt x="319" y="213"/>
                  <a:pt x="314" y="212"/>
                </a:cubicBezTo>
                <a:close/>
                <a:moveTo>
                  <a:pt x="301" y="277"/>
                </a:moveTo>
                <a:cubicBezTo>
                  <a:pt x="192" y="277"/>
                  <a:pt x="192" y="277"/>
                  <a:pt x="192" y="277"/>
                </a:cubicBezTo>
                <a:cubicBezTo>
                  <a:pt x="192" y="232"/>
                  <a:pt x="192" y="232"/>
                  <a:pt x="192" y="232"/>
                </a:cubicBezTo>
                <a:cubicBezTo>
                  <a:pt x="245" y="224"/>
                  <a:pt x="245" y="224"/>
                  <a:pt x="245" y="224"/>
                </a:cubicBezTo>
                <a:cubicBezTo>
                  <a:pt x="301" y="232"/>
                  <a:pt x="301" y="232"/>
                  <a:pt x="301" y="232"/>
                </a:cubicBezTo>
                <a:lnTo>
                  <a:pt x="301" y="277"/>
                </a:lnTo>
                <a:close/>
                <a:moveTo>
                  <a:pt x="98" y="212"/>
                </a:moveTo>
                <a:cubicBezTo>
                  <a:pt x="74" y="212"/>
                  <a:pt x="54" y="231"/>
                  <a:pt x="54" y="256"/>
                </a:cubicBezTo>
                <a:cubicBezTo>
                  <a:pt x="54" y="280"/>
                  <a:pt x="74" y="299"/>
                  <a:pt x="98" y="299"/>
                </a:cubicBezTo>
                <a:cubicBezTo>
                  <a:pt x="122" y="299"/>
                  <a:pt x="142" y="280"/>
                  <a:pt x="142" y="256"/>
                </a:cubicBezTo>
                <a:cubicBezTo>
                  <a:pt x="142" y="231"/>
                  <a:pt x="122" y="212"/>
                  <a:pt x="98" y="212"/>
                </a:cubicBezTo>
                <a:close/>
                <a:moveTo>
                  <a:pt x="98" y="277"/>
                </a:moveTo>
                <a:cubicBezTo>
                  <a:pt x="86" y="277"/>
                  <a:pt x="76" y="268"/>
                  <a:pt x="76" y="256"/>
                </a:cubicBezTo>
                <a:cubicBezTo>
                  <a:pt x="76" y="244"/>
                  <a:pt x="86" y="234"/>
                  <a:pt x="98" y="234"/>
                </a:cubicBezTo>
                <a:cubicBezTo>
                  <a:pt x="110" y="234"/>
                  <a:pt x="120" y="244"/>
                  <a:pt x="120" y="256"/>
                </a:cubicBezTo>
                <a:cubicBezTo>
                  <a:pt x="120" y="268"/>
                  <a:pt x="110" y="277"/>
                  <a:pt x="98" y="277"/>
                </a:cubicBezTo>
                <a:close/>
                <a:moveTo>
                  <a:pt x="395" y="212"/>
                </a:moveTo>
                <a:cubicBezTo>
                  <a:pt x="371" y="212"/>
                  <a:pt x="351" y="231"/>
                  <a:pt x="351" y="256"/>
                </a:cubicBezTo>
                <a:cubicBezTo>
                  <a:pt x="351" y="280"/>
                  <a:pt x="371" y="299"/>
                  <a:pt x="395" y="299"/>
                </a:cubicBezTo>
                <a:cubicBezTo>
                  <a:pt x="419" y="299"/>
                  <a:pt x="439" y="280"/>
                  <a:pt x="439" y="256"/>
                </a:cubicBezTo>
                <a:cubicBezTo>
                  <a:pt x="439" y="231"/>
                  <a:pt x="419" y="212"/>
                  <a:pt x="395" y="212"/>
                </a:cubicBezTo>
                <a:close/>
                <a:moveTo>
                  <a:pt x="395" y="277"/>
                </a:moveTo>
                <a:cubicBezTo>
                  <a:pt x="383" y="277"/>
                  <a:pt x="373" y="268"/>
                  <a:pt x="373" y="256"/>
                </a:cubicBezTo>
                <a:cubicBezTo>
                  <a:pt x="373" y="244"/>
                  <a:pt x="383" y="234"/>
                  <a:pt x="395" y="234"/>
                </a:cubicBezTo>
                <a:cubicBezTo>
                  <a:pt x="407" y="234"/>
                  <a:pt x="417" y="244"/>
                  <a:pt x="417" y="256"/>
                </a:cubicBezTo>
                <a:cubicBezTo>
                  <a:pt x="417" y="268"/>
                  <a:pt x="407" y="277"/>
                  <a:pt x="395" y="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8" name="Freeform 11"/>
          <p:cNvSpPr>
            <a:spLocks noEditPoints="1"/>
          </p:cNvSpPr>
          <p:nvPr/>
        </p:nvSpPr>
        <p:spPr bwMode="auto">
          <a:xfrm>
            <a:off x="6589375" y="1491421"/>
            <a:ext cx="913112" cy="505334"/>
          </a:xfrm>
          <a:custGeom>
            <a:avLst/>
            <a:gdLst>
              <a:gd name="T0" fmla="*/ 596 w 722"/>
              <a:gd name="T1" fmla="*/ 192 h 399"/>
              <a:gd name="T2" fmla="*/ 586 w 722"/>
              <a:gd name="T3" fmla="*/ 160 h 399"/>
              <a:gd name="T4" fmla="*/ 582 w 722"/>
              <a:gd name="T5" fmla="*/ 151 h 399"/>
              <a:gd name="T6" fmla="*/ 687 w 722"/>
              <a:gd name="T7" fmla="*/ 164 h 399"/>
              <a:gd name="T8" fmla="*/ 698 w 722"/>
              <a:gd name="T9" fmla="*/ 145 h 399"/>
              <a:gd name="T10" fmla="*/ 575 w 722"/>
              <a:gd name="T11" fmla="*/ 130 h 399"/>
              <a:gd name="T12" fmla="*/ 471 w 722"/>
              <a:gd name="T13" fmla="*/ 7 h 399"/>
              <a:gd name="T14" fmla="*/ 514 w 722"/>
              <a:gd name="T15" fmla="*/ 24 h 399"/>
              <a:gd name="T16" fmla="*/ 547 w 722"/>
              <a:gd name="T17" fmla="*/ 140 h 399"/>
              <a:gd name="T18" fmla="*/ 343 w 722"/>
              <a:gd name="T19" fmla="*/ 94 h 399"/>
              <a:gd name="T20" fmla="*/ 0 w 722"/>
              <a:gd name="T21" fmla="*/ 64 h 399"/>
              <a:gd name="T22" fmla="*/ 88 w 722"/>
              <a:gd name="T23" fmla="*/ 156 h 399"/>
              <a:gd name="T24" fmla="*/ 232 w 722"/>
              <a:gd name="T25" fmla="*/ 180 h 399"/>
              <a:gd name="T26" fmla="*/ 134 w 722"/>
              <a:gd name="T27" fmla="*/ 189 h 399"/>
              <a:gd name="T28" fmla="*/ 134 w 722"/>
              <a:gd name="T29" fmla="*/ 399 h 399"/>
              <a:gd name="T30" fmla="*/ 215 w 722"/>
              <a:gd name="T31" fmla="*/ 228 h 399"/>
              <a:gd name="T32" fmla="*/ 286 w 722"/>
              <a:gd name="T33" fmla="*/ 294 h 399"/>
              <a:gd name="T34" fmla="*/ 469 w 722"/>
              <a:gd name="T35" fmla="*/ 305 h 399"/>
              <a:gd name="T36" fmla="*/ 561 w 722"/>
              <a:gd name="T37" fmla="*/ 157 h 399"/>
              <a:gd name="T38" fmla="*/ 575 w 722"/>
              <a:gd name="T39" fmla="*/ 198 h 399"/>
              <a:gd name="T40" fmla="*/ 617 w 722"/>
              <a:gd name="T41" fmla="*/ 399 h 399"/>
              <a:gd name="T42" fmla="*/ 617 w 722"/>
              <a:gd name="T43" fmla="*/ 189 h 399"/>
              <a:gd name="T44" fmla="*/ 134 w 722"/>
              <a:gd name="T45" fmla="*/ 377 h 399"/>
              <a:gd name="T46" fmla="*/ 134 w 722"/>
              <a:gd name="T47" fmla="*/ 211 h 399"/>
              <a:gd name="T48" fmla="*/ 124 w 722"/>
              <a:gd name="T49" fmla="*/ 288 h 399"/>
              <a:gd name="T50" fmla="*/ 132 w 722"/>
              <a:gd name="T51" fmla="*/ 307 h 399"/>
              <a:gd name="T52" fmla="*/ 200 w 722"/>
              <a:gd name="T53" fmla="*/ 244 h 399"/>
              <a:gd name="T54" fmla="*/ 447 w 722"/>
              <a:gd name="T55" fmla="*/ 283 h 399"/>
              <a:gd name="T56" fmla="*/ 138 w 722"/>
              <a:gd name="T57" fmla="*/ 125 h 399"/>
              <a:gd name="T58" fmla="*/ 44 w 722"/>
              <a:gd name="T59" fmla="*/ 81 h 399"/>
              <a:gd name="T60" fmla="*/ 348 w 722"/>
              <a:gd name="T61" fmla="*/ 120 h 399"/>
              <a:gd name="T62" fmla="*/ 442 w 722"/>
              <a:gd name="T63" fmla="*/ 91 h 399"/>
              <a:gd name="T64" fmla="*/ 447 w 722"/>
              <a:gd name="T65" fmla="*/ 283 h 399"/>
              <a:gd name="T66" fmla="*/ 534 w 722"/>
              <a:gd name="T67" fmla="*/ 294 h 399"/>
              <a:gd name="T68" fmla="*/ 606 w 722"/>
              <a:gd name="T69" fmla="*/ 297 h 399"/>
              <a:gd name="T70" fmla="*/ 620 w 722"/>
              <a:gd name="T71" fmla="*/ 304 h 399"/>
              <a:gd name="T72" fmla="*/ 602 w 722"/>
              <a:gd name="T73" fmla="*/ 213 h 399"/>
              <a:gd name="T74" fmla="*/ 700 w 722"/>
              <a:gd name="T75" fmla="*/ 294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22" h="399">
                <a:moveTo>
                  <a:pt x="617" y="189"/>
                </a:moveTo>
                <a:cubicBezTo>
                  <a:pt x="610" y="189"/>
                  <a:pt x="602" y="190"/>
                  <a:pt x="596" y="192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6" y="160"/>
                  <a:pt x="586" y="160"/>
                  <a:pt x="586" y="160"/>
                </a:cubicBezTo>
                <a:cubicBezTo>
                  <a:pt x="582" y="151"/>
                  <a:pt x="582" y="151"/>
                  <a:pt x="582" y="151"/>
                </a:cubicBezTo>
                <a:cubicBezTo>
                  <a:pt x="593" y="148"/>
                  <a:pt x="605" y="147"/>
                  <a:pt x="617" y="147"/>
                </a:cubicBezTo>
                <a:cubicBezTo>
                  <a:pt x="641" y="147"/>
                  <a:pt x="666" y="153"/>
                  <a:pt x="687" y="164"/>
                </a:cubicBezTo>
                <a:cubicBezTo>
                  <a:pt x="693" y="167"/>
                  <a:pt x="699" y="165"/>
                  <a:pt x="702" y="160"/>
                </a:cubicBezTo>
                <a:cubicBezTo>
                  <a:pt x="705" y="155"/>
                  <a:pt x="703" y="148"/>
                  <a:pt x="698" y="145"/>
                </a:cubicBezTo>
                <a:cubicBezTo>
                  <a:pt x="673" y="132"/>
                  <a:pt x="645" y="125"/>
                  <a:pt x="617" y="125"/>
                </a:cubicBezTo>
                <a:cubicBezTo>
                  <a:pt x="602" y="125"/>
                  <a:pt x="588" y="127"/>
                  <a:pt x="575" y="130"/>
                </a:cubicBezTo>
                <a:cubicBezTo>
                  <a:pt x="529" y="0"/>
                  <a:pt x="529" y="0"/>
                  <a:pt x="529" y="0"/>
                </a:cubicBezTo>
                <a:cubicBezTo>
                  <a:pt x="471" y="7"/>
                  <a:pt x="471" y="7"/>
                  <a:pt x="471" y="7"/>
                </a:cubicBezTo>
                <a:cubicBezTo>
                  <a:pt x="474" y="29"/>
                  <a:pt x="474" y="29"/>
                  <a:pt x="474" y="29"/>
                </a:cubicBezTo>
                <a:cubicBezTo>
                  <a:pt x="514" y="24"/>
                  <a:pt x="514" y="24"/>
                  <a:pt x="514" y="24"/>
                </a:cubicBezTo>
                <a:cubicBezTo>
                  <a:pt x="554" y="137"/>
                  <a:pt x="554" y="137"/>
                  <a:pt x="554" y="137"/>
                </a:cubicBezTo>
                <a:cubicBezTo>
                  <a:pt x="552" y="138"/>
                  <a:pt x="549" y="139"/>
                  <a:pt x="547" y="140"/>
                </a:cubicBezTo>
                <a:cubicBezTo>
                  <a:pt x="537" y="126"/>
                  <a:pt x="509" y="92"/>
                  <a:pt x="450" y="71"/>
                </a:cubicBezTo>
                <a:cubicBezTo>
                  <a:pt x="400" y="52"/>
                  <a:pt x="357" y="82"/>
                  <a:pt x="343" y="94"/>
                </a:cubicBezTo>
                <a:cubicBezTo>
                  <a:pt x="182" y="41"/>
                  <a:pt x="27" y="61"/>
                  <a:pt x="20" y="61"/>
                </a:cubicBezTo>
                <a:cubicBezTo>
                  <a:pt x="0" y="64"/>
                  <a:pt x="0" y="64"/>
                  <a:pt x="0" y="64"/>
                </a:cubicBezTo>
                <a:cubicBezTo>
                  <a:pt x="81" y="158"/>
                  <a:pt x="81" y="158"/>
                  <a:pt x="81" y="158"/>
                </a:cubicBezTo>
                <a:cubicBezTo>
                  <a:pt x="88" y="156"/>
                  <a:pt x="88" y="156"/>
                  <a:pt x="88" y="156"/>
                </a:cubicBezTo>
                <a:cubicBezTo>
                  <a:pt x="104" y="150"/>
                  <a:pt x="121" y="147"/>
                  <a:pt x="138" y="147"/>
                </a:cubicBezTo>
                <a:cubicBezTo>
                  <a:pt x="174" y="147"/>
                  <a:pt x="206" y="159"/>
                  <a:pt x="232" y="180"/>
                </a:cubicBezTo>
                <a:cubicBezTo>
                  <a:pt x="200" y="213"/>
                  <a:pt x="200" y="213"/>
                  <a:pt x="200" y="213"/>
                </a:cubicBezTo>
                <a:cubicBezTo>
                  <a:pt x="182" y="198"/>
                  <a:pt x="159" y="189"/>
                  <a:pt x="134" y="189"/>
                </a:cubicBezTo>
                <a:cubicBezTo>
                  <a:pt x="76" y="189"/>
                  <a:pt x="29" y="237"/>
                  <a:pt x="29" y="294"/>
                </a:cubicBezTo>
                <a:cubicBezTo>
                  <a:pt x="29" y="352"/>
                  <a:pt x="76" y="399"/>
                  <a:pt x="134" y="399"/>
                </a:cubicBezTo>
                <a:cubicBezTo>
                  <a:pt x="192" y="399"/>
                  <a:pt x="239" y="352"/>
                  <a:pt x="239" y="294"/>
                </a:cubicBezTo>
                <a:cubicBezTo>
                  <a:pt x="239" y="269"/>
                  <a:pt x="230" y="246"/>
                  <a:pt x="215" y="228"/>
                </a:cubicBezTo>
                <a:cubicBezTo>
                  <a:pt x="248" y="195"/>
                  <a:pt x="248" y="195"/>
                  <a:pt x="248" y="195"/>
                </a:cubicBezTo>
                <a:cubicBezTo>
                  <a:pt x="272" y="222"/>
                  <a:pt x="286" y="256"/>
                  <a:pt x="286" y="294"/>
                </a:cubicBezTo>
                <a:cubicBezTo>
                  <a:pt x="286" y="305"/>
                  <a:pt x="286" y="305"/>
                  <a:pt x="286" y="305"/>
                </a:cubicBezTo>
                <a:cubicBezTo>
                  <a:pt x="469" y="305"/>
                  <a:pt x="469" y="305"/>
                  <a:pt x="469" y="305"/>
                </a:cubicBezTo>
                <a:cubicBezTo>
                  <a:pt x="469" y="294"/>
                  <a:pt x="469" y="294"/>
                  <a:pt x="469" y="294"/>
                </a:cubicBezTo>
                <a:cubicBezTo>
                  <a:pt x="469" y="233"/>
                  <a:pt x="507" y="179"/>
                  <a:pt x="561" y="157"/>
                </a:cubicBezTo>
                <a:cubicBezTo>
                  <a:pt x="565" y="167"/>
                  <a:pt x="565" y="167"/>
                  <a:pt x="565" y="167"/>
                </a:cubicBezTo>
                <a:cubicBezTo>
                  <a:pt x="575" y="198"/>
                  <a:pt x="575" y="198"/>
                  <a:pt x="575" y="198"/>
                </a:cubicBezTo>
                <a:cubicBezTo>
                  <a:pt x="538" y="215"/>
                  <a:pt x="512" y="251"/>
                  <a:pt x="512" y="294"/>
                </a:cubicBezTo>
                <a:cubicBezTo>
                  <a:pt x="512" y="352"/>
                  <a:pt x="559" y="399"/>
                  <a:pt x="617" y="399"/>
                </a:cubicBezTo>
                <a:cubicBezTo>
                  <a:pt x="675" y="399"/>
                  <a:pt x="722" y="352"/>
                  <a:pt x="722" y="294"/>
                </a:cubicBezTo>
                <a:cubicBezTo>
                  <a:pt x="722" y="237"/>
                  <a:pt x="675" y="189"/>
                  <a:pt x="617" y="189"/>
                </a:cubicBezTo>
                <a:close/>
                <a:moveTo>
                  <a:pt x="217" y="294"/>
                </a:moveTo>
                <a:cubicBezTo>
                  <a:pt x="217" y="340"/>
                  <a:pt x="180" y="377"/>
                  <a:pt x="134" y="377"/>
                </a:cubicBezTo>
                <a:cubicBezTo>
                  <a:pt x="88" y="377"/>
                  <a:pt x="51" y="340"/>
                  <a:pt x="51" y="294"/>
                </a:cubicBezTo>
                <a:cubicBezTo>
                  <a:pt x="51" y="249"/>
                  <a:pt x="88" y="211"/>
                  <a:pt x="134" y="211"/>
                </a:cubicBezTo>
                <a:cubicBezTo>
                  <a:pt x="153" y="211"/>
                  <a:pt x="170" y="218"/>
                  <a:pt x="184" y="228"/>
                </a:cubicBezTo>
                <a:cubicBezTo>
                  <a:pt x="124" y="288"/>
                  <a:pt x="124" y="288"/>
                  <a:pt x="124" y="288"/>
                </a:cubicBezTo>
                <a:cubicBezTo>
                  <a:pt x="120" y="292"/>
                  <a:pt x="120" y="299"/>
                  <a:pt x="124" y="303"/>
                </a:cubicBezTo>
                <a:cubicBezTo>
                  <a:pt x="126" y="306"/>
                  <a:pt x="129" y="307"/>
                  <a:pt x="132" y="307"/>
                </a:cubicBezTo>
                <a:cubicBezTo>
                  <a:pt x="135" y="307"/>
                  <a:pt x="138" y="306"/>
                  <a:pt x="140" y="303"/>
                </a:cubicBezTo>
                <a:cubicBezTo>
                  <a:pt x="200" y="244"/>
                  <a:pt x="200" y="244"/>
                  <a:pt x="200" y="244"/>
                </a:cubicBezTo>
                <a:cubicBezTo>
                  <a:pt x="211" y="258"/>
                  <a:pt x="217" y="275"/>
                  <a:pt x="217" y="294"/>
                </a:cubicBezTo>
                <a:close/>
                <a:moveTo>
                  <a:pt x="447" y="283"/>
                </a:moveTo>
                <a:cubicBezTo>
                  <a:pt x="308" y="283"/>
                  <a:pt x="308" y="283"/>
                  <a:pt x="308" y="283"/>
                </a:cubicBezTo>
                <a:cubicBezTo>
                  <a:pt x="302" y="195"/>
                  <a:pt x="228" y="125"/>
                  <a:pt x="138" y="125"/>
                </a:cubicBezTo>
                <a:cubicBezTo>
                  <a:pt x="121" y="125"/>
                  <a:pt x="104" y="127"/>
                  <a:pt x="87" y="132"/>
                </a:cubicBezTo>
                <a:cubicBezTo>
                  <a:pt x="44" y="81"/>
                  <a:pt x="44" y="81"/>
                  <a:pt x="44" y="81"/>
                </a:cubicBezTo>
                <a:cubicBezTo>
                  <a:pt x="92" y="78"/>
                  <a:pt x="218" y="74"/>
                  <a:pt x="342" y="117"/>
                </a:cubicBezTo>
                <a:cubicBezTo>
                  <a:pt x="348" y="120"/>
                  <a:pt x="348" y="120"/>
                  <a:pt x="348" y="120"/>
                </a:cubicBezTo>
                <a:cubicBezTo>
                  <a:pt x="353" y="115"/>
                  <a:pt x="353" y="115"/>
                  <a:pt x="353" y="115"/>
                </a:cubicBezTo>
                <a:cubicBezTo>
                  <a:pt x="355" y="113"/>
                  <a:pt x="395" y="74"/>
                  <a:pt x="442" y="91"/>
                </a:cubicBezTo>
                <a:cubicBezTo>
                  <a:pt x="492" y="110"/>
                  <a:pt x="518" y="138"/>
                  <a:pt x="527" y="150"/>
                </a:cubicBezTo>
                <a:cubicBezTo>
                  <a:pt x="482" y="179"/>
                  <a:pt x="451" y="227"/>
                  <a:pt x="447" y="283"/>
                </a:cubicBezTo>
                <a:close/>
                <a:moveTo>
                  <a:pt x="617" y="377"/>
                </a:moveTo>
                <a:cubicBezTo>
                  <a:pt x="571" y="377"/>
                  <a:pt x="534" y="340"/>
                  <a:pt x="534" y="294"/>
                </a:cubicBezTo>
                <a:cubicBezTo>
                  <a:pt x="534" y="261"/>
                  <a:pt x="553" y="233"/>
                  <a:pt x="581" y="219"/>
                </a:cubicBezTo>
                <a:cubicBezTo>
                  <a:pt x="606" y="297"/>
                  <a:pt x="606" y="297"/>
                  <a:pt x="606" y="297"/>
                </a:cubicBezTo>
                <a:cubicBezTo>
                  <a:pt x="608" y="302"/>
                  <a:pt x="612" y="305"/>
                  <a:pt x="617" y="305"/>
                </a:cubicBezTo>
                <a:cubicBezTo>
                  <a:pt x="618" y="305"/>
                  <a:pt x="619" y="305"/>
                  <a:pt x="620" y="304"/>
                </a:cubicBezTo>
                <a:cubicBezTo>
                  <a:pt x="626" y="303"/>
                  <a:pt x="629" y="296"/>
                  <a:pt x="627" y="291"/>
                </a:cubicBezTo>
                <a:cubicBezTo>
                  <a:pt x="602" y="213"/>
                  <a:pt x="602" y="213"/>
                  <a:pt x="602" y="213"/>
                </a:cubicBezTo>
                <a:cubicBezTo>
                  <a:pt x="607" y="212"/>
                  <a:pt x="612" y="211"/>
                  <a:pt x="617" y="211"/>
                </a:cubicBezTo>
                <a:cubicBezTo>
                  <a:pt x="663" y="211"/>
                  <a:pt x="700" y="249"/>
                  <a:pt x="700" y="294"/>
                </a:cubicBezTo>
                <a:cubicBezTo>
                  <a:pt x="700" y="340"/>
                  <a:pt x="663" y="377"/>
                  <a:pt x="617" y="3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9" name="Freeform 9"/>
          <p:cNvSpPr>
            <a:spLocks noEditPoints="1"/>
          </p:cNvSpPr>
          <p:nvPr/>
        </p:nvSpPr>
        <p:spPr bwMode="auto">
          <a:xfrm>
            <a:off x="9289827" y="1436466"/>
            <a:ext cx="723206" cy="615245"/>
          </a:xfrm>
          <a:custGeom>
            <a:avLst/>
            <a:gdLst>
              <a:gd name="T0" fmla="*/ 68 w 558"/>
              <a:gd name="T1" fmla="*/ 330 h 474"/>
              <a:gd name="T2" fmla="*/ 221 w 558"/>
              <a:gd name="T3" fmla="*/ 330 h 474"/>
              <a:gd name="T4" fmla="*/ 144 w 558"/>
              <a:gd name="T5" fmla="*/ 384 h 474"/>
              <a:gd name="T6" fmla="*/ 144 w 558"/>
              <a:gd name="T7" fmla="*/ 275 h 474"/>
              <a:gd name="T8" fmla="*/ 144 w 558"/>
              <a:gd name="T9" fmla="*/ 384 h 474"/>
              <a:gd name="T10" fmla="*/ 431 w 558"/>
              <a:gd name="T11" fmla="*/ 385 h 474"/>
              <a:gd name="T12" fmla="*/ 505 w 558"/>
              <a:gd name="T13" fmla="*/ 385 h 474"/>
              <a:gd name="T14" fmla="*/ 468 w 558"/>
              <a:gd name="T15" fmla="*/ 400 h 474"/>
              <a:gd name="T16" fmla="*/ 468 w 558"/>
              <a:gd name="T17" fmla="*/ 369 h 474"/>
              <a:gd name="T18" fmla="*/ 468 w 558"/>
              <a:gd name="T19" fmla="*/ 400 h 474"/>
              <a:gd name="T20" fmla="*/ 539 w 558"/>
              <a:gd name="T21" fmla="*/ 145 h 474"/>
              <a:gd name="T22" fmla="*/ 438 w 558"/>
              <a:gd name="T23" fmla="*/ 129 h 474"/>
              <a:gd name="T24" fmla="*/ 451 w 558"/>
              <a:gd name="T25" fmla="*/ 70 h 474"/>
              <a:gd name="T26" fmla="*/ 416 w 558"/>
              <a:gd name="T27" fmla="*/ 66 h 474"/>
              <a:gd name="T28" fmla="*/ 388 w 558"/>
              <a:gd name="T29" fmla="*/ 129 h 474"/>
              <a:gd name="T30" fmla="*/ 366 w 558"/>
              <a:gd name="T31" fmla="*/ 106 h 474"/>
              <a:gd name="T32" fmla="*/ 329 w 558"/>
              <a:gd name="T33" fmla="*/ 129 h 474"/>
              <a:gd name="T34" fmla="*/ 46 w 558"/>
              <a:gd name="T35" fmla="*/ 0 h 474"/>
              <a:gd name="T36" fmla="*/ 0 w 558"/>
              <a:gd name="T37" fmla="*/ 330 h 474"/>
              <a:gd name="T38" fmla="*/ 256 w 558"/>
              <a:gd name="T39" fmla="*/ 422 h 474"/>
              <a:gd name="T40" fmla="*/ 468 w 558"/>
              <a:gd name="T41" fmla="*/ 474 h 474"/>
              <a:gd name="T42" fmla="*/ 557 w 558"/>
              <a:gd name="T43" fmla="*/ 379 h 474"/>
              <a:gd name="T44" fmla="*/ 558 w 558"/>
              <a:gd name="T45" fmla="*/ 194 h 474"/>
              <a:gd name="T46" fmla="*/ 22 w 558"/>
              <a:gd name="T47" fmla="*/ 330 h 474"/>
              <a:gd name="T48" fmla="*/ 267 w 558"/>
              <a:gd name="T49" fmla="*/ 330 h 474"/>
              <a:gd name="T50" fmla="*/ 468 w 558"/>
              <a:gd name="T51" fmla="*/ 452 h 474"/>
              <a:gd name="T52" fmla="*/ 468 w 558"/>
              <a:gd name="T53" fmla="*/ 317 h 474"/>
              <a:gd name="T54" fmla="*/ 468 w 558"/>
              <a:gd name="T55" fmla="*/ 452 h 474"/>
              <a:gd name="T56" fmla="*/ 468 w 558"/>
              <a:gd name="T57" fmla="*/ 295 h 474"/>
              <a:gd name="T58" fmla="*/ 380 w 558"/>
              <a:gd name="T59" fmla="*/ 400 h 474"/>
              <a:gd name="T60" fmla="*/ 289 w 558"/>
              <a:gd name="T61" fmla="*/ 330 h 474"/>
              <a:gd name="T62" fmla="*/ 68 w 558"/>
              <a:gd name="T63" fmla="*/ 207 h 474"/>
              <a:gd name="T64" fmla="*/ 272 w 558"/>
              <a:gd name="T65" fmla="*/ 22 h 474"/>
              <a:gd name="T66" fmla="*/ 492 w 558"/>
              <a:gd name="T67" fmla="*/ 151 h 474"/>
              <a:gd name="T68" fmla="*/ 524 w 558"/>
              <a:gd name="T69" fmla="*/ 161 h 474"/>
              <a:gd name="T70" fmla="*/ 536 w 558"/>
              <a:gd name="T71" fmla="*/ 326 h 474"/>
              <a:gd name="T72" fmla="*/ 90 w 558"/>
              <a:gd name="T73" fmla="*/ 168 h 474"/>
              <a:gd name="T74" fmla="*/ 247 w 558"/>
              <a:gd name="T75" fmla="*/ 43 h 474"/>
              <a:gd name="T76" fmla="*/ 112 w 558"/>
              <a:gd name="T77" fmla="*/ 146 h 474"/>
              <a:gd name="T78" fmla="*/ 230 w 558"/>
              <a:gd name="T79" fmla="*/ 65 h 474"/>
              <a:gd name="T80" fmla="*/ 112 w 558"/>
              <a:gd name="T81" fmla="*/ 146 h 474"/>
              <a:gd name="T82" fmla="*/ 508 w 558"/>
              <a:gd name="T83" fmla="*/ 219 h 474"/>
              <a:gd name="T84" fmla="*/ 427 w 558"/>
              <a:gd name="T85" fmla="*/ 197 h 474"/>
              <a:gd name="T86" fmla="*/ 427 w 558"/>
              <a:gd name="T87" fmla="*/ 249 h 474"/>
              <a:gd name="T88" fmla="*/ 508 w 558"/>
              <a:gd name="T89" fmla="*/ 227 h 474"/>
              <a:gd name="T90" fmla="*/ 427 w 558"/>
              <a:gd name="T91" fmla="*/ 249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58" h="474">
                <a:moveTo>
                  <a:pt x="144" y="253"/>
                </a:moveTo>
                <a:cubicBezTo>
                  <a:pt x="102" y="253"/>
                  <a:pt x="68" y="287"/>
                  <a:pt x="68" y="330"/>
                </a:cubicBezTo>
                <a:cubicBezTo>
                  <a:pt x="68" y="372"/>
                  <a:pt x="102" y="406"/>
                  <a:pt x="144" y="406"/>
                </a:cubicBezTo>
                <a:cubicBezTo>
                  <a:pt x="187" y="406"/>
                  <a:pt x="221" y="372"/>
                  <a:pt x="221" y="330"/>
                </a:cubicBezTo>
                <a:cubicBezTo>
                  <a:pt x="221" y="287"/>
                  <a:pt x="187" y="253"/>
                  <a:pt x="144" y="253"/>
                </a:cubicBezTo>
                <a:close/>
                <a:moveTo>
                  <a:pt x="144" y="384"/>
                </a:moveTo>
                <a:cubicBezTo>
                  <a:pt x="114" y="384"/>
                  <a:pt x="90" y="360"/>
                  <a:pt x="90" y="330"/>
                </a:cubicBezTo>
                <a:cubicBezTo>
                  <a:pt x="90" y="299"/>
                  <a:pt x="114" y="275"/>
                  <a:pt x="144" y="275"/>
                </a:cubicBezTo>
                <a:cubicBezTo>
                  <a:pt x="174" y="275"/>
                  <a:pt x="199" y="299"/>
                  <a:pt x="199" y="330"/>
                </a:cubicBezTo>
                <a:cubicBezTo>
                  <a:pt x="199" y="360"/>
                  <a:pt x="174" y="384"/>
                  <a:pt x="144" y="384"/>
                </a:cubicBezTo>
                <a:close/>
                <a:moveTo>
                  <a:pt x="468" y="347"/>
                </a:moveTo>
                <a:cubicBezTo>
                  <a:pt x="448" y="347"/>
                  <a:pt x="431" y="364"/>
                  <a:pt x="431" y="385"/>
                </a:cubicBezTo>
                <a:cubicBezTo>
                  <a:pt x="431" y="405"/>
                  <a:pt x="448" y="422"/>
                  <a:pt x="468" y="422"/>
                </a:cubicBezTo>
                <a:cubicBezTo>
                  <a:pt x="489" y="422"/>
                  <a:pt x="505" y="405"/>
                  <a:pt x="505" y="385"/>
                </a:cubicBezTo>
                <a:cubicBezTo>
                  <a:pt x="505" y="364"/>
                  <a:pt x="489" y="347"/>
                  <a:pt x="468" y="347"/>
                </a:cubicBezTo>
                <a:close/>
                <a:moveTo>
                  <a:pt x="468" y="400"/>
                </a:moveTo>
                <a:cubicBezTo>
                  <a:pt x="460" y="400"/>
                  <a:pt x="453" y="393"/>
                  <a:pt x="453" y="385"/>
                </a:cubicBezTo>
                <a:cubicBezTo>
                  <a:pt x="453" y="376"/>
                  <a:pt x="460" y="369"/>
                  <a:pt x="468" y="369"/>
                </a:cubicBezTo>
                <a:cubicBezTo>
                  <a:pt x="477" y="369"/>
                  <a:pt x="483" y="376"/>
                  <a:pt x="483" y="385"/>
                </a:cubicBezTo>
                <a:cubicBezTo>
                  <a:pt x="483" y="393"/>
                  <a:pt x="477" y="400"/>
                  <a:pt x="468" y="400"/>
                </a:cubicBezTo>
                <a:close/>
                <a:moveTo>
                  <a:pt x="558" y="194"/>
                </a:moveTo>
                <a:cubicBezTo>
                  <a:pt x="558" y="173"/>
                  <a:pt x="551" y="157"/>
                  <a:pt x="539" y="145"/>
                </a:cubicBezTo>
                <a:cubicBezTo>
                  <a:pt x="521" y="128"/>
                  <a:pt x="496" y="129"/>
                  <a:pt x="492" y="129"/>
                </a:cubicBezTo>
                <a:cubicBezTo>
                  <a:pt x="438" y="129"/>
                  <a:pt x="438" y="129"/>
                  <a:pt x="438" y="129"/>
                </a:cubicBezTo>
                <a:cubicBezTo>
                  <a:pt x="438" y="79"/>
                  <a:pt x="438" y="79"/>
                  <a:pt x="438" y="79"/>
                </a:cubicBezTo>
                <a:cubicBezTo>
                  <a:pt x="451" y="70"/>
                  <a:pt x="451" y="70"/>
                  <a:pt x="451" y="70"/>
                </a:cubicBezTo>
                <a:cubicBezTo>
                  <a:pt x="439" y="52"/>
                  <a:pt x="439" y="52"/>
                  <a:pt x="439" y="52"/>
                </a:cubicBezTo>
                <a:cubicBezTo>
                  <a:pt x="416" y="66"/>
                  <a:pt x="416" y="66"/>
                  <a:pt x="416" y="66"/>
                </a:cubicBezTo>
                <a:cubicBezTo>
                  <a:pt x="416" y="129"/>
                  <a:pt x="416" y="129"/>
                  <a:pt x="416" y="129"/>
                </a:cubicBezTo>
                <a:cubicBezTo>
                  <a:pt x="388" y="129"/>
                  <a:pt x="388" y="129"/>
                  <a:pt x="388" y="129"/>
                </a:cubicBezTo>
                <a:cubicBezTo>
                  <a:pt x="388" y="106"/>
                  <a:pt x="388" y="106"/>
                  <a:pt x="388" y="106"/>
                </a:cubicBezTo>
                <a:cubicBezTo>
                  <a:pt x="366" y="106"/>
                  <a:pt x="366" y="106"/>
                  <a:pt x="366" y="106"/>
                </a:cubicBezTo>
                <a:cubicBezTo>
                  <a:pt x="366" y="129"/>
                  <a:pt x="366" y="129"/>
                  <a:pt x="366" y="129"/>
                </a:cubicBezTo>
                <a:cubicBezTo>
                  <a:pt x="329" y="129"/>
                  <a:pt x="329" y="129"/>
                  <a:pt x="329" y="129"/>
                </a:cubicBezTo>
                <a:cubicBezTo>
                  <a:pt x="288" y="0"/>
                  <a:pt x="288" y="0"/>
                  <a:pt x="288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6" y="223"/>
                  <a:pt x="46" y="223"/>
                  <a:pt x="46" y="223"/>
                </a:cubicBezTo>
                <a:cubicBezTo>
                  <a:pt x="17" y="250"/>
                  <a:pt x="0" y="288"/>
                  <a:pt x="0" y="330"/>
                </a:cubicBezTo>
                <a:cubicBezTo>
                  <a:pt x="0" y="409"/>
                  <a:pt x="64" y="474"/>
                  <a:pt x="144" y="474"/>
                </a:cubicBezTo>
                <a:cubicBezTo>
                  <a:pt x="189" y="474"/>
                  <a:pt x="229" y="454"/>
                  <a:pt x="256" y="422"/>
                </a:cubicBezTo>
                <a:cubicBezTo>
                  <a:pt x="387" y="422"/>
                  <a:pt x="387" y="422"/>
                  <a:pt x="387" y="422"/>
                </a:cubicBezTo>
                <a:cubicBezTo>
                  <a:pt x="401" y="453"/>
                  <a:pt x="432" y="474"/>
                  <a:pt x="468" y="474"/>
                </a:cubicBezTo>
                <a:cubicBezTo>
                  <a:pt x="517" y="474"/>
                  <a:pt x="558" y="434"/>
                  <a:pt x="558" y="385"/>
                </a:cubicBezTo>
                <a:cubicBezTo>
                  <a:pt x="558" y="383"/>
                  <a:pt x="558" y="381"/>
                  <a:pt x="557" y="379"/>
                </a:cubicBezTo>
                <a:cubicBezTo>
                  <a:pt x="558" y="379"/>
                  <a:pt x="558" y="379"/>
                  <a:pt x="558" y="379"/>
                </a:cubicBezTo>
                <a:lnTo>
                  <a:pt x="558" y="194"/>
                </a:lnTo>
                <a:close/>
                <a:moveTo>
                  <a:pt x="144" y="452"/>
                </a:moveTo>
                <a:cubicBezTo>
                  <a:pt x="77" y="452"/>
                  <a:pt x="22" y="397"/>
                  <a:pt x="22" y="330"/>
                </a:cubicBezTo>
                <a:cubicBezTo>
                  <a:pt x="22" y="262"/>
                  <a:pt x="77" y="207"/>
                  <a:pt x="144" y="207"/>
                </a:cubicBezTo>
                <a:cubicBezTo>
                  <a:pt x="212" y="207"/>
                  <a:pt x="267" y="262"/>
                  <a:pt x="267" y="330"/>
                </a:cubicBezTo>
                <a:cubicBezTo>
                  <a:pt x="267" y="397"/>
                  <a:pt x="212" y="452"/>
                  <a:pt x="144" y="452"/>
                </a:cubicBezTo>
                <a:close/>
                <a:moveTo>
                  <a:pt x="468" y="452"/>
                </a:moveTo>
                <a:cubicBezTo>
                  <a:pt x="431" y="452"/>
                  <a:pt x="401" y="422"/>
                  <a:pt x="401" y="385"/>
                </a:cubicBezTo>
                <a:cubicBezTo>
                  <a:pt x="401" y="348"/>
                  <a:pt x="431" y="317"/>
                  <a:pt x="468" y="317"/>
                </a:cubicBezTo>
                <a:cubicBezTo>
                  <a:pt x="505" y="317"/>
                  <a:pt x="536" y="348"/>
                  <a:pt x="536" y="385"/>
                </a:cubicBezTo>
                <a:cubicBezTo>
                  <a:pt x="536" y="422"/>
                  <a:pt x="505" y="452"/>
                  <a:pt x="468" y="452"/>
                </a:cubicBezTo>
                <a:close/>
                <a:moveTo>
                  <a:pt x="536" y="326"/>
                </a:moveTo>
                <a:cubicBezTo>
                  <a:pt x="519" y="307"/>
                  <a:pt x="495" y="295"/>
                  <a:pt x="468" y="295"/>
                </a:cubicBezTo>
                <a:cubicBezTo>
                  <a:pt x="419" y="295"/>
                  <a:pt x="379" y="335"/>
                  <a:pt x="379" y="385"/>
                </a:cubicBezTo>
                <a:cubicBezTo>
                  <a:pt x="379" y="390"/>
                  <a:pt x="379" y="395"/>
                  <a:pt x="380" y="400"/>
                </a:cubicBezTo>
                <a:cubicBezTo>
                  <a:pt x="271" y="400"/>
                  <a:pt x="271" y="400"/>
                  <a:pt x="271" y="400"/>
                </a:cubicBezTo>
                <a:cubicBezTo>
                  <a:pt x="282" y="379"/>
                  <a:pt x="289" y="355"/>
                  <a:pt x="289" y="330"/>
                </a:cubicBezTo>
                <a:cubicBezTo>
                  <a:pt x="289" y="250"/>
                  <a:pt x="224" y="185"/>
                  <a:pt x="144" y="185"/>
                </a:cubicBezTo>
                <a:cubicBezTo>
                  <a:pt x="116" y="185"/>
                  <a:pt x="90" y="193"/>
                  <a:pt x="68" y="207"/>
                </a:cubicBezTo>
                <a:cubicBezTo>
                  <a:pt x="68" y="22"/>
                  <a:pt x="68" y="22"/>
                  <a:pt x="68" y="22"/>
                </a:cubicBezTo>
                <a:cubicBezTo>
                  <a:pt x="272" y="22"/>
                  <a:pt x="272" y="22"/>
                  <a:pt x="272" y="22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492" y="151"/>
                  <a:pt x="492" y="151"/>
                  <a:pt x="492" y="151"/>
                </a:cubicBezTo>
                <a:cubicBezTo>
                  <a:pt x="493" y="151"/>
                  <a:pt x="493" y="151"/>
                  <a:pt x="493" y="151"/>
                </a:cubicBezTo>
                <a:cubicBezTo>
                  <a:pt x="493" y="151"/>
                  <a:pt x="512" y="150"/>
                  <a:pt x="524" y="161"/>
                </a:cubicBezTo>
                <a:cubicBezTo>
                  <a:pt x="532" y="168"/>
                  <a:pt x="536" y="179"/>
                  <a:pt x="536" y="194"/>
                </a:cubicBezTo>
                <a:lnTo>
                  <a:pt x="536" y="326"/>
                </a:lnTo>
                <a:close/>
                <a:moveTo>
                  <a:pt x="90" y="43"/>
                </a:moveTo>
                <a:cubicBezTo>
                  <a:pt x="90" y="168"/>
                  <a:pt x="90" y="168"/>
                  <a:pt x="90" y="168"/>
                </a:cubicBezTo>
                <a:cubicBezTo>
                  <a:pt x="286" y="168"/>
                  <a:pt x="286" y="168"/>
                  <a:pt x="286" y="168"/>
                </a:cubicBezTo>
                <a:cubicBezTo>
                  <a:pt x="247" y="43"/>
                  <a:pt x="247" y="43"/>
                  <a:pt x="247" y="43"/>
                </a:cubicBezTo>
                <a:lnTo>
                  <a:pt x="90" y="43"/>
                </a:lnTo>
                <a:close/>
                <a:moveTo>
                  <a:pt x="112" y="146"/>
                </a:moveTo>
                <a:cubicBezTo>
                  <a:pt x="112" y="65"/>
                  <a:pt x="112" y="65"/>
                  <a:pt x="112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56" y="146"/>
                  <a:pt x="256" y="146"/>
                  <a:pt x="256" y="146"/>
                </a:cubicBezTo>
                <a:lnTo>
                  <a:pt x="112" y="146"/>
                </a:lnTo>
                <a:close/>
                <a:moveTo>
                  <a:pt x="427" y="219"/>
                </a:moveTo>
                <a:cubicBezTo>
                  <a:pt x="508" y="219"/>
                  <a:pt x="508" y="219"/>
                  <a:pt x="508" y="219"/>
                </a:cubicBezTo>
                <a:cubicBezTo>
                  <a:pt x="508" y="197"/>
                  <a:pt x="508" y="197"/>
                  <a:pt x="508" y="197"/>
                </a:cubicBezTo>
                <a:cubicBezTo>
                  <a:pt x="427" y="197"/>
                  <a:pt x="427" y="197"/>
                  <a:pt x="427" y="197"/>
                </a:cubicBezTo>
                <a:lnTo>
                  <a:pt x="427" y="219"/>
                </a:lnTo>
                <a:close/>
                <a:moveTo>
                  <a:pt x="427" y="249"/>
                </a:moveTo>
                <a:cubicBezTo>
                  <a:pt x="508" y="249"/>
                  <a:pt x="508" y="249"/>
                  <a:pt x="508" y="249"/>
                </a:cubicBezTo>
                <a:cubicBezTo>
                  <a:pt x="508" y="227"/>
                  <a:pt x="508" y="227"/>
                  <a:pt x="508" y="227"/>
                </a:cubicBezTo>
                <a:cubicBezTo>
                  <a:pt x="427" y="227"/>
                  <a:pt x="427" y="227"/>
                  <a:pt x="427" y="227"/>
                </a:cubicBezTo>
                <a:lnTo>
                  <a:pt x="427" y="24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0" name="Freeform 10"/>
          <p:cNvSpPr>
            <a:spLocks noEditPoints="1"/>
          </p:cNvSpPr>
          <p:nvPr/>
        </p:nvSpPr>
        <p:spPr bwMode="auto">
          <a:xfrm>
            <a:off x="10594856" y="1450448"/>
            <a:ext cx="788242" cy="587280"/>
          </a:xfrm>
          <a:custGeom>
            <a:avLst/>
            <a:gdLst>
              <a:gd name="T0" fmla="*/ 408 w 623"/>
              <a:gd name="T1" fmla="*/ 100 h 464"/>
              <a:gd name="T2" fmla="*/ 349 w 623"/>
              <a:gd name="T3" fmla="*/ 288 h 464"/>
              <a:gd name="T4" fmla="*/ 345 w 623"/>
              <a:gd name="T5" fmla="*/ 172 h 464"/>
              <a:gd name="T6" fmla="*/ 133 w 623"/>
              <a:gd name="T7" fmla="*/ 0 h 464"/>
              <a:gd name="T8" fmla="*/ 43 w 623"/>
              <a:gd name="T9" fmla="*/ 7 h 464"/>
              <a:gd name="T10" fmla="*/ 42 w 623"/>
              <a:gd name="T11" fmla="*/ 83 h 464"/>
              <a:gd name="T12" fmla="*/ 96 w 623"/>
              <a:gd name="T13" fmla="*/ 181 h 464"/>
              <a:gd name="T14" fmla="*/ 22 w 623"/>
              <a:gd name="T15" fmla="*/ 181 h 464"/>
              <a:gd name="T16" fmla="*/ 59 w 623"/>
              <a:gd name="T17" fmla="*/ 240 h 464"/>
              <a:gd name="T18" fmla="*/ 91 w 623"/>
              <a:gd name="T19" fmla="*/ 131 h 464"/>
              <a:gd name="T20" fmla="*/ 64 w 623"/>
              <a:gd name="T21" fmla="*/ 83 h 464"/>
              <a:gd name="T22" fmla="*/ 206 w 623"/>
              <a:gd name="T23" fmla="*/ 181 h 464"/>
              <a:gd name="T24" fmla="*/ 15 w 623"/>
              <a:gd name="T25" fmla="*/ 288 h 464"/>
              <a:gd name="T26" fmla="*/ 85 w 623"/>
              <a:gd name="T27" fmla="*/ 414 h 464"/>
              <a:gd name="T28" fmla="*/ 210 w 623"/>
              <a:gd name="T29" fmla="*/ 411 h 464"/>
              <a:gd name="T30" fmla="*/ 472 w 623"/>
              <a:gd name="T31" fmla="*/ 464 h 464"/>
              <a:gd name="T32" fmla="*/ 542 w 623"/>
              <a:gd name="T33" fmla="*/ 412 h 464"/>
              <a:gd name="T34" fmla="*/ 623 w 623"/>
              <a:gd name="T35" fmla="*/ 244 h 464"/>
              <a:gd name="T36" fmla="*/ 598 w 623"/>
              <a:gd name="T37" fmla="*/ 234 h 464"/>
              <a:gd name="T38" fmla="*/ 499 w 623"/>
              <a:gd name="T39" fmla="*/ 122 h 464"/>
              <a:gd name="T40" fmla="*/ 598 w 623"/>
              <a:gd name="T41" fmla="*/ 234 h 464"/>
              <a:gd name="T42" fmla="*/ 79 w 623"/>
              <a:gd name="T43" fmla="*/ 22 h 464"/>
              <a:gd name="T44" fmla="*/ 327 w 623"/>
              <a:gd name="T45" fmla="*/ 186 h 464"/>
              <a:gd name="T46" fmla="*/ 228 w 623"/>
              <a:gd name="T47" fmla="*/ 288 h 464"/>
              <a:gd name="T48" fmla="*/ 225 w 623"/>
              <a:gd name="T49" fmla="*/ 169 h 464"/>
              <a:gd name="T50" fmla="*/ 106 w 623"/>
              <a:gd name="T51" fmla="*/ 400 h 464"/>
              <a:gd name="T52" fmla="*/ 189 w 623"/>
              <a:gd name="T53" fmla="*/ 400 h 464"/>
              <a:gd name="T54" fmla="*/ 147 w 623"/>
              <a:gd name="T55" fmla="*/ 337 h 464"/>
              <a:gd name="T56" fmla="*/ 37 w 623"/>
              <a:gd name="T57" fmla="*/ 392 h 464"/>
              <a:gd name="T58" fmla="*/ 408 w 623"/>
              <a:gd name="T59" fmla="*/ 310 h 464"/>
              <a:gd name="T60" fmla="*/ 210 w 623"/>
              <a:gd name="T61" fmla="*/ 389 h 464"/>
              <a:gd name="T62" fmla="*/ 472 w 623"/>
              <a:gd name="T63" fmla="*/ 442 h 464"/>
              <a:gd name="T64" fmla="*/ 472 w 623"/>
              <a:gd name="T65" fmla="*/ 359 h 464"/>
              <a:gd name="T66" fmla="*/ 472 w 623"/>
              <a:gd name="T67" fmla="*/ 442 h 464"/>
              <a:gd name="T68" fmla="*/ 535 w 623"/>
              <a:gd name="T69" fmla="*/ 390 h 464"/>
              <a:gd name="T70" fmla="*/ 430 w 623"/>
              <a:gd name="T71" fmla="*/ 354 h 464"/>
              <a:gd name="T72" fmla="*/ 477 w 623"/>
              <a:gd name="T73" fmla="*/ 122 h 464"/>
              <a:gd name="T74" fmla="*/ 601 w 623"/>
              <a:gd name="T75" fmla="*/ 256 h 464"/>
              <a:gd name="T76" fmla="*/ 542 w 623"/>
              <a:gd name="T77" fmla="*/ 390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23" h="464">
                <a:moveTo>
                  <a:pt x="586" y="100"/>
                </a:moveTo>
                <a:cubicBezTo>
                  <a:pt x="408" y="100"/>
                  <a:pt x="408" y="100"/>
                  <a:pt x="408" y="100"/>
                </a:cubicBezTo>
                <a:cubicBezTo>
                  <a:pt x="408" y="288"/>
                  <a:pt x="408" y="288"/>
                  <a:pt x="408" y="288"/>
                </a:cubicBezTo>
                <a:cubicBezTo>
                  <a:pt x="349" y="288"/>
                  <a:pt x="349" y="288"/>
                  <a:pt x="349" y="288"/>
                </a:cubicBezTo>
                <a:cubicBezTo>
                  <a:pt x="349" y="180"/>
                  <a:pt x="349" y="180"/>
                  <a:pt x="349" y="180"/>
                </a:cubicBezTo>
                <a:cubicBezTo>
                  <a:pt x="349" y="177"/>
                  <a:pt x="347" y="174"/>
                  <a:pt x="345" y="172"/>
                </a:cubicBezTo>
                <a:cubicBezTo>
                  <a:pt x="140" y="3"/>
                  <a:pt x="140" y="3"/>
                  <a:pt x="140" y="3"/>
                </a:cubicBezTo>
                <a:cubicBezTo>
                  <a:pt x="138" y="1"/>
                  <a:pt x="135" y="0"/>
                  <a:pt x="133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4" y="3"/>
                  <a:pt x="43" y="7"/>
                </a:cubicBezTo>
                <a:cubicBezTo>
                  <a:pt x="42" y="9"/>
                  <a:pt x="42" y="11"/>
                  <a:pt x="42" y="13"/>
                </a:cubicBezTo>
                <a:cubicBezTo>
                  <a:pt x="42" y="83"/>
                  <a:pt x="42" y="83"/>
                  <a:pt x="42" y="83"/>
                </a:cubicBezTo>
                <a:cubicBezTo>
                  <a:pt x="42" y="127"/>
                  <a:pt x="75" y="147"/>
                  <a:pt x="80" y="150"/>
                </a:cubicBezTo>
                <a:cubicBezTo>
                  <a:pt x="90" y="157"/>
                  <a:pt x="96" y="168"/>
                  <a:pt x="96" y="181"/>
                </a:cubicBezTo>
                <a:cubicBezTo>
                  <a:pt x="96" y="201"/>
                  <a:pt x="80" y="218"/>
                  <a:pt x="59" y="218"/>
                </a:cubicBezTo>
                <a:cubicBezTo>
                  <a:pt x="39" y="218"/>
                  <a:pt x="22" y="201"/>
                  <a:pt x="22" y="181"/>
                </a:cubicBezTo>
                <a:cubicBezTo>
                  <a:pt x="0" y="181"/>
                  <a:pt x="0" y="181"/>
                  <a:pt x="0" y="181"/>
                </a:cubicBezTo>
                <a:cubicBezTo>
                  <a:pt x="0" y="213"/>
                  <a:pt x="27" y="240"/>
                  <a:pt x="59" y="240"/>
                </a:cubicBezTo>
                <a:cubicBezTo>
                  <a:pt x="92" y="240"/>
                  <a:pt x="118" y="213"/>
                  <a:pt x="118" y="181"/>
                </a:cubicBezTo>
                <a:cubicBezTo>
                  <a:pt x="118" y="161"/>
                  <a:pt x="108" y="142"/>
                  <a:pt x="91" y="131"/>
                </a:cubicBezTo>
                <a:cubicBezTo>
                  <a:pt x="90" y="131"/>
                  <a:pt x="90" y="131"/>
                  <a:pt x="90" y="131"/>
                </a:cubicBezTo>
                <a:cubicBezTo>
                  <a:pt x="90" y="131"/>
                  <a:pt x="64" y="116"/>
                  <a:pt x="64" y="83"/>
                </a:cubicBezTo>
                <a:cubicBezTo>
                  <a:pt x="64" y="38"/>
                  <a:pt x="64" y="38"/>
                  <a:pt x="64" y="38"/>
                </a:cubicBezTo>
                <a:cubicBezTo>
                  <a:pt x="206" y="181"/>
                  <a:pt x="206" y="181"/>
                  <a:pt x="206" y="181"/>
                </a:cubicBezTo>
                <a:cubicBezTo>
                  <a:pt x="206" y="288"/>
                  <a:pt x="206" y="288"/>
                  <a:pt x="206" y="288"/>
                </a:cubicBezTo>
                <a:cubicBezTo>
                  <a:pt x="15" y="288"/>
                  <a:pt x="15" y="288"/>
                  <a:pt x="15" y="288"/>
                </a:cubicBezTo>
                <a:cubicBezTo>
                  <a:pt x="15" y="414"/>
                  <a:pt x="15" y="414"/>
                  <a:pt x="15" y="414"/>
                </a:cubicBezTo>
                <a:cubicBezTo>
                  <a:pt x="85" y="414"/>
                  <a:pt x="85" y="414"/>
                  <a:pt x="85" y="414"/>
                </a:cubicBezTo>
                <a:cubicBezTo>
                  <a:pt x="92" y="442"/>
                  <a:pt x="117" y="464"/>
                  <a:pt x="147" y="464"/>
                </a:cubicBezTo>
                <a:cubicBezTo>
                  <a:pt x="179" y="464"/>
                  <a:pt x="205" y="441"/>
                  <a:pt x="210" y="411"/>
                </a:cubicBezTo>
                <a:cubicBezTo>
                  <a:pt x="410" y="411"/>
                  <a:pt x="410" y="411"/>
                  <a:pt x="410" y="411"/>
                </a:cubicBezTo>
                <a:cubicBezTo>
                  <a:pt x="415" y="441"/>
                  <a:pt x="441" y="464"/>
                  <a:pt x="472" y="464"/>
                </a:cubicBezTo>
                <a:cubicBezTo>
                  <a:pt x="503" y="464"/>
                  <a:pt x="529" y="441"/>
                  <a:pt x="535" y="412"/>
                </a:cubicBezTo>
                <a:cubicBezTo>
                  <a:pt x="542" y="412"/>
                  <a:pt x="542" y="412"/>
                  <a:pt x="542" y="412"/>
                </a:cubicBezTo>
                <a:cubicBezTo>
                  <a:pt x="587" y="412"/>
                  <a:pt x="623" y="375"/>
                  <a:pt x="623" y="331"/>
                </a:cubicBezTo>
                <a:cubicBezTo>
                  <a:pt x="623" y="244"/>
                  <a:pt x="623" y="244"/>
                  <a:pt x="623" y="244"/>
                </a:cubicBezTo>
                <a:lnTo>
                  <a:pt x="586" y="100"/>
                </a:lnTo>
                <a:close/>
                <a:moveTo>
                  <a:pt x="598" y="234"/>
                </a:moveTo>
                <a:cubicBezTo>
                  <a:pt x="499" y="234"/>
                  <a:pt x="499" y="234"/>
                  <a:pt x="499" y="234"/>
                </a:cubicBezTo>
                <a:cubicBezTo>
                  <a:pt x="499" y="122"/>
                  <a:pt x="499" y="122"/>
                  <a:pt x="499" y="122"/>
                </a:cubicBezTo>
                <a:cubicBezTo>
                  <a:pt x="569" y="122"/>
                  <a:pt x="569" y="122"/>
                  <a:pt x="569" y="122"/>
                </a:cubicBezTo>
                <a:lnTo>
                  <a:pt x="598" y="234"/>
                </a:lnTo>
                <a:close/>
                <a:moveTo>
                  <a:pt x="225" y="169"/>
                </a:moveTo>
                <a:cubicBezTo>
                  <a:pt x="79" y="22"/>
                  <a:pt x="79" y="22"/>
                  <a:pt x="7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327" y="186"/>
                  <a:pt x="327" y="186"/>
                  <a:pt x="327" y="186"/>
                </a:cubicBezTo>
                <a:cubicBezTo>
                  <a:pt x="327" y="288"/>
                  <a:pt x="327" y="288"/>
                  <a:pt x="327" y="288"/>
                </a:cubicBezTo>
                <a:cubicBezTo>
                  <a:pt x="228" y="288"/>
                  <a:pt x="228" y="288"/>
                  <a:pt x="228" y="288"/>
                </a:cubicBezTo>
                <a:cubicBezTo>
                  <a:pt x="228" y="177"/>
                  <a:pt x="228" y="177"/>
                  <a:pt x="228" y="177"/>
                </a:cubicBezTo>
                <a:cubicBezTo>
                  <a:pt x="228" y="174"/>
                  <a:pt x="227" y="171"/>
                  <a:pt x="225" y="169"/>
                </a:cubicBezTo>
                <a:close/>
                <a:moveTo>
                  <a:pt x="147" y="442"/>
                </a:moveTo>
                <a:cubicBezTo>
                  <a:pt x="124" y="442"/>
                  <a:pt x="106" y="423"/>
                  <a:pt x="106" y="400"/>
                </a:cubicBezTo>
                <a:cubicBezTo>
                  <a:pt x="106" y="378"/>
                  <a:pt x="124" y="359"/>
                  <a:pt x="147" y="359"/>
                </a:cubicBezTo>
                <a:cubicBezTo>
                  <a:pt x="170" y="359"/>
                  <a:pt x="189" y="378"/>
                  <a:pt x="189" y="400"/>
                </a:cubicBezTo>
                <a:cubicBezTo>
                  <a:pt x="189" y="423"/>
                  <a:pt x="170" y="442"/>
                  <a:pt x="147" y="442"/>
                </a:cubicBezTo>
                <a:close/>
                <a:moveTo>
                  <a:pt x="147" y="337"/>
                </a:moveTo>
                <a:cubicBezTo>
                  <a:pt x="115" y="337"/>
                  <a:pt x="89" y="361"/>
                  <a:pt x="84" y="392"/>
                </a:cubicBezTo>
                <a:cubicBezTo>
                  <a:pt x="37" y="392"/>
                  <a:pt x="37" y="392"/>
                  <a:pt x="37" y="392"/>
                </a:cubicBezTo>
                <a:cubicBezTo>
                  <a:pt x="37" y="310"/>
                  <a:pt x="37" y="310"/>
                  <a:pt x="37" y="310"/>
                </a:cubicBezTo>
                <a:cubicBezTo>
                  <a:pt x="408" y="310"/>
                  <a:pt x="408" y="310"/>
                  <a:pt x="408" y="310"/>
                </a:cubicBezTo>
                <a:cubicBezTo>
                  <a:pt x="408" y="389"/>
                  <a:pt x="408" y="389"/>
                  <a:pt x="408" y="389"/>
                </a:cubicBezTo>
                <a:cubicBezTo>
                  <a:pt x="210" y="389"/>
                  <a:pt x="210" y="389"/>
                  <a:pt x="210" y="389"/>
                </a:cubicBezTo>
                <a:cubicBezTo>
                  <a:pt x="205" y="360"/>
                  <a:pt x="179" y="337"/>
                  <a:pt x="147" y="337"/>
                </a:cubicBezTo>
                <a:close/>
                <a:moveTo>
                  <a:pt x="472" y="442"/>
                </a:moveTo>
                <a:cubicBezTo>
                  <a:pt x="449" y="442"/>
                  <a:pt x="431" y="423"/>
                  <a:pt x="431" y="400"/>
                </a:cubicBezTo>
                <a:cubicBezTo>
                  <a:pt x="431" y="378"/>
                  <a:pt x="449" y="359"/>
                  <a:pt x="472" y="359"/>
                </a:cubicBezTo>
                <a:cubicBezTo>
                  <a:pt x="495" y="359"/>
                  <a:pt x="514" y="378"/>
                  <a:pt x="514" y="400"/>
                </a:cubicBezTo>
                <a:cubicBezTo>
                  <a:pt x="514" y="423"/>
                  <a:pt x="495" y="442"/>
                  <a:pt x="472" y="442"/>
                </a:cubicBezTo>
                <a:close/>
                <a:moveTo>
                  <a:pt x="542" y="390"/>
                </a:moveTo>
                <a:cubicBezTo>
                  <a:pt x="535" y="390"/>
                  <a:pt x="535" y="390"/>
                  <a:pt x="535" y="390"/>
                </a:cubicBezTo>
                <a:cubicBezTo>
                  <a:pt x="530" y="360"/>
                  <a:pt x="504" y="337"/>
                  <a:pt x="472" y="337"/>
                </a:cubicBezTo>
                <a:cubicBezTo>
                  <a:pt x="456" y="337"/>
                  <a:pt x="441" y="343"/>
                  <a:pt x="430" y="354"/>
                </a:cubicBezTo>
                <a:cubicBezTo>
                  <a:pt x="430" y="122"/>
                  <a:pt x="430" y="122"/>
                  <a:pt x="430" y="122"/>
                </a:cubicBezTo>
                <a:cubicBezTo>
                  <a:pt x="477" y="122"/>
                  <a:pt x="477" y="122"/>
                  <a:pt x="477" y="122"/>
                </a:cubicBezTo>
                <a:cubicBezTo>
                  <a:pt x="477" y="256"/>
                  <a:pt x="477" y="256"/>
                  <a:pt x="477" y="256"/>
                </a:cubicBezTo>
                <a:cubicBezTo>
                  <a:pt x="601" y="256"/>
                  <a:pt x="601" y="256"/>
                  <a:pt x="601" y="256"/>
                </a:cubicBezTo>
                <a:cubicBezTo>
                  <a:pt x="601" y="331"/>
                  <a:pt x="601" y="331"/>
                  <a:pt x="601" y="331"/>
                </a:cubicBezTo>
                <a:cubicBezTo>
                  <a:pt x="601" y="363"/>
                  <a:pt x="574" y="390"/>
                  <a:pt x="542" y="3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1" name="Freeform 13"/>
          <p:cNvSpPr>
            <a:spLocks noEditPoints="1"/>
          </p:cNvSpPr>
          <p:nvPr/>
        </p:nvSpPr>
        <p:spPr bwMode="auto">
          <a:xfrm>
            <a:off x="7025066" y="5399605"/>
            <a:ext cx="591832" cy="588581"/>
          </a:xfrm>
          <a:custGeom>
            <a:avLst/>
            <a:gdLst>
              <a:gd name="T0" fmla="*/ 222 w 461"/>
              <a:gd name="T1" fmla="*/ 354 h 458"/>
              <a:gd name="T2" fmla="*/ 68 w 461"/>
              <a:gd name="T3" fmla="*/ 248 h 458"/>
              <a:gd name="T4" fmla="*/ 90 w 461"/>
              <a:gd name="T5" fmla="*/ 270 h 458"/>
              <a:gd name="T6" fmla="*/ 200 w 461"/>
              <a:gd name="T7" fmla="*/ 332 h 458"/>
              <a:gd name="T8" fmla="*/ 90 w 461"/>
              <a:gd name="T9" fmla="*/ 270 h 458"/>
              <a:gd name="T10" fmla="*/ 0 w 461"/>
              <a:gd name="T11" fmla="*/ 0 h 458"/>
              <a:gd name="T12" fmla="*/ 6 w 461"/>
              <a:gd name="T13" fmla="*/ 186 h 458"/>
              <a:gd name="T14" fmla="*/ 269 w 461"/>
              <a:gd name="T15" fmla="*/ 458 h 458"/>
              <a:gd name="T16" fmla="*/ 357 w 461"/>
              <a:gd name="T17" fmla="*/ 270 h 458"/>
              <a:gd name="T18" fmla="*/ 390 w 461"/>
              <a:gd name="T19" fmla="*/ 458 h 458"/>
              <a:gd name="T20" fmla="*/ 448 w 461"/>
              <a:gd name="T21" fmla="*/ 195 h 458"/>
              <a:gd name="T22" fmla="*/ 461 w 461"/>
              <a:gd name="T23" fmla="*/ 164 h 458"/>
              <a:gd name="T24" fmla="*/ 335 w 461"/>
              <a:gd name="T25" fmla="*/ 22 h 458"/>
              <a:gd name="T26" fmla="*/ 376 w 461"/>
              <a:gd name="T27" fmla="*/ 164 h 458"/>
              <a:gd name="T28" fmla="*/ 335 w 461"/>
              <a:gd name="T29" fmla="*/ 164 h 458"/>
              <a:gd name="T30" fmla="*/ 273 w 461"/>
              <a:gd name="T31" fmla="*/ 22 h 458"/>
              <a:gd name="T32" fmla="*/ 313 w 461"/>
              <a:gd name="T33" fmla="*/ 164 h 458"/>
              <a:gd name="T34" fmla="*/ 273 w 461"/>
              <a:gd name="T35" fmla="*/ 164 h 458"/>
              <a:gd name="T36" fmla="*/ 273 w 461"/>
              <a:gd name="T37" fmla="*/ 22 h 458"/>
              <a:gd name="T38" fmla="*/ 251 w 461"/>
              <a:gd name="T39" fmla="*/ 22 h 458"/>
              <a:gd name="T40" fmla="*/ 251 w 461"/>
              <a:gd name="T41" fmla="*/ 164 h 458"/>
              <a:gd name="T42" fmla="*/ 210 w 461"/>
              <a:gd name="T43" fmla="*/ 164 h 458"/>
              <a:gd name="T44" fmla="*/ 147 w 461"/>
              <a:gd name="T45" fmla="*/ 22 h 458"/>
              <a:gd name="T46" fmla="*/ 188 w 461"/>
              <a:gd name="T47" fmla="*/ 164 h 458"/>
              <a:gd name="T48" fmla="*/ 147 w 461"/>
              <a:gd name="T49" fmla="*/ 164 h 458"/>
              <a:gd name="T50" fmla="*/ 84 w 461"/>
              <a:gd name="T51" fmla="*/ 22 h 458"/>
              <a:gd name="T52" fmla="*/ 125 w 461"/>
              <a:gd name="T53" fmla="*/ 164 h 458"/>
              <a:gd name="T54" fmla="*/ 84 w 461"/>
              <a:gd name="T55" fmla="*/ 164 h 458"/>
              <a:gd name="T56" fmla="*/ 22 w 461"/>
              <a:gd name="T57" fmla="*/ 164 h 458"/>
              <a:gd name="T58" fmla="*/ 62 w 461"/>
              <a:gd name="T59" fmla="*/ 22 h 458"/>
              <a:gd name="T60" fmla="*/ 42 w 461"/>
              <a:gd name="T61" fmla="*/ 184 h 458"/>
              <a:gd name="T62" fmla="*/ 426 w 461"/>
              <a:gd name="T63" fmla="*/ 400 h 458"/>
              <a:gd name="T64" fmla="*/ 379 w 461"/>
              <a:gd name="T65" fmla="*/ 436 h 458"/>
              <a:gd name="T66" fmla="*/ 247 w 461"/>
              <a:gd name="T67" fmla="*/ 248 h 458"/>
              <a:gd name="T68" fmla="*/ 28 w 461"/>
              <a:gd name="T69" fmla="*/ 436 h 458"/>
              <a:gd name="T70" fmla="*/ 42 w 461"/>
              <a:gd name="T71" fmla="*/ 206 h 458"/>
              <a:gd name="T72" fmla="*/ 105 w 461"/>
              <a:gd name="T73" fmla="*/ 206 h 458"/>
              <a:gd name="T74" fmla="*/ 168 w 461"/>
              <a:gd name="T75" fmla="*/ 206 h 458"/>
              <a:gd name="T76" fmla="*/ 230 w 461"/>
              <a:gd name="T77" fmla="*/ 206 h 458"/>
              <a:gd name="T78" fmla="*/ 293 w 461"/>
              <a:gd name="T79" fmla="*/ 206 h 458"/>
              <a:gd name="T80" fmla="*/ 356 w 461"/>
              <a:gd name="T81" fmla="*/ 206 h 458"/>
              <a:gd name="T82" fmla="*/ 419 w 461"/>
              <a:gd name="T83" fmla="*/ 206 h 458"/>
              <a:gd name="T84" fmla="*/ 426 w 461"/>
              <a:gd name="T85" fmla="*/ 400 h 458"/>
              <a:gd name="T86" fmla="*/ 419 w 461"/>
              <a:gd name="T87" fmla="*/ 184 h 458"/>
              <a:gd name="T88" fmla="*/ 398 w 461"/>
              <a:gd name="T89" fmla="*/ 22 h 458"/>
              <a:gd name="T90" fmla="*/ 439 w 461"/>
              <a:gd name="T91" fmla="*/ 164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61" h="458">
                <a:moveTo>
                  <a:pt x="68" y="354"/>
                </a:moveTo>
                <a:cubicBezTo>
                  <a:pt x="222" y="354"/>
                  <a:pt x="222" y="354"/>
                  <a:pt x="222" y="354"/>
                </a:cubicBezTo>
                <a:cubicBezTo>
                  <a:pt x="222" y="248"/>
                  <a:pt x="222" y="248"/>
                  <a:pt x="222" y="248"/>
                </a:cubicBezTo>
                <a:cubicBezTo>
                  <a:pt x="68" y="248"/>
                  <a:pt x="68" y="248"/>
                  <a:pt x="68" y="248"/>
                </a:cubicBezTo>
                <a:lnTo>
                  <a:pt x="68" y="354"/>
                </a:lnTo>
                <a:close/>
                <a:moveTo>
                  <a:pt x="90" y="270"/>
                </a:moveTo>
                <a:cubicBezTo>
                  <a:pt x="200" y="270"/>
                  <a:pt x="200" y="270"/>
                  <a:pt x="200" y="270"/>
                </a:cubicBezTo>
                <a:cubicBezTo>
                  <a:pt x="200" y="332"/>
                  <a:pt x="200" y="332"/>
                  <a:pt x="200" y="332"/>
                </a:cubicBezTo>
                <a:cubicBezTo>
                  <a:pt x="90" y="332"/>
                  <a:pt x="90" y="332"/>
                  <a:pt x="90" y="332"/>
                </a:cubicBezTo>
                <a:lnTo>
                  <a:pt x="90" y="270"/>
                </a:lnTo>
                <a:close/>
                <a:moveTo>
                  <a:pt x="46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172"/>
                  <a:pt x="2" y="180"/>
                  <a:pt x="6" y="186"/>
                </a:cubicBezTo>
                <a:cubicBezTo>
                  <a:pt x="6" y="458"/>
                  <a:pt x="6" y="458"/>
                  <a:pt x="6" y="458"/>
                </a:cubicBezTo>
                <a:cubicBezTo>
                  <a:pt x="269" y="458"/>
                  <a:pt x="269" y="458"/>
                  <a:pt x="269" y="458"/>
                </a:cubicBezTo>
                <a:cubicBezTo>
                  <a:pt x="269" y="270"/>
                  <a:pt x="269" y="270"/>
                  <a:pt x="269" y="270"/>
                </a:cubicBezTo>
                <a:cubicBezTo>
                  <a:pt x="357" y="270"/>
                  <a:pt x="357" y="270"/>
                  <a:pt x="357" y="270"/>
                </a:cubicBezTo>
                <a:cubicBezTo>
                  <a:pt x="357" y="458"/>
                  <a:pt x="357" y="458"/>
                  <a:pt x="357" y="458"/>
                </a:cubicBezTo>
                <a:cubicBezTo>
                  <a:pt x="390" y="458"/>
                  <a:pt x="390" y="458"/>
                  <a:pt x="390" y="458"/>
                </a:cubicBezTo>
                <a:cubicBezTo>
                  <a:pt x="422" y="458"/>
                  <a:pt x="448" y="432"/>
                  <a:pt x="448" y="400"/>
                </a:cubicBezTo>
                <a:cubicBezTo>
                  <a:pt x="448" y="195"/>
                  <a:pt x="448" y="195"/>
                  <a:pt x="448" y="195"/>
                </a:cubicBezTo>
                <a:cubicBezTo>
                  <a:pt x="447" y="195"/>
                  <a:pt x="447" y="195"/>
                  <a:pt x="447" y="195"/>
                </a:cubicBezTo>
                <a:cubicBezTo>
                  <a:pt x="455" y="188"/>
                  <a:pt x="461" y="176"/>
                  <a:pt x="461" y="164"/>
                </a:cubicBezTo>
                <a:lnTo>
                  <a:pt x="461" y="0"/>
                </a:lnTo>
                <a:close/>
                <a:moveTo>
                  <a:pt x="335" y="22"/>
                </a:moveTo>
                <a:cubicBezTo>
                  <a:pt x="376" y="22"/>
                  <a:pt x="376" y="22"/>
                  <a:pt x="376" y="22"/>
                </a:cubicBezTo>
                <a:cubicBezTo>
                  <a:pt x="376" y="164"/>
                  <a:pt x="376" y="164"/>
                  <a:pt x="376" y="164"/>
                </a:cubicBezTo>
                <a:cubicBezTo>
                  <a:pt x="376" y="175"/>
                  <a:pt x="367" y="184"/>
                  <a:pt x="356" y="184"/>
                </a:cubicBezTo>
                <a:cubicBezTo>
                  <a:pt x="345" y="184"/>
                  <a:pt x="335" y="175"/>
                  <a:pt x="335" y="164"/>
                </a:cubicBezTo>
                <a:lnTo>
                  <a:pt x="335" y="22"/>
                </a:lnTo>
                <a:close/>
                <a:moveTo>
                  <a:pt x="273" y="22"/>
                </a:moveTo>
                <a:cubicBezTo>
                  <a:pt x="313" y="22"/>
                  <a:pt x="313" y="22"/>
                  <a:pt x="313" y="22"/>
                </a:cubicBezTo>
                <a:cubicBezTo>
                  <a:pt x="313" y="164"/>
                  <a:pt x="313" y="164"/>
                  <a:pt x="313" y="164"/>
                </a:cubicBezTo>
                <a:cubicBezTo>
                  <a:pt x="313" y="175"/>
                  <a:pt x="304" y="184"/>
                  <a:pt x="293" y="184"/>
                </a:cubicBezTo>
                <a:cubicBezTo>
                  <a:pt x="282" y="184"/>
                  <a:pt x="273" y="175"/>
                  <a:pt x="273" y="164"/>
                </a:cubicBezTo>
                <a:cubicBezTo>
                  <a:pt x="273" y="164"/>
                  <a:pt x="273" y="164"/>
                  <a:pt x="273" y="164"/>
                </a:cubicBezTo>
                <a:lnTo>
                  <a:pt x="273" y="22"/>
                </a:lnTo>
                <a:close/>
                <a:moveTo>
                  <a:pt x="210" y="22"/>
                </a:moveTo>
                <a:cubicBezTo>
                  <a:pt x="251" y="22"/>
                  <a:pt x="251" y="22"/>
                  <a:pt x="251" y="22"/>
                </a:cubicBezTo>
                <a:cubicBezTo>
                  <a:pt x="251" y="164"/>
                  <a:pt x="251" y="164"/>
                  <a:pt x="251" y="164"/>
                </a:cubicBezTo>
                <a:cubicBezTo>
                  <a:pt x="251" y="164"/>
                  <a:pt x="251" y="164"/>
                  <a:pt x="251" y="164"/>
                </a:cubicBezTo>
                <a:cubicBezTo>
                  <a:pt x="251" y="175"/>
                  <a:pt x="242" y="184"/>
                  <a:pt x="230" y="184"/>
                </a:cubicBezTo>
                <a:cubicBezTo>
                  <a:pt x="219" y="184"/>
                  <a:pt x="210" y="175"/>
                  <a:pt x="210" y="164"/>
                </a:cubicBezTo>
                <a:lnTo>
                  <a:pt x="210" y="22"/>
                </a:lnTo>
                <a:close/>
                <a:moveTo>
                  <a:pt x="147" y="22"/>
                </a:moveTo>
                <a:cubicBezTo>
                  <a:pt x="188" y="22"/>
                  <a:pt x="188" y="22"/>
                  <a:pt x="188" y="22"/>
                </a:cubicBezTo>
                <a:cubicBezTo>
                  <a:pt x="188" y="164"/>
                  <a:pt x="188" y="164"/>
                  <a:pt x="188" y="164"/>
                </a:cubicBezTo>
                <a:cubicBezTo>
                  <a:pt x="188" y="175"/>
                  <a:pt x="179" y="184"/>
                  <a:pt x="168" y="184"/>
                </a:cubicBezTo>
                <a:cubicBezTo>
                  <a:pt x="156" y="184"/>
                  <a:pt x="147" y="175"/>
                  <a:pt x="147" y="164"/>
                </a:cubicBezTo>
                <a:lnTo>
                  <a:pt x="147" y="22"/>
                </a:lnTo>
                <a:close/>
                <a:moveTo>
                  <a:pt x="84" y="22"/>
                </a:moveTo>
                <a:cubicBezTo>
                  <a:pt x="125" y="22"/>
                  <a:pt x="125" y="22"/>
                  <a:pt x="125" y="22"/>
                </a:cubicBezTo>
                <a:cubicBezTo>
                  <a:pt x="125" y="164"/>
                  <a:pt x="125" y="164"/>
                  <a:pt x="125" y="164"/>
                </a:cubicBezTo>
                <a:cubicBezTo>
                  <a:pt x="125" y="175"/>
                  <a:pt x="116" y="184"/>
                  <a:pt x="105" y="184"/>
                </a:cubicBezTo>
                <a:cubicBezTo>
                  <a:pt x="94" y="184"/>
                  <a:pt x="84" y="175"/>
                  <a:pt x="84" y="164"/>
                </a:cubicBezTo>
                <a:lnTo>
                  <a:pt x="84" y="22"/>
                </a:lnTo>
                <a:close/>
                <a:moveTo>
                  <a:pt x="22" y="164"/>
                </a:moveTo>
                <a:cubicBezTo>
                  <a:pt x="22" y="22"/>
                  <a:pt x="22" y="22"/>
                  <a:pt x="22" y="22"/>
                </a:cubicBezTo>
                <a:cubicBezTo>
                  <a:pt x="62" y="22"/>
                  <a:pt x="62" y="22"/>
                  <a:pt x="62" y="22"/>
                </a:cubicBezTo>
                <a:cubicBezTo>
                  <a:pt x="62" y="164"/>
                  <a:pt x="62" y="164"/>
                  <a:pt x="62" y="164"/>
                </a:cubicBezTo>
                <a:cubicBezTo>
                  <a:pt x="62" y="175"/>
                  <a:pt x="53" y="184"/>
                  <a:pt x="42" y="184"/>
                </a:cubicBezTo>
                <a:cubicBezTo>
                  <a:pt x="31" y="184"/>
                  <a:pt x="22" y="175"/>
                  <a:pt x="22" y="164"/>
                </a:cubicBezTo>
                <a:close/>
                <a:moveTo>
                  <a:pt x="426" y="400"/>
                </a:moveTo>
                <a:cubicBezTo>
                  <a:pt x="426" y="420"/>
                  <a:pt x="410" y="436"/>
                  <a:pt x="390" y="436"/>
                </a:cubicBezTo>
                <a:cubicBezTo>
                  <a:pt x="379" y="436"/>
                  <a:pt x="379" y="436"/>
                  <a:pt x="379" y="436"/>
                </a:cubicBezTo>
                <a:cubicBezTo>
                  <a:pt x="379" y="248"/>
                  <a:pt x="379" y="248"/>
                  <a:pt x="379" y="248"/>
                </a:cubicBezTo>
                <a:cubicBezTo>
                  <a:pt x="247" y="248"/>
                  <a:pt x="247" y="248"/>
                  <a:pt x="247" y="248"/>
                </a:cubicBezTo>
                <a:cubicBezTo>
                  <a:pt x="247" y="436"/>
                  <a:pt x="247" y="436"/>
                  <a:pt x="247" y="436"/>
                </a:cubicBezTo>
                <a:cubicBezTo>
                  <a:pt x="28" y="436"/>
                  <a:pt x="28" y="436"/>
                  <a:pt x="28" y="436"/>
                </a:cubicBezTo>
                <a:cubicBezTo>
                  <a:pt x="28" y="204"/>
                  <a:pt x="28" y="204"/>
                  <a:pt x="28" y="204"/>
                </a:cubicBezTo>
                <a:cubicBezTo>
                  <a:pt x="32" y="206"/>
                  <a:pt x="37" y="206"/>
                  <a:pt x="42" y="206"/>
                </a:cubicBezTo>
                <a:cubicBezTo>
                  <a:pt x="55" y="206"/>
                  <a:pt x="66" y="201"/>
                  <a:pt x="73" y="192"/>
                </a:cubicBezTo>
                <a:cubicBezTo>
                  <a:pt x="81" y="201"/>
                  <a:pt x="92" y="206"/>
                  <a:pt x="105" y="206"/>
                </a:cubicBezTo>
                <a:cubicBezTo>
                  <a:pt x="117" y="206"/>
                  <a:pt x="128" y="201"/>
                  <a:pt x="136" y="192"/>
                </a:cubicBezTo>
                <a:cubicBezTo>
                  <a:pt x="144" y="201"/>
                  <a:pt x="155" y="206"/>
                  <a:pt x="168" y="206"/>
                </a:cubicBezTo>
                <a:cubicBezTo>
                  <a:pt x="180" y="206"/>
                  <a:pt x="191" y="201"/>
                  <a:pt x="199" y="192"/>
                </a:cubicBezTo>
                <a:cubicBezTo>
                  <a:pt x="207" y="201"/>
                  <a:pt x="218" y="206"/>
                  <a:pt x="230" y="206"/>
                </a:cubicBezTo>
                <a:cubicBezTo>
                  <a:pt x="243" y="206"/>
                  <a:pt x="254" y="201"/>
                  <a:pt x="262" y="192"/>
                </a:cubicBezTo>
                <a:cubicBezTo>
                  <a:pt x="269" y="201"/>
                  <a:pt x="281" y="206"/>
                  <a:pt x="293" y="206"/>
                </a:cubicBezTo>
                <a:cubicBezTo>
                  <a:pt x="305" y="206"/>
                  <a:pt x="317" y="201"/>
                  <a:pt x="324" y="192"/>
                </a:cubicBezTo>
                <a:cubicBezTo>
                  <a:pt x="332" y="201"/>
                  <a:pt x="343" y="206"/>
                  <a:pt x="356" y="206"/>
                </a:cubicBezTo>
                <a:cubicBezTo>
                  <a:pt x="368" y="206"/>
                  <a:pt x="379" y="201"/>
                  <a:pt x="387" y="192"/>
                </a:cubicBezTo>
                <a:cubicBezTo>
                  <a:pt x="395" y="201"/>
                  <a:pt x="406" y="206"/>
                  <a:pt x="419" y="206"/>
                </a:cubicBezTo>
                <a:cubicBezTo>
                  <a:pt x="421" y="206"/>
                  <a:pt x="423" y="206"/>
                  <a:pt x="426" y="206"/>
                </a:cubicBezTo>
                <a:lnTo>
                  <a:pt x="426" y="400"/>
                </a:lnTo>
                <a:close/>
                <a:moveTo>
                  <a:pt x="439" y="164"/>
                </a:moveTo>
                <a:cubicBezTo>
                  <a:pt x="439" y="175"/>
                  <a:pt x="430" y="184"/>
                  <a:pt x="419" y="184"/>
                </a:cubicBezTo>
                <a:cubicBezTo>
                  <a:pt x="407" y="184"/>
                  <a:pt x="398" y="175"/>
                  <a:pt x="398" y="164"/>
                </a:cubicBezTo>
                <a:cubicBezTo>
                  <a:pt x="398" y="22"/>
                  <a:pt x="398" y="22"/>
                  <a:pt x="398" y="22"/>
                </a:cubicBezTo>
                <a:cubicBezTo>
                  <a:pt x="439" y="22"/>
                  <a:pt x="439" y="22"/>
                  <a:pt x="439" y="22"/>
                </a:cubicBezTo>
                <a:lnTo>
                  <a:pt x="439" y="16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9"/>
          <p:cNvSpPr>
            <a:spLocks noEditPoints="1"/>
          </p:cNvSpPr>
          <p:nvPr/>
        </p:nvSpPr>
        <p:spPr bwMode="auto">
          <a:xfrm>
            <a:off x="7591266" y="4059517"/>
            <a:ext cx="645813" cy="532649"/>
          </a:xfrm>
          <a:custGeom>
            <a:avLst/>
            <a:gdLst>
              <a:gd name="T0" fmla="*/ 482 w 501"/>
              <a:gd name="T1" fmla="*/ 307 h 413"/>
              <a:gd name="T2" fmla="*/ 319 w 501"/>
              <a:gd name="T3" fmla="*/ 43 h 413"/>
              <a:gd name="T4" fmla="*/ 254 w 501"/>
              <a:gd name="T5" fmla="*/ 0 h 413"/>
              <a:gd name="T6" fmla="*/ 190 w 501"/>
              <a:gd name="T7" fmla="*/ 42 h 413"/>
              <a:gd name="T8" fmla="*/ 21 w 501"/>
              <a:gd name="T9" fmla="*/ 307 h 413"/>
              <a:gd name="T10" fmla="*/ 11 w 501"/>
              <a:gd name="T11" fmla="*/ 381 h 413"/>
              <a:gd name="T12" fmla="*/ 78 w 501"/>
              <a:gd name="T13" fmla="*/ 413 h 413"/>
              <a:gd name="T14" fmla="*/ 422 w 501"/>
              <a:gd name="T15" fmla="*/ 413 h 413"/>
              <a:gd name="T16" fmla="*/ 490 w 501"/>
              <a:gd name="T17" fmla="*/ 381 h 413"/>
              <a:gd name="T18" fmla="*/ 482 w 501"/>
              <a:gd name="T19" fmla="*/ 307 h 413"/>
              <a:gd name="T20" fmla="*/ 471 w 501"/>
              <a:gd name="T21" fmla="*/ 370 h 413"/>
              <a:gd name="T22" fmla="*/ 422 w 501"/>
              <a:gd name="T23" fmla="*/ 391 h 413"/>
              <a:gd name="T24" fmla="*/ 78 w 501"/>
              <a:gd name="T25" fmla="*/ 391 h 413"/>
              <a:gd name="T26" fmla="*/ 31 w 501"/>
              <a:gd name="T27" fmla="*/ 370 h 413"/>
              <a:gd name="T28" fmla="*/ 39 w 501"/>
              <a:gd name="T29" fmla="*/ 319 h 413"/>
              <a:gd name="T30" fmla="*/ 208 w 501"/>
              <a:gd name="T31" fmla="*/ 53 h 413"/>
              <a:gd name="T32" fmla="*/ 254 w 501"/>
              <a:gd name="T33" fmla="*/ 22 h 413"/>
              <a:gd name="T34" fmla="*/ 300 w 501"/>
              <a:gd name="T35" fmla="*/ 54 h 413"/>
              <a:gd name="T36" fmla="*/ 463 w 501"/>
              <a:gd name="T37" fmla="*/ 318 h 413"/>
              <a:gd name="T38" fmla="*/ 471 w 501"/>
              <a:gd name="T39" fmla="*/ 370 h 413"/>
              <a:gd name="T40" fmla="*/ 290 w 501"/>
              <a:gd name="T41" fmla="*/ 109 h 413"/>
              <a:gd name="T42" fmla="*/ 271 w 501"/>
              <a:gd name="T43" fmla="*/ 98 h 413"/>
              <a:gd name="T44" fmla="*/ 187 w 501"/>
              <a:gd name="T45" fmla="*/ 244 h 413"/>
              <a:gd name="T46" fmla="*/ 276 w 501"/>
              <a:gd name="T47" fmla="*/ 244 h 413"/>
              <a:gd name="T48" fmla="*/ 212 w 501"/>
              <a:gd name="T49" fmla="*/ 355 h 413"/>
              <a:gd name="T50" fmla="*/ 231 w 501"/>
              <a:gd name="T51" fmla="*/ 366 h 413"/>
              <a:gd name="T52" fmla="*/ 314 w 501"/>
              <a:gd name="T53" fmla="*/ 222 h 413"/>
              <a:gd name="T54" fmla="*/ 225 w 501"/>
              <a:gd name="T55" fmla="*/ 222 h 413"/>
              <a:gd name="T56" fmla="*/ 290 w 501"/>
              <a:gd name="T57" fmla="*/ 109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01" h="413">
                <a:moveTo>
                  <a:pt x="482" y="307"/>
                </a:moveTo>
                <a:cubicBezTo>
                  <a:pt x="319" y="43"/>
                  <a:pt x="319" y="43"/>
                  <a:pt x="319" y="43"/>
                </a:cubicBezTo>
                <a:cubicBezTo>
                  <a:pt x="302" y="15"/>
                  <a:pt x="279" y="0"/>
                  <a:pt x="254" y="0"/>
                </a:cubicBezTo>
                <a:cubicBezTo>
                  <a:pt x="229" y="0"/>
                  <a:pt x="206" y="15"/>
                  <a:pt x="190" y="42"/>
                </a:cubicBezTo>
                <a:cubicBezTo>
                  <a:pt x="21" y="307"/>
                  <a:pt x="21" y="307"/>
                  <a:pt x="21" y="307"/>
                </a:cubicBezTo>
                <a:cubicBezTo>
                  <a:pt x="3" y="334"/>
                  <a:pt x="0" y="361"/>
                  <a:pt x="11" y="381"/>
                </a:cubicBezTo>
                <a:cubicBezTo>
                  <a:pt x="22" y="401"/>
                  <a:pt x="46" y="413"/>
                  <a:pt x="78" y="413"/>
                </a:cubicBezTo>
                <a:cubicBezTo>
                  <a:pt x="422" y="413"/>
                  <a:pt x="422" y="413"/>
                  <a:pt x="422" y="413"/>
                </a:cubicBezTo>
                <a:cubicBezTo>
                  <a:pt x="454" y="413"/>
                  <a:pt x="478" y="401"/>
                  <a:pt x="490" y="381"/>
                </a:cubicBezTo>
                <a:cubicBezTo>
                  <a:pt x="501" y="360"/>
                  <a:pt x="498" y="334"/>
                  <a:pt x="482" y="307"/>
                </a:cubicBezTo>
                <a:close/>
                <a:moveTo>
                  <a:pt x="471" y="370"/>
                </a:moveTo>
                <a:cubicBezTo>
                  <a:pt x="463" y="383"/>
                  <a:pt x="446" y="391"/>
                  <a:pt x="422" y="391"/>
                </a:cubicBezTo>
                <a:cubicBezTo>
                  <a:pt x="78" y="391"/>
                  <a:pt x="78" y="391"/>
                  <a:pt x="78" y="391"/>
                </a:cubicBezTo>
                <a:cubicBezTo>
                  <a:pt x="55" y="391"/>
                  <a:pt x="38" y="383"/>
                  <a:pt x="31" y="370"/>
                </a:cubicBezTo>
                <a:cubicBezTo>
                  <a:pt x="23" y="357"/>
                  <a:pt x="26" y="339"/>
                  <a:pt x="39" y="319"/>
                </a:cubicBezTo>
                <a:cubicBezTo>
                  <a:pt x="208" y="53"/>
                  <a:pt x="208" y="53"/>
                  <a:pt x="208" y="53"/>
                </a:cubicBezTo>
                <a:cubicBezTo>
                  <a:pt x="221" y="33"/>
                  <a:pt x="237" y="22"/>
                  <a:pt x="254" y="22"/>
                </a:cubicBezTo>
                <a:cubicBezTo>
                  <a:pt x="271" y="22"/>
                  <a:pt x="288" y="34"/>
                  <a:pt x="300" y="54"/>
                </a:cubicBezTo>
                <a:cubicBezTo>
                  <a:pt x="463" y="318"/>
                  <a:pt x="463" y="318"/>
                  <a:pt x="463" y="318"/>
                </a:cubicBezTo>
                <a:cubicBezTo>
                  <a:pt x="475" y="338"/>
                  <a:pt x="478" y="357"/>
                  <a:pt x="471" y="370"/>
                </a:cubicBezTo>
                <a:close/>
                <a:moveTo>
                  <a:pt x="290" y="109"/>
                </a:moveTo>
                <a:cubicBezTo>
                  <a:pt x="271" y="98"/>
                  <a:pt x="271" y="98"/>
                  <a:pt x="271" y="98"/>
                </a:cubicBezTo>
                <a:cubicBezTo>
                  <a:pt x="187" y="244"/>
                  <a:pt x="187" y="244"/>
                  <a:pt x="187" y="244"/>
                </a:cubicBezTo>
                <a:cubicBezTo>
                  <a:pt x="276" y="244"/>
                  <a:pt x="276" y="244"/>
                  <a:pt x="276" y="244"/>
                </a:cubicBezTo>
                <a:cubicBezTo>
                  <a:pt x="212" y="355"/>
                  <a:pt x="212" y="355"/>
                  <a:pt x="212" y="355"/>
                </a:cubicBezTo>
                <a:cubicBezTo>
                  <a:pt x="231" y="366"/>
                  <a:pt x="231" y="366"/>
                  <a:pt x="231" y="366"/>
                </a:cubicBezTo>
                <a:cubicBezTo>
                  <a:pt x="314" y="222"/>
                  <a:pt x="314" y="222"/>
                  <a:pt x="314" y="222"/>
                </a:cubicBezTo>
                <a:cubicBezTo>
                  <a:pt x="225" y="222"/>
                  <a:pt x="225" y="222"/>
                  <a:pt x="225" y="222"/>
                </a:cubicBezTo>
                <a:lnTo>
                  <a:pt x="290" y="109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4" name="Freeform 13"/>
          <p:cNvSpPr>
            <a:spLocks noEditPoints="1"/>
          </p:cNvSpPr>
          <p:nvPr/>
        </p:nvSpPr>
        <p:spPr bwMode="auto">
          <a:xfrm>
            <a:off x="6366704" y="4020170"/>
            <a:ext cx="584678" cy="611343"/>
          </a:xfrm>
          <a:custGeom>
            <a:avLst/>
            <a:gdLst>
              <a:gd name="T0" fmla="*/ 307 w 454"/>
              <a:gd name="T1" fmla="*/ 234 h 474"/>
              <a:gd name="T2" fmla="*/ 328 w 454"/>
              <a:gd name="T3" fmla="*/ 241 h 474"/>
              <a:gd name="T4" fmla="*/ 378 w 454"/>
              <a:gd name="T5" fmla="*/ 105 h 474"/>
              <a:gd name="T6" fmla="*/ 289 w 454"/>
              <a:gd name="T7" fmla="*/ 114 h 474"/>
              <a:gd name="T8" fmla="*/ 323 w 454"/>
              <a:gd name="T9" fmla="*/ 6 h 474"/>
              <a:gd name="T10" fmla="*/ 302 w 454"/>
              <a:gd name="T11" fmla="*/ 0 h 474"/>
              <a:gd name="T12" fmla="*/ 258 w 454"/>
              <a:gd name="T13" fmla="*/ 139 h 474"/>
              <a:gd name="T14" fmla="*/ 345 w 454"/>
              <a:gd name="T15" fmla="*/ 130 h 474"/>
              <a:gd name="T16" fmla="*/ 307 w 454"/>
              <a:gd name="T17" fmla="*/ 234 h 474"/>
              <a:gd name="T18" fmla="*/ 364 w 454"/>
              <a:gd name="T19" fmla="*/ 275 h 474"/>
              <a:gd name="T20" fmla="*/ 283 w 454"/>
              <a:gd name="T21" fmla="*/ 303 h 474"/>
              <a:gd name="T22" fmla="*/ 256 w 454"/>
              <a:gd name="T23" fmla="*/ 368 h 474"/>
              <a:gd name="T24" fmla="*/ 232 w 454"/>
              <a:gd name="T25" fmla="*/ 432 h 474"/>
              <a:gd name="T26" fmla="*/ 177 w 454"/>
              <a:gd name="T27" fmla="*/ 452 h 474"/>
              <a:gd name="T28" fmla="*/ 126 w 454"/>
              <a:gd name="T29" fmla="*/ 433 h 474"/>
              <a:gd name="T30" fmla="*/ 104 w 454"/>
              <a:gd name="T31" fmla="*/ 367 h 474"/>
              <a:gd name="T32" fmla="*/ 104 w 454"/>
              <a:gd name="T33" fmla="*/ 284 h 474"/>
              <a:gd name="T34" fmla="*/ 186 w 454"/>
              <a:gd name="T35" fmla="*/ 199 h 474"/>
              <a:gd name="T36" fmla="*/ 186 w 454"/>
              <a:gd name="T37" fmla="*/ 114 h 474"/>
              <a:gd name="T38" fmla="*/ 144 w 454"/>
              <a:gd name="T39" fmla="*/ 114 h 474"/>
              <a:gd name="T40" fmla="*/ 144 w 454"/>
              <a:gd name="T41" fmla="*/ 50 h 474"/>
              <a:gd name="T42" fmla="*/ 122 w 454"/>
              <a:gd name="T43" fmla="*/ 50 h 474"/>
              <a:gd name="T44" fmla="*/ 122 w 454"/>
              <a:gd name="T45" fmla="*/ 114 h 474"/>
              <a:gd name="T46" fmla="*/ 63 w 454"/>
              <a:gd name="T47" fmla="*/ 114 h 474"/>
              <a:gd name="T48" fmla="*/ 63 w 454"/>
              <a:gd name="T49" fmla="*/ 50 h 474"/>
              <a:gd name="T50" fmla="*/ 41 w 454"/>
              <a:gd name="T51" fmla="*/ 50 h 474"/>
              <a:gd name="T52" fmla="*/ 41 w 454"/>
              <a:gd name="T53" fmla="*/ 114 h 474"/>
              <a:gd name="T54" fmla="*/ 0 w 454"/>
              <a:gd name="T55" fmla="*/ 114 h 474"/>
              <a:gd name="T56" fmla="*/ 0 w 454"/>
              <a:gd name="T57" fmla="*/ 199 h 474"/>
              <a:gd name="T58" fmla="*/ 82 w 454"/>
              <a:gd name="T59" fmla="*/ 284 h 474"/>
              <a:gd name="T60" fmla="*/ 82 w 454"/>
              <a:gd name="T61" fmla="*/ 366 h 474"/>
              <a:gd name="T62" fmla="*/ 110 w 454"/>
              <a:gd name="T63" fmla="*/ 448 h 474"/>
              <a:gd name="T64" fmla="*/ 177 w 454"/>
              <a:gd name="T65" fmla="*/ 474 h 474"/>
              <a:gd name="T66" fmla="*/ 248 w 454"/>
              <a:gd name="T67" fmla="*/ 447 h 474"/>
              <a:gd name="T68" fmla="*/ 278 w 454"/>
              <a:gd name="T69" fmla="*/ 368 h 474"/>
              <a:gd name="T70" fmla="*/ 299 w 454"/>
              <a:gd name="T71" fmla="*/ 319 h 474"/>
              <a:gd name="T72" fmla="*/ 364 w 454"/>
              <a:gd name="T73" fmla="*/ 297 h 474"/>
              <a:gd name="T74" fmla="*/ 454 w 454"/>
              <a:gd name="T75" fmla="*/ 297 h 474"/>
              <a:gd name="T76" fmla="*/ 454 w 454"/>
              <a:gd name="T77" fmla="*/ 275 h 474"/>
              <a:gd name="T78" fmla="*/ 364 w 454"/>
              <a:gd name="T79" fmla="*/ 275 h 474"/>
              <a:gd name="T80" fmla="*/ 86 w 454"/>
              <a:gd name="T81" fmla="*/ 262 h 474"/>
              <a:gd name="T82" fmla="*/ 22 w 454"/>
              <a:gd name="T83" fmla="*/ 199 h 474"/>
              <a:gd name="T84" fmla="*/ 22 w 454"/>
              <a:gd name="T85" fmla="*/ 136 h 474"/>
              <a:gd name="T86" fmla="*/ 164 w 454"/>
              <a:gd name="T87" fmla="*/ 136 h 474"/>
              <a:gd name="T88" fmla="*/ 164 w 454"/>
              <a:gd name="T89" fmla="*/ 199 h 474"/>
              <a:gd name="T90" fmla="*/ 101 w 454"/>
              <a:gd name="T91" fmla="*/ 262 h 474"/>
              <a:gd name="T92" fmla="*/ 86 w 454"/>
              <a:gd name="T93" fmla="*/ 262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54" h="474">
                <a:moveTo>
                  <a:pt x="307" y="234"/>
                </a:moveTo>
                <a:cubicBezTo>
                  <a:pt x="328" y="241"/>
                  <a:pt x="328" y="241"/>
                  <a:pt x="328" y="241"/>
                </a:cubicBezTo>
                <a:cubicBezTo>
                  <a:pt x="378" y="105"/>
                  <a:pt x="378" y="105"/>
                  <a:pt x="378" y="105"/>
                </a:cubicBezTo>
                <a:cubicBezTo>
                  <a:pt x="289" y="114"/>
                  <a:pt x="289" y="114"/>
                  <a:pt x="289" y="114"/>
                </a:cubicBezTo>
                <a:cubicBezTo>
                  <a:pt x="323" y="6"/>
                  <a:pt x="323" y="6"/>
                  <a:pt x="323" y="6"/>
                </a:cubicBezTo>
                <a:cubicBezTo>
                  <a:pt x="302" y="0"/>
                  <a:pt x="302" y="0"/>
                  <a:pt x="302" y="0"/>
                </a:cubicBezTo>
                <a:cubicBezTo>
                  <a:pt x="258" y="139"/>
                  <a:pt x="258" y="139"/>
                  <a:pt x="258" y="139"/>
                </a:cubicBezTo>
                <a:cubicBezTo>
                  <a:pt x="345" y="130"/>
                  <a:pt x="345" y="130"/>
                  <a:pt x="345" y="130"/>
                </a:cubicBezTo>
                <a:lnTo>
                  <a:pt x="307" y="234"/>
                </a:lnTo>
                <a:close/>
                <a:moveTo>
                  <a:pt x="364" y="275"/>
                </a:moveTo>
                <a:cubicBezTo>
                  <a:pt x="329" y="275"/>
                  <a:pt x="302" y="284"/>
                  <a:pt x="283" y="303"/>
                </a:cubicBezTo>
                <a:cubicBezTo>
                  <a:pt x="256" y="331"/>
                  <a:pt x="256" y="367"/>
                  <a:pt x="256" y="368"/>
                </a:cubicBezTo>
                <a:cubicBezTo>
                  <a:pt x="256" y="369"/>
                  <a:pt x="256" y="407"/>
                  <a:pt x="232" y="432"/>
                </a:cubicBezTo>
                <a:cubicBezTo>
                  <a:pt x="219" y="445"/>
                  <a:pt x="201" y="452"/>
                  <a:pt x="177" y="452"/>
                </a:cubicBezTo>
                <a:cubicBezTo>
                  <a:pt x="156" y="452"/>
                  <a:pt x="139" y="446"/>
                  <a:pt x="126" y="433"/>
                </a:cubicBezTo>
                <a:cubicBezTo>
                  <a:pt x="103" y="408"/>
                  <a:pt x="104" y="367"/>
                  <a:pt x="104" y="367"/>
                </a:cubicBezTo>
                <a:cubicBezTo>
                  <a:pt x="104" y="284"/>
                  <a:pt x="104" y="284"/>
                  <a:pt x="104" y="284"/>
                </a:cubicBezTo>
                <a:cubicBezTo>
                  <a:pt x="150" y="282"/>
                  <a:pt x="186" y="245"/>
                  <a:pt x="186" y="199"/>
                </a:cubicBezTo>
                <a:cubicBezTo>
                  <a:pt x="186" y="114"/>
                  <a:pt x="186" y="114"/>
                  <a:pt x="186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22" y="50"/>
                  <a:pt x="122" y="50"/>
                  <a:pt x="122" y="50"/>
                </a:cubicBezTo>
                <a:cubicBezTo>
                  <a:pt x="122" y="114"/>
                  <a:pt x="122" y="114"/>
                  <a:pt x="122" y="114"/>
                </a:cubicBezTo>
                <a:cubicBezTo>
                  <a:pt x="63" y="114"/>
                  <a:pt x="63" y="114"/>
                  <a:pt x="63" y="114"/>
                </a:cubicBezTo>
                <a:cubicBezTo>
                  <a:pt x="63" y="50"/>
                  <a:pt x="63" y="50"/>
                  <a:pt x="63" y="50"/>
                </a:cubicBezTo>
                <a:cubicBezTo>
                  <a:pt x="41" y="50"/>
                  <a:pt x="41" y="50"/>
                  <a:pt x="41" y="50"/>
                </a:cubicBezTo>
                <a:cubicBezTo>
                  <a:pt x="41" y="114"/>
                  <a:pt x="41" y="114"/>
                  <a:pt x="41" y="114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99"/>
                  <a:pt x="0" y="199"/>
                  <a:pt x="0" y="199"/>
                </a:cubicBezTo>
                <a:cubicBezTo>
                  <a:pt x="0" y="245"/>
                  <a:pt x="37" y="282"/>
                  <a:pt x="82" y="284"/>
                </a:cubicBezTo>
                <a:cubicBezTo>
                  <a:pt x="82" y="366"/>
                  <a:pt x="82" y="366"/>
                  <a:pt x="82" y="366"/>
                </a:cubicBezTo>
                <a:cubicBezTo>
                  <a:pt x="82" y="370"/>
                  <a:pt x="81" y="417"/>
                  <a:pt x="110" y="448"/>
                </a:cubicBezTo>
                <a:cubicBezTo>
                  <a:pt x="127" y="465"/>
                  <a:pt x="149" y="474"/>
                  <a:pt x="177" y="474"/>
                </a:cubicBezTo>
                <a:cubicBezTo>
                  <a:pt x="207" y="474"/>
                  <a:pt x="230" y="465"/>
                  <a:pt x="248" y="447"/>
                </a:cubicBezTo>
                <a:cubicBezTo>
                  <a:pt x="278" y="416"/>
                  <a:pt x="278" y="370"/>
                  <a:pt x="278" y="368"/>
                </a:cubicBezTo>
                <a:cubicBezTo>
                  <a:pt x="278" y="368"/>
                  <a:pt x="278" y="340"/>
                  <a:pt x="299" y="319"/>
                </a:cubicBezTo>
                <a:cubicBezTo>
                  <a:pt x="313" y="304"/>
                  <a:pt x="335" y="297"/>
                  <a:pt x="364" y="297"/>
                </a:cubicBezTo>
                <a:cubicBezTo>
                  <a:pt x="454" y="297"/>
                  <a:pt x="454" y="297"/>
                  <a:pt x="454" y="297"/>
                </a:cubicBezTo>
                <a:cubicBezTo>
                  <a:pt x="454" y="275"/>
                  <a:pt x="454" y="275"/>
                  <a:pt x="454" y="275"/>
                </a:cubicBezTo>
                <a:lnTo>
                  <a:pt x="364" y="275"/>
                </a:lnTo>
                <a:close/>
                <a:moveTo>
                  <a:pt x="86" y="262"/>
                </a:moveTo>
                <a:cubicBezTo>
                  <a:pt x="51" y="262"/>
                  <a:pt x="22" y="234"/>
                  <a:pt x="22" y="199"/>
                </a:cubicBezTo>
                <a:cubicBezTo>
                  <a:pt x="22" y="136"/>
                  <a:pt x="22" y="136"/>
                  <a:pt x="22" y="136"/>
                </a:cubicBezTo>
                <a:cubicBezTo>
                  <a:pt x="164" y="136"/>
                  <a:pt x="164" y="136"/>
                  <a:pt x="164" y="136"/>
                </a:cubicBezTo>
                <a:cubicBezTo>
                  <a:pt x="164" y="199"/>
                  <a:pt x="164" y="199"/>
                  <a:pt x="164" y="199"/>
                </a:cubicBezTo>
                <a:cubicBezTo>
                  <a:pt x="164" y="234"/>
                  <a:pt x="136" y="262"/>
                  <a:pt x="101" y="262"/>
                </a:cubicBezTo>
                <a:lnTo>
                  <a:pt x="86" y="262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7" name="Freeform 6"/>
          <p:cNvSpPr>
            <a:spLocks noEditPoints="1"/>
          </p:cNvSpPr>
          <p:nvPr/>
        </p:nvSpPr>
        <p:spPr bwMode="auto">
          <a:xfrm>
            <a:off x="8201664" y="2434219"/>
            <a:ext cx="447451" cy="727108"/>
          </a:xfrm>
          <a:custGeom>
            <a:avLst/>
            <a:gdLst>
              <a:gd name="T0" fmla="*/ 343 w 347"/>
              <a:gd name="T1" fmla="*/ 3 h 564"/>
              <a:gd name="T2" fmla="*/ 333 w 347"/>
              <a:gd name="T3" fmla="*/ 1 h 564"/>
              <a:gd name="T4" fmla="*/ 209 w 347"/>
              <a:gd name="T5" fmla="*/ 32 h 564"/>
              <a:gd name="T6" fmla="*/ 209 w 347"/>
              <a:gd name="T7" fmla="*/ 8 h 564"/>
              <a:gd name="T8" fmla="*/ 187 w 347"/>
              <a:gd name="T9" fmla="*/ 8 h 564"/>
              <a:gd name="T10" fmla="*/ 187 w 347"/>
              <a:gd name="T11" fmla="*/ 60 h 564"/>
              <a:gd name="T12" fmla="*/ 117 w 347"/>
              <a:gd name="T13" fmla="*/ 60 h 564"/>
              <a:gd name="T14" fmla="*/ 0 w 347"/>
              <a:gd name="T15" fmla="*/ 160 h 564"/>
              <a:gd name="T16" fmla="*/ 0 w 347"/>
              <a:gd name="T17" fmla="*/ 304 h 564"/>
              <a:gd name="T18" fmla="*/ 22 w 347"/>
              <a:gd name="T19" fmla="*/ 304 h 564"/>
              <a:gd name="T20" fmla="*/ 22 w 347"/>
              <a:gd name="T21" fmla="*/ 160 h 564"/>
              <a:gd name="T22" fmla="*/ 34 w 347"/>
              <a:gd name="T23" fmla="*/ 121 h 564"/>
              <a:gd name="T24" fmla="*/ 117 w 347"/>
              <a:gd name="T25" fmla="*/ 82 h 564"/>
              <a:gd name="T26" fmla="*/ 187 w 347"/>
              <a:gd name="T27" fmla="*/ 82 h 564"/>
              <a:gd name="T28" fmla="*/ 187 w 347"/>
              <a:gd name="T29" fmla="*/ 149 h 564"/>
              <a:gd name="T30" fmla="*/ 75 w 347"/>
              <a:gd name="T31" fmla="*/ 149 h 564"/>
              <a:gd name="T32" fmla="*/ 75 w 347"/>
              <a:gd name="T33" fmla="*/ 564 h 564"/>
              <a:gd name="T34" fmla="*/ 321 w 347"/>
              <a:gd name="T35" fmla="*/ 564 h 564"/>
              <a:gd name="T36" fmla="*/ 321 w 347"/>
              <a:gd name="T37" fmla="*/ 267 h 564"/>
              <a:gd name="T38" fmla="*/ 209 w 347"/>
              <a:gd name="T39" fmla="*/ 149 h 564"/>
              <a:gd name="T40" fmla="*/ 209 w 347"/>
              <a:gd name="T41" fmla="*/ 105 h 564"/>
              <a:gd name="T42" fmla="*/ 333 w 347"/>
              <a:gd name="T43" fmla="*/ 137 h 564"/>
              <a:gd name="T44" fmla="*/ 336 w 347"/>
              <a:gd name="T45" fmla="*/ 137 h 564"/>
              <a:gd name="T46" fmla="*/ 343 w 347"/>
              <a:gd name="T47" fmla="*/ 135 h 564"/>
              <a:gd name="T48" fmla="*/ 347 w 347"/>
              <a:gd name="T49" fmla="*/ 126 h 564"/>
              <a:gd name="T50" fmla="*/ 347 w 347"/>
              <a:gd name="T51" fmla="*/ 11 h 564"/>
              <a:gd name="T52" fmla="*/ 343 w 347"/>
              <a:gd name="T53" fmla="*/ 3 h 564"/>
              <a:gd name="T54" fmla="*/ 299 w 347"/>
              <a:gd name="T55" fmla="*/ 267 h 564"/>
              <a:gd name="T56" fmla="*/ 299 w 347"/>
              <a:gd name="T57" fmla="*/ 542 h 564"/>
              <a:gd name="T58" fmla="*/ 97 w 347"/>
              <a:gd name="T59" fmla="*/ 542 h 564"/>
              <a:gd name="T60" fmla="*/ 97 w 347"/>
              <a:gd name="T61" fmla="*/ 171 h 564"/>
              <a:gd name="T62" fmla="*/ 203 w 347"/>
              <a:gd name="T63" fmla="*/ 171 h 564"/>
              <a:gd name="T64" fmla="*/ 299 w 347"/>
              <a:gd name="T65" fmla="*/ 267 h 564"/>
              <a:gd name="T66" fmla="*/ 325 w 347"/>
              <a:gd name="T67" fmla="*/ 112 h 564"/>
              <a:gd name="T68" fmla="*/ 209 w 347"/>
              <a:gd name="T69" fmla="*/ 82 h 564"/>
              <a:gd name="T70" fmla="*/ 209 w 347"/>
              <a:gd name="T71" fmla="*/ 54 h 564"/>
              <a:gd name="T72" fmla="*/ 325 w 347"/>
              <a:gd name="T73" fmla="*/ 26 h 564"/>
              <a:gd name="T74" fmla="*/ 325 w 347"/>
              <a:gd name="T75" fmla="*/ 112 h 564"/>
              <a:gd name="T76" fmla="*/ 130 w 347"/>
              <a:gd name="T77" fmla="*/ 429 h 564"/>
              <a:gd name="T78" fmla="*/ 271 w 347"/>
              <a:gd name="T79" fmla="*/ 429 h 564"/>
              <a:gd name="T80" fmla="*/ 271 w 347"/>
              <a:gd name="T81" fmla="*/ 307 h 564"/>
              <a:gd name="T82" fmla="*/ 130 w 347"/>
              <a:gd name="T83" fmla="*/ 307 h 564"/>
              <a:gd name="T84" fmla="*/ 130 w 347"/>
              <a:gd name="T85" fmla="*/ 429 h 564"/>
              <a:gd name="T86" fmla="*/ 152 w 347"/>
              <a:gd name="T87" fmla="*/ 329 h 564"/>
              <a:gd name="T88" fmla="*/ 249 w 347"/>
              <a:gd name="T89" fmla="*/ 329 h 564"/>
              <a:gd name="T90" fmla="*/ 249 w 347"/>
              <a:gd name="T91" fmla="*/ 407 h 564"/>
              <a:gd name="T92" fmla="*/ 152 w 347"/>
              <a:gd name="T93" fmla="*/ 407 h 564"/>
              <a:gd name="T94" fmla="*/ 152 w 347"/>
              <a:gd name="T95" fmla="*/ 329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47" h="564">
                <a:moveTo>
                  <a:pt x="343" y="3"/>
                </a:moveTo>
                <a:cubicBezTo>
                  <a:pt x="340" y="1"/>
                  <a:pt x="336" y="0"/>
                  <a:pt x="333" y="1"/>
                </a:cubicBezTo>
                <a:cubicBezTo>
                  <a:pt x="209" y="32"/>
                  <a:pt x="209" y="32"/>
                  <a:pt x="209" y="32"/>
                </a:cubicBezTo>
                <a:cubicBezTo>
                  <a:pt x="209" y="8"/>
                  <a:pt x="209" y="8"/>
                  <a:pt x="209" y="8"/>
                </a:cubicBezTo>
                <a:cubicBezTo>
                  <a:pt x="187" y="8"/>
                  <a:pt x="187" y="8"/>
                  <a:pt x="187" y="8"/>
                </a:cubicBezTo>
                <a:cubicBezTo>
                  <a:pt x="187" y="60"/>
                  <a:pt x="187" y="60"/>
                  <a:pt x="187" y="60"/>
                </a:cubicBezTo>
                <a:cubicBezTo>
                  <a:pt x="117" y="60"/>
                  <a:pt x="117" y="60"/>
                  <a:pt x="117" y="60"/>
                </a:cubicBezTo>
                <a:cubicBezTo>
                  <a:pt x="2" y="60"/>
                  <a:pt x="0" y="159"/>
                  <a:pt x="0" y="160"/>
                </a:cubicBezTo>
                <a:cubicBezTo>
                  <a:pt x="0" y="304"/>
                  <a:pt x="0" y="304"/>
                  <a:pt x="0" y="304"/>
                </a:cubicBezTo>
                <a:cubicBezTo>
                  <a:pt x="22" y="304"/>
                  <a:pt x="22" y="304"/>
                  <a:pt x="22" y="30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22" y="160"/>
                  <a:pt x="23" y="140"/>
                  <a:pt x="34" y="121"/>
                </a:cubicBezTo>
                <a:cubicBezTo>
                  <a:pt x="50" y="95"/>
                  <a:pt x="77" y="82"/>
                  <a:pt x="117" y="82"/>
                </a:cubicBezTo>
                <a:cubicBezTo>
                  <a:pt x="187" y="82"/>
                  <a:pt x="187" y="82"/>
                  <a:pt x="187" y="82"/>
                </a:cubicBezTo>
                <a:cubicBezTo>
                  <a:pt x="187" y="149"/>
                  <a:pt x="187" y="149"/>
                  <a:pt x="187" y="149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5" y="564"/>
                  <a:pt x="75" y="564"/>
                  <a:pt x="75" y="564"/>
                </a:cubicBezTo>
                <a:cubicBezTo>
                  <a:pt x="321" y="564"/>
                  <a:pt x="321" y="564"/>
                  <a:pt x="321" y="564"/>
                </a:cubicBezTo>
                <a:cubicBezTo>
                  <a:pt x="321" y="267"/>
                  <a:pt x="321" y="267"/>
                  <a:pt x="321" y="267"/>
                </a:cubicBezTo>
                <a:cubicBezTo>
                  <a:pt x="321" y="204"/>
                  <a:pt x="271" y="152"/>
                  <a:pt x="209" y="149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333" y="137"/>
                  <a:pt x="333" y="137"/>
                  <a:pt x="333" y="137"/>
                </a:cubicBezTo>
                <a:cubicBezTo>
                  <a:pt x="334" y="137"/>
                  <a:pt x="335" y="137"/>
                  <a:pt x="336" y="137"/>
                </a:cubicBezTo>
                <a:cubicBezTo>
                  <a:pt x="338" y="137"/>
                  <a:pt x="341" y="136"/>
                  <a:pt x="343" y="135"/>
                </a:cubicBezTo>
                <a:cubicBezTo>
                  <a:pt x="345" y="133"/>
                  <a:pt x="347" y="130"/>
                  <a:pt x="347" y="126"/>
                </a:cubicBezTo>
                <a:cubicBezTo>
                  <a:pt x="347" y="11"/>
                  <a:pt x="347" y="11"/>
                  <a:pt x="347" y="11"/>
                </a:cubicBezTo>
                <a:cubicBezTo>
                  <a:pt x="347" y="8"/>
                  <a:pt x="345" y="5"/>
                  <a:pt x="343" y="3"/>
                </a:cubicBezTo>
                <a:close/>
                <a:moveTo>
                  <a:pt x="299" y="267"/>
                </a:moveTo>
                <a:cubicBezTo>
                  <a:pt x="299" y="542"/>
                  <a:pt x="299" y="542"/>
                  <a:pt x="299" y="542"/>
                </a:cubicBezTo>
                <a:cubicBezTo>
                  <a:pt x="97" y="542"/>
                  <a:pt x="97" y="542"/>
                  <a:pt x="97" y="542"/>
                </a:cubicBezTo>
                <a:cubicBezTo>
                  <a:pt x="97" y="171"/>
                  <a:pt x="97" y="171"/>
                  <a:pt x="97" y="171"/>
                </a:cubicBezTo>
                <a:cubicBezTo>
                  <a:pt x="203" y="171"/>
                  <a:pt x="203" y="171"/>
                  <a:pt x="203" y="171"/>
                </a:cubicBezTo>
                <a:cubicBezTo>
                  <a:pt x="256" y="171"/>
                  <a:pt x="299" y="214"/>
                  <a:pt x="299" y="267"/>
                </a:cubicBezTo>
                <a:close/>
                <a:moveTo>
                  <a:pt x="325" y="112"/>
                </a:moveTo>
                <a:cubicBezTo>
                  <a:pt x="209" y="82"/>
                  <a:pt x="209" y="82"/>
                  <a:pt x="209" y="82"/>
                </a:cubicBezTo>
                <a:cubicBezTo>
                  <a:pt x="209" y="54"/>
                  <a:pt x="209" y="54"/>
                  <a:pt x="209" y="54"/>
                </a:cubicBezTo>
                <a:cubicBezTo>
                  <a:pt x="325" y="26"/>
                  <a:pt x="325" y="26"/>
                  <a:pt x="325" y="26"/>
                </a:cubicBezTo>
                <a:lnTo>
                  <a:pt x="325" y="112"/>
                </a:lnTo>
                <a:close/>
                <a:moveTo>
                  <a:pt x="130" y="429"/>
                </a:moveTo>
                <a:cubicBezTo>
                  <a:pt x="271" y="429"/>
                  <a:pt x="271" y="429"/>
                  <a:pt x="271" y="429"/>
                </a:cubicBezTo>
                <a:cubicBezTo>
                  <a:pt x="271" y="307"/>
                  <a:pt x="271" y="307"/>
                  <a:pt x="271" y="307"/>
                </a:cubicBezTo>
                <a:cubicBezTo>
                  <a:pt x="130" y="307"/>
                  <a:pt x="130" y="307"/>
                  <a:pt x="130" y="307"/>
                </a:cubicBezTo>
                <a:lnTo>
                  <a:pt x="130" y="429"/>
                </a:lnTo>
                <a:close/>
                <a:moveTo>
                  <a:pt x="152" y="329"/>
                </a:moveTo>
                <a:cubicBezTo>
                  <a:pt x="249" y="329"/>
                  <a:pt x="249" y="329"/>
                  <a:pt x="249" y="329"/>
                </a:cubicBezTo>
                <a:cubicBezTo>
                  <a:pt x="249" y="407"/>
                  <a:pt x="249" y="407"/>
                  <a:pt x="249" y="407"/>
                </a:cubicBezTo>
                <a:cubicBezTo>
                  <a:pt x="152" y="407"/>
                  <a:pt x="152" y="407"/>
                  <a:pt x="152" y="407"/>
                </a:cubicBezTo>
                <a:lnTo>
                  <a:pt x="152" y="3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9" name="Freeform 7"/>
          <p:cNvSpPr>
            <a:spLocks noEditPoints="1"/>
          </p:cNvSpPr>
          <p:nvPr/>
        </p:nvSpPr>
        <p:spPr bwMode="auto">
          <a:xfrm>
            <a:off x="10596142" y="3977246"/>
            <a:ext cx="736213" cy="654267"/>
          </a:xfrm>
          <a:custGeom>
            <a:avLst/>
            <a:gdLst>
              <a:gd name="T0" fmla="*/ 0 w 558"/>
              <a:gd name="T1" fmla="*/ 0 h 496"/>
              <a:gd name="T2" fmla="*/ 0 w 558"/>
              <a:gd name="T3" fmla="*/ 201 h 496"/>
              <a:gd name="T4" fmla="*/ 63 w 558"/>
              <a:gd name="T5" fmla="*/ 264 h 496"/>
              <a:gd name="T6" fmla="*/ 495 w 558"/>
              <a:gd name="T7" fmla="*/ 264 h 496"/>
              <a:gd name="T8" fmla="*/ 558 w 558"/>
              <a:gd name="T9" fmla="*/ 201 h 496"/>
              <a:gd name="T10" fmla="*/ 558 w 558"/>
              <a:gd name="T11" fmla="*/ 0 h 496"/>
              <a:gd name="T12" fmla="*/ 0 w 558"/>
              <a:gd name="T13" fmla="*/ 0 h 496"/>
              <a:gd name="T14" fmla="*/ 536 w 558"/>
              <a:gd name="T15" fmla="*/ 201 h 496"/>
              <a:gd name="T16" fmla="*/ 495 w 558"/>
              <a:gd name="T17" fmla="*/ 242 h 496"/>
              <a:gd name="T18" fmla="*/ 63 w 558"/>
              <a:gd name="T19" fmla="*/ 242 h 496"/>
              <a:gd name="T20" fmla="*/ 22 w 558"/>
              <a:gd name="T21" fmla="*/ 201 h 496"/>
              <a:gd name="T22" fmla="*/ 22 w 558"/>
              <a:gd name="T23" fmla="*/ 156 h 496"/>
              <a:gd name="T24" fmla="*/ 536 w 558"/>
              <a:gd name="T25" fmla="*/ 156 h 496"/>
              <a:gd name="T26" fmla="*/ 536 w 558"/>
              <a:gd name="T27" fmla="*/ 201 h 496"/>
              <a:gd name="T28" fmla="*/ 536 w 558"/>
              <a:gd name="T29" fmla="*/ 134 h 496"/>
              <a:gd name="T30" fmla="*/ 22 w 558"/>
              <a:gd name="T31" fmla="*/ 134 h 496"/>
              <a:gd name="T32" fmla="*/ 22 w 558"/>
              <a:gd name="T33" fmla="*/ 22 h 496"/>
              <a:gd name="T34" fmla="*/ 536 w 558"/>
              <a:gd name="T35" fmla="*/ 22 h 496"/>
              <a:gd name="T36" fmla="*/ 536 w 558"/>
              <a:gd name="T37" fmla="*/ 134 h 496"/>
              <a:gd name="T38" fmla="*/ 405 w 558"/>
              <a:gd name="T39" fmla="*/ 184 h 496"/>
              <a:gd name="T40" fmla="*/ 365 w 558"/>
              <a:gd name="T41" fmla="*/ 184 h 496"/>
              <a:gd name="T42" fmla="*/ 365 w 558"/>
              <a:gd name="T43" fmla="*/ 206 h 496"/>
              <a:gd name="T44" fmla="*/ 405 w 558"/>
              <a:gd name="T45" fmla="*/ 206 h 496"/>
              <a:gd name="T46" fmla="*/ 405 w 558"/>
              <a:gd name="T47" fmla="*/ 184 h 496"/>
              <a:gd name="T48" fmla="*/ 473 w 558"/>
              <a:gd name="T49" fmla="*/ 184 h 496"/>
              <a:gd name="T50" fmla="*/ 433 w 558"/>
              <a:gd name="T51" fmla="*/ 184 h 496"/>
              <a:gd name="T52" fmla="*/ 433 w 558"/>
              <a:gd name="T53" fmla="*/ 206 h 496"/>
              <a:gd name="T54" fmla="*/ 473 w 558"/>
              <a:gd name="T55" fmla="*/ 206 h 496"/>
              <a:gd name="T56" fmla="*/ 473 w 558"/>
              <a:gd name="T57" fmla="*/ 184 h 496"/>
              <a:gd name="T58" fmla="*/ 201 w 558"/>
              <a:gd name="T59" fmla="*/ 327 h 496"/>
              <a:gd name="T60" fmla="*/ 179 w 558"/>
              <a:gd name="T61" fmla="*/ 327 h 496"/>
              <a:gd name="T62" fmla="*/ 172 w 558"/>
              <a:gd name="T63" fmla="*/ 365 h 496"/>
              <a:gd name="T64" fmla="*/ 163 w 558"/>
              <a:gd name="T65" fmla="*/ 412 h 496"/>
              <a:gd name="T66" fmla="*/ 172 w 558"/>
              <a:gd name="T67" fmla="*/ 458 h 496"/>
              <a:gd name="T68" fmla="*/ 179 w 558"/>
              <a:gd name="T69" fmla="*/ 496 h 496"/>
              <a:gd name="T70" fmla="*/ 201 w 558"/>
              <a:gd name="T71" fmla="*/ 496 h 496"/>
              <a:gd name="T72" fmla="*/ 192 w 558"/>
              <a:gd name="T73" fmla="*/ 450 h 496"/>
              <a:gd name="T74" fmla="*/ 185 w 558"/>
              <a:gd name="T75" fmla="*/ 412 h 496"/>
              <a:gd name="T76" fmla="*/ 192 w 558"/>
              <a:gd name="T77" fmla="*/ 373 h 496"/>
              <a:gd name="T78" fmla="*/ 201 w 558"/>
              <a:gd name="T79" fmla="*/ 327 h 496"/>
              <a:gd name="T80" fmla="*/ 298 w 558"/>
              <a:gd name="T81" fmla="*/ 327 h 496"/>
              <a:gd name="T82" fmla="*/ 276 w 558"/>
              <a:gd name="T83" fmla="*/ 327 h 496"/>
              <a:gd name="T84" fmla="*/ 269 w 558"/>
              <a:gd name="T85" fmla="*/ 365 h 496"/>
              <a:gd name="T86" fmla="*/ 260 w 558"/>
              <a:gd name="T87" fmla="*/ 412 h 496"/>
              <a:gd name="T88" fmla="*/ 269 w 558"/>
              <a:gd name="T89" fmla="*/ 458 h 496"/>
              <a:gd name="T90" fmla="*/ 276 w 558"/>
              <a:gd name="T91" fmla="*/ 496 h 496"/>
              <a:gd name="T92" fmla="*/ 298 w 558"/>
              <a:gd name="T93" fmla="*/ 496 h 496"/>
              <a:gd name="T94" fmla="*/ 289 w 558"/>
              <a:gd name="T95" fmla="*/ 450 h 496"/>
              <a:gd name="T96" fmla="*/ 282 w 558"/>
              <a:gd name="T97" fmla="*/ 412 h 496"/>
              <a:gd name="T98" fmla="*/ 289 w 558"/>
              <a:gd name="T99" fmla="*/ 373 h 496"/>
              <a:gd name="T100" fmla="*/ 298 w 558"/>
              <a:gd name="T101" fmla="*/ 327 h 496"/>
              <a:gd name="T102" fmla="*/ 395 w 558"/>
              <a:gd name="T103" fmla="*/ 327 h 496"/>
              <a:gd name="T104" fmla="*/ 373 w 558"/>
              <a:gd name="T105" fmla="*/ 327 h 496"/>
              <a:gd name="T106" fmla="*/ 365 w 558"/>
              <a:gd name="T107" fmla="*/ 365 h 496"/>
              <a:gd name="T108" fmla="*/ 357 w 558"/>
              <a:gd name="T109" fmla="*/ 412 h 496"/>
              <a:gd name="T110" fmla="*/ 365 w 558"/>
              <a:gd name="T111" fmla="*/ 458 h 496"/>
              <a:gd name="T112" fmla="*/ 373 w 558"/>
              <a:gd name="T113" fmla="*/ 496 h 496"/>
              <a:gd name="T114" fmla="*/ 395 w 558"/>
              <a:gd name="T115" fmla="*/ 496 h 496"/>
              <a:gd name="T116" fmla="*/ 386 w 558"/>
              <a:gd name="T117" fmla="*/ 450 h 496"/>
              <a:gd name="T118" fmla="*/ 379 w 558"/>
              <a:gd name="T119" fmla="*/ 412 h 496"/>
              <a:gd name="T120" fmla="*/ 386 w 558"/>
              <a:gd name="T121" fmla="*/ 373 h 496"/>
              <a:gd name="T122" fmla="*/ 395 w 558"/>
              <a:gd name="T123" fmla="*/ 327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58" h="496">
                <a:moveTo>
                  <a:pt x="0" y="0"/>
                </a:moveTo>
                <a:cubicBezTo>
                  <a:pt x="0" y="201"/>
                  <a:pt x="0" y="201"/>
                  <a:pt x="0" y="201"/>
                </a:cubicBezTo>
                <a:cubicBezTo>
                  <a:pt x="0" y="236"/>
                  <a:pt x="28" y="264"/>
                  <a:pt x="63" y="264"/>
                </a:cubicBezTo>
                <a:cubicBezTo>
                  <a:pt x="495" y="264"/>
                  <a:pt x="495" y="264"/>
                  <a:pt x="495" y="264"/>
                </a:cubicBezTo>
                <a:cubicBezTo>
                  <a:pt x="530" y="264"/>
                  <a:pt x="558" y="236"/>
                  <a:pt x="558" y="201"/>
                </a:cubicBezTo>
                <a:cubicBezTo>
                  <a:pt x="558" y="0"/>
                  <a:pt x="558" y="0"/>
                  <a:pt x="558" y="0"/>
                </a:cubicBezTo>
                <a:lnTo>
                  <a:pt x="0" y="0"/>
                </a:lnTo>
                <a:close/>
                <a:moveTo>
                  <a:pt x="536" y="201"/>
                </a:moveTo>
                <a:cubicBezTo>
                  <a:pt x="536" y="224"/>
                  <a:pt x="517" y="242"/>
                  <a:pt x="495" y="242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40" y="242"/>
                  <a:pt x="22" y="224"/>
                  <a:pt x="22" y="201"/>
                </a:cubicBezTo>
                <a:cubicBezTo>
                  <a:pt x="22" y="156"/>
                  <a:pt x="22" y="156"/>
                  <a:pt x="22" y="156"/>
                </a:cubicBezTo>
                <a:cubicBezTo>
                  <a:pt x="536" y="156"/>
                  <a:pt x="536" y="156"/>
                  <a:pt x="536" y="156"/>
                </a:cubicBezTo>
                <a:lnTo>
                  <a:pt x="536" y="201"/>
                </a:lnTo>
                <a:close/>
                <a:moveTo>
                  <a:pt x="536" y="134"/>
                </a:moveTo>
                <a:cubicBezTo>
                  <a:pt x="22" y="134"/>
                  <a:pt x="22" y="134"/>
                  <a:pt x="22" y="134"/>
                </a:cubicBezTo>
                <a:cubicBezTo>
                  <a:pt x="22" y="22"/>
                  <a:pt x="22" y="22"/>
                  <a:pt x="22" y="22"/>
                </a:cubicBezTo>
                <a:cubicBezTo>
                  <a:pt x="536" y="22"/>
                  <a:pt x="536" y="22"/>
                  <a:pt x="536" y="22"/>
                </a:cubicBezTo>
                <a:lnTo>
                  <a:pt x="536" y="134"/>
                </a:lnTo>
                <a:close/>
                <a:moveTo>
                  <a:pt x="405" y="184"/>
                </a:moveTo>
                <a:cubicBezTo>
                  <a:pt x="365" y="184"/>
                  <a:pt x="365" y="184"/>
                  <a:pt x="365" y="184"/>
                </a:cubicBezTo>
                <a:cubicBezTo>
                  <a:pt x="365" y="206"/>
                  <a:pt x="365" y="206"/>
                  <a:pt x="365" y="206"/>
                </a:cubicBezTo>
                <a:cubicBezTo>
                  <a:pt x="405" y="206"/>
                  <a:pt x="405" y="206"/>
                  <a:pt x="405" y="206"/>
                </a:cubicBezTo>
                <a:lnTo>
                  <a:pt x="405" y="184"/>
                </a:lnTo>
                <a:close/>
                <a:moveTo>
                  <a:pt x="473" y="184"/>
                </a:moveTo>
                <a:cubicBezTo>
                  <a:pt x="433" y="184"/>
                  <a:pt x="433" y="184"/>
                  <a:pt x="433" y="184"/>
                </a:cubicBezTo>
                <a:cubicBezTo>
                  <a:pt x="433" y="206"/>
                  <a:pt x="433" y="206"/>
                  <a:pt x="433" y="206"/>
                </a:cubicBezTo>
                <a:cubicBezTo>
                  <a:pt x="473" y="206"/>
                  <a:pt x="473" y="206"/>
                  <a:pt x="473" y="206"/>
                </a:cubicBezTo>
                <a:lnTo>
                  <a:pt x="473" y="184"/>
                </a:lnTo>
                <a:close/>
                <a:moveTo>
                  <a:pt x="201" y="327"/>
                </a:moveTo>
                <a:cubicBezTo>
                  <a:pt x="179" y="327"/>
                  <a:pt x="179" y="327"/>
                  <a:pt x="179" y="327"/>
                </a:cubicBezTo>
                <a:cubicBezTo>
                  <a:pt x="179" y="346"/>
                  <a:pt x="176" y="355"/>
                  <a:pt x="172" y="365"/>
                </a:cubicBezTo>
                <a:cubicBezTo>
                  <a:pt x="168" y="376"/>
                  <a:pt x="163" y="388"/>
                  <a:pt x="163" y="412"/>
                </a:cubicBezTo>
                <a:cubicBezTo>
                  <a:pt x="163" y="435"/>
                  <a:pt x="168" y="447"/>
                  <a:pt x="172" y="458"/>
                </a:cubicBezTo>
                <a:cubicBezTo>
                  <a:pt x="176" y="468"/>
                  <a:pt x="179" y="477"/>
                  <a:pt x="179" y="496"/>
                </a:cubicBezTo>
                <a:cubicBezTo>
                  <a:pt x="201" y="496"/>
                  <a:pt x="201" y="496"/>
                  <a:pt x="201" y="496"/>
                </a:cubicBezTo>
                <a:cubicBezTo>
                  <a:pt x="201" y="473"/>
                  <a:pt x="197" y="461"/>
                  <a:pt x="192" y="450"/>
                </a:cubicBezTo>
                <a:cubicBezTo>
                  <a:pt x="189" y="440"/>
                  <a:pt x="185" y="431"/>
                  <a:pt x="185" y="412"/>
                </a:cubicBezTo>
                <a:cubicBezTo>
                  <a:pt x="185" y="392"/>
                  <a:pt x="189" y="383"/>
                  <a:pt x="192" y="373"/>
                </a:cubicBezTo>
                <a:cubicBezTo>
                  <a:pt x="197" y="362"/>
                  <a:pt x="201" y="350"/>
                  <a:pt x="201" y="327"/>
                </a:cubicBezTo>
                <a:close/>
                <a:moveTo>
                  <a:pt x="298" y="327"/>
                </a:moveTo>
                <a:cubicBezTo>
                  <a:pt x="276" y="327"/>
                  <a:pt x="276" y="327"/>
                  <a:pt x="276" y="327"/>
                </a:cubicBezTo>
                <a:cubicBezTo>
                  <a:pt x="276" y="346"/>
                  <a:pt x="272" y="355"/>
                  <a:pt x="269" y="365"/>
                </a:cubicBezTo>
                <a:cubicBezTo>
                  <a:pt x="264" y="376"/>
                  <a:pt x="260" y="388"/>
                  <a:pt x="260" y="412"/>
                </a:cubicBezTo>
                <a:cubicBezTo>
                  <a:pt x="260" y="435"/>
                  <a:pt x="264" y="447"/>
                  <a:pt x="269" y="458"/>
                </a:cubicBezTo>
                <a:cubicBezTo>
                  <a:pt x="272" y="468"/>
                  <a:pt x="276" y="477"/>
                  <a:pt x="276" y="496"/>
                </a:cubicBezTo>
                <a:cubicBezTo>
                  <a:pt x="298" y="496"/>
                  <a:pt x="298" y="496"/>
                  <a:pt x="298" y="496"/>
                </a:cubicBezTo>
                <a:cubicBezTo>
                  <a:pt x="298" y="473"/>
                  <a:pt x="293" y="461"/>
                  <a:pt x="289" y="450"/>
                </a:cubicBezTo>
                <a:cubicBezTo>
                  <a:pt x="285" y="440"/>
                  <a:pt x="282" y="431"/>
                  <a:pt x="282" y="412"/>
                </a:cubicBezTo>
                <a:cubicBezTo>
                  <a:pt x="282" y="392"/>
                  <a:pt x="285" y="383"/>
                  <a:pt x="289" y="373"/>
                </a:cubicBezTo>
                <a:cubicBezTo>
                  <a:pt x="293" y="362"/>
                  <a:pt x="298" y="350"/>
                  <a:pt x="298" y="327"/>
                </a:cubicBezTo>
                <a:close/>
                <a:moveTo>
                  <a:pt x="395" y="327"/>
                </a:moveTo>
                <a:cubicBezTo>
                  <a:pt x="373" y="327"/>
                  <a:pt x="373" y="327"/>
                  <a:pt x="373" y="327"/>
                </a:cubicBezTo>
                <a:cubicBezTo>
                  <a:pt x="373" y="346"/>
                  <a:pt x="369" y="355"/>
                  <a:pt x="365" y="365"/>
                </a:cubicBezTo>
                <a:cubicBezTo>
                  <a:pt x="361" y="376"/>
                  <a:pt x="357" y="388"/>
                  <a:pt x="357" y="412"/>
                </a:cubicBezTo>
                <a:cubicBezTo>
                  <a:pt x="357" y="435"/>
                  <a:pt x="361" y="447"/>
                  <a:pt x="365" y="458"/>
                </a:cubicBezTo>
                <a:cubicBezTo>
                  <a:pt x="369" y="468"/>
                  <a:pt x="373" y="477"/>
                  <a:pt x="373" y="496"/>
                </a:cubicBezTo>
                <a:cubicBezTo>
                  <a:pt x="395" y="496"/>
                  <a:pt x="395" y="496"/>
                  <a:pt x="395" y="496"/>
                </a:cubicBezTo>
                <a:cubicBezTo>
                  <a:pt x="395" y="473"/>
                  <a:pt x="390" y="461"/>
                  <a:pt x="386" y="450"/>
                </a:cubicBezTo>
                <a:cubicBezTo>
                  <a:pt x="382" y="440"/>
                  <a:pt x="379" y="431"/>
                  <a:pt x="379" y="412"/>
                </a:cubicBezTo>
                <a:cubicBezTo>
                  <a:pt x="379" y="392"/>
                  <a:pt x="382" y="383"/>
                  <a:pt x="386" y="373"/>
                </a:cubicBezTo>
                <a:cubicBezTo>
                  <a:pt x="390" y="362"/>
                  <a:pt x="395" y="350"/>
                  <a:pt x="395" y="327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0" name="Freeform 14"/>
          <p:cNvSpPr>
            <a:spLocks noEditPoints="1"/>
          </p:cNvSpPr>
          <p:nvPr/>
        </p:nvSpPr>
        <p:spPr bwMode="auto">
          <a:xfrm>
            <a:off x="9276358" y="3987651"/>
            <a:ext cx="661421" cy="633456"/>
          </a:xfrm>
          <a:custGeom>
            <a:avLst/>
            <a:gdLst>
              <a:gd name="T0" fmla="*/ 120 w 513"/>
              <a:gd name="T1" fmla="*/ 263 h 491"/>
              <a:gd name="T2" fmla="*/ 228 w 513"/>
              <a:gd name="T3" fmla="*/ 371 h 491"/>
              <a:gd name="T4" fmla="*/ 336 w 513"/>
              <a:gd name="T5" fmla="*/ 263 h 491"/>
              <a:gd name="T6" fmla="*/ 228 w 513"/>
              <a:gd name="T7" fmla="*/ 155 h 491"/>
              <a:gd name="T8" fmla="*/ 120 w 513"/>
              <a:gd name="T9" fmla="*/ 263 h 491"/>
              <a:gd name="T10" fmla="*/ 314 w 513"/>
              <a:gd name="T11" fmla="*/ 263 h 491"/>
              <a:gd name="T12" fmla="*/ 228 w 513"/>
              <a:gd name="T13" fmla="*/ 349 h 491"/>
              <a:gd name="T14" fmla="*/ 142 w 513"/>
              <a:gd name="T15" fmla="*/ 263 h 491"/>
              <a:gd name="T16" fmla="*/ 228 w 513"/>
              <a:gd name="T17" fmla="*/ 177 h 491"/>
              <a:gd name="T18" fmla="*/ 314 w 513"/>
              <a:gd name="T19" fmla="*/ 263 h 491"/>
              <a:gd name="T20" fmla="*/ 62 w 513"/>
              <a:gd name="T21" fmla="*/ 263 h 491"/>
              <a:gd name="T22" fmla="*/ 228 w 513"/>
              <a:gd name="T23" fmla="*/ 429 h 491"/>
              <a:gd name="T24" fmla="*/ 394 w 513"/>
              <a:gd name="T25" fmla="*/ 263 h 491"/>
              <a:gd name="T26" fmla="*/ 228 w 513"/>
              <a:gd name="T27" fmla="*/ 97 h 491"/>
              <a:gd name="T28" fmla="*/ 62 w 513"/>
              <a:gd name="T29" fmla="*/ 263 h 491"/>
              <a:gd name="T30" fmla="*/ 372 w 513"/>
              <a:gd name="T31" fmla="*/ 263 h 491"/>
              <a:gd name="T32" fmla="*/ 228 w 513"/>
              <a:gd name="T33" fmla="*/ 407 h 491"/>
              <a:gd name="T34" fmla="*/ 84 w 513"/>
              <a:gd name="T35" fmla="*/ 263 h 491"/>
              <a:gd name="T36" fmla="*/ 228 w 513"/>
              <a:gd name="T37" fmla="*/ 119 h 491"/>
              <a:gd name="T38" fmla="*/ 372 w 513"/>
              <a:gd name="T39" fmla="*/ 263 h 491"/>
              <a:gd name="T40" fmla="*/ 513 w 513"/>
              <a:gd name="T41" fmla="*/ 77 h 491"/>
              <a:gd name="T42" fmla="*/ 513 w 513"/>
              <a:gd name="T43" fmla="*/ 15 h 491"/>
              <a:gd name="T44" fmla="*/ 388 w 513"/>
              <a:gd name="T45" fmla="*/ 0 h 491"/>
              <a:gd name="T46" fmla="*/ 388 w 513"/>
              <a:gd name="T47" fmla="*/ 35 h 491"/>
              <a:gd name="T48" fmla="*/ 228 w 513"/>
              <a:gd name="T49" fmla="*/ 35 h 491"/>
              <a:gd name="T50" fmla="*/ 0 w 513"/>
              <a:gd name="T51" fmla="*/ 263 h 491"/>
              <a:gd name="T52" fmla="*/ 228 w 513"/>
              <a:gd name="T53" fmla="*/ 491 h 491"/>
              <a:gd name="T54" fmla="*/ 456 w 513"/>
              <a:gd name="T55" fmla="*/ 263 h 491"/>
              <a:gd name="T56" fmla="*/ 325 w 513"/>
              <a:gd name="T57" fmla="*/ 57 h 491"/>
              <a:gd name="T58" fmla="*/ 388 w 513"/>
              <a:gd name="T59" fmla="*/ 57 h 491"/>
              <a:gd name="T60" fmla="*/ 388 w 513"/>
              <a:gd name="T61" fmla="*/ 92 h 491"/>
              <a:gd name="T62" fmla="*/ 513 w 513"/>
              <a:gd name="T63" fmla="*/ 77 h 491"/>
              <a:gd name="T64" fmla="*/ 410 w 513"/>
              <a:gd name="T65" fmla="*/ 24 h 491"/>
              <a:gd name="T66" fmla="*/ 491 w 513"/>
              <a:gd name="T67" fmla="*/ 35 h 491"/>
              <a:gd name="T68" fmla="*/ 491 w 513"/>
              <a:gd name="T69" fmla="*/ 57 h 491"/>
              <a:gd name="T70" fmla="*/ 410 w 513"/>
              <a:gd name="T71" fmla="*/ 67 h 491"/>
              <a:gd name="T72" fmla="*/ 410 w 513"/>
              <a:gd name="T73" fmla="*/ 24 h 491"/>
              <a:gd name="T74" fmla="*/ 434 w 513"/>
              <a:gd name="T75" fmla="*/ 263 h 491"/>
              <a:gd name="T76" fmla="*/ 228 w 513"/>
              <a:gd name="T77" fmla="*/ 469 h 491"/>
              <a:gd name="T78" fmla="*/ 22 w 513"/>
              <a:gd name="T79" fmla="*/ 263 h 491"/>
              <a:gd name="T80" fmla="*/ 228 w 513"/>
              <a:gd name="T81" fmla="*/ 57 h 491"/>
              <a:gd name="T82" fmla="*/ 434 w 513"/>
              <a:gd name="T83" fmla="*/ 263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13" h="491">
                <a:moveTo>
                  <a:pt x="120" y="263"/>
                </a:moveTo>
                <a:cubicBezTo>
                  <a:pt x="120" y="322"/>
                  <a:pt x="168" y="371"/>
                  <a:pt x="228" y="371"/>
                </a:cubicBezTo>
                <a:cubicBezTo>
                  <a:pt x="287" y="371"/>
                  <a:pt x="336" y="322"/>
                  <a:pt x="336" y="263"/>
                </a:cubicBezTo>
                <a:cubicBezTo>
                  <a:pt x="336" y="204"/>
                  <a:pt x="287" y="155"/>
                  <a:pt x="228" y="155"/>
                </a:cubicBezTo>
                <a:cubicBezTo>
                  <a:pt x="168" y="155"/>
                  <a:pt x="120" y="204"/>
                  <a:pt x="120" y="263"/>
                </a:cubicBezTo>
                <a:close/>
                <a:moveTo>
                  <a:pt x="314" y="263"/>
                </a:moveTo>
                <a:cubicBezTo>
                  <a:pt x="314" y="310"/>
                  <a:pt x="275" y="349"/>
                  <a:pt x="228" y="349"/>
                </a:cubicBezTo>
                <a:cubicBezTo>
                  <a:pt x="181" y="349"/>
                  <a:pt x="142" y="310"/>
                  <a:pt x="142" y="263"/>
                </a:cubicBezTo>
                <a:cubicBezTo>
                  <a:pt x="142" y="216"/>
                  <a:pt x="181" y="177"/>
                  <a:pt x="228" y="177"/>
                </a:cubicBezTo>
                <a:cubicBezTo>
                  <a:pt x="275" y="177"/>
                  <a:pt x="314" y="216"/>
                  <a:pt x="314" y="263"/>
                </a:cubicBezTo>
                <a:close/>
                <a:moveTo>
                  <a:pt x="62" y="263"/>
                </a:moveTo>
                <a:cubicBezTo>
                  <a:pt x="62" y="355"/>
                  <a:pt x="136" y="429"/>
                  <a:pt x="228" y="429"/>
                </a:cubicBezTo>
                <a:cubicBezTo>
                  <a:pt x="320" y="429"/>
                  <a:pt x="394" y="355"/>
                  <a:pt x="394" y="263"/>
                </a:cubicBezTo>
                <a:cubicBezTo>
                  <a:pt x="394" y="171"/>
                  <a:pt x="320" y="97"/>
                  <a:pt x="228" y="97"/>
                </a:cubicBezTo>
                <a:cubicBezTo>
                  <a:pt x="136" y="97"/>
                  <a:pt x="62" y="171"/>
                  <a:pt x="62" y="263"/>
                </a:cubicBezTo>
                <a:close/>
                <a:moveTo>
                  <a:pt x="372" y="263"/>
                </a:moveTo>
                <a:cubicBezTo>
                  <a:pt x="372" y="342"/>
                  <a:pt x="307" y="407"/>
                  <a:pt x="228" y="407"/>
                </a:cubicBezTo>
                <a:cubicBezTo>
                  <a:pt x="148" y="407"/>
                  <a:pt x="84" y="342"/>
                  <a:pt x="84" y="263"/>
                </a:cubicBezTo>
                <a:cubicBezTo>
                  <a:pt x="84" y="183"/>
                  <a:pt x="148" y="119"/>
                  <a:pt x="228" y="119"/>
                </a:cubicBezTo>
                <a:cubicBezTo>
                  <a:pt x="307" y="119"/>
                  <a:pt x="372" y="183"/>
                  <a:pt x="372" y="263"/>
                </a:cubicBezTo>
                <a:close/>
                <a:moveTo>
                  <a:pt x="513" y="77"/>
                </a:moveTo>
                <a:cubicBezTo>
                  <a:pt x="513" y="15"/>
                  <a:pt x="513" y="15"/>
                  <a:pt x="513" y="15"/>
                </a:cubicBezTo>
                <a:cubicBezTo>
                  <a:pt x="388" y="0"/>
                  <a:pt x="388" y="0"/>
                  <a:pt x="388" y="0"/>
                </a:cubicBezTo>
                <a:cubicBezTo>
                  <a:pt x="388" y="35"/>
                  <a:pt x="388" y="35"/>
                  <a:pt x="388" y="35"/>
                </a:cubicBezTo>
                <a:cubicBezTo>
                  <a:pt x="228" y="35"/>
                  <a:pt x="228" y="35"/>
                  <a:pt x="228" y="35"/>
                </a:cubicBezTo>
                <a:cubicBezTo>
                  <a:pt x="102" y="35"/>
                  <a:pt x="0" y="137"/>
                  <a:pt x="0" y="263"/>
                </a:cubicBezTo>
                <a:cubicBezTo>
                  <a:pt x="0" y="389"/>
                  <a:pt x="102" y="491"/>
                  <a:pt x="228" y="491"/>
                </a:cubicBezTo>
                <a:cubicBezTo>
                  <a:pt x="354" y="491"/>
                  <a:pt x="456" y="389"/>
                  <a:pt x="456" y="263"/>
                </a:cubicBezTo>
                <a:cubicBezTo>
                  <a:pt x="456" y="172"/>
                  <a:pt x="403" y="94"/>
                  <a:pt x="325" y="57"/>
                </a:cubicBezTo>
                <a:cubicBezTo>
                  <a:pt x="388" y="57"/>
                  <a:pt x="388" y="57"/>
                  <a:pt x="388" y="57"/>
                </a:cubicBezTo>
                <a:cubicBezTo>
                  <a:pt x="388" y="92"/>
                  <a:pt x="388" y="92"/>
                  <a:pt x="388" y="92"/>
                </a:cubicBezTo>
                <a:lnTo>
                  <a:pt x="513" y="77"/>
                </a:lnTo>
                <a:close/>
                <a:moveTo>
                  <a:pt x="410" y="24"/>
                </a:moveTo>
                <a:cubicBezTo>
                  <a:pt x="491" y="35"/>
                  <a:pt x="491" y="35"/>
                  <a:pt x="491" y="35"/>
                </a:cubicBezTo>
                <a:cubicBezTo>
                  <a:pt x="491" y="57"/>
                  <a:pt x="491" y="57"/>
                  <a:pt x="491" y="57"/>
                </a:cubicBezTo>
                <a:cubicBezTo>
                  <a:pt x="410" y="67"/>
                  <a:pt x="410" y="67"/>
                  <a:pt x="410" y="67"/>
                </a:cubicBezTo>
                <a:lnTo>
                  <a:pt x="410" y="24"/>
                </a:lnTo>
                <a:close/>
                <a:moveTo>
                  <a:pt x="434" y="263"/>
                </a:moveTo>
                <a:cubicBezTo>
                  <a:pt x="434" y="377"/>
                  <a:pt x="341" y="469"/>
                  <a:pt x="228" y="469"/>
                </a:cubicBezTo>
                <a:cubicBezTo>
                  <a:pt x="114" y="469"/>
                  <a:pt x="22" y="377"/>
                  <a:pt x="22" y="263"/>
                </a:cubicBezTo>
                <a:cubicBezTo>
                  <a:pt x="22" y="149"/>
                  <a:pt x="114" y="57"/>
                  <a:pt x="228" y="57"/>
                </a:cubicBezTo>
                <a:cubicBezTo>
                  <a:pt x="341" y="57"/>
                  <a:pt x="434" y="149"/>
                  <a:pt x="434" y="263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2" name="Freeform 14"/>
          <p:cNvSpPr>
            <a:spLocks noEditPoints="1"/>
          </p:cNvSpPr>
          <p:nvPr/>
        </p:nvSpPr>
        <p:spPr bwMode="auto">
          <a:xfrm>
            <a:off x="8275260" y="5334568"/>
            <a:ext cx="543055" cy="718654"/>
          </a:xfrm>
          <a:custGeom>
            <a:avLst/>
            <a:gdLst>
              <a:gd name="T0" fmla="*/ 407 w 419"/>
              <a:gd name="T1" fmla="*/ 14 h 554"/>
              <a:gd name="T2" fmla="*/ 370 w 419"/>
              <a:gd name="T3" fmla="*/ 0 h 554"/>
              <a:gd name="T4" fmla="*/ 324 w 419"/>
              <a:gd name="T5" fmla="*/ 0 h 554"/>
              <a:gd name="T6" fmla="*/ 289 w 419"/>
              <a:gd name="T7" fmla="*/ 14 h 554"/>
              <a:gd name="T8" fmla="*/ 278 w 419"/>
              <a:gd name="T9" fmla="*/ 32 h 554"/>
              <a:gd name="T10" fmla="*/ 263 w 419"/>
              <a:gd name="T11" fmla="*/ 32 h 554"/>
              <a:gd name="T12" fmla="*/ 217 w 419"/>
              <a:gd name="T13" fmla="*/ 50 h 554"/>
              <a:gd name="T14" fmla="*/ 212 w 419"/>
              <a:gd name="T15" fmla="*/ 56 h 554"/>
              <a:gd name="T16" fmla="*/ 208 w 419"/>
              <a:gd name="T17" fmla="*/ 50 h 554"/>
              <a:gd name="T18" fmla="*/ 162 w 419"/>
              <a:gd name="T19" fmla="*/ 32 h 554"/>
              <a:gd name="T20" fmla="*/ 141 w 419"/>
              <a:gd name="T21" fmla="*/ 32 h 554"/>
              <a:gd name="T22" fmla="*/ 131 w 419"/>
              <a:gd name="T23" fmla="*/ 14 h 554"/>
              <a:gd name="T24" fmla="*/ 94 w 419"/>
              <a:gd name="T25" fmla="*/ 0 h 554"/>
              <a:gd name="T26" fmla="*/ 48 w 419"/>
              <a:gd name="T27" fmla="*/ 0 h 554"/>
              <a:gd name="T28" fmla="*/ 13 w 419"/>
              <a:gd name="T29" fmla="*/ 14 h 554"/>
              <a:gd name="T30" fmla="*/ 1 w 419"/>
              <a:gd name="T31" fmla="*/ 50 h 554"/>
              <a:gd name="T32" fmla="*/ 1 w 419"/>
              <a:gd name="T33" fmla="*/ 77 h 554"/>
              <a:gd name="T34" fmla="*/ 143 w 419"/>
              <a:gd name="T35" fmla="*/ 77 h 554"/>
              <a:gd name="T36" fmla="*/ 143 w 419"/>
              <a:gd name="T37" fmla="*/ 54 h 554"/>
              <a:gd name="T38" fmla="*/ 162 w 419"/>
              <a:gd name="T39" fmla="*/ 54 h 554"/>
              <a:gd name="T40" fmla="*/ 192 w 419"/>
              <a:gd name="T41" fmla="*/ 65 h 554"/>
              <a:gd name="T42" fmla="*/ 201 w 419"/>
              <a:gd name="T43" fmla="*/ 94 h 554"/>
              <a:gd name="T44" fmla="*/ 201 w 419"/>
              <a:gd name="T45" fmla="*/ 117 h 554"/>
              <a:gd name="T46" fmla="*/ 201 w 419"/>
              <a:gd name="T47" fmla="*/ 117 h 554"/>
              <a:gd name="T48" fmla="*/ 201 w 419"/>
              <a:gd name="T49" fmla="*/ 532 h 554"/>
              <a:gd name="T50" fmla="*/ 157 w 419"/>
              <a:gd name="T51" fmla="*/ 532 h 554"/>
              <a:gd name="T52" fmla="*/ 157 w 419"/>
              <a:gd name="T53" fmla="*/ 554 h 554"/>
              <a:gd name="T54" fmla="*/ 265 w 419"/>
              <a:gd name="T55" fmla="*/ 554 h 554"/>
              <a:gd name="T56" fmla="*/ 265 w 419"/>
              <a:gd name="T57" fmla="*/ 532 h 554"/>
              <a:gd name="T58" fmla="*/ 223 w 419"/>
              <a:gd name="T59" fmla="*/ 532 h 554"/>
              <a:gd name="T60" fmla="*/ 224 w 419"/>
              <a:gd name="T61" fmla="*/ 95 h 554"/>
              <a:gd name="T62" fmla="*/ 224 w 419"/>
              <a:gd name="T63" fmla="*/ 94 h 554"/>
              <a:gd name="T64" fmla="*/ 233 w 419"/>
              <a:gd name="T65" fmla="*/ 65 h 554"/>
              <a:gd name="T66" fmla="*/ 263 w 419"/>
              <a:gd name="T67" fmla="*/ 54 h 554"/>
              <a:gd name="T68" fmla="*/ 276 w 419"/>
              <a:gd name="T69" fmla="*/ 54 h 554"/>
              <a:gd name="T70" fmla="*/ 276 w 419"/>
              <a:gd name="T71" fmla="*/ 77 h 554"/>
              <a:gd name="T72" fmla="*/ 419 w 419"/>
              <a:gd name="T73" fmla="*/ 77 h 554"/>
              <a:gd name="T74" fmla="*/ 419 w 419"/>
              <a:gd name="T75" fmla="*/ 50 h 554"/>
              <a:gd name="T76" fmla="*/ 407 w 419"/>
              <a:gd name="T77" fmla="*/ 14 h 554"/>
              <a:gd name="T78" fmla="*/ 121 w 419"/>
              <a:gd name="T79" fmla="*/ 49 h 554"/>
              <a:gd name="T80" fmla="*/ 121 w 419"/>
              <a:gd name="T81" fmla="*/ 55 h 554"/>
              <a:gd name="T82" fmla="*/ 23 w 419"/>
              <a:gd name="T83" fmla="*/ 55 h 554"/>
              <a:gd name="T84" fmla="*/ 23 w 419"/>
              <a:gd name="T85" fmla="*/ 50 h 554"/>
              <a:gd name="T86" fmla="*/ 22 w 419"/>
              <a:gd name="T87" fmla="*/ 49 h 554"/>
              <a:gd name="T88" fmla="*/ 29 w 419"/>
              <a:gd name="T89" fmla="*/ 28 h 554"/>
              <a:gd name="T90" fmla="*/ 48 w 419"/>
              <a:gd name="T91" fmla="*/ 22 h 554"/>
              <a:gd name="T92" fmla="*/ 94 w 419"/>
              <a:gd name="T93" fmla="*/ 22 h 554"/>
              <a:gd name="T94" fmla="*/ 115 w 419"/>
              <a:gd name="T95" fmla="*/ 29 h 554"/>
              <a:gd name="T96" fmla="*/ 121 w 419"/>
              <a:gd name="T97" fmla="*/ 49 h 554"/>
              <a:gd name="T98" fmla="*/ 397 w 419"/>
              <a:gd name="T99" fmla="*/ 49 h 554"/>
              <a:gd name="T100" fmla="*/ 397 w 419"/>
              <a:gd name="T101" fmla="*/ 55 h 554"/>
              <a:gd name="T102" fmla="*/ 298 w 419"/>
              <a:gd name="T103" fmla="*/ 55 h 554"/>
              <a:gd name="T104" fmla="*/ 298 w 419"/>
              <a:gd name="T105" fmla="*/ 50 h 554"/>
              <a:gd name="T106" fmla="*/ 298 w 419"/>
              <a:gd name="T107" fmla="*/ 49 h 554"/>
              <a:gd name="T108" fmla="*/ 305 w 419"/>
              <a:gd name="T109" fmla="*/ 29 h 554"/>
              <a:gd name="T110" fmla="*/ 324 w 419"/>
              <a:gd name="T111" fmla="*/ 22 h 554"/>
              <a:gd name="T112" fmla="*/ 370 w 419"/>
              <a:gd name="T113" fmla="*/ 22 h 554"/>
              <a:gd name="T114" fmla="*/ 390 w 419"/>
              <a:gd name="T115" fmla="*/ 29 h 554"/>
              <a:gd name="T116" fmla="*/ 397 w 419"/>
              <a:gd name="T117" fmla="*/ 49 h 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19" h="554">
                <a:moveTo>
                  <a:pt x="407" y="14"/>
                </a:moveTo>
                <a:cubicBezTo>
                  <a:pt x="398" y="5"/>
                  <a:pt x="385" y="0"/>
                  <a:pt x="370" y="0"/>
                </a:cubicBezTo>
                <a:cubicBezTo>
                  <a:pt x="324" y="0"/>
                  <a:pt x="324" y="0"/>
                  <a:pt x="324" y="0"/>
                </a:cubicBezTo>
                <a:cubicBezTo>
                  <a:pt x="309" y="0"/>
                  <a:pt x="297" y="4"/>
                  <a:pt x="289" y="14"/>
                </a:cubicBezTo>
                <a:cubicBezTo>
                  <a:pt x="283" y="19"/>
                  <a:pt x="280" y="26"/>
                  <a:pt x="278" y="32"/>
                </a:cubicBezTo>
                <a:cubicBezTo>
                  <a:pt x="263" y="32"/>
                  <a:pt x="263" y="32"/>
                  <a:pt x="263" y="32"/>
                </a:cubicBezTo>
                <a:cubicBezTo>
                  <a:pt x="243" y="32"/>
                  <a:pt x="228" y="38"/>
                  <a:pt x="217" y="50"/>
                </a:cubicBezTo>
                <a:cubicBezTo>
                  <a:pt x="215" y="52"/>
                  <a:pt x="214" y="54"/>
                  <a:pt x="212" y="56"/>
                </a:cubicBezTo>
                <a:cubicBezTo>
                  <a:pt x="211" y="54"/>
                  <a:pt x="210" y="52"/>
                  <a:pt x="208" y="50"/>
                </a:cubicBezTo>
                <a:cubicBezTo>
                  <a:pt x="197" y="38"/>
                  <a:pt x="182" y="32"/>
                  <a:pt x="162" y="32"/>
                </a:cubicBezTo>
                <a:cubicBezTo>
                  <a:pt x="141" y="32"/>
                  <a:pt x="141" y="32"/>
                  <a:pt x="141" y="32"/>
                </a:cubicBezTo>
                <a:cubicBezTo>
                  <a:pt x="139" y="26"/>
                  <a:pt x="136" y="20"/>
                  <a:pt x="131" y="14"/>
                </a:cubicBezTo>
                <a:cubicBezTo>
                  <a:pt x="122" y="5"/>
                  <a:pt x="110" y="0"/>
                  <a:pt x="94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21" y="4"/>
                  <a:pt x="13" y="14"/>
                </a:cubicBezTo>
                <a:cubicBezTo>
                  <a:pt x="0" y="27"/>
                  <a:pt x="0" y="46"/>
                  <a:pt x="1" y="50"/>
                </a:cubicBezTo>
                <a:cubicBezTo>
                  <a:pt x="1" y="77"/>
                  <a:pt x="1" y="77"/>
                  <a:pt x="1" y="77"/>
                </a:cubicBezTo>
                <a:cubicBezTo>
                  <a:pt x="143" y="77"/>
                  <a:pt x="143" y="77"/>
                  <a:pt x="143" y="77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75" y="54"/>
                  <a:pt x="185" y="58"/>
                  <a:pt x="192" y="65"/>
                </a:cubicBezTo>
                <a:cubicBezTo>
                  <a:pt x="203" y="76"/>
                  <a:pt x="201" y="94"/>
                  <a:pt x="201" y="94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1" y="117"/>
                  <a:pt x="201" y="117"/>
                  <a:pt x="201" y="117"/>
                </a:cubicBezTo>
                <a:cubicBezTo>
                  <a:pt x="201" y="532"/>
                  <a:pt x="201" y="532"/>
                  <a:pt x="201" y="532"/>
                </a:cubicBezTo>
                <a:cubicBezTo>
                  <a:pt x="157" y="532"/>
                  <a:pt x="157" y="532"/>
                  <a:pt x="157" y="532"/>
                </a:cubicBezTo>
                <a:cubicBezTo>
                  <a:pt x="157" y="554"/>
                  <a:pt x="157" y="554"/>
                  <a:pt x="157" y="554"/>
                </a:cubicBezTo>
                <a:cubicBezTo>
                  <a:pt x="265" y="554"/>
                  <a:pt x="265" y="554"/>
                  <a:pt x="265" y="554"/>
                </a:cubicBezTo>
                <a:cubicBezTo>
                  <a:pt x="265" y="532"/>
                  <a:pt x="265" y="532"/>
                  <a:pt x="265" y="532"/>
                </a:cubicBezTo>
                <a:cubicBezTo>
                  <a:pt x="223" y="532"/>
                  <a:pt x="223" y="532"/>
                  <a:pt x="223" y="532"/>
                </a:cubicBezTo>
                <a:cubicBezTo>
                  <a:pt x="224" y="95"/>
                  <a:pt x="224" y="95"/>
                  <a:pt x="224" y="95"/>
                </a:cubicBezTo>
                <a:cubicBezTo>
                  <a:pt x="224" y="94"/>
                  <a:pt x="224" y="94"/>
                  <a:pt x="224" y="94"/>
                </a:cubicBezTo>
                <a:cubicBezTo>
                  <a:pt x="224" y="94"/>
                  <a:pt x="222" y="76"/>
                  <a:pt x="233" y="65"/>
                </a:cubicBezTo>
                <a:cubicBezTo>
                  <a:pt x="240" y="58"/>
                  <a:pt x="250" y="54"/>
                  <a:pt x="263" y="54"/>
                </a:cubicBezTo>
                <a:cubicBezTo>
                  <a:pt x="276" y="54"/>
                  <a:pt x="276" y="54"/>
                  <a:pt x="276" y="54"/>
                </a:cubicBezTo>
                <a:cubicBezTo>
                  <a:pt x="276" y="77"/>
                  <a:pt x="276" y="77"/>
                  <a:pt x="276" y="77"/>
                </a:cubicBezTo>
                <a:cubicBezTo>
                  <a:pt x="419" y="77"/>
                  <a:pt x="419" y="77"/>
                  <a:pt x="419" y="77"/>
                </a:cubicBezTo>
                <a:cubicBezTo>
                  <a:pt x="419" y="50"/>
                  <a:pt x="419" y="50"/>
                  <a:pt x="419" y="50"/>
                </a:cubicBezTo>
                <a:cubicBezTo>
                  <a:pt x="419" y="46"/>
                  <a:pt x="419" y="28"/>
                  <a:pt x="407" y="14"/>
                </a:cubicBezTo>
                <a:close/>
                <a:moveTo>
                  <a:pt x="121" y="49"/>
                </a:moveTo>
                <a:cubicBezTo>
                  <a:pt x="121" y="55"/>
                  <a:pt x="121" y="55"/>
                  <a:pt x="121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0"/>
                  <a:pt x="23" y="50"/>
                  <a:pt x="23" y="50"/>
                </a:cubicBezTo>
                <a:cubicBezTo>
                  <a:pt x="22" y="49"/>
                  <a:pt x="22" y="49"/>
                  <a:pt x="22" y="49"/>
                </a:cubicBezTo>
                <a:cubicBezTo>
                  <a:pt x="22" y="49"/>
                  <a:pt x="22" y="36"/>
                  <a:pt x="29" y="28"/>
                </a:cubicBezTo>
                <a:cubicBezTo>
                  <a:pt x="33" y="24"/>
                  <a:pt x="39" y="22"/>
                  <a:pt x="48" y="22"/>
                </a:cubicBezTo>
                <a:cubicBezTo>
                  <a:pt x="94" y="22"/>
                  <a:pt x="94" y="22"/>
                  <a:pt x="94" y="22"/>
                </a:cubicBezTo>
                <a:cubicBezTo>
                  <a:pt x="103" y="22"/>
                  <a:pt x="110" y="24"/>
                  <a:pt x="115" y="29"/>
                </a:cubicBezTo>
                <a:cubicBezTo>
                  <a:pt x="122" y="37"/>
                  <a:pt x="121" y="49"/>
                  <a:pt x="121" y="49"/>
                </a:cubicBezTo>
                <a:close/>
                <a:moveTo>
                  <a:pt x="397" y="49"/>
                </a:moveTo>
                <a:cubicBezTo>
                  <a:pt x="397" y="55"/>
                  <a:pt x="397" y="55"/>
                  <a:pt x="397" y="55"/>
                </a:cubicBezTo>
                <a:cubicBezTo>
                  <a:pt x="298" y="55"/>
                  <a:pt x="298" y="55"/>
                  <a:pt x="298" y="55"/>
                </a:cubicBezTo>
                <a:cubicBezTo>
                  <a:pt x="298" y="50"/>
                  <a:pt x="298" y="50"/>
                  <a:pt x="298" y="50"/>
                </a:cubicBezTo>
                <a:cubicBezTo>
                  <a:pt x="298" y="49"/>
                  <a:pt x="298" y="49"/>
                  <a:pt x="298" y="49"/>
                </a:cubicBezTo>
                <a:cubicBezTo>
                  <a:pt x="298" y="49"/>
                  <a:pt x="298" y="36"/>
                  <a:pt x="305" y="29"/>
                </a:cubicBezTo>
                <a:cubicBezTo>
                  <a:pt x="309" y="24"/>
                  <a:pt x="315" y="22"/>
                  <a:pt x="324" y="22"/>
                </a:cubicBezTo>
                <a:cubicBezTo>
                  <a:pt x="370" y="22"/>
                  <a:pt x="370" y="22"/>
                  <a:pt x="370" y="22"/>
                </a:cubicBezTo>
                <a:cubicBezTo>
                  <a:pt x="379" y="22"/>
                  <a:pt x="386" y="24"/>
                  <a:pt x="390" y="29"/>
                </a:cubicBezTo>
                <a:cubicBezTo>
                  <a:pt x="398" y="37"/>
                  <a:pt x="397" y="49"/>
                  <a:pt x="397" y="49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3" name="Freeform 6"/>
          <p:cNvSpPr>
            <a:spLocks noEditPoints="1"/>
          </p:cNvSpPr>
          <p:nvPr/>
        </p:nvSpPr>
        <p:spPr bwMode="auto">
          <a:xfrm>
            <a:off x="609600" y="2507699"/>
            <a:ext cx="770032" cy="671827"/>
          </a:xfrm>
          <a:custGeom>
            <a:avLst/>
            <a:gdLst>
              <a:gd name="T0" fmla="*/ 279 w 594"/>
              <a:gd name="T1" fmla="*/ 454 h 518"/>
              <a:gd name="T2" fmla="*/ 315 w 594"/>
              <a:gd name="T3" fmla="*/ 454 h 518"/>
              <a:gd name="T4" fmla="*/ 414 w 594"/>
              <a:gd name="T5" fmla="*/ 454 h 518"/>
              <a:gd name="T6" fmla="*/ 362 w 594"/>
              <a:gd name="T7" fmla="*/ 443 h 518"/>
              <a:gd name="T8" fmla="*/ 362 w 594"/>
              <a:gd name="T9" fmla="*/ 464 h 518"/>
              <a:gd name="T10" fmla="*/ 414 w 594"/>
              <a:gd name="T11" fmla="*/ 454 h 518"/>
              <a:gd name="T12" fmla="*/ 190 w 594"/>
              <a:gd name="T13" fmla="*/ 443 h 518"/>
              <a:gd name="T14" fmla="*/ 190 w 594"/>
              <a:gd name="T15" fmla="*/ 464 h 518"/>
              <a:gd name="T16" fmla="*/ 242 w 594"/>
              <a:gd name="T17" fmla="*/ 454 h 518"/>
              <a:gd name="T18" fmla="*/ 326 w 594"/>
              <a:gd name="T19" fmla="*/ 45 h 518"/>
              <a:gd name="T20" fmla="*/ 257 w 594"/>
              <a:gd name="T21" fmla="*/ 55 h 518"/>
              <a:gd name="T22" fmla="*/ 326 w 594"/>
              <a:gd name="T23" fmla="*/ 66 h 518"/>
              <a:gd name="T24" fmla="*/ 326 w 594"/>
              <a:gd name="T25" fmla="*/ 45 h 518"/>
              <a:gd name="T26" fmla="*/ 500 w 594"/>
              <a:gd name="T27" fmla="*/ 173 h 518"/>
              <a:gd name="T28" fmla="*/ 489 w 594"/>
              <a:gd name="T29" fmla="*/ 184 h 518"/>
              <a:gd name="T30" fmla="*/ 493 w 594"/>
              <a:gd name="T31" fmla="*/ 326 h 518"/>
              <a:gd name="T32" fmla="*/ 496 w 594"/>
              <a:gd name="T33" fmla="*/ 343 h 518"/>
              <a:gd name="T34" fmla="*/ 510 w 594"/>
              <a:gd name="T35" fmla="*/ 178 h 518"/>
              <a:gd name="T36" fmla="*/ 537 w 594"/>
              <a:gd name="T37" fmla="*/ 153 h 518"/>
              <a:gd name="T38" fmla="*/ 525 w 594"/>
              <a:gd name="T39" fmla="*/ 163 h 518"/>
              <a:gd name="T40" fmla="*/ 558 w 594"/>
              <a:gd name="T41" fmla="*/ 258 h 518"/>
              <a:gd name="T42" fmla="*/ 533 w 594"/>
              <a:gd name="T43" fmla="*/ 362 h 518"/>
              <a:gd name="T44" fmla="*/ 547 w 594"/>
              <a:gd name="T45" fmla="*/ 158 h 518"/>
              <a:gd name="T46" fmla="*/ 103 w 594"/>
              <a:gd name="T47" fmla="*/ 183 h 518"/>
              <a:gd name="T48" fmla="*/ 91 w 594"/>
              <a:gd name="T49" fmla="*/ 172 h 518"/>
              <a:gd name="T50" fmla="*/ 84 w 594"/>
              <a:gd name="T51" fmla="*/ 339 h 518"/>
              <a:gd name="T52" fmla="*/ 105 w 594"/>
              <a:gd name="T53" fmla="*/ 333 h 518"/>
              <a:gd name="T54" fmla="*/ 101 w 594"/>
              <a:gd name="T55" fmla="*/ 191 h 518"/>
              <a:gd name="T56" fmla="*/ 64 w 594"/>
              <a:gd name="T57" fmla="*/ 172 h 518"/>
              <a:gd name="T58" fmla="*/ 54 w 594"/>
              <a:gd name="T59" fmla="*/ 153 h 518"/>
              <a:gd name="T60" fmla="*/ 47 w 594"/>
              <a:gd name="T61" fmla="*/ 360 h 518"/>
              <a:gd name="T62" fmla="*/ 69 w 594"/>
              <a:gd name="T63" fmla="*/ 354 h 518"/>
              <a:gd name="T64" fmla="*/ 36 w 594"/>
              <a:gd name="T65" fmla="*/ 259 h 518"/>
              <a:gd name="T66" fmla="*/ 160 w 594"/>
              <a:gd name="T67" fmla="*/ 518 h 518"/>
              <a:gd name="T68" fmla="*/ 161 w 594"/>
              <a:gd name="T69" fmla="*/ 518 h 518"/>
              <a:gd name="T70" fmla="*/ 458 w 594"/>
              <a:gd name="T71" fmla="*/ 436 h 518"/>
              <a:gd name="T72" fmla="*/ 458 w 594"/>
              <a:gd name="T73" fmla="*/ 433 h 518"/>
              <a:gd name="T74" fmla="*/ 458 w 594"/>
              <a:gd name="T75" fmla="*/ 433 h 518"/>
              <a:gd name="T76" fmla="*/ 458 w 594"/>
              <a:gd name="T77" fmla="*/ 25 h 518"/>
              <a:gd name="T78" fmla="*/ 458 w 594"/>
              <a:gd name="T79" fmla="*/ 24 h 518"/>
              <a:gd name="T80" fmla="*/ 136 w 594"/>
              <a:gd name="T81" fmla="*/ 0 h 518"/>
              <a:gd name="T82" fmla="*/ 160 w 594"/>
              <a:gd name="T83" fmla="*/ 24 h 518"/>
              <a:gd name="T84" fmla="*/ 434 w 594"/>
              <a:gd name="T85" fmla="*/ 89 h 518"/>
              <a:gd name="T86" fmla="*/ 160 w 594"/>
              <a:gd name="T87" fmla="*/ 24 h 518"/>
              <a:gd name="T88" fmla="*/ 434 w 594"/>
              <a:gd name="T89" fmla="*/ 110 h 518"/>
              <a:gd name="T90" fmla="*/ 160 w 594"/>
              <a:gd name="T91" fmla="*/ 396 h 518"/>
              <a:gd name="T92" fmla="*/ 160 w 594"/>
              <a:gd name="T93" fmla="*/ 416 h 518"/>
              <a:gd name="T94" fmla="*/ 433 w 594"/>
              <a:gd name="T95" fmla="*/ 438 h 518"/>
              <a:gd name="T96" fmla="*/ 160 w 594"/>
              <a:gd name="T97" fmla="*/ 495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94" h="518">
                <a:moveTo>
                  <a:pt x="297" y="435"/>
                </a:moveTo>
                <a:cubicBezTo>
                  <a:pt x="287" y="435"/>
                  <a:pt x="279" y="444"/>
                  <a:pt x="279" y="454"/>
                </a:cubicBezTo>
                <a:cubicBezTo>
                  <a:pt x="279" y="464"/>
                  <a:pt x="287" y="472"/>
                  <a:pt x="297" y="472"/>
                </a:cubicBezTo>
                <a:cubicBezTo>
                  <a:pt x="307" y="472"/>
                  <a:pt x="315" y="464"/>
                  <a:pt x="315" y="454"/>
                </a:cubicBezTo>
                <a:cubicBezTo>
                  <a:pt x="315" y="444"/>
                  <a:pt x="307" y="435"/>
                  <a:pt x="297" y="435"/>
                </a:cubicBezTo>
                <a:close/>
                <a:moveTo>
                  <a:pt x="414" y="454"/>
                </a:moveTo>
                <a:cubicBezTo>
                  <a:pt x="414" y="448"/>
                  <a:pt x="409" y="443"/>
                  <a:pt x="403" y="443"/>
                </a:cubicBezTo>
                <a:cubicBezTo>
                  <a:pt x="362" y="443"/>
                  <a:pt x="362" y="443"/>
                  <a:pt x="362" y="443"/>
                </a:cubicBezTo>
                <a:cubicBezTo>
                  <a:pt x="356" y="443"/>
                  <a:pt x="352" y="448"/>
                  <a:pt x="352" y="454"/>
                </a:cubicBezTo>
                <a:cubicBezTo>
                  <a:pt x="352" y="459"/>
                  <a:pt x="356" y="464"/>
                  <a:pt x="362" y="464"/>
                </a:cubicBezTo>
                <a:cubicBezTo>
                  <a:pt x="403" y="464"/>
                  <a:pt x="403" y="464"/>
                  <a:pt x="403" y="464"/>
                </a:cubicBezTo>
                <a:cubicBezTo>
                  <a:pt x="409" y="464"/>
                  <a:pt x="414" y="459"/>
                  <a:pt x="414" y="454"/>
                </a:cubicBezTo>
                <a:close/>
                <a:moveTo>
                  <a:pt x="232" y="443"/>
                </a:moveTo>
                <a:cubicBezTo>
                  <a:pt x="190" y="443"/>
                  <a:pt x="190" y="443"/>
                  <a:pt x="190" y="443"/>
                </a:cubicBezTo>
                <a:cubicBezTo>
                  <a:pt x="185" y="443"/>
                  <a:pt x="180" y="448"/>
                  <a:pt x="180" y="454"/>
                </a:cubicBezTo>
                <a:cubicBezTo>
                  <a:pt x="180" y="459"/>
                  <a:pt x="185" y="464"/>
                  <a:pt x="190" y="464"/>
                </a:cubicBezTo>
                <a:cubicBezTo>
                  <a:pt x="232" y="464"/>
                  <a:pt x="232" y="464"/>
                  <a:pt x="232" y="464"/>
                </a:cubicBezTo>
                <a:cubicBezTo>
                  <a:pt x="237" y="464"/>
                  <a:pt x="242" y="459"/>
                  <a:pt x="242" y="454"/>
                </a:cubicBezTo>
                <a:cubicBezTo>
                  <a:pt x="242" y="448"/>
                  <a:pt x="237" y="443"/>
                  <a:pt x="232" y="443"/>
                </a:cubicBezTo>
                <a:close/>
                <a:moveTo>
                  <a:pt x="326" y="45"/>
                </a:moveTo>
                <a:cubicBezTo>
                  <a:pt x="268" y="45"/>
                  <a:pt x="268" y="45"/>
                  <a:pt x="268" y="45"/>
                </a:cubicBezTo>
                <a:cubicBezTo>
                  <a:pt x="262" y="45"/>
                  <a:pt x="257" y="50"/>
                  <a:pt x="257" y="55"/>
                </a:cubicBezTo>
                <a:cubicBezTo>
                  <a:pt x="257" y="61"/>
                  <a:pt x="262" y="66"/>
                  <a:pt x="268" y="66"/>
                </a:cubicBezTo>
                <a:cubicBezTo>
                  <a:pt x="326" y="66"/>
                  <a:pt x="326" y="66"/>
                  <a:pt x="326" y="66"/>
                </a:cubicBezTo>
                <a:cubicBezTo>
                  <a:pt x="332" y="66"/>
                  <a:pt x="336" y="61"/>
                  <a:pt x="336" y="55"/>
                </a:cubicBezTo>
                <a:cubicBezTo>
                  <a:pt x="336" y="50"/>
                  <a:pt x="332" y="45"/>
                  <a:pt x="326" y="45"/>
                </a:cubicBezTo>
                <a:close/>
                <a:moveTo>
                  <a:pt x="510" y="178"/>
                </a:moveTo>
                <a:cubicBezTo>
                  <a:pt x="508" y="175"/>
                  <a:pt x="504" y="173"/>
                  <a:pt x="500" y="173"/>
                </a:cubicBezTo>
                <a:cubicBezTo>
                  <a:pt x="498" y="173"/>
                  <a:pt x="495" y="174"/>
                  <a:pt x="493" y="176"/>
                </a:cubicBezTo>
                <a:cubicBezTo>
                  <a:pt x="491" y="178"/>
                  <a:pt x="489" y="181"/>
                  <a:pt x="489" y="184"/>
                </a:cubicBezTo>
                <a:cubicBezTo>
                  <a:pt x="488" y="187"/>
                  <a:pt x="489" y="190"/>
                  <a:pt x="491" y="193"/>
                </a:cubicBezTo>
                <a:cubicBezTo>
                  <a:pt x="522" y="232"/>
                  <a:pt x="523" y="285"/>
                  <a:pt x="493" y="326"/>
                </a:cubicBezTo>
                <a:cubicBezTo>
                  <a:pt x="491" y="328"/>
                  <a:pt x="491" y="331"/>
                  <a:pt x="491" y="335"/>
                </a:cubicBezTo>
                <a:cubicBezTo>
                  <a:pt x="492" y="338"/>
                  <a:pt x="493" y="341"/>
                  <a:pt x="496" y="343"/>
                </a:cubicBezTo>
                <a:cubicBezTo>
                  <a:pt x="501" y="346"/>
                  <a:pt x="509" y="345"/>
                  <a:pt x="513" y="340"/>
                </a:cubicBezTo>
                <a:cubicBezTo>
                  <a:pt x="548" y="291"/>
                  <a:pt x="547" y="226"/>
                  <a:pt x="510" y="178"/>
                </a:cubicBezTo>
                <a:close/>
                <a:moveTo>
                  <a:pt x="547" y="158"/>
                </a:moveTo>
                <a:cubicBezTo>
                  <a:pt x="545" y="155"/>
                  <a:pt x="541" y="153"/>
                  <a:pt x="537" y="153"/>
                </a:cubicBezTo>
                <a:cubicBezTo>
                  <a:pt x="535" y="153"/>
                  <a:pt x="532" y="154"/>
                  <a:pt x="530" y="155"/>
                </a:cubicBezTo>
                <a:cubicBezTo>
                  <a:pt x="527" y="157"/>
                  <a:pt x="526" y="160"/>
                  <a:pt x="525" y="163"/>
                </a:cubicBezTo>
                <a:cubicBezTo>
                  <a:pt x="525" y="167"/>
                  <a:pt x="526" y="170"/>
                  <a:pt x="528" y="172"/>
                </a:cubicBezTo>
                <a:cubicBezTo>
                  <a:pt x="547" y="198"/>
                  <a:pt x="558" y="227"/>
                  <a:pt x="558" y="258"/>
                </a:cubicBezTo>
                <a:cubicBezTo>
                  <a:pt x="558" y="289"/>
                  <a:pt x="549" y="319"/>
                  <a:pt x="530" y="345"/>
                </a:cubicBezTo>
                <a:cubicBezTo>
                  <a:pt x="526" y="351"/>
                  <a:pt x="527" y="358"/>
                  <a:pt x="533" y="362"/>
                </a:cubicBezTo>
                <a:cubicBezTo>
                  <a:pt x="538" y="366"/>
                  <a:pt x="546" y="364"/>
                  <a:pt x="549" y="359"/>
                </a:cubicBezTo>
                <a:cubicBezTo>
                  <a:pt x="594" y="298"/>
                  <a:pt x="593" y="217"/>
                  <a:pt x="547" y="158"/>
                </a:cubicBezTo>
                <a:close/>
                <a:moveTo>
                  <a:pt x="101" y="191"/>
                </a:moveTo>
                <a:cubicBezTo>
                  <a:pt x="103" y="189"/>
                  <a:pt x="103" y="186"/>
                  <a:pt x="103" y="183"/>
                </a:cubicBezTo>
                <a:cubicBezTo>
                  <a:pt x="102" y="179"/>
                  <a:pt x="101" y="177"/>
                  <a:pt x="98" y="175"/>
                </a:cubicBezTo>
                <a:cubicBezTo>
                  <a:pt x="96" y="173"/>
                  <a:pt x="94" y="172"/>
                  <a:pt x="91" y="172"/>
                </a:cubicBezTo>
                <a:cubicBezTo>
                  <a:pt x="87" y="172"/>
                  <a:pt x="84" y="174"/>
                  <a:pt x="81" y="177"/>
                </a:cubicBezTo>
                <a:cubicBezTo>
                  <a:pt x="46" y="226"/>
                  <a:pt x="47" y="291"/>
                  <a:pt x="84" y="339"/>
                </a:cubicBezTo>
                <a:cubicBezTo>
                  <a:pt x="88" y="344"/>
                  <a:pt x="96" y="345"/>
                  <a:pt x="101" y="341"/>
                </a:cubicBezTo>
                <a:cubicBezTo>
                  <a:pt x="103" y="339"/>
                  <a:pt x="105" y="337"/>
                  <a:pt x="105" y="333"/>
                </a:cubicBezTo>
                <a:cubicBezTo>
                  <a:pt x="106" y="330"/>
                  <a:pt x="105" y="327"/>
                  <a:pt x="103" y="325"/>
                </a:cubicBezTo>
                <a:cubicBezTo>
                  <a:pt x="72" y="285"/>
                  <a:pt x="72" y="232"/>
                  <a:pt x="101" y="191"/>
                </a:cubicBezTo>
                <a:close/>
                <a:moveTo>
                  <a:pt x="36" y="259"/>
                </a:moveTo>
                <a:cubicBezTo>
                  <a:pt x="36" y="228"/>
                  <a:pt x="45" y="198"/>
                  <a:pt x="64" y="172"/>
                </a:cubicBezTo>
                <a:cubicBezTo>
                  <a:pt x="68" y="167"/>
                  <a:pt x="67" y="159"/>
                  <a:pt x="61" y="155"/>
                </a:cubicBezTo>
                <a:cubicBezTo>
                  <a:pt x="59" y="154"/>
                  <a:pt x="57" y="153"/>
                  <a:pt x="54" y="153"/>
                </a:cubicBezTo>
                <a:cubicBezTo>
                  <a:pt x="50" y="153"/>
                  <a:pt x="47" y="155"/>
                  <a:pt x="45" y="158"/>
                </a:cubicBezTo>
                <a:cubicBezTo>
                  <a:pt x="0" y="219"/>
                  <a:pt x="1" y="300"/>
                  <a:pt x="47" y="360"/>
                </a:cubicBezTo>
                <a:cubicBezTo>
                  <a:pt x="51" y="365"/>
                  <a:pt x="59" y="366"/>
                  <a:pt x="64" y="362"/>
                </a:cubicBezTo>
                <a:cubicBezTo>
                  <a:pt x="67" y="360"/>
                  <a:pt x="68" y="357"/>
                  <a:pt x="69" y="354"/>
                </a:cubicBezTo>
                <a:cubicBezTo>
                  <a:pt x="69" y="351"/>
                  <a:pt x="68" y="347"/>
                  <a:pt x="66" y="345"/>
                </a:cubicBezTo>
                <a:cubicBezTo>
                  <a:pt x="47" y="320"/>
                  <a:pt x="36" y="290"/>
                  <a:pt x="36" y="259"/>
                </a:cubicBezTo>
                <a:close/>
                <a:moveTo>
                  <a:pt x="136" y="518"/>
                </a:moveTo>
                <a:cubicBezTo>
                  <a:pt x="160" y="518"/>
                  <a:pt x="160" y="518"/>
                  <a:pt x="160" y="518"/>
                </a:cubicBezTo>
                <a:cubicBezTo>
                  <a:pt x="160" y="518"/>
                  <a:pt x="160" y="518"/>
                  <a:pt x="160" y="518"/>
                </a:cubicBezTo>
                <a:cubicBezTo>
                  <a:pt x="160" y="518"/>
                  <a:pt x="161" y="518"/>
                  <a:pt x="161" y="518"/>
                </a:cubicBezTo>
                <a:cubicBezTo>
                  <a:pt x="375" y="518"/>
                  <a:pt x="375" y="518"/>
                  <a:pt x="375" y="518"/>
                </a:cubicBezTo>
                <a:cubicBezTo>
                  <a:pt x="420" y="518"/>
                  <a:pt x="458" y="481"/>
                  <a:pt x="458" y="436"/>
                </a:cubicBezTo>
                <a:cubicBezTo>
                  <a:pt x="458" y="435"/>
                  <a:pt x="458" y="435"/>
                  <a:pt x="458" y="435"/>
                </a:cubicBezTo>
                <a:cubicBezTo>
                  <a:pt x="458" y="434"/>
                  <a:pt x="458" y="434"/>
                  <a:pt x="458" y="433"/>
                </a:cubicBezTo>
                <a:cubicBezTo>
                  <a:pt x="458" y="433"/>
                  <a:pt x="458" y="433"/>
                  <a:pt x="458" y="433"/>
                </a:cubicBezTo>
                <a:cubicBezTo>
                  <a:pt x="458" y="433"/>
                  <a:pt x="458" y="433"/>
                  <a:pt x="458" y="433"/>
                </a:cubicBezTo>
                <a:cubicBezTo>
                  <a:pt x="458" y="432"/>
                  <a:pt x="458" y="432"/>
                  <a:pt x="458" y="432"/>
                </a:cubicBezTo>
                <a:cubicBezTo>
                  <a:pt x="458" y="25"/>
                  <a:pt x="458" y="25"/>
                  <a:pt x="458" y="25"/>
                </a:cubicBezTo>
                <a:cubicBezTo>
                  <a:pt x="458" y="25"/>
                  <a:pt x="458" y="24"/>
                  <a:pt x="458" y="24"/>
                </a:cubicBezTo>
                <a:cubicBezTo>
                  <a:pt x="458" y="24"/>
                  <a:pt x="458" y="24"/>
                  <a:pt x="458" y="24"/>
                </a:cubicBezTo>
                <a:cubicBezTo>
                  <a:pt x="458" y="0"/>
                  <a:pt x="458" y="0"/>
                  <a:pt x="458" y="0"/>
                </a:cubicBezTo>
                <a:cubicBezTo>
                  <a:pt x="136" y="0"/>
                  <a:pt x="136" y="0"/>
                  <a:pt x="136" y="0"/>
                </a:cubicBezTo>
                <a:lnTo>
                  <a:pt x="136" y="518"/>
                </a:lnTo>
                <a:close/>
                <a:moveTo>
                  <a:pt x="160" y="24"/>
                </a:moveTo>
                <a:cubicBezTo>
                  <a:pt x="434" y="24"/>
                  <a:pt x="434" y="24"/>
                  <a:pt x="434" y="24"/>
                </a:cubicBezTo>
                <a:cubicBezTo>
                  <a:pt x="434" y="89"/>
                  <a:pt x="434" y="89"/>
                  <a:pt x="434" y="89"/>
                </a:cubicBezTo>
                <a:cubicBezTo>
                  <a:pt x="160" y="89"/>
                  <a:pt x="160" y="89"/>
                  <a:pt x="160" y="89"/>
                </a:cubicBezTo>
                <a:lnTo>
                  <a:pt x="160" y="24"/>
                </a:lnTo>
                <a:close/>
                <a:moveTo>
                  <a:pt x="160" y="110"/>
                </a:moveTo>
                <a:cubicBezTo>
                  <a:pt x="434" y="110"/>
                  <a:pt x="434" y="110"/>
                  <a:pt x="434" y="110"/>
                </a:cubicBezTo>
                <a:cubicBezTo>
                  <a:pt x="433" y="396"/>
                  <a:pt x="433" y="396"/>
                  <a:pt x="433" y="396"/>
                </a:cubicBezTo>
                <a:cubicBezTo>
                  <a:pt x="160" y="396"/>
                  <a:pt x="160" y="396"/>
                  <a:pt x="160" y="396"/>
                </a:cubicBezTo>
                <a:lnTo>
                  <a:pt x="160" y="110"/>
                </a:lnTo>
                <a:close/>
                <a:moveTo>
                  <a:pt x="160" y="416"/>
                </a:moveTo>
                <a:cubicBezTo>
                  <a:pt x="433" y="416"/>
                  <a:pt x="433" y="416"/>
                  <a:pt x="433" y="416"/>
                </a:cubicBezTo>
                <a:cubicBezTo>
                  <a:pt x="433" y="438"/>
                  <a:pt x="433" y="438"/>
                  <a:pt x="433" y="438"/>
                </a:cubicBezTo>
                <a:cubicBezTo>
                  <a:pt x="430" y="475"/>
                  <a:pt x="402" y="495"/>
                  <a:pt x="375" y="495"/>
                </a:cubicBezTo>
                <a:cubicBezTo>
                  <a:pt x="160" y="495"/>
                  <a:pt x="160" y="495"/>
                  <a:pt x="160" y="495"/>
                </a:cubicBezTo>
                <a:lnTo>
                  <a:pt x="160" y="416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4" name="Freeform 7"/>
          <p:cNvSpPr>
            <a:spLocks noEditPoints="1"/>
          </p:cNvSpPr>
          <p:nvPr/>
        </p:nvSpPr>
        <p:spPr bwMode="auto">
          <a:xfrm>
            <a:off x="2345079" y="2516153"/>
            <a:ext cx="412331" cy="654918"/>
          </a:xfrm>
          <a:custGeom>
            <a:avLst/>
            <a:gdLst>
              <a:gd name="T0" fmla="*/ 0 w 318"/>
              <a:gd name="T1" fmla="*/ 0 h 505"/>
              <a:gd name="T2" fmla="*/ 0 w 318"/>
              <a:gd name="T3" fmla="*/ 505 h 505"/>
              <a:gd name="T4" fmla="*/ 261 w 318"/>
              <a:gd name="T5" fmla="*/ 505 h 505"/>
              <a:gd name="T6" fmla="*/ 318 w 318"/>
              <a:gd name="T7" fmla="*/ 448 h 505"/>
              <a:gd name="T8" fmla="*/ 318 w 318"/>
              <a:gd name="T9" fmla="*/ 0 h 505"/>
              <a:gd name="T10" fmla="*/ 0 w 318"/>
              <a:gd name="T11" fmla="*/ 0 h 505"/>
              <a:gd name="T12" fmla="*/ 296 w 318"/>
              <a:gd name="T13" fmla="*/ 448 h 505"/>
              <a:gd name="T14" fmla="*/ 261 w 318"/>
              <a:gd name="T15" fmla="*/ 483 h 505"/>
              <a:gd name="T16" fmla="*/ 22 w 318"/>
              <a:gd name="T17" fmla="*/ 483 h 505"/>
              <a:gd name="T18" fmla="*/ 22 w 318"/>
              <a:gd name="T19" fmla="*/ 425 h 505"/>
              <a:gd name="T20" fmla="*/ 296 w 318"/>
              <a:gd name="T21" fmla="*/ 425 h 505"/>
              <a:gd name="T22" fmla="*/ 296 w 318"/>
              <a:gd name="T23" fmla="*/ 448 h 505"/>
              <a:gd name="T24" fmla="*/ 296 w 318"/>
              <a:gd name="T25" fmla="*/ 403 h 505"/>
              <a:gd name="T26" fmla="*/ 22 w 318"/>
              <a:gd name="T27" fmla="*/ 403 h 505"/>
              <a:gd name="T28" fmla="*/ 22 w 318"/>
              <a:gd name="T29" fmla="*/ 94 h 505"/>
              <a:gd name="T30" fmla="*/ 296 w 318"/>
              <a:gd name="T31" fmla="*/ 94 h 505"/>
              <a:gd name="T32" fmla="*/ 296 w 318"/>
              <a:gd name="T33" fmla="*/ 403 h 505"/>
              <a:gd name="T34" fmla="*/ 296 w 318"/>
              <a:gd name="T35" fmla="*/ 72 h 505"/>
              <a:gd name="T36" fmla="*/ 22 w 318"/>
              <a:gd name="T37" fmla="*/ 72 h 505"/>
              <a:gd name="T38" fmla="*/ 22 w 318"/>
              <a:gd name="T39" fmla="*/ 22 h 505"/>
              <a:gd name="T40" fmla="*/ 296 w 318"/>
              <a:gd name="T41" fmla="*/ 22 h 505"/>
              <a:gd name="T42" fmla="*/ 296 w 318"/>
              <a:gd name="T43" fmla="*/ 72 h 505"/>
              <a:gd name="T44" fmla="*/ 124 w 318"/>
              <a:gd name="T45" fmla="*/ 54 h 505"/>
              <a:gd name="T46" fmla="*/ 193 w 318"/>
              <a:gd name="T47" fmla="*/ 54 h 505"/>
              <a:gd name="T48" fmla="*/ 204 w 318"/>
              <a:gd name="T49" fmla="*/ 43 h 505"/>
              <a:gd name="T50" fmla="*/ 193 w 318"/>
              <a:gd name="T51" fmla="*/ 32 h 505"/>
              <a:gd name="T52" fmla="*/ 124 w 318"/>
              <a:gd name="T53" fmla="*/ 32 h 505"/>
              <a:gd name="T54" fmla="*/ 113 w 318"/>
              <a:gd name="T55" fmla="*/ 43 h 505"/>
              <a:gd name="T56" fmla="*/ 124 w 318"/>
              <a:gd name="T57" fmla="*/ 54 h 505"/>
              <a:gd name="T58" fmla="*/ 57 w 318"/>
              <a:gd name="T59" fmla="*/ 464 h 505"/>
              <a:gd name="T60" fmla="*/ 92 w 318"/>
              <a:gd name="T61" fmla="*/ 464 h 505"/>
              <a:gd name="T62" fmla="*/ 103 w 318"/>
              <a:gd name="T63" fmla="*/ 453 h 505"/>
              <a:gd name="T64" fmla="*/ 92 w 318"/>
              <a:gd name="T65" fmla="*/ 442 h 505"/>
              <a:gd name="T66" fmla="*/ 57 w 318"/>
              <a:gd name="T67" fmla="*/ 442 h 505"/>
              <a:gd name="T68" fmla="*/ 46 w 318"/>
              <a:gd name="T69" fmla="*/ 453 h 505"/>
              <a:gd name="T70" fmla="*/ 57 w 318"/>
              <a:gd name="T71" fmla="*/ 464 h 505"/>
              <a:gd name="T72" fmla="*/ 224 w 318"/>
              <a:gd name="T73" fmla="*/ 464 h 505"/>
              <a:gd name="T74" fmla="*/ 259 w 318"/>
              <a:gd name="T75" fmla="*/ 464 h 505"/>
              <a:gd name="T76" fmla="*/ 270 w 318"/>
              <a:gd name="T77" fmla="*/ 453 h 505"/>
              <a:gd name="T78" fmla="*/ 259 w 318"/>
              <a:gd name="T79" fmla="*/ 442 h 505"/>
              <a:gd name="T80" fmla="*/ 224 w 318"/>
              <a:gd name="T81" fmla="*/ 442 h 505"/>
              <a:gd name="T82" fmla="*/ 213 w 318"/>
              <a:gd name="T83" fmla="*/ 453 h 505"/>
              <a:gd name="T84" fmla="*/ 224 w 318"/>
              <a:gd name="T85" fmla="*/ 464 h 505"/>
              <a:gd name="T86" fmla="*/ 158 w 318"/>
              <a:gd name="T87" fmla="*/ 473 h 505"/>
              <a:gd name="T88" fmla="*/ 175 w 318"/>
              <a:gd name="T89" fmla="*/ 455 h 505"/>
              <a:gd name="T90" fmla="*/ 158 w 318"/>
              <a:gd name="T91" fmla="*/ 438 h 505"/>
              <a:gd name="T92" fmla="*/ 141 w 318"/>
              <a:gd name="T93" fmla="*/ 455 h 505"/>
              <a:gd name="T94" fmla="*/ 158 w 318"/>
              <a:gd name="T95" fmla="*/ 473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18" h="505">
                <a:moveTo>
                  <a:pt x="0" y="0"/>
                </a:moveTo>
                <a:cubicBezTo>
                  <a:pt x="0" y="505"/>
                  <a:pt x="0" y="505"/>
                  <a:pt x="0" y="505"/>
                </a:cubicBezTo>
                <a:cubicBezTo>
                  <a:pt x="261" y="505"/>
                  <a:pt x="261" y="505"/>
                  <a:pt x="261" y="505"/>
                </a:cubicBezTo>
                <a:cubicBezTo>
                  <a:pt x="293" y="505"/>
                  <a:pt x="318" y="480"/>
                  <a:pt x="318" y="448"/>
                </a:cubicBezTo>
                <a:cubicBezTo>
                  <a:pt x="318" y="0"/>
                  <a:pt x="318" y="0"/>
                  <a:pt x="318" y="0"/>
                </a:cubicBezTo>
                <a:lnTo>
                  <a:pt x="0" y="0"/>
                </a:lnTo>
                <a:close/>
                <a:moveTo>
                  <a:pt x="296" y="448"/>
                </a:moveTo>
                <a:cubicBezTo>
                  <a:pt x="296" y="468"/>
                  <a:pt x="280" y="483"/>
                  <a:pt x="261" y="483"/>
                </a:cubicBezTo>
                <a:cubicBezTo>
                  <a:pt x="22" y="483"/>
                  <a:pt x="22" y="483"/>
                  <a:pt x="22" y="483"/>
                </a:cubicBezTo>
                <a:cubicBezTo>
                  <a:pt x="22" y="425"/>
                  <a:pt x="22" y="425"/>
                  <a:pt x="22" y="425"/>
                </a:cubicBezTo>
                <a:cubicBezTo>
                  <a:pt x="296" y="425"/>
                  <a:pt x="296" y="425"/>
                  <a:pt x="296" y="425"/>
                </a:cubicBezTo>
                <a:lnTo>
                  <a:pt x="296" y="448"/>
                </a:lnTo>
                <a:close/>
                <a:moveTo>
                  <a:pt x="296" y="403"/>
                </a:moveTo>
                <a:cubicBezTo>
                  <a:pt x="22" y="403"/>
                  <a:pt x="22" y="403"/>
                  <a:pt x="22" y="403"/>
                </a:cubicBezTo>
                <a:cubicBezTo>
                  <a:pt x="22" y="94"/>
                  <a:pt x="22" y="94"/>
                  <a:pt x="22" y="94"/>
                </a:cubicBezTo>
                <a:cubicBezTo>
                  <a:pt x="296" y="94"/>
                  <a:pt x="296" y="94"/>
                  <a:pt x="296" y="94"/>
                </a:cubicBezTo>
                <a:lnTo>
                  <a:pt x="296" y="403"/>
                </a:lnTo>
                <a:close/>
                <a:moveTo>
                  <a:pt x="296" y="72"/>
                </a:moveTo>
                <a:cubicBezTo>
                  <a:pt x="22" y="72"/>
                  <a:pt x="22" y="72"/>
                  <a:pt x="22" y="72"/>
                </a:cubicBezTo>
                <a:cubicBezTo>
                  <a:pt x="22" y="22"/>
                  <a:pt x="22" y="22"/>
                  <a:pt x="22" y="22"/>
                </a:cubicBezTo>
                <a:cubicBezTo>
                  <a:pt x="296" y="22"/>
                  <a:pt x="296" y="22"/>
                  <a:pt x="296" y="22"/>
                </a:cubicBezTo>
                <a:lnTo>
                  <a:pt x="296" y="72"/>
                </a:lnTo>
                <a:close/>
                <a:moveTo>
                  <a:pt x="124" y="54"/>
                </a:moveTo>
                <a:cubicBezTo>
                  <a:pt x="193" y="54"/>
                  <a:pt x="193" y="54"/>
                  <a:pt x="193" y="54"/>
                </a:cubicBezTo>
                <a:cubicBezTo>
                  <a:pt x="200" y="54"/>
                  <a:pt x="204" y="49"/>
                  <a:pt x="204" y="43"/>
                </a:cubicBezTo>
                <a:cubicBezTo>
                  <a:pt x="204" y="37"/>
                  <a:pt x="200" y="32"/>
                  <a:pt x="193" y="32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18" y="32"/>
                  <a:pt x="113" y="37"/>
                  <a:pt x="113" y="43"/>
                </a:cubicBezTo>
                <a:cubicBezTo>
                  <a:pt x="113" y="49"/>
                  <a:pt x="118" y="54"/>
                  <a:pt x="124" y="54"/>
                </a:cubicBezTo>
                <a:close/>
                <a:moveTo>
                  <a:pt x="57" y="464"/>
                </a:moveTo>
                <a:cubicBezTo>
                  <a:pt x="92" y="464"/>
                  <a:pt x="92" y="464"/>
                  <a:pt x="92" y="464"/>
                </a:cubicBezTo>
                <a:cubicBezTo>
                  <a:pt x="98" y="464"/>
                  <a:pt x="103" y="459"/>
                  <a:pt x="103" y="453"/>
                </a:cubicBezTo>
                <a:cubicBezTo>
                  <a:pt x="103" y="447"/>
                  <a:pt x="98" y="442"/>
                  <a:pt x="92" y="442"/>
                </a:cubicBezTo>
                <a:cubicBezTo>
                  <a:pt x="57" y="442"/>
                  <a:pt x="57" y="442"/>
                  <a:pt x="57" y="442"/>
                </a:cubicBezTo>
                <a:cubicBezTo>
                  <a:pt x="51" y="442"/>
                  <a:pt x="46" y="447"/>
                  <a:pt x="46" y="453"/>
                </a:cubicBezTo>
                <a:cubicBezTo>
                  <a:pt x="46" y="459"/>
                  <a:pt x="51" y="464"/>
                  <a:pt x="57" y="464"/>
                </a:cubicBezTo>
                <a:close/>
                <a:moveTo>
                  <a:pt x="224" y="464"/>
                </a:moveTo>
                <a:cubicBezTo>
                  <a:pt x="259" y="464"/>
                  <a:pt x="259" y="464"/>
                  <a:pt x="259" y="464"/>
                </a:cubicBezTo>
                <a:cubicBezTo>
                  <a:pt x="265" y="464"/>
                  <a:pt x="270" y="459"/>
                  <a:pt x="270" y="453"/>
                </a:cubicBezTo>
                <a:cubicBezTo>
                  <a:pt x="270" y="447"/>
                  <a:pt x="265" y="442"/>
                  <a:pt x="259" y="442"/>
                </a:cubicBezTo>
                <a:cubicBezTo>
                  <a:pt x="224" y="442"/>
                  <a:pt x="224" y="442"/>
                  <a:pt x="224" y="442"/>
                </a:cubicBezTo>
                <a:cubicBezTo>
                  <a:pt x="218" y="442"/>
                  <a:pt x="213" y="447"/>
                  <a:pt x="213" y="453"/>
                </a:cubicBezTo>
                <a:cubicBezTo>
                  <a:pt x="213" y="459"/>
                  <a:pt x="218" y="464"/>
                  <a:pt x="224" y="464"/>
                </a:cubicBezTo>
                <a:close/>
                <a:moveTo>
                  <a:pt x="158" y="473"/>
                </a:moveTo>
                <a:cubicBezTo>
                  <a:pt x="168" y="473"/>
                  <a:pt x="175" y="465"/>
                  <a:pt x="175" y="455"/>
                </a:cubicBezTo>
                <a:cubicBezTo>
                  <a:pt x="175" y="446"/>
                  <a:pt x="168" y="438"/>
                  <a:pt x="158" y="438"/>
                </a:cubicBezTo>
                <a:cubicBezTo>
                  <a:pt x="149" y="438"/>
                  <a:pt x="141" y="446"/>
                  <a:pt x="141" y="455"/>
                </a:cubicBezTo>
                <a:cubicBezTo>
                  <a:pt x="141" y="465"/>
                  <a:pt x="149" y="473"/>
                  <a:pt x="158" y="473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5" name="Freeform 5"/>
          <p:cNvSpPr>
            <a:spLocks noEditPoints="1"/>
          </p:cNvSpPr>
          <p:nvPr/>
        </p:nvSpPr>
        <p:spPr bwMode="auto">
          <a:xfrm>
            <a:off x="3722857" y="2497293"/>
            <a:ext cx="755074" cy="692639"/>
          </a:xfrm>
          <a:custGeom>
            <a:avLst/>
            <a:gdLst>
              <a:gd name="T0" fmla="*/ 512 w 586"/>
              <a:gd name="T1" fmla="*/ 280 h 537"/>
              <a:gd name="T2" fmla="*/ 364 w 586"/>
              <a:gd name="T3" fmla="*/ 280 h 537"/>
              <a:gd name="T4" fmla="*/ 290 w 586"/>
              <a:gd name="T5" fmla="*/ 409 h 537"/>
              <a:gd name="T6" fmla="*/ 364 w 586"/>
              <a:gd name="T7" fmla="*/ 537 h 537"/>
              <a:gd name="T8" fmla="*/ 512 w 586"/>
              <a:gd name="T9" fmla="*/ 537 h 537"/>
              <a:gd name="T10" fmla="*/ 586 w 586"/>
              <a:gd name="T11" fmla="*/ 409 h 537"/>
              <a:gd name="T12" fmla="*/ 512 w 586"/>
              <a:gd name="T13" fmla="*/ 280 h 537"/>
              <a:gd name="T14" fmla="*/ 499 w 586"/>
              <a:gd name="T15" fmla="*/ 515 h 537"/>
              <a:gd name="T16" fmla="*/ 376 w 586"/>
              <a:gd name="T17" fmla="*/ 515 h 537"/>
              <a:gd name="T18" fmla="*/ 315 w 586"/>
              <a:gd name="T19" fmla="*/ 409 h 537"/>
              <a:gd name="T20" fmla="*/ 376 w 586"/>
              <a:gd name="T21" fmla="*/ 302 h 537"/>
              <a:gd name="T22" fmla="*/ 499 w 586"/>
              <a:gd name="T23" fmla="*/ 302 h 537"/>
              <a:gd name="T24" fmla="*/ 560 w 586"/>
              <a:gd name="T25" fmla="*/ 409 h 537"/>
              <a:gd name="T26" fmla="*/ 499 w 586"/>
              <a:gd name="T27" fmla="*/ 515 h 537"/>
              <a:gd name="T28" fmla="*/ 438 w 586"/>
              <a:gd name="T29" fmla="*/ 359 h 537"/>
              <a:gd name="T30" fmla="*/ 389 w 586"/>
              <a:gd name="T31" fmla="*/ 409 h 537"/>
              <a:gd name="T32" fmla="*/ 438 w 586"/>
              <a:gd name="T33" fmla="*/ 458 h 537"/>
              <a:gd name="T34" fmla="*/ 487 w 586"/>
              <a:gd name="T35" fmla="*/ 409 h 537"/>
              <a:gd name="T36" fmla="*/ 438 w 586"/>
              <a:gd name="T37" fmla="*/ 359 h 537"/>
              <a:gd name="T38" fmla="*/ 438 w 586"/>
              <a:gd name="T39" fmla="*/ 436 h 537"/>
              <a:gd name="T40" fmla="*/ 411 w 586"/>
              <a:gd name="T41" fmla="*/ 409 h 537"/>
              <a:gd name="T42" fmla="*/ 438 w 586"/>
              <a:gd name="T43" fmla="*/ 381 h 537"/>
              <a:gd name="T44" fmla="*/ 465 w 586"/>
              <a:gd name="T45" fmla="*/ 409 h 537"/>
              <a:gd name="T46" fmla="*/ 438 w 586"/>
              <a:gd name="T47" fmla="*/ 436 h 537"/>
              <a:gd name="T48" fmla="*/ 375 w 586"/>
              <a:gd name="T49" fmla="*/ 199 h 537"/>
              <a:gd name="T50" fmla="*/ 386 w 586"/>
              <a:gd name="T51" fmla="*/ 70 h 537"/>
              <a:gd name="T52" fmla="*/ 378 w 586"/>
              <a:gd name="T53" fmla="*/ 54 h 537"/>
              <a:gd name="T54" fmla="*/ 309 w 586"/>
              <a:gd name="T55" fmla="*/ 149 h 537"/>
              <a:gd name="T56" fmla="*/ 240 w 586"/>
              <a:gd name="T57" fmla="*/ 99 h 537"/>
              <a:gd name="T58" fmla="*/ 309 w 586"/>
              <a:gd name="T59" fmla="*/ 4 h 537"/>
              <a:gd name="T60" fmla="*/ 291 w 586"/>
              <a:gd name="T61" fmla="*/ 1 h 537"/>
              <a:gd name="T62" fmla="*/ 273 w 586"/>
              <a:gd name="T63" fmla="*/ 0 h 537"/>
              <a:gd name="T64" fmla="*/ 171 w 586"/>
              <a:gd name="T65" fmla="*/ 51 h 537"/>
              <a:gd name="T66" fmla="*/ 168 w 586"/>
              <a:gd name="T67" fmla="*/ 194 h 537"/>
              <a:gd name="T68" fmla="*/ 17 w 586"/>
              <a:gd name="T69" fmla="*/ 403 h 537"/>
              <a:gd name="T70" fmla="*/ 26 w 586"/>
              <a:gd name="T71" fmla="*/ 475 h 537"/>
              <a:gd name="T72" fmla="*/ 53 w 586"/>
              <a:gd name="T73" fmla="*/ 484 h 537"/>
              <a:gd name="T74" fmla="*/ 96 w 586"/>
              <a:gd name="T75" fmla="*/ 461 h 537"/>
              <a:gd name="T76" fmla="*/ 250 w 586"/>
              <a:gd name="T77" fmla="*/ 249 h 537"/>
              <a:gd name="T78" fmla="*/ 273 w 586"/>
              <a:gd name="T79" fmla="*/ 251 h 537"/>
              <a:gd name="T80" fmla="*/ 273 w 586"/>
              <a:gd name="T81" fmla="*/ 251 h 537"/>
              <a:gd name="T82" fmla="*/ 375 w 586"/>
              <a:gd name="T83" fmla="*/ 199 h 537"/>
              <a:gd name="T84" fmla="*/ 273 w 586"/>
              <a:gd name="T85" fmla="*/ 229 h 537"/>
              <a:gd name="T86" fmla="*/ 248 w 586"/>
              <a:gd name="T87" fmla="*/ 226 h 537"/>
              <a:gd name="T88" fmla="*/ 240 w 586"/>
              <a:gd name="T89" fmla="*/ 224 h 537"/>
              <a:gd name="T90" fmla="*/ 78 w 586"/>
              <a:gd name="T91" fmla="*/ 448 h 537"/>
              <a:gd name="T92" fmla="*/ 53 w 586"/>
              <a:gd name="T93" fmla="*/ 462 h 537"/>
              <a:gd name="T94" fmla="*/ 38 w 586"/>
              <a:gd name="T95" fmla="*/ 457 h 537"/>
              <a:gd name="T96" fmla="*/ 34 w 586"/>
              <a:gd name="T97" fmla="*/ 416 h 537"/>
              <a:gd name="T98" fmla="*/ 195 w 586"/>
              <a:gd name="T99" fmla="*/ 194 h 537"/>
              <a:gd name="T100" fmla="*/ 191 w 586"/>
              <a:gd name="T101" fmla="*/ 188 h 537"/>
              <a:gd name="T102" fmla="*/ 189 w 586"/>
              <a:gd name="T103" fmla="*/ 64 h 537"/>
              <a:gd name="T104" fmla="*/ 269 w 586"/>
              <a:gd name="T105" fmla="*/ 22 h 537"/>
              <a:gd name="T106" fmla="*/ 209 w 586"/>
              <a:gd name="T107" fmla="*/ 103 h 537"/>
              <a:gd name="T108" fmla="*/ 314 w 586"/>
              <a:gd name="T109" fmla="*/ 179 h 537"/>
              <a:gd name="T110" fmla="*/ 373 w 586"/>
              <a:gd name="T111" fmla="*/ 98 h 537"/>
              <a:gd name="T112" fmla="*/ 358 w 586"/>
              <a:gd name="T113" fmla="*/ 187 h 537"/>
              <a:gd name="T114" fmla="*/ 273 w 586"/>
              <a:gd name="T115" fmla="*/ 229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86" h="537">
                <a:moveTo>
                  <a:pt x="512" y="280"/>
                </a:moveTo>
                <a:cubicBezTo>
                  <a:pt x="364" y="280"/>
                  <a:pt x="364" y="280"/>
                  <a:pt x="364" y="280"/>
                </a:cubicBezTo>
                <a:cubicBezTo>
                  <a:pt x="290" y="409"/>
                  <a:pt x="290" y="409"/>
                  <a:pt x="290" y="409"/>
                </a:cubicBezTo>
                <a:cubicBezTo>
                  <a:pt x="364" y="537"/>
                  <a:pt x="364" y="537"/>
                  <a:pt x="364" y="537"/>
                </a:cubicBezTo>
                <a:cubicBezTo>
                  <a:pt x="512" y="537"/>
                  <a:pt x="512" y="537"/>
                  <a:pt x="512" y="537"/>
                </a:cubicBezTo>
                <a:cubicBezTo>
                  <a:pt x="586" y="409"/>
                  <a:pt x="586" y="409"/>
                  <a:pt x="586" y="409"/>
                </a:cubicBezTo>
                <a:lnTo>
                  <a:pt x="512" y="280"/>
                </a:lnTo>
                <a:close/>
                <a:moveTo>
                  <a:pt x="499" y="515"/>
                </a:moveTo>
                <a:cubicBezTo>
                  <a:pt x="376" y="515"/>
                  <a:pt x="376" y="515"/>
                  <a:pt x="376" y="515"/>
                </a:cubicBezTo>
                <a:cubicBezTo>
                  <a:pt x="315" y="409"/>
                  <a:pt x="315" y="409"/>
                  <a:pt x="315" y="409"/>
                </a:cubicBezTo>
                <a:cubicBezTo>
                  <a:pt x="376" y="302"/>
                  <a:pt x="376" y="302"/>
                  <a:pt x="376" y="302"/>
                </a:cubicBezTo>
                <a:cubicBezTo>
                  <a:pt x="499" y="302"/>
                  <a:pt x="499" y="302"/>
                  <a:pt x="499" y="302"/>
                </a:cubicBezTo>
                <a:cubicBezTo>
                  <a:pt x="560" y="409"/>
                  <a:pt x="560" y="409"/>
                  <a:pt x="560" y="409"/>
                </a:cubicBezTo>
                <a:lnTo>
                  <a:pt x="499" y="515"/>
                </a:lnTo>
                <a:close/>
                <a:moveTo>
                  <a:pt x="438" y="359"/>
                </a:moveTo>
                <a:cubicBezTo>
                  <a:pt x="411" y="359"/>
                  <a:pt x="389" y="381"/>
                  <a:pt x="389" y="409"/>
                </a:cubicBezTo>
                <a:cubicBezTo>
                  <a:pt x="389" y="436"/>
                  <a:pt x="411" y="458"/>
                  <a:pt x="438" y="458"/>
                </a:cubicBezTo>
                <a:cubicBezTo>
                  <a:pt x="465" y="458"/>
                  <a:pt x="487" y="436"/>
                  <a:pt x="487" y="409"/>
                </a:cubicBezTo>
                <a:cubicBezTo>
                  <a:pt x="487" y="381"/>
                  <a:pt x="465" y="359"/>
                  <a:pt x="438" y="359"/>
                </a:cubicBezTo>
                <a:close/>
                <a:moveTo>
                  <a:pt x="438" y="436"/>
                </a:moveTo>
                <a:cubicBezTo>
                  <a:pt x="423" y="436"/>
                  <a:pt x="411" y="423"/>
                  <a:pt x="411" y="409"/>
                </a:cubicBezTo>
                <a:cubicBezTo>
                  <a:pt x="411" y="394"/>
                  <a:pt x="423" y="381"/>
                  <a:pt x="438" y="381"/>
                </a:cubicBezTo>
                <a:cubicBezTo>
                  <a:pt x="453" y="381"/>
                  <a:pt x="465" y="394"/>
                  <a:pt x="465" y="409"/>
                </a:cubicBezTo>
                <a:cubicBezTo>
                  <a:pt x="465" y="423"/>
                  <a:pt x="453" y="436"/>
                  <a:pt x="438" y="436"/>
                </a:cubicBezTo>
                <a:close/>
                <a:moveTo>
                  <a:pt x="375" y="199"/>
                </a:moveTo>
                <a:cubicBezTo>
                  <a:pt x="403" y="162"/>
                  <a:pt x="407" y="112"/>
                  <a:pt x="386" y="70"/>
                </a:cubicBezTo>
                <a:cubicBezTo>
                  <a:pt x="378" y="54"/>
                  <a:pt x="378" y="54"/>
                  <a:pt x="378" y="54"/>
                </a:cubicBezTo>
                <a:cubicBezTo>
                  <a:pt x="309" y="149"/>
                  <a:pt x="309" y="149"/>
                  <a:pt x="309" y="149"/>
                </a:cubicBezTo>
                <a:cubicBezTo>
                  <a:pt x="240" y="99"/>
                  <a:pt x="240" y="99"/>
                  <a:pt x="240" y="99"/>
                </a:cubicBezTo>
                <a:cubicBezTo>
                  <a:pt x="309" y="4"/>
                  <a:pt x="309" y="4"/>
                  <a:pt x="309" y="4"/>
                </a:cubicBezTo>
                <a:cubicBezTo>
                  <a:pt x="291" y="1"/>
                  <a:pt x="291" y="1"/>
                  <a:pt x="291" y="1"/>
                </a:cubicBezTo>
                <a:cubicBezTo>
                  <a:pt x="285" y="0"/>
                  <a:pt x="279" y="0"/>
                  <a:pt x="273" y="0"/>
                </a:cubicBezTo>
                <a:cubicBezTo>
                  <a:pt x="232" y="0"/>
                  <a:pt x="195" y="19"/>
                  <a:pt x="171" y="51"/>
                </a:cubicBezTo>
                <a:cubicBezTo>
                  <a:pt x="140" y="94"/>
                  <a:pt x="139" y="150"/>
                  <a:pt x="168" y="194"/>
                </a:cubicBezTo>
                <a:cubicBezTo>
                  <a:pt x="17" y="403"/>
                  <a:pt x="17" y="403"/>
                  <a:pt x="17" y="403"/>
                </a:cubicBezTo>
                <a:cubicBezTo>
                  <a:pt x="0" y="427"/>
                  <a:pt x="4" y="459"/>
                  <a:pt x="26" y="475"/>
                </a:cubicBezTo>
                <a:cubicBezTo>
                  <a:pt x="33" y="481"/>
                  <a:pt x="43" y="484"/>
                  <a:pt x="53" y="484"/>
                </a:cubicBezTo>
                <a:cubicBezTo>
                  <a:pt x="70" y="484"/>
                  <a:pt x="86" y="475"/>
                  <a:pt x="96" y="461"/>
                </a:cubicBezTo>
                <a:cubicBezTo>
                  <a:pt x="250" y="249"/>
                  <a:pt x="250" y="249"/>
                  <a:pt x="250" y="249"/>
                </a:cubicBezTo>
                <a:cubicBezTo>
                  <a:pt x="257" y="251"/>
                  <a:pt x="265" y="251"/>
                  <a:pt x="273" y="251"/>
                </a:cubicBezTo>
                <a:cubicBezTo>
                  <a:pt x="273" y="251"/>
                  <a:pt x="273" y="251"/>
                  <a:pt x="273" y="251"/>
                </a:cubicBezTo>
                <a:cubicBezTo>
                  <a:pt x="314" y="251"/>
                  <a:pt x="352" y="232"/>
                  <a:pt x="375" y="199"/>
                </a:cubicBezTo>
                <a:close/>
                <a:moveTo>
                  <a:pt x="273" y="229"/>
                </a:moveTo>
                <a:cubicBezTo>
                  <a:pt x="265" y="229"/>
                  <a:pt x="256" y="228"/>
                  <a:pt x="248" y="226"/>
                </a:cubicBezTo>
                <a:cubicBezTo>
                  <a:pt x="240" y="224"/>
                  <a:pt x="240" y="224"/>
                  <a:pt x="240" y="224"/>
                </a:cubicBezTo>
                <a:cubicBezTo>
                  <a:pt x="78" y="448"/>
                  <a:pt x="78" y="448"/>
                  <a:pt x="78" y="448"/>
                </a:cubicBezTo>
                <a:cubicBezTo>
                  <a:pt x="72" y="457"/>
                  <a:pt x="63" y="462"/>
                  <a:pt x="53" y="462"/>
                </a:cubicBezTo>
                <a:cubicBezTo>
                  <a:pt x="48" y="462"/>
                  <a:pt x="43" y="460"/>
                  <a:pt x="38" y="457"/>
                </a:cubicBezTo>
                <a:cubicBezTo>
                  <a:pt x="26" y="448"/>
                  <a:pt x="25" y="430"/>
                  <a:pt x="34" y="416"/>
                </a:cubicBezTo>
                <a:cubicBezTo>
                  <a:pt x="195" y="194"/>
                  <a:pt x="195" y="194"/>
                  <a:pt x="195" y="194"/>
                </a:cubicBezTo>
                <a:cubicBezTo>
                  <a:pt x="191" y="188"/>
                  <a:pt x="191" y="188"/>
                  <a:pt x="191" y="188"/>
                </a:cubicBezTo>
                <a:cubicBezTo>
                  <a:pt x="163" y="151"/>
                  <a:pt x="162" y="101"/>
                  <a:pt x="189" y="64"/>
                </a:cubicBezTo>
                <a:cubicBezTo>
                  <a:pt x="208" y="39"/>
                  <a:pt x="236" y="23"/>
                  <a:pt x="269" y="22"/>
                </a:cubicBezTo>
                <a:cubicBezTo>
                  <a:pt x="209" y="103"/>
                  <a:pt x="209" y="103"/>
                  <a:pt x="209" y="103"/>
                </a:cubicBezTo>
                <a:cubicBezTo>
                  <a:pt x="314" y="179"/>
                  <a:pt x="314" y="179"/>
                  <a:pt x="314" y="179"/>
                </a:cubicBezTo>
                <a:cubicBezTo>
                  <a:pt x="373" y="98"/>
                  <a:pt x="373" y="98"/>
                  <a:pt x="373" y="98"/>
                </a:cubicBezTo>
                <a:cubicBezTo>
                  <a:pt x="382" y="128"/>
                  <a:pt x="376" y="161"/>
                  <a:pt x="358" y="187"/>
                </a:cubicBezTo>
                <a:cubicBezTo>
                  <a:pt x="338" y="213"/>
                  <a:pt x="307" y="229"/>
                  <a:pt x="273" y="229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6" name="Freeform 11"/>
          <p:cNvSpPr>
            <a:spLocks noEditPoints="1"/>
          </p:cNvSpPr>
          <p:nvPr/>
        </p:nvSpPr>
        <p:spPr bwMode="auto">
          <a:xfrm>
            <a:off x="5442504" y="2577938"/>
            <a:ext cx="546307" cy="531348"/>
          </a:xfrm>
          <a:custGeom>
            <a:avLst/>
            <a:gdLst>
              <a:gd name="T0" fmla="*/ 297 w 424"/>
              <a:gd name="T1" fmla="*/ 247 h 412"/>
              <a:gd name="T2" fmla="*/ 249 w 424"/>
              <a:gd name="T3" fmla="*/ 247 h 412"/>
              <a:gd name="T4" fmla="*/ 320 w 424"/>
              <a:gd name="T5" fmla="*/ 195 h 412"/>
              <a:gd name="T6" fmla="*/ 413 w 424"/>
              <a:gd name="T7" fmla="*/ 70 h 412"/>
              <a:gd name="T8" fmla="*/ 395 w 424"/>
              <a:gd name="T9" fmla="*/ 65 h 412"/>
              <a:gd name="T10" fmla="*/ 323 w 424"/>
              <a:gd name="T11" fmla="*/ 95 h 412"/>
              <a:gd name="T12" fmla="*/ 353 w 424"/>
              <a:gd name="T13" fmla="*/ 23 h 412"/>
              <a:gd name="T14" fmla="*/ 348 w 424"/>
              <a:gd name="T15" fmla="*/ 5 h 412"/>
              <a:gd name="T16" fmla="*/ 252 w 424"/>
              <a:gd name="T17" fmla="*/ 29 h 412"/>
              <a:gd name="T18" fmla="*/ 171 w 424"/>
              <a:gd name="T19" fmla="*/ 169 h 412"/>
              <a:gd name="T20" fmla="*/ 112 w 424"/>
              <a:gd name="T21" fmla="*/ 68 h 412"/>
              <a:gd name="T22" fmla="*/ 110 w 424"/>
              <a:gd name="T23" fmla="*/ 51 h 412"/>
              <a:gd name="T24" fmla="*/ 32 w 424"/>
              <a:gd name="T25" fmla="*/ 14 h 412"/>
              <a:gd name="T26" fmla="*/ 3 w 424"/>
              <a:gd name="T27" fmla="*/ 55 h 412"/>
              <a:gd name="T28" fmla="*/ 50 w 424"/>
              <a:gd name="T29" fmla="*/ 124 h 412"/>
              <a:gd name="T30" fmla="*/ 59 w 424"/>
              <a:gd name="T31" fmla="*/ 121 h 412"/>
              <a:gd name="T32" fmla="*/ 155 w 424"/>
              <a:gd name="T33" fmla="*/ 184 h 412"/>
              <a:gd name="T34" fmla="*/ 22 w 424"/>
              <a:gd name="T35" fmla="*/ 396 h 412"/>
              <a:gd name="T36" fmla="*/ 101 w 424"/>
              <a:gd name="T37" fmla="*/ 396 h 412"/>
              <a:gd name="T38" fmla="*/ 258 w 424"/>
              <a:gd name="T39" fmla="*/ 287 h 412"/>
              <a:gd name="T40" fmla="*/ 234 w 424"/>
              <a:gd name="T41" fmla="*/ 326 h 412"/>
              <a:gd name="T42" fmla="*/ 343 w 424"/>
              <a:gd name="T43" fmla="*/ 412 h 412"/>
              <a:gd name="T44" fmla="*/ 383 w 424"/>
              <a:gd name="T45" fmla="*/ 317 h 412"/>
              <a:gd name="T46" fmla="*/ 54 w 424"/>
              <a:gd name="T47" fmla="*/ 95 h 412"/>
              <a:gd name="T48" fmla="*/ 42 w 424"/>
              <a:gd name="T49" fmla="*/ 35 h 412"/>
              <a:gd name="T50" fmla="*/ 54 w 424"/>
              <a:gd name="T51" fmla="*/ 95 h 412"/>
              <a:gd name="T52" fmla="*/ 61 w 424"/>
              <a:gd name="T53" fmla="*/ 390 h 412"/>
              <a:gd name="T54" fmla="*/ 38 w 424"/>
              <a:gd name="T55" fmla="*/ 333 h 412"/>
              <a:gd name="T56" fmla="*/ 247 w 424"/>
              <a:gd name="T57" fmla="*/ 116 h 412"/>
              <a:gd name="T58" fmla="*/ 320 w 424"/>
              <a:gd name="T59" fmla="*/ 22 h 412"/>
              <a:gd name="T60" fmla="*/ 294 w 424"/>
              <a:gd name="T61" fmla="*/ 51 h 412"/>
              <a:gd name="T62" fmla="*/ 303 w 424"/>
              <a:gd name="T63" fmla="*/ 107 h 412"/>
              <a:gd name="T64" fmla="*/ 357 w 424"/>
              <a:gd name="T65" fmla="*/ 127 h 412"/>
              <a:gd name="T66" fmla="*/ 395 w 424"/>
              <a:gd name="T67" fmla="*/ 96 h 412"/>
              <a:gd name="T68" fmla="*/ 320 w 424"/>
              <a:gd name="T69" fmla="*/ 173 h 412"/>
              <a:gd name="T70" fmla="*/ 292 w 424"/>
              <a:gd name="T71" fmla="*/ 173 h 412"/>
              <a:gd name="T72" fmla="*/ 367 w 424"/>
              <a:gd name="T73" fmla="*/ 380 h 412"/>
              <a:gd name="T74" fmla="*/ 320 w 424"/>
              <a:gd name="T75" fmla="*/ 380 h 412"/>
              <a:gd name="T76" fmla="*/ 279 w 424"/>
              <a:gd name="T77" fmla="*/ 297 h 412"/>
              <a:gd name="T78" fmla="*/ 283 w 424"/>
              <a:gd name="T79" fmla="*/ 292 h 412"/>
              <a:gd name="T80" fmla="*/ 367 w 424"/>
              <a:gd name="T81" fmla="*/ 333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4" h="412">
                <a:moveTo>
                  <a:pt x="313" y="247"/>
                </a:moveTo>
                <a:cubicBezTo>
                  <a:pt x="309" y="243"/>
                  <a:pt x="301" y="243"/>
                  <a:pt x="297" y="247"/>
                </a:cubicBezTo>
                <a:cubicBezTo>
                  <a:pt x="273" y="271"/>
                  <a:pt x="273" y="271"/>
                  <a:pt x="273" y="271"/>
                </a:cubicBezTo>
                <a:cubicBezTo>
                  <a:pt x="249" y="247"/>
                  <a:pt x="249" y="247"/>
                  <a:pt x="249" y="247"/>
                </a:cubicBezTo>
                <a:cubicBezTo>
                  <a:pt x="303" y="193"/>
                  <a:pt x="303" y="193"/>
                  <a:pt x="303" y="193"/>
                </a:cubicBezTo>
                <a:cubicBezTo>
                  <a:pt x="309" y="194"/>
                  <a:pt x="315" y="195"/>
                  <a:pt x="320" y="195"/>
                </a:cubicBezTo>
                <a:cubicBezTo>
                  <a:pt x="346" y="195"/>
                  <a:pt x="371" y="185"/>
                  <a:pt x="389" y="166"/>
                </a:cubicBezTo>
                <a:cubicBezTo>
                  <a:pt x="414" y="141"/>
                  <a:pt x="424" y="104"/>
                  <a:pt x="413" y="70"/>
                </a:cubicBezTo>
                <a:cubicBezTo>
                  <a:pt x="412" y="66"/>
                  <a:pt x="409" y="63"/>
                  <a:pt x="406" y="62"/>
                </a:cubicBezTo>
                <a:cubicBezTo>
                  <a:pt x="402" y="61"/>
                  <a:pt x="398" y="62"/>
                  <a:pt x="395" y="65"/>
                </a:cubicBezTo>
                <a:cubicBezTo>
                  <a:pt x="356" y="104"/>
                  <a:pt x="356" y="104"/>
                  <a:pt x="356" y="104"/>
                </a:cubicBezTo>
                <a:cubicBezTo>
                  <a:pt x="323" y="95"/>
                  <a:pt x="323" y="95"/>
                  <a:pt x="323" y="95"/>
                </a:cubicBezTo>
                <a:cubicBezTo>
                  <a:pt x="314" y="62"/>
                  <a:pt x="314" y="62"/>
                  <a:pt x="314" y="62"/>
                </a:cubicBezTo>
                <a:cubicBezTo>
                  <a:pt x="353" y="23"/>
                  <a:pt x="353" y="23"/>
                  <a:pt x="353" y="23"/>
                </a:cubicBezTo>
                <a:cubicBezTo>
                  <a:pt x="356" y="20"/>
                  <a:pt x="357" y="16"/>
                  <a:pt x="356" y="12"/>
                </a:cubicBezTo>
                <a:cubicBezTo>
                  <a:pt x="355" y="9"/>
                  <a:pt x="352" y="6"/>
                  <a:pt x="348" y="5"/>
                </a:cubicBezTo>
                <a:cubicBezTo>
                  <a:pt x="339" y="2"/>
                  <a:pt x="330" y="0"/>
                  <a:pt x="320" y="0"/>
                </a:cubicBezTo>
                <a:cubicBezTo>
                  <a:pt x="294" y="0"/>
                  <a:pt x="270" y="11"/>
                  <a:pt x="252" y="29"/>
                </a:cubicBezTo>
                <a:cubicBezTo>
                  <a:pt x="229" y="52"/>
                  <a:pt x="219" y="83"/>
                  <a:pt x="225" y="115"/>
                </a:cubicBezTo>
                <a:cubicBezTo>
                  <a:pt x="171" y="169"/>
                  <a:pt x="171" y="169"/>
                  <a:pt x="171" y="169"/>
                </a:cubicBezTo>
                <a:cubicBezTo>
                  <a:pt x="91" y="89"/>
                  <a:pt x="91" y="89"/>
                  <a:pt x="91" y="89"/>
                </a:cubicBezTo>
                <a:cubicBezTo>
                  <a:pt x="112" y="68"/>
                  <a:pt x="112" y="68"/>
                  <a:pt x="112" y="68"/>
                </a:cubicBezTo>
                <a:cubicBezTo>
                  <a:pt x="114" y="66"/>
                  <a:pt x="116" y="63"/>
                  <a:pt x="115" y="59"/>
                </a:cubicBezTo>
                <a:cubicBezTo>
                  <a:pt x="115" y="56"/>
                  <a:pt x="113" y="53"/>
                  <a:pt x="110" y="51"/>
                </a:cubicBezTo>
                <a:cubicBezTo>
                  <a:pt x="46" y="12"/>
                  <a:pt x="46" y="12"/>
                  <a:pt x="46" y="12"/>
                </a:cubicBezTo>
                <a:cubicBezTo>
                  <a:pt x="41" y="9"/>
                  <a:pt x="36" y="10"/>
                  <a:pt x="32" y="14"/>
                </a:cubicBezTo>
                <a:cubicBezTo>
                  <a:pt x="5" y="41"/>
                  <a:pt x="5" y="41"/>
                  <a:pt x="5" y="41"/>
                </a:cubicBezTo>
                <a:cubicBezTo>
                  <a:pt x="1" y="45"/>
                  <a:pt x="0" y="50"/>
                  <a:pt x="3" y="55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44" y="122"/>
                  <a:pt x="47" y="124"/>
                  <a:pt x="50" y="124"/>
                </a:cubicBezTo>
                <a:cubicBezTo>
                  <a:pt x="51" y="124"/>
                  <a:pt x="51" y="124"/>
                  <a:pt x="52" y="124"/>
                </a:cubicBezTo>
                <a:cubicBezTo>
                  <a:pt x="55" y="124"/>
                  <a:pt x="57" y="123"/>
                  <a:pt x="59" y="121"/>
                </a:cubicBezTo>
                <a:cubicBezTo>
                  <a:pt x="76" y="105"/>
                  <a:pt x="76" y="105"/>
                  <a:pt x="76" y="105"/>
                </a:cubicBezTo>
                <a:cubicBezTo>
                  <a:pt x="155" y="184"/>
                  <a:pt x="155" y="184"/>
                  <a:pt x="155" y="184"/>
                </a:cubicBezTo>
                <a:cubicBezTo>
                  <a:pt x="22" y="317"/>
                  <a:pt x="22" y="317"/>
                  <a:pt x="22" y="317"/>
                </a:cubicBezTo>
                <a:cubicBezTo>
                  <a:pt x="1" y="339"/>
                  <a:pt x="1" y="374"/>
                  <a:pt x="22" y="396"/>
                </a:cubicBezTo>
                <a:cubicBezTo>
                  <a:pt x="33" y="406"/>
                  <a:pt x="47" y="412"/>
                  <a:pt x="61" y="412"/>
                </a:cubicBezTo>
                <a:cubicBezTo>
                  <a:pt x="76" y="412"/>
                  <a:pt x="90" y="406"/>
                  <a:pt x="101" y="396"/>
                </a:cubicBezTo>
                <a:cubicBezTo>
                  <a:pt x="234" y="263"/>
                  <a:pt x="234" y="263"/>
                  <a:pt x="234" y="263"/>
                </a:cubicBezTo>
                <a:cubicBezTo>
                  <a:pt x="258" y="287"/>
                  <a:pt x="258" y="287"/>
                  <a:pt x="258" y="287"/>
                </a:cubicBezTo>
                <a:cubicBezTo>
                  <a:pt x="234" y="310"/>
                  <a:pt x="234" y="310"/>
                  <a:pt x="234" y="310"/>
                </a:cubicBezTo>
                <a:cubicBezTo>
                  <a:pt x="230" y="315"/>
                  <a:pt x="230" y="322"/>
                  <a:pt x="234" y="326"/>
                </a:cubicBezTo>
                <a:cubicBezTo>
                  <a:pt x="304" y="396"/>
                  <a:pt x="304" y="396"/>
                  <a:pt x="304" y="396"/>
                </a:cubicBezTo>
                <a:cubicBezTo>
                  <a:pt x="314" y="406"/>
                  <a:pt x="328" y="412"/>
                  <a:pt x="343" y="412"/>
                </a:cubicBezTo>
                <a:cubicBezTo>
                  <a:pt x="358" y="412"/>
                  <a:pt x="372" y="406"/>
                  <a:pt x="383" y="396"/>
                </a:cubicBezTo>
                <a:cubicBezTo>
                  <a:pt x="404" y="374"/>
                  <a:pt x="404" y="339"/>
                  <a:pt x="383" y="317"/>
                </a:cubicBezTo>
                <a:lnTo>
                  <a:pt x="313" y="247"/>
                </a:lnTo>
                <a:close/>
                <a:moveTo>
                  <a:pt x="54" y="95"/>
                </a:moveTo>
                <a:cubicBezTo>
                  <a:pt x="26" y="51"/>
                  <a:pt x="26" y="51"/>
                  <a:pt x="26" y="51"/>
                </a:cubicBezTo>
                <a:cubicBezTo>
                  <a:pt x="42" y="35"/>
                  <a:pt x="42" y="35"/>
                  <a:pt x="42" y="35"/>
                </a:cubicBezTo>
                <a:cubicBezTo>
                  <a:pt x="87" y="63"/>
                  <a:pt x="87" y="63"/>
                  <a:pt x="87" y="63"/>
                </a:cubicBezTo>
                <a:lnTo>
                  <a:pt x="54" y="95"/>
                </a:lnTo>
                <a:close/>
                <a:moveTo>
                  <a:pt x="85" y="380"/>
                </a:moveTo>
                <a:cubicBezTo>
                  <a:pt x="79" y="387"/>
                  <a:pt x="70" y="390"/>
                  <a:pt x="61" y="390"/>
                </a:cubicBezTo>
                <a:cubicBezTo>
                  <a:pt x="52" y="390"/>
                  <a:pt x="44" y="387"/>
                  <a:pt x="38" y="380"/>
                </a:cubicBezTo>
                <a:cubicBezTo>
                  <a:pt x="25" y="367"/>
                  <a:pt x="25" y="346"/>
                  <a:pt x="38" y="333"/>
                </a:cubicBezTo>
                <a:cubicBezTo>
                  <a:pt x="244" y="126"/>
                  <a:pt x="244" y="126"/>
                  <a:pt x="244" y="126"/>
                </a:cubicBezTo>
                <a:cubicBezTo>
                  <a:pt x="247" y="123"/>
                  <a:pt x="248" y="119"/>
                  <a:pt x="247" y="116"/>
                </a:cubicBezTo>
                <a:cubicBezTo>
                  <a:pt x="241" y="90"/>
                  <a:pt x="248" y="63"/>
                  <a:pt x="267" y="44"/>
                </a:cubicBezTo>
                <a:cubicBezTo>
                  <a:pt x="281" y="30"/>
                  <a:pt x="300" y="22"/>
                  <a:pt x="320" y="22"/>
                </a:cubicBezTo>
                <a:cubicBezTo>
                  <a:pt x="321" y="22"/>
                  <a:pt x="322" y="22"/>
                  <a:pt x="322" y="22"/>
                </a:cubicBezTo>
                <a:cubicBezTo>
                  <a:pt x="294" y="51"/>
                  <a:pt x="294" y="51"/>
                  <a:pt x="294" y="51"/>
                </a:cubicBezTo>
                <a:cubicBezTo>
                  <a:pt x="291" y="54"/>
                  <a:pt x="290" y="58"/>
                  <a:pt x="291" y="61"/>
                </a:cubicBezTo>
                <a:cubicBezTo>
                  <a:pt x="303" y="107"/>
                  <a:pt x="303" y="107"/>
                  <a:pt x="303" y="107"/>
                </a:cubicBezTo>
                <a:cubicBezTo>
                  <a:pt x="304" y="111"/>
                  <a:pt x="307" y="114"/>
                  <a:pt x="311" y="115"/>
                </a:cubicBezTo>
                <a:cubicBezTo>
                  <a:pt x="357" y="127"/>
                  <a:pt x="357" y="127"/>
                  <a:pt x="357" y="127"/>
                </a:cubicBezTo>
                <a:cubicBezTo>
                  <a:pt x="360" y="128"/>
                  <a:pt x="364" y="127"/>
                  <a:pt x="367" y="124"/>
                </a:cubicBezTo>
                <a:cubicBezTo>
                  <a:pt x="395" y="96"/>
                  <a:pt x="395" y="96"/>
                  <a:pt x="395" y="96"/>
                </a:cubicBezTo>
                <a:cubicBezTo>
                  <a:pt x="396" y="116"/>
                  <a:pt x="388" y="136"/>
                  <a:pt x="373" y="151"/>
                </a:cubicBezTo>
                <a:cubicBezTo>
                  <a:pt x="359" y="165"/>
                  <a:pt x="340" y="173"/>
                  <a:pt x="320" y="173"/>
                </a:cubicBezTo>
                <a:cubicBezTo>
                  <a:pt x="314" y="173"/>
                  <a:pt x="308" y="172"/>
                  <a:pt x="302" y="171"/>
                </a:cubicBezTo>
                <a:cubicBezTo>
                  <a:pt x="299" y="170"/>
                  <a:pt x="295" y="171"/>
                  <a:pt x="292" y="173"/>
                </a:cubicBezTo>
                <a:lnTo>
                  <a:pt x="85" y="380"/>
                </a:lnTo>
                <a:close/>
                <a:moveTo>
                  <a:pt x="367" y="380"/>
                </a:moveTo>
                <a:cubicBezTo>
                  <a:pt x="361" y="387"/>
                  <a:pt x="352" y="390"/>
                  <a:pt x="343" y="390"/>
                </a:cubicBezTo>
                <a:cubicBezTo>
                  <a:pt x="334" y="390"/>
                  <a:pt x="326" y="387"/>
                  <a:pt x="320" y="380"/>
                </a:cubicBezTo>
                <a:cubicBezTo>
                  <a:pt x="258" y="318"/>
                  <a:pt x="258" y="318"/>
                  <a:pt x="258" y="318"/>
                </a:cubicBezTo>
                <a:cubicBezTo>
                  <a:pt x="279" y="297"/>
                  <a:pt x="279" y="297"/>
                  <a:pt x="279" y="297"/>
                </a:cubicBezTo>
                <a:cubicBezTo>
                  <a:pt x="280" y="296"/>
                  <a:pt x="281" y="296"/>
                  <a:pt x="282" y="295"/>
                </a:cubicBezTo>
                <a:cubicBezTo>
                  <a:pt x="282" y="294"/>
                  <a:pt x="283" y="293"/>
                  <a:pt x="283" y="292"/>
                </a:cubicBezTo>
                <a:cubicBezTo>
                  <a:pt x="305" y="271"/>
                  <a:pt x="305" y="271"/>
                  <a:pt x="305" y="271"/>
                </a:cubicBezTo>
                <a:cubicBezTo>
                  <a:pt x="367" y="333"/>
                  <a:pt x="367" y="333"/>
                  <a:pt x="367" y="333"/>
                </a:cubicBezTo>
                <a:cubicBezTo>
                  <a:pt x="380" y="346"/>
                  <a:pt x="380" y="367"/>
                  <a:pt x="367" y="380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7" name="Freeform 8"/>
          <p:cNvSpPr>
            <a:spLocks noEditPoints="1"/>
          </p:cNvSpPr>
          <p:nvPr/>
        </p:nvSpPr>
        <p:spPr bwMode="auto">
          <a:xfrm>
            <a:off x="6648162" y="2473880"/>
            <a:ext cx="885147" cy="739465"/>
          </a:xfrm>
          <a:custGeom>
            <a:avLst/>
            <a:gdLst>
              <a:gd name="T0" fmla="*/ 112 w 683"/>
              <a:gd name="T1" fmla="*/ 345 h 570"/>
              <a:gd name="T2" fmla="*/ 0 w 683"/>
              <a:gd name="T3" fmla="*/ 466 h 570"/>
              <a:gd name="T4" fmla="*/ 209 w 683"/>
              <a:gd name="T5" fmla="*/ 470 h 570"/>
              <a:gd name="T6" fmla="*/ 326 w 683"/>
              <a:gd name="T7" fmla="*/ 415 h 570"/>
              <a:gd name="T8" fmla="*/ 257 w 683"/>
              <a:gd name="T9" fmla="*/ 233 h 570"/>
              <a:gd name="T10" fmla="*/ 31 w 683"/>
              <a:gd name="T11" fmla="*/ 470 h 570"/>
              <a:gd name="T12" fmla="*/ 195 w 683"/>
              <a:gd name="T13" fmla="*/ 453 h 570"/>
              <a:gd name="T14" fmla="*/ 313 w 683"/>
              <a:gd name="T15" fmla="*/ 397 h 570"/>
              <a:gd name="T16" fmla="*/ 226 w 683"/>
              <a:gd name="T17" fmla="*/ 457 h 570"/>
              <a:gd name="T18" fmla="*/ 143 w 683"/>
              <a:gd name="T19" fmla="*/ 349 h 570"/>
              <a:gd name="T20" fmla="*/ 319 w 683"/>
              <a:gd name="T21" fmla="*/ 349 h 570"/>
              <a:gd name="T22" fmla="*/ 683 w 683"/>
              <a:gd name="T23" fmla="*/ 103 h 570"/>
              <a:gd name="T24" fmla="*/ 475 w 683"/>
              <a:gd name="T25" fmla="*/ 100 h 570"/>
              <a:gd name="T26" fmla="*/ 366 w 683"/>
              <a:gd name="T27" fmla="*/ 142 h 570"/>
              <a:gd name="T28" fmla="*/ 314 w 683"/>
              <a:gd name="T29" fmla="*/ 238 h 570"/>
              <a:gd name="T30" fmla="*/ 471 w 683"/>
              <a:gd name="T31" fmla="*/ 279 h 570"/>
              <a:gd name="T32" fmla="*/ 575 w 683"/>
              <a:gd name="T33" fmla="*/ 229 h 570"/>
              <a:gd name="T34" fmla="*/ 683 w 683"/>
              <a:gd name="T35" fmla="*/ 103 h 570"/>
              <a:gd name="T36" fmla="*/ 653 w 683"/>
              <a:gd name="T37" fmla="*/ 99 h 570"/>
              <a:gd name="T38" fmla="*/ 489 w 683"/>
              <a:gd name="T39" fmla="*/ 117 h 570"/>
              <a:gd name="T40" fmla="*/ 387 w 683"/>
              <a:gd name="T41" fmla="*/ 296 h 570"/>
              <a:gd name="T42" fmla="*/ 394 w 683"/>
              <a:gd name="T43" fmla="*/ 179 h 570"/>
              <a:gd name="T44" fmla="*/ 387 w 683"/>
              <a:gd name="T45" fmla="*/ 296 h 570"/>
              <a:gd name="T46" fmla="*/ 460 w 683"/>
              <a:gd name="T47" fmla="*/ 229 h 570"/>
              <a:gd name="T48" fmla="*/ 451 w 683"/>
              <a:gd name="T49" fmla="*/ 104 h 570"/>
              <a:gd name="T50" fmla="*/ 458 w 683"/>
              <a:gd name="T51" fmla="*/ 113 h 570"/>
              <a:gd name="T52" fmla="*/ 544 w 683"/>
              <a:gd name="T53" fmla="*/ 225 h 570"/>
              <a:gd name="T54" fmla="*/ 177 w 683"/>
              <a:gd name="T55" fmla="*/ 354 h 570"/>
              <a:gd name="T56" fmla="*/ 304 w 683"/>
              <a:gd name="T57" fmla="*/ 373 h 570"/>
              <a:gd name="T58" fmla="*/ 177 w 683"/>
              <a:gd name="T59" fmla="*/ 354 h 570"/>
              <a:gd name="T60" fmla="*/ 208 w 683"/>
              <a:gd name="T61" fmla="*/ 358 h 570"/>
              <a:gd name="T62" fmla="*/ 273 w 683"/>
              <a:gd name="T63" fmla="*/ 369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83" h="570">
                <a:moveTo>
                  <a:pt x="257" y="233"/>
                </a:moveTo>
                <a:cubicBezTo>
                  <a:pt x="112" y="345"/>
                  <a:pt x="112" y="345"/>
                  <a:pt x="112" y="345"/>
                </a:cubicBezTo>
                <a:cubicBezTo>
                  <a:pt x="129" y="367"/>
                  <a:pt x="129" y="367"/>
                  <a:pt x="129" y="367"/>
                </a:cubicBezTo>
                <a:cubicBezTo>
                  <a:pt x="0" y="466"/>
                  <a:pt x="0" y="466"/>
                  <a:pt x="0" y="466"/>
                </a:cubicBezTo>
                <a:cubicBezTo>
                  <a:pt x="80" y="570"/>
                  <a:pt x="80" y="570"/>
                  <a:pt x="80" y="570"/>
                </a:cubicBezTo>
                <a:cubicBezTo>
                  <a:pt x="209" y="470"/>
                  <a:pt x="209" y="470"/>
                  <a:pt x="209" y="470"/>
                </a:cubicBezTo>
                <a:cubicBezTo>
                  <a:pt x="226" y="492"/>
                  <a:pt x="226" y="492"/>
                  <a:pt x="226" y="492"/>
                </a:cubicBezTo>
                <a:cubicBezTo>
                  <a:pt x="326" y="415"/>
                  <a:pt x="326" y="415"/>
                  <a:pt x="326" y="415"/>
                </a:cubicBezTo>
                <a:cubicBezTo>
                  <a:pt x="351" y="396"/>
                  <a:pt x="356" y="360"/>
                  <a:pt x="336" y="335"/>
                </a:cubicBezTo>
                <a:lnTo>
                  <a:pt x="257" y="233"/>
                </a:lnTo>
                <a:close/>
                <a:moveTo>
                  <a:pt x="84" y="539"/>
                </a:moveTo>
                <a:cubicBezTo>
                  <a:pt x="31" y="470"/>
                  <a:pt x="31" y="470"/>
                  <a:pt x="31" y="470"/>
                </a:cubicBezTo>
                <a:cubicBezTo>
                  <a:pt x="142" y="384"/>
                  <a:pt x="142" y="384"/>
                  <a:pt x="142" y="384"/>
                </a:cubicBezTo>
                <a:cubicBezTo>
                  <a:pt x="195" y="453"/>
                  <a:pt x="195" y="453"/>
                  <a:pt x="195" y="453"/>
                </a:cubicBezTo>
                <a:lnTo>
                  <a:pt x="84" y="539"/>
                </a:lnTo>
                <a:close/>
                <a:moveTo>
                  <a:pt x="313" y="397"/>
                </a:moveTo>
                <a:cubicBezTo>
                  <a:pt x="230" y="461"/>
                  <a:pt x="230" y="461"/>
                  <a:pt x="230" y="461"/>
                </a:cubicBezTo>
                <a:cubicBezTo>
                  <a:pt x="226" y="457"/>
                  <a:pt x="226" y="457"/>
                  <a:pt x="226" y="457"/>
                </a:cubicBezTo>
                <a:cubicBezTo>
                  <a:pt x="225" y="456"/>
                  <a:pt x="225" y="456"/>
                  <a:pt x="225" y="456"/>
                </a:cubicBezTo>
                <a:cubicBezTo>
                  <a:pt x="143" y="349"/>
                  <a:pt x="143" y="349"/>
                  <a:pt x="143" y="349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319" y="349"/>
                  <a:pt x="319" y="349"/>
                  <a:pt x="319" y="349"/>
                </a:cubicBezTo>
                <a:cubicBezTo>
                  <a:pt x="331" y="364"/>
                  <a:pt x="328" y="386"/>
                  <a:pt x="313" y="397"/>
                </a:cubicBezTo>
                <a:close/>
                <a:moveTo>
                  <a:pt x="683" y="103"/>
                </a:moveTo>
                <a:cubicBezTo>
                  <a:pt x="604" y="0"/>
                  <a:pt x="604" y="0"/>
                  <a:pt x="604" y="0"/>
                </a:cubicBezTo>
                <a:cubicBezTo>
                  <a:pt x="475" y="100"/>
                  <a:pt x="475" y="100"/>
                  <a:pt x="475" y="100"/>
                </a:cubicBezTo>
                <a:cubicBezTo>
                  <a:pt x="455" y="73"/>
                  <a:pt x="455" y="73"/>
                  <a:pt x="455" y="73"/>
                </a:cubicBezTo>
                <a:cubicBezTo>
                  <a:pt x="366" y="142"/>
                  <a:pt x="366" y="142"/>
                  <a:pt x="366" y="142"/>
                </a:cubicBezTo>
                <a:cubicBezTo>
                  <a:pt x="380" y="161"/>
                  <a:pt x="380" y="161"/>
                  <a:pt x="380" y="161"/>
                </a:cubicBezTo>
                <a:cubicBezTo>
                  <a:pt x="314" y="238"/>
                  <a:pt x="314" y="238"/>
                  <a:pt x="314" y="238"/>
                </a:cubicBezTo>
                <a:cubicBezTo>
                  <a:pt x="380" y="324"/>
                  <a:pt x="380" y="324"/>
                  <a:pt x="380" y="324"/>
                </a:cubicBezTo>
                <a:cubicBezTo>
                  <a:pt x="471" y="279"/>
                  <a:pt x="471" y="279"/>
                  <a:pt x="471" y="279"/>
                </a:cubicBezTo>
                <a:cubicBezTo>
                  <a:pt x="486" y="298"/>
                  <a:pt x="486" y="298"/>
                  <a:pt x="486" y="298"/>
                </a:cubicBezTo>
                <a:cubicBezTo>
                  <a:pt x="575" y="229"/>
                  <a:pt x="575" y="229"/>
                  <a:pt x="575" y="229"/>
                </a:cubicBezTo>
                <a:cubicBezTo>
                  <a:pt x="555" y="203"/>
                  <a:pt x="555" y="203"/>
                  <a:pt x="555" y="203"/>
                </a:cubicBezTo>
                <a:lnTo>
                  <a:pt x="683" y="103"/>
                </a:lnTo>
                <a:close/>
                <a:moveTo>
                  <a:pt x="600" y="31"/>
                </a:moveTo>
                <a:cubicBezTo>
                  <a:pt x="653" y="99"/>
                  <a:pt x="653" y="99"/>
                  <a:pt x="653" y="99"/>
                </a:cubicBezTo>
                <a:cubicBezTo>
                  <a:pt x="541" y="185"/>
                  <a:pt x="541" y="185"/>
                  <a:pt x="541" y="185"/>
                </a:cubicBezTo>
                <a:cubicBezTo>
                  <a:pt x="489" y="117"/>
                  <a:pt x="489" y="117"/>
                  <a:pt x="489" y="117"/>
                </a:cubicBezTo>
                <a:lnTo>
                  <a:pt x="600" y="31"/>
                </a:lnTo>
                <a:close/>
                <a:moveTo>
                  <a:pt x="387" y="296"/>
                </a:moveTo>
                <a:cubicBezTo>
                  <a:pt x="342" y="239"/>
                  <a:pt x="342" y="239"/>
                  <a:pt x="342" y="239"/>
                </a:cubicBezTo>
                <a:cubicBezTo>
                  <a:pt x="394" y="179"/>
                  <a:pt x="394" y="179"/>
                  <a:pt x="394" y="179"/>
                </a:cubicBezTo>
                <a:cubicBezTo>
                  <a:pt x="457" y="261"/>
                  <a:pt x="457" y="261"/>
                  <a:pt x="457" y="261"/>
                </a:cubicBezTo>
                <a:lnTo>
                  <a:pt x="387" y="296"/>
                </a:lnTo>
                <a:close/>
                <a:moveTo>
                  <a:pt x="490" y="267"/>
                </a:moveTo>
                <a:cubicBezTo>
                  <a:pt x="460" y="229"/>
                  <a:pt x="460" y="229"/>
                  <a:pt x="460" y="229"/>
                </a:cubicBezTo>
                <a:cubicBezTo>
                  <a:pt x="396" y="146"/>
                  <a:pt x="396" y="146"/>
                  <a:pt x="396" y="146"/>
                </a:cubicBezTo>
                <a:cubicBezTo>
                  <a:pt x="451" y="104"/>
                  <a:pt x="451" y="104"/>
                  <a:pt x="451" y="104"/>
                </a:cubicBezTo>
                <a:cubicBezTo>
                  <a:pt x="458" y="113"/>
                  <a:pt x="458" y="113"/>
                  <a:pt x="458" y="113"/>
                </a:cubicBezTo>
                <a:cubicBezTo>
                  <a:pt x="458" y="113"/>
                  <a:pt x="458" y="113"/>
                  <a:pt x="458" y="113"/>
                </a:cubicBezTo>
                <a:cubicBezTo>
                  <a:pt x="537" y="216"/>
                  <a:pt x="537" y="216"/>
                  <a:pt x="537" y="216"/>
                </a:cubicBezTo>
                <a:cubicBezTo>
                  <a:pt x="544" y="225"/>
                  <a:pt x="544" y="225"/>
                  <a:pt x="544" y="225"/>
                </a:cubicBezTo>
                <a:lnTo>
                  <a:pt x="490" y="267"/>
                </a:lnTo>
                <a:close/>
                <a:moveTo>
                  <a:pt x="177" y="354"/>
                </a:moveTo>
                <a:cubicBezTo>
                  <a:pt x="234" y="427"/>
                  <a:pt x="234" y="427"/>
                  <a:pt x="234" y="427"/>
                </a:cubicBezTo>
                <a:cubicBezTo>
                  <a:pt x="304" y="373"/>
                  <a:pt x="304" y="373"/>
                  <a:pt x="304" y="373"/>
                </a:cubicBezTo>
                <a:cubicBezTo>
                  <a:pt x="248" y="299"/>
                  <a:pt x="248" y="299"/>
                  <a:pt x="248" y="299"/>
                </a:cubicBezTo>
                <a:lnTo>
                  <a:pt x="177" y="354"/>
                </a:lnTo>
                <a:close/>
                <a:moveTo>
                  <a:pt x="238" y="396"/>
                </a:moveTo>
                <a:cubicBezTo>
                  <a:pt x="208" y="358"/>
                  <a:pt x="208" y="358"/>
                  <a:pt x="208" y="358"/>
                </a:cubicBezTo>
                <a:cubicBezTo>
                  <a:pt x="244" y="330"/>
                  <a:pt x="244" y="330"/>
                  <a:pt x="244" y="330"/>
                </a:cubicBezTo>
                <a:cubicBezTo>
                  <a:pt x="273" y="369"/>
                  <a:pt x="273" y="369"/>
                  <a:pt x="273" y="369"/>
                </a:cubicBezTo>
                <a:lnTo>
                  <a:pt x="238" y="396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973120570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6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2C5A1F7-1DFD-BA40-B0EA-78216C34E10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50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2116382726"/>
              </p:ext>
            </p:extLst>
          </p:nvPr>
        </p:nvGraphicFramePr>
        <p:xfrm>
          <a:off x="2031471" y="1604309"/>
          <a:ext cx="8125883" cy="42993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83303480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7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72609CB-D260-0844-B7EE-A9E40E5591FE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51</a:t>
            </a:fld>
            <a:endParaRPr lang="en-US" dirty="0"/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884509692"/>
              </p:ext>
            </p:extLst>
          </p:nvPr>
        </p:nvGraphicFramePr>
        <p:xfrm>
          <a:off x="2702500" y="1349375"/>
          <a:ext cx="5586319" cy="44998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66243482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7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C6811EA-4D62-2246-BD23-DFBAE1B760F2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52</a:t>
            </a:fld>
            <a:endParaRPr lang="en-US" dirty="0"/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893308031"/>
              </p:ext>
            </p:extLst>
          </p:nvPr>
        </p:nvGraphicFramePr>
        <p:xfrm>
          <a:off x="2702500" y="1349375"/>
          <a:ext cx="5586319" cy="44998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10330995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7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998555A-E820-9946-AFA8-D359EA5EA07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53</a:t>
            </a:fld>
            <a:endParaRPr lang="en-US" dirty="0"/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370435154"/>
              </p:ext>
            </p:extLst>
          </p:nvPr>
        </p:nvGraphicFramePr>
        <p:xfrm>
          <a:off x="2702500" y="1349375"/>
          <a:ext cx="5586319" cy="44998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06384872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7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7F49504-98DD-9B43-BE1A-54BF19BA836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54</a:t>
            </a:fld>
            <a:endParaRPr lang="en-US" dirty="0"/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485534667"/>
              </p:ext>
            </p:extLst>
          </p:nvPr>
        </p:nvGraphicFramePr>
        <p:xfrm>
          <a:off x="2702500" y="1349375"/>
          <a:ext cx="5586319" cy="44998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592673346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7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4160B67-47E3-6F4C-97D4-59C93915D14C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55</a:t>
            </a:fld>
            <a:endParaRPr lang="en-US" dirty="0"/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1075013058"/>
              </p:ext>
            </p:extLst>
          </p:nvPr>
        </p:nvGraphicFramePr>
        <p:xfrm>
          <a:off x="2702500" y="1349375"/>
          <a:ext cx="5586319" cy="44998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539411928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7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AF6890B-6722-D549-A568-968BAE5E6C86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56</a:t>
            </a:fld>
            <a:endParaRPr lang="en-US" dirty="0"/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1503021732"/>
              </p:ext>
            </p:extLst>
          </p:nvPr>
        </p:nvGraphicFramePr>
        <p:xfrm>
          <a:off x="2702500" y="1349375"/>
          <a:ext cx="5586319" cy="44998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336531125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Barras</a:t>
            </a:r>
            <a:r>
              <a:rPr lang="en-US" dirty="0"/>
              <a:t> 7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8D91052-0A5C-B245-B0EE-746D26D743A4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57</a:t>
            </a:fld>
            <a:endParaRPr lang="en-US" dirty="0"/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1474268841"/>
              </p:ext>
            </p:extLst>
          </p:nvPr>
        </p:nvGraphicFramePr>
        <p:xfrm>
          <a:off x="2702500" y="1349375"/>
          <a:ext cx="5586319" cy="44998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48286638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Curva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5267ED3-5D7B-ED49-891D-82A02F7C7840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58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949006792"/>
              </p:ext>
            </p:extLst>
          </p:nvPr>
        </p:nvGraphicFramePr>
        <p:xfrm>
          <a:off x="2974976" y="1349375"/>
          <a:ext cx="6238874" cy="41592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77990672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Curva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43D6BF1D-A3B5-A046-8F1A-A0D4503FCCDC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59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556271499"/>
              </p:ext>
            </p:extLst>
          </p:nvPr>
        </p:nvGraphicFramePr>
        <p:xfrm>
          <a:off x="2974976" y="1349375"/>
          <a:ext cx="6238874" cy="41592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9937303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en </a:t>
            </a:r>
            <a:r>
              <a:rPr lang="en-US" dirty="0" err="1"/>
              <a:t>contorno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8498A18-58A0-8742-9F7C-F893CE7F291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8" name="Freeform 5"/>
          <p:cNvSpPr>
            <a:spLocks noEditPoints="1"/>
          </p:cNvSpPr>
          <p:nvPr/>
        </p:nvSpPr>
        <p:spPr bwMode="auto">
          <a:xfrm>
            <a:off x="5050481" y="2748125"/>
            <a:ext cx="714751" cy="520292"/>
          </a:xfrm>
          <a:custGeom>
            <a:avLst/>
            <a:gdLst>
              <a:gd name="T0" fmla="*/ 564 w 565"/>
              <a:gd name="T1" fmla="*/ 322 h 411"/>
              <a:gd name="T2" fmla="*/ 461 w 565"/>
              <a:gd name="T3" fmla="*/ 70 h 411"/>
              <a:gd name="T4" fmla="*/ 506 w 565"/>
              <a:gd name="T5" fmla="*/ 70 h 411"/>
              <a:gd name="T6" fmla="*/ 506 w 565"/>
              <a:gd name="T7" fmla="*/ 48 h 411"/>
              <a:gd name="T8" fmla="*/ 293 w 565"/>
              <a:gd name="T9" fmla="*/ 48 h 411"/>
              <a:gd name="T10" fmla="*/ 293 w 565"/>
              <a:gd name="T11" fmla="*/ 0 h 411"/>
              <a:gd name="T12" fmla="*/ 271 w 565"/>
              <a:gd name="T13" fmla="*/ 0 h 411"/>
              <a:gd name="T14" fmla="*/ 271 w 565"/>
              <a:gd name="T15" fmla="*/ 48 h 411"/>
              <a:gd name="T16" fmla="*/ 58 w 565"/>
              <a:gd name="T17" fmla="*/ 48 h 411"/>
              <a:gd name="T18" fmla="*/ 58 w 565"/>
              <a:gd name="T19" fmla="*/ 70 h 411"/>
              <a:gd name="T20" fmla="*/ 103 w 565"/>
              <a:gd name="T21" fmla="*/ 70 h 411"/>
              <a:gd name="T22" fmla="*/ 1 w 565"/>
              <a:gd name="T23" fmla="*/ 322 h 411"/>
              <a:gd name="T24" fmla="*/ 1 w 565"/>
              <a:gd name="T25" fmla="*/ 331 h 411"/>
              <a:gd name="T26" fmla="*/ 120 w 565"/>
              <a:gd name="T27" fmla="*/ 411 h 411"/>
              <a:gd name="T28" fmla="*/ 238 w 565"/>
              <a:gd name="T29" fmla="*/ 331 h 411"/>
              <a:gd name="T30" fmla="*/ 238 w 565"/>
              <a:gd name="T31" fmla="*/ 322 h 411"/>
              <a:gd name="T32" fmla="*/ 136 w 565"/>
              <a:gd name="T33" fmla="*/ 70 h 411"/>
              <a:gd name="T34" fmla="*/ 428 w 565"/>
              <a:gd name="T35" fmla="*/ 70 h 411"/>
              <a:gd name="T36" fmla="*/ 326 w 565"/>
              <a:gd name="T37" fmla="*/ 322 h 411"/>
              <a:gd name="T38" fmla="*/ 327 w 565"/>
              <a:gd name="T39" fmla="*/ 331 h 411"/>
              <a:gd name="T40" fmla="*/ 445 w 565"/>
              <a:gd name="T41" fmla="*/ 411 h 411"/>
              <a:gd name="T42" fmla="*/ 563 w 565"/>
              <a:gd name="T43" fmla="*/ 331 h 411"/>
              <a:gd name="T44" fmla="*/ 564 w 565"/>
              <a:gd name="T45" fmla="*/ 322 h 411"/>
              <a:gd name="T46" fmla="*/ 120 w 565"/>
              <a:gd name="T47" fmla="*/ 88 h 411"/>
              <a:gd name="T48" fmla="*/ 212 w 565"/>
              <a:gd name="T49" fmla="*/ 315 h 411"/>
              <a:gd name="T50" fmla="*/ 27 w 565"/>
              <a:gd name="T51" fmla="*/ 315 h 411"/>
              <a:gd name="T52" fmla="*/ 120 w 565"/>
              <a:gd name="T53" fmla="*/ 88 h 411"/>
              <a:gd name="T54" fmla="*/ 120 w 565"/>
              <a:gd name="T55" fmla="*/ 389 h 411"/>
              <a:gd name="T56" fmla="*/ 32 w 565"/>
              <a:gd name="T57" fmla="*/ 337 h 411"/>
              <a:gd name="T58" fmla="*/ 208 w 565"/>
              <a:gd name="T59" fmla="*/ 337 h 411"/>
              <a:gd name="T60" fmla="*/ 120 w 565"/>
              <a:gd name="T61" fmla="*/ 389 h 411"/>
              <a:gd name="T62" fmla="*/ 537 w 565"/>
              <a:gd name="T63" fmla="*/ 315 h 411"/>
              <a:gd name="T64" fmla="*/ 353 w 565"/>
              <a:gd name="T65" fmla="*/ 315 h 411"/>
              <a:gd name="T66" fmla="*/ 445 w 565"/>
              <a:gd name="T67" fmla="*/ 88 h 411"/>
              <a:gd name="T68" fmla="*/ 537 w 565"/>
              <a:gd name="T69" fmla="*/ 315 h 411"/>
              <a:gd name="T70" fmla="*/ 445 w 565"/>
              <a:gd name="T71" fmla="*/ 389 h 411"/>
              <a:gd name="T72" fmla="*/ 357 w 565"/>
              <a:gd name="T73" fmla="*/ 337 h 411"/>
              <a:gd name="T74" fmla="*/ 533 w 565"/>
              <a:gd name="T75" fmla="*/ 337 h 411"/>
              <a:gd name="T76" fmla="*/ 445 w 565"/>
              <a:gd name="T77" fmla="*/ 389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65" h="411">
                <a:moveTo>
                  <a:pt x="564" y="322"/>
                </a:moveTo>
                <a:cubicBezTo>
                  <a:pt x="461" y="70"/>
                  <a:pt x="461" y="70"/>
                  <a:pt x="461" y="70"/>
                </a:cubicBezTo>
                <a:cubicBezTo>
                  <a:pt x="506" y="70"/>
                  <a:pt x="506" y="70"/>
                  <a:pt x="506" y="70"/>
                </a:cubicBezTo>
                <a:cubicBezTo>
                  <a:pt x="506" y="48"/>
                  <a:pt x="506" y="48"/>
                  <a:pt x="506" y="48"/>
                </a:cubicBezTo>
                <a:cubicBezTo>
                  <a:pt x="293" y="48"/>
                  <a:pt x="293" y="48"/>
                  <a:pt x="293" y="48"/>
                </a:cubicBezTo>
                <a:cubicBezTo>
                  <a:pt x="293" y="0"/>
                  <a:pt x="293" y="0"/>
                  <a:pt x="293" y="0"/>
                </a:cubicBezTo>
                <a:cubicBezTo>
                  <a:pt x="271" y="0"/>
                  <a:pt x="271" y="0"/>
                  <a:pt x="271" y="0"/>
                </a:cubicBezTo>
                <a:cubicBezTo>
                  <a:pt x="271" y="48"/>
                  <a:pt x="271" y="48"/>
                  <a:pt x="271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8" y="70"/>
                  <a:pt x="58" y="70"/>
                  <a:pt x="58" y="70"/>
                </a:cubicBezTo>
                <a:cubicBezTo>
                  <a:pt x="103" y="70"/>
                  <a:pt x="103" y="70"/>
                  <a:pt x="103" y="70"/>
                </a:cubicBezTo>
                <a:cubicBezTo>
                  <a:pt x="1" y="322"/>
                  <a:pt x="1" y="322"/>
                  <a:pt x="1" y="322"/>
                </a:cubicBezTo>
                <a:cubicBezTo>
                  <a:pt x="0" y="325"/>
                  <a:pt x="0" y="328"/>
                  <a:pt x="1" y="331"/>
                </a:cubicBezTo>
                <a:cubicBezTo>
                  <a:pt x="3" y="335"/>
                  <a:pt x="45" y="411"/>
                  <a:pt x="120" y="411"/>
                </a:cubicBezTo>
                <a:cubicBezTo>
                  <a:pt x="195" y="411"/>
                  <a:pt x="236" y="335"/>
                  <a:pt x="238" y="331"/>
                </a:cubicBezTo>
                <a:cubicBezTo>
                  <a:pt x="239" y="328"/>
                  <a:pt x="240" y="325"/>
                  <a:pt x="238" y="322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428" y="70"/>
                  <a:pt x="428" y="70"/>
                  <a:pt x="428" y="70"/>
                </a:cubicBezTo>
                <a:cubicBezTo>
                  <a:pt x="326" y="322"/>
                  <a:pt x="326" y="322"/>
                  <a:pt x="326" y="322"/>
                </a:cubicBezTo>
                <a:cubicBezTo>
                  <a:pt x="325" y="325"/>
                  <a:pt x="325" y="328"/>
                  <a:pt x="327" y="331"/>
                </a:cubicBezTo>
                <a:cubicBezTo>
                  <a:pt x="328" y="335"/>
                  <a:pt x="370" y="411"/>
                  <a:pt x="445" y="411"/>
                </a:cubicBezTo>
                <a:cubicBezTo>
                  <a:pt x="520" y="411"/>
                  <a:pt x="561" y="335"/>
                  <a:pt x="563" y="331"/>
                </a:cubicBezTo>
                <a:cubicBezTo>
                  <a:pt x="565" y="328"/>
                  <a:pt x="565" y="325"/>
                  <a:pt x="564" y="322"/>
                </a:cubicBezTo>
                <a:close/>
                <a:moveTo>
                  <a:pt x="120" y="88"/>
                </a:moveTo>
                <a:cubicBezTo>
                  <a:pt x="212" y="315"/>
                  <a:pt x="212" y="315"/>
                  <a:pt x="212" y="315"/>
                </a:cubicBezTo>
                <a:cubicBezTo>
                  <a:pt x="27" y="315"/>
                  <a:pt x="27" y="315"/>
                  <a:pt x="27" y="315"/>
                </a:cubicBezTo>
                <a:lnTo>
                  <a:pt x="120" y="88"/>
                </a:lnTo>
                <a:close/>
                <a:moveTo>
                  <a:pt x="120" y="389"/>
                </a:moveTo>
                <a:cubicBezTo>
                  <a:pt x="77" y="389"/>
                  <a:pt x="47" y="357"/>
                  <a:pt x="32" y="337"/>
                </a:cubicBezTo>
                <a:cubicBezTo>
                  <a:pt x="208" y="337"/>
                  <a:pt x="208" y="337"/>
                  <a:pt x="208" y="337"/>
                </a:cubicBezTo>
                <a:cubicBezTo>
                  <a:pt x="193" y="357"/>
                  <a:pt x="162" y="389"/>
                  <a:pt x="120" y="389"/>
                </a:cubicBezTo>
                <a:close/>
                <a:moveTo>
                  <a:pt x="537" y="315"/>
                </a:moveTo>
                <a:cubicBezTo>
                  <a:pt x="353" y="315"/>
                  <a:pt x="353" y="315"/>
                  <a:pt x="353" y="315"/>
                </a:cubicBezTo>
                <a:cubicBezTo>
                  <a:pt x="445" y="88"/>
                  <a:pt x="445" y="88"/>
                  <a:pt x="445" y="88"/>
                </a:cubicBezTo>
                <a:lnTo>
                  <a:pt x="537" y="315"/>
                </a:lnTo>
                <a:close/>
                <a:moveTo>
                  <a:pt x="445" y="389"/>
                </a:moveTo>
                <a:cubicBezTo>
                  <a:pt x="402" y="389"/>
                  <a:pt x="372" y="357"/>
                  <a:pt x="357" y="337"/>
                </a:cubicBezTo>
                <a:cubicBezTo>
                  <a:pt x="533" y="337"/>
                  <a:pt x="533" y="337"/>
                  <a:pt x="533" y="337"/>
                </a:cubicBezTo>
                <a:cubicBezTo>
                  <a:pt x="518" y="357"/>
                  <a:pt x="487" y="389"/>
                  <a:pt x="445" y="38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2165493" y="2692519"/>
            <a:ext cx="623700" cy="631505"/>
          </a:xfrm>
          <a:custGeom>
            <a:avLst/>
            <a:gdLst>
              <a:gd name="T0" fmla="*/ 457 w 493"/>
              <a:gd name="T1" fmla="*/ 276 h 499"/>
              <a:gd name="T2" fmla="*/ 493 w 493"/>
              <a:gd name="T3" fmla="*/ 200 h 499"/>
              <a:gd name="T4" fmla="*/ 411 w 493"/>
              <a:gd name="T5" fmla="*/ 217 h 499"/>
              <a:gd name="T6" fmla="*/ 370 w 493"/>
              <a:gd name="T7" fmla="*/ 200 h 499"/>
              <a:gd name="T8" fmla="*/ 369 w 493"/>
              <a:gd name="T9" fmla="*/ 101 h 499"/>
              <a:gd name="T10" fmla="*/ 465 w 493"/>
              <a:gd name="T11" fmla="*/ 17 h 499"/>
              <a:gd name="T12" fmla="*/ 455 w 493"/>
              <a:gd name="T13" fmla="*/ 5 h 499"/>
              <a:gd name="T14" fmla="*/ 351 w 493"/>
              <a:gd name="T15" fmla="*/ 81 h 499"/>
              <a:gd name="T16" fmla="*/ 316 w 493"/>
              <a:gd name="T17" fmla="*/ 143 h 499"/>
              <a:gd name="T18" fmla="*/ 243 w 493"/>
              <a:gd name="T19" fmla="*/ 133 h 499"/>
              <a:gd name="T20" fmla="*/ 235 w 493"/>
              <a:gd name="T21" fmla="*/ 146 h 499"/>
              <a:gd name="T22" fmla="*/ 325 w 493"/>
              <a:gd name="T23" fmla="*/ 219 h 499"/>
              <a:gd name="T24" fmla="*/ 351 w 493"/>
              <a:gd name="T25" fmla="*/ 216 h 499"/>
              <a:gd name="T26" fmla="*/ 355 w 493"/>
              <a:gd name="T27" fmla="*/ 372 h 499"/>
              <a:gd name="T28" fmla="*/ 262 w 493"/>
              <a:gd name="T29" fmla="*/ 370 h 499"/>
              <a:gd name="T30" fmla="*/ 292 w 493"/>
              <a:gd name="T31" fmla="*/ 361 h 499"/>
              <a:gd name="T32" fmla="*/ 316 w 493"/>
              <a:gd name="T33" fmla="*/ 285 h 499"/>
              <a:gd name="T34" fmla="*/ 158 w 493"/>
              <a:gd name="T35" fmla="*/ 278 h 499"/>
              <a:gd name="T36" fmla="*/ 0 w 493"/>
              <a:gd name="T37" fmla="*/ 459 h 499"/>
              <a:gd name="T38" fmla="*/ 123 w 493"/>
              <a:gd name="T39" fmla="*/ 441 h 499"/>
              <a:gd name="T40" fmla="*/ 491 w 493"/>
              <a:gd name="T41" fmla="*/ 417 h 499"/>
              <a:gd name="T42" fmla="*/ 484 w 493"/>
              <a:gd name="T43" fmla="*/ 378 h 499"/>
              <a:gd name="T44" fmla="*/ 425 w 493"/>
              <a:gd name="T45" fmla="*/ 355 h 499"/>
              <a:gd name="T46" fmla="*/ 385 w 493"/>
              <a:gd name="T47" fmla="*/ 294 h 499"/>
              <a:gd name="T48" fmla="*/ 396 w 493"/>
              <a:gd name="T49" fmla="*/ 295 h 499"/>
              <a:gd name="T50" fmla="*/ 467 w 493"/>
              <a:gd name="T51" fmla="*/ 220 h 499"/>
              <a:gd name="T52" fmla="*/ 401 w 493"/>
              <a:gd name="T53" fmla="*/ 272 h 499"/>
              <a:gd name="T54" fmla="*/ 397 w 493"/>
              <a:gd name="T55" fmla="*/ 41 h 499"/>
              <a:gd name="T56" fmla="*/ 417 w 493"/>
              <a:gd name="T57" fmla="*/ 65 h 499"/>
              <a:gd name="T58" fmla="*/ 397 w 493"/>
              <a:gd name="T59" fmla="*/ 41 h 499"/>
              <a:gd name="T60" fmla="*/ 288 w 493"/>
              <a:gd name="T61" fmla="*/ 188 h 499"/>
              <a:gd name="T62" fmla="*/ 267 w 493"/>
              <a:gd name="T63" fmla="*/ 152 h 499"/>
              <a:gd name="T64" fmla="*/ 332 w 493"/>
              <a:gd name="T65" fmla="*/ 197 h 499"/>
              <a:gd name="T66" fmla="*/ 27 w 493"/>
              <a:gd name="T67" fmla="*/ 436 h 499"/>
              <a:gd name="T68" fmla="*/ 132 w 493"/>
              <a:gd name="T69" fmla="*/ 295 h 499"/>
              <a:gd name="T70" fmla="*/ 27 w 493"/>
              <a:gd name="T71" fmla="*/ 436 h 499"/>
              <a:gd name="T72" fmla="*/ 458 w 493"/>
              <a:gd name="T73" fmla="*/ 377 h 499"/>
              <a:gd name="T74" fmla="*/ 466 w 493"/>
              <a:gd name="T75" fmla="*/ 402 h 499"/>
              <a:gd name="T76" fmla="*/ 128 w 493"/>
              <a:gd name="T77" fmla="*/ 419 h 499"/>
              <a:gd name="T78" fmla="*/ 297 w 493"/>
              <a:gd name="T79" fmla="*/ 308 h 499"/>
              <a:gd name="T80" fmla="*/ 299 w 493"/>
              <a:gd name="T81" fmla="*/ 316 h 499"/>
              <a:gd name="T82" fmla="*/ 211 w 493"/>
              <a:gd name="T83" fmla="*/ 363 h 499"/>
              <a:gd name="T84" fmla="*/ 430 w 493"/>
              <a:gd name="T85" fmla="*/ 376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93" h="499">
                <a:moveTo>
                  <a:pt x="396" y="295"/>
                </a:moveTo>
                <a:cubicBezTo>
                  <a:pt x="410" y="295"/>
                  <a:pt x="437" y="292"/>
                  <a:pt x="457" y="276"/>
                </a:cubicBezTo>
                <a:cubicBezTo>
                  <a:pt x="486" y="253"/>
                  <a:pt x="492" y="212"/>
                  <a:pt x="492" y="211"/>
                </a:cubicBezTo>
                <a:cubicBezTo>
                  <a:pt x="493" y="200"/>
                  <a:pt x="493" y="200"/>
                  <a:pt x="493" y="200"/>
                </a:cubicBezTo>
                <a:cubicBezTo>
                  <a:pt x="482" y="199"/>
                  <a:pt x="482" y="199"/>
                  <a:pt x="482" y="199"/>
                </a:cubicBezTo>
                <a:cubicBezTo>
                  <a:pt x="481" y="198"/>
                  <a:pt x="440" y="194"/>
                  <a:pt x="411" y="217"/>
                </a:cubicBezTo>
                <a:cubicBezTo>
                  <a:pt x="395" y="230"/>
                  <a:pt x="386" y="248"/>
                  <a:pt x="381" y="262"/>
                </a:cubicBezTo>
                <a:cubicBezTo>
                  <a:pt x="378" y="240"/>
                  <a:pt x="374" y="218"/>
                  <a:pt x="370" y="200"/>
                </a:cubicBezTo>
                <a:cubicBezTo>
                  <a:pt x="362" y="158"/>
                  <a:pt x="355" y="125"/>
                  <a:pt x="365" y="101"/>
                </a:cubicBezTo>
                <a:cubicBezTo>
                  <a:pt x="366" y="101"/>
                  <a:pt x="367" y="101"/>
                  <a:pt x="369" y="101"/>
                </a:cubicBezTo>
                <a:cubicBezTo>
                  <a:pt x="383" y="101"/>
                  <a:pt x="409" y="98"/>
                  <a:pt x="430" y="82"/>
                </a:cubicBezTo>
                <a:cubicBezTo>
                  <a:pt x="459" y="59"/>
                  <a:pt x="464" y="19"/>
                  <a:pt x="465" y="17"/>
                </a:cubicBezTo>
                <a:cubicBezTo>
                  <a:pt x="466" y="6"/>
                  <a:pt x="466" y="6"/>
                  <a:pt x="466" y="6"/>
                </a:cubicBezTo>
                <a:cubicBezTo>
                  <a:pt x="455" y="5"/>
                  <a:pt x="455" y="5"/>
                  <a:pt x="455" y="5"/>
                </a:cubicBezTo>
                <a:cubicBezTo>
                  <a:pt x="454" y="5"/>
                  <a:pt x="413" y="0"/>
                  <a:pt x="384" y="23"/>
                </a:cubicBezTo>
                <a:cubicBezTo>
                  <a:pt x="362" y="41"/>
                  <a:pt x="353" y="69"/>
                  <a:pt x="351" y="81"/>
                </a:cubicBezTo>
                <a:cubicBezTo>
                  <a:pt x="335" y="105"/>
                  <a:pt x="336" y="135"/>
                  <a:pt x="342" y="169"/>
                </a:cubicBezTo>
                <a:cubicBezTo>
                  <a:pt x="336" y="160"/>
                  <a:pt x="327" y="150"/>
                  <a:pt x="316" y="143"/>
                </a:cubicBezTo>
                <a:cubicBezTo>
                  <a:pt x="303" y="135"/>
                  <a:pt x="286" y="130"/>
                  <a:pt x="267" y="130"/>
                </a:cubicBezTo>
                <a:cubicBezTo>
                  <a:pt x="253" y="130"/>
                  <a:pt x="243" y="133"/>
                  <a:pt x="243" y="133"/>
                </a:cubicBezTo>
                <a:cubicBezTo>
                  <a:pt x="232" y="135"/>
                  <a:pt x="232" y="135"/>
                  <a:pt x="232" y="135"/>
                </a:cubicBezTo>
                <a:cubicBezTo>
                  <a:pt x="235" y="146"/>
                  <a:pt x="235" y="146"/>
                  <a:pt x="235" y="146"/>
                </a:cubicBezTo>
                <a:cubicBezTo>
                  <a:pt x="235" y="148"/>
                  <a:pt x="245" y="187"/>
                  <a:pt x="276" y="207"/>
                </a:cubicBezTo>
                <a:cubicBezTo>
                  <a:pt x="290" y="215"/>
                  <a:pt x="307" y="219"/>
                  <a:pt x="325" y="219"/>
                </a:cubicBezTo>
                <a:cubicBezTo>
                  <a:pt x="339" y="219"/>
                  <a:pt x="349" y="217"/>
                  <a:pt x="349" y="217"/>
                </a:cubicBezTo>
                <a:cubicBezTo>
                  <a:pt x="351" y="216"/>
                  <a:pt x="351" y="216"/>
                  <a:pt x="351" y="216"/>
                </a:cubicBezTo>
                <a:cubicBezTo>
                  <a:pt x="354" y="232"/>
                  <a:pt x="357" y="248"/>
                  <a:pt x="360" y="266"/>
                </a:cubicBezTo>
                <a:cubicBezTo>
                  <a:pt x="369" y="332"/>
                  <a:pt x="358" y="365"/>
                  <a:pt x="355" y="372"/>
                </a:cubicBezTo>
                <a:cubicBezTo>
                  <a:pt x="290" y="389"/>
                  <a:pt x="290" y="389"/>
                  <a:pt x="290" y="389"/>
                </a:cubicBezTo>
                <a:cubicBezTo>
                  <a:pt x="262" y="370"/>
                  <a:pt x="262" y="370"/>
                  <a:pt x="262" y="370"/>
                </a:cubicBezTo>
                <a:cubicBezTo>
                  <a:pt x="292" y="361"/>
                  <a:pt x="292" y="361"/>
                  <a:pt x="292" y="361"/>
                </a:cubicBezTo>
                <a:cubicBezTo>
                  <a:pt x="292" y="361"/>
                  <a:pt x="292" y="361"/>
                  <a:pt x="292" y="361"/>
                </a:cubicBezTo>
                <a:cubicBezTo>
                  <a:pt x="321" y="350"/>
                  <a:pt x="323" y="324"/>
                  <a:pt x="320" y="311"/>
                </a:cubicBezTo>
                <a:cubicBezTo>
                  <a:pt x="316" y="285"/>
                  <a:pt x="316" y="285"/>
                  <a:pt x="316" y="285"/>
                </a:cubicBezTo>
                <a:cubicBezTo>
                  <a:pt x="154" y="299"/>
                  <a:pt x="154" y="299"/>
                  <a:pt x="154" y="299"/>
                </a:cubicBezTo>
                <a:cubicBezTo>
                  <a:pt x="158" y="278"/>
                  <a:pt x="158" y="278"/>
                  <a:pt x="158" y="278"/>
                </a:cubicBezTo>
                <a:cubicBezTo>
                  <a:pt x="44" y="250"/>
                  <a:pt x="44" y="250"/>
                  <a:pt x="44" y="250"/>
                </a:cubicBezTo>
                <a:cubicBezTo>
                  <a:pt x="0" y="459"/>
                  <a:pt x="0" y="459"/>
                  <a:pt x="0" y="459"/>
                </a:cubicBezTo>
                <a:cubicBezTo>
                  <a:pt x="119" y="457"/>
                  <a:pt x="119" y="457"/>
                  <a:pt x="119" y="457"/>
                </a:cubicBezTo>
                <a:cubicBezTo>
                  <a:pt x="123" y="441"/>
                  <a:pt x="123" y="441"/>
                  <a:pt x="123" y="441"/>
                </a:cubicBezTo>
                <a:cubicBezTo>
                  <a:pt x="255" y="499"/>
                  <a:pt x="255" y="499"/>
                  <a:pt x="255" y="499"/>
                </a:cubicBezTo>
                <a:cubicBezTo>
                  <a:pt x="491" y="417"/>
                  <a:pt x="491" y="417"/>
                  <a:pt x="491" y="417"/>
                </a:cubicBezTo>
                <a:cubicBezTo>
                  <a:pt x="484" y="379"/>
                  <a:pt x="484" y="379"/>
                  <a:pt x="484" y="379"/>
                </a:cubicBezTo>
                <a:cubicBezTo>
                  <a:pt x="484" y="378"/>
                  <a:pt x="484" y="378"/>
                  <a:pt x="484" y="378"/>
                </a:cubicBezTo>
                <a:cubicBezTo>
                  <a:pt x="482" y="369"/>
                  <a:pt x="477" y="362"/>
                  <a:pt x="470" y="358"/>
                </a:cubicBezTo>
                <a:cubicBezTo>
                  <a:pt x="452" y="348"/>
                  <a:pt x="427" y="354"/>
                  <a:pt x="425" y="355"/>
                </a:cubicBezTo>
                <a:cubicBezTo>
                  <a:pt x="380" y="366"/>
                  <a:pt x="380" y="366"/>
                  <a:pt x="380" y="366"/>
                </a:cubicBezTo>
                <a:cubicBezTo>
                  <a:pt x="383" y="352"/>
                  <a:pt x="387" y="328"/>
                  <a:pt x="385" y="294"/>
                </a:cubicBezTo>
                <a:cubicBezTo>
                  <a:pt x="386" y="294"/>
                  <a:pt x="386" y="294"/>
                  <a:pt x="386" y="294"/>
                </a:cubicBezTo>
                <a:cubicBezTo>
                  <a:pt x="387" y="294"/>
                  <a:pt x="390" y="295"/>
                  <a:pt x="396" y="295"/>
                </a:cubicBezTo>
                <a:close/>
                <a:moveTo>
                  <a:pt x="425" y="234"/>
                </a:moveTo>
                <a:cubicBezTo>
                  <a:pt x="438" y="224"/>
                  <a:pt x="456" y="221"/>
                  <a:pt x="467" y="220"/>
                </a:cubicBezTo>
                <a:cubicBezTo>
                  <a:pt x="464" y="231"/>
                  <a:pt x="457" y="248"/>
                  <a:pt x="444" y="258"/>
                </a:cubicBezTo>
                <a:cubicBezTo>
                  <a:pt x="430" y="269"/>
                  <a:pt x="413" y="272"/>
                  <a:pt x="401" y="272"/>
                </a:cubicBezTo>
                <a:cubicBezTo>
                  <a:pt x="405" y="261"/>
                  <a:pt x="411" y="245"/>
                  <a:pt x="425" y="234"/>
                </a:cubicBezTo>
                <a:close/>
                <a:moveTo>
                  <a:pt x="397" y="41"/>
                </a:moveTo>
                <a:cubicBezTo>
                  <a:pt x="411" y="30"/>
                  <a:pt x="428" y="27"/>
                  <a:pt x="440" y="27"/>
                </a:cubicBezTo>
                <a:cubicBezTo>
                  <a:pt x="437" y="38"/>
                  <a:pt x="430" y="54"/>
                  <a:pt x="417" y="65"/>
                </a:cubicBezTo>
                <a:cubicBezTo>
                  <a:pt x="403" y="75"/>
                  <a:pt x="386" y="78"/>
                  <a:pt x="374" y="79"/>
                </a:cubicBezTo>
                <a:cubicBezTo>
                  <a:pt x="377" y="68"/>
                  <a:pt x="384" y="51"/>
                  <a:pt x="397" y="41"/>
                </a:cubicBezTo>
                <a:close/>
                <a:moveTo>
                  <a:pt x="325" y="197"/>
                </a:moveTo>
                <a:cubicBezTo>
                  <a:pt x="315" y="197"/>
                  <a:pt x="300" y="196"/>
                  <a:pt x="288" y="188"/>
                </a:cubicBezTo>
                <a:cubicBezTo>
                  <a:pt x="273" y="179"/>
                  <a:pt x="265" y="163"/>
                  <a:pt x="260" y="153"/>
                </a:cubicBezTo>
                <a:cubicBezTo>
                  <a:pt x="262" y="152"/>
                  <a:pt x="265" y="152"/>
                  <a:pt x="267" y="152"/>
                </a:cubicBezTo>
                <a:cubicBezTo>
                  <a:pt x="277" y="152"/>
                  <a:pt x="292" y="154"/>
                  <a:pt x="304" y="162"/>
                </a:cubicBezTo>
                <a:cubicBezTo>
                  <a:pt x="319" y="171"/>
                  <a:pt x="327" y="186"/>
                  <a:pt x="332" y="197"/>
                </a:cubicBezTo>
                <a:cubicBezTo>
                  <a:pt x="330" y="197"/>
                  <a:pt x="328" y="197"/>
                  <a:pt x="325" y="197"/>
                </a:cubicBezTo>
                <a:close/>
                <a:moveTo>
                  <a:pt x="27" y="436"/>
                </a:moveTo>
                <a:cubicBezTo>
                  <a:pt x="61" y="277"/>
                  <a:pt x="61" y="277"/>
                  <a:pt x="61" y="277"/>
                </a:cubicBezTo>
                <a:cubicBezTo>
                  <a:pt x="132" y="295"/>
                  <a:pt x="132" y="295"/>
                  <a:pt x="132" y="295"/>
                </a:cubicBezTo>
                <a:cubicBezTo>
                  <a:pt x="102" y="436"/>
                  <a:pt x="102" y="436"/>
                  <a:pt x="102" y="436"/>
                </a:cubicBezTo>
                <a:lnTo>
                  <a:pt x="27" y="436"/>
                </a:lnTo>
                <a:close/>
                <a:moveTo>
                  <a:pt x="430" y="376"/>
                </a:moveTo>
                <a:cubicBezTo>
                  <a:pt x="436" y="374"/>
                  <a:pt x="451" y="372"/>
                  <a:pt x="458" y="377"/>
                </a:cubicBezTo>
                <a:cubicBezTo>
                  <a:pt x="461" y="378"/>
                  <a:pt x="462" y="380"/>
                  <a:pt x="463" y="383"/>
                </a:cubicBezTo>
                <a:cubicBezTo>
                  <a:pt x="466" y="402"/>
                  <a:pt x="466" y="402"/>
                  <a:pt x="466" y="402"/>
                </a:cubicBezTo>
                <a:cubicBezTo>
                  <a:pt x="256" y="476"/>
                  <a:pt x="256" y="476"/>
                  <a:pt x="256" y="476"/>
                </a:cubicBezTo>
                <a:cubicBezTo>
                  <a:pt x="128" y="419"/>
                  <a:pt x="128" y="419"/>
                  <a:pt x="128" y="419"/>
                </a:cubicBezTo>
                <a:cubicBezTo>
                  <a:pt x="149" y="322"/>
                  <a:pt x="149" y="322"/>
                  <a:pt x="149" y="322"/>
                </a:cubicBezTo>
                <a:cubicBezTo>
                  <a:pt x="297" y="308"/>
                  <a:pt x="297" y="308"/>
                  <a:pt x="297" y="308"/>
                </a:cubicBezTo>
                <a:cubicBezTo>
                  <a:pt x="299" y="315"/>
                  <a:pt x="299" y="315"/>
                  <a:pt x="299" y="315"/>
                </a:cubicBezTo>
                <a:cubicBezTo>
                  <a:pt x="299" y="316"/>
                  <a:pt x="299" y="316"/>
                  <a:pt x="299" y="316"/>
                </a:cubicBezTo>
                <a:cubicBezTo>
                  <a:pt x="300" y="320"/>
                  <a:pt x="302" y="334"/>
                  <a:pt x="285" y="340"/>
                </a:cubicBezTo>
                <a:cubicBezTo>
                  <a:pt x="211" y="363"/>
                  <a:pt x="211" y="363"/>
                  <a:pt x="211" y="363"/>
                </a:cubicBezTo>
                <a:cubicBezTo>
                  <a:pt x="286" y="412"/>
                  <a:pt x="286" y="412"/>
                  <a:pt x="286" y="412"/>
                </a:cubicBezTo>
                <a:lnTo>
                  <a:pt x="430" y="37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592276" y="2748450"/>
            <a:ext cx="757675" cy="519642"/>
          </a:xfrm>
          <a:custGeom>
            <a:avLst/>
            <a:gdLst>
              <a:gd name="T0" fmla="*/ 566 w 599"/>
              <a:gd name="T1" fmla="*/ 0 h 410"/>
              <a:gd name="T2" fmla="*/ 257 w 599"/>
              <a:gd name="T3" fmla="*/ 0 h 410"/>
              <a:gd name="T4" fmla="*/ 223 w 599"/>
              <a:gd name="T5" fmla="*/ 33 h 410"/>
              <a:gd name="T6" fmla="*/ 223 w 599"/>
              <a:gd name="T7" fmla="*/ 203 h 410"/>
              <a:gd name="T8" fmla="*/ 154 w 599"/>
              <a:gd name="T9" fmla="*/ 210 h 410"/>
              <a:gd name="T10" fmla="*/ 159 w 599"/>
              <a:gd name="T11" fmla="*/ 189 h 410"/>
              <a:gd name="T12" fmla="*/ 44 w 599"/>
              <a:gd name="T13" fmla="*/ 160 h 410"/>
              <a:gd name="T14" fmla="*/ 0 w 599"/>
              <a:gd name="T15" fmla="*/ 369 h 410"/>
              <a:gd name="T16" fmla="*/ 120 w 599"/>
              <a:gd name="T17" fmla="*/ 368 h 410"/>
              <a:gd name="T18" fmla="*/ 123 w 599"/>
              <a:gd name="T19" fmla="*/ 352 h 410"/>
              <a:gd name="T20" fmla="*/ 255 w 599"/>
              <a:gd name="T21" fmla="*/ 410 h 410"/>
              <a:gd name="T22" fmla="*/ 491 w 599"/>
              <a:gd name="T23" fmla="*/ 327 h 410"/>
              <a:gd name="T24" fmla="*/ 485 w 599"/>
              <a:gd name="T25" fmla="*/ 289 h 410"/>
              <a:gd name="T26" fmla="*/ 485 w 599"/>
              <a:gd name="T27" fmla="*/ 288 h 410"/>
              <a:gd name="T28" fmla="*/ 470 w 599"/>
              <a:gd name="T29" fmla="*/ 268 h 410"/>
              <a:gd name="T30" fmla="*/ 425 w 599"/>
              <a:gd name="T31" fmla="*/ 265 h 410"/>
              <a:gd name="T32" fmla="*/ 291 w 599"/>
              <a:gd name="T33" fmla="*/ 299 h 410"/>
              <a:gd name="T34" fmla="*/ 262 w 599"/>
              <a:gd name="T35" fmla="*/ 280 h 410"/>
              <a:gd name="T36" fmla="*/ 292 w 599"/>
              <a:gd name="T37" fmla="*/ 271 h 410"/>
              <a:gd name="T38" fmla="*/ 293 w 599"/>
              <a:gd name="T39" fmla="*/ 271 h 410"/>
              <a:gd name="T40" fmla="*/ 317 w 599"/>
              <a:gd name="T41" fmla="*/ 251 h 410"/>
              <a:gd name="T42" fmla="*/ 566 w 599"/>
              <a:gd name="T43" fmla="*/ 251 h 410"/>
              <a:gd name="T44" fmla="*/ 599 w 599"/>
              <a:gd name="T45" fmla="*/ 218 h 410"/>
              <a:gd name="T46" fmla="*/ 599 w 599"/>
              <a:gd name="T47" fmla="*/ 33 h 410"/>
              <a:gd name="T48" fmla="*/ 566 w 599"/>
              <a:gd name="T49" fmla="*/ 0 h 410"/>
              <a:gd name="T50" fmla="*/ 257 w 599"/>
              <a:gd name="T51" fmla="*/ 22 h 410"/>
              <a:gd name="T52" fmla="*/ 566 w 599"/>
              <a:gd name="T53" fmla="*/ 22 h 410"/>
              <a:gd name="T54" fmla="*/ 577 w 599"/>
              <a:gd name="T55" fmla="*/ 33 h 410"/>
              <a:gd name="T56" fmla="*/ 577 w 599"/>
              <a:gd name="T57" fmla="*/ 53 h 410"/>
              <a:gd name="T58" fmla="*/ 245 w 599"/>
              <a:gd name="T59" fmla="*/ 53 h 410"/>
              <a:gd name="T60" fmla="*/ 245 w 599"/>
              <a:gd name="T61" fmla="*/ 33 h 410"/>
              <a:gd name="T62" fmla="*/ 257 w 599"/>
              <a:gd name="T63" fmla="*/ 22 h 410"/>
              <a:gd name="T64" fmla="*/ 27 w 599"/>
              <a:gd name="T65" fmla="*/ 347 h 410"/>
              <a:gd name="T66" fmla="*/ 61 w 599"/>
              <a:gd name="T67" fmla="*/ 187 h 410"/>
              <a:gd name="T68" fmla="*/ 133 w 599"/>
              <a:gd name="T69" fmla="*/ 205 h 410"/>
              <a:gd name="T70" fmla="*/ 102 w 599"/>
              <a:gd name="T71" fmla="*/ 346 h 410"/>
              <a:gd name="T72" fmla="*/ 27 w 599"/>
              <a:gd name="T73" fmla="*/ 347 h 410"/>
              <a:gd name="T74" fmla="*/ 285 w 599"/>
              <a:gd name="T75" fmla="*/ 250 h 410"/>
              <a:gd name="T76" fmla="*/ 211 w 599"/>
              <a:gd name="T77" fmla="*/ 273 h 410"/>
              <a:gd name="T78" fmla="*/ 287 w 599"/>
              <a:gd name="T79" fmla="*/ 323 h 410"/>
              <a:gd name="T80" fmla="*/ 431 w 599"/>
              <a:gd name="T81" fmla="*/ 286 h 410"/>
              <a:gd name="T82" fmla="*/ 459 w 599"/>
              <a:gd name="T83" fmla="*/ 287 h 410"/>
              <a:gd name="T84" fmla="*/ 463 w 599"/>
              <a:gd name="T85" fmla="*/ 293 h 410"/>
              <a:gd name="T86" fmla="*/ 466 w 599"/>
              <a:gd name="T87" fmla="*/ 313 h 410"/>
              <a:gd name="T88" fmla="*/ 256 w 599"/>
              <a:gd name="T89" fmla="*/ 386 h 410"/>
              <a:gd name="T90" fmla="*/ 128 w 599"/>
              <a:gd name="T91" fmla="*/ 330 h 410"/>
              <a:gd name="T92" fmla="*/ 149 w 599"/>
              <a:gd name="T93" fmla="*/ 232 h 410"/>
              <a:gd name="T94" fmla="*/ 233 w 599"/>
              <a:gd name="T95" fmla="*/ 225 h 410"/>
              <a:gd name="T96" fmla="*/ 234 w 599"/>
              <a:gd name="T97" fmla="*/ 225 h 410"/>
              <a:gd name="T98" fmla="*/ 238 w 599"/>
              <a:gd name="T99" fmla="*/ 224 h 410"/>
              <a:gd name="T100" fmla="*/ 298 w 599"/>
              <a:gd name="T101" fmla="*/ 219 h 410"/>
              <a:gd name="T102" fmla="*/ 299 w 599"/>
              <a:gd name="T103" fmla="*/ 226 h 410"/>
              <a:gd name="T104" fmla="*/ 299 w 599"/>
              <a:gd name="T105" fmla="*/ 227 h 410"/>
              <a:gd name="T106" fmla="*/ 285 w 599"/>
              <a:gd name="T107" fmla="*/ 250 h 410"/>
              <a:gd name="T108" fmla="*/ 566 w 599"/>
              <a:gd name="T109" fmla="*/ 229 h 410"/>
              <a:gd name="T110" fmla="*/ 322 w 599"/>
              <a:gd name="T111" fmla="*/ 229 h 410"/>
              <a:gd name="T112" fmla="*/ 321 w 599"/>
              <a:gd name="T113" fmla="*/ 222 h 410"/>
              <a:gd name="T114" fmla="*/ 316 w 599"/>
              <a:gd name="T115" fmla="*/ 195 h 410"/>
              <a:gd name="T116" fmla="*/ 245 w 599"/>
              <a:gd name="T117" fmla="*/ 201 h 410"/>
              <a:gd name="T118" fmla="*/ 245 w 599"/>
              <a:gd name="T119" fmla="*/ 106 h 410"/>
              <a:gd name="T120" fmla="*/ 577 w 599"/>
              <a:gd name="T121" fmla="*/ 106 h 410"/>
              <a:gd name="T122" fmla="*/ 577 w 599"/>
              <a:gd name="T123" fmla="*/ 218 h 410"/>
              <a:gd name="T124" fmla="*/ 566 w 599"/>
              <a:gd name="T125" fmla="*/ 229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99" h="410">
                <a:moveTo>
                  <a:pt x="566" y="0"/>
                </a:moveTo>
                <a:cubicBezTo>
                  <a:pt x="257" y="0"/>
                  <a:pt x="257" y="0"/>
                  <a:pt x="257" y="0"/>
                </a:cubicBezTo>
                <a:cubicBezTo>
                  <a:pt x="238" y="0"/>
                  <a:pt x="223" y="15"/>
                  <a:pt x="223" y="33"/>
                </a:cubicBezTo>
                <a:cubicBezTo>
                  <a:pt x="223" y="203"/>
                  <a:pt x="223" y="203"/>
                  <a:pt x="223" y="203"/>
                </a:cubicBezTo>
                <a:cubicBezTo>
                  <a:pt x="154" y="210"/>
                  <a:pt x="154" y="210"/>
                  <a:pt x="154" y="210"/>
                </a:cubicBezTo>
                <a:cubicBezTo>
                  <a:pt x="159" y="189"/>
                  <a:pt x="159" y="189"/>
                  <a:pt x="159" y="189"/>
                </a:cubicBezTo>
                <a:cubicBezTo>
                  <a:pt x="44" y="160"/>
                  <a:pt x="44" y="160"/>
                  <a:pt x="44" y="160"/>
                </a:cubicBezTo>
                <a:cubicBezTo>
                  <a:pt x="0" y="369"/>
                  <a:pt x="0" y="369"/>
                  <a:pt x="0" y="369"/>
                </a:cubicBezTo>
                <a:cubicBezTo>
                  <a:pt x="120" y="368"/>
                  <a:pt x="120" y="368"/>
                  <a:pt x="120" y="368"/>
                </a:cubicBezTo>
                <a:cubicBezTo>
                  <a:pt x="123" y="352"/>
                  <a:pt x="123" y="352"/>
                  <a:pt x="123" y="352"/>
                </a:cubicBezTo>
                <a:cubicBezTo>
                  <a:pt x="255" y="410"/>
                  <a:pt x="255" y="410"/>
                  <a:pt x="255" y="410"/>
                </a:cubicBezTo>
                <a:cubicBezTo>
                  <a:pt x="491" y="327"/>
                  <a:pt x="491" y="327"/>
                  <a:pt x="491" y="327"/>
                </a:cubicBezTo>
                <a:cubicBezTo>
                  <a:pt x="485" y="289"/>
                  <a:pt x="485" y="289"/>
                  <a:pt x="485" y="289"/>
                </a:cubicBezTo>
                <a:cubicBezTo>
                  <a:pt x="485" y="288"/>
                  <a:pt x="485" y="288"/>
                  <a:pt x="485" y="288"/>
                </a:cubicBezTo>
                <a:cubicBezTo>
                  <a:pt x="483" y="280"/>
                  <a:pt x="478" y="273"/>
                  <a:pt x="470" y="268"/>
                </a:cubicBezTo>
                <a:cubicBezTo>
                  <a:pt x="453" y="258"/>
                  <a:pt x="428" y="264"/>
                  <a:pt x="425" y="265"/>
                </a:cubicBezTo>
                <a:cubicBezTo>
                  <a:pt x="291" y="299"/>
                  <a:pt x="291" y="299"/>
                  <a:pt x="291" y="299"/>
                </a:cubicBezTo>
                <a:cubicBezTo>
                  <a:pt x="262" y="280"/>
                  <a:pt x="262" y="280"/>
                  <a:pt x="262" y="280"/>
                </a:cubicBezTo>
                <a:cubicBezTo>
                  <a:pt x="292" y="271"/>
                  <a:pt x="292" y="271"/>
                  <a:pt x="292" y="271"/>
                </a:cubicBezTo>
                <a:cubicBezTo>
                  <a:pt x="293" y="271"/>
                  <a:pt x="293" y="271"/>
                  <a:pt x="293" y="271"/>
                </a:cubicBezTo>
                <a:cubicBezTo>
                  <a:pt x="305" y="267"/>
                  <a:pt x="312" y="259"/>
                  <a:pt x="317" y="251"/>
                </a:cubicBezTo>
                <a:cubicBezTo>
                  <a:pt x="566" y="251"/>
                  <a:pt x="566" y="251"/>
                  <a:pt x="566" y="251"/>
                </a:cubicBezTo>
                <a:cubicBezTo>
                  <a:pt x="584" y="251"/>
                  <a:pt x="599" y="236"/>
                  <a:pt x="599" y="218"/>
                </a:cubicBezTo>
                <a:cubicBezTo>
                  <a:pt x="599" y="33"/>
                  <a:pt x="599" y="33"/>
                  <a:pt x="599" y="33"/>
                </a:cubicBezTo>
                <a:cubicBezTo>
                  <a:pt x="599" y="15"/>
                  <a:pt x="584" y="0"/>
                  <a:pt x="566" y="0"/>
                </a:cubicBezTo>
                <a:close/>
                <a:moveTo>
                  <a:pt x="257" y="22"/>
                </a:moveTo>
                <a:cubicBezTo>
                  <a:pt x="566" y="22"/>
                  <a:pt x="566" y="22"/>
                  <a:pt x="566" y="22"/>
                </a:cubicBezTo>
                <a:cubicBezTo>
                  <a:pt x="572" y="22"/>
                  <a:pt x="577" y="27"/>
                  <a:pt x="577" y="33"/>
                </a:cubicBezTo>
                <a:cubicBezTo>
                  <a:pt x="577" y="53"/>
                  <a:pt x="577" y="53"/>
                  <a:pt x="577" y="53"/>
                </a:cubicBezTo>
                <a:cubicBezTo>
                  <a:pt x="245" y="53"/>
                  <a:pt x="245" y="53"/>
                  <a:pt x="245" y="53"/>
                </a:cubicBezTo>
                <a:cubicBezTo>
                  <a:pt x="245" y="33"/>
                  <a:pt x="245" y="33"/>
                  <a:pt x="245" y="33"/>
                </a:cubicBezTo>
                <a:cubicBezTo>
                  <a:pt x="245" y="27"/>
                  <a:pt x="251" y="22"/>
                  <a:pt x="257" y="22"/>
                </a:cubicBezTo>
                <a:close/>
                <a:moveTo>
                  <a:pt x="27" y="347"/>
                </a:moveTo>
                <a:cubicBezTo>
                  <a:pt x="61" y="187"/>
                  <a:pt x="61" y="187"/>
                  <a:pt x="61" y="187"/>
                </a:cubicBezTo>
                <a:cubicBezTo>
                  <a:pt x="133" y="205"/>
                  <a:pt x="133" y="205"/>
                  <a:pt x="133" y="205"/>
                </a:cubicBezTo>
                <a:cubicBezTo>
                  <a:pt x="102" y="346"/>
                  <a:pt x="102" y="346"/>
                  <a:pt x="102" y="346"/>
                </a:cubicBezTo>
                <a:lnTo>
                  <a:pt x="27" y="347"/>
                </a:lnTo>
                <a:close/>
                <a:moveTo>
                  <a:pt x="285" y="250"/>
                </a:moveTo>
                <a:cubicBezTo>
                  <a:pt x="211" y="273"/>
                  <a:pt x="211" y="273"/>
                  <a:pt x="211" y="273"/>
                </a:cubicBezTo>
                <a:cubicBezTo>
                  <a:pt x="287" y="323"/>
                  <a:pt x="287" y="323"/>
                  <a:pt x="287" y="323"/>
                </a:cubicBezTo>
                <a:cubicBezTo>
                  <a:pt x="431" y="286"/>
                  <a:pt x="431" y="286"/>
                  <a:pt x="431" y="286"/>
                </a:cubicBezTo>
                <a:cubicBezTo>
                  <a:pt x="437" y="285"/>
                  <a:pt x="452" y="283"/>
                  <a:pt x="459" y="287"/>
                </a:cubicBezTo>
                <a:cubicBezTo>
                  <a:pt x="461" y="289"/>
                  <a:pt x="462" y="290"/>
                  <a:pt x="463" y="293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256" y="386"/>
                  <a:pt x="256" y="386"/>
                  <a:pt x="256" y="386"/>
                </a:cubicBezTo>
                <a:cubicBezTo>
                  <a:pt x="128" y="330"/>
                  <a:pt x="128" y="330"/>
                  <a:pt x="128" y="330"/>
                </a:cubicBezTo>
                <a:cubicBezTo>
                  <a:pt x="149" y="232"/>
                  <a:pt x="149" y="232"/>
                  <a:pt x="149" y="232"/>
                </a:cubicBezTo>
                <a:cubicBezTo>
                  <a:pt x="233" y="225"/>
                  <a:pt x="233" y="225"/>
                  <a:pt x="233" y="225"/>
                </a:cubicBezTo>
                <a:cubicBezTo>
                  <a:pt x="233" y="225"/>
                  <a:pt x="234" y="225"/>
                  <a:pt x="234" y="225"/>
                </a:cubicBezTo>
                <a:cubicBezTo>
                  <a:pt x="236" y="225"/>
                  <a:pt x="237" y="225"/>
                  <a:pt x="238" y="224"/>
                </a:cubicBezTo>
                <a:cubicBezTo>
                  <a:pt x="298" y="219"/>
                  <a:pt x="298" y="219"/>
                  <a:pt x="298" y="219"/>
                </a:cubicBezTo>
                <a:cubicBezTo>
                  <a:pt x="299" y="226"/>
                  <a:pt x="299" y="226"/>
                  <a:pt x="299" y="226"/>
                </a:cubicBezTo>
                <a:cubicBezTo>
                  <a:pt x="299" y="227"/>
                  <a:pt x="299" y="227"/>
                  <a:pt x="299" y="227"/>
                </a:cubicBezTo>
                <a:cubicBezTo>
                  <a:pt x="300" y="231"/>
                  <a:pt x="302" y="244"/>
                  <a:pt x="285" y="250"/>
                </a:cubicBezTo>
                <a:close/>
                <a:moveTo>
                  <a:pt x="566" y="229"/>
                </a:moveTo>
                <a:cubicBezTo>
                  <a:pt x="322" y="229"/>
                  <a:pt x="322" y="229"/>
                  <a:pt x="322" y="229"/>
                </a:cubicBezTo>
                <a:cubicBezTo>
                  <a:pt x="322" y="227"/>
                  <a:pt x="321" y="224"/>
                  <a:pt x="321" y="222"/>
                </a:cubicBezTo>
                <a:cubicBezTo>
                  <a:pt x="316" y="195"/>
                  <a:pt x="316" y="195"/>
                  <a:pt x="316" y="195"/>
                </a:cubicBezTo>
                <a:cubicBezTo>
                  <a:pt x="245" y="201"/>
                  <a:pt x="245" y="201"/>
                  <a:pt x="245" y="201"/>
                </a:cubicBezTo>
                <a:cubicBezTo>
                  <a:pt x="245" y="106"/>
                  <a:pt x="245" y="106"/>
                  <a:pt x="245" y="106"/>
                </a:cubicBezTo>
                <a:cubicBezTo>
                  <a:pt x="577" y="106"/>
                  <a:pt x="577" y="106"/>
                  <a:pt x="577" y="106"/>
                </a:cubicBezTo>
                <a:cubicBezTo>
                  <a:pt x="577" y="218"/>
                  <a:pt x="577" y="218"/>
                  <a:pt x="577" y="218"/>
                </a:cubicBezTo>
                <a:cubicBezTo>
                  <a:pt x="577" y="224"/>
                  <a:pt x="572" y="229"/>
                  <a:pt x="566" y="2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" name="Freeform 13"/>
          <p:cNvSpPr>
            <a:spLocks noEditPoints="1"/>
          </p:cNvSpPr>
          <p:nvPr/>
        </p:nvSpPr>
        <p:spPr bwMode="auto">
          <a:xfrm>
            <a:off x="8026520" y="2717883"/>
            <a:ext cx="621099" cy="580776"/>
          </a:xfrm>
          <a:custGeom>
            <a:avLst/>
            <a:gdLst>
              <a:gd name="T0" fmla="*/ 484 w 491"/>
              <a:gd name="T1" fmla="*/ 338 h 459"/>
              <a:gd name="T2" fmla="*/ 425 w 491"/>
              <a:gd name="T3" fmla="*/ 314 h 459"/>
              <a:gd name="T4" fmla="*/ 262 w 491"/>
              <a:gd name="T5" fmla="*/ 330 h 459"/>
              <a:gd name="T6" fmla="*/ 292 w 491"/>
              <a:gd name="T7" fmla="*/ 320 h 459"/>
              <a:gd name="T8" fmla="*/ 315 w 491"/>
              <a:gd name="T9" fmla="*/ 244 h 459"/>
              <a:gd name="T10" fmla="*/ 158 w 491"/>
              <a:gd name="T11" fmla="*/ 238 h 459"/>
              <a:gd name="T12" fmla="*/ 0 w 491"/>
              <a:gd name="T13" fmla="*/ 418 h 459"/>
              <a:gd name="T14" fmla="*/ 123 w 491"/>
              <a:gd name="T15" fmla="*/ 401 h 459"/>
              <a:gd name="T16" fmla="*/ 491 w 491"/>
              <a:gd name="T17" fmla="*/ 376 h 459"/>
              <a:gd name="T18" fmla="*/ 102 w 491"/>
              <a:gd name="T19" fmla="*/ 395 h 459"/>
              <a:gd name="T20" fmla="*/ 61 w 491"/>
              <a:gd name="T21" fmla="*/ 236 h 459"/>
              <a:gd name="T22" fmla="*/ 102 w 491"/>
              <a:gd name="T23" fmla="*/ 395 h 459"/>
              <a:gd name="T24" fmla="*/ 128 w 491"/>
              <a:gd name="T25" fmla="*/ 379 h 459"/>
              <a:gd name="T26" fmla="*/ 297 w 491"/>
              <a:gd name="T27" fmla="*/ 268 h 459"/>
              <a:gd name="T28" fmla="*/ 299 w 491"/>
              <a:gd name="T29" fmla="*/ 276 h 459"/>
              <a:gd name="T30" fmla="*/ 211 w 491"/>
              <a:gd name="T31" fmla="*/ 322 h 459"/>
              <a:gd name="T32" fmla="*/ 430 w 491"/>
              <a:gd name="T33" fmla="*/ 336 h 459"/>
              <a:gd name="T34" fmla="*/ 463 w 491"/>
              <a:gd name="T35" fmla="*/ 342 h 459"/>
              <a:gd name="T36" fmla="*/ 256 w 491"/>
              <a:gd name="T37" fmla="*/ 435 h 459"/>
              <a:gd name="T38" fmla="*/ 312 w 491"/>
              <a:gd name="T39" fmla="*/ 198 h 459"/>
              <a:gd name="T40" fmla="*/ 372 w 491"/>
              <a:gd name="T41" fmla="*/ 256 h 459"/>
              <a:gd name="T42" fmla="*/ 394 w 491"/>
              <a:gd name="T43" fmla="*/ 231 h 459"/>
              <a:gd name="T44" fmla="*/ 449 w 491"/>
              <a:gd name="T45" fmla="*/ 192 h 459"/>
              <a:gd name="T46" fmla="*/ 394 w 491"/>
              <a:gd name="T47" fmla="*/ 116 h 459"/>
              <a:gd name="T48" fmla="*/ 430 w 491"/>
              <a:gd name="T49" fmla="*/ 61 h 459"/>
              <a:gd name="T50" fmla="*/ 394 w 491"/>
              <a:gd name="T51" fmla="*/ 20 h 459"/>
              <a:gd name="T52" fmla="*/ 372 w 491"/>
              <a:gd name="T53" fmla="*/ 0 h 459"/>
              <a:gd name="T54" fmla="*/ 318 w 491"/>
              <a:gd name="T55" fmla="*/ 75 h 459"/>
              <a:gd name="T56" fmla="*/ 372 w 491"/>
              <a:gd name="T57" fmla="*/ 133 h 459"/>
              <a:gd name="T58" fmla="*/ 328 w 491"/>
              <a:gd name="T59" fmla="*/ 184 h 459"/>
              <a:gd name="T60" fmla="*/ 426 w 491"/>
              <a:gd name="T61" fmla="*/ 157 h 459"/>
              <a:gd name="T62" fmla="*/ 406 w 491"/>
              <a:gd name="T63" fmla="*/ 206 h 459"/>
              <a:gd name="T64" fmla="*/ 394 w 491"/>
              <a:gd name="T65" fmla="*/ 139 h 459"/>
              <a:gd name="T66" fmla="*/ 340 w 491"/>
              <a:gd name="T67" fmla="*/ 75 h 459"/>
              <a:gd name="T68" fmla="*/ 372 w 491"/>
              <a:gd name="T69" fmla="*/ 110 h 4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91" h="459">
                <a:moveTo>
                  <a:pt x="484" y="338"/>
                </a:moveTo>
                <a:cubicBezTo>
                  <a:pt x="484" y="338"/>
                  <a:pt x="484" y="338"/>
                  <a:pt x="484" y="338"/>
                </a:cubicBezTo>
                <a:cubicBezTo>
                  <a:pt x="482" y="329"/>
                  <a:pt x="477" y="322"/>
                  <a:pt x="470" y="317"/>
                </a:cubicBezTo>
                <a:cubicBezTo>
                  <a:pt x="452" y="307"/>
                  <a:pt x="427" y="314"/>
                  <a:pt x="425" y="314"/>
                </a:cubicBezTo>
                <a:cubicBezTo>
                  <a:pt x="290" y="348"/>
                  <a:pt x="290" y="348"/>
                  <a:pt x="290" y="348"/>
                </a:cubicBezTo>
                <a:cubicBezTo>
                  <a:pt x="262" y="330"/>
                  <a:pt x="262" y="330"/>
                  <a:pt x="262" y="330"/>
                </a:cubicBezTo>
                <a:cubicBezTo>
                  <a:pt x="292" y="321"/>
                  <a:pt x="292" y="321"/>
                  <a:pt x="292" y="321"/>
                </a:cubicBezTo>
                <a:cubicBezTo>
                  <a:pt x="292" y="320"/>
                  <a:pt x="292" y="320"/>
                  <a:pt x="292" y="320"/>
                </a:cubicBezTo>
                <a:cubicBezTo>
                  <a:pt x="321" y="310"/>
                  <a:pt x="323" y="284"/>
                  <a:pt x="320" y="271"/>
                </a:cubicBezTo>
                <a:cubicBezTo>
                  <a:pt x="315" y="244"/>
                  <a:pt x="315" y="244"/>
                  <a:pt x="315" y="244"/>
                </a:cubicBezTo>
                <a:cubicBezTo>
                  <a:pt x="154" y="259"/>
                  <a:pt x="154" y="259"/>
                  <a:pt x="154" y="259"/>
                </a:cubicBezTo>
                <a:cubicBezTo>
                  <a:pt x="158" y="238"/>
                  <a:pt x="158" y="238"/>
                  <a:pt x="158" y="238"/>
                </a:cubicBezTo>
                <a:cubicBezTo>
                  <a:pt x="44" y="210"/>
                  <a:pt x="44" y="210"/>
                  <a:pt x="44" y="210"/>
                </a:cubicBezTo>
                <a:cubicBezTo>
                  <a:pt x="0" y="418"/>
                  <a:pt x="0" y="418"/>
                  <a:pt x="0" y="418"/>
                </a:cubicBezTo>
                <a:cubicBezTo>
                  <a:pt x="119" y="417"/>
                  <a:pt x="119" y="417"/>
                  <a:pt x="119" y="417"/>
                </a:cubicBezTo>
                <a:cubicBezTo>
                  <a:pt x="123" y="401"/>
                  <a:pt x="123" y="401"/>
                  <a:pt x="123" y="401"/>
                </a:cubicBezTo>
                <a:cubicBezTo>
                  <a:pt x="255" y="459"/>
                  <a:pt x="255" y="459"/>
                  <a:pt x="255" y="459"/>
                </a:cubicBezTo>
                <a:cubicBezTo>
                  <a:pt x="491" y="376"/>
                  <a:pt x="491" y="376"/>
                  <a:pt x="491" y="376"/>
                </a:cubicBezTo>
                <a:lnTo>
                  <a:pt x="484" y="338"/>
                </a:lnTo>
                <a:close/>
                <a:moveTo>
                  <a:pt x="102" y="395"/>
                </a:moveTo>
                <a:cubicBezTo>
                  <a:pt x="27" y="396"/>
                  <a:pt x="27" y="396"/>
                  <a:pt x="27" y="396"/>
                </a:cubicBezTo>
                <a:cubicBezTo>
                  <a:pt x="61" y="236"/>
                  <a:pt x="61" y="236"/>
                  <a:pt x="61" y="236"/>
                </a:cubicBezTo>
                <a:cubicBezTo>
                  <a:pt x="132" y="254"/>
                  <a:pt x="132" y="254"/>
                  <a:pt x="132" y="254"/>
                </a:cubicBezTo>
                <a:lnTo>
                  <a:pt x="102" y="395"/>
                </a:lnTo>
                <a:close/>
                <a:moveTo>
                  <a:pt x="256" y="435"/>
                </a:moveTo>
                <a:cubicBezTo>
                  <a:pt x="128" y="379"/>
                  <a:pt x="128" y="379"/>
                  <a:pt x="128" y="379"/>
                </a:cubicBezTo>
                <a:cubicBezTo>
                  <a:pt x="149" y="281"/>
                  <a:pt x="149" y="281"/>
                  <a:pt x="149" y="281"/>
                </a:cubicBezTo>
                <a:cubicBezTo>
                  <a:pt x="297" y="268"/>
                  <a:pt x="297" y="268"/>
                  <a:pt x="297" y="268"/>
                </a:cubicBezTo>
                <a:cubicBezTo>
                  <a:pt x="299" y="275"/>
                  <a:pt x="299" y="275"/>
                  <a:pt x="299" y="275"/>
                </a:cubicBezTo>
                <a:cubicBezTo>
                  <a:pt x="299" y="276"/>
                  <a:pt x="299" y="276"/>
                  <a:pt x="299" y="276"/>
                </a:cubicBezTo>
                <a:cubicBezTo>
                  <a:pt x="300" y="280"/>
                  <a:pt x="302" y="293"/>
                  <a:pt x="285" y="300"/>
                </a:cubicBezTo>
                <a:cubicBezTo>
                  <a:pt x="211" y="322"/>
                  <a:pt x="211" y="322"/>
                  <a:pt x="211" y="322"/>
                </a:cubicBezTo>
                <a:cubicBezTo>
                  <a:pt x="286" y="372"/>
                  <a:pt x="286" y="372"/>
                  <a:pt x="286" y="372"/>
                </a:cubicBezTo>
                <a:cubicBezTo>
                  <a:pt x="430" y="336"/>
                  <a:pt x="430" y="336"/>
                  <a:pt x="430" y="336"/>
                </a:cubicBezTo>
                <a:cubicBezTo>
                  <a:pt x="436" y="334"/>
                  <a:pt x="451" y="332"/>
                  <a:pt x="458" y="336"/>
                </a:cubicBezTo>
                <a:cubicBezTo>
                  <a:pt x="461" y="338"/>
                  <a:pt x="462" y="339"/>
                  <a:pt x="463" y="342"/>
                </a:cubicBezTo>
                <a:cubicBezTo>
                  <a:pt x="466" y="362"/>
                  <a:pt x="466" y="362"/>
                  <a:pt x="466" y="362"/>
                </a:cubicBezTo>
                <a:lnTo>
                  <a:pt x="256" y="435"/>
                </a:lnTo>
                <a:close/>
                <a:moveTo>
                  <a:pt x="328" y="184"/>
                </a:moveTo>
                <a:cubicBezTo>
                  <a:pt x="312" y="198"/>
                  <a:pt x="312" y="198"/>
                  <a:pt x="312" y="198"/>
                </a:cubicBezTo>
                <a:cubicBezTo>
                  <a:pt x="330" y="220"/>
                  <a:pt x="351" y="229"/>
                  <a:pt x="372" y="232"/>
                </a:cubicBezTo>
                <a:cubicBezTo>
                  <a:pt x="372" y="256"/>
                  <a:pt x="372" y="256"/>
                  <a:pt x="372" y="256"/>
                </a:cubicBezTo>
                <a:cubicBezTo>
                  <a:pt x="394" y="256"/>
                  <a:pt x="394" y="256"/>
                  <a:pt x="394" y="256"/>
                </a:cubicBezTo>
                <a:cubicBezTo>
                  <a:pt x="394" y="231"/>
                  <a:pt x="394" y="231"/>
                  <a:pt x="394" y="231"/>
                </a:cubicBezTo>
                <a:cubicBezTo>
                  <a:pt x="401" y="231"/>
                  <a:pt x="408" y="229"/>
                  <a:pt x="414" y="226"/>
                </a:cubicBezTo>
                <a:cubicBezTo>
                  <a:pt x="436" y="218"/>
                  <a:pt x="446" y="203"/>
                  <a:pt x="449" y="192"/>
                </a:cubicBezTo>
                <a:cubicBezTo>
                  <a:pt x="455" y="177"/>
                  <a:pt x="453" y="160"/>
                  <a:pt x="445" y="146"/>
                </a:cubicBezTo>
                <a:cubicBezTo>
                  <a:pt x="433" y="125"/>
                  <a:pt x="413" y="120"/>
                  <a:pt x="394" y="116"/>
                </a:cubicBezTo>
                <a:cubicBezTo>
                  <a:pt x="394" y="42"/>
                  <a:pt x="394" y="42"/>
                  <a:pt x="394" y="42"/>
                </a:cubicBezTo>
                <a:cubicBezTo>
                  <a:pt x="417" y="46"/>
                  <a:pt x="430" y="60"/>
                  <a:pt x="430" y="61"/>
                </a:cubicBezTo>
                <a:cubicBezTo>
                  <a:pt x="447" y="46"/>
                  <a:pt x="447" y="46"/>
                  <a:pt x="447" y="46"/>
                </a:cubicBezTo>
                <a:cubicBezTo>
                  <a:pt x="446" y="45"/>
                  <a:pt x="427" y="24"/>
                  <a:pt x="394" y="20"/>
                </a:cubicBezTo>
                <a:cubicBezTo>
                  <a:pt x="394" y="0"/>
                  <a:pt x="394" y="0"/>
                  <a:pt x="394" y="0"/>
                </a:cubicBezTo>
                <a:cubicBezTo>
                  <a:pt x="372" y="0"/>
                  <a:pt x="372" y="0"/>
                  <a:pt x="372" y="0"/>
                </a:cubicBezTo>
                <a:cubicBezTo>
                  <a:pt x="372" y="20"/>
                  <a:pt x="372" y="20"/>
                  <a:pt x="372" y="20"/>
                </a:cubicBezTo>
                <a:cubicBezTo>
                  <a:pt x="337" y="24"/>
                  <a:pt x="318" y="51"/>
                  <a:pt x="318" y="75"/>
                </a:cubicBezTo>
                <a:cubicBezTo>
                  <a:pt x="318" y="94"/>
                  <a:pt x="326" y="118"/>
                  <a:pt x="364" y="131"/>
                </a:cubicBezTo>
                <a:cubicBezTo>
                  <a:pt x="367" y="132"/>
                  <a:pt x="369" y="133"/>
                  <a:pt x="372" y="133"/>
                </a:cubicBezTo>
                <a:cubicBezTo>
                  <a:pt x="372" y="209"/>
                  <a:pt x="372" y="209"/>
                  <a:pt x="372" y="209"/>
                </a:cubicBezTo>
                <a:cubicBezTo>
                  <a:pt x="357" y="207"/>
                  <a:pt x="342" y="199"/>
                  <a:pt x="328" y="184"/>
                </a:cubicBezTo>
                <a:close/>
                <a:moveTo>
                  <a:pt x="394" y="139"/>
                </a:moveTo>
                <a:cubicBezTo>
                  <a:pt x="409" y="142"/>
                  <a:pt x="420" y="146"/>
                  <a:pt x="426" y="157"/>
                </a:cubicBezTo>
                <a:cubicBezTo>
                  <a:pt x="431" y="166"/>
                  <a:pt x="432" y="176"/>
                  <a:pt x="429" y="185"/>
                </a:cubicBezTo>
                <a:cubicBezTo>
                  <a:pt x="425" y="194"/>
                  <a:pt x="417" y="201"/>
                  <a:pt x="406" y="206"/>
                </a:cubicBezTo>
                <a:cubicBezTo>
                  <a:pt x="402" y="207"/>
                  <a:pt x="398" y="209"/>
                  <a:pt x="394" y="209"/>
                </a:cubicBezTo>
                <a:lnTo>
                  <a:pt x="394" y="139"/>
                </a:lnTo>
                <a:close/>
                <a:moveTo>
                  <a:pt x="371" y="110"/>
                </a:moveTo>
                <a:cubicBezTo>
                  <a:pt x="340" y="99"/>
                  <a:pt x="340" y="81"/>
                  <a:pt x="340" y="75"/>
                </a:cubicBezTo>
                <a:cubicBezTo>
                  <a:pt x="340" y="61"/>
                  <a:pt x="351" y="46"/>
                  <a:pt x="372" y="42"/>
                </a:cubicBezTo>
                <a:cubicBezTo>
                  <a:pt x="372" y="110"/>
                  <a:pt x="372" y="110"/>
                  <a:pt x="372" y="110"/>
                </a:cubicBezTo>
                <a:cubicBezTo>
                  <a:pt x="372" y="110"/>
                  <a:pt x="371" y="110"/>
                  <a:pt x="371" y="1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" name="Freeform 16"/>
          <p:cNvSpPr>
            <a:spLocks noEditPoints="1"/>
          </p:cNvSpPr>
          <p:nvPr/>
        </p:nvSpPr>
        <p:spPr bwMode="auto">
          <a:xfrm>
            <a:off x="6580774" y="3889378"/>
            <a:ext cx="578175" cy="578175"/>
          </a:xfrm>
          <a:custGeom>
            <a:avLst/>
            <a:gdLst>
              <a:gd name="T0" fmla="*/ 147 w 457"/>
              <a:gd name="T1" fmla="*/ 228 h 457"/>
              <a:gd name="T2" fmla="*/ 311 w 457"/>
              <a:gd name="T3" fmla="*/ 228 h 457"/>
              <a:gd name="T4" fmla="*/ 229 w 457"/>
              <a:gd name="T5" fmla="*/ 288 h 457"/>
              <a:gd name="T6" fmla="*/ 229 w 457"/>
              <a:gd name="T7" fmla="*/ 168 h 457"/>
              <a:gd name="T8" fmla="*/ 229 w 457"/>
              <a:gd name="T9" fmla="*/ 288 h 457"/>
              <a:gd name="T10" fmla="*/ 456 w 457"/>
              <a:gd name="T11" fmla="*/ 244 h 457"/>
              <a:gd name="T12" fmla="*/ 398 w 457"/>
              <a:gd name="T13" fmla="*/ 174 h 457"/>
              <a:gd name="T14" fmla="*/ 403 w 457"/>
              <a:gd name="T15" fmla="*/ 134 h 457"/>
              <a:gd name="T16" fmla="*/ 354 w 457"/>
              <a:gd name="T17" fmla="*/ 30 h 457"/>
              <a:gd name="T18" fmla="*/ 282 w 457"/>
              <a:gd name="T19" fmla="*/ 59 h 457"/>
              <a:gd name="T20" fmla="*/ 244 w 457"/>
              <a:gd name="T21" fmla="*/ 0 h 457"/>
              <a:gd name="T22" fmla="*/ 174 w 457"/>
              <a:gd name="T23" fmla="*/ 60 h 457"/>
              <a:gd name="T24" fmla="*/ 131 w 457"/>
              <a:gd name="T25" fmla="*/ 55 h 457"/>
              <a:gd name="T26" fmla="*/ 77 w 457"/>
              <a:gd name="T27" fmla="*/ 56 h 457"/>
              <a:gd name="T28" fmla="*/ 70 w 457"/>
              <a:gd name="T29" fmla="*/ 149 h 457"/>
              <a:gd name="T30" fmla="*/ 37 w 457"/>
              <a:gd name="T31" fmla="*/ 175 h 457"/>
              <a:gd name="T32" fmla="*/ 0 w 457"/>
              <a:gd name="T33" fmla="*/ 284 h 457"/>
              <a:gd name="T34" fmla="*/ 70 w 457"/>
              <a:gd name="T35" fmla="*/ 308 h 457"/>
              <a:gd name="T36" fmla="*/ 53 w 457"/>
              <a:gd name="T37" fmla="*/ 376 h 457"/>
              <a:gd name="T38" fmla="*/ 145 w 457"/>
              <a:gd name="T39" fmla="*/ 385 h 457"/>
              <a:gd name="T40" fmla="*/ 174 w 457"/>
              <a:gd name="T41" fmla="*/ 419 h 457"/>
              <a:gd name="T42" fmla="*/ 282 w 457"/>
              <a:gd name="T43" fmla="*/ 457 h 457"/>
              <a:gd name="T44" fmla="*/ 310 w 457"/>
              <a:gd name="T45" fmla="*/ 386 h 457"/>
              <a:gd name="T46" fmla="*/ 351 w 457"/>
              <a:gd name="T47" fmla="*/ 412 h 457"/>
              <a:gd name="T48" fmla="*/ 428 w 457"/>
              <a:gd name="T49" fmla="*/ 351 h 457"/>
              <a:gd name="T50" fmla="*/ 398 w 457"/>
              <a:gd name="T51" fmla="*/ 282 h 457"/>
              <a:gd name="T52" fmla="*/ 397 w 457"/>
              <a:gd name="T53" fmla="*/ 351 h 457"/>
              <a:gd name="T54" fmla="*/ 351 w 457"/>
              <a:gd name="T55" fmla="*/ 390 h 457"/>
              <a:gd name="T56" fmla="*/ 313 w 457"/>
              <a:gd name="T57" fmla="*/ 359 h 457"/>
              <a:gd name="T58" fmla="*/ 268 w 457"/>
              <a:gd name="T59" fmla="*/ 379 h 457"/>
              <a:gd name="T60" fmla="*/ 260 w 457"/>
              <a:gd name="T61" fmla="*/ 435 h 457"/>
              <a:gd name="T62" fmla="*/ 196 w 457"/>
              <a:gd name="T63" fmla="*/ 419 h 457"/>
              <a:gd name="T64" fmla="*/ 188 w 457"/>
              <a:gd name="T65" fmla="*/ 379 h 457"/>
              <a:gd name="T66" fmla="*/ 142 w 457"/>
              <a:gd name="T67" fmla="*/ 358 h 457"/>
              <a:gd name="T68" fmla="*/ 69 w 457"/>
              <a:gd name="T69" fmla="*/ 361 h 457"/>
              <a:gd name="T70" fmla="*/ 98 w 457"/>
              <a:gd name="T71" fmla="*/ 312 h 457"/>
              <a:gd name="T72" fmla="*/ 79 w 457"/>
              <a:gd name="T73" fmla="*/ 269 h 457"/>
              <a:gd name="T74" fmla="*/ 22 w 457"/>
              <a:gd name="T75" fmla="*/ 261 h 457"/>
              <a:gd name="T76" fmla="*/ 37 w 457"/>
              <a:gd name="T77" fmla="*/ 197 h 457"/>
              <a:gd name="T78" fmla="*/ 78 w 457"/>
              <a:gd name="T79" fmla="*/ 189 h 457"/>
              <a:gd name="T80" fmla="*/ 97 w 457"/>
              <a:gd name="T81" fmla="*/ 145 h 457"/>
              <a:gd name="T82" fmla="*/ 93 w 457"/>
              <a:gd name="T83" fmla="*/ 72 h 457"/>
              <a:gd name="T84" fmla="*/ 115 w 457"/>
              <a:gd name="T85" fmla="*/ 71 h 457"/>
              <a:gd name="T86" fmla="*/ 196 w 457"/>
              <a:gd name="T87" fmla="*/ 75 h 457"/>
              <a:gd name="T88" fmla="*/ 244 w 457"/>
              <a:gd name="T89" fmla="*/ 22 h 457"/>
              <a:gd name="T90" fmla="*/ 260 w 457"/>
              <a:gd name="T91" fmla="*/ 76 h 457"/>
              <a:gd name="T92" fmla="*/ 308 w 457"/>
              <a:gd name="T93" fmla="*/ 94 h 457"/>
              <a:gd name="T94" fmla="*/ 353 w 457"/>
              <a:gd name="T95" fmla="*/ 61 h 457"/>
              <a:gd name="T96" fmla="*/ 387 w 457"/>
              <a:gd name="T97" fmla="*/ 118 h 457"/>
              <a:gd name="T98" fmla="*/ 364 w 457"/>
              <a:gd name="T99" fmla="*/ 152 h 457"/>
              <a:gd name="T100" fmla="*/ 381 w 457"/>
              <a:gd name="T101" fmla="*/ 196 h 457"/>
              <a:gd name="T102" fmla="*/ 434 w 457"/>
              <a:gd name="T103" fmla="*/ 244 h 457"/>
              <a:gd name="T104" fmla="*/ 381 w 457"/>
              <a:gd name="T105" fmla="*/ 260 h 457"/>
              <a:gd name="T106" fmla="*/ 363 w 457"/>
              <a:gd name="T107" fmla="*/ 306 h 457"/>
              <a:gd name="T108" fmla="*/ 397 w 457"/>
              <a:gd name="T109" fmla="*/ 351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57" h="457">
                <a:moveTo>
                  <a:pt x="229" y="146"/>
                </a:moveTo>
                <a:cubicBezTo>
                  <a:pt x="183" y="146"/>
                  <a:pt x="147" y="183"/>
                  <a:pt x="147" y="228"/>
                </a:cubicBezTo>
                <a:cubicBezTo>
                  <a:pt x="147" y="274"/>
                  <a:pt x="183" y="310"/>
                  <a:pt x="229" y="310"/>
                </a:cubicBezTo>
                <a:cubicBezTo>
                  <a:pt x="274" y="310"/>
                  <a:pt x="311" y="274"/>
                  <a:pt x="311" y="228"/>
                </a:cubicBezTo>
                <a:cubicBezTo>
                  <a:pt x="311" y="183"/>
                  <a:pt x="274" y="146"/>
                  <a:pt x="229" y="146"/>
                </a:cubicBezTo>
                <a:close/>
                <a:moveTo>
                  <a:pt x="229" y="288"/>
                </a:moveTo>
                <a:cubicBezTo>
                  <a:pt x="196" y="288"/>
                  <a:pt x="169" y="262"/>
                  <a:pt x="169" y="228"/>
                </a:cubicBezTo>
                <a:cubicBezTo>
                  <a:pt x="169" y="195"/>
                  <a:pt x="196" y="168"/>
                  <a:pt x="229" y="168"/>
                </a:cubicBezTo>
                <a:cubicBezTo>
                  <a:pt x="262" y="168"/>
                  <a:pt x="289" y="195"/>
                  <a:pt x="289" y="228"/>
                </a:cubicBezTo>
                <a:cubicBezTo>
                  <a:pt x="289" y="262"/>
                  <a:pt x="262" y="288"/>
                  <a:pt x="229" y="288"/>
                </a:cubicBezTo>
                <a:close/>
                <a:moveTo>
                  <a:pt x="419" y="282"/>
                </a:moveTo>
                <a:cubicBezTo>
                  <a:pt x="440" y="282"/>
                  <a:pt x="457" y="265"/>
                  <a:pt x="456" y="244"/>
                </a:cubicBezTo>
                <a:cubicBezTo>
                  <a:pt x="456" y="173"/>
                  <a:pt x="456" y="173"/>
                  <a:pt x="456" y="173"/>
                </a:cubicBezTo>
                <a:cubicBezTo>
                  <a:pt x="398" y="174"/>
                  <a:pt x="398" y="174"/>
                  <a:pt x="398" y="174"/>
                </a:cubicBezTo>
                <a:cubicBezTo>
                  <a:pt x="395" y="165"/>
                  <a:pt x="391" y="157"/>
                  <a:pt x="387" y="149"/>
                </a:cubicBezTo>
                <a:cubicBezTo>
                  <a:pt x="403" y="134"/>
                  <a:pt x="403" y="134"/>
                  <a:pt x="403" y="134"/>
                </a:cubicBezTo>
                <a:cubicBezTo>
                  <a:pt x="418" y="119"/>
                  <a:pt x="418" y="96"/>
                  <a:pt x="403" y="81"/>
                </a:cubicBezTo>
                <a:cubicBezTo>
                  <a:pt x="354" y="30"/>
                  <a:pt x="354" y="30"/>
                  <a:pt x="354" y="30"/>
                </a:cubicBezTo>
                <a:cubicBezTo>
                  <a:pt x="311" y="71"/>
                  <a:pt x="311" y="71"/>
                  <a:pt x="311" y="71"/>
                </a:cubicBezTo>
                <a:cubicBezTo>
                  <a:pt x="302" y="66"/>
                  <a:pt x="292" y="62"/>
                  <a:pt x="282" y="59"/>
                </a:cubicBezTo>
                <a:cubicBezTo>
                  <a:pt x="282" y="37"/>
                  <a:pt x="282" y="37"/>
                  <a:pt x="282" y="37"/>
                </a:cubicBezTo>
                <a:cubicBezTo>
                  <a:pt x="282" y="17"/>
                  <a:pt x="266" y="0"/>
                  <a:pt x="244" y="0"/>
                </a:cubicBezTo>
                <a:cubicBezTo>
                  <a:pt x="174" y="0"/>
                  <a:pt x="174" y="0"/>
                  <a:pt x="174" y="0"/>
                </a:cubicBezTo>
                <a:cubicBezTo>
                  <a:pt x="174" y="60"/>
                  <a:pt x="174" y="60"/>
                  <a:pt x="174" y="60"/>
                </a:cubicBezTo>
                <a:cubicBezTo>
                  <a:pt x="147" y="72"/>
                  <a:pt x="147" y="72"/>
                  <a:pt x="147" y="72"/>
                </a:cubicBezTo>
                <a:cubicBezTo>
                  <a:pt x="131" y="55"/>
                  <a:pt x="131" y="55"/>
                  <a:pt x="131" y="55"/>
                </a:cubicBezTo>
                <a:cubicBezTo>
                  <a:pt x="124" y="48"/>
                  <a:pt x="115" y="45"/>
                  <a:pt x="105" y="45"/>
                </a:cubicBezTo>
                <a:cubicBezTo>
                  <a:pt x="95" y="45"/>
                  <a:pt x="85" y="49"/>
                  <a:pt x="77" y="56"/>
                </a:cubicBezTo>
                <a:cubicBezTo>
                  <a:pt x="28" y="106"/>
                  <a:pt x="28" y="106"/>
                  <a:pt x="28" y="106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66" y="157"/>
                  <a:pt x="62" y="166"/>
                  <a:pt x="59" y="175"/>
                </a:cubicBezTo>
                <a:cubicBezTo>
                  <a:pt x="37" y="175"/>
                  <a:pt x="37" y="175"/>
                  <a:pt x="37" y="175"/>
                </a:cubicBezTo>
                <a:cubicBezTo>
                  <a:pt x="16" y="175"/>
                  <a:pt x="0" y="192"/>
                  <a:pt x="0" y="213"/>
                </a:cubicBezTo>
                <a:cubicBezTo>
                  <a:pt x="0" y="284"/>
                  <a:pt x="0" y="284"/>
                  <a:pt x="0" y="284"/>
                </a:cubicBezTo>
                <a:cubicBezTo>
                  <a:pt x="60" y="283"/>
                  <a:pt x="60" y="283"/>
                  <a:pt x="60" y="283"/>
                </a:cubicBezTo>
                <a:cubicBezTo>
                  <a:pt x="62" y="291"/>
                  <a:pt x="66" y="300"/>
                  <a:pt x="70" y="308"/>
                </a:cubicBezTo>
                <a:cubicBezTo>
                  <a:pt x="54" y="323"/>
                  <a:pt x="54" y="323"/>
                  <a:pt x="54" y="323"/>
                </a:cubicBezTo>
                <a:cubicBezTo>
                  <a:pt x="39" y="338"/>
                  <a:pt x="39" y="361"/>
                  <a:pt x="53" y="376"/>
                </a:cubicBezTo>
                <a:cubicBezTo>
                  <a:pt x="102" y="427"/>
                  <a:pt x="102" y="427"/>
                  <a:pt x="102" y="427"/>
                </a:cubicBezTo>
                <a:cubicBezTo>
                  <a:pt x="145" y="385"/>
                  <a:pt x="145" y="385"/>
                  <a:pt x="145" y="385"/>
                </a:cubicBezTo>
                <a:cubicBezTo>
                  <a:pt x="155" y="390"/>
                  <a:pt x="164" y="394"/>
                  <a:pt x="174" y="397"/>
                </a:cubicBezTo>
                <a:cubicBezTo>
                  <a:pt x="174" y="419"/>
                  <a:pt x="174" y="419"/>
                  <a:pt x="174" y="419"/>
                </a:cubicBezTo>
                <a:cubicBezTo>
                  <a:pt x="174" y="440"/>
                  <a:pt x="191" y="457"/>
                  <a:pt x="212" y="457"/>
                </a:cubicBezTo>
                <a:cubicBezTo>
                  <a:pt x="282" y="457"/>
                  <a:pt x="282" y="457"/>
                  <a:pt x="282" y="457"/>
                </a:cubicBezTo>
                <a:cubicBezTo>
                  <a:pt x="282" y="398"/>
                  <a:pt x="282" y="398"/>
                  <a:pt x="282" y="398"/>
                </a:cubicBezTo>
                <a:cubicBezTo>
                  <a:pt x="292" y="395"/>
                  <a:pt x="301" y="391"/>
                  <a:pt x="310" y="386"/>
                </a:cubicBezTo>
                <a:cubicBezTo>
                  <a:pt x="325" y="401"/>
                  <a:pt x="325" y="401"/>
                  <a:pt x="325" y="401"/>
                </a:cubicBezTo>
                <a:cubicBezTo>
                  <a:pt x="332" y="408"/>
                  <a:pt x="342" y="412"/>
                  <a:pt x="351" y="412"/>
                </a:cubicBezTo>
                <a:cubicBezTo>
                  <a:pt x="362" y="412"/>
                  <a:pt x="371" y="408"/>
                  <a:pt x="379" y="401"/>
                </a:cubicBezTo>
                <a:cubicBezTo>
                  <a:pt x="428" y="351"/>
                  <a:pt x="428" y="351"/>
                  <a:pt x="428" y="351"/>
                </a:cubicBezTo>
                <a:cubicBezTo>
                  <a:pt x="387" y="309"/>
                  <a:pt x="387" y="309"/>
                  <a:pt x="387" y="309"/>
                </a:cubicBezTo>
                <a:cubicBezTo>
                  <a:pt x="391" y="301"/>
                  <a:pt x="395" y="292"/>
                  <a:pt x="398" y="282"/>
                </a:cubicBezTo>
                <a:lnTo>
                  <a:pt x="419" y="282"/>
                </a:lnTo>
                <a:close/>
                <a:moveTo>
                  <a:pt x="397" y="351"/>
                </a:moveTo>
                <a:cubicBezTo>
                  <a:pt x="363" y="385"/>
                  <a:pt x="363" y="385"/>
                  <a:pt x="363" y="385"/>
                </a:cubicBezTo>
                <a:cubicBezTo>
                  <a:pt x="360" y="388"/>
                  <a:pt x="356" y="390"/>
                  <a:pt x="351" y="390"/>
                </a:cubicBezTo>
                <a:cubicBezTo>
                  <a:pt x="349" y="390"/>
                  <a:pt x="345" y="389"/>
                  <a:pt x="341" y="386"/>
                </a:cubicBezTo>
                <a:cubicBezTo>
                  <a:pt x="313" y="359"/>
                  <a:pt x="313" y="359"/>
                  <a:pt x="313" y="359"/>
                </a:cubicBezTo>
                <a:cubicBezTo>
                  <a:pt x="306" y="363"/>
                  <a:pt x="306" y="363"/>
                  <a:pt x="306" y="363"/>
                </a:cubicBezTo>
                <a:cubicBezTo>
                  <a:pt x="294" y="370"/>
                  <a:pt x="282" y="375"/>
                  <a:pt x="268" y="379"/>
                </a:cubicBezTo>
                <a:cubicBezTo>
                  <a:pt x="260" y="381"/>
                  <a:pt x="260" y="381"/>
                  <a:pt x="260" y="381"/>
                </a:cubicBezTo>
                <a:cubicBezTo>
                  <a:pt x="260" y="435"/>
                  <a:pt x="260" y="435"/>
                  <a:pt x="260" y="435"/>
                </a:cubicBezTo>
                <a:cubicBezTo>
                  <a:pt x="212" y="435"/>
                  <a:pt x="212" y="435"/>
                  <a:pt x="212" y="435"/>
                </a:cubicBezTo>
                <a:cubicBezTo>
                  <a:pt x="203" y="435"/>
                  <a:pt x="196" y="428"/>
                  <a:pt x="196" y="419"/>
                </a:cubicBezTo>
                <a:cubicBezTo>
                  <a:pt x="196" y="381"/>
                  <a:pt x="196" y="381"/>
                  <a:pt x="196" y="381"/>
                </a:cubicBezTo>
                <a:cubicBezTo>
                  <a:pt x="188" y="379"/>
                  <a:pt x="188" y="379"/>
                  <a:pt x="188" y="379"/>
                </a:cubicBezTo>
                <a:cubicBezTo>
                  <a:pt x="175" y="375"/>
                  <a:pt x="161" y="369"/>
                  <a:pt x="149" y="362"/>
                </a:cubicBezTo>
                <a:cubicBezTo>
                  <a:pt x="142" y="358"/>
                  <a:pt x="142" y="358"/>
                  <a:pt x="142" y="358"/>
                </a:cubicBezTo>
                <a:cubicBezTo>
                  <a:pt x="103" y="396"/>
                  <a:pt x="103" y="396"/>
                  <a:pt x="103" y="396"/>
                </a:cubicBezTo>
                <a:cubicBezTo>
                  <a:pt x="69" y="361"/>
                  <a:pt x="69" y="361"/>
                  <a:pt x="69" y="361"/>
                </a:cubicBezTo>
                <a:cubicBezTo>
                  <a:pt x="63" y="354"/>
                  <a:pt x="63" y="345"/>
                  <a:pt x="69" y="339"/>
                </a:cubicBezTo>
                <a:cubicBezTo>
                  <a:pt x="98" y="312"/>
                  <a:pt x="98" y="312"/>
                  <a:pt x="98" y="312"/>
                </a:cubicBezTo>
                <a:cubicBezTo>
                  <a:pt x="93" y="305"/>
                  <a:pt x="93" y="305"/>
                  <a:pt x="93" y="305"/>
                </a:cubicBezTo>
                <a:cubicBezTo>
                  <a:pt x="87" y="293"/>
                  <a:pt x="82" y="281"/>
                  <a:pt x="79" y="269"/>
                </a:cubicBezTo>
                <a:cubicBezTo>
                  <a:pt x="76" y="261"/>
                  <a:pt x="76" y="261"/>
                  <a:pt x="76" y="261"/>
                </a:cubicBezTo>
                <a:cubicBezTo>
                  <a:pt x="22" y="261"/>
                  <a:pt x="22" y="261"/>
                  <a:pt x="22" y="261"/>
                </a:cubicBezTo>
                <a:cubicBezTo>
                  <a:pt x="22" y="213"/>
                  <a:pt x="22" y="213"/>
                  <a:pt x="22" y="213"/>
                </a:cubicBezTo>
                <a:cubicBezTo>
                  <a:pt x="22" y="204"/>
                  <a:pt x="28" y="197"/>
                  <a:pt x="37" y="197"/>
                </a:cubicBezTo>
                <a:cubicBezTo>
                  <a:pt x="76" y="197"/>
                  <a:pt x="76" y="197"/>
                  <a:pt x="76" y="197"/>
                </a:cubicBezTo>
                <a:cubicBezTo>
                  <a:pt x="78" y="189"/>
                  <a:pt x="78" y="189"/>
                  <a:pt x="78" y="189"/>
                </a:cubicBezTo>
                <a:cubicBezTo>
                  <a:pt x="82" y="176"/>
                  <a:pt x="87" y="164"/>
                  <a:pt x="93" y="152"/>
                </a:cubicBezTo>
                <a:cubicBezTo>
                  <a:pt x="97" y="145"/>
                  <a:pt x="97" y="145"/>
                  <a:pt x="97" y="145"/>
                </a:cubicBezTo>
                <a:cubicBezTo>
                  <a:pt x="59" y="106"/>
                  <a:pt x="59" y="106"/>
                  <a:pt x="59" y="106"/>
                </a:cubicBezTo>
                <a:cubicBezTo>
                  <a:pt x="93" y="72"/>
                  <a:pt x="93" y="72"/>
                  <a:pt x="93" y="72"/>
                </a:cubicBezTo>
                <a:cubicBezTo>
                  <a:pt x="96" y="68"/>
                  <a:pt x="100" y="67"/>
                  <a:pt x="105" y="67"/>
                </a:cubicBezTo>
                <a:cubicBezTo>
                  <a:pt x="108" y="67"/>
                  <a:pt x="112" y="67"/>
                  <a:pt x="115" y="71"/>
                </a:cubicBezTo>
                <a:cubicBezTo>
                  <a:pt x="142" y="98"/>
                  <a:pt x="142" y="98"/>
                  <a:pt x="142" y="98"/>
                </a:cubicBezTo>
                <a:cubicBezTo>
                  <a:pt x="196" y="75"/>
                  <a:pt x="196" y="75"/>
                  <a:pt x="196" y="75"/>
                </a:cubicBezTo>
                <a:cubicBezTo>
                  <a:pt x="196" y="22"/>
                  <a:pt x="196" y="22"/>
                  <a:pt x="196" y="22"/>
                </a:cubicBezTo>
                <a:cubicBezTo>
                  <a:pt x="244" y="22"/>
                  <a:pt x="244" y="22"/>
                  <a:pt x="244" y="22"/>
                </a:cubicBezTo>
                <a:cubicBezTo>
                  <a:pt x="253" y="22"/>
                  <a:pt x="260" y="29"/>
                  <a:pt x="260" y="37"/>
                </a:cubicBezTo>
                <a:cubicBezTo>
                  <a:pt x="260" y="76"/>
                  <a:pt x="260" y="76"/>
                  <a:pt x="260" y="76"/>
                </a:cubicBezTo>
                <a:cubicBezTo>
                  <a:pt x="268" y="78"/>
                  <a:pt x="268" y="78"/>
                  <a:pt x="268" y="78"/>
                </a:cubicBezTo>
                <a:cubicBezTo>
                  <a:pt x="282" y="82"/>
                  <a:pt x="295" y="87"/>
                  <a:pt x="308" y="94"/>
                </a:cubicBezTo>
                <a:cubicBezTo>
                  <a:pt x="315" y="99"/>
                  <a:pt x="315" y="99"/>
                  <a:pt x="315" y="99"/>
                </a:cubicBezTo>
                <a:cubicBezTo>
                  <a:pt x="353" y="61"/>
                  <a:pt x="353" y="61"/>
                  <a:pt x="353" y="61"/>
                </a:cubicBezTo>
                <a:cubicBezTo>
                  <a:pt x="387" y="96"/>
                  <a:pt x="387" y="96"/>
                  <a:pt x="387" y="96"/>
                </a:cubicBezTo>
                <a:cubicBezTo>
                  <a:pt x="393" y="103"/>
                  <a:pt x="394" y="112"/>
                  <a:pt x="387" y="118"/>
                </a:cubicBezTo>
                <a:cubicBezTo>
                  <a:pt x="360" y="144"/>
                  <a:pt x="360" y="144"/>
                  <a:pt x="360" y="144"/>
                </a:cubicBezTo>
                <a:cubicBezTo>
                  <a:pt x="364" y="152"/>
                  <a:pt x="364" y="152"/>
                  <a:pt x="364" y="152"/>
                </a:cubicBezTo>
                <a:cubicBezTo>
                  <a:pt x="370" y="163"/>
                  <a:pt x="375" y="175"/>
                  <a:pt x="379" y="188"/>
                </a:cubicBezTo>
                <a:cubicBezTo>
                  <a:pt x="381" y="196"/>
                  <a:pt x="381" y="196"/>
                  <a:pt x="381" y="196"/>
                </a:cubicBezTo>
                <a:cubicBezTo>
                  <a:pt x="434" y="196"/>
                  <a:pt x="434" y="196"/>
                  <a:pt x="434" y="196"/>
                </a:cubicBezTo>
                <a:cubicBezTo>
                  <a:pt x="434" y="244"/>
                  <a:pt x="434" y="244"/>
                  <a:pt x="434" y="244"/>
                </a:cubicBezTo>
                <a:cubicBezTo>
                  <a:pt x="434" y="253"/>
                  <a:pt x="428" y="260"/>
                  <a:pt x="419" y="260"/>
                </a:cubicBezTo>
                <a:cubicBezTo>
                  <a:pt x="381" y="260"/>
                  <a:pt x="381" y="260"/>
                  <a:pt x="381" y="260"/>
                </a:cubicBezTo>
                <a:cubicBezTo>
                  <a:pt x="379" y="268"/>
                  <a:pt x="379" y="268"/>
                  <a:pt x="379" y="268"/>
                </a:cubicBezTo>
                <a:cubicBezTo>
                  <a:pt x="375" y="282"/>
                  <a:pt x="370" y="294"/>
                  <a:pt x="363" y="306"/>
                </a:cubicBezTo>
                <a:cubicBezTo>
                  <a:pt x="359" y="313"/>
                  <a:pt x="359" y="313"/>
                  <a:pt x="359" y="313"/>
                </a:cubicBezTo>
                <a:lnTo>
                  <a:pt x="397" y="3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5"/>
          <p:cNvSpPr>
            <a:spLocks noEditPoints="1"/>
          </p:cNvSpPr>
          <p:nvPr/>
        </p:nvSpPr>
        <p:spPr bwMode="auto">
          <a:xfrm>
            <a:off x="8101110" y="3851982"/>
            <a:ext cx="515089" cy="618497"/>
          </a:xfrm>
          <a:custGeom>
            <a:avLst/>
            <a:gdLst>
              <a:gd name="T0" fmla="*/ 398 w 398"/>
              <a:gd name="T1" fmla="*/ 160 h 478"/>
              <a:gd name="T2" fmla="*/ 336 w 398"/>
              <a:gd name="T3" fmla="*/ 98 h 478"/>
              <a:gd name="T4" fmla="*/ 274 w 398"/>
              <a:gd name="T5" fmla="*/ 160 h 478"/>
              <a:gd name="T6" fmla="*/ 325 w 398"/>
              <a:gd name="T7" fmla="*/ 221 h 478"/>
              <a:gd name="T8" fmla="*/ 325 w 398"/>
              <a:gd name="T9" fmla="*/ 357 h 478"/>
              <a:gd name="T10" fmla="*/ 226 w 398"/>
              <a:gd name="T11" fmla="*/ 456 h 478"/>
              <a:gd name="T12" fmla="*/ 129 w 398"/>
              <a:gd name="T13" fmla="*/ 362 h 478"/>
              <a:gd name="T14" fmla="*/ 129 w 398"/>
              <a:gd name="T15" fmla="*/ 335 h 478"/>
              <a:gd name="T16" fmla="*/ 238 w 398"/>
              <a:gd name="T17" fmla="*/ 255 h 478"/>
              <a:gd name="T18" fmla="*/ 238 w 398"/>
              <a:gd name="T19" fmla="*/ 254 h 478"/>
              <a:gd name="T20" fmla="*/ 238 w 398"/>
              <a:gd name="T21" fmla="*/ 97 h 478"/>
              <a:gd name="T22" fmla="*/ 198 w 398"/>
              <a:gd name="T23" fmla="*/ 28 h 478"/>
              <a:gd name="T24" fmla="*/ 168 w 398"/>
              <a:gd name="T25" fmla="*/ 0 h 478"/>
              <a:gd name="T26" fmla="*/ 137 w 398"/>
              <a:gd name="T27" fmla="*/ 30 h 478"/>
              <a:gd name="T28" fmla="*/ 168 w 398"/>
              <a:gd name="T29" fmla="*/ 60 h 478"/>
              <a:gd name="T30" fmla="*/ 191 w 398"/>
              <a:gd name="T31" fmla="*/ 50 h 478"/>
              <a:gd name="T32" fmla="*/ 216 w 398"/>
              <a:gd name="T33" fmla="*/ 96 h 478"/>
              <a:gd name="T34" fmla="*/ 216 w 398"/>
              <a:gd name="T35" fmla="*/ 253 h 478"/>
              <a:gd name="T36" fmla="*/ 118 w 398"/>
              <a:gd name="T37" fmla="*/ 313 h 478"/>
              <a:gd name="T38" fmla="*/ 22 w 398"/>
              <a:gd name="T39" fmla="*/ 253 h 478"/>
              <a:gd name="T40" fmla="*/ 22 w 398"/>
              <a:gd name="T41" fmla="*/ 97 h 478"/>
              <a:gd name="T42" fmla="*/ 46 w 398"/>
              <a:gd name="T43" fmla="*/ 51 h 478"/>
              <a:gd name="T44" fmla="*/ 68 w 398"/>
              <a:gd name="T45" fmla="*/ 60 h 478"/>
              <a:gd name="T46" fmla="*/ 99 w 398"/>
              <a:gd name="T47" fmla="*/ 30 h 478"/>
              <a:gd name="T48" fmla="*/ 68 w 398"/>
              <a:gd name="T49" fmla="*/ 0 h 478"/>
              <a:gd name="T50" fmla="*/ 38 w 398"/>
              <a:gd name="T51" fmla="*/ 30 h 478"/>
              <a:gd name="T52" fmla="*/ 38 w 398"/>
              <a:gd name="T53" fmla="*/ 30 h 478"/>
              <a:gd name="T54" fmla="*/ 0 w 398"/>
              <a:gd name="T55" fmla="*/ 97 h 478"/>
              <a:gd name="T56" fmla="*/ 0 w 398"/>
              <a:gd name="T57" fmla="*/ 254 h 478"/>
              <a:gd name="T58" fmla="*/ 0 w 398"/>
              <a:gd name="T59" fmla="*/ 256 h 478"/>
              <a:gd name="T60" fmla="*/ 21 w 398"/>
              <a:gd name="T61" fmla="*/ 296 h 478"/>
              <a:gd name="T62" fmla="*/ 107 w 398"/>
              <a:gd name="T63" fmla="*/ 334 h 478"/>
              <a:gd name="T64" fmla="*/ 107 w 398"/>
              <a:gd name="T65" fmla="*/ 363 h 478"/>
              <a:gd name="T66" fmla="*/ 226 w 398"/>
              <a:gd name="T67" fmla="*/ 478 h 478"/>
              <a:gd name="T68" fmla="*/ 347 w 398"/>
              <a:gd name="T69" fmla="*/ 358 h 478"/>
              <a:gd name="T70" fmla="*/ 347 w 398"/>
              <a:gd name="T71" fmla="*/ 357 h 478"/>
              <a:gd name="T72" fmla="*/ 347 w 398"/>
              <a:gd name="T73" fmla="*/ 221 h 478"/>
              <a:gd name="T74" fmla="*/ 398 w 398"/>
              <a:gd name="T75" fmla="*/ 160 h 478"/>
              <a:gd name="T76" fmla="*/ 336 w 398"/>
              <a:gd name="T77" fmla="*/ 201 h 478"/>
              <a:gd name="T78" fmla="*/ 296 w 398"/>
              <a:gd name="T79" fmla="*/ 160 h 478"/>
              <a:gd name="T80" fmla="*/ 336 w 398"/>
              <a:gd name="T81" fmla="*/ 120 h 478"/>
              <a:gd name="T82" fmla="*/ 376 w 398"/>
              <a:gd name="T83" fmla="*/ 160 h 478"/>
              <a:gd name="T84" fmla="*/ 336 w 398"/>
              <a:gd name="T85" fmla="*/ 201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98" h="478">
                <a:moveTo>
                  <a:pt x="398" y="160"/>
                </a:moveTo>
                <a:cubicBezTo>
                  <a:pt x="398" y="126"/>
                  <a:pt x="370" y="98"/>
                  <a:pt x="336" y="98"/>
                </a:cubicBezTo>
                <a:cubicBezTo>
                  <a:pt x="301" y="98"/>
                  <a:pt x="274" y="126"/>
                  <a:pt x="274" y="160"/>
                </a:cubicBezTo>
                <a:cubicBezTo>
                  <a:pt x="274" y="191"/>
                  <a:pt x="296" y="216"/>
                  <a:pt x="325" y="221"/>
                </a:cubicBezTo>
                <a:cubicBezTo>
                  <a:pt x="325" y="357"/>
                  <a:pt x="325" y="357"/>
                  <a:pt x="325" y="357"/>
                </a:cubicBezTo>
                <a:cubicBezTo>
                  <a:pt x="325" y="363"/>
                  <a:pt x="318" y="456"/>
                  <a:pt x="226" y="456"/>
                </a:cubicBezTo>
                <a:cubicBezTo>
                  <a:pt x="133" y="456"/>
                  <a:pt x="129" y="366"/>
                  <a:pt x="129" y="362"/>
                </a:cubicBezTo>
                <a:cubicBezTo>
                  <a:pt x="129" y="335"/>
                  <a:pt x="129" y="335"/>
                  <a:pt x="129" y="335"/>
                </a:cubicBezTo>
                <a:cubicBezTo>
                  <a:pt x="228" y="329"/>
                  <a:pt x="238" y="256"/>
                  <a:pt x="238" y="255"/>
                </a:cubicBezTo>
                <a:cubicBezTo>
                  <a:pt x="238" y="255"/>
                  <a:pt x="238" y="254"/>
                  <a:pt x="238" y="254"/>
                </a:cubicBezTo>
                <a:cubicBezTo>
                  <a:pt x="238" y="97"/>
                  <a:pt x="238" y="97"/>
                  <a:pt x="238" y="97"/>
                </a:cubicBezTo>
                <a:cubicBezTo>
                  <a:pt x="238" y="79"/>
                  <a:pt x="230" y="46"/>
                  <a:pt x="198" y="28"/>
                </a:cubicBezTo>
                <a:cubicBezTo>
                  <a:pt x="197" y="12"/>
                  <a:pt x="184" y="0"/>
                  <a:pt x="168" y="0"/>
                </a:cubicBezTo>
                <a:cubicBezTo>
                  <a:pt x="151" y="0"/>
                  <a:pt x="137" y="13"/>
                  <a:pt x="137" y="30"/>
                </a:cubicBezTo>
                <a:cubicBezTo>
                  <a:pt x="137" y="47"/>
                  <a:pt x="151" y="60"/>
                  <a:pt x="168" y="60"/>
                </a:cubicBezTo>
                <a:cubicBezTo>
                  <a:pt x="177" y="60"/>
                  <a:pt x="185" y="56"/>
                  <a:pt x="191" y="50"/>
                </a:cubicBezTo>
                <a:cubicBezTo>
                  <a:pt x="216" y="66"/>
                  <a:pt x="216" y="94"/>
                  <a:pt x="216" y="96"/>
                </a:cubicBezTo>
                <a:cubicBezTo>
                  <a:pt x="216" y="253"/>
                  <a:pt x="216" y="253"/>
                  <a:pt x="216" y="253"/>
                </a:cubicBezTo>
                <a:cubicBezTo>
                  <a:pt x="215" y="259"/>
                  <a:pt x="204" y="313"/>
                  <a:pt x="118" y="313"/>
                </a:cubicBezTo>
                <a:cubicBezTo>
                  <a:pt x="38" y="313"/>
                  <a:pt x="24" y="260"/>
                  <a:pt x="22" y="253"/>
                </a:cubicBezTo>
                <a:cubicBezTo>
                  <a:pt x="22" y="97"/>
                  <a:pt x="22" y="97"/>
                  <a:pt x="22" y="97"/>
                </a:cubicBezTo>
                <a:cubicBezTo>
                  <a:pt x="22" y="73"/>
                  <a:pt x="34" y="59"/>
                  <a:pt x="46" y="51"/>
                </a:cubicBezTo>
                <a:cubicBezTo>
                  <a:pt x="52" y="57"/>
                  <a:pt x="59" y="60"/>
                  <a:pt x="68" y="60"/>
                </a:cubicBezTo>
                <a:cubicBezTo>
                  <a:pt x="85" y="60"/>
                  <a:pt x="99" y="47"/>
                  <a:pt x="99" y="30"/>
                </a:cubicBezTo>
                <a:cubicBezTo>
                  <a:pt x="99" y="13"/>
                  <a:pt x="85" y="0"/>
                  <a:pt x="68" y="0"/>
                </a:cubicBezTo>
                <a:cubicBezTo>
                  <a:pt x="51" y="0"/>
                  <a:pt x="38" y="13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19" y="42"/>
                  <a:pt x="0" y="63"/>
                  <a:pt x="0" y="97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4"/>
                  <a:pt x="0" y="255"/>
                  <a:pt x="0" y="256"/>
                </a:cubicBezTo>
                <a:cubicBezTo>
                  <a:pt x="0" y="256"/>
                  <a:pt x="4" y="276"/>
                  <a:pt x="21" y="296"/>
                </a:cubicBezTo>
                <a:cubicBezTo>
                  <a:pt x="35" y="312"/>
                  <a:pt x="61" y="332"/>
                  <a:pt x="107" y="334"/>
                </a:cubicBezTo>
                <a:cubicBezTo>
                  <a:pt x="107" y="363"/>
                  <a:pt x="107" y="363"/>
                  <a:pt x="107" y="363"/>
                </a:cubicBezTo>
                <a:cubicBezTo>
                  <a:pt x="107" y="364"/>
                  <a:pt x="112" y="478"/>
                  <a:pt x="226" y="478"/>
                </a:cubicBezTo>
                <a:cubicBezTo>
                  <a:pt x="341" y="478"/>
                  <a:pt x="347" y="359"/>
                  <a:pt x="347" y="358"/>
                </a:cubicBezTo>
                <a:cubicBezTo>
                  <a:pt x="347" y="358"/>
                  <a:pt x="347" y="358"/>
                  <a:pt x="347" y="357"/>
                </a:cubicBezTo>
                <a:cubicBezTo>
                  <a:pt x="347" y="221"/>
                  <a:pt x="347" y="221"/>
                  <a:pt x="347" y="221"/>
                </a:cubicBezTo>
                <a:cubicBezTo>
                  <a:pt x="376" y="216"/>
                  <a:pt x="398" y="191"/>
                  <a:pt x="398" y="160"/>
                </a:cubicBezTo>
                <a:close/>
                <a:moveTo>
                  <a:pt x="336" y="201"/>
                </a:moveTo>
                <a:cubicBezTo>
                  <a:pt x="314" y="201"/>
                  <a:pt x="296" y="182"/>
                  <a:pt x="296" y="160"/>
                </a:cubicBezTo>
                <a:cubicBezTo>
                  <a:pt x="296" y="138"/>
                  <a:pt x="314" y="120"/>
                  <a:pt x="336" y="120"/>
                </a:cubicBezTo>
                <a:cubicBezTo>
                  <a:pt x="358" y="120"/>
                  <a:pt x="376" y="138"/>
                  <a:pt x="376" y="160"/>
                </a:cubicBezTo>
                <a:cubicBezTo>
                  <a:pt x="376" y="182"/>
                  <a:pt x="358" y="201"/>
                  <a:pt x="336" y="2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9" name="Group 18"/>
          <p:cNvGrpSpPr/>
          <p:nvPr/>
        </p:nvGrpSpPr>
        <p:grpSpPr>
          <a:xfrm>
            <a:off x="10850400" y="1421265"/>
            <a:ext cx="585328" cy="688737"/>
            <a:chOff x="5939715" y="2572185"/>
            <a:chExt cx="585328" cy="688737"/>
          </a:xfrm>
          <a:solidFill>
            <a:schemeClr val="accent1"/>
          </a:solidFill>
        </p:grpSpPr>
        <p:sp>
          <p:nvSpPr>
            <p:cNvPr id="20" name="Freeform 16"/>
            <p:cNvSpPr>
              <a:spLocks noEditPoints="1"/>
            </p:cNvSpPr>
            <p:nvPr/>
          </p:nvSpPr>
          <p:spPr bwMode="auto">
            <a:xfrm>
              <a:off x="6178047" y="2630159"/>
              <a:ext cx="107961" cy="107961"/>
            </a:xfrm>
            <a:custGeom>
              <a:avLst/>
              <a:gdLst>
                <a:gd name="T0" fmla="*/ 41 w 83"/>
                <a:gd name="T1" fmla="*/ 83 h 83"/>
                <a:gd name="T2" fmla="*/ 0 w 83"/>
                <a:gd name="T3" fmla="*/ 41 h 83"/>
                <a:gd name="T4" fmla="*/ 41 w 83"/>
                <a:gd name="T5" fmla="*/ 0 h 83"/>
                <a:gd name="T6" fmla="*/ 83 w 83"/>
                <a:gd name="T7" fmla="*/ 41 h 83"/>
                <a:gd name="T8" fmla="*/ 41 w 83"/>
                <a:gd name="T9" fmla="*/ 83 h 83"/>
                <a:gd name="T10" fmla="*/ 41 w 83"/>
                <a:gd name="T11" fmla="*/ 22 h 83"/>
                <a:gd name="T12" fmla="*/ 22 w 83"/>
                <a:gd name="T13" fmla="*/ 41 h 83"/>
                <a:gd name="T14" fmla="*/ 41 w 83"/>
                <a:gd name="T15" fmla="*/ 61 h 83"/>
                <a:gd name="T16" fmla="*/ 61 w 83"/>
                <a:gd name="T17" fmla="*/ 41 h 83"/>
                <a:gd name="T18" fmla="*/ 41 w 83"/>
                <a:gd name="T19" fmla="*/ 2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3">
                  <a:moveTo>
                    <a:pt x="41" y="83"/>
                  </a:moveTo>
                  <a:cubicBezTo>
                    <a:pt x="19" y="83"/>
                    <a:pt x="0" y="64"/>
                    <a:pt x="0" y="41"/>
                  </a:cubicBezTo>
                  <a:cubicBezTo>
                    <a:pt x="0" y="18"/>
                    <a:pt x="19" y="0"/>
                    <a:pt x="41" y="0"/>
                  </a:cubicBezTo>
                  <a:cubicBezTo>
                    <a:pt x="64" y="0"/>
                    <a:pt x="83" y="18"/>
                    <a:pt x="83" y="41"/>
                  </a:cubicBezTo>
                  <a:cubicBezTo>
                    <a:pt x="83" y="64"/>
                    <a:pt x="64" y="83"/>
                    <a:pt x="41" y="83"/>
                  </a:cubicBezTo>
                  <a:close/>
                  <a:moveTo>
                    <a:pt x="41" y="22"/>
                  </a:moveTo>
                  <a:cubicBezTo>
                    <a:pt x="31" y="22"/>
                    <a:pt x="22" y="30"/>
                    <a:pt x="22" y="41"/>
                  </a:cubicBezTo>
                  <a:cubicBezTo>
                    <a:pt x="22" y="52"/>
                    <a:pt x="31" y="61"/>
                    <a:pt x="41" y="61"/>
                  </a:cubicBezTo>
                  <a:cubicBezTo>
                    <a:pt x="52" y="61"/>
                    <a:pt x="61" y="52"/>
                    <a:pt x="61" y="41"/>
                  </a:cubicBezTo>
                  <a:cubicBezTo>
                    <a:pt x="61" y="30"/>
                    <a:pt x="52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1" name="Freeform 17"/>
            <p:cNvSpPr>
              <a:spLocks noEditPoints="1"/>
            </p:cNvSpPr>
            <p:nvPr/>
          </p:nvSpPr>
          <p:spPr bwMode="auto">
            <a:xfrm>
              <a:off x="5939715" y="2572185"/>
              <a:ext cx="585328" cy="688737"/>
            </a:xfrm>
            <a:custGeom>
              <a:avLst/>
              <a:gdLst>
                <a:gd name="T0" fmla="*/ 41 w 451"/>
                <a:gd name="T1" fmla="*/ 436 h 531"/>
                <a:gd name="T2" fmla="*/ 12 w 451"/>
                <a:gd name="T3" fmla="*/ 303 h 531"/>
                <a:gd name="T4" fmla="*/ 107 w 451"/>
                <a:gd name="T5" fmla="*/ 400 h 531"/>
                <a:gd name="T6" fmla="*/ 189 w 451"/>
                <a:gd name="T7" fmla="*/ 278 h 531"/>
                <a:gd name="T8" fmla="*/ 103 w 451"/>
                <a:gd name="T9" fmla="*/ 205 h 531"/>
                <a:gd name="T10" fmla="*/ 189 w 451"/>
                <a:gd name="T11" fmla="*/ 181 h 531"/>
                <a:gd name="T12" fmla="*/ 225 w 451"/>
                <a:gd name="T13" fmla="*/ 0 h 531"/>
                <a:gd name="T14" fmla="*/ 262 w 451"/>
                <a:gd name="T15" fmla="*/ 181 h 531"/>
                <a:gd name="T16" fmla="*/ 348 w 451"/>
                <a:gd name="T17" fmla="*/ 205 h 531"/>
                <a:gd name="T18" fmla="*/ 337 w 451"/>
                <a:gd name="T19" fmla="*/ 264 h 531"/>
                <a:gd name="T20" fmla="*/ 262 w 451"/>
                <a:gd name="T21" fmla="*/ 278 h 531"/>
                <a:gd name="T22" fmla="*/ 341 w 451"/>
                <a:gd name="T23" fmla="*/ 399 h 531"/>
                <a:gd name="T24" fmla="*/ 439 w 451"/>
                <a:gd name="T25" fmla="*/ 303 h 531"/>
                <a:gd name="T26" fmla="*/ 407 w 451"/>
                <a:gd name="T27" fmla="*/ 434 h 531"/>
                <a:gd name="T28" fmla="*/ 49 w 451"/>
                <a:gd name="T29" fmla="*/ 407 h 531"/>
                <a:gd name="T30" fmla="*/ 224 w 451"/>
                <a:gd name="T31" fmla="*/ 509 h 531"/>
                <a:gd name="T32" fmla="*/ 400 w 451"/>
                <a:gd name="T33" fmla="*/ 405 h 531"/>
                <a:gd name="T34" fmla="*/ 420 w 451"/>
                <a:gd name="T35" fmla="*/ 339 h 531"/>
                <a:gd name="T36" fmla="*/ 374 w 451"/>
                <a:gd name="T37" fmla="*/ 391 h 531"/>
                <a:gd name="T38" fmla="*/ 253 w 451"/>
                <a:gd name="T39" fmla="*/ 472 h 531"/>
                <a:gd name="T40" fmla="*/ 240 w 451"/>
                <a:gd name="T41" fmla="*/ 256 h 531"/>
                <a:gd name="T42" fmla="*/ 320 w 451"/>
                <a:gd name="T43" fmla="*/ 249 h 531"/>
                <a:gd name="T44" fmla="*/ 326 w 451"/>
                <a:gd name="T45" fmla="*/ 231 h 531"/>
                <a:gd name="T46" fmla="*/ 240 w 451"/>
                <a:gd name="T47" fmla="*/ 227 h 531"/>
                <a:gd name="T48" fmla="*/ 247 w 451"/>
                <a:gd name="T49" fmla="*/ 163 h 531"/>
                <a:gd name="T50" fmla="*/ 225 w 451"/>
                <a:gd name="T51" fmla="*/ 22 h 531"/>
                <a:gd name="T52" fmla="*/ 204 w 451"/>
                <a:gd name="T53" fmla="*/ 163 h 531"/>
                <a:gd name="T54" fmla="*/ 211 w 451"/>
                <a:gd name="T55" fmla="*/ 227 h 531"/>
                <a:gd name="T56" fmla="*/ 125 w 451"/>
                <a:gd name="T57" fmla="*/ 256 h 531"/>
                <a:gd name="T58" fmla="*/ 211 w 451"/>
                <a:gd name="T59" fmla="*/ 474 h 531"/>
                <a:gd name="T60" fmla="*/ 82 w 451"/>
                <a:gd name="T61" fmla="*/ 403 h 531"/>
                <a:gd name="T62" fmla="*/ 100 w 451"/>
                <a:gd name="T63" fmla="*/ 380 h 531"/>
                <a:gd name="T64" fmla="*/ 25 w 451"/>
                <a:gd name="T65" fmla="*/ 419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1" h="531">
                  <a:moveTo>
                    <a:pt x="224" y="531"/>
                  </a:moveTo>
                  <a:cubicBezTo>
                    <a:pt x="150" y="531"/>
                    <a:pt x="83" y="496"/>
                    <a:pt x="41" y="436"/>
                  </a:cubicBezTo>
                  <a:cubicBezTo>
                    <a:pt x="0" y="457"/>
                    <a:pt x="0" y="457"/>
                    <a:pt x="0" y="457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45" y="381"/>
                    <a:pt x="145" y="381"/>
                    <a:pt x="145" y="381"/>
                  </a:cubicBezTo>
                  <a:cubicBezTo>
                    <a:pt x="107" y="400"/>
                    <a:pt x="107" y="400"/>
                    <a:pt x="107" y="400"/>
                  </a:cubicBezTo>
                  <a:cubicBezTo>
                    <a:pt x="124" y="418"/>
                    <a:pt x="154" y="438"/>
                    <a:pt x="189" y="447"/>
                  </a:cubicBezTo>
                  <a:cubicBezTo>
                    <a:pt x="189" y="278"/>
                    <a:pt x="189" y="278"/>
                    <a:pt x="189" y="278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89" y="205"/>
                    <a:pt x="189" y="205"/>
                    <a:pt x="189" y="205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54" y="167"/>
                    <a:pt x="131" y="133"/>
                    <a:pt x="131" y="94"/>
                  </a:cubicBezTo>
                  <a:cubicBezTo>
                    <a:pt x="131" y="42"/>
                    <a:pt x="174" y="0"/>
                    <a:pt x="225" y="0"/>
                  </a:cubicBezTo>
                  <a:cubicBezTo>
                    <a:pt x="277" y="0"/>
                    <a:pt x="320" y="42"/>
                    <a:pt x="320" y="94"/>
                  </a:cubicBezTo>
                  <a:cubicBezTo>
                    <a:pt x="320" y="133"/>
                    <a:pt x="297" y="167"/>
                    <a:pt x="262" y="181"/>
                  </a:cubicBezTo>
                  <a:cubicBezTo>
                    <a:pt x="262" y="205"/>
                    <a:pt x="262" y="205"/>
                    <a:pt x="262" y="205"/>
                  </a:cubicBezTo>
                  <a:cubicBezTo>
                    <a:pt x="348" y="205"/>
                    <a:pt x="348" y="205"/>
                    <a:pt x="348" y="205"/>
                  </a:cubicBezTo>
                  <a:cubicBezTo>
                    <a:pt x="348" y="231"/>
                    <a:pt x="348" y="231"/>
                    <a:pt x="348" y="231"/>
                  </a:cubicBezTo>
                  <a:cubicBezTo>
                    <a:pt x="348" y="234"/>
                    <a:pt x="348" y="251"/>
                    <a:pt x="337" y="264"/>
                  </a:cubicBezTo>
                  <a:cubicBezTo>
                    <a:pt x="328" y="273"/>
                    <a:pt x="317" y="278"/>
                    <a:pt x="302" y="278"/>
                  </a:cubicBezTo>
                  <a:cubicBezTo>
                    <a:pt x="262" y="278"/>
                    <a:pt x="262" y="278"/>
                    <a:pt x="262" y="278"/>
                  </a:cubicBezTo>
                  <a:cubicBezTo>
                    <a:pt x="262" y="447"/>
                    <a:pt x="262" y="447"/>
                    <a:pt x="262" y="447"/>
                  </a:cubicBezTo>
                  <a:cubicBezTo>
                    <a:pt x="295" y="438"/>
                    <a:pt x="325" y="418"/>
                    <a:pt x="341" y="399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439" y="303"/>
                    <a:pt x="439" y="303"/>
                    <a:pt x="439" y="303"/>
                  </a:cubicBezTo>
                  <a:cubicBezTo>
                    <a:pt x="451" y="457"/>
                    <a:pt x="451" y="457"/>
                    <a:pt x="451" y="457"/>
                  </a:cubicBezTo>
                  <a:cubicBezTo>
                    <a:pt x="407" y="434"/>
                    <a:pt x="407" y="434"/>
                    <a:pt x="407" y="434"/>
                  </a:cubicBezTo>
                  <a:cubicBezTo>
                    <a:pt x="366" y="495"/>
                    <a:pt x="298" y="531"/>
                    <a:pt x="224" y="531"/>
                  </a:cubicBezTo>
                  <a:close/>
                  <a:moveTo>
                    <a:pt x="49" y="407"/>
                  </a:moveTo>
                  <a:cubicBezTo>
                    <a:pt x="54" y="415"/>
                    <a:pt x="54" y="415"/>
                    <a:pt x="54" y="415"/>
                  </a:cubicBezTo>
                  <a:cubicBezTo>
                    <a:pt x="91" y="474"/>
                    <a:pt x="155" y="509"/>
                    <a:pt x="224" y="509"/>
                  </a:cubicBezTo>
                  <a:cubicBezTo>
                    <a:pt x="294" y="509"/>
                    <a:pt x="358" y="474"/>
                    <a:pt x="394" y="414"/>
                  </a:cubicBezTo>
                  <a:cubicBezTo>
                    <a:pt x="400" y="405"/>
                    <a:pt x="400" y="405"/>
                    <a:pt x="400" y="405"/>
                  </a:cubicBezTo>
                  <a:cubicBezTo>
                    <a:pt x="426" y="419"/>
                    <a:pt x="426" y="419"/>
                    <a:pt x="426" y="419"/>
                  </a:cubicBezTo>
                  <a:cubicBezTo>
                    <a:pt x="420" y="339"/>
                    <a:pt x="420" y="339"/>
                    <a:pt x="420" y="339"/>
                  </a:cubicBezTo>
                  <a:cubicBezTo>
                    <a:pt x="351" y="380"/>
                    <a:pt x="351" y="380"/>
                    <a:pt x="351" y="380"/>
                  </a:cubicBezTo>
                  <a:cubicBezTo>
                    <a:pt x="374" y="391"/>
                    <a:pt x="374" y="391"/>
                    <a:pt x="374" y="391"/>
                  </a:cubicBezTo>
                  <a:cubicBezTo>
                    <a:pt x="367" y="402"/>
                    <a:pt x="367" y="402"/>
                    <a:pt x="367" y="402"/>
                  </a:cubicBezTo>
                  <a:cubicBezTo>
                    <a:pt x="346" y="434"/>
                    <a:pt x="298" y="463"/>
                    <a:pt x="253" y="472"/>
                  </a:cubicBezTo>
                  <a:cubicBezTo>
                    <a:pt x="240" y="474"/>
                    <a:pt x="240" y="474"/>
                    <a:pt x="240" y="474"/>
                  </a:cubicBezTo>
                  <a:cubicBezTo>
                    <a:pt x="240" y="256"/>
                    <a:pt x="240" y="256"/>
                    <a:pt x="240" y="256"/>
                  </a:cubicBezTo>
                  <a:cubicBezTo>
                    <a:pt x="302" y="256"/>
                    <a:pt x="302" y="256"/>
                    <a:pt x="302" y="256"/>
                  </a:cubicBezTo>
                  <a:cubicBezTo>
                    <a:pt x="310" y="256"/>
                    <a:pt x="317" y="253"/>
                    <a:pt x="320" y="249"/>
                  </a:cubicBezTo>
                  <a:cubicBezTo>
                    <a:pt x="327" y="243"/>
                    <a:pt x="326" y="232"/>
                    <a:pt x="326" y="232"/>
                  </a:cubicBezTo>
                  <a:cubicBezTo>
                    <a:pt x="326" y="231"/>
                    <a:pt x="326" y="231"/>
                    <a:pt x="326" y="231"/>
                  </a:cubicBezTo>
                  <a:cubicBezTo>
                    <a:pt x="326" y="227"/>
                    <a:pt x="326" y="227"/>
                    <a:pt x="326" y="227"/>
                  </a:cubicBezTo>
                  <a:cubicBezTo>
                    <a:pt x="240" y="227"/>
                    <a:pt x="240" y="227"/>
                    <a:pt x="240" y="227"/>
                  </a:cubicBezTo>
                  <a:cubicBezTo>
                    <a:pt x="240" y="165"/>
                    <a:pt x="240" y="165"/>
                    <a:pt x="240" y="165"/>
                  </a:cubicBezTo>
                  <a:cubicBezTo>
                    <a:pt x="247" y="163"/>
                    <a:pt x="247" y="163"/>
                    <a:pt x="247" y="163"/>
                  </a:cubicBezTo>
                  <a:cubicBezTo>
                    <a:pt x="277" y="153"/>
                    <a:pt x="298" y="126"/>
                    <a:pt x="298" y="94"/>
                  </a:cubicBezTo>
                  <a:cubicBezTo>
                    <a:pt x="298" y="54"/>
                    <a:pt x="265" y="22"/>
                    <a:pt x="225" y="22"/>
                  </a:cubicBezTo>
                  <a:cubicBezTo>
                    <a:pt x="186" y="22"/>
                    <a:pt x="153" y="54"/>
                    <a:pt x="153" y="94"/>
                  </a:cubicBezTo>
                  <a:cubicBezTo>
                    <a:pt x="153" y="126"/>
                    <a:pt x="174" y="153"/>
                    <a:pt x="204" y="163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1" y="227"/>
                    <a:pt x="211" y="227"/>
                    <a:pt x="211" y="227"/>
                  </a:cubicBezTo>
                  <a:cubicBezTo>
                    <a:pt x="125" y="227"/>
                    <a:pt x="125" y="227"/>
                    <a:pt x="125" y="227"/>
                  </a:cubicBezTo>
                  <a:cubicBezTo>
                    <a:pt x="125" y="256"/>
                    <a:pt x="125" y="256"/>
                    <a:pt x="125" y="256"/>
                  </a:cubicBezTo>
                  <a:cubicBezTo>
                    <a:pt x="211" y="256"/>
                    <a:pt x="211" y="256"/>
                    <a:pt x="211" y="256"/>
                  </a:cubicBezTo>
                  <a:cubicBezTo>
                    <a:pt x="211" y="474"/>
                    <a:pt x="211" y="474"/>
                    <a:pt x="211" y="474"/>
                  </a:cubicBezTo>
                  <a:cubicBezTo>
                    <a:pt x="198" y="472"/>
                    <a:pt x="198" y="472"/>
                    <a:pt x="198" y="472"/>
                  </a:cubicBezTo>
                  <a:cubicBezTo>
                    <a:pt x="151" y="463"/>
                    <a:pt x="102" y="434"/>
                    <a:pt x="82" y="403"/>
                  </a:cubicBezTo>
                  <a:cubicBezTo>
                    <a:pt x="75" y="393"/>
                    <a:pt x="75" y="393"/>
                    <a:pt x="75" y="393"/>
                  </a:cubicBezTo>
                  <a:cubicBezTo>
                    <a:pt x="100" y="380"/>
                    <a:pt x="100" y="380"/>
                    <a:pt x="100" y="380"/>
                  </a:cubicBezTo>
                  <a:cubicBezTo>
                    <a:pt x="31" y="339"/>
                    <a:pt x="31" y="339"/>
                    <a:pt x="31" y="339"/>
                  </a:cubicBezTo>
                  <a:cubicBezTo>
                    <a:pt x="25" y="419"/>
                    <a:pt x="25" y="419"/>
                    <a:pt x="25" y="419"/>
                  </a:cubicBezTo>
                  <a:lnTo>
                    <a:pt x="49" y="4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22" name="Freeform 6"/>
          <p:cNvSpPr>
            <a:spLocks noEditPoints="1"/>
          </p:cNvSpPr>
          <p:nvPr/>
        </p:nvSpPr>
        <p:spPr bwMode="auto">
          <a:xfrm>
            <a:off x="9463161" y="1443377"/>
            <a:ext cx="644512" cy="644512"/>
          </a:xfrm>
          <a:custGeom>
            <a:avLst/>
            <a:gdLst>
              <a:gd name="T0" fmla="*/ 251 w 502"/>
              <a:gd name="T1" fmla="*/ 0 h 502"/>
              <a:gd name="T2" fmla="*/ 0 w 502"/>
              <a:gd name="T3" fmla="*/ 251 h 502"/>
              <a:gd name="T4" fmla="*/ 251 w 502"/>
              <a:gd name="T5" fmla="*/ 502 h 502"/>
              <a:gd name="T6" fmla="*/ 502 w 502"/>
              <a:gd name="T7" fmla="*/ 251 h 502"/>
              <a:gd name="T8" fmla="*/ 251 w 502"/>
              <a:gd name="T9" fmla="*/ 0 h 502"/>
              <a:gd name="T10" fmla="*/ 251 w 502"/>
              <a:gd name="T11" fmla="*/ 480 h 502"/>
              <a:gd name="T12" fmla="*/ 22 w 502"/>
              <a:gd name="T13" fmla="*/ 251 h 502"/>
              <a:gd name="T14" fmla="*/ 251 w 502"/>
              <a:gd name="T15" fmla="*/ 22 h 502"/>
              <a:gd name="T16" fmla="*/ 480 w 502"/>
              <a:gd name="T17" fmla="*/ 251 h 502"/>
              <a:gd name="T18" fmla="*/ 251 w 502"/>
              <a:gd name="T19" fmla="*/ 480 h 502"/>
              <a:gd name="T20" fmla="*/ 179 w 502"/>
              <a:gd name="T21" fmla="*/ 220 h 502"/>
              <a:gd name="T22" fmla="*/ 204 w 502"/>
              <a:gd name="T23" fmla="*/ 195 h 502"/>
              <a:gd name="T24" fmla="*/ 179 w 502"/>
              <a:gd name="T25" fmla="*/ 170 h 502"/>
              <a:gd name="T26" fmla="*/ 154 w 502"/>
              <a:gd name="T27" fmla="*/ 195 h 502"/>
              <a:gd name="T28" fmla="*/ 179 w 502"/>
              <a:gd name="T29" fmla="*/ 220 h 502"/>
              <a:gd name="T30" fmla="*/ 324 w 502"/>
              <a:gd name="T31" fmla="*/ 220 h 502"/>
              <a:gd name="T32" fmla="*/ 349 w 502"/>
              <a:gd name="T33" fmla="*/ 195 h 502"/>
              <a:gd name="T34" fmla="*/ 324 w 502"/>
              <a:gd name="T35" fmla="*/ 170 h 502"/>
              <a:gd name="T36" fmla="*/ 298 w 502"/>
              <a:gd name="T37" fmla="*/ 195 h 502"/>
              <a:gd name="T38" fmla="*/ 324 w 502"/>
              <a:gd name="T39" fmla="*/ 220 h 502"/>
              <a:gd name="T40" fmla="*/ 251 w 502"/>
              <a:gd name="T41" fmla="*/ 377 h 502"/>
              <a:gd name="T42" fmla="*/ 116 w 502"/>
              <a:gd name="T43" fmla="*/ 303 h 502"/>
              <a:gd name="T44" fmla="*/ 98 w 502"/>
              <a:gd name="T45" fmla="*/ 314 h 502"/>
              <a:gd name="T46" fmla="*/ 251 w 502"/>
              <a:gd name="T47" fmla="*/ 399 h 502"/>
              <a:gd name="T48" fmla="*/ 405 w 502"/>
              <a:gd name="T49" fmla="*/ 314 h 502"/>
              <a:gd name="T50" fmla="*/ 386 w 502"/>
              <a:gd name="T51" fmla="*/ 303 h 502"/>
              <a:gd name="T52" fmla="*/ 251 w 502"/>
              <a:gd name="T53" fmla="*/ 377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02" h="502">
                <a:moveTo>
                  <a:pt x="251" y="0"/>
                </a:moveTo>
                <a:cubicBezTo>
                  <a:pt x="113" y="0"/>
                  <a:pt x="0" y="113"/>
                  <a:pt x="0" y="251"/>
                </a:cubicBezTo>
                <a:cubicBezTo>
                  <a:pt x="0" y="390"/>
                  <a:pt x="113" y="502"/>
                  <a:pt x="251" y="502"/>
                </a:cubicBezTo>
                <a:cubicBezTo>
                  <a:pt x="390" y="502"/>
                  <a:pt x="502" y="390"/>
                  <a:pt x="502" y="251"/>
                </a:cubicBezTo>
                <a:cubicBezTo>
                  <a:pt x="502" y="113"/>
                  <a:pt x="390" y="0"/>
                  <a:pt x="251" y="0"/>
                </a:cubicBezTo>
                <a:close/>
                <a:moveTo>
                  <a:pt x="251" y="480"/>
                </a:moveTo>
                <a:cubicBezTo>
                  <a:pt x="125" y="480"/>
                  <a:pt x="22" y="378"/>
                  <a:pt x="22" y="251"/>
                </a:cubicBezTo>
                <a:cubicBezTo>
                  <a:pt x="22" y="125"/>
                  <a:pt x="125" y="22"/>
                  <a:pt x="251" y="22"/>
                </a:cubicBezTo>
                <a:cubicBezTo>
                  <a:pt x="378" y="22"/>
                  <a:pt x="480" y="125"/>
                  <a:pt x="480" y="251"/>
                </a:cubicBezTo>
                <a:cubicBezTo>
                  <a:pt x="480" y="378"/>
                  <a:pt x="378" y="480"/>
                  <a:pt x="251" y="480"/>
                </a:cubicBezTo>
                <a:close/>
                <a:moveTo>
                  <a:pt x="179" y="220"/>
                </a:moveTo>
                <a:cubicBezTo>
                  <a:pt x="193" y="220"/>
                  <a:pt x="204" y="209"/>
                  <a:pt x="204" y="195"/>
                </a:cubicBezTo>
                <a:cubicBezTo>
                  <a:pt x="204" y="181"/>
                  <a:pt x="193" y="170"/>
                  <a:pt x="179" y="170"/>
                </a:cubicBezTo>
                <a:cubicBezTo>
                  <a:pt x="165" y="170"/>
                  <a:pt x="154" y="181"/>
                  <a:pt x="154" y="195"/>
                </a:cubicBezTo>
                <a:cubicBezTo>
                  <a:pt x="154" y="209"/>
                  <a:pt x="165" y="220"/>
                  <a:pt x="179" y="220"/>
                </a:cubicBezTo>
                <a:close/>
                <a:moveTo>
                  <a:pt x="324" y="220"/>
                </a:moveTo>
                <a:cubicBezTo>
                  <a:pt x="338" y="220"/>
                  <a:pt x="349" y="209"/>
                  <a:pt x="349" y="195"/>
                </a:cubicBezTo>
                <a:cubicBezTo>
                  <a:pt x="349" y="181"/>
                  <a:pt x="338" y="170"/>
                  <a:pt x="324" y="170"/>
                </a:cubicBezTo>
                <a:cubicBezTo>
                  <a:pt x="310" y="170"/>
                  <a:pt x="298" y="181"/>
                  <a:pt x="298" y="195"/>
                </a:cubicBezTo>
                <a:cubicBezTo>
                  <a:pt x="298" y="209"/>
                  <a:pt x="310" y="220"/>
                  <a:pt x="324" y="220"/>
                </a:cubicBezTo>
                <a:close/>
                <a:moveTo>
                  <a:pt x="251" y="377"/>
                </a:moveTo>
                <a:cubicBezTo>
                  <a:pt x="196" y="377"/>
                  <a:pt x="146" y="349"/>
                  <a:pt x="116" y="303"/>
                </a:cubicBezTo>
                <a:cubicBezTo>
                  <a:pt x="98" y="314"/>
                  <a:pt x="98" y="314"/>
                  <a:pt x="98" y="314"/>
                </a:cubicBezTo>
                <a:cubicBezTo>
                  <a:pt x="131" y="367"/>
                  <a:pt x="189" y="399"/>
                  <a:pt x="251" y="399"/>
                </a:cubicBezTo>
                <a:cubicBezTo>
                  <a:pt x="314" y="399"/>
                  <a:pt x="371" y="367"/>
                  <a:pt x="405" y="314"/>
                </a:cubicBezTo>
                <a:cubicBezTo>
                  <a:pt x="386" y="303"/>
                  <a:pt x="386" y="303"/>
                  <a:pt x="386" y="303"/>
                </a:cubicBezTo>
                <a:cubicBezTo>
                  <a:pt x="357" y="349"/>
                  <a:pt x="306" y="377"/>
                  <a:pt x="251" y="3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Freeform 12"/>
          <p:cNvSpPr>
            <a:spLocks noEditPoints="1"/>
          </p:cNvSpPr>
          <p:nvPr/>
        </p:nvSpPr>
        <p:spPr bwMode="auto">
          <a:xfrm>
            <a:off x="6580774" y="2666830"/>
            <a:ext cx="630204" cy="682883"/>
          </a:xfrm>
          <a:custGeom>
            <a:avLst/>
            <a:gdLst>
              <a:gd name="T0" fmla="*/ 363 w 491"/>
              <a:gd name="T1" fmla="*/ 249 h 532"/>
              <a:gd name="T2" fmla="*/ 461 w 491"/>
              <a:gd name="T3" fmla="*/ 173 h 532"/>
              <a:gd name="T4" fmla="*/ 484 w 491"/>
              <a:gd name="T5" fmla="*/ 81 h 532"/>
              <a:gd name="T6" fmla="*/ 409 w 491"/>
              <a:gd name="T7" fmla="*/ 33 h 532"/>
              <a:gd name="T8" fmla="*/ 412 w 491"/>
              <a:gd name="T9" fmla="*/ 16 h 532"/>
              <a:gd name="T10" fmla="*/ 402 w 491"/>
              <a:gd name="T11" fmla="*/ 14 h 532"/>
              <a:gd name="T12" fmla="*/ 247 w 491"/>
              <a:gd name="T13" fmla="*/ 0 h 532"/>
              <a:gd name="T14" fmla="*/ 92 w 491"/>
              <a:gd name="T15" fmla="*/ 14 h 532"/>
              <a:gd name="T16" fmla="*/ 82 w 491"/>
              <a:gd name="T17" fmla="*/ 16 h 532"/>
              <a:gd name="T18" fmla="*/ 84 w 491"/>
              <a:gd name="T19" fmla="*/ 33 h 532"/>
              <a:gd name="T20" fmla="*/ 7 w 491"/>
              <a:gd name="T21" fmla="*/ 81 h 532"/>
              <a:gd name="T22" fmla="*/ 30 w 491"/>
              <a:gd name="T23" fmla="*/ 173 h 532"/>
              <a:gd name="T24" fmla="*/ 129 w 491"/>
              <a:gd name="T25" fmla="*/ 249 h 532"/>
              <a:gd name="T26" fmla="*/ 130 w 491"/>
              <a:gd name="T27" fmla="*/ 248 h 532"/>
              <a:gd name="T28" fmla="*/ 195 w 491"/>
              <a:gd name="T29" fmla="*/ 305 h 532"/>
              <a:gd name="T30" fmla="*/ 144 w 491"/>
              <a:gd name="T31" fmla="*/ 430 h 532"/>
              <a:gd name="T32" fmla="*/ 65 w 491"/>
              <a:gd name="T33" fmla="*/ 430 h 532"/>
              <a:gd name="T34" fmla="*/ 65 w 491"/>
              <a:gd name="T35" fmla="*/ 532 h 532"/>
              <a:gd name="T36" fmla="*/ 373 w 491"/>
              <a:gd name="T37" fmla="*/ 532 h 532"/>
              <a:gd name="T38" fmla="*/ 423 w 491"/>
              <a:gd name="T39" fmla="*/ 513 h 532"/>
              <a:gd name="T40" fmla="*/ 439 w 491"/>
              <a:gd name="T41" fmla="*/ 465 h 532"/>
              <a:gd name="T42" fmla="*/ 439 w 491"/>
              <a:gd name="T43" fmla="*/ 430 h 532"/>
              <a:gd name="T44" fmla="*/ 349 w 491"/>
              <a:gd name="T45" fmla="*/ 430 h 532"/>
              <a:gd name="T46" fmla="*/ 298 w 491"/>
              <a:gd name="T47" fmla="*/ 305 h 532"/>
              <a:gd name="T48" fmla="*/ 363 w 491"/>
              <a:gd name="T49" fmla="*/ 249 h 532"/>
              <a:gd name="T50" fmla="*/ 463 w 491"/>
              <a:gd name="T51" fmla="*/ 87 h 532"/>
              <a:gd name="T52" fmla="*/ 443 w 491"/>
              <a:gd name="T53" fmla="*/ 162 h 532"/>
              <a:gd name="T54" fmla="*/ 375 w 491"/>
              <a:gd name="T55" fmla="*/ 223 h 532"/>
              <a:gd name="T56" fmla="*/ 382 w 491"/>
              <a:gd name="T57" fmla="*/ 192 h 532"/>
              <a:gd name="T58" fmla="*/ 405 w 491"/>
              <a:gd name="T59" fmla="*/ 55 h 532"/>
              <a:gd name="T60" fmla="*/ 463 w 491"/>
              <a:gd name="T61" fmla="*/ 87 h 532"/>
              <a:gd name="T62" fmla="*/ 49 w 491"/>
              <a:gd name="T63" fmla="*/ 162 h 532"/>
              <a:gd name="T64" fmla="*/ 28 w 491"/>
              <a:gd name="T65" fmla="*/ 87 h 532"/>
              <a:gd name="T66" fmla="*/ 88 w 491"/>
              <a:gd name="T67" fmla="*/ 55 h 532"/>
              <a:gd name="T68" fmla="*/ 111 w 491"/>
              <a:gd name="T69" fmla="*/ 192 h 532"/>
              <a:gd name="T70" fmla="*/ 118 w 491"/>
              <a:gd name="T71" fmla="*/ 224 h 532"/>
              <a:gd name="T72" fmla="*/ 49 w 491"/>
              <a:gd name="T73" fmla="*/ 162 h 532"/>
              <a:gd name="T74" fmla="*/ 417 w 491"/>
              <a:gd name="T75" fmla="*/ 466 h 532"/>
              <a:gd name="T76" fmla="*/ 407 w 491"/>
              <a:gd name="T77" fmla="*/ 498 h 532"/>
              <a:gd name="T78" fmla="*/ 373 w 491"/>
              <a:gd name="T79" fmla="*/ 510 h 532"/>
              <a:gd name="T80" fmla="*/ 87 w 491"/>
              <a:gd name="T81" fmla="*/ 510 h 532"/>
              <a:gd name="T82" fmla="*/ 87 w 491"/>
              <a:gd name="T83" fmla="*/ 452 h 532"/>
              <a:gd name="T84" fmla="*/ 417 w 491"/>
              <a:gd name="T85" fmla="*/ 452 h 532"/>
              <a:gd name="T86" fmla="*/ 417 w 491"/>
              <a:gd name="T87" fmla="*/ 465 h 532"/>
              <a:gd name="T88" fmla="*/ 417 w 491"/>
              <a:gd name="T89" fmla="*/ 466 h 532"/>
              <a:gd name="T90" fmla="*/ 319 w 491"/>
              <a:gd name="T91" fmla="*/ 430 h 532"/>
              <a:gd name="T92" fmla="*/ 174 w 491"/>
              <a:gd name="T93" fmla="*/ 430 h 532"/>
              <a:gd name="T94" fmla="*/ 217 w 491"/>
              <a:gd name="T95" fmla="*/ 311 h 532"/>
              <a:gd name="T96" fmla="*/ 247 w 491"/>
              <a:gd name="T97" fmla="*/ 314 h 532"/>
              <a:gd name="T98" fmla="*/ 276 w 491"/>
              <a:gd name="T99" fmla="*/ 311 h 532"/>
              <a:gd name="T100" fmla="*/ 319 w 491"/>
              <a:gd name="T101" fmla="*/ 430 h 532"/>
              <a:gd name="T102" fmla="*/ 247 w 491"/>
              <a:gd name="T103" fmla="*/ 292 h 532"/>
              <a:gd name="T104" fmla="*/ 133 w 491"/>
              <a:gd name="T105" fmla="*/ 190 h 532"/>
              <a:gd name="T106" fmla="*/ 107 w 491"/>
              <a:gd name="T107" fmla="*/ 33 h 532"/>
              <a:gd name="T108" fmla="*/ 247 w 491"/>
              <a:gd name="T109" fmla="*/ 22 h 532"/>
              <a:gd name="T110" fmla="*/ 387 w 491"/>
              <a:gd name="T111" fmla="*/ 33 h 532"/>
              <a:gd name="T112" fmla="*/ 360 w 491"/>
              <a:gd name="T113" fmla="*/ 189 h 532"/>
              <a:gd name="T114" fmla="*/ 360 w 491"/>
              <a:gd name="T115" fmla="*/ 190 h 532"/>
              <a:gd name="T116" fmla="*/ 247 w 491"/>
              <a:gd name="T117" fmla="*/ 292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91" h="532">
                <a:moveTo>
                  <a:pt x="363" y="249"/>
                </a:moveTo>
                <a:cubicBezTo>
                  <a:pt x="400" y="242"/>
                  <a:pt x="436" y="214"/>
                  <a:pt x="461" y="173"/>
                </a:cubicBezTo>
                <a:cubicBezTo>
                  <a:pt x="482" y="139"/>
                  <a:pt x="491" y="104"/>
                  <a:pt x="484" y="81"/>
                </a:cubicBezTo>
                <a:cubicBezTo>
                  <a:pt x="472" y="43"/>
                  <a:pt x="430" y="35"/>
                  <a:pt x="409" y="33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02" y="14"/>
                  <a:pt x="402" y="14"/>
                  <a:pt x="402" y="14"/>
                </a:cubicBezTo>
                <a:cubicBezTo>
                  <a:pt x="399" y="13"/>
                  <a:pt x="337" y="0"/>
                  <a:pt x="247" y="0"/>
                </a:cubicBezTo>
                <a:cubicBezTo>
                  <a:pt x="156" y="0"/>
                  <a:pt x="94" y="13"/>
                  <a:pt x="92" y="14"/>
                </a:cubicBezTo>
                <a:cubicBezTo>
                  <a:pt x="82" y="16"/>
                  <a:pt x="82" y="16"/>
                  <a:pt x="82" y="16"/>
                </a:cubicBezTo>
                <a:cubicBezTo>
                  <a:pt x="84" y="33"/>
                  <a:pt x="84" y="33"/>
                  <a:pt x="84" y="33"/>
                </a:cubicBezTo>
                <a:cubicBezTo>
                  <a:pt x="64" y="34"/>
                  <a:pt x="19" y="42"/>
                  <a:pt x="7" y="81"/>
                </a:cubicBezTo>
                <a:cubicBezTo>
                  <a:pt x="0" y="104"/>
                  <a:pt x="9" y="139"/>
                  <a:pt x="30" y="173"/>
                </a:cubicBezTo>
                <a:cubicBezTo>
                  <a:pt x="55" y="215"/>
                  <a:pt x="92" y="243"/>
                  <a:pt x="129" y="249"/>
                </a:cubicBezTo>
                <a:cubicBezTo>
                  <a:pt x="130" y="248"/>
                  <a:pt x="130" y="248"/>
                  <a:pt x="130" y="248"/>
                </a:cubicBezTo>
                <a:cubicBezTo>
                  <a:pt x="142" y="270"/>
                  <a:pt x="162" y="293"/>
                  <a:pt x="195" y="305"/>
                </a:cubicBezTo>
                <a:cubicBezTo>
                  <a:pt x="194" y="381"/>
                  <a:pt x="154" y="421"/>
                  <a:pt x="144" y="430"/>
                </a:cubicBezTo>
                <a:cubicBezTo>
                  <a:pt x="65" y="430"/>
                  <a:pt x="65" y="430"/>
                  <a:pt x="65" y="430"/>
                </a:cubicBezTo>
                <a:cubicBezTo>
                  <a:pt x="65" y="532"/>
                  <a:pt x="65" y="532"/>
                  <a:pt x="65" y="532"/>
                </a:cubicBezTo>
                <a:cubicBezTo>
                  <a:pt x="373" y="532"/>
                  <a:pt x="373" y="532"/>
                  <a:pt x="373" y="532"/>
                </a:cubicBezTo>
                <a:cubicBezTo>
                  <a:pt x="394" y="532"/>
                  <a:pt x="411" y="526"/>
                  <a:pt x="423" y="513"/>
                </a:cubicBezTo>
                <a:cubicBezTo>
                  <a:pt x="440" y="494"/>
                  <a:pt x="439" y="469"/>
                  <a:pt x="439" y="465"/>
                </a:cubicBezTo>
                <a:cubicBezTo>
                  <a:pt x="439" y="430"/>
                  <a:pt x="439" y="430"/>
                  <a:pt x="439" y="430"/>
                </a:cubicBezTo>
                <a:cubicBezTo>
                  <a:pt x="349" y="430"/>
                  <a:pt x="349" y="430"/>
                  <a:pt x="349" y="430"/>
                </a:cubicBezTo>
                <a:cubicBezTo>
                  <a:pt x="339" y="421"/>
                  <a:pt x="299" y="381"/>
                  <a:pt x="298" y="305"/>
                </a:cubicBezTo>
                <a:cubicBezTo>
                  <a:pt x="331" y="293"/>
                  <a:pt x="351" y="271"/>
                  <a:pt x="363" y="249"/>
                </a:cubicBezTo>
                <a:close/>
                <a:moveTo>
                  <a:pt x="463" y="87"/>
                </a:moveTo>
                <a:cubicBezTo>
                  <a:pt x="468" y="104"/>
                  <a:pt x="460" y="134"/>
                  <a:pt x="443" y="162"/>
                </a:cubicBezTo>
                <a:cubicBezTo>
                  <a:pt x="425" y="191"/>
                  <a:pt x="400" y="213"/>
                  <a:pt x="375" y="223"/>
                </a:cubicBezTo>
                <a:cubicBezTo>
                  <a:pt x="380" y="207"/>
                  <a:pt x="382" y="195"/>
                  <a:pt x="382" y="192"/>
                </a:cubicBezTo>
                <a:cubicBezTo>
                  <a:pt x="405" y="55"/>
                  <a:pt x="405" y="55"/>
                  <a:pt x="405" y="55"/>
                </a:cubicBezTo>
                <a:cubicBezTo>
                  <a:pt x="421" y="56"/>
                  <a:pt x="455" y="61"/>
                  <a:pt x="463" y="87"/>
                </a:cubicBezTo>
                <a:close/>
                <a:moveTo>
                  <a:pt x="49" y="162"/>
                </a:moveTo>
                <a:cubicBezTo>
                  <a:pt x="31" y="134"/>
                  <a:pt x="23" y="104"/>
                  <a:pt x="28" y="87"/>
                </a:cubicBezTo>
                <a:cubicBezTo>
                  <a:pt x="37" y="60"/>
                  <a:pt x="74" y="56"/>
                  <a:pt x="88" y="55"/>
                </a:cubicBezTo>
                <a:cubicBezTo>
                  <a:pt x="111" y="192"/>
                  <a:pt x="111" y="192"/>
                  <a:pt x="111" y="192"/>
                </a:cubicBezTo>
                <a:cubicBezTo>
                  <a:pt x="111" y="195"/>
                  <a:pt x="113" y="208"/>
                  <a:pt x="118" y="224"/>
                </a:cubicBezTo>
                <a:cubicBezTo>
                  <a:pt x="92" y="214"/>
                  <a:pt x="67" y="192"/>
                  <a:pt x="49" y="162"/>
                </a:cubicBezTo>
                <a:close/>
                <a:moveTo>
                  <a:pt x="417" y="466"/>
                </a:moveTo>
                <a:cubicBezTo>
                  <a:pt x="417" y="466"/>
                  <a:pt x="418" y="486"/>
                  <a:pt x="407" y="498"/>
                </a:cubicBezTo>
                <a:cubicBezTo>
                  <a:pt x="399" y="506"/>
                  <a:pt x="388" y="510"/>
                  <a:pt x="373" y="510"/>
                </a:cubicBezTo>
                <a:cubicBezTo>
                  <a:pt x="87" y="510"/>
                  <a:pt x="87" y="510"/>
                  <a:pt x="87" y="510"/>
                </a:cubicBezTo>
                <a:cubicBezTo>
                  <a:pt x="87" y="452"/>
                  <a:pt x="87" y="452"/>
                  <a:pt x="87" y="452"/>
                </a:cubicBezTo>
                <a:cubicBezTo>
                  <a:pt x="417" y="452"/>
                  <a:pt x="417" y="452"/>
                  <a:pt x="417" y="452"/>
                </a:cubicBezTo>
                <a:cubicBezTo>
                  <a:pt x="417" y="465"/>
                  <a:pt x="417" y="465"/>
                  <a:pt x="417" y="465"/>
                </a:cubicBezTo>
                <a:lnTo>
                  <a:pt x="417" y="466"/>
                </a:lnTo>
                <a:close/>
                <a:moveTo>
                  <a:pt x="319" y="430"/>
                </a:moveTo>
                <a:cubicBezTo>
                  <a:pt x="174" y="430"/>
                  <a:pt x="174" y="430"/>
                  <a:pt x="174" y="430"/>
                </a:cubicBezTo>
                <a:cubicBezTo>
                  <a:pt x="192" y="409"/>
                  <a:pt x="215" y="370"/>
                  <a:pt x="217" y="311"/>
                </a:cubicBezTo>
                <a:cubicBezTo>
                  <a:pt x="226" y="313"/>
                  <a:pt x="236" y="314"/>
                  <a:pt x="247" y="314"/>
                </a:cubicBezTo>
                <a:cubicBezTo>
                  <a:pt x="257" y="314"/>
                  <a:pt x="267" y="313"/>
                  <a:pt x="276" y="311"/>
                </a:cubicBezTo>
                <a:cubicBezTo>
                  <a:pt x="278" y="370"/>
                  <a:pt x="301" y="409"/>
                  <a:pt x="319" y="430"/>
                </a:cubicBezTo>
                <a:close/>
                <a:moveTo>
                  <a:pt x="247" y="292"/>
                </a:moveTo>
                <a:cubicBezTo>
                  <a:pt x="143" y="292"/>
                  <a:pt x="133" y="194"/>
                  <a:pt x="133" y="190"/>
                </a:cubicBezTo>
                <a:cubicBezTo>
                  <a:pt x="107" y="33"/>
                  <a:pt x="107" y="33"/>
                  <a:pt x="107" y="33"/>
                </a:cubicBezTo>
                <a:cubicBezTo>
                  <a:pt x="128" y="30"/>
                  <a:pt x="179" y="22"/>
                  <a:pt x="247" y="22"/>
                </a:cubicBezTo>
                <a:cubicBezTo>
                  <a:pt x="314" y="22"/>
                  <a:pt x="366" y="30"/>
                  <a:pt x="387" y="33"/>
                </a:cubicBezTo>
                <a:cubicBezTo>
                  <a:pt x="360" y="189"/>
                  <a:pt x="360" y="189"/>
                  <a:pt x="360" y="189"/>
                </a:cubicBezTo>
                <a:cubicBezTo>
                  <a:pt x="360" y="190"/>
                  <a:pt x="360" y="190"/>
                  <a:pt x="360" y="190"/>
                </a:cubicBezTo>
                <a:cubicBezTo>
                  <a:pt x="360" y="194"/>
                  <a:pt x="351" y="292"/>
                  <a:pt x="247" y="2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8"/>
          <p:cNvSpPr>
            <a:spLocks noEditPoints="1"/>
          </p:cNvSpPr>
          <p:nvPr/>
        </p:nvSpPr>
        <p:spPr bwMode="auto">
          <a:xfrm>
            <a:off x="5157816" y="1427768"/>
            <a:ext cx="503382" cy="675730"/>
          </a:xfrm>
          <a:custGeom>
            <a:avLst/>
            <a:gdLst>
              <a:gd name="T0" fmla="*/ 249 w 382"/>
              <a:gd name="T1" fmla="*/ 320 h 512"/>
              <a:gd name="T2" fmla="*/ 365 w 382"/>
              <a:gd name="T3" fmla="*/ 212 h 512"/>
              <a:gd name="T4" fmla="*/ 382 w 382"/>
              <a:gd name="T5" fmla="*/ 212 h 512"/>
              <a:gd name="T6" fmla="*/ 375 w 382"/>
              <a:gd name="T7" fmla="*/ 197 h 512"/>
              <a:gd name="T8" fmla="*/ 263 w 382"/>
              <a:gd name="T9" fmla="*/ 123 h 512"/>
              <a:gd name="T10" fmla="*/ 206 w 382"/>
              <a:gd name="T11" fmla="*/ 132 h 512"/>
              <a:gd name="T12" fmla="*/ 285 w 382"/>
              <a:gd name="T13" fmla="*/ 21 h 512"/>
              <a:gd name="T14" fmla="*/ 278 w 382"/>
              <a:gd name="T15" fmla="*/ 0 h 512"/>
              <a:gd name="T16" fmla="*/ 184 w 382"/>
              <a:gd name="T17" fmla="*/ 136 h 512"/>
              <a:gd name="T18" fmla="*/ 120 w 382"/>
              <a:gd name="T19" fmla="*/ 124 h 512"/>
              <a:gd name="T20" fmla="*/ 5 w 382"/>
              <a:gd name="T21" fmla="*/ 197 h 512"/>
              <a:gd name="T22" fmla="*/ 0 w 382"/>
              <a:gd name="T23" fmla="*/ 212 h 512"/>
              <a:gd name="T24" fmla="*/ 15 w 382"/>
              <a:gd name="T25" fmla="*/ 212 h 512"/>
              <a:gd name="T26" fmla="*/ 131 w 382"/>
              <a:gd name="T27" fmla="*/ 321 h 512"/>
              <a:gd name="T28" fmla="*/ 80 w 382"/>
              <a:gd name="T29" fmla="*/ 406 h 512"/>
              <a:gd name="T30" fmla="*/ 26 w 382"/>
              <a:gd name="T31" fmla="*/ 423 h 512"/>
              <a:gd name="T32" fmla="*/ 10 w 382"/>
              <a:gd name="T33" fmla="*/ 424 h 512"/>
              <a:gd name="T34" fmla="*/ 17 w 382"/>
              <a:gd name="T35" fmla="*/ 439 h 512"/>
              <a:gd name="T36" fmla="*/ 123 w 382"/>
              <a:gd name="T37" fmla="*/ 512 h 512"/>
              <a:gd name="T38" fmla="*/ 124 w 382"/>
              <a:gd name="T39" fmla="*/ 512 h 512"/>
              <a:gd name="T40" fmla="*/ 173 w 382"/>
              <a:gd name="T41" fmla="*/ 497 h 512"/>
              <a:gd name="T42" fmla="*/ 191 w 382"/>
              <a:gd name="T43" fmla="*/ 492 h 512"/>
              <a:gd name="T44" fmla="*/ 208 w 382"/>
              <a:gd name="T45" fmla="*/ 496 h 512"/>
              <a:gd name="T46" fmla="*/ 260 w 382"/>
              <a:gd name="T47" fmla="*/ 512 h 512"/>
              <a:gd name="T48" fmla="*/ 363 w 382"/>
              <a:gd name="T49" fmla="*/ 440 h 512"/>
              <a:gd name="T50" fmla="*/ 370 w 382"/>
              <a:gd name="T51" fmla="*/ 424 h 512"/>
              <a:gd name="T52" fmla="*/ 353 w 382"/>
              <a:gd name="T53" fmla="*/ 424 h 512"/>
              <a:gd name="T54" fmla="*/ 249 w 382"/>
              <a:gd name="T55" fmla="*/ 320 h 512"/>
              <a:gd name="T56" fmla="*/ 260 w 382"/>
              <a:gd name="T57" fmla="*/ 490 h 512"/>
              <a:gd name="T58" fmla="*/ 219 w 382"/>
              <a:gd name="T59" fmla="*/ 477 h 512"/>
              <a:gd name="T60" fmla="*/ 218 w 382"/>
              <a:gd name="T61" fmla="*/ 476 h 512"/>
              <a:gd name="T62" fmla="*/ 191 w 382"/>
              <a:gd name="T63" fmla="*/ 470 h 512"/>
              <a:gd name="T64" fmla="*/ 162 w 382"/>
              <a:gd name="T65" fmla="*/ 478 h 512"/>
              <a:gd name="T66" fmla="*/ 124 w 382"/>
              <a:gd name="T67" fmla="*/ 490 h 512"/>
              <a:gd name="T68" fmla="*/ 123 w 382"/>
              <a:gd name="T69" fmla="*/ 490 h 512"/>
              <a:gd name="T70" fmla="*/ 44 w 382"/>
              <a:gd name="T71" fmla="*/ 442 h 512"/>
              <a:gd name="T72" fmla="*/ 153 w 382"/>
              <a:gd name="T73" fmla="*/ 321 h 512"/>
              <a:gd name="T74" fmla="*/ 84 w 382"/>
              <a:gd name="T75" fmla="*/ 207 h 512"/>
              <a:gd name="T76" fmla="*/ 33 w 382"/>
              <a:gd name="T77" fmla="*/ 192 h 512"/>
              <a:gd name="T78" fmla="*/ 120 w 382"/>
              <a:gd name="T79" fmla="*/ 146 h 512"/>
              <a:gd name="T80" fmla="*/ 186 w 382"/>
              <a:gd name="T81" fmla="*/ 160 h 512"/>
              <a:gd name="T82" fmla="*/ 191 w 382"/>
              <a:gd name="T83" fmla="*/ 161 h 512"/>
              <a:gd name="T84" fmla="*/ 195 w 382"/>
              <a:gd name="T85" fmla="*/ 159 h 512"/>
              <a:gd name="T86" fmla="*/ 263 w 382"/>
              <a:gd name="T87" fmla="*/ 145 h 512"/>
              <a:gd name="T88" fmla="*/ 348 w 382"/>
              <a:gd name="T89" fmla="*/ 192 h 512"/>
              <a:gd name="T90" fmla="*/ 297 w 382"/>
              <a:gd name="T91" fmla="*/ 207 h 512"/>
              <a:gd name="T92" fmla="*/ 227 w 382"/>
              <a:gd name="T93" fmla="*/ 320 h 512"/>
              <a:gd name="T94" fmla="*/ 289 w 382"/>
              <a:gd name="T95" fmla="*/ 430 h 512"/>
              <a:gd name="T96" fmla="*/ 335 w 382"/>
              <a:gd name="T97" fmla="*/ 445 h 512"/>
              <a:gd name="T98" fmla="*/ 260 w 382"/>
              <a:gd name="T99" fmla="*/ 49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82" h="512">
                <a:moveTo>
                  <a:pt x="249" y="320"/>
                </a:moveTo>
                <a:cubicBezTo>
                  <a:pt x="249" y="216"/>
                  <a:pt x="361" y="212"/>
                  <a:pt x="365" y="212"/>
                </a:cubicBezTo>
                <a:cubicBezTo>
                  <a:pt x="382" y="212"/>
                  <a:pt x="382" y="212"/>
                  <a:pt x="382" y="212"/>
                </a:cubicBezTo>
                <a:cubicBezTo>
                  <a:pt x="375" y="197"/>
                  <a:pt x="375" y="197"/>
                  <a:pt x="375" y="197"/>
                </a:cubicBezTo>
                <a:cubicBezTo>
                  <a:pt x="353" y="148"/>
                  <a:pt x="314" y="123"/>
                  <a:pt x="263" y="123"/>
                </a:cubicBezTo>
                <a:cubicBezTo>
                  <a:pt x="240" y="123"/>
                  <a:pt x="220" y="127"/>
                  <a:pt x="206" y="132"/>
                </a:cubicBezTo>
                <a:cubicBezTo>
                  <a:pt x="202" y="107"/>
                  <a:pt x="204" y="49"/>
                  <a:pt x="285" y="21"/>
                </a:cubicBezTo>
                <a:cubicBezTo>
                  <a:pt x="278" y="0"/>
                  <a:pt x="278" y="0"/>
                  <a:pt x="278" y="0"/>
                </a:cubicBezTo>
                <a:cubicBezTo>
                  <a:pt x="182" y="34"/>
                  <a:pt x="180" y="106"/>
                  <a:pt x="184" y="136"/>
                </a:cubicBezTo>
                <a:cubicBezTo>
                  <a:pt x="162" y="128"/>
                  <a:pt x="140" y="124"/>
                  <a:pt x="120" y="124"/>
                </a:cubicBezTo>
                <a:cubicBezTo>
                  <a:pt x="34" y="124"/>
                  <a:pt x="6" y="197"/>
                  <a:pt x="5" y="197"/>
                </a:cubicBezTo>
                <a:cubicBezTo>
                  <a:pt x="0" y="212"/>
                  <a:pt x="0" y="212"/>
                  <a:pt x="0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20" y="212"/>
                  <a:pt x="131" y="216"/>
                  <a:pt x="131" y="321"/>
                </a:cubicBezTo>
                <a:cubicBezTo>
                  <a:pt x="131" y="359"/>
                  <a:pt x="114" y="387"/>
                  <a:pt x="80" y="406"/>
                </a:cubicBezTo>
                <a:cubicBezTo>
                  <a:pt x="54" y="420"/>
                  <a:pt x="26" y="423"/>
                  <a:pt x="26" y="423"/>
                </a:cubicBezTo>
                <a:cubicBezTo>
                  <a:pt x="10" y="424"/>
                  <a:pt x="10" y="424"/>
                  <a:pt x="10" y="424"/>
                </a:cubicBezTo>
                <a:cubicBezTo>
                  <a:pt x="17" y="439"/>
                  <a:pt x="17" y="439"/>
                  <a:pt x="17" y="439"/>
                </a:cubicBezTo>
                <a:cubicBezTo>
                  <a:pt x="44" y="495"/>
                  <a:pt x="98" y="511"/>
                  <a:pt x="123" y="512"/>
                </a:cubicBezTo>
                <a:cubicBezTo>
                  <a:pt x="124" y="512"/>
                  <a:pt x="124" y="512"/>
                  <a:pt x="124" y="512"/>
                </a:cubicBezTo>
                <a:cubicBezTo>
                  <a:pt x="139" y="512"/>
                  <a:pt x="159" y="504"/>
                  <a:pt x="173" y="497"/>
                </a:cubicBezTo>
                <a:cubicBezTo>
                  <a:pt x="178" y="494"/>
                  <a:pt x="184" y="492"/>
                  <a:pt x="191" y="492"/>
                </a:cubicBezTo>
                <a:cubicBezTo>
                  <a:pt x="200" y="492"/>
                  <a:pt x="207" y="495"/>
                  <a:pt x="208" y="496"/>
                </a:cubicBezTo>
                <a:cubicBezTo>
                  <a:pt x="212" y="498"/>
                  <a:pt x="237" y="512"/>
                  <a:pt x="260" y="512"/>
                </a:cubicBezTo>
                <a:cubicBezTo>
                  <a:pt x="331" y="512"/>
                  <a:pt x="362" y="443"/>
                  <a:pt x="363" y="440"/>
                </a:cubicBezTo>
                <a:cubicBezTo>
                  <a:pt x="370" y="424"/>
                  <a:pt x="370" y="424"/>
                  <a:pt x="370" y="424"/>
                </a:cubicBezTo>
                <a:cubicBezTo>
                  <a:pt x="353" y="424"/>
                  <a:pt x="353" y="424"/>
                  <a:pt x="353" y="424"/>
                </a:cubicBezTo>
                <a:cubicBezTo>
                  <a:pt x="349" y="424"/>
                  <a:pt x="249" y="423"/>
                  <a:pt x="249" y="320"/>
                </a:cubicBezTo>
                <a:close/>
                <a:moveTo>
                  <a:pt x="260" y="490"/>
                </a:moveTo>
                <a:cubicBezTo>
                  <a:pt x="241" y="490"/>
                  <a:pt x="219" y="477"/>
                  <a:pt x="219" y="477"/>
                </a:cubicBezTo>
                <a:cubicBezTo>
                  <a:pt x="218" y="476"/>
                  <a:pt x="218" y="476"/>
                  <a:pt x="218" y="476"/>
                </a:cubicBezTo>
                <a:cubicBezTo>
                  <a:pt x="217" y="476"/>
                  <a:pt x="206" y="470"/>
                  <a:pt x="191" y="470"/>
                </a:cubicBezTo>
                <a:cubicBezTo>
                  <a:pt x="180" y="470"/>
                  <a:pt x="171" y="473"/>
                  <a:pt x="162" y="478"/>
                </a:cubicBezTo>
                <a:cubicBezTo>
                  <a:pt x="150" y="485"/>
                  <a:pt x="133" y="490"/>
                  <a:pt x="124" y="490"/>
                </a:cubicBezTo>
                <a:cubicBezTo>
                  <a:pt x="123" y="490"/>
                  <a:pt x="123" y="490"/>
                  <a:pt x="123" y="490"/>
                </a:cubicBezTo>
                <a:cubicBezTo>
                  <a:pt x="105" y="490"/>
                  <a:pt x="67" y="479"/>
                  <a:pt x="44" y="442"/>
                </a:cubicBezTo>
                <a:cubicBezTo>
                  <a:pt x="78" y="434"/>
                  <a:pt x="153" y="408"/>
                  <a:pt x="153" y="321"/>
                </a:cubicBezTo>
                <a:cubicBezTo>
                  <a:pt x="153" y="255"/>
                  <a:pt x="116" y="223"/>
                  <a:pt x="84" y="207"/>
                </a:cubicBezTo>
                <a:cubicBezTo>
                  <a:pt x="65" y="198"/>
                  <a:pt x="46" y="194"/>
                  <a:pt x="33" y="192"/>
                </a:cubicBezTo>
                <a:cubicBezTo>
                  <a:pt x="44" y="175"/>
                  <a:pt x="71" y="146"/>
                  <a:pt x="120" y="146"/>
                </a:cubicBezTo>
                <a:cubicBezTo>
                  <a:pt x="140" y="146"/>
                  <a:pt x="162" y="151"/>
                  <a:pt x="186" y="160"/>
                </a:cubicBezTo>
                <a:cubicBezTo>
                  <a:pt x="191" y="161"/>
                  <a:pt x="191" y="161"/>
                  <a:pt x="191" y="161"/>
                </a:cubicBezTo>
                <a:cubicBezTo>
                  <a:pt x="195" y="159"/>
                  <a:pt x="195" y="159"/>
                  <a:pt x="195" y="159"/>
                </a:cubicBezTo>
                <a:cubicBezTo>
                  <a:pt x="195" y="159"/>
                  <a:pt x="226" y="145"/>
                  <a:pt x="263" y="145"/>
                </a:cubicBezTo>
                <a:cubicBezTo>
                  <a:pt x="301" y="145"/>
                  <a:pt x="329" y="160"/>
                  <a:pt x="348" y="192"/>
                </a:cubicBezTo>
                <a:cubicBezTo>
                  <a:pt x="335" y="194"/>
                  <a:pt x="316" y="198"/>
                  <a:pt x="297" y="207"/>
                </a:cubicBezTo>
                <a:cubicBezTo>
                  <a:pt x="265" y="222"/>
                  <a:pt x="227" y="254"/>
                  <a:pt x="227" y="320"/>
                </a:cubicBezTo>
                <a:cubicBezTo>
                  <a:pt x="227" y="385"/>
                  <a:pt x="261" y="416"/>
                  <a:pt x="289" y="430"/>
                </a:cubicBezTo>
                <a:cubicBezTo>
                  <a:pt x="306" y="439"/>
                  <a:pt x="323" y="443"/>
                  <a:pt x="335" y="445"/>
                </a:cubicBezTo>
                <a:cubicBezTo>
                  <a:pt x="324" y="462"/>
                  <a:pt x="299" y="490"/>
                  <a:pt x="260" y="490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9"/>
          <p:cNvSpPr>
            <a:spLocks noEditPoints="1"/>
          </p:cNvSpPr>
          <p:nvPr/>
        </p:nvSpPr>
        <p:spPr bwMode="auto">
          <a:xfrm>
            <a:off x="653270" y="1442727"/>
            <a:ext cx="614595" cy="645813"/>
          </a:xfrm>
          <a:custGeom>
            <a:avLst/>
            <a:gdLst>
              <a:gd name="T0" fmla="*/ 88 w 466"/>
              <a:gd name="T1" fmla="*/ 96 h 490"/>
              <a:gd name="T2" fmla="*/ 55 w 466"/>
              <a:gd name="T3" fmla="*/ 380 h 490"/>
              <a:gd name="T4" fmla="*/ 14 w 466"/>
              <a:gd name="T5" fmla="*/ 402 h 490"/>
              <a:gd name="T6" fmla="*/ 97 w 466"/>
              <a:gd name="T7" fmla="*/ 321 h 490"/>
              <a:gd name="T8" fmla="*/ 75 w 466"/>
              <a:gd name="T9" fmla="*/ 368 h 490"/>
              <a:gd name="T10" fmla="*/ 99 w 466"/>
              <a:gd name="T11" fmla="*/ 115 h 490"/>
              <a:gd name="T12" fmla="*/ 451 w 466"/>
              <a:gd name="T13" fmla="*/ 116 h 490"/>
              <a:gd name="T14" fmla="*/ 369 w 466"/>
              <a:gd name="T15" fmla="*/ 94 h 490"/>
              <a:gd name="T16" fmla="*/ 391 w 466"/>
              <a:gd name="T17" fmla="*/ 175 h 490"/>
              <a:gd name="T18" fmla="*/ 444 w 466"/>
              <a:gd name="T19" fmla="*/ 245 h 490"/>
              <a:gd name="T20" fmla="*/ 378 w 466"/>
              <a:gd name="T21" fmla="*/ 400 h 490"/>
              <a:gd name="T22" fmla="*/ 411 w 466"/>
              <a:gd name="T23" fmla="*/ 116 h 490"/>
              <a:gd name="T24" fmla="*/ 320 w 466"/>
              <a:gd name="T25" fmla="*/ 196 h 490"/>
              <a:gd name="T26" fmla="*/ 323 w 466"/>
              <a:gd name="T27" fmla="*/ 183 h 490"/>
              <a:gd name="T28" fmla="*/ 345 w 466"/>
              <a:gd name="T29" fmla="*/ 124 h 490"/>
              <a:gd name="T30" fmla="*/ 286 w 466"/>
              <a:gd name="T31" fmla="*/ 50 h 490"/>
              <a:gd name="T32" fmla="*/ 267 w 466"/>
              <a:gd name="T33" fmla="*/ 0 h 490"/>
              <a:gd name="T34" fmla="*/ 194 w 466"/>
              <a:gd name="T35" fmla="*/ 19 h 490"/>
              <a:gd name="T36" fmla="*/ 135 w 466"/>
              <a:gd name="T37" fmla="*/ 124 h 490"/>
              <a:gd name="T38" fmla="*/ 153 w 466"/>
              <a:gd name="T39" fmla="*/ 180 h 490"/>
              <a:gd name="T40" fmla="*/ 158 w 466"/>
              <a:gd name="T41" fmla="*/ 198 h 490"/>
              <a:gd name="T42" fmla="*/ 135 w 466"/>
              <a:gd name="T43" fmla="*/ 250 h 490"/>
              <a:gd name="T44" fmla="*/ 175 w 466"/>
              <a:gd name="T45" fmla="*/ 490 h 490"/>
              <a:gd name="T46" fmla="*/ 345 w 466"/>
              <a:gd name="T47" fmla="*/ 449 h 490"/>
              <a:gd name="T48" fmla="*/ 323 w 466"/>
              <a:gd name="T49" fmla="*/ 214 h 490"/>
              <a:gd name="T50" fmla="*/ 264 w 466"/>
              <a:gd name="T51" fmla="*/ 22 h 490"/>
              <a:gd name="T52" fmla="*/ 216 w 466"/>
              <a:gd name="T53" fmla="*/ 47 h 490"/>
              <a:gd name="T54" fmla="*/ 323 w 466"/>
              <a:gd name="T55" fmla="*/ 449 h 490"/>
              <a:gd name="T56" fmla="*/ 175 w 466"/>
              <a:gd name="T57" fmla="*/ 468 h 490"/>
              <a:gd name="T58" fmla="*/ 157 w 466"/>
              <a:gd name="T59" fmla="*/ 420 h 490"/>
              <a:gd name="T60" fmla="*/ 323 w 466"/>
              <a:gd name="T61" fmla="*/ 449 h 490"/>
              <a:gd name="T62" fmla="*/ 157 w 466"/>
              <a:gd name="T63" fmla="*/ 398 h 490"/>
              <a:gd name="T64" fmla="*/ 323 w 466"/>
              <a:gd name="T65" fmla="*/ 325 h 490"/>
              <a:gd name="T66" fmla="*/ 323 w 466"/>
              <a:gd name="T67" fmla="*/ 303 h 490"/>
              <a:gd name="T68" fmla="*/ 157 w 466"/>
              <a:gd name="T69" fmla="*/ 250 h 490"/>
              <a:gd name="T70" fmla="*/ 180 w 466"/>
              <a:gd name="T71" fmla="*/ 197 h 490"/>
              <a:gd name="T72" fmla="*/ 166 w 466"/>
              <a:gd name="T73" fmla="*/ 163 h 490"/>
              <a:gd name="T74" fmla="*/ 157 w 466"/>
              <a:gd name="T75" fmla="*/ 148 h 490"/>
              <a:gd name="T76" fmla="*/ 216 w 466"/>
              <a:gd name="T77" fmla="*/ 69 h 490"/>
              <a:gd name="T78" fmla="*/ 323 w 466"/>
              <a:gd name="T79" fmla="*/ 124 h 490"/>
              <a:gd name="T80" fmla="*/ 313 w 466"/>
              <a:gd name="T81" fmla="*/ 163 h 490"/>
              <a:gd name="T82" fmla="*/ 298 w 466"/>
              <a:gd name="T83" fmla="*/ 192 h 490"/>
              <a:gd name="T84" fmla="*/ 312 w 466"/>
              <a:gd name="T85" fmla="*/ 233 h 490"/>
              <a:gd name="T86" fmla="*/ 323 w 466"/>
              <a:gd name="T87" fmla="*/ 25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66" h="490">
                <a:moveTo>
                  <a:pt x="99" y="115"/>
                </a:moveTo>
                <a:cubicBezTo>
                  <a:pt x="88" y="96"/>
                  <a:pt x="88" y="96"/>
                  <a:pt x="88" y="96"/>
                </a:cubicBezTo>
                <a:cubicBezTo>
                  <a:pt x="34" y="128"/>
                  <a:pt x="0" y="187"/>
                  <a:pt x="0" y="251"/>
                </a:cubicBezTo>
                <a:cubicBezTo>
                  <a:pt x="0" y="300"/>
                  <a:pt x="20" y="346"/>
                  <a:pt x="55" y="380"/>
                </a:cubicBezTo>
                <a:cubicBezTo>
                  <a:pt x="14" y="380"/>
                  <a:pt x="14" y="380"/>
                  <a:pt x="14" y="380"/>
                </a:cubicBezTo>
                <a:cubicBezTo>
                  <a:pt x="14" y="402"/>
                  <a:pt x="14" y="402"/>
                  <a:pt x="14" y="402"/>
                </a:cubicBezTo>
                <a:cubicBezTo>
                  <a:pt x="97" y="402"/>
                  <a:pt x="97" y="402"/>
                  <a:pt x="97" y="402"/>
                </a:cubicBezTo>
                <a:cubicBezTo>
                  <a:pt x="97" y="321"/>
                  <a:pt x="97" y="321"/>
                  <a:pt x="97" y="321"/>
                </a:cubicBezTo>
                <a:cubicBezTo>
                  <a:pt x="75" y="321"/>
                  <a:pt x="75" y="321"/>
                  <a:pt x="75" y="321"/>
                </a:cubicBezTo>
                <a:cubicBezTo>
                  <a:pt x="75" y="368"/>
                  <a:pt x="75" y="368"/>
                  <a:pt x="75" y="368"/>
                </a:cubicBezTo>
                <a:cubicBezTo>
                  <a:pt x="41" y="339"/>
                  <a:pt x="22" y="296"/>
                  <a:pt x="22" y="251"/>
                </a:cubicBezTo>
                <a:cubicBezTo>
                  <a:pt x="22" y="195"/>
                  <a:pt x="51" y="143"/>
                  <a:pt x="99" y="115"/>
                </a:cubicBezTo>
                <a:close/>
                <a:moveTo>
                  <a:pt x="411" y="116"/>
                </a:moveTo>
                <a:cubicBezTo>
                  <a:pt x="451" y="116"/>
                  <a:pt x="451" y="116"/>
                  <a:pt x="451" y="116"/>
                </a:cubicBezTo>
                <a:cubicBezTo>
                  <a:pt x="451" y="94"/>
                  <a:pt x="451" y="94"/>
                  <a:pt x="451" y="94"/>
                </a:cubicBezTo>
                <a:cubicBezTo>
                  <a:pt x="369" y="94"/>
                  <a:pt x="369" y="94"/>
                  <a:pt x="369" y="94"/>
                </a:cubicBezTo>
                <a:cubicBezTo>
                  <a:pt x="369" y="175"/>
                  <a:pt x="369" y="175"/>
                  <a:pt x="369" y="175"/>
                </a:cubicBezTo>
                <a:cubicBezTo>
                  <a:pt x="391" y="175"/>
                  <a:pt x="391" y="175"/>
                  <a:pt x="391" y="175"/>
                </a:cubicBezTo>
                <a:cubicBezTo>
                  <a:pt x="391" y="128"/>
                  <a:pt x="391" y="128"/>
                  <a:pt x="391" y="128"/>
                </a:cubicBezTo>
                <a:cubicBezTo>
                  <a:pt x="425" y="157"/>
                  <a:pt x="444" y="200"/>
                  <a:pt x="444" y="245"/>
                </a:cubicBezTo>
                <a:cubicBezTo>
                  <a:pt x="444" y="301"/>
                  <a:pt x="414" y="353"/>
                  <a:pt x="367" y="381"/>
                </a:cubicBezTo>
                <a:cubicBezTo>
                  <a:pt x="378" y="400"/>
                  <a:pt x="378" y="400"/>
                  <a:pt x="378" y="400"/>
                </a:cubicBezTo>
                <a:cubicBezTo>
                  <a:pt x="432" y="368"/>
                  <a:pt x="466" y="309"/>
                  <a:pt x="466" y="245"/>
                </a:cubicBezTo>
                <a:cubicBezTo>
                  <a:pt x="466" y="196"/>
                  <a:pt x="446" y="150"/>
                  <a:pt x="411" y="116"/>
                </a:cubicBezTo>
                <a:close/>
                <a:moveTo>
                  <a:pt x="323" y="214"/>
                </a:moveTo>
                <a:cubicBezTo>
                  <a:pt x="320" y="212"/>
                  <a:pt x="320" y="203"/>
                  <a:pt x="320" y="196"/>
                </a:cubicBezTo>
                <a:cubicBezTo>
                  <a:pt x="320" y="192"/>
                  <a:pt x="320" y="192"/>
                  <a:pt x="320" y="192"/>
                </a:cubicBezTo>
                <a:cubicBezTo>
                  <a:pt x="320" y="186"/>
                  <a:pt x="322" y="183"/>
                  <a:pt x="323" y="183"/>
                </a:cubicBezTo>
                <a:cubicBezTo>
                  <a:pt x="336" y="176"/>
                  <a:pt x="345" y="163"/>
                  <a:pt x="345" y="148"/>
                </a:cubicBezTo>
                <a:cubicBezTo>
                  <a:pt x="345" y="124"/>
                  <a:pt x="345" y="124"/>
                  <a:pt x="345" y="124"/>
                </a:cubicBezTo>
                <a:cubicBezTo>
                  <a:pt x="345" y="123"/>
                  <a:pt x="345" y="91"/>
                  <a:pt x="322" y="69"/>
                </a:cubicBezTo>
                <a:cubicBezTo>
                  <a:pt x="313" y="59"/>
                  <a:pt x="300" y="53"/>
                  <a:pt x="286" y="50"/>
                </a:cubicBezTo>
                <a:cubicBezTo>
                  <a:pt x="286" y="19"/>
                  <a:pt x="286" y="19"/>
                  <a:pt x="286" y="19"/>
                </a:cubicBezTo>
                <a:cubicBezTo>
                  <a:pt x="286" y="8"/>
                  <a:pt x="277" y="0"/>
                  <a:pt x="267" y="0"/>
                </a:cubicBezTo>
                <a:cubicBezTo>
                  <a:pt x="213" y="0"/>
                  <a:pt x="213" y="0"/>
                  <a:pt x="213" y="0"/>
                </a:cubicBezTo>
                <a:cubicBezTo>
                  <a:pt x="202" y="0"/>
                  <a:pt x="194" y="8"/>
                  <a:pt x="194" y="19"/>
                </a:cubicBezTo>
                <a:cubicBezTo>
                  <a:pt x="194" y="50"/>
                  <a:pt x="194" y="50"/>
                  <a:pt x="194" y="50"/>
                </a:cubicBezTo>
                <a:cubicBezTo>
                  <a:pt x="160" y="59"/>
                  <a:pt x="135" y="89"/>
                  <a:pt x="135" y="124"/>
                </a:cubicBezTo>
                <a:cubicBezTo>
                  <a:pt x="135" y="148"/>
                  <a:pt x="135" y="148"/>
                  <a:pt x="135" y="148"/>
                </a:cubicBezTo>
                <a:cubicBezTo>
                  <a:pt x="135" y="157"/>
                  <a:pt x="138" y="170"/>
                  <a:pt x="153" y="180"/>
                </a:cubicBezTo>
                <a:cubicBezTo>
                  <a:pt x="156" y="183"/>
                  <a:pt x="158" y="187"/>
                  <a:pt x="158" y="192"/>
                </a:cubicBezTo>
                <a:cubicBezTo>
                  <a:pt x="158" y="194"/>
                  <a:pt x="158" y="196"/>
                  <a:pt x="158" y="198"/>
                </a:cubicBezTo>
                <a:cubicBezTo>
                  <a:pt x="159" y="208"/>
                  <a:pt x="159" y="212"/>
                  <a:pt x="152" y="217"/>
                </a:cubicBezTo>
                <a:cubicBezTo>
                  <a:pt x="141" y="225"/>
                  <a:pt x="135" y="237"/>
                  <a:pt x="135" y="250"/>
                </a:cubicBezTo>
                <a:cubicBezTo>
                  <a:pt x="135" y="449"/>
                  <a:pt x="135" y="449"/>
                  <a:pt x="135" y="449"/>
                </a:cubicBezTo>
                <a:cubicBezTo>
                  <a:pt x="135" y="471"/>
                  <a:pt x="153" y="490"/>
                  <a:pt x="175" y="490"/>
                </a:cubicBezTo>
                <a:cubicBezTo>
                  <a:pt x="304" y="490"/>
                  <a:pt x="304" y="490"/>
                  <a:pt x="304" y="490"/>
                </a:cubicBezTo>
                <a:cubicBezTo>
                  <a:pt x="327" y="490"/>
                  <a:pt x="345" y="471"/>
                  <a:pt x="345" y="449"/>
                </a:cubicBezTo>
                <a:cubicBezTo>
                  <a:pt x="345" y="250"/>
                  <a:pt x="345" y="250"/>
                  <a:pt x="345" y="250"/>
                </a:cubicBezTo>
                <a:cubicBezTo>
                  <a:pt x="345" y="235"/>
                  <a:pt x="336" y="220"/>
                  <a:pt x="323" y="214"/>
                </a:cubicBezTo>
                <a:close/>
                <a:moveTo>
                  <a:pt x="216" y="22"/>
                </a:moveTo>
                <a:cubicBezTo>
                  <a:pt x="264" y="22"/>
                  <a:pt x="264" y="22"/>
                  <a:pt x="264" y="22"/>
                </a:cubicBezTo>
                <a:cubicBezTo>
                  <a:pt x="264" y="47"/>
                  <a:pt x="264" y="47"/>
                  <a:pt x="264" y="47"/>
                </a:cubicBezTo>
                <a:cubicBezTo>
                  <a:pt x="216" y="47"/>
                  <a:pt x="216" y="47"/>
                  <a:pt x="216" y="47"/>
                </a:cubicBezTo>
                <a:lnTo>
                  <a:pt x="216" y="22"/>
                </a:lnTo>
                <a:close/>
                <a:moveTo>
                  <a:pt x="323" y="449"/>
                </a:moveTo>
                <a:cubicBezTo>
                  <a:pt x="323" y="459"/>
                  <a:pt x="315" y="468"/>
                  <a:pt x="304" y="468"/>
                </a:cubicBezTo>
                <a:cubicBezTo>
                  <a:pt x="175" y="468"/>
                  <a:pt x="175" y="468"/>
                  <a:pt x="175" y="468"/>
                </a:cubicBezTo>
                <a:cubicBezTo>
                  <a:pt x="165" y="468"/>
                  <a:pt x="157" y="459"/>
                  <a:pt x="157" y="449"/>
                </a:cubicBezTo>
                <a:cubicBezTo>
                  <a:pt x="157" y="420"/>
                  <a:pt x="157" y="420"/>
                  <a:pt x="157" y="420"/>
                </a:cubicBezTo>
                <a:cubicBezTo>
                  <a:pt x="323" y="420"/>
                  <a:pt x="323" y="420"/>
                  <a:pt x="323" y="420"/>
                </a:cubicBezTo>
                <a:lnTo>
                  <a:pt x="323" y="449"/>
                </a:lnTo>
                <a:close/>
                <a:moveTo>
                  <a:pt x="323" y="398"/>
                </a:moveTo>
                <a:cubicBezTo>
                  <a:pt x="157" y="398"/>
                  <a:pt x="157" y="398"/>
                  <a:pt x="157" y="398"/>
                </a:cubicBezTo>
                <a:cubicBezTo>
                  <a:pt x="157" y="325"/>
                  <a:pt x="157" y="325"/>
                  <a:pt x="157" y="325"/>
                </a:cubicBezTo>
                <a:cubicBezTo>
                  <a:pt x="323" y="325"/>
                  <a:pt x="323" y="325"/>
                  <a:pt x="323" y="325"/>
                </a:cubicBezTo>
                <a:lnTo>
                  <a:pt x="323" y="398"/>
                </a:lnTo>
                <a:close/>
                <a:moveTo>
                  <a:pt x="323" y="303"/>
                </a:moveTo>
                <a:cubicBezTo>
                  <a:pt x="157" y="303"/>
                  <a:pt x="157" y="303"/>
                  <a:pt x="157" y="303"/>
                </a:cubicBezTo>
                <a:cubicBezTo>
                  <a:pt x="157" y="250"/>
                  <a:pt x="157" y="250"/>
                  <a:pt x="157" y="250"/>
                </a:cubicBezTo>
                <a:cubicBezTo>
                  <a:pt x="157" y="243"/>
                  <a:pt x="162" y="237"/>
                  <a:pt x="166" y="234"/>
                </a:cubicBezTo>
                <a:cubicBezTo>
                  <a:pt x="181" y="222"/>
                  <a:pt x="181" y="209"/>
                  <a:pt x="180" y="197"/>
                </a:cubicBezTo>
                <a:cubicBezTo>
                  <a:pt x="180" y="196"/>
                  <a:pt x="180" y="194"/>
                  <a:pt x="180" y="192"/>
                </a:cubicBezTo>
                <a:cubicBezTo>
                  <a:pt x="180" y="180"/>
                  <a:pt x="175" y="170"/>
                  <a:pt x="166" y="163"/>
                </a:cubicBezTo>
                <a:cubicBezTo>
                  <a:pt x="166" y="163"/>
                  <a:pt x="166" y="163"/>
                  <a:pt x="166" y="163"/>
                </a:cubicBezTo>
                <a:cubicBezTo>
                  <a:pt x="157" y="157"/>
                  <a:pt x="157" y="151"/>
                  <a:pt x="157" y="148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157" y="94"/>
                  <a:pt x="183" y="69"/>
                  <a:pt x="216" y="69"/>
                </a:cubicBezTo>
                <a:cubicBezTo>
                  <a:pt x="264" y="69"/>
                  <a:pt x="264" y="69"/>
                  <a:pt x="264" y="69"/>
                </a:cubicBezTo>
                <a:cubicBezTo>
                  <a:pt x="321" y="69"/>
                  <a:pt x="323" y="118"/>
                  <a:pt x="323" y="124"/>
                </a:cubicBezTo>
                <a:cubicBezTo>
                  <a:pt x="323" y="148"/>
                  <a:pt x="323" y="148"/>
                  <a:pt x="323" y="148"/>
                </a:cubicBezTo>
                <a:cubicBezTo>
                  <a:pt x="323" y="154"/>
                  <a:pt x="319" y="160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04" y="168"/>
                  <a:pt x="298" y="179"/>
                  <a:pt x="298" y="192"/>
                </a:cubicBezTo>
                <a:cubicBezTo>
                  <a:pt x="298" y="195"/>
                  <a:pt x="298" y="195"/>
                  <a:pt x="298" y="195"/>
                </a:cubicBezTo>
                <a:cubicBezTo>
                  <a:pt x="298" y="208"/>
                  <a:pt x="298" y="224"/>
                  <a:pt x="312" y="233"/>
                </a:cubicBezTo>
                <a:cubicBezTo>
                  <a:pt x="313" y="234"/>
                  <a:pt x="313" y="234"/>
                  <a:pt x="313" y="234"/>
                </a:cubicBezTo>
                <a:cubicBezTo>
                  <a:pt x="319" y="236"/>
                  <a:pt x="323" y="243"/>
                  <a:pt x="323" y="250"/>
                </a:cubicBezTo>
                <a:lnTo>
                  <a:pt x="323" y="303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16"/>
          <p:cNvSpPr>
            <a:spLocks noEditPoints="1"/>
          </p:cNvSpPr>
          <p:nvPr/>
        </p:nvSpPr>
        <p:spPr bwMode="auto">
          <a:xfrm>
            <a:off x="3653147" y="1414761"/>
            <a:ext cx="481270" cy="701744"/>
          </a:xfrm>
          <a:custGeom>
            <a:avLst/>
            <a:gdLst>
              <a:gd name="T0" fmla="*/ 365 w 365"/>
              <a:gd name="T1" fmla="*/ 214 h 532"/>
              <a:gd name="T2" fmla="*/ 270 w 365"/>
              <a:gd name="T3" fmla="*/ 11 h 532"/>
              <a:gd name="T4" fmla="*/ 261 w 365"/>
              <a:gd name="T5" fmla="*/ 0 h 532"/>
              <a:gd name="T6" fmla="*/ 252 w 365"/>
              <a:gd name="T7" fmla="*/ 11 h 532"/>
              <a:gd name="T8" fmla="*/ 157 w 365"/>
              <a:gd name="T9" fmla="*/ 214 h 532"/>
              <a:gd name="T10" fmla="*/ 250 w 365"/>
              <a:gd name="T11" fmla="*/ 318 h 532"/>
              <a:gd name="T12" fmla="*/ 250 w 365"/>
              <a:gd name="T13" fmla="*/ 376 h 532"/>
              <a:gd name="T14" fmla="*/ 221 w 365"/>
              <a:gd name="T15" fmla="*/ 370 h 532"/>
              <a:gd name="T16" fmla="*/ 219 w 365"/>
              <a:gd name="T17" fmla="*/ 370 h 532"/>
              <a:gd name="T18" fmla="*/ 148 w 365"/>
              <a:gd name="T19" fmla="*/ 309 h 532"/>
              <a:gd name="T20" fmla="*/ 11 w 365"/>
              <a:gd name="T21" fmla="*/ 372 h 532"/>
              <a:gd name="T22" fmla="*/ 0 w 365"/>
              <a:gd name="T23" fmla="*/ 381 h 532"/>
              <a:gd name="T24" fmla="*/ 11 w 365"/>
              <a:gd name="T25" fmla="*/ 390 h 532"/>
              <a:gd name="T26" fmla="*/ 148 w 365"/>
              <a:gd name="T27" fmla="*/ 453 h 532"/>
              <a:gd name="T28" fmla="*/ 219 w 365"/>
              <a:gd name="T29" fmla="*/ 392 h 532"/>
              <a:gd name="T30" fmla="*/ 221 w 365"/>
              <a:gd name="T31" fmla="*/ 392 h 532"/>
              <a:gd name="T32" fmla="*/ 250 w 365"/>
              <a:gd name="T33" fmla="*/ 411 h 532"/>
              <a:gd name="T34" fmla="*/ 250 w 365"/>
              <a:gd name="T35" fmla="*/ 532 h 532"/>
              <a:gd name="T36" fmla="*/ 272 w 365"/>
              <a:gd name="T37" fmla="*/ 532 h 532"/>
              <a:gd name="T38" fmla="*/ 272 w 365"/>
              <a:gd name="T39" fmla="*/ 318 h 532"/>
              <a:gd name="T40" fmla="*/ 365 w 365"/>
              <a:gd name="T41" fmla="*/ 214 h 532"/>
              <a:gd name="T42" fmla="*/ 148 w 365"/>
              <a:gd name="T43" fmla="*/ 431 h 532"/>
              <a:gd name="T44" fmla="*/ 37 w 365"/>
              <a:gd name="T45" fmla="*/ 381 h 532"/>
              <a:gd name="T46" fmla="*/ 148 w 365"/>
              <a:gd name="T47" fmla="*/ 331 h 532"/>
              <a:gd name="T48" fmla="*/ 197 w 365"/>
              <a:gd name="T49" fmla="*/ 370 h 532"/>
              <a:gd name="T50" fmla="*/ 113 w 365"/>
              <a:gd name="T51" fmla="*/ 370 h 532"/>
              <a:gd name="T52" fmla="*/ 113 w 365"/>
              <a:gd name="T53" fmla="*/ 392 h 532"/>
              <a:gd name="T54" fmla="*/ 197 w 365"/>
              <a:gd name="T55" fmla="*/ 392 h 532"/>
              <a:gd name="T56" fmla="*/ 148 w 365"/>
              <a:gd name="T57" fmla="*/ 431 h 532"/>
              <a:gd name="T58" fmla="*/ 272 w 365"/>
              <a:gd name="T59" fmla="*/ 295 h 532"/>
              <a:gd name="T60" fmla="*/ 272 w 365"/>
              <a:gd name="T61" fmla="*/ 129 h 532"/>
              <a:gd name="T62" fmla="*/ 250 w 365"/>
              <a:gd name="T63" fmla="*/ 129 h 532"/>
              <a:gd name="T64" fmla="*/ 250 w 365"/>
              <a:gd name="T65" fmla="*/ 295 h 532"/>
              <a:gd name="T66" fmla="*/ 179 w 365"/>
              <a:gd name="T67" fmla="*/ 214 h 532"/>
              <a:gd name="T68" fmla="*/ 261 w 365"/>
              <a:gd name="T69" fmla="*/ 36 h 532"/>
              <a:gd name="T70" fmla="*/ 343 w 365"/>
              <a:gd name="T71" fmla="*/ 214 h 532"/>
              <a:gd name="T72" fmla="*/ 272 w 365"/>
              <a:gd name="T73" fmla="*/ 295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5" h="532">
                <a:moveTo>
                  <a:pt x="365" y="214"/>
                </a:moveTo>
                <a:cubicBezTo>
                  <a:pt x="365" y="133"/>
                  <a:pt x="273" y="16"/>
                  <a:pt x="270" y="11"/>
                </a:cubicBezTo>
                <a:cubicBezTo>
                  <a:pt x="261" y="0"/>
                  <a:pt x="261" y="0"/>
                  <a:pt x="261" y="0"/>
                </a:cubicBezTo>
                <a:cubicBezTo>
                  <a:pt x="252" y="11"/>
                  <a:pt x="252" y="11"/>
                  <a:pt x="252" y="11"/>
                </a:cubicBezTo>
                <a:cubicBezTo>
                  <a:pt x="248" y="16"/>
                  <a:pt x="157" y="138"/>
                  <a:pt x="157" y="214"/>
                </a:cubicBezTo>
                <a:cubicBezTo>
                  <a:pt x="157" y="268"/>
                  <a:pt x="198" y="312"/>
                  <a:pt x="250" y="318"/>
                </a:cubicBezTo>
                <a:cubicBezTo>
                  <a:pt x="250" y="376"/>
                  <a:pt x="250" y="376"/>
                  <a:pt x="250" y="376"/>
                </a:cubicBezTo>
                <a:cubicBezTo>
                  <a:pt x="240" y="372"/>
                  <a:pt x="229" y="370"/>
                  <a:pt x="221" y="370"/>
                </a:cubicBezTo>
                <a:cubicBezTo>
                  <a:pt x="219" y="370"/>
                  <a:pt x="219" y="370"/>
                  <a:pt x="219" y="370"/>
                </a:cubicBezTo>
                <a:cubicBezTo>
                  <a:pt x="214" y="335"/>
                  <a:pt x="184" y="309"/>
                  <a:pt x="148" y="309"/>
                </a:cubicBezTo>
                <a:cubicBezTo>
                  <a:pt x="93" y="309"/>
                  <a:pt x="14" y="369"/>
                  <a:pt x="11" y="372"/>
                </a:cubicBezTo>
                <a:cubicBezTo>
                  <a:pt x="0" y="381"/>
                  <a:pt x="0" y="381"/>
                  <a:pt x="0" y="381"/>
                </a:cubicBezTo>
                <a:cubicBezTo>
                  <a:pt x="11" y="390"/>
                  <a:pt x="11" y="390"/>
                  <a:pt x="11" y="390"/>
                </a:cubicBezTo>
                <a:cubicBezTo>
                  <a:pt x="15" y="392"/>
                  <a:pt x="96" y="453"/>
                  <a:pt x="148" y="453"/>
                </a:cubicBezTo>
                <a:cubicBezTo>
                  <a:pt x="184" y="453"/>
                  <a:pt x="214" y="426"/>
                  <a:pt x="219" y="392"/>
                </a:cubicBezTo>
                <a:cubicBezTo>
                  <a:pt x="221" y="392"/>
                  <a:pt x="221" y="392"/>
                  <a:pt x="221" y="392"/>
                </a:cubicBezTo>
                <a:cubicBezTo>
                  <a:pt x="223" y="392"/>
                  <a:pt x="250" y="392"/>
                  <a:pt x="250" y="411"/>
                </a:cubicBezTo>
                <a:cubicBezTo>
                  <a:pt x="250" y="532"/>
                  <a:pt x="250" y="532"/>
                  <a:pt x="250" y="532"/>
                </a:cubicBezTo>
                <a:cubicBezTo>
                  <a:pt x="272" y="532"/>
                  <a:pt x="272" y="532"/>
                  <a:pt x="272" y="532"/>
                </a:cubicBezTo>
                <a:cubicBezTo>
                  <a:pt x="272" y="318"/>
                  <a:pt x="272" y="318"/>
                  <a:pt x="272" y="318"/>
                </a:cubicBezTo>
                <a:cubicBezTo>
                  <a:pt x="324" y="312"/>
                  <a:pt x="365" y="268"/>
                  <a:pt x="365" y="214"/>
                </a:cubicBezTo>
                <a:close/>
                <a:moveTo>
                  <a:pt x="148" y="431"/>
                </a:moveTo>
                <a:cubicBezTo>
                  <a:pt x="116" y="431"/>
                  <a:pt x="65" y="400"/>
                  <a:pt x="37" y="381"/>
                </a:cubicBezTo>
                <a:cubicBezTo>
                  <a:pt x="64" y="361"/>
                  <a:pt x="114" y="331"/>
                  <a:pt x="148" y="331"/>
                </a:cubicBezTo>
                <a:cubicBezTo>
                  <a:pt x="172" y="331"/>
                  <a:pt x="192" y="347"/>
                  <a:pt x="197" y="370"/>
                </a:cubicBezTo>
                <a:cubicBezTo>
                  <a:pt x="113" y="370"/>
                  <a:pt x="113" y="370"/>
                  <a:pt x="113" y="370"/>
                </a:cubicBezTo>
                <a:cubicBezTo>
                  <a:pt x="113" y="392"/>
                  <a:pt x="113" y="392"/>
                  <a:pt x="113" y="392"/>
                </a:cubicBezTo>
                <a:cubicBezTo>
                  <a:pt x="197" y="392"/>
                  <a:pt x="197" y="392"/>
                  <a:pt x="197" y="392"/>
                </a:cubicBezTo>
                <a:cubicBezTo>
                  <a:pt x="192" y="414"/>
                  <a:pt x="172" y="431"/>
                  <a:pt x="148" y="431"/>
                </a:cubicBezTo>
                <a:close/>
                <a:moveTo>
                  <a:pt x="272" y="295"/>
                </a:moveTo>
                <a:cubicBezTo>
                  <a:pt x="272" y="129"/>
                  <a:pt x="272" y="129"/>
                  <a:pt x="272" y="129"/>
                </a:cubicBezTo>
                <a:cubicBezTo>
                  <a:pt x="250" y="129"/>
                  <a:pt x="250" y="129"/>
                  <a:pt x="250" y="129"/>
                </a:cubicBezTo>
                <a:cubicBezTo>
                  <a:pt x="250" y="295"/>
                  <a:pt x="250" y="295"/>
                  <a:pt x="250" y="295"/>
                </a:cubicBezTo>
                <a:cubicBezTo>
                  <a:pt x="210" y="290"/>
                  <a:pt x="179" y="256"/>
                  <a:pt x="179" y="214"/>
                </a:cubicBezTo>
                <a:cubicBezTo>
                  <a:pt x="179" y="158"/>
                  <a:pt x="238" y="69"/>
                  <a:pt x="261" y="36"/>
                </a:cubicBezTo>
                <a:cubicBezTo>
                  <a:pt x="284" y="68"/>
                  <a:pt x="343" y="155"/>
                  <a:pt x="343" y="214"/>
                </a:cubicBezTo>
                <a:cubicBezTo>
                  <a:pt x="343" y="256"/>
                  <a:pt x="312" y="290"/>
                  <a:pt x="272" y="295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14"/>
          <p:cNvSpPr>
            <a:spLocks noEditPoints="1"/>
          </p:cNvSpPr>
          <p:nvPr/>
        </p:nvSpPr>
        <p:spPr bwMode="auto">
          <a:xfrm>
            <a:off x="2196913" y="1423632"/>
            <a:ext cx="589881" cy="701094"/>
          </a:xfrm>
          <a:custGeom>
            <a:avLst/>
            <a:gdLst>
              <a:gd name="T0" fmla="*/ 145 w 456"/>
              <a:gd name="T1" fmla="*/ 172 h 542"/>
              <a:gd name="T2" fmla="*/ 240 w 456"/>
              <a:gd name="T3" fmla="*/ 172 h 542"/>
              <a:gd name="T4" fmla="*/ 192 w 456"/>
              <a:gd name="T5" fmla="*/ 177 h 542"/>
              <a:gd name="T6" fmla="*/ 192 w 456"/>
              <a:gd name="T7" fmla="*/ 168 h 542"/>
              <a:gd name="T8" fmla="*/ 192 w 456"/>
              <a:gd name="T9" fmla="*/ 177 h 542"/>
              <a:gd name="T10" fmla="*/ 98 w 456"/>
              <a:gd name="T11" fmla="*/ 230 h 542"/>
              <a:gd name="T12" fmla="*/ 98 w 456"/>
              <a:gd name="T13" fmla="*/ 283 h 542"/>
              <a:gd name="T14" fmla="*/ 98 w 456"/>
              <a:gd name="T15" fmla="*/ 261 h 542"/>
              <a:gd name="T16" fmla="*/ 98 w 456"/>
              <a:gd name="T17" fmla="*/ 252 h 542"/>
              <a:gd name="T18" fmla="*/ 98 w 456"/>
              <a:gd name="T19" fmla="*/ 261 h 542"/>
              <a:gd name="T20" fmla="*/ 104 w 456"/>
              <a:gd name="T21" fmla="*/ 347 h 542"/>
              <a:gd name="T22" fmla="*/ 199 w 456"/>
              <a:gd name="T23" fmla="*/ 347 h 542"/>
              <a:gd name="T24" fmla="*/ 151 w 456"/>
              <a:gd name="T25" fmla="*/ 351 h 542"/>
              <a:gd name="T26" fmla="*/ 151 w 456"/>
              <a:gd name="T27" fmla="*/ 342 h 542"/>
              <a:gd name="T28" fmla="*/ 151 w 456"/>
              <a:gd name="T29" fmla="*/ 351 h 542"/>
              <a:gd name="T30" fmla="*/ 422 w 456"/>
              <a:gd name="T31" fmla="*/ 248 h 542"/>
              <a:gd name="T32" fmla="*/ 437 w 456"/>
              <a:gd name="T33" fmla="*/ 172 h 542"/>
              <a:gd name="T34" fmla="*/ 385 w 456"/>
              <a:gd name="T35" fmla="*/ 117 h 542"/>
              <a:gd name="T36" fmla="*/ 373 w 456"/>
              <a:gd name="T37" fmla="*/ 18 h 542"/>
              <a:gd name="T38" fmla="*/ 360 w 456"/>
              <a:gd name="T39" fmla="*/ 3 h 542"/>
              <a:gd name="T40" fmla="*/ 277 w 456"/>
              <a:gd name="T41" fmla="*/ 87 h 542"/>
              <a:gd name="T42" fmla="*/ 0 w 456"/>
              <a:gd name="T43" fmla="*/ 273 h 542"/>
              <a:gd name="T44" fmla="*/ 187 w 456"/>
              <a:gd name="T45" fmla="*/ 503 h 542"/>
              <a:gd name="T46" fmla="*/ 222 w 456"/>
              <a:gd name="T47" fmla="*/ 542 h 542"/>
              <a:gd name="T48" fmla="*/ 276 w 456"/>
              <a:gd name="T49" fmla="*/ 458 h 542"/>
              <a:gd name="T50" fmla="*/ 445 w 456"/>
              <a:gd name="T51" fmla="*/ 347 h 542"/>
              <a:gd name="T52" fmla="*/ 409 w 456"/>
              <a:gd name="T53" fmla="*/ 297 h 542"/>
              <a:gd name="T54" fmla="*/ 414 w 456"/>
              <a:gd name="T55" fmla="*/ 249 h 542"/>
              <a:gd name="T56" fmla="*/ 349 w 456"/>
              <a:gd name="T57" fmla="*/ 28 h 542"/>
              <a:gd name="T58" fmla="*/ 364 w 456"/>
              <a:gd name="T59" fmla="*/ 109 h 542"/>
              <a:gd name="T60" fmla="*/ 303 w 456"/>
              <a:gd name="T61" fmla="*/ 123 h 542"/>
              <a:gd name="T62" fmla="*/ 22 w 456"/>
              <a:gd name="T63" fmla="*/ 273 h 542"/>
              <a:gd name="T64" fmla="*/ 278 w 456"/>
              <a:gd name="T65" fmla="*/ 109 h 542"/>
              <a:gd name="T66" fmla="*/ 197 w 456"/>
              <a:gd name="T67" fmla="*/ 436 h 542"/>
              <a:gd name="T68" fmla="*/ 233 w 456"/>
              <a:gd name="T69" fmla="*/ 510 h 542"/>
              <a:gd name="T70" fmla="*/ 209 w 456"/>
              <a:gd name="T71" fmla="*/ 507 h 542"/>
              <a:gd name="T72" fmla="*/ 301 w 456"/>
              <a:gd name="T73" fmla="*/ 145 h 542"/>
              <a:gd name="T74" fmla="*/ 233 w 456"/>
              <a:gd name="T75" fmla="*/ 510 h 542"/>
              <a:gd name="T76" fmla="*/ 414 w 456"/>
              <a:gd name="T77" fmla="*/ 328 h 542"/>
              <a:gd name="T78" fmla="*/ 413 w 456"/>
              <a:gd name="T79" fmla="*/ 368 h 542"/>
              <a:gd name="T80" fmla="*/ 352 w 456"/>
              <a:gd name="T81" fmla="*/ 153 h 542"/>
              <a:gd name="T82" fmla="*/ 420 w 456"/>
              <a:gd name="T83" fmla="*/ 186 h 542"/>
              <a:gd name="T84" fmla="*/ 418 w 456"/>
              <a:gd name="T85" fmla="*/ 226 h 542"/>
              <a:gd name="T86" fmla="*/ 361 w 456"/>
              <a:gd name="T87" fmla="*/ 263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56" h="542">
                <a:moveTo>
                  <a:pt x="192" y="146"/>
                </a:moveTo>
                <a:cubicBezTo>
                  <a:pt x="164" y="146"/>
                  <a:pt x="145" y="157"/>
                  <a:pt x="145" y="172"/>
                </a:cubicBezTo>
                <a:cubicBezTo>
                  <a:pt x="145" y="188"/>
                  <a:pt x="164" y="199"/>
                  <a:pt x="192" y="199"/>
                </a:cubicBezTo>
                <a:cubicBezTo>
                  <a:pt x="220" y="199"/>
                  <a:pt x="240" y="188"/>
                  <a:pt x="240" y="172"/>
                </a:cubicBezTo>
                <a:cubicBezTo>
                  <a:pt x="240" y="157"/>
                  <a:pt x="220" y="146"/>
                  <a:pt x="192" y="146"/>
                </a:cubicBezTo>
                <a:close/>
                <a:moveTo>
                  <a:pt x="192" y="177"/>
                </a:moveTo>
                <a:cubicBezTo>
                  <a:pt x="181" y="177"/>
                  <a:pt x="173" y="174"/>
                  <a:pt x="169" y="172"/>
                </a:cubicBezTo>
                <a:cubicBezTo>
                  <a:pt x="173" y="170"/>
                  <a:pt x="181" y="168"/>
                  <a:pt x="192" y="168"/>
                </a:cubicBezTo>
                <a:cubicBezTo>
                  <a:pt x="203" y="168"/>
                  <a:pt x="212" y="170"/>
                  <a:pt x="216" y="172"/>
                </a:cubicBezTo>
                <a:cubicBezTo>
                  <a:pt x="212" y="174"/>
                  <a:pt x="203" y="177"/>
                  <a:pt x="192" y="177"/>
                </a:cubicBezTo>
                <a:close/>
                <a:moveTo>
                  <a:pt x="146" y="256"/>
                </a:moveTo>
                <a:cubicBezTo>
                  <a:pt x="146" y="241"/>
                  <a:pt x="126" y="230"/>
                  <a:pt x="98" y="230"/>
                </a:cubicBezTo>
                <a:cubicBezTo>
                  <a:pt x="70" y="230"/>
                  <a:pt x="51" y="241"/>
                  <a:pt x="51" y="256"/>
                </a:cubicBezTo>
                <a:cubicBezTo>
                  <a:pt x="51" y="272"/>
                  <a:pt x="70" y="283"/>
                  <a:pt x="98" y="283"/>
                </a:cubicBezTo>
                <a:cubicBezTo>
                  <a:pt x="126" y="283"/>
                  <a:pt x="146" y="272"/>
                  <a:pt x="146" y="256"/>
                </a:cubicBezTo>
                <a:close/>
                <a:moveTo>
                  <a:pt x="98" y="261"/>
                </a:moveTo>
                <a:cubicBezTo>
                  <a:pt x="87" y="261"/>
                  <a:pt x="79" y="259"/>
                  <a:pt x="75" y="256"/>
                </a:cubicBezTo>
                <a:cubicBezTo>
                  <a:pt x="79" y="254"/>
                  <a:pt x="87" y="252"/>
                  <a:pt x="98" y="252"/>
                </a:cubicBezTo>
                <a:cubicBezTo>
                  <a:pt x="109" y="252"/>
                  <a:pt x="118" y="254"/>
                  <a:pt x="122" y="256"/>
                </a:cubicBezTo>
                <a:cubicBezTo>
                  <a:pt x="118" y="259"/>
                  <a:pt x="109" y="261"/>
                  <a:pt x="98" y="261"/>
                </a:cubicBezTo>
                <a:close/>
                <a:moveTo>
                  <a:pt x="151" y="320"/>
                </a:moveTo>
                <a:cubicBezTo>
                  <a:pt x="123" y="320"/>
                  <a:pt x="104" y="331"/>
                  <a:pt x="104" y="347"/>
                </a:cubicBezTo>
                <a:cubicBezTo>
                  <a:pt x="104" y="362"/>
                  <a:pt x="123" y="373"/>
                  <a:pt x="151" y="373"/>
                </a:cubicBezTo>
                <a:cubicBezTo>
                  <a:pt x="179" y="373"/>
                  <a:pt x="199" y="362"/>
                  <a:pt x="199" y="347"/>
                </a:cubicBezTo>
                <a:cubicBezTo>
                  <a:pt x="199" y="331"/>
                  <a:pt x="179" y="320"/>
                  <a:pt x="151" y="320"/>
                </a:cubicBezTo>
                <a:close/>
                <a:moveTo>
                  <a:pt x="151" y="351"/>
                </a:moveTo>
                <a:cubicBezTo>
                  <a:pt x="140" y="351"/>
                  <a:pt x="132" y="349"/>
                  <a:pt x="128" y="347"/>
                </a:cubicBezTo>
                <a:cubicBezTo>
                  <a:pt x="132" y="345"/>
                  <a:pt x="140" y="342"/>
                  <a:pt x="151" y="342"/>
                </a:cubicBezTo>
                <a:cubicBezTo>
                  <a:pt x="162" y="342"/>
                  <a:pt x="171" y="345"/>
                  <a:pt x="175" y="347"/>
                </a:cubicBezTo>
                <a:cubicBezTo>
                  <a:pt x="171" y="349"/>
                  <a:pt x="162" y="351"/>
                  <a:pt x="151" y="351"/>
                </a:cubicBezTo>
                <a:close/>
                <a:moveTo>
                  <a:pt x="414" y="249"/>
                </a:moveTo>
                <a:cubicBezTo>
                  <a:pt x="417" y="249"/>
                  <a:pt x="420" y="248"/>
                  <a:pt x="422" y="248"/>
                </a:cubicBezTo>
                <a:cubicBezTo>
                  <a:pt x="436" y="245"/>
                  <a:pt x="447" y="237"/>
                  <a:pt x="451" y="225"/>
                </a:cubicBezTo>
                <a:cubicBezTo>
                  <a:pt x="455" y="214"/>
                  <a:pt x="456" y="196"/>
                  <a:pt x="437" y="172"/>
                </a:cubicBezTo>
                <a:cubicBezTo>
                  <a:pt x="423" y="153"/>
                  <a:pt x="404" y="137"/>
                  <a:pt x="382" y="123"/>
                </a:cubicBezTo>
                <a:cubicBezTo>
                  <a:pt x="383" y="121"/>
                  <a:pt x="384" y="119"/>
                  <a:pt x="385" y="117"/>
                </a:cubicBezTo>
                <a:cubicBezTo>
                  <a:pt x="393" y="93"/>
                  <a:pt x="387" y="67"/>
                  <a:pt x="377" y="51"/>
                </a:cubicBezTo>
                <a:cubicBezTo>
                  <a:pt x="367" y="35"/>
                  <a:pt x="372" y="18"/>
                  <a:pt x="373" y="18"/>
                </a:cubicBezTo>
                <a:cubicBezTo>
                  <a:pt x="379" y="0"/>
                  <a:pt x="379" y="0"/>
                  <a:pt x="379" y="0"/>
                </a:cubicBezTo>
                <a:cubicBezTo>
                  <a:pt x="360" y="3"/>
                  <a:pt x="360" y="3"/>
                  <a:pt x="360" y="3"/>
                </a:cubicBezTo>
                <a:cubicBezTo>
                  <a:pt x="326" y="9"/>
                  <a:pt x="301" y="24"/>
                  <a:pt x="288" y="48"/>
                </a:cubicBezTo>
                <a:cubicBezTo>
                  <a:pt x="281" y="60"/>
                  <a:pt x="278" y="74"/>
                  <a:pt x="277" y="87"/>
                </a:cubicBezTo>
                <a:cubicBezTo>
                  <a:pt x="264" y="85"/>
                  <a:pt x="250" y="84"/>
                  <a:pt x="237" y="84"/>
                </a:cubicBezTo>
                <a:cubicBezTo>
                  <a:pt x="106" y="84"/>
                  <a:pt x="0" y="169"/>
                  <a:pt x="0" y="273"/>
                </a:cubicBezTo>
                <a:cubicBezTo>
                  <a:pt x="0" y="364"/>
                  <a:pt x="82" y="442"/>
                  <a:pt x="194" y="458"/>
                </a:cubicBezTo>
                <a:cubicBezTo>
                  <a:pt x="191" y="473"/>
                  <a:pt x="189" y="488"/>
                  <a:pt x="187" y="503"/>
                </a:cubicBezTo>
                <a:cubicBezTo>
                  <a:pt x="185" y="515"/>
                  <a:pt x="189" y="535"/>
                  <a:pt x="212" y="541"/>
                </a:cubicBezTo>
                <a:cubicBezTo>
                  <a:pt x="216" y="541"/>
                  <a:pt x="219" y="542"/>
                  <a:pt x="222" y="542"/>
                </a:cubicBezTo>
                <a:cubicBezTo>
                  <a:pt x="236" y="542"/>
                  <a:pt x="246" y="534"/>
                  <a:pt x="253" y="519"/>
                </a:cubicBezTo>
                <a:cubicBezTo>
                  <a:pt x="253" y="518"/>
                  <a:pt x="263" y="497"/>
                  <a:pt x="276" y="458"/>
                </a:cubicBezTo>
                <a:cubicBezTo>
                  <a:pt x="332" y="450"/>
                  <a:pt x="385" y="424"/>
                  <a:pt x="428" y="384"/>
                </a:cubicBezTo>
                <a:cubicBezTo>
                  <a:pt x="439" y="374"/>
                  <a:pt x="445" y="361"/>
                  <a:pt x="445" y="347"/>
                </a:cubicBezTo>
                <a:cubicBezTo>
                  <a:pt x="445" y="334"/>
                  <a:pt x="439" y="321"/>
                  <a:pt x="429" y="312"/>
                </a:cubicBezTo>
                <a:cubicBezTo>
                  <a:pt x="423" y="306"/>
                  <a:pt x="416" y="301"/>
                  <a:pt x="409" y="297"/>
                </a:cubicBezTo>
                <a:cubicBezTo>
                  <a:pt x="392" y="286"/>
                  <a:pt x="382" y="279"/>
                  <a:pt x="383" y="265"/>
                </a:cubicBezTo>
                <a:cubicBezTo>
                  <a:pt x="384" y="256"/>
                  <a:pt x="392" y="253"/>
                  <a:pt x="414" y="249"/>
                </a:cubicBezTo>
                <a:close/>
                <a:moveTo>
                  <a:pt x="307" y="59"/>
                </a:moveTo>
                <a:cubicBezTo>
                  <a:pt x="315" y="44"/>
                  <a:pt x="329" y="34"/>
                  <a:pt x="349" y="28"/>
                </a:cubicBezTo>
                <a:cubicBezTo>
                  <a:pt x="349" y="38"/>
                  <a:pt x="350" y="51"/>
                  <a:pt x="358" y="63"/>
                </a:cubicBezTo>
                <a:cubicBezTo>
                  <a:pt x="365" y="74"/>
                  <a:pt x="369" y="94"/>
                  <a:pt x="364" y="109"/>
                </a:cubicBezTo>
                <a:cubicBezTo>
                  <a:pt x="360" y="120"/>
                  <a:pt x="353" y="128"/>
                  <a:pt x="341" y="133"/>
                </a:cubicBezTo>
                <a:cubicBezTo>
                  <a:pt x="303" y="123"/>
                  <a:pt x="303" y="123"/>
                  <a:pt x="303" y="123"/>
                </a:cubicBezTo>
                <a:cubicBezTo>
                  <a:pt x="300" y="111"/>
                  <a:pt x="294" y="82"/>
                  <a:pt x="307" y="59"/>
                </a:cubicBezTo>
                <a:close/>
                <a:moveTo>
                  <a:pt x="22" y="273"/>
                </a:moveTo>
                <a:cubicBezTo>
                  <a:pt x="22" y="181"/>
                  <a:pt x="118" y="106"/>
                  <a:pt x="237" y="106"/>
                </a:cubicBezTo>
                <a:cubicBezTo>
                  <a:pt x="251" y="106"/>
                  <a:pt x="264" y="107"/>
                  <a:pt x="278" y="109"/>
                </a:cubicBezTo>
                <a:cubicBezTo>
                  <a:pt x="279" y="119"/>
                  <a:pt x="281" y="127"/>
                  <a:pt x="283" y="132"/>
                </a:cubicBezTo>
                <a:cubicBezTo>
                  <a:pt x="273" y="155"/>
                  <a:pt x="225" y="283"/>
                  <a:pt x="197" y="436"/>
                </a:cubicBezTo>
                <a:cubicBezTo>
                  <a:pt x="97" y="422"/>
                  <a:pt x="22" y="353"/>
                  <a:pt x="22" y="273"/>
                </a:cubicBezTo>
                <a:close/>
                <a:moveTo>
                  <a:pt x="233" y="510"/>
                </a:moveTo>
                <a:cubicBezTo>
                  <a:pt x="228" y="520"/>
                  <a:pt x="225" y="521"/>
                  <a:pt x="217" y="519"/>
                </a:cubicBezTo>
                <a:cubicBezTo>
                  <a:pt x="209" y="517"/>
                  <a:pt x="208" y="511"/>
                  <a:pt x="209" y="507"/>
                </a:cubicBezTo>
                <a:cubicBezTo>
                  <a:pt x="209" y="506"/>
                  <a:pt x="209" y="506"/>
                  <a:pt x="209" y="506"/>
                </a:cubicBezTo>
                <a:cubicBezTo>
                  <a:pt x="230" y="336"/>
                  <a:pt x="286" y="183"/>
                  <a:pt x="301" y="145"/>
                </a:cubicBezTo>
                <a:cubicBezTo>
                  <a:pt x="329" y="153"/>
                  <a:pt x="329" y="153"/>
                  <a:pt x="329" y="153"/>
                </a:cubicBezTo>
                <a:cubicBezTo>
                  <a:pt x="291" y="377"/>
                  <a:pt x="234" y="509"/>
                  <a:pt x="233" y="510"/>
                </a:cubicBezTo>
                <a:close/>
                <a:moveTo>
                  <a:pt x="397" y="315"/>
                </a:moveTo>
                <a:cubicBezTo>
                  <a:pt x="403" y="320"/>
                  <a:pt x="409" y="323"/>
                  <a:pt x="414" y="328"/>
                </a:cubicBezTo>
                <a:cubicBezTo>
                  <a:pt x="420" y="333"/>
                  <a:pt x="423" y="340"/>
                  <a:pt x="423" y="347"/>
                </a:cubicBezTo>
                <a:cubicBezTo>
                  <a:pt x="423" y="355"/>
                  <a:pt x="419" y="362"/>
                  <a:pt x="413" y="368"/>
                </a:cubicBezTo>
                <a:cubicBezTo>
                  <a:pt x="376" y="402"/>
                  <a:pt x="331" y="425"/>
                  <a:pt x="284" y="434"/>
                </a:cubicBezTo>
                <a:cubicBezTo>
                  <a:pt x="304" y="372"/>
                  <a:pt x="331" y="276"/>
                  <a:pt x="352" y="153"/>
                </a:cubicBezTo>
                <a:cubicBezTo>
                  <a:pt x="358" y="149"/>
                  <a:pt x="364" y="146"/>
                  <a:pt x="369" y="141"/>
                </a:cubicBezTo>
                <a:cubicBezTo>
                  <a:pt x="389" y="153"/>
                  <a:pt x="407" y="169"/>
                  <a:pt x="420" y="186"/>
                </a:cubicBezTo>
                <a:cubicBezTo>
                  <a:pt x="430" y="198"/>
                  <a:pt x="434" y="210"/>
                  <a:pt x="431" y="217"/>
                </a:cubicBezTo>
                <a:cubicBezTo>
                  <a:pt x="429" y="223"/>
                  <a:pt x="422" y="225"/>
                  <a:pt x="418" y="226"/>
                </a:cubicBezTo>
                <a:cubicBezTo>
                  <a:pt x="416" y="227"/>
                  <a:pt x="413" y="227"/>
                  <a:pt x="410" y="228"/>
                </a:cubicBezTo>
                <a:cubicBezTo>
                  <a:pt x="390" y="231"/>
                  <a:pt x="363" y="236"/>
                  <a:pt x="361" y="263"/>
                </a:cubicBezTo>
                <a:cubicBezTo>
                  <a:pt x="359" y="291"/>
                  <a:pt x="380" y="305"/>
                  <a:pt x="397" y="315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12"/>
          <p:cNvSpPr>
            <a:spLocks noEditPoints="1"/>
          </p:cNvSpPr>
          <p:nvPr/>
        </p:nvSpPr>
        <p:spPr bwMode="auto">
          <a:xfrm>
            <a:off x="6580774" y="1403705"/>
            <a:ext cx="416234" cy="723857"/>
          </a:xfrm>
          <a:custGeom>
            <a:avLst/>
            <a:gdLst>
              <a:gd name="T0" fmla="*/ 159 w 321"/>
              <a:gd name="T1" fmla="*/ 230 h 558"/>
              <a:gd name="T2" fmla="*/ 218 w 321"/>
              <a:gd name="T3" fmla="*/ 239 h 558"/>
              <a:gd name="T4" fmla="*/ 285 w 321"/>
              <a:gd name="T5" fmla="*/ 167 h 558"/>
              <a:gd name="T6" fmla="*/ 264 w 321"/>
              <a:gd name="T7" fmla="*/ 52 h 558"/>
              <a:gd name="T8" fmla="*/ 202 w 321"/>
              <a:gd name="T9" fmla="*/ 0 h 558"/>
              <a:gd name="T10" fmla="*/ 86 w 321"/>
              <a:gd name="T11" fmla="*/ 68 h 558"/>
              <a:gd name="T12" fmla="*/ 111 w 321"/>
              <a:gd name="T13" fmla="*/ 209 h 558"/>
              <a:gd name="T14" fmla="*/ 129 w 321"/>
              <a:gd name="T15" fmla="*/ 300 h 558"/>
              <a:gd name="T16" fmla="*/ 0 w 321"/>
              <a:gd name="T17" fmla="*/ 405 h 558"/>
              <a:gd name="T18" fmla="*/ 35 w 321"/>
              <a:gd name="T19" fmla="*/ 514 h 558"/>
              <a:gd name="T20" fmla="*/ 270 w 321"/>
              <a:gd name="T21" fmla="*/ 514 h 558"/>
              <a:gd name="T22" fmla="*/ 305 w 321"/>
              <a:gd name="T23" fmla="*/ 405 h 558"/>
              <a:gd name="T24" fmla="*/ 151 w 321"/>
              <a:gd name="T25" fmla="*/ 300 h 558"/>
              <a:gd name="T26" fmla="*/ 164 w 321"/>
              <a:gd name="T27" fmla="*/ 382 h 558"/>
              <a:gd name="T28" fmla="*/ 278 w 321"/>
              <a:gd name="T29" fmla="*/ 350 h 558"/>
              <a:gd name="T30" fmla="*/ 121 w 321"/>
              <a:gd name="T31" fmla="*/ 146 h 558"/>
              <a:gd name="T32" fmla="*/ 118 w 321"/>
              <a:gd name="T33" fmla="*/ 129 h 558"/>
              <a:gd name="T34" fmla="*/ 135 w 321"/>
              <a:gd name="T35" fmla="*/ 56 h 558"/>
              <a:gd name="T36" fmla="*/ 164 w 321"/>
              <a:gd name="T37" fmla="*/ 65 h 558"/>
              <a:gd name="T38" fmla="*/ 202 w 321"/>
              <a:gd name="T39" fmla="*/ 22 h 558"/>
              <a:gd name="T40" fmla="*/ 242 w 321"/>
              <a:gd name="T41" fmla="*/ 63 h 558"/>
              <a:gd name="T42" fmla="*/ 254 w 321"/>
              <a:gd name="T43" fmla="*/ 74 h 558"/>
              <a:gd name="T44" fmla="*/ 294 w 321"/>
              <a:gd name="T45" fmla="*/ 105 h 558"/>
              <a:gd name="T46" fmla="*/ 255 w 321"/>
              <a:gd name="T47" fmla="*/ 153 h 558"/>
              <a:gd name="T48" fmla="*/ 242 w 321"/>
              <a:gd name="T49" fmla="*/ 210 h 558"/>
              <a:gd name="T50" fmla="*/ 186 w 321"/>
              <a:gd name="T51" fmla="*/ 190 h 558"/>
              <a:gd name="T52" fmla="*/ 155 w 321"/>
              <a:gd name="T53" fmla="*/ 208 h 558"/>
              <a:gd name="T54" fmla="*/ 130 w 321"/>
              <a:gd name="T55" fmla="*/ 322 h 558"/>
              <a:gd name="T56" fmla="*/ 24 w 321"/>
              <a:gd name="T57" fmla="*/ 353 h 558"/>
              <a:gd name="T58" fmla="*/ 248 w 321"/>
              <a:gd name="T59" fmla="*/ 509 h 558"/>
              <a:gd name="T60" fmla="*/ 248 w 321"/>
              <a:gd name="T61" fmla="*/ 512 h 558"/>
              <a:gd name="T62" fmla="*/ 57 w 321"/>
              <a:gd name="T63" fmla="*/ 512 h 558"/>
              <a:gd name="T64" fmla="*/ 37 w 321"/>
              <a:gd name="T65" fmla="*/ 444 h 558"/>
              <a:gd name="T66" fmla="*/ 269 w 321"/>
              <a:gd name="T67" fmla="*/ 443 h 558"/>
              <a:gd name="T68" fmla="*/ 283 w 321"/>
              <a:gd name="T69" fmla="*/ 405 h 558"/>
              <a:gd name="T70" fmla="*/ 152 w 321"/>
              <a:gd name="T71" fmla="*/ 441 h 558"/>
              <a:gd name="T72" fmla="*/ 22 w 321"/>
              <a:gd name="T73" fmla="*/ 405 h 558"/>
              <a:gd name="T74" fmla="*/ 152 w 321"/>
              <a:gd name="T75" fmla="*/ 404 h 558"/>
              <a:gd name="T76" fmla="*/ 283 w 321"/>
              <a:gd name="T77" fmla="*/ 405 h 558"/>
              <a:gd name="T78" fmla="*/ 246 w 321"/>
              <a:gd name="T79" fmla="*/ 121 h 558"/>
              <a:gd name="T80" fmla="*/ 153 w 321"/>
              <a:gd name="T81" fmla="*/ 121 h 558"/>
              <a:gd name="T82" fmla="*/ 200 w 321"/>
              <a:gd name="T83" fmla="*/ 97 h 558"/>
              <a:gd name="T84" fmla="*/ 200 w 321"/>
              <a:gd name="T85" fmla="*/ 146 h 558"/>
              <a:gd name="T86" fmla="*/ 200 w 321"/>
              <a:gd name="T87" fmla="*/ 97 h 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21" h="558">
                <a:moveTo>
                  <a:pt x="151" y="300"/>
                </a:moveTo>
                <a:cubicBezTo>
                  <a:pt x="150" y="274"/>
                  <a:pt x="153" y="250"/>
                  <a:pt x="159" y="230"/>
                </a:cubicBezTo>
                <a:cubicBezTo>
                  <a:pt x="167" y="229"/>
                  <a:pt x="174" y="227"/>
                  <a:pt x="181" y="222"/>
                </a:cubicBezTo>
                <a:cubicBezTo>
                  <a:pt x="194" y="236"/>
                  <a:pt x="208" y="239"/>
                  <a:pt x="218" y="239"/>
                </a:cubicBezTo>
                <a:cubicBezTo>
                  <a:pt x="229" y="239"/>
                  <a:pt x="240" y="236"/>
                  <a:pt x="252" y="230"/>
                </a:cubicBezTo>
                <a:cubicBezTo>
                  <a:pt x="280" y="215"/>
                  <a:pt x="291" y="193"/>
                  <a:pt x="285" y="167"/>
                </a:cubicBezTo>
                <a:cubicBezTo>
                  <a:pt x="309" y="156"/>
                  <a:pt x="321" y="132"/>
                  <a:pt x="315" y="101"/>
                </a:cubicBezTo>
                <a:cubicBezTo>
                  <a:pt x="310" y="71"/>
                  <a:pt x="292" y="54"/>
                  <a:pt x="264" y="52"/>
                </a:cubicBezTo>
                <a:cubicBezTo>
                  <a:pt x="261" y="20"/>
                  <a:pt x="237" y="5"/>
                  <a:pt x="213" y="1"/>
                </a:cubicBezTo>
                <a:cubicBezTo>
                  <a:pt x="209" y="1"/>
                  <a:pt x="205" y="0"/>
                  <a:pt x="202" y="0"/>
                </a:cubicBezTo>
                <a:cubicBezTo>
                  <a:pt x="176" y="0"/>
                  <a:pt x="157" y="13"/>
                  <a:pt x="148" y="36"/>
                </a:cubicBezTo>
                <a:cubicBezTo>
                  <a:pt x="122" y="30"/>
                  <a:pt x="99" y="42"/>
                  <a:pt x="86" y="68"/>
                </a:cubicBezTo>
                <a:cubicBezTo>
                  <a:pt x="75" y="91"/>
                  <a:pt x="73" y="120"/>
                  <a:pt x="97" y="141"/>
                </a:cubicBezTo>
                <a:cubicBezTo>
                  <a:pt x="87" y="159"/>
                  <a:pt x="84" y="183"/>
                  <a:pt x="111" y="209"/>
                </a:cubicBezTo>
                <a:cubicBezTo>
                  <a:pt x="119" y="218"/>
                  <a:pt x="128" y="224"/>
                  <a:pt x="137" y="227"/>
                </a:cubicBezTo>
                <a:cubicBezTo>
                  <a:pt x="131" y="249"/>
                  <a:pt x="128" y="274"/>
                  <a:pt x="129" y="300"/>
                </a:cubicBezTo>
                <a:cubicBezTo>
                  <a:pt x="63" y="304"/>
                  <a:pt x="0" y="324"/>
                  <a:pt x="0" y="358"/>
                </a:cubicBezTo>
                <a:cubicBezTo>
                  <a:pt x="0" y="405"/>
                  <a:pt x="0" y="405"/>
                  <a:pt x="0" y="405"/>
                </a:cubicBezTo>
                <a:cubicBezTo>
                  <a:pt x="0" y="412"/>
                  <a:pt x="3" y="419"/>
                  <a:pt x="8" y="425"/>
                </a:cubicBezTo>
                <a:cubicBezTo>
                  <a:pt x="35" y="514"/>
                  <a:pt x="35" y="514"/>
                  <a:pt x="35" y="514"/>
                </a:cubicBezTo>
                <a:cubicBezTo>
                  <a:pt x="38" y="543"/>
                  <a:pt x="95" y="558"/>
                  <a:pt x="152" y="558"/>
                </a:cubicBezTo>
                <a:cubicBezTo>
                  <a:pt x="209" y="558"/>
                  <a:pt x="267" y="543"/>
                  <a:pt x="270" y="514"/>
                </a:cubicBezTo>
                <a:cubicBezTo>
                  <a:pt x="299" y="422"/>
                  <a:pt x="299" y="422"/>
                  <a:pt x="299" y="422"/>
                </a:cubicBezTo>
                <a:cubicBezTo>
                  <a:pt x="303" y="416"/>
                  <a:pt x="305" y="411"/>
                  <a:pt x="305" y="405"/>
                </a:cubicBezTo>
                <a:cubicBezTo>
                  <a:pt x="305" y="358"/>
                  <a:pt x="305" y="358"/>
                  <a:pt x="305" y="358"/>
                </a:cubicBezTo>
                <a:cubicBezTo>
                  <a:pt x="305" y="325"/>
                  <a:pt x="242" y="301"/>
                  <a:pt x="151" y="300"/>
                </a:cubicBezTo>
                <a:close/>
                <a:moveTo>
                  <a:pt x="278" y="350"/>
                </a:moveTo>
                <a:cubicBezTo>
                  <a:pt x="263" y="361"/>
                  <a:pt x="233" y="380"/>
                  <a:pt x="164" y="382"/>
                </a:cubicBezTo>
                <a:cubicBezTo>
                  <a:pt x="158" y="361"/>
                  <a:pt x="154" y="341"/>
                  <a:pt x="152" y="322"/>
                </a:cubicBezTo>
                <a:cubicBezTo>
                  <a:pt x="225" y="323"/>
                  <a:pt x="264" y="339"/>
                  <a:pt x="278" y="350"/>
                </a:cubicBezTo>
                <a:close/>
                <a:moveTo>
                  <a:pt x="126" y="193"/>
                </a:moveTo>
                <a:cubicBezTo>
                  <a:pt x="109" y="177"/>
                  <a:pt x="107" y="162"/>
                  <a:pt x="121" y="146"/>
                </a:cubicBezTo>
                <a:cubicBezTo>
                  <a:pt x="129" y="136"/>
                  <a:pt x="129" y="136"/>
                  <a:pt x="129" y="136"/>
                </a:cubicBezTo>
                <a:cubicBezTo>
                  <a:pt x="118" y="129"/>
                  <a:pt x="118" y="129"/>
                  <a:pt x="118" y="129"/>
                </a:cubicBezTo>
                <a:cubicBezTo>
                  <a:pt x="105" y="121"/>
                  <a:pt x="92" y="106"/>
                  <a:pt x="106" y="78"/>
                </a:cubicBezTo>
                <a:cubicBezTo>
                  <a:pt x="113" y="64"/>
                  <a:pt x="123" y="56"/>
                  <a:pt x="135" y="56"/>
                </a:cubicBezTo>
                <a:cubicBezTo>
                  <a:pt x="140" y="56"/>
                  <a:pt x="146" y="58"/>
                  <a:pt x="152" y="60"/>
                </a:cubicBezTo>
                <a:cubicBezTo>
                  <a:pt x="164" y="65"/>
                  <a:pt x="164" y="65"/>
                  <a:pt x="164" y="65"/>
                </a:cubicBezTo>
                <a:cubicBezTo>
                  <a:pt x="166" y="52"/>
                  <a:pt x="166" y="52"/>
                  <a:pt x="166" y="52"/>
                </a:cubicBezTo>
                <a:cubicBezTo>
                  <a:pt x="171" y="32"/>
                  <a:pt x="183" y="22"/>
                  <a:pt x="202" y="22"/>
                </a:cubicBezTo>
                <a:cubicBezTo>
                  <a:pt x="204" y="22"/>
                  <a:pt x="207" y="23"/>
                  <a:pt x="210" y="23"/>
                </a:cubicBezTo>
                <a:cubicBezTo>
                  <a:pt x="225" y="25"/>
                  <a:pt x="244" y="34"/>
                  <a:pt x="242" y="63"/>
                </a:cubicBezTo>
                <a:cubicBezTo>
                  <a:pt x="242" y="76"/>
                  <a:pt x="242" y="76"/>
                  <a:pt x="242" y="76"/>
                </a:cubicBezTo>
                <a:cubicBezTo>
                  <a:pt x="254" y="74"/>
                  <a:pt x="254" y="74"/>
                  <a:pt x="254" y="74"/>
                </a:cubicBezTo>
                <a:cubicBezTo>
                  <a:pt x="256" y="74"/>
                  <a:pt x="258" y="74"/>
                  <a:pt x="260" y="74"/>
                </a:cubicBezTo>
                <a:cubicBezTo>
                  <a:pt x="267" y="74"/>
                  <a:pt x="289" y="74"/>
                  <a:pt x="294" y="105"/>
                </a:cubicBezTo>
                <a:cubicBezTo>
                  <a:pt x="297" y="121"/>
                  <a:pt x="294" y="143"/>
                  <a:pt x="268" y="150"/>
                </a:cubicBezTo>
                <a:cubicBezTo>
                  <a:pt x="255" y="153"/>
                  <a:pt x="255" y="153"/>
                  <a:pt x="255" y="153"/>
                </a:cubicBezTo>
                <a:cubicBezTo>
                  <a:pt x="260" y="165"/>
                  <a:pt x="260" y="165"/>
                  <a:pt x="260" y="165"/>
                </a:cubicBezTo>
                <a:cubicBezTo>
                  <a:pt x="269" y="185"/>
                  <a:pt x="264" y="199"/>
                  <a:pt x="242" y="210"/>
                </a:cubicBezTo>
                <a:cubicBezTo>
                  <a:pt x="220" y="222"/>
                  <a:pt x="205" y="219"/>
                  <a:pt x="193" y="201"/>
                </a:cubicBezTo>
                <a:cubicBezTo>
                  <a:pt x="186" y="190"/>
                  <a:pt x="186" y="190"/>
                  <a:pt x="186" y="190"/>
                </a:cubicBezTo>
                <a:cubicBezTo>
                  <a:pt x="176" y="199"/>
                  <a:pt x="176" y="199"/>
                  <a:pt x="176" y="199"/>
                </a:cubicBezTo>
                <a:cubicBezTo>
                  <a:pt x="169" y="205"/>
                  <a:pt x="162" y="208"/>
                  <a:pt x="155" y="208"/>
                </a:cubicBezTo>
                <a:cubicBezTo>
                  <a:pt x="146" y="208"/>
                  <a:pt x="136" y="203"/>
                  <a:pt x="126" y="193"/>
                </a:cubicBezTo>
                <a:close/>
                <a:moveTo>
                  <a:pt x="130" y="322"/>
                </a:moveTo>
                <a:cubicBezTo>
                  <a:pt x="132" y="341"/>
                  <a:pt x="136" y="361"/>
                  <a:pt x="142" y="382"/>
                </a:cubicBezTo>
                <a:cubicBezTo>
                  <a:pt x="68" y="380"/>
                  <a:pt x="38" y="362"/>
                  <a:pt x="24" y="353"/>
                </a:cubicBezTo>
                <a:cubicBezTo>
                  <a:pt x="33" y="342"/>
                  <a:pt x="70" y="325"/>
                  <a:pt x="130" y="322"/>
                </a:cubicBezTo>
                <a:close/>
                <a:moveTo>
                  <a:pt x="248" y="509"/>
                </a:moveTo>
                <a:cubicBezTo>
                  <a:pt x="248" y="510"/>
                  <a:pt x="248" y="510"/>
                  <a:pt x="248" y="510"/>
                </a:cubicBezTo>
                <a:cubicBezTo>
                  <a:pt x="248" y="512"/>
                  <a:pt x="248" y="512"/>
                  <a:pt x="248" y="512"/>
                </a:cubicBezTo>
                <a:cubicBezTo>
                  <a:pt x="246" y="518"/>
                  <a:pt x="215" y="536"/>
                  <a:pt x="152" y="536"/>
                </a:cubicBezTo>
                <a:cubicBezTo>
                  <a:pt x="90" y="536"/>
                  <a:pt x="58" y="518"/>
                  <a:pt x="57" y="512"/>
                </a:cubicBezTo>
                <a:cubicBezTo>
                  <a:pt x="57" y="510"/>
                  <a:pt x="57" y="510"/>
                  <a:pt x="57" y="510"/>
                </a:cubicBezTo>
                <a:cubicBezTo>
                  <a:pt x="37" y="444"/>
                  <a:pt x="37" y="444"/>
                  <a:pt x="37" y="444"/>
                </a:cubicBezTo>
                <a:cubicBezTo>
                  <a:pt x="64" y="456"/>
                  <a:pt x="105" y="463"/>
                  <a:pt x="152" y="463"/>
                </a:cubicBezTo>
                <a:cubicBezTo>
                  <a:pt x="200" y="463"/>
                  <a:pt x="242" y="456"/>
                  <a:pt x="269" y="443"/>
                </a:cubicBezTo>
                <a:lnTo>
                  <a:pt x="248" y="509"/>
                </a:lnTo>
                <a:close/>
                <a:moveTo>
                  <a:pt x="283" y="405"/>
                </a:moveTo>
                <a:cubicBezTo>
                  <a:pt x="283" y="409"/>
                  <a:pt x="275" y="419"/>
                  <a:pt x="251" y="427"/>
                </a:cubicBezTo>
                <a:cubicBezTo>
                  <a:pt x="225" y="436"/>
                  <a:pt x="190" y="441"/>
                  <a:pt x="152" y="441"/>
                </a:cubicBezTo>
                <a:cubicBezTo>
                  <a:pt x="115" y="441"/>
                  <a:pt x="80" y="436"/>
                  <a:pt x="54" y="427"/>
                </a:cubicBezTo>
                <a:cubicBezTo>
                  <a:pt x="30" y="419"/>
                  <a:pt x="22" y="409"/>
                  <a:pt x="22" y="405"/>
                </a:cubicBezTo>
                <a:cubicBezTo>
                  <a:pt x="22" y="377"/>
                  <a:pt x="22" y="377"/>
                  <a:pt x="22" y="377"/>
                </a:cubicBezTo>
                <a:cubicBezTo>
                  <a:pt x="42" y="389"/>
                  <a:pt x="78" y="404"/>
                  <a:pt x="152" y="404"/>
                </a:cubicBezTo>
                <a:cubicBezTo>
                  <a:pt x="226" y="404"/>
                  <a:pt x="263" y="386"/>
                  <a:pt x="283" y="373"/>
                </a:cubicBezTo>
                <a:lnTo>
                  <a:pt x="283" y="405"/>
                </a:lnTo>
                <a:close/>
                <a:moveTo>
                  <a:pt x="200" y="168"/>
                </a:moveTo>
                <a:cubicBezTo>
                  <a:pt x="225" y="168"/>
                  <a:pt x="246" y="147"/>
                  <a:pt x="246" y="121"/>
                </a:cubicBezTo>
                <a:cubicBezTo>
                  <a:pt x="246" y="96"/>
                  <a:pt x="225" y="75"/>
                  <a:pt x="200" y="75"/>
                </a:cubicBezTo>
                <a:cubicBezTo>
                  <a:pt x="174" y="75"/>
                  <a:pt x="153" y="96"/>
                  <a:pt x="153" y="121"/>
                </a:cubicBezTo>
                <a:cubicBezTo>
                  <a:pt x="153" y="147"/>
                  <a:pt x="174" y="168"/>
                  <a:pt x="200" y="168"/>
                </a:cubicBezTo>
                <a:close/>
                <a:moveTo>
                  <a:pt x="200" y="97"/>
                </a:moveTo>
                <a:cubicBezTo>
                  <a:pt x="213" y="97"/>
                  <a:pt x="224" y="108"/>
                  <a:pt x="224" y="121"/>
                </a:cubicBezTo>
                <a:cubicBezTo>
                  <a:pt x="224" y="135"/>
                  <a:pt x="213" y="146"/>
                  <a:pt x="200" y="146"/>
                </a:cubicBezTo>
                <a:cubicBezTo>
                  <a:pt x="186" y="146"/>
                  <a:pt x="175" y="135"/>
                  <a:pt x="175" y="121"/>
                </a:cubicBezTo>
                <a:cubicBezTo>
                  <a:pt x="175" y="108"/>
                  <a:pt x="186" y="97"/>
                  <a:pt x="200" y="97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15"/>
          <p:cNvSpPr>
            <a:spLocks noEditPoints="1"/>
          </p:cNvSpPr>
          <p:nvPr/>
        </p:nvSpPr>
        <p:spPr bwMode="auto">
          <a:xfrm>
            <a:off x="7854635" y="1418013"/>
            <a:ext cx="957337" cy="695240"/>
          </a:xfrm>
          <a:custGeom>
            <a:avLst/>
            <a:gdLst>
              <a:gd name="T0" fmla="*/ 0 w 738"/>
              <a:gd name="T1" fmla="*/ 324 h 536"/>
              <a:gd name="T2" fmla="*/ 184 w 738"/>
              <a:gd name="T3" fmla="*/ 346 h 536"/>
              <a:gd name="T4" fmla="*/ 300 w 738"/>
              <a:gd name="T5" fmla="*/ 463 h 536"/>
              <a:gd name="T6" fmla="*/ 0 w 738"/>
              <a:gd name="T7" fmla="*/ 508 h 536"/>
              <a:gd name="T8" fmla="*/ 322 w 738"/>
              <a:gd name="T9" fmla="*/ 530 h 536"/>
              <a:gd name="T10" fmla="*/ 289 w 738"/>
              <a:gd name="T11" fmla="*/ 363 h 536"/>
              <a:gd name="T12" fmla="*/ 705 w 738"/>
              <a:gd name="T13" fmla="*/ 450 h 536"/>
              <a:gd name="T14" fmla="*/ 616 w 738"/>
              <a:gd name="T15" fmla="*/ 450 h 536"/>
              <a:gd name="T16" fmla="*/ 549 w 738"/>
              <a:gd name="T17" fmla="*/ 450 h 536"/>
              <a:gd name="T18" fmla="*/ 460 w 738"/>
              <a:gd name="T19" fmla="*/ 450 h 536"/>
              <a:gd name="T20" fmla="*/ 394 w 738"/>
              <a:gd name="T21" fmla="*/ 450 h 536"/>
              <a:gd name="T22" fmla="*/ 349 w 738"/>
              <a:gd name="T23" fmla="*/ 458 h 536"/>
              <a:gd name="T24" fmla="*/ 427 w 738"/>
              <a:gd name="T25" fmla="*/ 482 h 536"/>
              <a:gd name="T26" fmla="*/ 505 w 738"/>
              <a:gd name="T27" fmla="*/ 458 h 536"/>
              <a:gd name="T28" fmla="*/ 582 w 738"/>
              <a:gd name="T29" fmla="*/ 482 h 536"/>
              <a:gd name="T30" fmla="*/ 660 w 738"/>
              <a:gd name="T31" fmla="*/ 458 h 536"/>
              <a:gd name="T32" fmla="*/ 738 w 738"/>
              <a:gd name="T33" fmla="*/ 482 h 536"/>
              <a:gd name="T34" fmla="*/ 705 w 738"/>
              <a:gd name="T35" fmla="*/ 450 h 536"/>
              <a:gd name="T36" fmla="*/ 616 w 738"/>
              <a:gd name="T37" fmla="*/ 503 h 536"/>
              <a:gd name="T38" fmla="*/ 549 w 738"/>
              <a:gd name="T39" fmla="*/ 503 h 536"/>
              <a:gd name="T40" fmla="*/ 460 w 738"/>
              <a:gd name="T41" fmla="*/ 503 h 536"/>
              <a:gd name="T42" fmla="*/ 394 w 738"/>
              <a:gd name="T43" fmla="*/ 503 h 536"/>
              <a:gd name="T44" fmla="*/ 349 w 738"/>
              <a:gd name="T45" fmla="*/ 512 h 536"/>
              <a:gd name="T46" fmla="*/ 427 w 738"/>
              <a:gd name="T47" fmla="*/ 536 h 536"/>
              <a:gd name="T48" fmla="*/ 505 w 738"/>
              <a:gd name="T49" fmla="*/ 512 h 536"/>
              <a:gd name="T50" fmla="*/ 582 w 738"/>
              <a:gd name="T51" fmla="*/ 536 h 536"/>
              <a:gd name="T52" fmla="*/ 660 w 738"/>
              <a:gd name="T53" fmla="*/ 512 h 536"/>
              <a:gd name="T54" fmla="*/ 738 w 738"/>
              <a:gd name="T55" fmla="*/ 536 h 536"/>
              <a:gd name="T56" fmla="*/ 705 w 738"/>
              <a:gd name="T57" fmla="*/ 503 h 536"/>
              <a:gd name="T58" fmla="*/ 483 w 738"/>
              <a:gd name="T59" fmla="*/ 366 h 536"/>
              <a:gd name="T60" fmla="*/ 508 w 738"/>
              <a:gd name="T61" fmla="*/ 366 h 536"/>
              <a:gd name="T62" fmla="*/ 518 w 738"/>
              <a:gd name="T63" fmla="*/ 312 h 536"/>
              <a:gd name="T64" fmla="*/ 436 w 738"/>
              <a:gd name="T65" fmla="*/ 270 h 536"/>
              <a:gd name="T66" fmla="*/ 431 w 738"/>
              <a:gd name="T67" fmla="*/ 19 h 536"/>
              <a:gd name="T68" fmla="*/ 370 w 738"/>
              <a:gd name="T69" fmla="*/ 177 h 536"/>
              <a:gd name="T70" fmla="*/ 494 w 738"/>
              <a:gd name="T71" fmla="*/ 317 h 536"/>
              <a:gd name="T72" fmla="*/ 494 w 738"/>
              <a:gd name="T73" fmla="*/ 344 h 536"/>
              <a:gd name="T74" fmla="*/ 333 w 738"/>
              <a:gd name="T75" fmla="*/ 289 h 536"/>
              <a:gd name="T76" fmla="*/ 236 w 738"/>
              <a:gd name="T77" fmla="*/ 225 h 536"/>
              <a:gd name="T78" fmla="*/ 248 w 738"/>
              <a:gd name="T79" fmla="*/ 158 h 536"/>
              <a:gd name="T80" fmla="*/ 322 w 738"/>
              <a:gd name="T81" fmla="*/ 7 h 536"/>
              <a:gd name="T82" fmla="*/ 262 w 738"/>
              <a:gd name="T83" fmla="*/ 109 h 536"/>
              <a:gd name="T84" fmla="*/ 207 w 738"/>
              <a:gd name="T85" fmla="*/ 171 h 536"/>
              <a:gd name="T86" fmla="*/ 246 w 738"/>
              <a:gd name="T87" fmla="*/ 256 h 536"/>
              <a:gd name="T88" fmla="*/ 383 w 738"/>
              <a:gd name="T89" fmla="*/ 363 h 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38" h="536">
                <a:moveTo>
                  <a:pt x="184" y="324"/>
                </a:moveTo>
                <a:cubicBezTo>
                  <a:pt x="0" y="324"/>
                  <a:pt x="0" y="324"/>
                  <a:pt x="0" y="324"/>
                </a:cubicBezTo>
                <a:cubicBezTo>
                  <a:pt x="0" y="346"/>
                  <a:pt x="0" y="346"/>
                  <a:pt x="0" y="346"/>
                </a:cubicBezTo>
                <a:cubicBezTo>
                  <a:pt x="184" y="346"/>
                  <a:pt x="184" y="346"/>
                  <a:pt x="184" y="346"/>
                </a:cubicBezTo>
                <a:cubicBezTo>
                  <a:pt x="223" y="346"/>
                  <a:pt x="252" y="356"/>
                  <a:pt x="272" y="378"/>
                </a:cubicBezTo>
                <a:cubicBezTo>
                  <a:pt x="304" y="412"/>
                  <a:pt x="300" y="462"/>
                  <a:pt x="300" y="463"/>
                </a:cubicBezTo>
                <a:cubicBezTo>
                  <a:pt x="300" y="508"/>
                  <a:pt x="300" y="508"/>
                  <a:pt x="300" y="508"/>
                </a:cubicBezTo>
                <a:cubicBezTo>
                  <a:pt x="0" y="508"/>
                  <a:pt x="0" y="508"/>
                  <a:pt x="0" y="508"/>
                </a:cubicBezTo>
                <a:cubicBezTo>
                  <a:pt x="0" y="530"/>
                  <a:pt x="0" y="530"/>
                  <a:pt x="0" y="530"/>
                </a:cubicBezTo>
                <a:cubicBezTo>
                  <a:pt x="322" y="530"/>
                  <a:pt x="322" y="530"/>
                  <a:pt x="322" y="530"/>
                </a:cubicBezTo>
                <a:cubicBezTo>
                  <a:pt x="322" y="464"/>
                  <a:pt x="322" y="464"/>
                  <a:pt x="322" y="464"/>
                </a:cubicBezTo>
                <a:cubicBezTo>
                  <a:pt x="323" y="458"/>
                  <a:pt x="325" y="403"/>
                  <a:pt x="289" y="363"/>
                </a:cubicBezTo>
                <a:cubicBezTo>
                  <a:pt x="264" y="337"/>
                  <a:pt x="229" y="324"/>
                  <a:pt x="184" y="324"/>
                </a:cubicBezTo>
                <a:close/>
                <a:moveTo>
                  <a:pt x="705" y="450"/>
                </a:moveTo>
                <a:cubicBezTo>
                  <a:pt x="695" y="443"/>
                  <a:pt x="683" y="436"/>
                  <a:pt x="660" y="436"/>
                </a:cubicBezTo>
                <a:cubicBezTo>
                  <a:pt x="638" y="436"/>
                  <a:pt x="626" y="443"/>
                  <a:pt x="616" y="450"/>
                </a:cubicBezTo>
                <a:cubicBezTo>
                  <a:pt x="606" y="455"/>
                  <a:pt x="599" y="460"/>
                  <a:pt x="582" y="460"/>
                </a:cubicBezTo>
                <a:cubicBezTo>
                  <a:pt x="566" y="460"/>
                  <a:pt x="559" y="455"/>
                  <a:pt x="549" y="450"/>
                </a:cubicBezTo>
                <a:cubicBezTo>
                  <a:pt x="539" y="443"/>
                  <a:pt x="527" y="436"/>
                  <a:pt x="505" y="436"/>
                </a:cubicBezTo>
                <a:cubicBezTo>
                  <a:pt x="482" y="436"/>
                  <a:pt x="470" y="443"/>
                  <a:pt x="460" y="450"/>
                </a:cubicBezTo>
                <a:cubicBezTo>
                  <a:pt x="451" y="455"/>
                  <a:pt x="443" y="460"/>
                  <a:pt x="427" y="460"/>
                </a:cubicBezTo>
                <a:cubicBezTo>
                  <a:pt x="411" y="460"/>
                  <a:pt x="403" y="455"/>
                  <a:pt x="394" y="450"/>
                </a:cubicBezTo>
                <a:cubicBezTo>
                  <a:pt x="384" y="443"/>
                  <a:pt x="372" y="436"/>
                  <a:pt x="349" y="436"/>
                </a:cubicBezTo>
                <a:cubicBezTo>
                  <a:pt x="349" y="458"/>
                  <a:pt x="349" y="458"/>
                  <a:pt x="349" y="458"/>
                </a:cubicBezTo>
                <a:cubicBezTo>
                  <a:pt x="366" y="458"/>
                  <a:pt x="373" y="463"/>
                  <a:pt x="382" y="468"/>
                </a:cubicBezTo>
                <a:cubicBezTo>
                  <a:pt x="393" y="475"/>
                  <a:pt x="404" y="482"/>
                  <a:pt x="427" y="482"/>
                </a:cubicBezTo>
                <a:cubicBezTo>
                  <a:pt x="450" y="482"/>
                  <a:pt x="461" y="475"/>
                  <a:pt x="472" y="468"/>
                </a:cubicBezTo>
                <a:cubicBezTo>
                  <a:pt x="481" y="463"/>
                  <a:pt x="488" y="458"/>
                  <a:pt x="505" y="458"/>
                </a:cubicBezTo>
                <a:cubicBezTo>
                  <a:pt x="521" y="458"/>
                  <a:pt x="528" y="463"/>
                  <a:pt x="538" y="468"/>
                </a:cubicBezTo>
                <a:cubicBezTo>
                  <a:pt x="548" y="475"/>
                  <a:pt x="560" y="482"/>
                  <a:pt x="582" y="482"/>
                </a:cubicBezTo>
                <a:cubicBezTo>
                  <a:pt x="605" y="482"/>
                  <a:pt x="617" y="475"/>
                  <a:pt x="627" y="468"/>
                </a:cubicBezTo>
                <a:cubicBezTo>
                  <a:pt x="637" y="463"/>
                  <a:pt x="644" y="458"/>
                  <a:pt x="660" y="458"/>
                </a:cubicBezTo>
                <a:cubicBezTo>
                  <a:pt x="677" y="458"/>
                  <a:pt x="684" y="463"/>
                  <a:pt x="693" y="468"/>
                </a:cubicBezTo>
                <a:cubicBezTo>
                  <a:pt x="704" y="475"/>
                  <a:pt x="715" y="482"/>
                  <a:pt x="738" y="482"/>
                </a:cubicBezTo>
                <a:cubicBezTo>
                  <a:pt x="738" y="460"/>
                  <a:pt x="738" y="460"/>
                  <a:pt x="738" y="460"/>
                </a:cubicBezTo>
                <a:cubicBezTo>
                  <a:pt x="722" y="460"/>
                  <a:pt x="714" y="455"/>
                  <a:pt x="705" y="450"/>
                </a:cubicBezTo>
                <a:close/>
                <a:moveTo>
                  <a:pt x="660" y="490"/>
                </a:moveTo>
                <a:cubicBezTo>
                  <a:pt x="638" y="490"/>
                  <a:pt x="626" y="497"/>
                  <a:pt x="616" y="503"/>
                </a:cubicBezTo>
                <a:cubicBezTo>
                  <a:pt x="606" y="509"/>
                  <a:pt x="599" y="514"/>
                  <a:pt x="582" y="514"/>
                </a:cubicBezTo>
                <a:cubicBezTo>
                  <a:pt x="566" y="514"/>
                  <a:pt x="559" y="509"/>
                  <a:pt x="549" y="503"/>
                </a:cubicBezTo>
                <a:cubicBezTo>
                  <a:pt x="539" y="497"/>
                  <a:pt x="527" y="490"/>
                  <a:pt x="505" y="490"/>
                </a:cubicBezTo>
                <a:cubicBezTo>
                  <a:pt x="482" y="490"/>
                  <a:pt x="470" y="497"/>
                  <a:pt x="460" y="503"/>
                </a:cubicBezTo>
                <a:cubicBezTo>
                  <a:pt x="451" y="509"/>
                  <a:pt x="443" y="514"/>
                  <a:pt x="427" y="514"/>
                </a:cubicBezTo>
                <a:cubicBezTo>
                  <a:pt x="411" y="514"/>
                  <a:pt x="403" y="509"/>
                  <a:pt x="394" y="503"/>
                </a:cubicBezTo>
                <a:cubicBezTo>
                  <a:pt x="384" y="497"/>
                  <a:pt x="372" y="490"/>
                  <a:pt x="349" y="490"/>
                </a:cubicBezTo>
                <a:cubicBezTo>
                  <a:pt x="349" y="512"/>
                  <a:pt x="349" y="512"/>
                  <a:pt x="349" y="512"/>
                </a:cubicBezTo>
                <a:cubicBezTo>
                  <a:pt x="366" y="512"/>
                  <a:pt x="373" y="516"/>
                  <a:pt x="382" y="522"/>
                </a:cubicBezTo>
                <a:cubicBezTo>
                  <a:pt x="393" y="528"/>
                  <a:pt x="404" y="536"/>
                  <a:pt x="427" y="536"/>
                </a:cubicBezTo>
                <a:cubicBezTo>
                  <a:pt x="450" y="536"/>
                  <a:pt x="461" y="528"/>
                  <a:pt x="472" y="522"/>
                </a:cubicBezTo>
                <a:cubicBezTo>
                  <a:pt x="481" y="516"/>
                  <a:pt x="488" y="512"/>
                  <a:pt x="505" y="512"/>
                </a:cubicBezTo>
                <a:cubicBezTo>
                  <a:pt x="521" y="512"/>
                  <a:pt x="528" y="516"/>
                  <a:pt x="538" y="522"/>
                </a:cubicBezTo>
                <a:cubicBezTo>
                  <a:pt x="548" y="528"/>
                  <a:pt x="560" y="536"/>
                  <a:pt x="582" y="536"/>
                </a:cubicBezTo>
                <a:cubicBezTo>
                  <a:pt x="605" y="536"/>
                  <a:pt x="617" y="528"/>
                  <a:pt x="627" y="522"/>
                </a:cubicBezTo>
                <a:cubicBezTo>
                  <a:pt x="637" y="516"/>
                  <a:pt x="644" y="512"/>
                  <a:pt x="660" y="512"/>
                </a:cubicBezTo>
                <a:cubicBezTo>
                  <a:pt x="677" y="512"/>
                  <a:pt x="684" y="516"/>
                  <a:pt x="693" y="522"/>
                </a:cubicBezTo>
                <a:cubicBezTo>
                  <a:pt x="704" y="528"/>
                  <a:pt x="715" y="536"/>
                  <a:pt x="738" y="536"/>
                </a:cubicBezTo>
                <a:cubicBezTo>
                  <a:pt x="738" y="514"/>
                  <a:pt x="738" y="514"/>
                  <a:pt x="738" y="514"/>
                </a:cubicBezTo>
                <a:cubicBezTo>
                  <a:pt x="722" y="514"/>
                  <a:pt x="714" y="509"/>
                  <a:pt x="705" y="503"/>
                </a:cubicBezTo>
                <a:cubicBezTo>
                  <a:pt x="695" y="497"/>
                  <a:pt x="683" y="490"/>
                  <a:pt x="660" y="490"/>
                </a:cubicBezTo>
                <a:close/>
                <a:moveTo>
                  <a:pt x="483" y="366"/>
                </a:moveTo>
                <a:cubicBezTo>
                  <a:pt x="493" y="366"/>
                  <a:pt x="500" y="366"/>
                  <a:pt x="501" y="366"/>
                </a:cubicBezTo>
                <a:cubicBezTo>
                  <a:pt x="508" y="366"/>
                  <a:pt x="508" y="366"/>
                  <a:pt x="508" y="366"/>
                </a:cubicBezTo>
                <a:cubicBezTo>
                  <a:pt x="511" y="360"/>
                  <a:pt x="511" y="360"/>
                  <a:pt x="511" y="360"/>
                </a:cubicBezTo>
                <a:cubicBezTo>
                  <a:pt x="512" y="357"/>
                  <a:pt x="526" y="331"/>
                  <a:pt x="518" y="312"/>
                </a:cubicBezTo>
                <a:cubicBezTo>
                  <a:pt x="515" y="304"/>
                  <a:pt x="509" y="299"/>
                  <a:pt x="501" y="296"/>
                </a:cubicBezTo>
                <a:cubicBezTo>
                  <a:pt x="477" y="288"/>
                  <a:pt x="466" y="283"/>
                  <a:pt x="436" y="270"/>
                </a:cubicBezTo>
                <a:cubicBezTo>
                  <a:pt x="428" y="264"/>
                  <a:pt x="391" y="215"/>
                  <a:pt x="392" y="178"/>
                </a:cubicBezTo>
                <a:cubicBezTo>
                  <a:pt x="393" y="136"/>
                  <a:pt x="420" y="38"/>
                  <a:pt x="431" y="19"/>
                </a:cubicBezTo>
                <a:cubicBezTo>
                  <a:pt x="411" y="9"/>
                  <a:pt x="411" y="9"/>
                  <a:pt x="411" y="9"/>
                </a:cubicBezTo>
                <a:cubicBezTo>
                  <a:pt x="398" y="32"/>
                  <a:pt x="371" y="134"/>
                  <a:pt x="370" y="177"/>
                </a:cubicBezTo>
                <a:cubicBezTo>
                  <a:pt x="368" y="223"/>
                  <a:pt x="413" y="283"/>
                  <a:pt x="427" y="290"/>
                </a:cubicBezTo>
                <a:cubicBezTo>
                  <a:pt x="457" y="303"/>
                  <a:pt x="469" y="308"/>
                  <a:pt x="494" y="317"/>
                </a:cubicBezTo>
                <a:cubicBezTo>
                  <a:pt x="496" y="318"/>
                  <a:pt x="497" y="319"/>
                  <a:pt x="498" y="320"/>
                </a:cubicBezTo>
                <a:cubicBezTo>
                  <a:pt x="500" y="325"/>
                  <a:pt x="497" y="336"/>
                  <a:pt x="494" y="344"/>
                </a:cubicBezTo>
                <a:cubicBezTo>
                  <a:pt x="473" y="344"/>
                  <a:pt x="409" y="344"/>
                  <a:pt x="385" y="341"/>
                </a:cubicBezTo>
                <a:cubicBezTo>
                  <a:pt x="365" y="339"/>
                  <a:pt x="343" y="309"/>
                  <a:pt x="333" y="289"/>
                </a:cubicBezTo>
                <a:cubicBezTo>
                  <a:pt x="324" y="273"/>
                  <a:pt x="293" y="256"/>
                  <a:pt x="256" y="236"/>
                </a:cubicBezTo>
                <a:cubicBezTo>
                  <a:pt x="247" y="232"/>
                  <a:pt x="239" y="228"/>
                  <a:pt x="236" y="225"/>
                </a:cubicBezTo>
                <a:cubicBezTo>
                  <a:pt x="225" y="218"/>
                  <a:pt x="215" y="199"/>
                  <a:pt x="226" y="183"/>
                </a:cubicBezTo>
                <a:cubicBezTo>
                  <a:pt x="230" y="176"/>
                  <a:pt x="238" y="168"/>
                  <a:pt x="248" y="158"/>
                </a:cubicBezTo>
                <a:cubicBezTo>
                  <a:pt x="260" y="146"/>
                  <a:pt x="273" y="133"/>
                  <a:pt x="281" y="121"/>
                </a:cubicBezTo>
                <a:cubicBezTo>
                  <a:pt x="294" y="99"/>
                  <a:pt x="319" y="16"/>
                  <a:pt x="322" y="7"/>
                </a:cubicBezTo>
                <a:cubicBezTo>
                  <a:pt x="301" y="0"/>
                  <a:pt x="301" y="0"/>
                  <a:pt x="301" y="0"/>
                </a:cubicBezTo>
                <a:cubicBezTo>
                  <a:pt x="293" y="25"/>
                  <a:pt x="272" y="93"/>
                  <a:pt x="262" y="109"/>
                </a:cubicBezTo>
                <a:cubicBezTo>
                  <a:pt x="256" y="119"/>
                  <a:pt x="243" y="132"/>
                  <a:pt x="232" y="143"/>
                </a:cubicBezTo>
                <a:cubicBezTo>
                  <a:pt x="222" y="153"/>
                  <a:pt x="212" y="163"/>
                  <a:pt x="207" y="171"/>
                </a:cubicBezTo>
                <a:cubicBezTo>
                  <a:pt x="189" y="200"/>
                  <a:pt x="205" y="232"/>
                  <a:pt x="224" y="244"/>
                </a:cubicBezTo>
                <a:cubicBezTo>
                  <a:pt x="228" y="247"/>
                  <a:pt x="236" y="251"/>
                  <a:pt x="246" y="256"/>
                </a:cubicBezTo>
                <a:cubicBezTo>
                  <a:pt x="266" y="266"/>
                  <a:pt x="307" y="288"/>
                  <a:pt x="313" y="299"/>
                </a:cubicBezTo>
                <a:cubicBezTo>
                  <a:pt x="316" y="305"/>
                  <a:pt x="345" y="359"/>
                  <a:pt x="383" y="363"/>
                </a:cubicBezTo>
                <a:cubicBezTo>
                  <a:pt x="405" y="366"/>
                  <a:pt x="455" y="366"/>
                  <a:pt x="483" y="366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9"/>
          <p:cNvSpPr>
            <a:spLocks noEditPoints="1"/>
          </p:cNvSpPr>
          <p:nvPr/>
        </p:nvSpPr>
        <p:spPr bwMode="auto">
          <a:xfrm>
            <a:off x="2196913" y="3846779"/>
            <a:ext cx="470864" cy="663372"/>
          </a:xfrm>
          <a:custGeom>
            <a:avLst/>
            <a:gdLst>
              <a:gd name="T0" fmla="*/ 154 w 357"/>
              <a:gd name="T1" fmla="*/ 145 h 503"/>
              <a:gd name="T2" fmla="*/ 303 w 357"/>
              <a:gd name="T3" fmla="*/ 167 h 503"/>
              <a:gd name="T4" fmla="*/ 303 w 357"/>
              <a:gd name="T5" fmla="*/ 174 h 503"/>
              <a:gd name="T6" fmla="*/ 154 w 357"/>
              <a:gd name="T7" fmla="*/ 196 h 503"/>
              <a:gd name="T8" fmla="*/ 303 w 357"/>
              <a:gd name="T9" fmla="*/ 174 h 503"/>
              <a:gd name="T10" fmla="*/ 154 w 357"/>
              <a:gd name="T11" fmla="*/ 254 h 503"/>
              <a:gd name="T12" fmla="*/ 303 w 357"/>
              <a:gd name="T13" fmla="*/ 276 h 503"/>
              <a:gd name="T14" fmla="*/ 303 w 357"/>
              <a:gd name="T15" fmla="*/ 283 h 503"/>
              <a:gd name="T16" fmla="*/ 154 w 357"/>
              <a:gd name="T17" fmla="*/ 305 h 503"/>
              <a:gd name="T18" fmla="*/ 303 w 357"/>
              <a:gd name="T19" fmla="*/ 283 h 503"/>
              <a:gd name="T20" fmla="*/ 154 w 357"/>
              <a:gd name="T21" fmla="*/ 363 h 503"/>
              <a:gd name="T22" fmla="*/ 303 w 357"/>
              <a:gd name="T23" fmla="*/ 385 h 503"/>
              <a:gd name="T24" fmla="*/ 303 w 357"/>
              <a:gd name="T25" fmla="*/ 392 h 503"/>
              <a:gd name="T26" fmla="*/ 154 w 357"/>
              <a:gd name="T27" fmla="*/ 414 h 503"/>
              <a:gd name="T28" fmla="*/ 303 w 357"/>
              <a:gd name="T29" fmla="*/ 392 h 503"/>
              <a:gd name="T30" fmla="*/ 269 w 357"/>
              <a:gd name="T31" fmla="*/ 23 h 503"/>
              <a:gd name="T32" fmla="*/ 174 w 357"/>
              <a:gd name="T33" fmla="*/ 0 h 503"/>
              <a:gd name="T34" fmla="*/ 86 w 357"/>
              <a:gd name="T35" fmla="*/ 23 h 503"/>
              <a:gd name="T36" fmla="*/ 0 w 357"/>
              <a:gd name="T37" fmla="*/ 49 h 503"/>
              <a:gd name="T38" fmla="*/ 293 w 357"/>
              <a:gd name="T39" fmla="*/ 503 h 503"/>
              <a:gd name="T40" fmla="*/ 357 w 357"/>
              <a:gd name="T41" fmla="*/ 49 h 503"/>
              <a:gd name="T42" fmla="*/ 102 w 357"/>
              <a:gd name="T43" fmla="*/ 45 h 503"/>
              <a:gd name="T44" fmla="*/ 163 w 357"/>
              <a:gd name="T45" fmla="*/ 34 h 503"/>
              <a:gd name="T46" fmla="*/ 186 w 357"/>
              <a:gd name="T47" fmla="*/ 34 h 503"/>
              <a:gd name="T48" fmla="*/ 254 w 357"/>
              <a:gd name="T49" fmla="*/ 45 h 503"/>
              <a:gd name="T50" fmla="*/ 92 w 357"/>
              <a:gd name="T51" fmla="*/ 76 h 503"/>
              <a:gd name="T52" fmla="*/ 22 w 357"/>
              <a:gd name="T53" fmla="*/ 71 h 503"/>
              <a:gd name="T54" fmla="*/ 68 w 357"/>
              <a:gd name="T55" fmla="*/ 76 h 503"/>
              <a:gd name="T56" fmla="*/ 22 w 357"/>
              <a:gd name="T57" fmla="*/ 71 h 503"/>
              <a:gd name="T58" fmla="*/ 293 w 357"/>
              <a:gd name="T59" fmla="*/ 481 h 503"/>
              <a:gd name="T60" fmla="*/ 22 w 357"/>
              <a:gd name="T61" fmla="*/ 98 h 503"/>
              <a:gd name="T62" fmla="*/ 335 w 357"/>
              <a:gd name="T63" fmla="*/ 439 h 503"/>
              <a:gd name="T64" fmla="*/ 288 w 357"/>
              <a:gd name="T65" fmla="*/ 76 h 503"/>
              <a:gd name="T66" fmla="*/ 335 w 357"/>
              <a:gd name="T67" fmla="*/ 71 h 503"/>
              <a:gd name="T68" fmla="*/ 131 w 357"/>
              <a:gd name="T69" fmla="*/ 158 h 503"/>
              <a:gd name="T70" fmla="*/ 77 w 357"/>
              <a:gd name="T71" fmla="*/ 174 h 503"/>
              <a:gd name="T72" fmla="*/ 54 w 357"/>
              <a:gd name="T73" fmla="*/ 182 h 503"/>
              <a:gd name="T74" fmla="*/ 131 w 357"/>
              <a:gd name="T75" fmla="*/ 158 h 503"/>
              <a:gd name="T76" fmla="*/ 116 w 357"/>
              <a:gd name="T77" fmla="*/ 257 h 503"/>
              <a:gd name="T78" fmla="*/ 70 w 357"/>
              <a:gd name="T79" fmla="*/ 283 h 503"/>
              <a:gd name="T80" fmla="*/ 75 w 357"/>
              <a:gd name="T81" fmla="*/ 320 h 503"/>
              <a:gd name="T82" fmla="*/ 101 w 357"/>
              <a:gd name="T83" fmla="*/ 362 h 503"/>
              <a:gd name="T84" fmla="*/ 78 w 357"/>
              <a:gd name="T85" fmla="*/ 362 h 503"/>
              <a:gd name="T86" fmla="*/ 74 w 357"/>
              <a:gd name="T87" fmla="*/ 390 h 503"/>
              <a:gd name="T88" fmla="*/ 78 w 357"/>
              <a:gd name="T89" fmla="*/ 419 h 503"/>
              <a:gd name="T90" fmla="*/ 101 w 357"/>
              <a:gd name="T91" fmla="*/ 419 h 503"/>
              <a:gd name="T92" fmla="*/ 105 w 357"/>
              <a:gd name="T93" fmla="*/ 390 h 503"/>
              <a:gd name="T94" fmla="*/ 101 w 357"/>
              <a:gd name="T95" fmla="*/ 362 h 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7" h="503">
                <a:moveTo>
                  <a:pt x="303" y="145"/>
                </a:moveTo>
                <a:cubicBezTo>
                  <a:pt x="154" y="145"/>
                  <a:pt x="154" y="145"/>
                  <a:pt x="154" y="145"/>
                </a:cubicBezTo>
                <a:cubicBezTo>
                  <a:pt x="154" y="167"/>
                  <a:pt x="154" y="167"/>
                  <a:pt x="154" y="167"/>
                </a:cubicBezTo>
                <a:cubicBezTo>
                  <a:pt x="303" y="167"/>
                  <a:pt x="303" y="167"/>
                  <a:pt x="303" y="167"/>
                </a:cubicBezTo>
                <a:lnTo>
                  <a:pt x="303" y="145"/>
                </a:lnTo>
                <a:close/>
                <a:moveTo>
                  <a:pt x="303" y="174"/>
                </a:moveTo>
                <a:cubicBezTo>
                  <a:pt x="154" y="174"/>
                  <a:pt x="154" y="174"/>
                  <a:pt x="154" y="174"/>
                </a:cubicBezTo>
                <a:cubicBezTo>
                  <a:pt x="154" y="196"/>
                  <a:pt x="154" y="196"/>
                  <a:pt x="154" y="196"/>
                </a:cubicBezTo>
                <a:cubicBezTo>
                  <a:pt x="303" y="196"/>
                  <a:pt x="303" y="196"/>
                  <a:pt x="303" y="196"/>
                </a:cubicBezTo>
                <a:lnTo>
                  <a:pt x="303" y="174"/>
                </a:lnTo>
                <a:close/>
                <a:moveTo>
                  <a:pt x="303" y="254"/>
                </a:moveTo>
                <a:cubicBezTo>
                  <a:pt x="154" y="254"/>
                  <a:pt x="154" y="254"/>
                  <a:pt x="154" y="254"/>
                </a:cubicBezTo>
                <a:cubicBezTo>
                  <a:pt x="154" y="276"/>
                  <a:pt x="154" y="276"/>
                  <a:pt x="154" y="276"/>
                </a:cubicBezTo>
                <a:cubicBezTo>
                  <a:pt x="303" y="276"/>
                  <a:pt x="303" y="276"/>
                  <a:pt x="303" y="276"/>
                </a:cubicBezTo>
                <a:lnTo>
                  <a:pt x="303" y="254"/>
                </a:lnTo>
                <a:close/>
                <a:moveTo>
                  <a:pt x="303" y="283"/>
                </a:moveTo>
                <a:cubicBezTo>
                  <a:pt x="154" y="283"/>
                  <a:pt x="154" y="283"/>
                  <a:pt x="154" y="283"/>
                </a:cubicBezTo>
                <a:cubicBezTo>
                  <a:pt x="154" y="305"/>
                  <a:pt x="154" y="305"/>
                  <a:pt x="154" y="305"/>
                </a:cubicBezTo>
                <a:cubicBezTo>
                  <a:pt x="303" y="305"/>
                  <a:pt x="303" y="305"/>
                  <a:pt x="303" y="305"/>
                </a:cubicBezTo>
                <a:lnTo>
                  <a:pt x="303" y="283"/>
                </a:lnTo>
                <a:close/>
                <a:moveTo>
                  <a:pt x="303" y="363"/>
                </a:moveTo>
                <a:cubicBezTo>
                  <a:pt x="154" y="363"/>
                  <a:pt x="154" y="363"/>
                  <a:pt x="154" y="363"/>
                </a:cubicBezTo>
                <a:cubicBezTo>
                  <a:pt x="154" y="385"/>
                  <a:pt x="154" y="385"/>
                  <a:pt x="154" y="385"/>
                </a:cubicBezTo>
                <a:cubicBezTo>
                  <a:pt x="303" y="385"/>
                  <a:pt x="303" y="385"/>
                  <a:pt x="303" y="385"/>
                </a:cubicBezTo>
                <a:lnTo>
                  <a:pt x="303" y="363"/>
                </a:lnTo>
                <a:close/>
                <a:moveTo>
                  <a:pt x="303" y="392"/>
                </a:moveTo>
                <a:cubicBezTo>
                  <a:pt x="154" y="392"/>
                  <a:pt x="154" y="392"/>
                  <a:pt x="154" y="392"/>
                </a:cubicBezTo>
                <a:cubicBezTo>
                  <a:pt x="154" y="414"/>
                  <a:pt x="154" y="414"/>
                  <a:pt x="154" y="414"/>
                </a:cubicBezTo>
                <a:cubicBezTo>
                  <a:pt x="303" y="414"/>
                  <a:pt x="303" y="414"/>
                  <a:pt x="303" y="414"/>
                </a:cubicBezTo>
                <a:lnTo>
                  <a:pt x="303" y="392"/>
                </a:lnTo>
                <a:close/>
                <a:moveTo>
                  <a:pt x="279" y="49"/>
                </a:moveTo>
                <a:cubicBezTo>
                  <a:pt x="269" y="23"/>
                  <a:pt x="269" y="23"/>
                  <a:pt x="269" y="23"/>
                </a:cubicBezTo>
                <a:cubicBezTo>
                  <a:pt x="206" y="23"/>
                  <a:pt x="206" y="23"/>
                  <a:pt x="206" y="23"/>
                </a:cubicBezTo>
                <a:cubicBezTo>
                  <a:pt x="201" y="10"/>
                  <a:pt x="189" y="0"/>
                  <a:pt x="174" y="0"/>
                </a:cubicBezTo>
                <a:cubicBezTo>
                  <a:pt x="160" y="0"/>
                  <a:pt x="148" y="10"/>
                  <a:pt x="143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78" y="49"/>
                  <a:pt x="78" y="49"/>
                  <a:pt x="78" y="49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03"/>
                  <a:pt x="0" y="503"/>
                  <a:pt x="0" y="503"/>
                </a:cubicBezTo>
                <a:cubicBezTo>
                  <a:pt x="293" y="503"/>
                  <a:pt x="293" y="503"/>
                  <a:pt x="293" y="503"/>
                </a:cubicBezTo>
                <a:cubicBezTo>
                  <a:pt x="328" y="503"/>
                  <a:pt x="357" y="475"/>
                  <a:pt x="357" y="439"/>
                </a:cubicBezTo>
                <a:cubicBezTo>
                  <a:pt x="357" y="49"/>
                  <a:pt x="357" y="49"/>
                  <a:pt x="357" y="49"/>
                </a:cubicBezTo>
                <a:lnTo>
                  <a:pt x="279" y="49"/>
                </a:lnTo>
                <a:close/>
                <a:moveTo>
                  <a:pt x="102" y="45"/>
                </a:moveTo>
                <a:cubicBezTo>
                  <a:pt x="163" y="45"/>
                  <a:pt x="163" y="45"/>
                  <a:pt x="163" y="45"/>
                </a:cubicBezTo>
                <a:cubicBezTo>
                  <a:pt x="163" y="34"/>
                  <a:pt x="163" y="34"/>
                  <a:pt x="163" y="34"/>
                </a:cubicBezTo>
                <a:cubicBezTo>
                  <a:pt x="163" y="27"/>
                  <a:pt x="168" y="22"/>
                  <a:pt x="174" y="22"/>
                </a:cubicBezTo>
                <a:cubicBezTo>
                  <a:pt x="181" y="22"/>
                  <a:pt x="186" y="27"/>
                  <a:pt x="186" y="34"/>
                </a:cubicBezTo>
                <a:cubicBezTo>
                  <a:pt x="186" y="45"/>
                  <a:pt x="186" y="45"/>
                  <a:pt x="186" y="45"/>
                </a:cubicBezTo>
                <a:cubicBezTo>
                  <a:pt x="254" y="45"/>
                  <a:pt x="254" y="45"/>
                  <a:pt x="254" y="45"/>
                </a:cubicBezTo>
                <a:cubicBezTo>
                  <a:pt x="265" y="76"/>
                  <a:pt x="265" y="76"/>
                  <a:pt x="265" y="76"/>
                </a:cubicBezTo>
                <a:cubicBezTo>
                  <a:pt x="92" y="76"/>
                  <a:pt x="92" y="76"/>
                  <a:pt x="92" y="76"/>
                </a:cubicBezTo>
                <a:lnTo>
                  <a:pt x="102" y="45"/>
                </a:lnTo>
                <a:close/>
                <a:moveTo>
                  <a:pt x="22" y="71"/>
                </a:moveTo>
                <a:cubicBezTo>
                  <a:pt x="70" y="71"/>
                  <a:pt x="70" y="71"/>
                  <a:pt x="70" y="71"/>
                </a:cubicBezTo>
                <a:cubicBezTo>
                  <a:pt x="68" y="76"/>
                  <a:pt x="68" y="76"/>
                  <a:pt x="68" y="76"/>
                </a:cubicBezTo>
                <a:cubicBezTo>
                  <a:pt x="22" y="76"/>
                  <a:pt x="22" y="76"/>
                  <a:pt x="22" y="76"/>
                </a:cubicBezTo>
                <a:lnTo>
                  <a:pt x="22" y="71"/>
                </a:lnTo>
                <a:close/>
                <a:moveTo>
                  <a:pt x="335" y="439"/>
                </a:moveTo>
                <a:cubicBezTo>
                  <a:pt x="335" y="462"/>
                  <a:pt x="316" y="481"/>
                  <a:pt x="293" y="481"/>
                </a:cubicBezTo>
                <a:cubicBezTo>
                  <a:pt x="22" y="481"/>
                  <a:pt x="22" y="481"/>
                  <a:pt x="22" y="481"/>
                </a:cubicBezTo>
                <a:cubicBezTo>
                  <a:pt x="22" y="98"/>
                  <a:pt x="22" y="98"/>
                  <a:pt x="22" y="98"/>
                </a:cubicBezTo>
                <a:cubicBezTo>
                  <a:pt x="335" y="98"/>
                  <a:pt x="335" y="98"/>
                  <a:pt x="335" y="98"/>
                </a:cubicBezTo>
                <a:lnTo>
                  <a:pt x="335" y="439"/>
                </a:lnTo>
                <a:close/>
                <a:moveTo>
                  <a:pt x="335" y="76"/>
                </a:moveTo>
                <a:cubicBezTo>
                  <a:pt x="288" y="76"/>
                  <a:pt x="288" y="76"/>
                  <a:pt x="288" y="76"/>
                </a:cubicBezTo>
                <a:cubicBezTo>
                  <a:pt x="286" y="71"/>
                  <a:pt x="286" y="71"/>
                  <a:pt x="286" y="71"/>
                </a:cubicBezTo>
                <a:cubicBezTo>
                  <a:pt x="335" y="71"/>
                  <a:pt x="335" y="71"/>
                  <a:pt x="335" y="71"/>
                </a:cubicBezTo>
                <a:lnTo>
                  <a:pt x="335" y="76"/>
                </a:lnTo>
                <a:close/>
                <a:moveTo>
                  <a:pt x="131" y="158"/>
                </a:moveTo>
                <a:cubicBezTo>
                  <a:pt x="116" y="141"/>
                  <a:pt x="116" y="141"/>
                  <a:pt x="116" y="141"/>
                </a:cubicBezTo>
                <a:cubicBezTo>
                  <a:pt x="77" y="174"/>
                  <a:pt x="77" y="174"/>
                  <a:pt x="77" y="174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54" y="182"/>
                  <a:pt x="54" y="182"/>
                  <a:pt x="54" y="182"/>
                </a:cubicBezTo>
                <a:cubicBezTo>
                  <a:pt x="75" y="204"/>
                  <a:pt x="75" y="204"/>
                  <a:pt x="75" y="204"/>
                </a:cubicBezTo>
                <a:lnTo>
                  <a:pt x="131" y="158"/>
                </a:lnTo>
                <a:close/>
                <a:moveTo>
                  <a:pt x="131" y="273"/>
                </a:moveTo>
                <a:cubicBezTo>
                  <a:pt x="116" y="257"/>
                  <a:pt x="116" y="257"/>
                  <a:pt x="116" y="257"/>
                </a:cubicBezTo>
                <a:cubicBezTo>
                  <a:pt x="77" y="290"/>
                  <a:pt x="77" y="290"/>
                  <a:pt x="77" y="290"/>
                </a:cubicBezTo>
                <a:cubicBezTo>
                  <a:pt x="70" y="283"/>
                  <a:pt x="70" y="283"/>
                  <a:pt x="70" y="283"/>
                </a:cubicBezTo>
                <a:cubicBezTo>
                  <a:pt x="54" y="298"/>
                  <a:pt x="54" y="298"/>
                  <a:pt x="54" y="298"/>
                </a:cubicBezTo>
                <a:cubicBezTo>
                  <a:pt x="75" y="320"/>
                  <a:pt x="75" y="320"/>
                  <a:pt x="75" y="320"/>
                </a:cubicBezTo>
                <a:lnTo>
                  <a:pt x="131" y="273"/>
                </a:lnTo>
                <a:close/>
                <a:moveTo>
                  <a:pt x="101" y="362"/>
                </a:moveTo>
                <a:cubicBezTo>
                  <a:pt x="89" y="374"/>
                  <a:pt x="89" y="374"/>
                  <a:pt x="89" y="374"/>
                </a:cubicBezTo>
                <a:cubicBezTo>
                  <a:pt x="78" y="362"/>
                  <a:pt x="78" y="362"/>
                  <a:pt x="78" y="362"/>
                </a:cubicBezTo>
                <a:cubicBezTo>
                  <a:pt x="62" y="377"/>
                  <a:pt x="62" y="377"/>
                  <a:pt x="62" y="377"/>
                </a:cubicBezTo>
                <a:cubicBezTo>
                  <a:pt x="74" y="390"/>
                  <a:pt x="74" y="390"/>
                  <a:pt x="74" y="390"/>
                </a:cubicBezTo>
                <a:cubicBezTo>
                  <a:pt x="62" y="404"/>
                  <a:pt x="62" y="404"/>
                  <a:pt x="62" y="404"/>
                </a:cubicBezTo>
                <a:cubicBezTo>
                  <a:pt x="78" y="419"/>
                  <a:pt x="78" y="419"/>
                  <a:pt x="78" y="419"/>
                </a:cubicBezTo>
                <a:cubicBezTo>
                  <a:pt x="89" y="406"/>
                  <a:pt x="89" y="406"/>
                  <a:pt x="89" y="406"/>
                </a:cubicBezTo>
                <a:cubicBezTo>
                  <a:pt x="101" y="419"/>
                  <a:pt x="101" y="419"/>
                  <a:pt x="101" y="419"/>
                </a:cubicBezTo>
                <a:cubicBezTo>
                  <a:pt x="117" y="404"/>
                  <a:pt x="117" y="404"/>
                  <a:pt x="117" y="404"/>
                </a:cubicBezTo>
                <a:cubicBezTo>
                  <a:pt x="105" y="390"/>
                  <a:pt x="105" y="390"/>
                  <a:pt x="105" y="390"/>
                </a:cubicBezTo>
                <a:cubicBezTo>
                  <a:pt x="117" y="377"/>
                  <a:pt x="117" y="377"/>
                  <a:pt x="117" y="377"/>
                </a:cubicBezTo>
                <a:lnTo>
                  <a:pt x="101" y="362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12"/>
          <p:cNvSpPr>
            <a:spLocks noEditPoints="1"/>
          </p:cNvSpPr>
          <p:nvPr/>
        </p:nvSpPr>
        <p:spPr bwMode="auto">
          <a:xfrm>
            <a:off x="3596825" y="3894256"/>
            <a:ext cx="563867" cy="568419"/>
          </a:xfrm>
          <a:custGeom>
            <a:avLst/>
            <a:gdLst>
              <a:gd name="T0" fmla="*/ 0 w 446"/>
              <a:gd name="T1" fmla="*/ 57 h 449"/>
              <a:gd name="T2" fmla="*/ 219 w 446"/>
              <a:gd name="T3" fmla="*/ 79 h 449"/>
              <a:gd name="T4" fmla="*/ 219 w 446"/>
              <a:gd name="T5" fmla="*/ 0 h 449"/>
              <a:gd name="T6" fmla="*/ 0 w 446"/>
              <a:gd name="T7" fmla="*/ 22 h 449"/>
              <a:gd name="T8" fmla="*/ 219 w 446"/>
              <a:gd name="T9" fmla="*/ 0 h 449"/>
              <a:gd name="T10" fmla="*/ 196 w 446"/>
              <a:gd name="T11" fmla="*/ 113 h 449"/>
              <a:gd name="T12" fmla="*/ 0 w 446"/>
              <a:gd name="T13" fmla="*/ 113 h 449"/>
              <a:gd name="T14" fmla="*/ 161 w 446"/>
              <a:gd name="T15" fmla="*/ 135 h 449"/>
              <a:gd name="T16" fmla="*/ 0 w 446"/>
              <a:gd name="T17" fmla="*/ 172 h 449"/>
              <a:gd name="T18" fmla="*/ 113 w 446"/>
              <a:gd name="T19" fmla="*/ 194 h 449"/>
              <a:gd name="T20" fmla="*/ 0 w 446"/>
              <a:gd name="T21" fmla="*/ 231 h 449"/>
              <a:gd name="T22" fmla="*/ 95 w 446"/>
              <a:gd name="T23" fmla="*/ 253 h 449"/>
              <a:gd name="T24" fmla="*/ 95 w 446"/>
              <a:gd name="T25" fmla="*/ 291 h 449"/>
              <a:gd name="T26" fmla="*/ 0 w 446"/>
              <a:gd name="T27" fmla="*/ 313 h 449"/>
              <a:gd name="T28" fmla="*/ 112 w 446"/>
              <a:gd name="T29" fmla="*/ 350 h 449"/>
              <a:gd name="T30" fmla="*/ 0 w 446"/>
              <a:gd name="T31" fmla="*/ 371 h 449"/>
              <a:gd name="T32" fmla="*/ 270 w 446"/>
              <a:gd name="T33" fmla="*/ 449 h 449"/>
              <a:gd name="T34" fmla="*/ 270 w 446"/>
              <a:gd name="T35" fmla="*/ 97 h 449"/>
              <a:gd name="T36" fmla="*/ 116 w 446"/>
              <a:gd name="T37" fmla="*/ 273 h 449"/>
              <a:gd name="T38" fmla="*/ 424 w 446"/>
              <a:gd name="T39" fmla="*/ 273 h 449"/>
              <a:gd name="T40" fmla="*/ 284 w 446"/>
              <a:gd name="T41" fmla="*/ 266 h 449"/>
              <a:gd name="T42" fmla="*/ 320 w 446"/>
              <a:gd name="T43" fmla="*/ 211 h 449"/>
              <a:gd name="T44" fmla="*/ 337 w 446"/>
              <a:gd name="T45" fmla="*/ 196 h 449"/>
              <a:gd name="T46" fmla="*/ 284 w 446"/>
              <a:gd name="T47" fmla="*/ 150 h 449"/>
              <a:gd name="T48" fmla="*/ 262 w 446"/>
              <a:gd name="T49" fmla="*/ 169 h 449"/>
              <a:gd name="T50" fmla="*/ 254 w 446"/>
              <a:gd name="T51" fmla="*/ 281 h 449"/>
              <a:gd name="T52" fmla="*/ 262 w 446"/>
              <a:gd name="T53" fmla="*/ 359 h 449"/>
              <a:gd name="T54" fmla="*/ 202 w 446"/>
              <a:gd name="T55" fmla="*/ 348 h 449"/>
              <a:gd name="T56" fmla="*/ 262 w 446"/>
              <a:gd name="T57" fmla="*/ 406 h 449"/>
              <a:gd name="T58" fmla="*/ 284 w 446"/>
              <a:gd name="T59" fmla="*/ 381 h 449"/>
              <a:gd name="T60" fmla="*/ 339 w 446"/>
              <a:gd name="T61" fmla="*/ 342 h 449"/>
              <a:gd name="T62" fmla="*/ 284 w 446"/>
              <a:gd name="T63" fmla="*/ 266 h 449"/>
              <a:gd name="T64" fmla="*/ 261 w 446"/>
              <a:gd name="T65" fmla="*/ 260 h 449"/>
              <a:gd name="T66" fmla="*/ 262 w 446"/>
              <a:gd name="T67" fmla="*/ 192 h 449"/>
              <a:gd name="T68" fmla="*/ 319 w 446"/>
              <a:gd name="T69" fmla="*/ 334 h 449"/>
              <a:gd name="T70" fmla="*/ 284 w 446"/>
              <a:gd name="T71" fmla="*/ 359 h 449"/>
              <a:gd name="T72" fmla="*/ 316 w 446"/>
              <a:gd name="T73" fmla="*/ 307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46" h="449">
                <a:moveTo>
                  <a:pt x="219" y="57"/>
                </a:moveTo>
                <a:cubicBezTo>
                  <a:pt x="0" y="57"/>
                  <a:pt x="0" y="57"/>
                  <a:pt x="0" y="57"/>
                </a:cubicBezTo>
                <a:cubicBezTo>
                  <a:pt x="0" y="79"/>
                  <a:pt x="0" y="79"/>
                  <a:pt x="0" y="79"/>
                </a:cubicBezTo>
                <a:cubicBezTo>
                  <a:pt x="219" y="79"/>
                  <a:pt x="219" y="79"/>
                  <a:pt x="219" y="79"/>
                </a:cubicBezTo>
                <a:lnTo>
                  <a:pt x="219" y="57"/>
                </a:lnTo>
                <a:close/>
                <a:moveTo>
                  <a:pt x="219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219" y="22"/>
                  <a:pt x="219" y="22"/>
                  <a:pt x="219" y="22"/>
                </a:cubicBezTo>
                <a:lnTo>
                  <a:pt x="219" y="0"/>
                </a:lnTo>
                <a:close/>
                <a:moveTo>
                  <a:pt x="270" y="97"/>
                </a:moveTo>
                <a:cubicBezTo>
                  <a:pt x="244" y="97"/>
                  <a:pt x="219" y="103"/>
                  <a:pt x="196" y="113"/>
                </a:cubicBezTo>
                <a:cubicBezTo>
                  <a:pt x="196" y="113"/>
                  <a:pt x="196" y="113"/>
                  <a:pt x="196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5"/>
                  <a:pt x="0" y="135"/>
                  <a:pt x="0" y="135"/>
                </a:cubicBezTo>
                <a:cubicBezTo>
                  <a:pt x="161" y="135"/>
                  <a:pt x="161" y="135"/>
                  <a:pt x="161" y="135"/>
                </a:cubicBezTo>
                <a:cubicBezTo>
                  <a:pt x="148" y="146"/>
                  <a:pt x="136" y="158"/>
                  <a:pt x="126" y="172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94"/>
                  <a:pt x="0" y="194"/>
                  <a:pt x="0" y="194"/>
                </a:cubicBezTo>
                <a:cubicBezTo>
                  <a:pt x="113" y="194"/>
                  <a:pt x="113" y="194"/>
                  <a:pt x="113" y="194"/>
                </a:cubicBezTo>
                <a:cubicBezTo>
                  <a:pt x="107" y="206"/>
                  <a:pt x="102" y="218"/>
                  <a:pt x="99" y="231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253"/>
                  <a:pt x="0" y="253"/>
                  <a:pt x="0" y="253"/>
                </a:cubicBezTo>
                <a:cubicBezTo>
                  <a:pt x="95" y="253"/>
                  <a:pt x="95" y="253"/>
                  <a:pt x="95" y="253"/>
                </a:cubicBezTo>
                <a:cubicBezTo>
                  <a:pt x="94" y="260"/>
                  <a:pt x="94" y="266"/>
                  <a:pt x="94" y="273"/>
                </a:cubicBezTo>
                <a:cubicBezTo>
                  <a:pt x="94" y="279"/>
                  <a:pt x="94" y="285"/>
                  <a:pt x="95" y="291"/>
                </a:cubicBezTo>
                <a:cubicBezTo>
                  <a:pt x="0" y="291"/>
                  <a:pt x="0" y="291"/>
                  <a:pt x="0" y="291"/>
                </a:cubicBezTo>
                <a:cubicBezTo>
                  <a:pt x="0" y="313"/>
                  <a:pt x="0" y="313"/>
                  <a:pt x="0" y="313"/>
                </a:cubicBezTo>
                <a:cubicBezTo>
                  <a:pt x="99" y="313"/>
                  <a:pt x="99" y="313"/>
                  <a:pt x="99" y="313"/>
                </a:cubicBezTo>
                <a:cubicBezTo>
                  <a:pt x="102" y="326"/>
                  <a:pt x="106" y="338"/>
                  <a:pt x="112" y="350"/>
                </a:cubicBezTo>
                <a:cubicBezTo>
                  <a:pt x="0" y="350"/>
                  <a:pt x="0" y="350"/>
                  <a:pt x="0" y="350"/>
                </a:cubicBezTo>
                <a:cubicBezTo>
                  <a:pt x="0" y="371"/>
                  <a:pt x="0" y="371"/>
                  <a:pt x="0" y="371"/>
                </a:cubicBezTo>
                <a:cubicBezTo>
                  <a:pt x="124" y="371"/>
                  <a:pt x="124" y="371"/>
                  <a:pt x="124" y="371"/>
                </a:cubicBezTo>
                <a:cubicBezTo>
                  <a:pt x="156" y="418"/>
                  <a:pt x="209" y="449"/>
                  <a:pt x="270" y="449"/>
                </a:cubicBezTo>
                <a:cubicBezTo>
                  <a:pt x="367" y="449"/>
                  <a:pt x="446" y="370"/>
                  <a:pt x="446" y="273"/>
                </a:cubicBezTo>
                <a:cubicBezTo>
                  <a:pt x="446" y="176"/>
                  <a:pt x="367" y="97"/>
                  <a:pt x="270" y="97"/>
                </a:cubicBezTo>
                <a:close/>
                <a:moveTo>
                  <a:pt x="270" y="427"/>
                </a:moveTo>
                <a:cubicBezTo>
                  <a:pt x="185" y="427"/>
                  <a:pt x="116" y="358"/>
                  <a:pt x="116" y="273"/>
                </a:cubicBezTo>
                <a:cubicBezTo>
                  <a:pt x="116" y="188"/>
                  <a:pt x="185" y="119"/>
                  <a:pt x="270" y="119"/>
                </a:cubicBezTo>
                <a:cubicBezTo>
                  <a:pt x="355" y="119"/>
                  <a:pt x="424" y="188"/>
                  <a:pt x="424" y="273"/>
                </a:cubicBezTo>
                <a:cubicBezTo>
                  <a:pt x="424" y="358"/>
                  <a:pt x="355" y="427"/>
                  <a:pt x="270" y="427"/>
                </a:cubicBezTo>
                <a:close/>
                <a:moveTo>
                  <a:pt x="284" y="266"/>
                </a:moveTo>
                <a:cubicBezTo>
                  <a:pt x="284" y="192"/>
                  <a:pt x="284" y="192"/>
                  <a:pt x="284" y="192"/>
                </a:cubicBezTo>
                <a:cubicBezTo>
                  <a:pt x="307" y="195"/>
                  <a:pt x="320" y="210"/>
                  <a:pt x="320" y="211"/>
                </a:cubicBezTo>
                <a:cubicBezTo>
                  <a:pt x="329" y="203"/>
                  <a:pt x="329" y="203"/>
                  <a:pt x="329" y="203"/>
                </a:cubicBezTo>
                <a:cubicBezTo>
                  <a:pt x="337" y="196"/>
                  <a:pt x="337" y="196"/>
                  <a:pt x="337" y="196"/>
                </a:cubicBezTo>
                <a:cubicBezTo>
                  <a:pt x="336" y="195"/>
                  <a:pt x="317" y="174"/>
                  <a:pt x="284" y="169"/>
                </a:cubicBezTo>
                <a:cubicBezTo>
                  <a:pt x="284" y="150"/>
                  <a:pt x="284" y="150"/>
                  <a:pt x="284" y="150"/>
                </a:cubicBezTo>
                <a:cubicBezTo>
                  <a:pt x="262" y="150"/>
                  <a:pt x="262" y="150"/>
                  <a:pt x="262" y="150"/>
                </a:cubicBezTo>
                <a:cubicBezTo>
                  <a:pt x="262" y="169"/>
                  <a:pt x="262" y="169"/>
                  <a:pt x="262" y="169"/>
                </a:cubicBezTo>
                <a:cubicBezTo>
                  <a:pt x="227" y="174"/>
                  <a:pt x="208" y="200"/>
                  <a:pt x="208" y="225"/>
                </a:cubicBezTo>
                <a:cubicBezTo>
                  <a:pt x="208" y="243"/>
                  <a:pt x="216" y="268"/>
                  <a:pt x="254" y="281"/>
                </a:cubicBezTo>
                <a:cubicBezTo>
                  <a:pt x="256" y="282"/>
                  <a:pt x="259" y="282"/>
                  <a:pt x="262" y="283"/>
                </a:cubicBezTo>
                <a:cubicBezTo>
                  <a:pt x="262" y="359"/>
                  <a:pt x="262" y="359"/>
                  <a:pt x="262" y="359"/>
                </a:cubicBezTo>
                <a:cubicBezTo>
                  <a:pt x="247" y="357"/>
                  <a:pt x="232" y="349"/>
                  <a:pt x="218" y="333"/>
                </a:cubicBezTo>
                <a:cubicBezTo>
                  <a:pt x="202" y="348"/>
                  <a:pt x="202" y="348"/>
                  <a:pt x="202" y="348"/>
                </a:cubicBezTo>
                <a:cubicBezTo>
                  <a:pt x="220" y="369"/>
                  <a:pt x="241" y="379"/>
                  <a:pt x="262" y="382"/>
                </a:cubicBezTo>
                <a:cubicBezTo>
                  <a:pt x="262" y="406"/>
                  <a:pt x="262" y="406"/>
                  <a:pt x="262" y="406"/>
                </a:cubicBezTo>
                <a:cubicBezTo>
                  <a:pt x="284" y="406"/>
                  <a:pt x="284" y="406"/>
                  <a:pt x="284" y="406"/>
                </a:cubicBezTo>
                <a:cubicBezTo>
                  <a:pt x="284" y="381"/>
                  <a:pt x="284" y="381"/>
                  <a:pt x="284" y="381"/>
                </a:cubicBezTo>
                <a:cubicBezTo>
                  <a:pt x="291" y="380"/>
                  <a:pt x="298" y="379"/>
                  <a:pt x="304" y="376"/>
                </a:cubicBezTo>
                <a:cubicBezTo>
                  <a:pt x="326" y="367"/>
                  <a:pt x="335" y="353"/>
                  <a:pt x="339" y="342"/>
                </a:cubicBezTo>
                <a:cubicBezTo>
                  <a:pt x="344" y="327"/>
                  <a:pt x="343" y="310"/>
                  <a:pt x="335" y="296"/>
                </a:cubicBezTo>
                <a:cubicBezTo>
                  <a:pt x="323" y="275"/>
                  <a:pt x="303" y="270"/>
                  <a:pt x="284" y="266"/>
                </a:cubicBezTo>
                <a:close/>
                <a:moveTo>
                  <a:pt x="262" y="260"/>
                </a:moveTo>
                <a:cubicBezTo>
                  <a:pt x="261" y="260"/>
                  <a:pt x="261" y="260"/>
                  <a:pt x="261" y="260"/>
                </a:cubicBezTo>
                <a:cubicBezTo>
                  <a:pt x="230" y="249"/>
                  <a:pt x="230" y="231"/>
                  <a:pt x="230" y="225"/>
                </a:cubicBezTo>
                <a:cubicBezTo>
                  <a:pt x="230" y="211"/>
                  <a:pt x="241" y="196"/>
                  <a:pt x="262" y="192"/>
                </a:cubicBezTo>
                <a:lnTo>
                  <a:pt x="262" y="260"/>
                </a:lnTo>
                <a:close/>
                <a:moveTo>
                  <a:pt x="319" y="334"/>
                </a:moveTo>
                <a:cubicBezTo>
                  <a:pt x="315" y="344"/>
                  <a:pt x="307" y="351"/>
                  <a:pt x="296" y="356"/>
                </a:cubicBezTo>
                <a:cubicBezTo>
                  <a:pt x="292" y="357"/>
                  <a:pt x="288" y="358"/>
                  <a:pt x="284" y="359"/>
                </a:cubicBezTo>
                <a:cubicBezTo>
                  <a:pt x="284" y="288"/>
                  <a:pt x="284" y="288"/>
                  <a:pt x="284" y="288"/>
                </a:cubicBezTo>
                <a:cubicBezTo>
                  <a:pt x="299" y="292"/>
                  <a:pt x="309" y="296"/>
                  <a:pt x="316" y="307"/>
                </a:cubicBezTo>
                <a:cubicBezTo>
                  <a:pt x="321" y="315"/>
                  <a:pt x="322" y="326"/>
                  <a:pt x="319" y="334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Freeform 15"/>
          <p:cNvSpPr>
            <a:spLocks noEditPoints="1"/>
          </p:cNvSpPr>
          <p:nvPr/>
        </p:nvSpPr>
        <p:spPr bwMode="auto">
          <a:xfrm>
            <a:off x="685138" y="3890354"/>
            <a:ext cx="582727" cy="576223"/>
          </a:xfrm>
          <a:custGeom>
            <a:avLst/>
            <a:gdLst>
              <a:gd name="T0" fmla="*/ 132 w 461"/>
              <a:gd name="T1" fmla="*/ 193 h 455"/>
              <a:gd name="T2" fmla="*/ 177 w 461"/>
              <a:gd name="T3" fmla="*/ 235 h 455"/>
              <a:gd name="T4" fmla="*/ 199 w 461"/>
              <a:gd name="T5" fmla="*/ 219 h 455"/>
              <a:gd name="T6" fmla="*/ 240 w 461"/>
              <a:gd name="T7" fmla="*/ 187 h 455"/>
              <a:gd name="T8" fmla="*/ 199 w 461"/>
              <a:gd name="T9" fmla="*/ 127 h 455"/>
              <a:gd name="T10" fmla="*/ 221 w 461"/>
              <a:gd name="T11" fmla="*/ 90 h 455"/>
              <a:gd name="T12" fmla="*/ 221 w 461"/>
              <a:gd name="T13" fmla="*/ 90 h 455"/>
              <a:gd name="T14" fmla="*/ 199 w 461"/>
              <a:gd name="T15" fmla="*/ 55 h 455"/>
              <a:gd name="T16" fmla="*/ 177 w 461"/>
              <a:gd name="T17" fmla="*/ 43 h 455"/>
              <a:gd name="T18" fmla="*/ 136 w 461"/>
              <a:gd name="T19" fmla="*/ 99 h 455"/>
              <a:gd name="T20" fmla="*/ 177 w 461"/>
              <a:gd name="T21" fmla="*/ 145 h 455"/>
              <a:gd name="T22" fmla="*/ 149 w 461"/>
              <a:gd name="T23" fmla="*/ 179 h 455"/>
              <a:gd name="T24" fmla="*/ 218 w 461"/>
              <a:gd name="T25" fmla="*/ 162 h 455"/>
              <a:gd name="T26" fmla="*/ 204 w 461"/>
              <a:gd name="T27" fmla="*/ 195 h 455"/>
              <a:gd name="T28" fmla="*/ 199 w 461"/>
              <a:gd name="T29" fmla="*/ 150 h 455"/>
              <a:gd name="T30" fmla="*/ 177 w 461"/>
              <a:gd name="T31" fmla="*/ 77 h 455"/>
              <a:gd name="T32" fmla="*/ 158 w 461"/>
              <a:gd name="T33" fmla="*/ 99 h 455"/>
              <a:gd name="T34" fmla="*/ 343 w 461"/>
              <a:gd name="T35" fmla="*/ 223 h 455"/>
              <a:gd name="T36" fmla="*/ 379 w 461"/>
              <a:gd name="T37" fmla="*/ 223 h 455"/>
              <a:gd name="T38" fmla="*/ 429 w 461"/>
              <a:gd name="T39" fmla="*/ 225 h 455"/>
              <a:gd name="T40" fmla="*/ 393 w 461"/>
              <a:gd name="T41" fmla="*/ 129 h 455"/>
              <a:gd name="T42" fmla="*/ 379 w 461"/>
              <a:gd name="T43" fmla="*/ 96 h 455"/>
              <a:gd name="T44" fmla="*/ 319 w 461"/>
              <a:gd name="T45" fmla="*/ 115 h 455"/>
              <a:gd name="T46" fmla="*/ 51 w 461"/>
              <a:gd name="T47" fmla="*/ 135 h 455"/>
              <a:gd name="T48" fmla="*/ 70 w 461"/>
              <a:gd name="T49" fmla="*/ 209 h 455"/>
              <a:gd name="T50" fmla="*/ 29 w 461"/>
              <a:gd name="T51" fmla="*/ 246 h 455"/>
              <a:gd name="T52" fmla="*/ 20 w 461"/>
              <a:gd name="T53" fmla="*/ 239 h 455"/>
              <a:gd name="T54" fmla="*/ 42 w 461"/>
              <a:gd name="T55" fmla="*/ 279 h 455"/>
              <a:gd name="T56" fmla="*/ 56 w 461"/>
              <a:gd name="T57" fmla="*/ 277 h 455"/>
              <a:gd name="T58" fmla="*/ 82 w 461"/>
              <a:gd name="T59" fmla="*/ 280 h 455"/>
              <a:gd name="T60" fmla="*/ 150 w 461"/>
              <a:gd name="T61" fmla="*/ 444 h 455"/>
              <a:gd name="T62" fmla="*/ 247 w 461"/>
              <a:gd name="T63" fmla="*/ 454 h 455"/>
              <a:gd name="T64" fmla="*/ 276 w 461"/>
              <a:gd name="T65" fmla="*/ 431 h 455"/>
              <a:gd name="T66" fmla="*/ 332 w 461"/>
              <a:gd name="T67" fmla="*/ 455 h 455"/>
              <a:gd name="T68" fmla="*/ 373 w 461"/>
              <a:gd name="T69" fmla="*/ 403 h 455"/>
              <a:gd name="T70" fmla="*/ 406 w 461"/>
              <a:gd name="T71" fmla="*/ 367 h 455"/>
              <a:gd name="T72" fmla="*/ 461 w 461"/>
              <a:gd name="T73" fmla="*/ 291 h 455"/>
              <a:gd name="T74" fmla="*/ 429 w 461"/>
              <a:gd name="T75" fmla="*/ 225 h 455"/>
              <a:gd name="T76" fmla="*/ 57 w 461"/>
              <a:gd name="T77" fmla="*/ 251 h 455"/>
              <a:gd name="T78" fmla="*/ 52 w 461"/>
              <a:gd name="T79" fmla="*/ 231 h 455"/>
              <a:gd name="T80" fmla="*/ 61 w 461"/>
              <a:gd name="T81" fmla="*/ 229 h 455"/>
              <a:gd name="T82" fmla="*/ 73 w 461"/>
              <a:gd name="T83" fmla="*/ 135 h 455"/>
              <a:gd name="T84" fmla="*/ 298 w 461"/>
              <a:gd name="T85" fmla="*/ 135 h 455"/>
              <a:gd name="T86" fmla="*/ 73 w 461"/>
              <a:gd name="T87" fmla="*/ 135 h 455"/>
              <a:gd name="T88" fmla="*/ 81 w 461"/>
              <a:gd name="T89" fmla="*/ 258 h 455"/>
              <a:gd name="T90" fmla="*/ 84 w 461"/>
              <a:gd name="T91" fmla="*/ 257 h 455"/>
              <a:gd name="T92" fmla="*/ 85 w 461"/>
              <a:gd name="T93" fmla="*/ 225 h 455"/>
              <a:gd name="T94" fmla="*/ 88 w 461"/>
              <a:gd name="T95" fmla="*/ 242 h 455"/>
              <a:gd name="T96" fmla="*/ 422 w 461"/>
              <a:gd name="T97" fmla="*/ 305 h 455"/>
              <a:gd name="T98" fmla="*/ 412 w 461"/>
              <a:gd name="T99" fmla="*/ 312 h 455"/>
              <a:gd name="T100" fmla="*/ 372 w 461"/>
              <a:gd name="T101" fmla="*/ 370 h 455"/>
              <a:gd name="T102" fmla="*/ 351 w 461"/>
              <a:gd name="T103" fmla="*/ 406 h 455"/>
              <a:gd name="T104" fmla="*/ 298 w 461"/>
              <a:gd name="T105" fmla="*/ 433 h 455"/>
              <a:gd name="T106" fmla="*/ 284 w 461"/>
              <a:gd name="T107" fmla="*/ 407 h 455"/>
              <a:gd name="T108" fmla="*/ 225 w 461"/>
              <a:gd name="T109" fmla="*/ 406 h 455"/>
              <a:gd name="T110" fmla="*/ 170 w 461"/>
              <a:gd name="T111" fmla="*/ 432 h 455"/>
              <a:gd name="T112" fmla="*/ 109 w 461"/>
              <a:gd name="T113" fmla="*/ 246 h 455"/>
              <a:gd name="T114" fmla="*/ 319 w 461"/>
              <a:gd name="T115" fmla="*/ 152 h 455"/>
              <a:gd name="T116" fmla="*/ 372 w 461"/>
              <a:gd name="T117" fmla="*/ 125 h 455"/>
              <a:gd name="T118" fmla="*/ 364 w 461"/>
              <a:gd name="T119" fmla="*/ 173 h 455"/>
              <a:gd name="T120" fmla="*/ 409 w 461"/>
              <a:gd name="T121" fmla="*/ 236 h 455"/>
              <a:gd name="T122" fmla="*/ 439 w 461"/>
              <a:gd name="T123" fmla="*/ 247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61" h="455">
                <a:moveTo>
                  <a:pt x="149" y="179"/>
                </a:moveTo>
                <a:cubicBezTo>
                  <a:pt x="132" y="193"/>
                  <a:pt x="132" y="193"/>
                  <a:pt x="132" y="193"/>
                </a:cubicBezTo>
                <a:cubicBezTo>
                  <a:pt x="146" y="209"/>
                  <a:pt x="162" y="216"/>
                  <a:pt x="177" y="219"/>
                </a:cubicBezTo>
                <a:cubicBezTo>
                  <a:pt x="177" y="235"/>
                  <a:pt x="177" y="235"/>
                  <a:pt x="177" y="235"/>
                </a:cubicBezTo>
                <a:cubicBezTo>
                  <a:pt x="199" y="235"/>
                  <a:pt x="199" y="235"/>
                  <a:pt x="199" y="235"/>
                </a:cubicBezTo>
                <a:cubicBezTo>
                  <a:pt x="199" y="219"/>
                  <a:pt x="199" y="219"/>
                  <a:pt x="199" y="219"/>
                </a:cubicBezTo>
                <a:cubicBezTo>
                  <a:pt x="203" y="218"/>
                  <a:pt x="208" y="217"/>
                  <a:pt x="212" y="215"/>
                </a:cubicBezTo>
                <a:cubicBezTo>
                  <a:pt x="230" y="208"/>
                  <a:pt x="237" y="196"/>
                  <a:pt x="240" y="187"/>
                </a:cubicBezTo>
                <a:cubicBezTo>
                  <a:pt x="245" y="175"/>
                  <a:pt x="243" y="162"/>
                  <a:pt x="237" y="151"/>
                </a:cubicBezTo>
                <a:cubicBezTo>
                  <a:pt x="228" y="135"/>
                  <a:pt x="213" y="131"/>
                  <a:pt x="199" y="127"/>
                </a:cubicBezTo>
                <a:cubicBezTo>
                  <a:pt x="199" y="77"/>
                  <a:pt x="199" y="77"/>
                  <a:pt x="199" y="77"/>
                </a:cubicBezTo>
                <a:cubicBezTo>
                  <a:pt x="213" y="80"/>
                  <a:pt x="221" y="89"/>
                  <a:pt x="221" y="90"/>
                </a:cubicBezTo>
                <a:cubicBezTo>
                  <a:pt x="230" y="83"/>
                  <a:pt x="230" y="83"/>
                  <a:pt x="230" y="83"/>
                </a:cubicBezTo>
                <a:cubicBezTo>
                  <a:pt x="221" y="90"/>
                  <a:pt x="221" y="90"/>
                  <a:pt x="221" y="90"/>
                </a:cubicBezTo>
                <a:cubicBezTo>
                  <a:pt x="238" y="75"/>
                  <a:pt x="238" y="75"/>
                  <a:pt x="238" y="75"/>
                </a:cubicBezTo>
                <a:cubicBezTo>
                  <a:pt x="237" y="75"/>
                  <a:pt x="223" y="59"/>
                  <a:pt x="199" y="55"/>
                </a:cubicBezTo>
                <a:cubicBezTo>
                  <a:pt x="199" y="43"/>
                  <a:pt x="199" y="43"/>
                  <a:pt x="199" y="43"/>
                </a:cubicBezTo>
                <a:cubicBezTo>
                  <a:pt x="177" y="43"/>
                  <a:pt x="177" y="43"/>
                  <a:pt x="177" y="43"/>
                </a:cubicBezTo>
                <a:cubicBezTo>
                  <a:pt x="177" y="55"/>
                  <a:pt x="177" y="55"/>
                  <a:pt x="177" y="55"/>
                </a:cubicBezTo>
                <a:cubicBezTo>
                  <a:pt x="150" y="59"/>
                  <a:pt x="136" y="80"/>
                  <a:pt x="136" y="99"/>
                </a:cubicBezTo>
                <a:cubicBezTo>
                  <a:pt x="136" y="113"/>
                  <a:pt x="142" y="133"/>
                  <a:pt x="173" y="143"/>
                </a:cubicBezTo>
                <a:cubicBezTo>
                  <a:pt x="174" y="144"/>
                  <a:pt x="175" y="144"/>
                  <a:pt x="177" y="145"/>
                </a:cubicBezTo>
                <a:cubicBezTo>
                  <a:pt x="177" y="196"/>
                  <a:pt x="177" y="196"/>
                  <a:pt x="177" y="196"/>
                </a:cubicBezTo>
                <a:cubicBezTo>
                  <a:pt x="167" y="194"/>
                  <a:pt x="158" y="189"/>
                  <a:pt x="149" y="179"/>
                </a:cubicBezTo>
                <a:close/>
                <a:moveTo>
                  <a:pt x="199" y="150"/>
                </a:moveTo>
                <a:cubicBezTo>
                  <a:pt x="208" y="152"/>
                  <a:pt x="214" y="155"/>
                  <a:pt x="218" y="162"/>
                </a:cubicBezTo>
                <a:cubicBezTo>
                  <a:pt x="221" y="167"/>
                  <a:pt x="222" y="174"/>
                  <a:pt x="220" y="180"/>
                </a:cubicBezTo>
                <a:cubicBezTo>
                  <a:pt x="217" y="186"/>
                  <a:pt x="212" y="191"/>
                  <a:pt x="204" y="195"/>
                </a:cubicBezTo>
                <a:cubicBezTo>
                  <a:pt x="202" y="195"/>
                  <a:pt x="201" y="196"/>
                  <a:pt x="199" y="196"/>
                </a:cubicBezTo>
                <a:lnTo>
                  <a:pt x="199" y="150"/>
                </a:lnTo>
                <a:close/>
                <a:moveTo>
                  <a:pt x="158" y="99"/>
                </a:moveTo>
                <a:cubicBezTo>
                  <a:pt x="158" y="90"/>
                  <a:pt x="165" y="81"/>
                  <a:pt x="177" y="77"/>
                </a:cubicBezTo>
                <a:cubicBezTo>
                  <a:pt x="177" y="121"/>
                  <a:pt x="177" y="121"/>
                  <a:pt x="177" y="121"/>
                </a:cubicBezTo>
                <a:cubicBezTo>
                  <a:pt x="160" y="115"/>
                  <a:pt x="158" y="106"/>
                  <a:pt x="158" y="99"/>
                </a:cubicBezTo>
                <a:close/>
                <a:moveTo>
                  <a:pt x="361" y="205"/>
                </a:moveTo>
                <a:cubicBezTo>
                  <a:pt x="351" y="205"/>
                  <a:pt x="343" y="213"/>
                  <a:pt x="343" y="223"/>
                </a:cubicBezTo>
                <a:cubicBezTo>
                  <a:pt x="343" y="233"/>
                  <a:pt x="351" y="242"/>
                  <a:pt x="361" y="242"/>
                </a:cubicBezTo>
                <a:cubicBezTo>
                  <a:pt x="371" y="242"/>
                  <a:pt x="379" y="233"/>
                  <a:pt x="379" y="223"/>
                </a:cubicBezTo>
                <a:cubicBezTo>
                  <a:pt x="379" y="213"/>
                  <a:pt x="371" y="205"/>
                  <a:pt x="361" y="205"/>
                </a:cubicBezTo>
                <a:close/>
                <a:moveTo>
                  <a:pt x="429" y="225"/>
                </a:moveTo>
                <a:cubicBezTo>
                  <a:pt x="422" y="200"/>
                  <a:pt x="397" y="174"/>
                  <a:pt x="387" y="164"/>
                </a:cubicBezTo>
                <a:cubicBezTo>
                  <a:pt x="388" y="154"/>
                  <a:pt x="391" y="139"/>
                  <a:pt x="393" y="129"/>
                </a:cubicBezTo>
                <a:cubicBezTo>
                  <a:pt x="393" y="129"/>
                  <a:pt x="393" y="129"/>
                  <a:pt x="393" y="129"/>
                </a:cubicBezTo>
                <a:cubicBezTo>
                  <a:pt x="397" y="108"/>
                  <a:pt x="386" y="98"/>
                  <a:pt x="379" y="96"/>
                </a:cubicBezTo>
                <a:cubicBezTo>
                  <a:pt x="377" y="95"/>
                  <a:pt x="377" y="95"/>
                  <a:pt x="377" y="95"/>
                </a:cubicBezTo>
                <a:cubicBezTo>
                  <a:pt x="352" y="91"/>
                  <a:pt x="332" y="101"/>
                  <a:pt x="319" y="115"/>
                </a:cubicBezTo>
                <a:cubicBezTo>
                  <a:pt x="309" y="50"/>
                  <a:pt x="253" y="0"/>
                  <a:pt x="186" y="0"/>
                </a:cubicBezTo>
                <a:cubicBezTo>
                  <a:pt x="111" y="0"/>
                  <a:pt x="51" y="61"/>
                  <a:pt x="51" y="135"/>
                </a:cubicBezTo>
                <a:cubicBezTo>
                  <a:pt x="51" y="164"/>
                  <a:pt x="60" y="190"/>
                  <a:pt x="75" y="212"/>
                </a:cubicBezTo>
                <a:cubicBezTo>
                  <a:pt x="73" y="211"/>
                  <a:pt x="72" y="210"/>
                  <a:pt x="70" y="209"/>
                </a:cubicBezTo>
                <a:cubicBezTo>
                  <a:pt x="57" y="203"/>
                  <a:pt x="43" y="206"/>
                  <a:pt x="34" y="218"/>
                </a:cubicBezTo>
                <a:cubicBezTo>
                  <a:pt x="28" y="226"/>
                  <a:pt x="26" y="236"/>
                  <a:pt x="29" y="246"/>
                </a:cubicBezTo>
                <a:cubicBezTo>
                  <a:pt x="30" y="249"/>
                  <a:pt x="31" y="252"/>
                  <a:pt x="33" y="255"/>
                </a:cubicBezTo>
                <a:cubicBezTo>
                  <a:pt x="28" y="252"/>
                  <a:pt x="23" y="247"/>
                  <a:pt x="20" y="239"/>
                </a:cubicBezTo>
                <a:cubicBezTo>
                  <a:pt x="0" y="247"/>
                  <a:pt x="0" y="247"/>
                  <a:pt x="0" y="247"/>
                </a:cubicBezTo>
                <a:cubicBezTo>
                  <a:pt x="8" y="268"/>
                  <a:pt x="24" y="280"/>
                  <a:pt x="42" y="279"/>
                </a:cubicBezTo>
                <a:cubicBezTo>
                  <a:pt x="46" y="279"/>
                  <a:pt x="50" y="278"/>
                  <a:pt x="54" y="276"/>
                </a:cubicBezTo>
                <a:cubicBezTo>
                  <a:pt x="55" y="277"/>
                  <a:pt x="56" y="277"/>
                  <a:pt x="56" y="277"/>
                </a:cubicBezTo>
                <a:cubicBezTo>
                  <a:pt x="62" y="280"/>
                  <a:pt x="68" y="281"/>
                  <a:pt x="74" y="281"/>
                </a:cubicBezTo>
                <a:cubicBezTo>
                  <a:pt x="77" y="281"/>
                  <a:pt x="80" y="281"/>
                  <a:pt x="82" y="280"/>
                </a:cubicBezTo>
                <a:cubicBezTo>
                  <a:pt x="83" y="335"/>
                  <a:pt x="116" y="371"/>
                  <a:pt x="129" y="385"/>
                </a:cubicBezTo>
                <a:cubicBezTo>
                  <a:pt x="147" y="404"/>
                  <a:pt x="150" y="444"/>
                  <a:pt x="150" y="444"/>
                </a:cubicBezTo>
                <a:cubicBezTo>
                  <a:pt x="150" y="454"/>
                  <a:pt x="150" y="454"/>
                  <a:pt x="150" y="454"/>
                </a:cubicBezTo>
                <a:cubicBezTo>
                  <a:pt x="247" y="454"/>
                  <a:pt x="247" y="454"/>
                  <a:pt x="247" y="454"/>
                </a:cubicBezTo>
                <a:cubicBezTo>
                  <a:pt x="247" y="432"/>
                  <a:pt x="247" y="432"/>
                  <a:pt x="247" y="432"/>
                </a:cubicBezTo>
                <a:cubicBezTo>
                  <a:pt x="258" y="433"/>
                  <a:pt x="268" y="432"/>
                  <a:pt x="276" y="431"/>
                </a:cubicBezTo>
                <a:cubicBezTo>
                  <a:pt x="276" y="455"/>
                  <a:pt x="276" y="455"/>
                  <a:pt x="276" y="455"/>
                </a:cubicBezTo>
                <a:cubicBezTo>
                  <a:pt x="332" y="455"/>
                  <a:pt x="332" y="455"/>
                  <a:pt x="332" y="455"/>
                </a:cubicBezTo>
                <a:cubicBezTo>
                  <a:pt x="368" y="455"/>
                  <a:pt x="371" y="423"/>
                  <a:pt x="373" y="409"/>
                </a:cubicBezTo>
                <a:cubicBezTo>
                  <a:pt x="373" y="406"/>
                  <a:pt x="373" y="404"/>
                  <a:pt x="373" y="403"/>
                </a:cubicBezTo>
                <a:cubicBezTo>
                  <a:pt x="374" y="398"/>
                  <a:pt x="380" y="393"/>
                  <a:pt x="387" y="386"/>
                </a:cubicBezTo>
                <a:cubicBezTo>
                  <a:pt x="393" y="381"/>
                  <a:pt x="399" y="375"/>
                  <a:pt x="406" y="367"/>
                </a:cubicBezTo>
                <a:cubicBezTo>
                  <a:pt x="419" y="352"/>
                  <a:pt x="426" y="336"/>
                  <a:pt x="430" y="326"/>
                </a:cubicBezTo>
                <a:cubicBezTo>
                  <a:pt x="453" y="323"/>
                  <a:pt x="461" y="304"/>
                  <a:pt x="461" y="291"/>
                </a:cubicBezTo>
                <a:cubicBezTo>
                  <a:pt x="461" y="225"/>
                  <a:pt x="461" y="225"/>
                  <a:pt x="461" y="225"/>
                </a:cubicBezTo>
                <a:lnTo>
                  <a:pt x="429" y="225"/>
                </a:lnTo>
                <a:close/>
                <a:moveTo>
                  <a:pt x="65" y="241"/>
                </a:moveTo>
                <a:cubicBezTo>
                  <a:pt x="64" y="244"/>
                  <a:pt x="61" y="248"/>
                  <a:pt x="57" y="251"/>
                </a:cubicBezTo>
                <a:cubicBezTo>
                  <a:pt x="54" y="248"/>
                  <a:pt x="51" y="244"/>
                  <a:pt x="50" y="240"/>
                </a:cubicBezTo>
                <a:cubicBezTo>
                  <a:pt x="49" y="236"/>
                  <a:pt x="51" y="233"/>
                  <a:pt x="52" y="231"/>
                </a:cubicBezTo>
                <a:cubicBezTo>
                  <a:pt x="54" y="229"/>
                  <a:pt x="56" y="228"/>
                  <a:pt x="57" y="228"/>
                </a:cubicBezTo>
                <a:cubicBezTo>
                  <a:pt x="59" y="228"/>
                  <a:pt x="60" y="228"/>
                  <a:pt x="61" y="229"/>
                </a:cubicBezTo>
                <a:cubicBezTo>
                  <a:pt x="64" y="230"/>
                  <a:pt x="67" y="235"/>
                  <a:pt x="65" y="241"/>
                </a:cubicBezTo>
                <a:close/>
                <a:moveTo>
                  <a:pt x="73" y="135"/>
                </a:moveTo>
                <a:cubicBezTo>
                  <a:pt x="73" y="73"/>
                  <a:pt x="123" y="22"/>
                  <a:pt x="186" y="22"/>
                </a:cubicBezTo>
                <a:cubicBezTo>
                  <a:pt x="248" y="22"/>
                  <a:pt x="298" y="73"/>
                  <a:pt x="298" y="135"/>
                </a:cubicBezTo>
                <a:cubicBezTo>
                  <a:pt x="298" y="197"/>
                  <a:pt x="248" y="248"/>
                  <a:pt x="186" y="248"/>
                </a:cubicBezTo>
                <a:cubicBezTo>
                  <a:pt x="123" y="248"/>
                  <a:pt x="73" y="197"/>
                  <a:pt x="73" y="135"/>
                </a:cubicBezTo>
                <a:close/>
                <a:moveTo>
                  <a:pt x="84" y="257"/>
                </a:moveTo>
                <a:cubicBezTo>
                  <a:pt x="83" y="258"/>
                  <a:pt x="82" y="258"/>
                  <a:pt x="81" y="258"/>
                </a:cubicBezTo>
                <a:cubicBezTo>
                  <a:pt x="83" y="255"/>
                  <a:pt x="85" y="252"/>
                  <a:pt x="86" y="249"/>
                </a:cubicBezTo>
                <a:cubicBezTo>
                  <a:pt x="85" y="252"/>
                  <a:pt x="85" y="255"/>
                  <a:pt x="84" y="257"/>
                </a:cubicBezTo>
                <a:close/>
                <a:moveTo>
                  <a:pt x="88" y="242"/>
                </a:moveTo>
                <a:cubicBezTo>
                  <a:pt x="88" y="236"/>
                  <a:pt x="87" y="230"/>
                  <a:pt x="85" y="225"/>
                </a:cubicBezTo>
                <a:cubicBezTo>
                  <a:pt x="87" y="227"/>
                  <a:pt x="89" y="229"/>
                  <a:pt x="91" y="231"/>
                </a:cubicBezTo>
                <a:cubicBezTo>
                  <a:pt x="90" y="234"/>
                  <a:pt x="89" y="238"/>
                  <a:pt x="88" y="242"/>
                </a:cubicBezTo>
                <a:close/>
                <a:moveTo>
                  <a:pt x="439" y="291"/>
                </a:moveTo>
                <a:cubicBezTo>
                  <a:pt x="439" y="294"/>
                  <a:pt x="439" y="305"/>
                  <a:pt x="422" y="305"/>
                </a:cubicBezTo>
                <a:cubicBezTo>
                  <a:pt x="414" y="305"/>
                  <a:pt x="414" y="305"/>
                  <a:pt x="414" y="305"/>
                </a:cubicBezTo>
                <a:cubicBezTo>
                  <a:pt x="412" y="312"/>
                  <a:pt x="412" y="312"/>
                  <a:pt x="412" y="312"/>
                </a:cubicBezTo>
                <a:cubicBezTo>
                  <a:pt x="412" y="313"/>
                  <a:pt x="404" y="335"/>
                  <a:pt x="389" y="353"/>
                </a:cubicBezTo>
                <a:cubicBezTo>
                  <a:pt x="384" y="360"/>
                  <a:pt x="378" y="365"/>
                  <a:pt x="372" y="370"/>
                </a:cubicBezTo>
                <a:cubicBezTo>
                  <a:pt x="362" y="379"/>
                  <a:pt x="354" y="387"/>
                  <a:pt x="352" y="399"/>
                </a:cubicBezTo>
                <a:cubicBezTo>
                  <a:pt x="351" y="401"/>
                  <a:pt x="351" y="404"/>
                  <a:pt x="351" y="406"/>
                </a:cubicBezTo>
                <a:cubicBezTo>
                  <a:pt x="349" y="426"/>
                  <a:pt x="346" y="433"/>
                  <a:pt x="332" y="433"/>
                </a:cubicBezTo>
                <a:cubicBezTo>
                  <a:pt x="298" y="433"/>
                  <a:pt x="298" y="433"/>
                  <a:pt x="298" y="433"/>
                </a:cubicBezTo>
                <a:cubicBezTo>
                  <a:pt x="298" y="403"/>
                  <a:pt x="298" y="403"/>
                  <a:pt x="298" y="403"/>
                </a:cubicBezTo>
                <a:cubicBezTo>
                  <a:pt x="284" y="407"/>
                  <a:pt x="284" y="407"/>
                  <a:pt x="284" y="407"/>
                </a:cubicBezTo>
                <a:cubicBezTo>
                  <a:pt x="284" y="407"/>
                  <a:pt x="261" y="414"/>
                  <a:pt x="238" y="409"/>
                </a:cubicBezTo>
                <a:cubicBezTo>
                  <a:pt x="225" y="406"/>
                  <a:pt x="225" y="406"/>
                  <a:pt x="225" y="406"/>
                </a:cubicBezTo>
                <a:cubicBezTo>
                  <a:pt x="225" y="432"/>
                  <a:pt x="225" y="432"/>
                  <a:pt x="225" y="432"/>
                </a:cubicBezTo>
                <a:cubicBezTo>
                  <a:pt x="170" y="432"/>
                  <a:pt x="170" y="432"/>
                  <a:pt x="170" y="432"/>
                </a:cubicBezTo>
                <a:cubicBezTo>
                  <a:pt x="168" y="417"/>
                  <a:pt x="162" y="388"/>
                  <a:pt x="145" y="370"/>
                </a:cubicBezTo>
                <a:cubicBezTo>
                  <a:pt x="122" y="345"/>
                  <a:pt x="93" y="305"/>
                  <a:pt x="109" y="246"/>
                </a:cubicBezTo>
                <a:cubicBezTo>
                  <a:pt x="131" y="261"/>
                  <a:pt x="157" y="270"/>
                  <a:pt x="186" y="270"/>
                </a:cubicBezTo>
                <a:cubicBezTo>
                  <a:pt x="254" y="270"/>
                  <a:pt x="311" y="218"/>
                  <a:pt x="319" y="152"/>
                </a:cubicBezTo>
                <a:cubicBezTo>
                  <a:pt x="320" y="149"/>
                  <a:pt x="337" y="113"/>
                  <a:pt x="371" y="117"/>
                </a:cubicBezTo>
                <a:cubicBezTo>
                  <a:pt x="372" y="118"/>
                  <a:pt x="373" y="120"/>
                  <a:pt x="372" y="125"/>
                </a:cubicBezTo>
                <a:cubicBezTo>
                  <a:pt x="371" y="129"/>
                  <a:pt x="364" y="156"/>
                  <a:pt x="364" y="168"/>
                </a:cubicBezTo>
                <a:cubicBezTo>
                  <a:pt x="364" y="173"/>
                  <a:pt x="364" y="173"/>
                  <a:pt x="364" y="173"/>
                </a:cubicBezTo>
                <a:cubicBezTo>
                  <a:pt x="368" y="176"/>
                  <a:pt x="368" y="176"/>
                  <a:pt x="368" y="176"/>
                </a:cubicBezTo>
                <a:cubicBezTo>
                  <a:pt x="383" y="190"/>
                  <a:pt x="408" y="220"/>
                  <a:pt x="409" y="236"/>
                </a:cubicBezTo>
                <a:cubicBezTo>
                  <a:pt x="410" y="247"/>
                  <a:pt x="410" y="247"/>
                  <a:pt x="410" y="247"/>
                </a:cubicBezTo>
                <a:cubicBezTo>
                  <a:pt x="439" y="247"/>
                  <a:pt x="439" y="247"/>
                  <a:pt x="439" y="247"/>
                </a:cubicBezTo>
                <a:lnTo>
                  <a:pt x="439" y="291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5"/>
          <p:cNvSpPr>
            <a:spLocks noEditPoints="1"/>
          </p:cNvSpPr>
          <p:nvPr/>
        </p:nvSpPr>
        <p:spPr bwMode="auto">
          <a:xfrm>
            <a:off x="5089740" y="3957666"/>
            <a:ext cx="628253" cy="441598"/>
          </a:xfrm>
          <a:custGeom>
            <a:avLst/>
            <a:gdLst>
              <a:gd name="T0" fmla="*/ 446 w 489"/>
              <a:gd name="T1" fmla="*/ 0 h 344"/>
              <a:gd name="T2" fmla="*/ 43 w 489"/>
              <a:gd name="T3" fmla="*/ 0 h 344"/>
              <a:gd name="T4" fmla="*/ 0 w 489"/>
              <a:gd name="T5" fmla="*/ 44 h 344"/>
              <a:gd name="T6" fmla="*/ 0 w 489"/>
              <a:gd name="T7" fmla="*/ 301 h 344"/>
              <a:gd name="T8" fmla="*/ 43 w 489"/>
              <a:gd name="T9" fmla="*/ 344 h 344"/>
              <a:gd name="T10" fmla="*/ 446 w 489"/>
              <a:gd name="T11" fmla="*/ 344 h 344"/>
              <a:gd name="T12" fmla="*/ 489 w 489"/>
              <a:gd name="T13" fmla="*/ 301 h 344"/>
              <a:gd name="T14" fmla="*/ 489 w 489"/>
              <a:gd name="T15" fmla="*/ 44 h 344"/>
              <a:gd name="T16" fmla="*/ 446 w 489"/>
              <a:gd name="T17" fmla="*/ 0 h 344"/>
              <a:gd name="T18" fmla="*/ 43 w 489"/>
              <a:gd name="T19" fmla="*/ 22 h 344"/>
              <a:gd name="T20" fmla="*/ 446 w 489"/>
              <a:gd name="T21" fmla="*/ 22 h 344"/>
              <a:gd name="T22" fmla="*/ 467 w 489"/>
              <a:gd name="T23" fmla="*/ 44 h 344"/>
              <a:gd name="T24" fmla="*/ 467 w 489"/>
              <a:gd name="T25" fmla="*/ 85 h 344"/>
              <a:gd name="T26" fmla="*/ 22 w 489"/>
              <a:gd name="T27" fmla="*/ 85 h 344"/>
              <a:gd name="T28" fmla="*/ 22 w 489"/>
              <a:gd name="T29" fmla="*/ 44 h 344"/>
              <a:gd name="T30" fmla="*/ 43 w 489"/>
              <a:gd name="T31" fmla="*/ 22 h 344"/>
              <a:gd name="T32" fmla="*/ 446 w 489"/>
              <a:gd name="T33" fmla="*/ 322 h 344"/>
              <a:gd name="T34" fmla="*/ 43 w 489"/>
              <a:gd name="T35" fmla="*/ 322 h 344"/>
              <a:gd name="T36" fmla="*/ 22 w 489"/>
              <a:gd name="T37" fmla="*/ 301 h 344"/>
              <a:gd name="T38" fmla="*/ 22 w 489"/>
              <a:gd name="T39" fmla="*/ 150 h 344"/>
              <a:gd name="T40" fmla="*/ 467 w 489"/>
              <a:gd name="T41" fmla="*/ 150 h 344"/>
              <a:gd name="T42" fmla="*/ 467 w 489"/>
              <a:gd name="T43" fmla="*/ 301 h 344"/>
              <a:gd name="T44" fmla="*/ 446 w 489"/>
              <a:gd name="T45" fmla="*/ 322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89" h="344">
                <a:moveTo>
                  <a:pt x="446" y="0"/>
                </a:moveTo>
                <a:cubicBezTo>
                  <a:pt x="43" y="0"/>
                  <a:pt x="43" y="0"/>
                  <a:pt x="43" y="0"/>
                </a:cubicBezTo>
                <a:cubicBezTo>
                  <a:pt x="20" y="0"/>
                  <a:pt x="0" y="20"/>
                  <a:pt x="0" y="44"/>
                </a:cubicBezTo>
                <a:cubicBezTo>
                  <a:pt x="0" y="301"/>
                  <a:pt x="0" y="301"/>
                  <a:pt x="0" y="301"/>
                </a:cubicBezTo>
                <a:cubicBezTo>
                  <a:pt x="0" y="325"/>
                  <a:pt x="20" y="344"/>
                  <a:pt x="43" y="344"/>
                </a:cubicBezTo>
                <a:cubicBezTo>
                  <a:pt x="446" y="344"/>
                  <a:pt x="446" y="344"/>
                  <a:pt x="446" y="344"/>
                </a:cubicBezTo>
                <a:cubicBezTo>
                  <a:pt x="470" y="344"/>
                  <a:pt x="489" y="325"/>
                  <a:pt x="489" y="301"/>
                </a:cubicBezTo>
                <a:cubicBezTo>
                  <a:pt x="489" y="44"/>
                  <a:pt x="489" y="44"/>
                  <a:pt x="489" y="44"/>
                </a:cubicBezTo>
                <a:cubicBezTo>
                  <a:pt x="489" y="20"/>
                  <a:pt x="470" y="0"/>
                  <a:pt x="446" y="0"/>
                </a:cubicBezTo>
                <a:close/>
                <a:moveTo>
                  <a:pt x="43" y="22"/>
                </a:moveTo>
                <a:cubicBezTo>
                  <a:pt x="446" y="22"/>
                  <a:pt x="446" y="22"/>
                  <a:pt x="446" y="22"/>
                </a:cubicBezTo>
                <a:cubicBezTo>
                  <a:pt x="458" y="22"/>
                  <a:pt x="467" y="32"/>
                  <a:pt x="467" y="44"/>
                </a:cubicBezTo>
                <a:cubicBezTo>
                  <a:pt x="467" y="85"/>
                  <a:pt x="467" y="85"/>
                  <a:pt x="467" y="85"/>
                </a:cubicBezTo>
                <a:cubicBezTo>
                  <a:pt x="22" y="85"/>
                  <a:pt x="22" y="85"/>
                  <a:pt x="22" y="85"/>
                </a:cubicBezTo>
                <a:cubicBezTo>
                  <a:pt x="22" y="44"/>
                  <a:pt x="22" y="44"/>
                  <a:pt x="22" y="44"/>
                </a:cubicBezTo>
                <a:cubicBezTo>
                  <a:pt x="22" y="32"/>
                  <a:pt x="32" y="22"/>
                  <a:pt x="43" y="22"/>
                </a:cubicBezTo>
                <a:close/>
                <a:moveTo>
                  <a:pt x="446" y="322"/>
                </a:moveTo>
                <a:cubicBezTo>
                  <a:pt x="43" y="322"/>
                  <a:pt x="43" y="322"/>
                  <a:pt x="43" y="322"/>
                </a:cubicBezTo>
                <a:cubicBezTo>
                  <a:pt x="32" y="322"/>
                  <a:pt x="22" y="313"/>
                  <a:pt x="22" y="301"/>
                </a:cubicBezTo>
                <a:cubicBezTo>
                  <a:pt x="22" y="150"/>
                  <a:pt x="22" y="150"/>
                  <a:pt x="22" y="150"/>
                </a:cubicBezTo>
                <a:cubicBezTo>
                  <a:pt x="467" y="150"/>
                  <a:pt x="467" y="150"/>
                  <a:pt x="467" y="150"/>
                </a:cubicBezTo>
                <a:cubicBezTo>
                  <a:pt x="467" y="301"/>
                  <a:pt x="467" y="301"/>
                  <a:pt x="467" y="301"/>
                </a:cubicBezTo>
                <a:cubicBezTo>
                  <a:pt x="467" y="313"/>
                  <a:pt x="458" y="322"/>
                  <a:pt x="446" y="322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5"/>
          <p:cNvSpPr>
            <a:spLocks noEditPoints="1"/>
          </p:cNvSpPr>
          <p:nvPr/>
        </p:nvSpPr>
        <p:spPr bwMode="auto">
          <a:xfrm>
            <a:off x="9463161" y="3812309"/>
            <a:ext cx="551510" cy="697842"/>
          </a:xfrm>
          <a:custGeom>
            <a:avLst/>
            <a:gdLst>
              <a:gd name="T0" fmla="*/ 848 w 848"/>
              <a:gd name="T1" fmla="*/ 1073 h 1073"/>
              <a:gd name="T2" fmla="*/ 0 w 848"/>
              <a:gd name="T3" fmla="*/ 1073 h 1073"/>
              <a:gd name="T4" fmla="*/ 0 w 848"/>
              <a:gd name="T5" fmla="*/ 825 h 1073"/>
              <a:gd name="T6" fmla="*/ 130 w 848"/>
              <a:gd name="T7" fmla="*/ 825 h 1073"/>
              <a:gd name="T8" fmla="*/ 130 w 848"/>
              <a:gd name="T9" fmla="*/ 689 h 1073"/>
              <a:gd name="T10" fmla="*/ 310 w 848"/>
              <a:gd name="T11" fmla="*/ 689 h 1073"/>
              <a:gd name="T12" fmla="*/ 310 w 848"/>
              <a:gd name="T13" fmla="*/ 385 h 1073"/>
              <a:gd name="T14" fmla="*/ 174 w 848"/>
              <a:gd name="T15" fmla="*/ 385 h 1073"/>
              <a:gd name="T16" fmla="*/ 174 w 848"/>
              <a:gd name="T17" fmla="*/ 160 h 1073"/>
              <a:gd name="T18" fmla="*/ 310 w 848"/>
              <a:gd name="T19" fmla="*/ 160 h 1073"/>
              <a:gd name="T20" fmla="*/ 310 w 848"/>
              <a:gd name="T21" fmla="*/ 0 h 1073"/>
              <a:gd name="T22" fmla="*/ 539 w 848"/>
              <a:gd name="T23" fmla="*/ 0 h 1073"/>
              <a:gd name="T24" fmla="*/ 539 w 848"/>
              <a:gd name="T25" fmla="*/ 160 h 1073"/>
              <a:gd name="T26" fmla="*/ 673 w 848"/>
              <a:gd name="T27" fmla="*/ 160 h 1073"/>
              <a:gd name="T28" fmla="*/ 673 w 848"/>
              <a:gd name="T29" fmla="*/ 385 h 1073"/>
              <a:gd name="T30" fmla="*/ 539 w 848"/>
              <a:gd name="T31" fmla="*/ 385 h 1073"/>
              <a:gd name="T32" fmla="*/ 539 w 848"/>
              <a:gd name="T33" fmla="*/ 689 h 1073"/>
              <a:gd name="T34" fmla="*/ 724 w 848"/>
              <a:gd name="T35" fmla="*/ 689 h 1073"/>
              <a:gd name="T36" fmla="*/ 724 w 848"/>
              <a:gd name="T37" fmla="*/ 825 h 1073"/>
              <a:gd name="T38" fmla="*/ 848 w 848"/>
              <a:gd name="T39" fmla="*/ 825 h 1073"/>
              <a:gd name="T40" fmla="*/ 848 w 848"/>
              <a:gd name="T41" fmla="*/ 1073 h 1073"/>
              <a:gd name="T42" fmla="*/ 45 w 848"/>
              <a:gd name="T43" fmla="*/ 1028 h 1073"/>
              <a:gd name="T44" fmla="*/ 803 w 848"/>
              <a:gd name="T45" fmla="*/ 1028 h 1073"/>
              <a:gd name="T46" fmla="*/ 803 w 848"/>
              <a:gd name="T47" fmla="*/ 870 h 1073"/>
              <a:gd name="T48" fmla="*/ 679 w 848"/>
              <a:gd name="T49" fmla="*/ 870 h 1073"/>
              <a:gd name="T50" fmla="*/ 679 w 848"/>
              <a:gd name="T51" fmla="*/ 734 h 1073"/>
              <a:gd name="T52" fmla="*/ 495 w 848"/>
              <a:gd name="T53" fmla="*/ 734 h 1073"/>
              <a:gd name="T54" fmla="*/ 495 w 848"/>
              <a:gd name="T55" fmla="*/ 340 h 1073"/>
              <a:gd name="T56" fmla="*/ 629 w 848"/>
              <a:gd name="T57" fmla="*/ 340 h 1073"/>
              <a:gd name="T58" fmla="*/ 629 w 848"/>
              <a:gd name="T59" fmla="*/ 204 h 1073"/>
              <a:gd name="T60" fmla="*/ 495 w 848"/>
              <a:gd name="T61" fmla="*/ 204 h 1073"/>
              <a:gd name="T62" fmla="*/ 495 w 848"/>
              <a:gd name="T63" fmla="*/ 44 h 1073"/>
              <a:gd name="T64" fmla="*/ 355 w 848"/>
              <a:gd name="T65" fmla="*/ 44 h 1073"/>
              <a:gd name="T66" fmla="*/ 355 w 848"/>
              <a:gd name="T67" fmla="*/ 204 h 1073"/>
              <a:gd name="T68" fmla="*/ 219 w 848"/>
              <a:gd name="T69" fmla="*/ 204 h 1073"/>
              <a:gd name="T70" fmla="*/ 219 w 848"/>
              <a:gd name="T71" fmla="*/ 340 h 1073"/>
              <a:gd name="T72" fmla="*/ 355 w 848"/>
              <a:gd name="T73" fmla="*/ 340 h 1073"/>
              <a:gd name="T74" fmla="*/ 355 w 848"/>
              <a:gd name="T75" fmla="*/ 734 h 1073"/>
              <a:gd name="T76" fmla="*/ 174 w 848"/>
              <a:gd name="T77" fmla="*/ 734 h 1073"/>
              <a:gd name="T78" fmla="*/ 174 w 848"/>
              <a:gd name="T79" fmla="*/ 870 h 1073"/>
              <a:gd name="T80" fmla="*/ 45 w 848"/>
              <a:gd name="T81" fmla="*/ 870 h 1073"/>
              <a:gd name="T82" fmla="*/ 45 w 848"/>
              <a:gd name="T83" fmla="*/ 1028 h 1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48" h="1073">
                <a:moveTo>
                  <a:pt x="848" y="1073"/>
                </a:moveTo>
                <a:lnTo>
                  <a:pt x="0" y="1073"/>
                </a:lnTo>
                <a:lnTo>
                  <a:pt x="0" y="825"/>
                </a:lnTo>
                <a:lnTo>
                  <a:pt x="130" y="825"/>
                </a:lnTo>
                <a:lnTo>
                  <a:pt x="130" y="689"/>
                </a:lnTo>
                <a:lnTo>
                  <a:pt x="310" y="689"/>
                </a:lnTo>
                <a:lnTo>
                  <a:pt x="310" y="385"/>
                </a:lnTo>
                <a:lnTo>
                  <a:pt x="174" y="385"/>
                </a:lnTo>
                <a:lnTo>
                  <a:pt x="174" y="160"/>
                </a:lnTo>
                <a:lnTo>
                  <a:pt x="310" y="160"/>
                </a:lnTo>
                <a:lnTo>
                  <a:pt x="310" y="0"/>
                </a:lnTo>
                <a:lnTo>
                  <a:pt x="539" y="0"/>
                </a:lnTo>
                <a:lnTo>
                  <a:pt x="539" y="160"/>
                </a:lnTo>
                <a:lnTo>
                  <a:pt x="673" y="160"/>
                </a:lnTo>
                <a:lnTo>
                  <a:pt x="673" y="385"/>
                </a:lnTo>
                <a:lnTo>
                  <a:pt x="539" y="385"/>
                </a:lnTo>
                <a:lnTo>
                  <a:pt x="539" y="689"/>
                </a:lnTo>
                <a:lnTo>
                  <a:pt x="724" y="689"/>
                </a:lnTo>
                <a:lnTo>
                  <a:pt x="724" y="825"/>
                </a:lnTo>
                <a:lnTo>
                  <a:pt x="848" y="825"/>
                </a:lnTo>
                <a:lnTo>
                  <a:pt x="848" y="1073"/>
                </a:lnTo>
                <a:close/>
                <a:moveTo>
                  <a:pt x="45" y="1028"/>
                </a:moveTo>
                <a:lnTo>
                  <a:pt x="803" y="1028"/>
                </a:lnTo>
                <a:lnTo>
                  <a:pt x="803" y="870"/>
                </a:lnTo>
                <a:lnTo>
                  <a:pt x="679" y="870"/>
                </a:lnTo>
                <a:lnTo>
                  <a:pt x="679" y="734"/>
                </a:lnTo>
                <a:lnTo>
                  <a:pt x="495" y="734"/>
                </a:lnTo>
                <a:lnTo>
                  <a:pt x="495" y="340"/>
                </a:lnTo>
                <a:lnTo>
                  <a:pt x="629" y="340"/>
                </a:lnTo>
                <a:lnTo>
                  <a:pt x="629" y="204"/>
                </a:lnTo>
                <a:lnTo>
                  <a:pt x="495" y="204"/>
                </a:lnTo>
                <a:lnTo>
                  <a:pt x="495" y="44"/>
                </a:lnTo>
                <a:lnTo>
                  <a:pt x="355" y="44"/>
                </a:lnTo>
                <a:lnTo>
                  <a:pt x="355" y="204"/>
                </a:lnTo>
                <a:lnTo>
                  <a:pt x="219" y="204"/>
                </a:lnTo>
                <a:lnTo>
                  <a:pt x="219" y="340"/>
                </a:lnTo>
                <a:lnTo>
                  <a:pt x="355" y="340"/>
                </a:lnTo>
                <a:lnTo>
                  <a:pt x="355" y="734"/>
                </a:lnTo>
                <a:lnTo>
                  <a:pt x="174" y="734"/>
                </a:lnTo>
                <a:lnTo>
                  <a:pt x="174" y="870"/>
                </a:lnTo>
                <a:lnTo>
                  <a:pt x="45" y="870"/>
                </a:lnTo>
                <a:lnTo>
                  <a:pt x="45" y="10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11"/>
          <p:cNvSpPr>
            <a:spLocks noEditPoints="1"/>
          </p:cNvSpPr>
          <p:nvPr/>
        </p:nvSpPr>
        <p:spPr bwMode="auto">
          <a:xfrm>
            <a:off x="10802044" y="3829544"/>
            <a:ext cx="699143" cy="663372"/>
          </a:xfrm>
          <a:custGeom>
            <a:avLst/>
            <a:gdLst>
              <a:gd name="T0" fmla="*/ 276 w 530"/>
              <a:gd name="T1" fmla="*/ 106 h 503"/>
              <a:gd name="T2" fmla="*/ 254 w 530"/>
              <a:gd name="T3" fmla="*/ 106 h 503"/>
              <a:gd name="T4" fmla="*/ 254 w 530"/>
              <a:gd name="T5" fmla="*/ 154 h 503"/>
              <a:gd name="T6" fmla="*/ 210 w 530"/>
              <a:gd name="T7" fmla="*/ 154 h 503"/>
              <a:gd name="T8" fmla="*/ 210 w 530"/>
              <a:gd name="T9" fmla="*/ 176 h 503"/>
              <a:gd name="T10" fmla="*/ 254 w 530"/>
              <a:gd name="T11" fmla="*/ 176 h 503"/>
              <a:gd name="T12" fmla="*/ 254 w 530"/>
              <a:gd name="T13" fmla="*/ 300 h 503"/>
              <a:gd name="T14" fmla="*/ 276 w 530"/>
              <a:gd name="T15" fmla="*/ 300 h 503"/>
              <a:gd name="T16" fmla="*/ 276 w 530"/>
              <a:gd name="T17" fmla="*/ 176 h 503"/>
              <a:gd name="T18" fmla="*/ 320 w 530"/>
              <a:gd name="T19" fmla="*/ 176 h 503"/>
              <a:gd name="T20" fmla="*/ 320 w 530"/>
              <a:gd name="T21" fmla="*/ 154 h 503"/>
              <a:gd name="T22" fmla="*/ 276 w 530"/>
              <a:gd name="T23" fmla="*/ 154 h 503"/>
              <a:gd name="T24" fmla="*/ 276 w 530"/>
              <a:gd name="T25" fmla="*/ 106 h 503"/>
              <a:gd name="T26" fmla="*/ 460 w 530"/>
              <a:gd name="T27" fmla="*/ 481 h 503"/>
              <a:gd name="T28" fmla="*/ 460 w 530"/>
              <a:gd name="T29" fmla="*/ 119 h 503"/>
              <a:gd name="T30" fmla="*/ 341 w 530"/>
              <a:gd name="T31" fmla="*/ 0 h 503"/>
              <a:gd name="T32" fmla="*/ 70 w 530"/>
              <a:gd name="T33" fmla="*/ 0 h 503"/>
              <a:gd name="T34" fmla="*/ 70 w 530"/>
              <a:gd name="T35" fmla="*/ 481 h 503"/>
              <a:gd name="T36" fmla="*/ 0 w 530"/>
              <a:gd name="T37" fmla="*/ 481 h 503"/>
              <a:gd name="T38" fmla="*/ 0 w 530"/>
              <a:gd name="T39" fmla="*/ 503 h 503"/>
              <a:gd name="T40" fmla="*/ 530 w 530"/>
              <a:gd name="T41" fmla="*/ 503 h 503"/>
              <a:gd name="T42" fmla="*/ 530 w 530"/>
              <a:gd name="T43" fmla="*/ 481 h 503"/>
              <a:gd name="T44" fmla="*/ 460 w 530"/>
              <a:gd name="T45" fmla="*/ 481 h 503"/>
              <a:gd name="T46" fmla="*/ 438 w 530"/>
              <a:gd name="T47" fmla="*/ 481 h 503"/>
              <a:gd name="T48" fmla="*/ 92 w 530"/>
              <a:gd name="T49" fmla="*/ 481 h 503"/>
              <a:gd name="T50" fmla="*/ 92 w 530"/>
              <a:gd name="T51" fmla="*/ 22 h 503"/>
              <a:gd name="T52" fmla="*/ 341 w 530"/>
              <a:gd name="T53" fmla="*/ 22 h 503"/>
              <a:gd name="T54" fmla="*/ 438 w 530"/>
              <a:gd name="T55" fmla="*/ 119 h 503"/>
              <a:gd name="T56" fmla="*/ 438 w 530"/>
              <a:gd name="T57" fmla="*/ 481 h 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30" h="503">
                <a:moveTo>
                  <a:pt x="276" y="106"/>
                </a:moveTo>
                <a:cubicBezTo>
                  <a:pt x="254" y="106"/>
                  <a:pt x="254" y="106"/>
                  <a:pt x="254" y="106"/>
                </a:cubicBezTo>
                <a:cubicBezTo>
                  <a:pt x="254" y="154"/>
                  <a:pt x="254" y="154"/>
                  <a:pt x="254" y="154"/>
                </a:cubicBezTo>
                <a:cubicBezTo>
                  <a:pt x="210" y="154"/>
                  <a:pt x="210" y="154"/>
                  <a:pt x="210" y="154"/>
                </a:cubicBezTo>
                <a:cubicBezTo>
                  <a:pt x="210" y="176"/>
                  <a:pt x="210" y="176"/>
                  <a:pt x="210" y="176"/>
                </a:cubicBezTo>
                <a:cubicBezTo>
                  <a:pt x="254" y="176"/>
                  <a:pt x="254" y="176"/>
                  <a:pt x="254" y="176"/>
                </a:cubicBezTo>
                <a:cubicBezTo>
                  <a:pt x="254" y="300"/>
                  <a:pt x="254" y="300"/>
                  <a:pt x="254" y="300"/>
                </a:cubicBezTo>
                <a:cubicBezTo>
                  <a:pt x="276" y="300"/>
                  <a:pt x="276" y="300"/>
                  <a:pt x="276" y="300"/>
                </a:cubicBezTo>
                <a:cubicBezTo>
                  <a:pt x="276" y="176"/>
                  <a:pt x="276" y="176"/>
                  <a:pt x="276" y="176"/>
                </a:cubicBezTo>
                <a:cubicBezTo>
                  <a:pt x="320" y="176"/>
                  <a:pt x="320" y="176"/>
                  <a:pt x="320" y="176"/>
                </a:cubicBezTo>
                <a:cubicBezTo>
                  <a:pt x="320" y="154"/>
                  <a:pt x="320" y="154"/>
                  <a:pt x="320" y="154"/>
                </a:cubicBezTo>
                <a:cubicBezTo>
                  <a:pt x="276" y="154"/>
                  <a:pt x="276" y="154"/>
                  <a:pt x="276" y="154"/>
                </a:cubicBezTo>
                <a:lnTo>
                  <a:pt x="276" y="106"/>
                </a:lnTo>
                <a:close/>
                <a:moveTo>
                  <a:pt x="460" y="481"/>
                </a:moveTo>
                <a:cubicBezTo>
                  <a:pt x="460" y="119"/>
                  <a:pt x="460" y="119"/>
                  <a:pt x="460" y="119"/>
                </a:cubicBezTo>
                <a:cubicBezTo>
                  <a:pt x="460" y="53"/>
                  <a:pt x="406" y="0"/>
                  <a:pt x="34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0" y="481"/>
                  <a:pt x="70" y="481"/>
                  <a:pt x="70" y="481"/>
                </a:cubicBezTo>
                <a:cubicBezTo>
                  <a:pt x="0" y="481"/>
                  <a:pt x="0" y="481"/>
                  <a:pt x="0" y="481"/>
                </a:cubicBezTo>
                <a:cubicBezTo>
                  <a:pt x="0" y="503"/>
                  <a:pt x="0" y="503"/>
                  <a:pt x="0" y="503"/>
                </a:cubicBezTo>
                <a:cubicBezTo>
                  <a:pt x="530" y="503"/>
                  <a:pt x="530" y="503"/>
                  <a:pt x="530" y="503"/>
                </a:cubicBezTo>
                <a:cubicBezTo>
                  <a:pt x="530" y="481"/>
                  <a:pt x="530" y="481"/>
                  <a:pt x="530" y="481"/>
                </a:cubicBezTo>
                <a:lnTo>
                  <a:pt x="460" y="481"/>
                </a:lnTo>
                <a:close/>
                <a:moveTo>
                  <a:pt x="438" y="481"/>
                </a:moveTo>
                <a:cubicBezTo>
                  <a:pt x="92" y="481"/>
                  <a:pt x="92" y="481"/>
                  <a:pt x="92" y="481"/>
                </a:cubicBezTo>
                <a:cubicBezTo>
                  <a:pt x="92" y="22"/>
                  <a:pt x="92" y="22"/>
                  <a:pt x="92" y="22"/>
                </a:cubicBezTo>
                <a:cubicBezTo>
                  <a:pt x="341" y="22"/>
                  <a:pt x="341" y="22"/>
                  <a:pt x="341" y="22"/>
                </a:cubicBezTo>
                <a:cubicBezTo>
                  <a:pt x="394" y="22"/>
                  <a:pt x="438" y="65"/>
                  <a:pt x="438" y="119"/>
                </a:cubicBezTo>
                <a:lnTo>
                  <a:pt x="438" y="4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13"/>
          <p:cNvSpPr>
            <a:spLocks noEditPoints="1"/>
          </p:cNvSpPr>
          <p:nvPr/>
        </p:nvSpPr>
        <p:spPr bwMode="auto">
          <a:xfrm>
            <a:off x="10811351" y="2723411"/>
            <a:ext cx="554762" cy="569720"/>
          </a:xfrm>
          <a:custGeom>
            <a:avLst/>
            <a:gdLst>
              <a:gd name="T0" fmla="*/ 283 w 428"/>
              <a:gd name="T1" fmla="*/ 293 h 439"/>
              <a:gd name="T2" fmla="*/ 425 w 428"/>
              <a:gd name="T3" fmla="*/ 122 h 439"/>
              <a:gd name="T4" fmla="*/ 426 w 428"/>
              <a:gd name="T5" fmla="*/ 111 h 439"/>
              <a:gd name="T6" fmla="*/ 416 w 428"/>
              <a:gd name="T7" fmla="*/ 105 h 439"/>
              <a:gd name="T8" fmla="*/ 300 w 428"/>
              <a:gd name="T9" fmla="*/ 105 h 439"/>
              <a:gd name="T10" fmla="*/ 327 w 428"/>
              <a:gd name="T11" fmla="*/ 48 h 439"/>
              <a:gd name="T12" fmla="*/ 397 w 428"/>
              <a:gd name="T13" fmla="*/ 20 h 439"/>
              <a:gd name="T14" fmla="*/ 389 w 428"/>
              <a:gd name="T15" fmla="*/ 0 h 439"/>
              <a:gd name="T16" fmla="*/ 311 w 428"/>
              <a:gd name="T17" fmla="*/ 31 h 439"/>
              <a:gd name="T18" fmla="*/ 275 w 428"/>
              <a:gd name="T19" fmla="*/ 105 h 439"/>
              <a:gd name="T20" fmla="*/ 189 w 428"/>
              <a:gd name="T21" fmla="*/ 105 h 439"/>
              <a:gd name="T22" fmla="*/ 95 w 428"/>
              <a:gd name="T23" fmla="*/ 29 h 439"/>
              <a:gd name="T24" fmla="*/ 0 w 428"/>
              <a:gd name="T25" fmla="*/ 124 h 439"/>
              <a:gd name="T26" fmla="*/ 95 w 428"/>
              <a:gd name="T27" fmla="*/ 220 h 439"/>
              <a:gd name="T28" fmla="*/ 132 w 428"/>
              <a:gd name="T29" fmla="*/ 213 h 439"/>
              <a:gd name="T30" fmla="*/ 195 w 428"/>
              <a:gd name="T31" fmla="*/ 290 h 439"/>
              <a:gd name="T32" fmla="*/ 231 w 428"/>
              <a:gd name="T33" fmla="*/ 310 h 439"/>
              <a:gd name="T34" fmla="*/ 231 w 428"/>
              <a:gd name="T35" fmla="*/ 417 h 439"/>
              <a:gd name="T36" fmla="*/ 187 w 428"/>
              <a:gd name="T37" fmla="*/ 417 h 439"/>
              <a:gd name="T38" fmla="*/ 187 w 428"/>
              <a:gd name="T39" fmla="*/ 439 h 439"/>
              <a:gd name="T40" fmla="*/ 296 w 428"/>
              <a:gd name="T41" fmla="*/ 439 h 439"/>
              <a:gd name="T42" fmla="*/ 296 w 428"/>
              <a:gd name="T43" fmla="*/ 417 h 439"/>
              <a:gd name="T44" fmla="*/ 253 w 428"/>
              <a:gd name="T45" fmla="*/ 417 h 439"/>
              <a:gd name="T46" fmla="*/ 253 w 428"/>
              <a:gd name="T47" fmla="*/ 310 h 439"/>
              <a:gd name="T48" fmla="*/ 283 w 428"/>
              <a:gd name="T49" fmla="*/ 293 h 439"/>
              <a:gd name="T50" fmla="*/ 95 w 428"/>
              <a:gd name="T51" fmla="*/ 200 h 439"/>
              <a:gd name="T52" fmla="*/ 20 w 428"/>
              <a:gd name="T53" fmla="*/ 124 h 439"/>
              <a:gd name="T54" fmla="*/ 95 w 428"/>
              <a:gd name="T55" fmla="*/ 49 h 439"/>
              <a:gd name="T56" fmla="*/ 168 w 428"/>
              <a:gd name="T57" fmla="*/ 105 h 439"/>
              <a:gd name="T58" fmla="*/ 69 w 428"/>
              <a:gd name="T59" fmla="*/ 105 h 439"/>
              <a:gd name="T60" fmla="*/ 59 w 428"/>
              <a:gd name="T61" fmla="*/ 111 h 439"/>
              <a:gd name="T62" fmla="*/ 60 w 428"/>
              <a:gd name="T63" fmla="*/ 122 h 439"/>
              <a:gd name="T64" fmla="*/ 119 w 428"/>
              <a:gd name="T65" fmla="*/ 197 h 439"/>
              <a:gd name="T66" fmla="*/ 95 w 428"/>
              <a:gd name="T67" fmla="*/ 200 h 439"/>
              <a:gd name="T68" fmla="*/ 211 w 428"/>
              <a:gd name="T69" fmla="*/ 275 h 439"/>
              <a:gd name="T70" fmla="*/ 91 w 428"/>
              <a:gd name="T71" fmla="*/ 127 h 439"/>
              <a:gd name="T72" fmla="*/ 393 w 428"/>
              <a:gd name="T73" fmla="*/ 127 h 439"/>
              <a:gd name="T74" fmla="*/ 267 w 428"/>
              <a:gd name="T75" fmla="*/ 279 h 439"/>
              <a:gd name="T76" fmla="*/ 241 w 428"/>
              <a:gd name="T77" fmla="*/ 289 h 439"/>
              <a:gd name="T78" fmla="*/ 241 w 428"/>
              <a:gd name="T79" fmla="*/ 289 h 439"/>
              <a:gd name="T80" fmla="*/ 211 w 428"/>
              <a:gd name="T81" fmla="*/ 275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28" h="439">
                <a:moveTo>
                  <a:pt x="283" y="293"/>
                </a:moveTo>
                <a:cubicBezTo>
                  <a:pt x="316" y="256"/>
                  <a:pt x="420" y="128"/>
                  <a:pt x="425" y="122"/>
                </a:cubicBezTo>
                <a:cubicBezTo>
                  <a:pt x="427" y="119"/>
                  <a:pt x="428" y="115"/>
                  <a:pt x="426" y="111"/>
                </a:cubicBezTo>
                <a:cubicBezTo>
                  <a:pt x="424" y="107"/>
                  <a:pt x="420" y="105"/>
                  <a:pt x="416" y="105"/>
                </a:cubicBezTo>
                <a:cubicBezTo>
                  <a:pt x="300" y="105"/>
                  <a:pt x="300" y="105"/>
                  <a:pt x="300" y="105"/>
                </a:cubicBezTo>
                <a:cubicBezTo>
                  <a:pt x="327" y="48"/>
                  <a:pt x="327" y="48"/>
                  <a:pt x="327" y="48"/>
                </a:cubicBezTo>
                <a:cubicBezTo>
                  <a:pt x="397" y="20"/>
                  <a:pt x="397" y="20"/>
                  <a:pt x="397" y="20"/>
                </a:cubicBezTo>
                <a:cubicBezTo>
                  <a:pt x="389" y="0"/>
                  <a:pt x="389" y="0"/>
                  <a:pt x="389" y="0"/>
                </a:cubicBezTo>
                <a:cubicBezTo>
                  <a:pt x="311" y="31"/>
                  <a:pt x="311" y="31"/>
                  <a:pt x="311" y="31"/>
                </a:cubicBezTo>
                <a:cubicBezTo>
                  <a:pt x="275" y="105"/>
                  <a:pt x="275" y="105"/>
                  <a:pt x="275" y="105"/>
                </a:cubicBezTo>
                <a:cubicBezTo>
                  <a:pt x="189" y="105"/>
                  <a:pt x="189" y="105"/>
                  <a:pt x="189" y="105"/>
                </a:cubicBezTo>
                <a:cubicBezTo>
                  <a:pt x="180" y="61"/>
                  <a:pt x="141" y="29"/>
                  <a:pt x="95" y="29"/>
                </a:cubicBezTo>
                <a:cubicBezTo>
                  <a:pt x="43" y="29"/>
                  <a:pt x="0" y="72"/>
                  <a:pt x="0" y="124"/>
                </a:cubicBezTo>
                <a:cubicBezTo>
                  <a:pt x="0" y="177"/>
                  <a:pt x="43" y="220"/>
                  <a:pt x="95" y="220"/>
                </a:cubicBezTo>
                <a:cubicBezTo>
                  <a:pt x="108" y="220"/>
                  <a:pt x="120" y="218"/>
                  <a:pt x="132" y="213"/>
                </a:cubicBezTo>
                <a:cubicBezTo>
                  <a:pt x="159" y="246"/>
                  <a:pt x="185" y="279"/>
                  <a:pt x="195" y="290"/>
                </a:cubicBezTo>
                <a:cubicBezTo>
                  <a:pt x="204" y="301"/>
                  <a:pt x="217" y="308"/>
                  <a:pt x="231" y="310"/>
                </a:cubicBezTo>
                <a:cubicBezTo>
                  <a:pt x="231" y="417"/>
                  <a:pt x="231" y="417"/>
                  <a:pt x="231" y="417"/>
                </a:cubicBezTo>
                <a:cubicBezTo>
                  <a:pt x="187" y="417"/>
                  <a:pt x="187" y="417"/>
                  <a:pt x="187" y="417"/>
                </a:cubicBezTo>
                <a:cubicBezTo>
                  <a:pt x="187" y="439"/>
                  <a:pt x="187" y="439"/>
                  <a:pt x="187" y="439"/>
                </a:cubicBezTo>
                <a:cubicBezTo>
                  <a:pt x="296" y="439"/>
                  <a:pt x="296" y="439"/>
                  <a:pt x="296" y="439"/>
                </a:cubicBezTo>
                <a:cubicBezTo>
                  <a:pt x="296" y="417"/>
                  <a:pt x="296" y="417"/>
                  <a:pt x="296" y="417"/>
                </a:cubicBezTo>
                <a:cubicBezTo>
                  <a:pt x="253" y="417"/>
                  <a:pt x="253" y="417"/>
                  <a:pt x="253" y="417"/>
                </a:cubicBezTo>
                <a:cubicBezTo>
                  <a:pt x="253" y="310"/>
                  <a:pt x="253" y="310"/>
                  <a:pt x="253" y="310"/>
                </a:cubicBezTo>
                <a:cubicBezTo>
                  <a:pt x="265" y="308"/>
                  <a:pt x="275" y="302"/>
                  <a:pt x="283" y="293"/>
                </a:cubicBezTo>
                <a:close/>
                <a:moveTo>
                  <a:pt x="95" y="200"/>
                </a:moveTo>
                <a:cubicBezTo>
                  <a:pt x="54" y="200"/>
                  <a:pt x="20" y="166"/>
                  <a:pt x="20" y="124"/>
                </a:cubicBezTo>
                <a:cubicBezTo>
                  <a:pt x="20" y="83"/>
                  <a:pt x="54" y="49"/>
                  <a:pt x="95" y="49"/>
                </a:cubicBezTo>
                <a:cubicBezTo>
                  <a:pt x="130" y="49"/>
                  <a:pt x="160" y="72"/>
                  <a:pt x="168" y="105"/>
                </a:cubicBezTo>
                <a:cubicBezTo>
                  <a:pt x="69" y="105"/>
                  <a:pt x="69" y="105"/>
                  <a:pt x="69" y="105"/>
                </a:cubicBezTo>
                <a:cubicBezTo>
                  <a:pt x="64" y="105"/>
                  <a:pt x="61" y="107"/>
                  <a:pt x="59" y="111"/>
                </a:cubicBezTo>
                <a:cubicBezTo>
                  <a:pt x="57" y="115"/>
                  <a:pt x="57" y="119"/>
                  <a:pt x="60" y="122"/>
                </a:cubicBezTo>
                <a:cubicBezTo>
                  <a:pt x="62" y="125"/>
                  <a:pt x="89" y="159"/>
                  <a:pt x="119" y="197"/>
                </a:cubicBezTo>
                <a:cubicBezTo>
                  <a:pt x="111" y="199"/>
                  <a:pt x="103" y="200"/>
                  <a:pt x="95" y="200"/>
                </a:cubicBezTo>
                <a:close/>
                <a:moveTo>
                  <a:pt x="211" y="275"/>
                </a:moveTo>
                <a:cubicBezTo>
                  <a:pt x="194" y="255"/>
                  <a:pt x="122" y="165"/>
                  <a:pt x="91" y="127"/>
                </a:cubicBezTo>
                <a:cubicBezTo>
                  <a:pt x="393" y="127"/>
                  <a:pt x="393" y="127"/>
                  <a:pt x="393" y="127"/>
                </a:cubicBezTo>
                <a:cubicBezTo>
                  <a:pt x="362" y="164"/>
                  <a:pt x="292" y="250"/>
                  <a:pt x="267" y="279"/>
                </a:cubicBezTo>
                <a:cubicBezTo>
                  <a:pt x="261" y="285"/>
                  <a:pt x="251" y="289"/>
                  <a:pt x="241" y="289"/>
                </a:cubicBezTo>
                <a:cubicBezTo>
                  <a:pt x="241" y="289"/>
                  <a:pt x="241" y="289"/>
                  <a:pt x="241" y="289"/>
                </a:cubicBezTo>
                <a:cubicBezTo>
                  <a:pt x="230" y="289"/>
                  <a:pt x="219" y="284"/>
                  <a:pt x="211" y="275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7"/>
          <p:cNvSpPr>
            <a:spLocks noEditPoints="1"/>
          </p:cNvSpPr>
          <p:nvPr/>
        </p:nvSpPr>
        <p:spPr bwMode="auto">
          <a:xfrm>
            <a:off x="3604735" y="2721135"/>
            <a:ext cx="630204" cy="574273"/>
          </a:xfrm>
          <a:custGeom>
            <a:avLst/>
            <a:gdLst>
              <a:gd name="T0" fmla="*/ 484 w 491"/>
              <a:gd name="T1" fmla="*/ 327 h 447"/>
              <a:gd name="T2" fmla="*/ 469 w 491"/>
              <a:gd name="T3" fmla="*/ 306 h 447"/>
              <a:gd name="T4" fmla="*/ 464 w 491"/>
              <a:gd name="T5" fmla="*/ 264 h 447"/>
              <a:gd name="T6" fmla="*/ 375 w 491"/>
              <a:gd name="T7" fmla="*/ 38 h 447"/>
              <a:gd name="T8" fmla="*/ 136 w 491"/>
              <a:gd name="T9" fmla="*/ 221 h 447"/>
              <a:gd name="T10" fmla="*/ 0 w 491"/>
              <a:gd name="T11" fmla="*/ 407 h 447"/>
              <a:gd name="T12" fmla="*/ 123 w 491"/>
              <a:gd name="T13" fmla="*/ 389 h 447"/>
              <a:gd name="T14" fmla="*/ 491 w 491"/>
              <a:gd name="T15" fmla="*/ 365 h 447"/>
              <a:gd name="T16" fmla="*/ 407 w 491"/>
              <a:gd name="T17" fmla="*/ 227 h 447"/>
              <a:gd name="T18" fmla="*/ 328 w 491"/>
              <a:gd name="T19" fmla="*/ 149 h 447"/>
              <a:gd name="T20" fmla="*/ 357 w 491"/>
              <a:gd name="T21" fmla="*/ 130 h 447"/>
              <a:gd name="T22" fmla="*/ 415 w 491"/>
              <a:gd name="T23" fmla="*/ 134 h 447"/>
              <a:gd name="T24" fmla="*/ 448 w 491"/>
              <a:gd name="T25" fmla="*/ 147 h 447"/>
              <a:gd name="T26" fmla="*/ 366 w 491"/>
              <a:gd name="T27" fmla="*/ 58 h 447"/>
              <a:gd name="T28" fmla="*/ 415 w 491"/>
              <a:gd name="T29" fmla="*/ 110 h 447"/>
              <a:gd name="T30" fmla="*/ 365 w 491"/>
              <a:gd name="T31" fmla="*/ 110 h 447"/>
              <a:gd name="T32" fmla="*/ 299 w 491"/>
              <a:gd name="T33" fmla="*/ 160 h 447"/>
              <a:gd name="T34" fmla="*/ 390 w 491"/>
              <a:gd name="T35" fmla="*/ 244 h 447"/>
              <a:gd name="T36" fmla="*/ 406 w 491"/>
              <a:gd name="T37" fmla="*/ 308 h 447"/>
              <a:gd name="T38" fmla="*/ 395 w 491"/>
              <a:gd name="T39" fmla="*/ 273 h 447"/>
              <a:gd name="T40" fmla="*/ 329 w 491"/>
              <a:gd name="T41" fmla="*/ 193 h 447"/>
              <a:gd name="T42" fmla="*/ 267 w 491"/>
              <a:gd name="T43" fmla="*/ 233 h 447"/>
              <a:gd name="T44" fmla="*/ 173 w 491"/>
              <a:gd name="T45" fmla="*/ 246 h 447"/>
              <a:gd name="T46" fmla="*/ 228 w 491"/>
              <a:gd name="T47" fmla="*/ 200 h 447"/>
              <a:gd name="T48" fmla="*/ 197 w 491"/>
              <a:gd name="T49" fmla="*/ 158 h 447"/>
              <a:gd name="T50" fmla="*/ 160 w 491"/>
              <a:gd name="T51" fmla="*/ 161 h 447"/>
              <a:gd name="T52" fmla="*/ 173 w 491"/>
              <a:gd name="T53" fmla="*/ 160 h 447"/>
              <a:gd name="T54" fmla="*/ 212 w 491"/>
              <a:gd name="T55" fmla="*/ 137 h 447"/>
              <a:gd name="T56" fmla="*/ 254 w 491"/>
              <a:gd name="T57" fmla="*/ 141 h 447"/>
              <a:gd name="T58" fmla="*/ 255 w 491"/>
              <a:gd name="T59" fmla="*/ 62 h 447"/>
              <a:gd name="T60" fmla="*/ 366 w 491"/>
              <a:gd name="T61" fmla="*/ 58 h 447"/>
              <a:gd name="T62" fmla="*/ 262 w 491"/>
              <a:gd name="T63" fmla="*/ 318 h 447"/>
              <a:gd name="T64" fmla="*/ 281 w 491"/>
              <a:gd name="T65" fmla="*/ 330 h 447"/>
              <a:gd name="T66" fmla="*/ 320 w 491"/>
              <a:gd name="T67" fmla="*/ 259 h 447"/>
              <a:gd name="T68" fmla="*/ 290 w 491"/>
              <a:gd name="T69" fmla="*/ 235 h 447"/>
              <a:gd name="T70" fmla="*/ 320 w 491"/>
              <a:gd name="T71" fmla="*/ 213 h 447"/>
              <a:gd name="T72" fmla="*/ 371 w 491"/>
              <a:gd name="T73" fmla="*/ 272 h 447"/>
              <a:gd name="T74" fmla="*/ 302 w 491"/>
              <a:gd name="T75" fmla="*/ 334 h 447"/>
              <a:gd name="T76" fmla="*/ 157 w 491"/>
              <a:gd name="T77" fmla="*/ 185 h 447"/>
              <a:gd name="T78" fmla="*/ 197 w 491"/>
              <a:gd name="T79" fmla="*/ 182 h 447"/>
              <a:gd name="T80" fmla="*/ 205 w 491"/>
              <a:gd name="T81" fmla="*/ 200 h 447"/>
              <a:gd name="T82" fmla="*/ 158 w 491"/>
              <a:gd name="T83" fmla="*/ 229 h 447"/>
              <a:gd name="T84" fmla="*/ 160 w 491"/>
              <a:gd name="T85" fmla="*/ 227 h 447"/>
              <a:gd name="T86" fmla="*/ 222 w 491"/>
              <a:gd name="T87" fmla="*/ 72 h 447"/>
              <a:gd name="T88" fmla="*/ 251 w 491"/>
              <a:gd name="T89" fmla="*/ 94 h 447"/>
              <a:gd name="T90" fmla="*/ 230 w 491"/>
              <a:gd name="T91" fmla="*/ 107 h 447"/>
              <a:gd name="T92" fmla="*/ 191 w 491"/>
              <a:gd name="T93" fmla="*/ 130 h 447"/>
              <a:gd name="T94" fmla="*/ 169 w 491"/>
              <a:gd name="T95" fmla="*/ 135 h 447"/>
              <a:gd name="T96" fmla="*/ 27 w 491"/>
              <a:gd name="T97" fmla="*/ 384 h 447"/>
              <a:gd name="T98" fmla="*/ 132 w 491"/>
              <a:gd name="T99" fmla="*/ 243 h 447"/>
              <a:gd name="T100" fmla="*/ 27 w 491"/>
              <a:gd name="T101" fmla="*/ 384 h 447"/>
              <a:gd name="T102" fmla="*/ 297 w 491"/>
              <a:gd name="T103" fmla="*/ 256 h 447"/>
              <a:gd name="T104" fmla="*/ 298 w 491"/>
              <a:gd name="T105" fmla="*/ 264 h 447"/>
              <a:gd name="T106" fmla="*/ 211 w 491"/>
              <a:gd name="T107" fmla="*/ 311 h 447"/>
              <a:gd name="T108" fmla="*/ 430 w 491"/>
              <a:gd name="T109" fmla="*/ 324 h 447"/>
              <a:gd name="T110" fmla="*/ 462 w 491"/>
              <a:gd name="T111" fmla="*/ 331 h 447"/>
              <a:gd name="T112" fmla="*/ 256 w 491"/>
              <a:gd name="T113" fmla="*/ 424 h 447"/>
              <a:gd name="T114" fmla="*/ 149 w 491"/>
              <a:gd name="T115" fmla="*/ 270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91" h="447">
                <a:moveTo>
                  <a:pt x="491" y="365"/>
                </a:moveTo>
                <a:cubicBezTo>
                  <a:pt x="484" y="327"/>
                  <a:pt x="484" y="327"/>
                  <a:pt x="484" y="327"/>
                </a:cubicBezTo>
                <a:cubicBezTo>
                  <a:pt x="484" y="326"/>
                  <a:pt x="484" y="326"/>
                  <a:pt x="484" y="326"/>
                </a:cubicBezTo>
                <a:cubicBezTo>
                  <a:pt x="482" y="317"/>
                  <a:pt x="477" y="310"/>
                  <a:pt x="469" y="306"/>
                </a:cubicBezTo>
                <a:cubicBezTo>
                  <a:pt x="461" y="301"/>
                  <a:pt x="452" y="300"/>
                  <a:pt x="443" y="300"/>
                </a:cubicBezTo>
                <a:cubicBezTo>
                  <a:pt x="453" y="287"/>
                  <a:pt x="459" y="275"/>
                  <a:pt x="464" y="264"/>
                </a:cubicBezTo>
                <a:cubicBezTo>
                  <a:pt x="482" y="222"/>
                  <a:pt x="483" y="175"/>
                  <a:pt x="466" y="132"/>
                </a:cubicBezTo>
                <a:cubicBezTo>
                  <a:pt x="449" y="90"/>
                  <a:pt x="417" y="56"/>
                  <a:pt x="375" y="38"/>
                </a:cubicBezTo>
                <a:cubicBezTo>
                  <a:pt x="288" y="0"/>
                  <a:pt x="186" y="40"/>
                  <a:pt x="149" y="127"/>
                </a:cubicBezTo>
                <a:cubicBezTo>
                  <a:pt x="136" y="157"/>
                  <a:pt x="132" y="189"/>
                  <a:pt x="136" y="221"/>
                </a:cubicBezTo>
                <a:cubicBezTo>
                  <a:pt x="44" y="198"/>
                  <a:pt x="44" y="198"/>
                  <a:pt x="44" y="198"/>
                </a:cubicBezTo>
                <a:cubicBezTo>
                  <a:pt x="0" y="407"/>
                  <a:pt x="0" y="407"/>
                  <a:pt x="0" y="407"/>
                </a:cubicBezTo>
                <a:cubicBezTo>
                  <a:pt x="119" y="405"/>
                  <a:pt x="119" y="405"/>
                  <a:pt x="119" y="405"/>
                </a:cubicBezTo>
                <a:cubicBezTo>
                  <a:pt x="123" y="389"/>
                  <a:pt x="123" y="389"/>
                  <a:pt x="123" y="389"/>
                </a:cubicBezTo>
                <a:cubicBezTo>
                  <a:pt x="255" y="447"/>
                  <a:pt x="255" y="447"/>
                  <a:pt x="255" y="447"/>
                </a:cubicBezTo>
                <a:lnTo>
                  <a:pt x="491" y="365"/>
                </a:lnTo>
                <a:close/>
                <a:moveTo>
                  <a:pt x="448" y="245"/>
                </a:moveTo>
                <a:cubicBezTo>
                  <a:pt x="407" y="227"/>
                  <a:pt x="407" y="227"/>
                  <a:pt x="407" y="227"/>
                </a:cubicBezTo>
                <a:cubicBezTo>
                  <a:pt x="386" y="174"/>
                  <a:pt x="386" y="174"/>
                  <a:pt x="386" y="174"/>
                </a:cubicBezTo>
                <a:cubicBezTo>
                  <a:pt x="328" y="149"/>
                  <a:pt x="328" y="149"/>
                  <a:pt x="328" y="149"/>
                </a:cubicBezTo>
                <a:cubicBezTo>
                  <a:pt x="331" y="140"/>
                  <a:pt x="331" y="140"/>
                  <a:pt x="331" y="140"/>
                </a:cubicBezTo>
                <a:cubicBezTo>
                  <a:pt x="336" y="131"/>
                  <a:pt x="347" y="126"/>
                  <a:pt x="357" y="130"/>
                </a:cubicBezTo>
                <a:cubicBezTo>
                  <a:pt x="388" y="144"/>
                  <a:pt x="388" y="144"/>
                  <a:pt x="388" y="144"/>
                </a:cubicBezTo>
                <a:cubicBezTo>
                  <a:pt x="415" y="134"/>
                  <a:pt x="415" y="134"/>
                  <a:pt x="415" y="134"/>
                </a:cubicBezTo>
                <a:cubicBezTo>
                  <a:pt x="448" y="148"/>
                  <a:pt x="448" y="148"/>
                  <a:pt x="448" y="148"/>
                </a:cubicBezTo>
                <a:cubicBezTo>
                  <a:pt x="448" y="147"/>
                  <a:pt x="448" y="147"/>
                  <a:pt x="448" y="147"/>
                </a:cubicBezTo>
                <a:cubicBezTo>
                  <a:pt x="459" y="179"/>
                  <a:pt x="459" y="213"/>
                  <a:pt x="448" y="245"/>
                </a:cubicBezTo>
                <a:close/>
                <a:moveTo>
                  <a:pt x="366" y="58"/>
                </a:moveTo>
                <a:cubicBezTo>
                  <a:pt x="395" y="71"/>
                  <a:pt x="419" y="92"/>
                  <a:pt x="435" y="119"/>
                </a:cubicBezTo>
                <a:cubicBezTo>
                  <a:pt x="415" y="110"/>
                  <a:pt x="415" y="110"/>
                  <a:pt x="415" y="110"/>
                </a:cubicBezTo>
                <a:cubicBezTo>
                  <a:pt x="389" y="120"/>
                  <a:pt x="389" y="120"/>
                  <a:pt x="389" y="120"/>
                </a:cubicBezTo>
                <a:cubicBezTo>
                  <a:pt x="365" y="110"/>
                  <a:pt x="365" y="110"/>
                  <a:pt x="365" y="110"/>
                </a:cubicBezTo>
                <a:cubicBezTo>
                  <a:pt x="344" y="101"/>
                  <a:pt x="320" y="111"/>
                  <a:pt x="311" y="132"/>
                </a:cubicBezTo>
                <a:cubicBezTo>
                  <a:pt x="299" y="160"/>
                  <a:pt x="299" y="160"/>
                  <a:pt x="299" y="160"/>
                </a:cubicBezTo>
                <a:cubicBezTo>
                  <a:pt x="369" y="191"/>
                  <a:pt x="369" y="191"/>
                  <a:pt x="369" y="191"/>
                </a:cubicBezTo>
                <a:cubicBezTo>
                  <a:pt x="390" y="244"/>
                  <a:pt x="390" y="244"/>
                  <a:pt x="390" y="244"/>
                </a:cubicBezTo>
                <a:cubicBezTo>
                  <a:pt x="439" y="265"/>
                  <a:pt x="439" y="265"/>
                  <a:pt x="439" y="265"/>
                </a:cubicBezTo>
                <a:cubicBezTo>
                  <a:pt x="433" y="279"/>
                  <a:pt x="424" y="292"/>
                  <a:pt x="406" y="308"/>
                </a:cubicBezTo>
                <a:cubicBezTo>
                  <a:pt x="373" y="316"/>
                  <a:pt x="373" y="316"/>
                  <a:pt x="373" y="316"/>
                </a:cubicBezTo>
                <a:cubicBezTo>
                  <a:pt x="395" y="273"/>
                  <a:pt x="395" y="273"/>
                  <a:pt x="395" y="273"/>
                </a:cubicBezTo>
                <a:cubicBezTo>
                  <a:pt x="370" y="211"/>
                  <a:pt x="370" y="211"/>
                  <a:pt x="370" y="211"/>
                </a:cubicBezTo>
                <a:cubicBezTo>
                  <a:pt x="329" y="193"/>
                  <a:pt x="329" y="193"/>
                  <a:pt x="329" y="193"/>
                </a:cubicBezTo>
                <a:cubicBezTo>
                  <a:pt x="308" y="184"/>
                  <a:pt x="284" y="194"/>
                  <a:pt x="275" y="215"/>
                </a:cubicBezTo>
                <a:cubicBezTo>
                  <a:pt x="267" y="233"/>
                  <a:pt x="267" y="233"/>
                  <a:pt x="267" y="233"/>
                </a:cubicBezTo>
                <a:cubicBezTo>
                  <a:pt x="266" y="234"/>
                  <a:pt x="266" y="236"/>
                  <a:pt x="266" y="237"/>
                </a:cubicBezTo>
                <a:cubicBezTo>
                  <a:pt x="173" y="246"/>
                  <a:pt x="173" y="246"/>
                  <a:pt x="173" y="246"/>
                </a:cubicBezTo>
                <a:cubicBezTo>
                  <a:pt x="221" y="217"/>
                  <a:pt x="221" y="217"/>
                  <a:pt x="221" y="217"/>
                </a:cubicBezTo>
                <a:cubicBezTo>
                  <a:pt x="228" y="200"/>
                  <a:pt x="228" y="200"/>
                  <a:pt x="228" y="200"/>
                </a:cubicBezTo>
                <a:cubicBezTo>
                  <a:pt x="215" y="165"/>
                  <a:pt x="215" y="165"/>
                  <a:pt x="215" y="165"/>
                </a:cubicBezTo>
                <a:cubicBezTo>
                  <a:pt x="197" y="158"/>
                  <a:pt x="197" y="158"/>
                  <a:pt x="197" y="158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60" y="161"/>
                  <a:pt x="160" y="161"/>
                  <a:pt x="160" y="161"/>
                </a:cubicBezTo>
                <a:cubicBezTo>
                  <a:pt x="161" y="159"/>
                  <a:pt x="161" y="157"/>
                  <a:pt x="162" y="156"/>
                </a:cubicBezTo>
                <a:cubicBezTo>
                  <a:pt x="173" y="160"/>
                  <a:pt x="173" y="160"/>
                  <a:pt x="173" y="160"/>
                </a:cubicBezTo>
                <a:cubicBezTo>
                  <a:pt x="208" y="147"/>
                  <a:pt x="208" y="147"/>
                  <a:pt x="208" y="147"/>
                </a:cubicBezTo>
                <a:cubicBezTo>
                  <a:pt x="212" y="137"/>
                  <a:pt x="212" y="137"/>
                  <a:pt x="212" y="137"/>
                </a:cubicBezTo>
                <a:cubicBezTo>
                  <a:pt x="230" y="130"/>
                  <a:pt x="230" y="130"/>
                  <a:pt x="230" y="130"/>
                </a:cubicBezTo>
                <a:cubicBezTo>
                  <a:pt x="254" y="141"/>
                  <a:pt x="254" y="141"/>
                  <a:pt x="254" y="141"/>
                </a:cubicBezTo>
                <a:cubicBezTo>
                  <a:pt x="271" y="103"/>
                  <a:pt x="271" y="103"/>
                  <a:pt x="271" y="103"/>
                </a:cubicBezTo>
                <a:cubicBezTo>
                  <a:pt x="278" y="87"/>
                  <a:pt x="270" y="69"/>
                  <a:pt x="255" y="62"/>
                </a:cubicBezTo>
                <a:cubicBezTo>
                  <a:pt x="246" y="58"/>
                  <a:pt x="246" y="58"/>
                  <a:pt x="246" y="58"/>
                </a:cubicBezTo>
                <a:cubicBezTo>
                  <a:pt x="283" y="42"/>
                  <a:pt x="326" y="41"/>
                  <a:pt x="366" y="58"/>
                </a:cubicBezTo>
                <a:close/>
                <a:moveTo>
                  <a:pt x="281" y="330"/>
                </a:moveTo>
                <a:cubicBezTo>
                  <a:pt x="262" y="318"/>
                  <a:pt x="262" y="318"/>
                  <a:pt x="262" y="318"/>
                </a:cubicBezTo>
                <a:cubicBezTo>
                  <a:pt x="282" y="312"/>
                  <a:pt x="282" y="312"/>
                  <a:pt x="282" y="312"/>
                </a:cubicBezTo>
                <a:lnTo>
                  <a:pt x="281" y="330"/>
                </a:lnTo>
                <a:close/>
                <a:moveTo>
                  <a:pt x="306" y="302"/>
                </a:moveTo>
                <a:cubicBezTo>
                  <a:pt x="322" y="289"/>
                  <a:pt x="322" y="270"/>
                  <a:pt x="320" y="259"/>
                </a:cubicBezTo>
                <a:cubicBezTo>
                  <a:pt x="315" y="233"/>
                  <a:pt x="315" y="233"/>
                  <a:pt x="315" y="233"/>
                </a:cubicBezTo>
                <a:cubicBezTo>
                  <a:pt x="290" y="235"/>
                  <a:pt x="290" y="235"/>
                  <a:pt x="290" y="235"/>
                </a:cubicBezTo>
                <a:cubicBezTo>
                  <a:pt x="295" y="223"/>
                  <a:pt x="295" y="223"/>
                  <a:pt x="295" y="223"/>
                </a:cubicBezTo>
                <a:cubicBezTo>
                  <a:pt x="299" y="214"/>
                  <a:pt x="311" y="209"/>
                  <a:pt x="320" y="213"/>
                </a:cubicBezTo>
                <a:cubicBezTo>
                  <a:pt x="353" y="228"/>
                  <a:pt x="353" y="228"/>
                  <a:pt x="353" y="228"/>
                </a:cubicBezTo>
                <a:cubicBezTo>
                  <a:pt x="371" y="272"/>
                  <a:pt x="371" y="272"/>
                  <a:pt x="371" y="272"/>
                </a:cubicBezTo>
                <a:cubicBezTo>
                  <a:pt x="345" y="323"/>
                  <a:pt x="345" y="323"/>
                  <a:pt x="345" y="323"/>
                </a:cubicBezTo>
                <a:cubicBezTo>
                  <a:pt x="302" y="334"/>
                  <a:pt x="302" y="334"/>
                  <a:pt x="302" y="334"/>
                </a:cubicBezTo>
                <a:lnTo>
                  <a:pt x="306" y="302"/>
                </a:lnTo>
                <a:close/>
                <a:moveTo>
                  <a:pt x="157" y="185"/>
                </a:moveTo>
                <a:cubicBezTo>
                  <a:pt x="169" y="192"/>
                  <a:pt x="169" y="192"/>
                  <a:pt x="169" y="192"/>
                </a:cubicBezTo>
                <a:cubicBezTo>
                  <a:pt x="197" y="182"/>
                  <a:pt x="197" y="182"/>
                  <a:pt x="197" y="182"/>
                </a:cubicBezTo>
                <a:cubicBezTo>
                  <a:pt x="198" y="182"/>
                  <a:pt x="198" y="182"/>
                  <a:pt x="198" y="182"/>
                </a:cubicBezTo>
                <a:cubicBezTo>
                  <a:pt x="205" y="200"/>
                  <a:pt x="205" y="200"/>
                  <a:pt x="205" y="200"/>
                </a:cubicBezTo>
                <a:cubicBezTo>
                  <a:pt x="204" y="202"/>
                  <a:pt x="204" y="202"/>
                  <a:pt x="204" y="202"/>
                </a:cubicBezTo>
                <a:cubicBezTo>
                  <a:pt x="158" y="229"/>
                  <a:pt x="158" y="229"/>
                  <a:pt x="158" y="229"/>
                </a:cubicBezTo>
                <a:cubicBezTo>
                  <a:pt x="158" y="227"/>
                  <a:pt x="158" y="227"/>
                  <a:pt x="158" y="227"/>
                </a:cubicBezTo>
                <a:cubicBezTo>
                  <a:pt x="160" y="227"/>
                  <a:pt x="160" y="227"/>
                  <a:pt x="160" y="227"/>
                </a:cubicBezTo>
                <a:cubicBezTo>
                  <a:pt x="157" y="213"/>
                  <a:pt x="156" y="199"/>
                  <a:pt x="157" y="185"/>
                </a:cubicBezTo>
                <a:close/>
                <a:moveTo>
                  <a:pt x="222" y="72"/>
                </a:moveTo>
                <a:cubicBezTo>
                  <a:pt x="246" y="82"/>
                  <a:pt x="246" y="82"/>
                  <a:pt x="246" y="82"/>
                </a:cubicBezTo>
                <a:cubicBezTo>
                  <a:pt x="250" y="84"/>
                  <a:pt x="253" y="90"/>
                  <a:pt x="251" y="94"/>
                </a:cubicBezTo>
                <a:cubicBezTo>
                  <a:pt x="243" y="112"/>
                  <a:pt x="243" y="112"/>
                  <a:pt x="243" y="112"/>
                </a:cubicBezTo>
                <a:cubicBezTo>
                  <a:pt x="230" y="107"/>
                  <a:pt x="230" y="107"/>
                  <a:pt x="230" y="107"/>
                </a:cubicBezTo>
                <a:cubicBezTo>
                  <a:pt x="195" y="120"/>
                  <a:pt x="195" y="120"/>
                  <a:pt x="195" y="120"/>
                </a:cubicBezTo>
                <a:cubicBezTo>
                  <a:pt x="191" y="130"/>
                  <a:pt x="191" y="130"/>
                  <a:pt x="191" y="130"/>
                </a:cubicBezTo>
                <a:cubicBezTo>
                  <a:pt x="173" y="137"/>
                  <a:pt x="173" y="137"/>
                  <a:pt x="173" y="137"/>
                </a:cubicBezTo>
                <a:cubicBezTo>
                  <a:pt x="169" y="135"/>
                  <a:pt x="169" y="135"/>
                  <a:pt x="169" y="135"/>
                </a:cubicBezTo>
                <a:cubicBezTo>
                  <a:pt x="181" y="108"/>
                  <a:pt x="199" y="87"/>
                  <a:pt x="222" y="72"/>
                </a:cubicBezTo>
                <a:close/>
                <a:moveTo>
                  <a:pt x="27" y="384"/>
                </a:moveTo>
                <a:cubicBezTo>
                  <a:pt x="61" y="225"/>
                  <a:pt x="61" y="225"/>
                  <a:pt x="61" y="225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01" y="384"/>
                  <a:pt x="101" y="384"/>
                  <a:pt x="101" y="384"/>
                </a:cubicBezTo>
                <a:lnTo>
                  <a:pt x="27" y="384"/>
                </a:lnTo>
                <a:close/>
                <a:moveTo>
                  <a:pt x="149" y="270"/>
                </a:moveTo>
                <a:cubicBezTo>
                  <a:pt x="297" y="256"/>
                  <a:pt x="297" y="256"/>
                  <a:pt x="297" y="256"/>
                </a:cubicBezTo>
                <a:cubicBezTo>
                  <a:pt x="298" y="263"/>
                  <a:pt x="298" y="263"/>
                  <a:pt x="298" y="263"/>
                </a:cubicBezTo>
                <a:cubicBezTo>
                  <a:pt x="298" y="264"/>
                  <a:pt x="298" y="264"/>
                  <a:pt x="298" y="264"/>
                </a:cubicBezTo>
                <a:cubicBezTo>
                  <a:pt x="299" y="268"/>
                  <a:pt x="301" y="282"/>
                  <a:pt x="285" y="288"/>
                </a:cubicBezTo>
                <a:cubicBezTo>
                  <a:pt x="211" y="311"/>
                  <a:pt x="211" y="311"/>
                  <a:pt x="211" y="311"/>
                </a:cubicBezTo>
                <a:cubicBezTo>
                  <a:pt x="286" y="360"/>
                  <a:pt x="286" y="360"/>
                  <a:pt x="286" y="360"/>
                </a:cubicBezTo>
                <a:cubicBezTo>
                  <a:pt x="430" y="324"/>
                  <a:pt x="430" y="324"/>
                  <a:pt x="430" y="324"/>
                </a:cubicBezTo>
                <a:cubicBezTo>
                  <a:pt x="436" y="323"/>
                  <a:pt x="451" y="321"/>
                  <a:pt x="458" y="325"/>
                </a:cubicBezTo>
                <a:cubicBezTo>
                  <a:pt x="460" y="326"/>
                  <a:pt x="462" y="328"/>
                  <a:pt x="462" y="331"/>
                </a:cubicBezTo>
                <a:cubicBezTo>
                  <a:pt x="466" y="350"/>
                  <a:pt x="466" y="350"/>
                  <a:pt x="466" y="350"/>
                </a:cubicBezTo>
                <a:cubicBezTo>
                  <a:pt x="256" y="424"/>
                  <a:pt x="256" y="424"/>
                  <a:pt x="256" y="424"/>
                </a:cubicBezTo>
                <a:cubicBezTo>
                  <a:pt x="127" y="367"/>
                  <a:pt x="127" y="367"/>
                  <a:pt x="127" y="367"/>
                </a:cubicBezTo>
                <a:lnTo>
                  <a:pt x="149" y="270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11"/>
          <p:cNvSpPr>
            <a:spLocks noEditPoints="1"/>
          </p:cNvSpPr>
          <p:nvPr/>
        </p:nvSpPr>
        <p:spPr bwMode="auto">
          <a:xfrm>
            <a:off x="9463161" y="2688942"/>
            <a:ext cx="532649" cy="638659"/>
          </a:xfrm>
          <a:custGeom>
            <a:avLst/>
            <a:gdLst>
              <a:gd name="T0" fmla="*/ 415 w 415"/>
              <a:gd name="T1" fmla="*/ 119 h 497"/>
              <a:gd name="T2" fmla="*/ 331 w 415"/>
              <a:gd name="T3" fmla="*/ 119 h 497"/>
              <a:gd name="T4" fmla="*/ 335 w 415"/>
              <a:gd name="T5" fmla="*/ 26 h 497"/>
              <a:gd name="T6" fmla="*/ 281 w 415"/>
              <a:gd name="T7" fmla="*/ 0 h 497"/>
              <a:gd name="T8" fmla="*/ 236 w 415"/>
              <a:gd name="T9" fmla="*/ 16 h 497"/>
              <a:gd name="T10" fmla="*/ 210 w 415"/>
              <a:gd name="T11" fmla="*/ 60 h 497"/>
              <a:gd name="T12" fmla="*/ 207 w 415"/>
              <a:gd name="T13" fmla="*/ 75 h 497"/>
              <a:gd name="T14" fmla="*/ 204 w 415"/>
              <a:gd name="T15" fmla="*/ 60 h 497"/>
              <a:gd name="T16" fmla="*/ 179 w 415"/>
              <a:gd name="T17" fmla="*/ 16 h 497"/>
              <a:gd name="T18" fmla="*/ 134 w 415"/>
              <a:gd name="T19" fmla="*/ 0 h 497"/>
              <a:gd name="T20" fmla="*/ 79 w 415"/>
              <a:gd name="T21" fmla="*/ 26 h 497"/>
              <a:gd name="T22" fmla="*/ 83 w 415"/>
              <a:gd name="T23" fmla="*/ 119 h 497"/>
              <a:gd name="T24" fmla="*/ 0 w 415"/>
              <a:gd name="T25" fmla="*/ 119 h 497"/>
              <a:gd name="T26" fmla="*/ 0 w 415"/>
              <a:gd name="T27" fmla="*/ 252 h 497"/>
              <a:gd name="T28" fmla="*/ 34 w 415"/>
              <a:gd name="T29" fmla="*/ 252 h 497"/>
              <a:gd name="T30" fmla="*/ 34 w 415"/>
              <a:gd name="T31" fmla="*/ 497 h 497"/>
              <a:gd name="T32" fmla="*/ 324 w 415"/>
              <a:gd name="T33" fmla="*/ 497 h 497"/>
              <a:gd name="T34" fmla="*/ 380 w 415"/>
              <a:gd name="T35" fmla="*/ 440 h 497"/>
              <a:gd name="T36" fmla="*/ 380 w 415"/>
              <a:gd name="T37" fmla="*/ 252 h 497"/>
              <a:gd name="T38" fmla="*/ 415 w 415"/>
              <a:gd name="T39" fmla="*/ 252 h 497"/>
              <a:gd name="T40" fmla="*/ 415 w 415"/>
              <a:gd name="T41" fmla="*/ 119 h 497"/>
              <a:gd name="T42" fmla="*/ 232 w 415"/>
              <a:gd name="T43" fmla="*/ 64 h 497"/>
              <a:gd name="T44" fmla="*/ 250 w 415"/>
              <a:gd name="T45" fmla="*/ 33 h 497"/>
              <a:gd name="T46" fmla="*/ 281 w 415"/>
              <a:gd name="T47" fmla="*/ 22 h 497"/>
              <a:gd name="T48" fmla="*/ 318 w 415"/>
              <a:gd name="T49" fmla="*/ 40 h 497"/>
              <a:gd name="T50" fmla="*/ 311 w 415"/>
              <a:gd name="T51" fmla="*/ 108 h 497"/>
              <a:gd name="T52" fmla="*/ 275 w 415"/>
              <a:gd name="T53" fmla="*/ 119 h 497"/>
              <a:gd name="T54" fmla="*/ 221 w 415"/>
              <a:gd name="T55" fmla="*/ 119 h 497"/>
              <a:gd name="T56" fmla="*/ 232 w 415"/>
              <a:gd name="T57" fmla="*/ 64 h 497"/>
              <a:gd name="T58" fmla="*/ 96 w 415"/>
              <a:gd name="T59" fmla="*/ 40 h 497"/>
              <a:gd name="T60" fmla="*/ 134 w 415"/>
              <a:gd name="T61" fmla="*/ 22 h 497"/>
              <a:gd name="T62" fmla="*/ 165 w 415"/>
              <a:gd name="T63" fmla="*/ 33 h 497"/>
              <a:gd name="T64" fmla="*/ 183 w 415"/>
              <a:gd name="T65" fmla="*/ 64 h 497"/>
              <a:gd name="T66" fmla="*/ 194 w 415"/>
              <a:gd name="T67" fmla="*/ 119 h 497"/>
              <a:gd name="T68" fmla="*/ 139 w 415"/>
              <a:gd name="T69" fmla="*/ 119 h 497"/>
              <a:gd name="T70" fmla="*/ 104 w 415"/>
              <a:gd name="T71" fmla="*/ 108 h 497"/>
              <a:gd name="T72" fmla="*/ 96 w 415"/>
              <a:gd name="T73" fmla="*/ 40 h 497"/>
              <a:gd name="T74" fmla="*/ 22 w 415"/>
              <a:gd name="T75" fmla="*/ 141 h 497"/>
              <a:gd name="T76" fmla="*/ 196 w 415"/>
              <a:gd name="T77" fmla="*/ 141 h 497"/>
              <a:gd name="T78" fmla="*/ 196 w 415"/>
              <a:gd name="T79" fmla="*/ 230 h 497"/>
              <a:gd name="T80" fmla="*/ 22 w 415"/>
              <a:gd name="T81" fmla="*/ 230 h 497"/>
              <a:gd name="T82" fmla="*/ 22 w 415"/>
              <a:gd name="T83" fmla="*/ 141 h 497"/>
              <a:gd name="T84" fmla="*/ 56 w 415"/>
              <a:gd name="T85" fmla="*/ 252 h 497"/>
              <a:gd name="T86" fmla="*/ 196 w 415"/>
              <a:gd name="T87" fmla="*/ 252 h 497"/>
              <a:gd name="T88" fmla="*/ 196 w 415"/>
              <a:gd name="T89" fmla="*/ 475 h 497"/>
              <a:gd name="T90" fmla="*/ 56 w 415"/>
              <a:gd name="T91" fmla="*/ 475 h 497"/>
              <a:gd name="T92" fmla="*/ 56 w 415"/>
              <a:gd name="T93" fmla="*/ 252 h 497"/>
              <a:gd name="T94" fmla="*/ 358 w 415"/>
              <a:gd name="T95" fmla="*/ 440 h 497"/>
              <a:gd name="T96" fmla="*/ 324 w 415"/>
              <a:gd name="T97" fmla="*/ 475 h 497"/>
              <a:gd name="T98" fmla="*/ 218 w 415"/>
              <a:gd name="T99" fmla="*/ 475 h 497"/>
              <a:gd name="T100" fmla="*/ 218 w 415"/>
              <a:gd name="T101" fmla="*/ 252 h 497"/>
              <a:gd name="T102" fmla="*/ 358 w 415"/>
              <a:gd name="T103" fmla="*/ 252 h 497"/>
              <a:gd name="T104" fmla="*/ 358 w 415"/>
              <a:gd name="T105" fmla="*/ 440 h 497"/>
              <a:gd name="T106" fmla="*/ 393 w 415"/>
              <a:gd name="T107" fmla="*/ 230 h 497"/>
              <a:gd name="T108" fmla="*/ 218 w 415"/>
              <a:gd name="T109" fmla="*/ 230 h 497"/>
              <a:gd name="T110" fmla="*/ 218 w 415"/>
              <a:gd name="T111" fmla="*/ 141 h 497"/>
              <a:gd name="T112" fmla="*/ 393 w 415"/>
              <a:gd name="T113" fmla="*/ 141 h 497"/>
              <a:gd name="T114" fmla="*/ 393 w 415"/>
              <a:gd name="T115" fmla="*/ 230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15" h="497">
                <a:moveTo>
                  <a:pt x="415" y="119"/>
                </a:moveTo>
                <a:cubicBezTo>
                  <a:pt x="331" y="119"/>
                  <a:pt x="331" y="119"/>
                  <a:pt x="331" y="119"/>
                </a:cubicBezTo>
                <a:cubicBezTo>
                  <a:pt x="355" y="93"/>
                  <a:pt x="358" y="53"/>
                  <a:pt x="335" y="26"/>
                </a:cubicBezTo>
                <a:cubicBezTo>
                  <a:pt x="322" y="9"/>
                  <a:pt x="302" y="0"/>
                  <a:pt x="281" y="0"/>
                </a:cubicBezTo>
                <a:cubicBezTo>
                  <a:pt x="264" y="0"/>
                  <a:pt x="248" y="5"/>
                  <a:pt x="236" y="16"/>
                </a:cubicBezTo>
                <a:cubicBezTo>
                  <a:pt x="222" y="27"/>
                  <a:pt x="213" y="42"/>
                  <a:pt x="210" y="60"/>
                </a:cubicBezTo>
                <a:cubicBezTo>
                  <a:pt x="207" y="75"/>
                  <a:pt x="207" y="75"/>
                  <a:pt x="207" y="75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201" y="42"/>
                  <a:pt x="192" y="27"/>
                  <a:pt x="179" y="16"/>
                </a:cubicBezTo>
                <a:cubicBezTo>
                  <a:pt x="166" y="5"/>
                  <a:pt x="150" y="0"/>
                  <a:pt x="134" y="0"/>
                </a:cubicBezTo>
                <a:cubicBezTo>
                  <a:pt x="112" y="0"/>
                  <a:pt x="93" y="9"/>
                  <a:pt x="79" y="26"/>
                </a:cubicBezTo>
                <a:cubicBezTo>
                  <a:pt x="57" y="53"/>
                  <a:pt x="59" y="93"/>
                  <a:pt x="83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252"/>
                  <a:pt x="0" y="252"/>
                  <a:pt x="0" y="252"/>
                </a:cubicBezTo>
                <a:cubicBezTo>
                  <a:pt x="34" y="252"/>
                  <a:pt x="34" y="252"/>
                  <a:pt x="34" y="252"/>
                </a:cubicBezTo>
                <a:cubicBezTo>
                  <a:pt x="34" y="497"/>
                  <a:pt x="34" y="497"/>
                  <a:pt x="34" y="497"/>
                </a:cubicBezTo>
                <a:cubicBezTo>
                  <a:pt x="324" y="497"/>
                  <a:pt x="324" y="497"/>
                  <a:pt x="324" y="497"/>
                </a:cubicBezTo>
                <a:cubicBezTo>
                  <a:pt x="355" y="497"/>
                  <a:pt x="380" y="472"/>
                  <a:pt x="380" y="440"/>
                </a:cubicBezTo>
                <a:cubicBezTo>
                  <a:pt x="380" y="252"/>
                  <a:pt x="380" y="252"/>
                  <a:pt x="380" y="252"/>
                </a:cubicBezTo>
                <a:cubicBezTo>
                  <a:pt x="415" y="252"/>
                  <a:pt x="415" y="252"/>
                  <a:pt x="415" y="252"/>
                </a:cubicBezTo>
                <a:lnTo>
                  <a:pt x="415" y="119"/>
                </a:lnTo>
                <a:close/>
                <a:moveTo>
                  <a:pt x="232" y="64"/>
                </a:moveTo>
                <a:cubicBezTo>
                  <a:pt x="234" y="51"/>
                  <a:pt x="240" y="41"/>
                  <a:pt x="250" y="33"/>
                </a:cubicBezTo>
                <a:cubicBezTo>
                  <a:pt x="258" y="26"/>
                  <a:pt x="269" y="22"/>
                  <a:pt x="281" y="22"/>
                </a:cubicBezTo>
                <a:cubicBezTo>
                  <a:pt x="295" y="22"/>
                  <a:pt x="309" y="28"/>
                  <a:pt x="318" y="40"/>
                </a:cubicBezTo>
                <a:cubicBezTo>
                  <a:pt x="335" y="60"/>
                  <a:pt x="332" y="91"/>
                  <a:pt x="311" y="108"/>
                </a:cubicBezTo>
                <a:cubicBezTo>
                  <a:pt x="302" y="115"/>
                  <a:pt x="290" y="119"/>
                  <a:pt x="275" y="119"/>
                </a:cubicBezTo>
                <a:cubicBezTo>
                  <a:pt x="221" y="119"/>
                  <a:pt x="221" y="119"/>
                  <a:pt x="221" y="119"/>
                </a:cubicBezTo>
                <a:lnTo>
                  <a:pt x="232" y="64"/>
                </a:lnTo>
                <a:close/>
                <a:moveTo>
                  <a:pt x="96" y="40"/>
                </a:moveTo>
                <a:cubicBezTo>
                  <a:pt x="105" y="28"/>
                  <a:pt x="119" y="22"/>
                  <a:pt x="134" y="22"/>
                </a:cubicBezTo>
                <a:cubicBezTo>
                  <a:pt x="145" y="22"/>
                  <a:pt x="156" y="26"/>
                  <a:pt x="165" y="33"/>
                </a:cubicBezTo>
                <a:cubicBezTo>
                  <a:pt x="174" y="41"/>
                  <a:pt x="180" y="51"/>
                  <a:pt x="183" y="64"/>
                </a:cubicBezTo>
                <a:cubicBezTo>
                  <a:pt x="194" y="119"/>
                  <a:pt x="194" y="119"/>
                  <a:pt x="194" y="119"/>
                </a:cubicBezTo>
                <a:cubicBezTo>
                  <a:pt x="139" y="119"/>
                  <a:pt x="139" y="119"/>
                  <a:pt x="139" y="119"/>
                </a:cubicBezTo>
                <a:cubicBezTo>
                  <a:pt x="124" y="119"/>
                  <a:pt x="113" y="115"/>
                  <a:pt x="104" y="108"/>
                </a:cubicBezTo>
                <a:cubicBezTo>
                  <a:pt x="83" y="91"/>
                  <a:pt x="80" y="60"/>
                  <a:pt x="96" y="40"/>
                </a:cubicBezTo>
                <a:close/>
                <a:moveTo>
                  <a:pt x="22" y="141"/>
                </a:moveTo>
                <a:cubicBezTo>
                  <a:pt x="196" y="141"/>
                  <a:pt x="196" y="141"/>
                  <a:pt x="196" y="141"/>
                </a:cubicBezTo>
                <a:cubicBezTo>
                  <a:pt x="196" y="230"/>
                  <a:pt x="196" y="230"/>
                  <a:pt x="196" y="230"/>
                </a:cubicBezTo>
                <a:cubicBezTo>
                  <a:pt x="22" y="230"/>
                  <a:pt x="22" y="230"/>
                  <a:pt x="22" y="230"/>
                </a:cubicBezTo>
                <a:lnTo>
                  <a:pt x="22" y="141"/>
                </a:lnTo>
                <a:close/>
                <a:moveTo>
                  <a:pt x="56" y="252"/>
                </a:moveTo>
                <a:cubicBezTo>
                  <a:pt x="196" y="252"/>
                  <a:pt x="196" y="252"/>
                  <a:pt x="196" y="252"/>
                </a:cubicBezTo>
                <a:cubicBezTo>
                  <a:pt x="196" y="475"/>
                  <a:pt x="196" y="475"/>
                  <a:pt x="196" y="475"/>
                </a:cubicBezTo>
                <a:cubicBezTo>
                  <a:pt x="56" y="475"/>
                  <a:pt x="56" y="475"/>
                  <a:pt x="56" y="475"/>
                </a:cubicBezTo>
                <a:lnTo>
                  <a:pt x="56" y="252"/>
                </a:lnTo>
                <a:close/>
                <a:moveTo>
                  <a:pt x="358" y="440"/>
                </a:moveTo>
                <a:cubicBezTo>
                  <a:pt x="358" y="459"/>
                  <a:pt x="343" y="475"/>
                  <a:pt x="324" y="475"/>
                </a:cubicBezTo>
                <a:cubicBezTo>
                  <a:pt x="218" y="475"/>
                  <a:pt x="218" y="475"/>
                  <a:pt x="218" y="475"/>
                </a:cubicBezTo>
                <a:cubicBezTo>
                  <a:pt x="218" y="252"/>
                  <a:pt x="218" y="252"/>
                  <a:pt x="218" y="252"/>
                </a:cubicBezTo>
                <a:cubicBezTo>
                  <a:pt x="358" y="252"/>
                  <a:pt x="358" y="252"/>
                  <a:pt x="358" y="252"/>
                </a:cubicBezTo>
                <a:lnTo>
                  <a:pt x="358" y="440"/>
                </a:lnTo>
                <a:close/>
                <a:moveTo>
                  <a:pt x="393" y="230"/>
                </a:moveTo>
                <a:cubicBezTo>
                  <a:pt x="218" y="230"/>
                  <a:pt x="218" y="230"/>
                  <a:pt x="218" y="230"/>
                </a:cubicBezTo>
                <a:cubicBezTo>
                  <a:pt x="218" y="141"/>
                  <a:pt x="218" y="141"/>
                  <a:pt x="218" y="141"/>
                </a:cubicBezTo>
                <a:cubicBezTo>
                  <a:pt x="393" y="141"/>
                  <a:pt x="393" y="141"/>
                  <a:pt x="393" y="141"/>
                </a:cubicBezTo>
                <a:lnTo>
                  <a:pt x="393" y="230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635631416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Pie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C6DE184-4BB7-AC4E-BA4F-CD39F07D0C4F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60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436418162"/>
              </p:ext>
            </p:extLst>
          </p:nvPr>
        </p:nvGraphicFramePr>
        <p:xfrm>
          <a:off x="1233869" y="1621020"/>
          <a:ext cx="4496718" cy="373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1" name="Chart 30"/>
          <p:cNvGraphicFramePr/>
          <p:nvPr>
            <p:extLst>
              <p:ext uri="{D42A27DB-BD31-4B8C-83A1-F6EECF244321}">
                <p14:modId xmlns:p14="http://schemas.microsoft.com/office/powerpoint/2010/main" val="1749157377"/>
              </p:ext>
            </p:extLst>
          </p:nvPr>
        </p:nvGraphicFramePr>
        <p:xfrm>
          <a:off x="6517342" y="1621020"/>
          <a:ext cx="4487248" cy="373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367753976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Pie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1D5D7B5-5366-1F4A-8A35-53B2FB0E475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61</a:t>
            </a:fld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2136583514"/>
              </p:ext>
            </p:extLst>
          </p:nvPr>
        </p:nvGraphicFramePr>
        <p:xfrm>
          <a:off x="1213239" y="1621020"/>
          <a:ext cx="4496718" cy="373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1" name="Chart 30"/>
          <p:cNvGraphicFramePr/>
          <p:nvPr>
            <p:extLst>
              <p:ext uri="{D42A27DB-BD31-4B8C-83A1-F6EECF244321}">
                <p14:modId xmlns:p14="http://schemas.microsoft.com/office/powerpoint/2010/main" val="992313131"/>
              </p:ext>
            </p:extLst>
          </p:nvPr>
        </p:nvGraphicFramePr>
        <p:xfrm>
          <a:off x="6517342" y="1621020"/>
          <a:ext cx="4487248" cy="373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7144719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Cube 10"/>
          <p:cNvSpPr/>
          <p:nvPr/>
        </p:nvSpPr>
        <p:spPr>
          <a:xfrm>
            <a:off x="843236" y="4013199"/>
            <a:ext cx="2895600" cy="1303866"/>
          </a:xfrm>
          <a:prstGeom prst="cube">
            <a:avLst>
              <a:gd name="adj" fmla="val 65909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ube 9"/>
          <p:cNvSpPr/>
          <p:nvPr/>
        </p:nvSpPr>
        <p:spPr>
          <a:xfrm>
            <a:off x="843236" y="3265311"/>
            <a:ext cx="2895600" cy="1303866"/>
          </a:xfrm>
          <a:prstGeom prst="cube">
            <a:avLst>
              <a:gd name="adj" fmla="val 65909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Cube 8"/>
          <p:cNvSpPr/>
          <p:nvPr/>
        </p:nvSpPr>
        <p:spPr>
          <a:xfrm>
            <a:off x="843236" y="2517422"/>
            <a:ext cx="2895600" cy="1303866"/>
          </a:xfrm>
          <a:prstGeom prst="cube">
            <a:avLst>
              <a:gd name="adj" fmla="val 65909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Cuadrados</a:t>
            </a:r>
            <a:r>
              <a:rPr lang="en-US" dirty="0"/>
              <a:t> </a:t>
            </a:r>
            <a:r>
              <a:rPr lang="en-US" dirty="0" err="1"/>
              <a:t>apilados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2D90425-BB2C-3846-B03B-9BF819C98E5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62</a:t>
            </a:fld>
            <a:endParaRPr lang="en-US" dirty="0"/>
          </a:p>
        </p:txBody>
      </p:sp>
      <p:sp>
        <p:nvSpPr>
          <p:cNvPr id="8" name="Cube 7"/>
          <p:cNvSpPr/>
          <p:nvPr/>
        </p:nvSpPr>
        <p:spPr>
          <a:xfrm>
            <a:off x="843236" y="1769533"/>
            <a:ext cx="2895600" cy="1303866"/>
          </a:xfrm>
          <a:prstGeom prst="cube">
            <a:avLst>
              <a:gd name="adj" fmla="val 65909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4470400" y="18170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046133" y="1499959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1"/>
                </a:solidFill>
              </a:rPr>
              <a:t>Opción</a:t>
            </a:r>
            <a:r>
              <a:rPr lang="en-US" sz="18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046132" y="1853353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080303" y="2758543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080303" y="351414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080303" y="4267674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accent1"/>
                </a:solidFill>
              </a:rPr>
              <a:t>Texto</a:t>
            </a:r>
            <a:r>
              <a:rPr lang="en-US" sz="1200" b="1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80303" y="5030910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470400" y="291228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3"/>
                </a:solidFill>
              </a:rPr>
              <a:t>02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046133" y="259517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3"/>
                </a:solidFill>
              </a:rPr>
              <a:t>Opción</a:t>
            </a:r>
            <a:r>
              <a:rPr lang="en-US" sz="1800" b="1" dirty="0">
                <a:solidFill>
                  <a:schemeClr val="accent3"/>
                </a:solidFill>
              </a:rPr>
              <a:t> A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046132" y="2948570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470400" y="4053308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</a:rPr>
              <a:t>03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046133" y="3736200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2"/>
                </a:solidFill>
              </a:rPr>
              <a:t>Opción</a:t>
            </a:r>
            <a:r>
              <a:rPr lang="en-US" sz="1800" b="1" dirty="0">
                <a:solidFill>
                  <a:schemeClr val="accent2"/>
                </a:solidFill>
              </a:rPr>
              <a:t> A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5046132" y="4089594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470400" y="5255685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04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5046133" y="49385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/>
              <a:t>Opción</a:t>
            </a:r>
            <a:r>
              <a:rPr lang="en-US" sz="1800" b="1" dirty="0"/>
              <a:t> A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046132" y="5291971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3" name="Cube 42"/>
          <p:cNvSpPr/>
          <p:nvPr/>
        </p:nvSpPr>
        <p:spPr>
          <a:xfrm>
            <a:off x="9016407" y="2646047"/>
            <a:ext cx="1688580" cy="760354"/>
          </a:xfrm>
          <a:prstGeom prst="cube">
            <a:avLst>
              <a:gd name="adj" fmla="val 65909"/>
            </a:avLst>
          </a:prstGeom>
          <a:solidFill>
            <a:srgbClr val="70737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Cube 43"/>
          <p:cNvSpPr/>
          <p:nvPr/>
        </p:nvSpPr>
        <p:spPr>
          <a:xfrm>
            <a:off x="9016407" y="2209913"/>
            <a:ext cx="1688580" cy="760354"/>
          </a:xfrm>
          <a:prstGeom prst="cube">
            <a:avLst>
              <a:gd name="adj" fmla="val 65909"/>
            </a:avLst>
          </a:prstGeom>
          <a:solidFill>
            <a:srgbClr val="789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Cube 44"/>
          <p:cNvSpPr/>
          <p:nvPr/>
        </p:nvSpPr>
        <p:spPr>
          <a:xfrm>
            <a:off x="9016407" y="1773779"/>
            <a:ext cx="1688580" cy="760354"/>
          </a:xfrm>
          <a:prstGeom prst="cube">
            <a:avLst>
              <a:gd name="adj" fmla="val 65909"/>
            </a:avLst>
          </a:prstGeom>
          <a:solidFill>
            <a:srgbClr val="BF947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Cube 45"/>
          <p:cNvSpPr/>
          <p:nvPr/>
        </p:nvSpPr>
        <p:spPr>
          <a:xfrm>
            <a:off x="9016407" y="1337645"/>
            <a:ext cx="1688580" cy="760354"/>
          </a:xfrm>
          <a:prstGeom prst="cube">
            <a:avLst>
              <a:gd name="adj" fmla="val 65909"/>
            </a:avLst>
          </a:prstGeom>
          <a:solidFill>
            <a:srgbClr val="76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Box 46"/>
          <p:cNvSpPr txBox="1"/>
          <p:nvPr/>
        </p:nvSpPr>
        <p:spPr>
          <a:xfrm>
            <a:off x="9154654" y="1914390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rgbClr val="FFFFFF"/>
                </a:solidFill>
              </a:rPr>
              <a:t>Texto</a:t>
            </a:r>
            <a:r>
              <a:rPr lang="en-US" sz="8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9154654" y="2355019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rgbClr val="FFFFFF"/>
                </a:solidFill>
              </a:rPr>
              <a:t>Texto</a:t>
            </a:r>
            <a:r>
              <a:rPr lang="en-US" sz="8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9154654" y="2794445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rgbClr val="FFFFFF"/>
                </a:solidFill>
              </a:rPr>
              <a:t>Texto</a:t>
            </a:r>
            <a:r>
              <a:rPr lang="en-US" sz="8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9154654" y="3239529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rgbClr val="FFFFFF"/>
                </a:solidFill>
              </a:rPr>
              <a:t>Texto</a:t>
            </a:r>
            <a:r>
              <a:rPr lang="en-US" sz="8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53" name="Cube 52"/>
          <p:cNvSpPr/>
          <p:nvPr/>
        </p:nvSpPr>
        <p:spPr>
          <a:xfrm>
            <a:off x="9016407" y="5304934"/>
            <a:ext cx="1688580" cy="760354"/>
          </a:xfrm>
          <a:prstGeom prst="cube">
            <a:avLst>
              <a:gd name="adj" fmla="val 65909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Cube 53"/>
          <p:cNvSpPr/>
          <p:nvPr/>
        </p:nvSpPr>
        <p:spPr>
          <a:xfrm>
            <a:off x="9016407" y="4868800"/>
            <a:ext cx="1688580" cy="760354"/>
          </a:xfrm>
          <a:prstGeom prst="cube">
            <a:avLst>
              <a:gd name="adj" fmla="val 65909"/>
            </a:avLst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Cube 54"/>
          <p:cNvSpPr/>
          <p:nvPr/>
        </p:nvSpPr>
        <p:spPr>
          <a:xfrm>
            <a:off x="9016407" y="4432666"/>
            <a:ext cx="1688580" cy="760354"/>
          </a:xfrm>
          <a:prstGeom prst="cube">
            <a:avLst>
              <a:gd name="adj" fmla="val 65909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Cube 55"/>
          <p:cNvSpPr/>
          <p:nvPr/>
        </p:nvSpPr>
        <p:spPr>
          <a:xfrm>
            <a:off x="9016407" y="3996532"/>
            <a:ext cx="1688580" cy="760354"/>
          </a:xfrm>
          <a:prstGeom prst="cube">
            <a:avLst>
              <a:gd name="adj" fmla="val 65909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/>
          <p:cNvSpPr txBox="1"/>
          <p:nvPr/>
        </p:nvSpPr>
        <p:spPr>
          <a:xfrm>
            <a:off x="9154654" y="4573277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rgbClr val="FFFFFF"/>
                </a:solidFill>
              </a:rPr>
              <a:t>Texto</a:t>
            </a:r>
            <a:r>
              <a:rPr lang="en-US" sz="8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9154654" y="5013906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rgbClr val="FFFFFF"/>
                </a:solidFill>
              </a:rPr>
              <a:t>Texto</a:t>
            </a:r>
            <a:r>
              <a:rPr lang="en-US" sz="8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9154654" y="5453332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chemeClr val="accent1"/>
                </a:solidFill>
              </a:rPr>
              <a:t>Texto</a:t>
            </a:r>
            <a:r>
              <a:rPr lang="en-US" sz="800" b="1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9154654" y="5898416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chemeClr val="accent1"/>
                </a:solidFill>
              </a:rPr>
              <a:t>Texto</a:t>
            </a:r>
            <a:r>
              <a:rPr lang="en-US" sz="800" b="1" dirty="0">
                <a:solidFill>
                  <a:schemeClr val="accent1"/>
                </a:solidFill>
              </a:rPr>
              <a:t> 00%</a:t>
            </a:r>
          </a:p>
        </p:txBody>
      </p:sp>
    </p:spTree>
    <p:extLst>
      <p:ext uri="{BB962C8B-B14F-4D97-AF65-F5344CB8AC3E}">
        <p14:creationId xmlns:p14="http://schemas.microsoft.com/office/powerpoint/2010/main" val="2129824927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Cube 10"/>
          <p:cNvSpPr/>
          <p:nvPr/>
        </p:nvSpPr>
        <p:spPr>
          <a:xfrm>
            <a:off x="843236" y="4013199"/>
            <a:ext cx="2895600" cy="1303866"/>
          </a:xfrm>
          <a:prstGeom prst="cube">
            <a:avLst>
              <a:gd name="adj" fmla="val 65909"/>
            </a:avLst>
          </a:prstGeom>
          <a:solidFill>
            <a:srgbClr val="F8FACD">
              <a:alpha val="74902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ube 9"/>
          <p:cNvSpPr/>
          <p:nvPr/>
        </p:nvSpPr>
        <p:spPr>
          <a:xfrm>
            <a:off x="843236" y="3265311"/>
            <a:ext cx="2895600" cy="1303866"/>
          </a:xfrm>
          <a:prstGeom prst="cube">
            <a:avLst>
              <a:gd name="adj" fmla="val 65909"/>
            </a:avLst>
          </a:prstGeom>
          <a:solidFill>
            <a:srgbClr val="EEF28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Cube 8"/>
          <p:cNvSpPr/>
          <p:nvPr/>
        </p:nvSpPr>
        <p:spPr>
          <a:xfrm>
            <a:off x="843236" y="2517422"/>
            <a:ext cx="2895600" cy="1303866"/>
          </a:xfrm>
          <a:prstGeom prst="cube">
            <a:avLst>
              <a:gd name="adj" fmla="val 65909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Cuadrados</a:t>
            </a:r>
            <a:r>
              <a:rPr lang="en-US" dirty="0"/>
              <a:t> </a:t>
            </a:r>
            <a:r>
              <a:rPr lang="en-US" dirty="0" err="1"/>
              <a:t>apilados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8ED7350-493C-DA49-BD9D-4C145577DCFD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63</a:t>
            </a:fld>
            <a:endParaRPr lang="en-US" dirty="0"/>
          </a:p>
        </p:txBody>
      </p:sp>
      <p:sp>
        <p:nvSpPr>
          <p:cNvPr id="8" name="Cube 7"/>
          <p:cNvSpPr/>
          <p:nvPr/>
        </p:nvSpPr>
        <p:spPr>
          <a:xfrm>
            <a:off x="843236" y="1769533"/>
            <a:ext cx="2895600" cy="1303866"/>
          </a:xfrm>
          <a:prstGeom prst="cube">
            <a:avLst>
              <a:gd name="adj" fmla="val 65909"/>
            </a:avLst>
          </a:prstGeom>
          <a:solidFill>
            <a:schemeClr val="accent2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4470400" y="18170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01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046133" y="1499959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2">
                    <a:lumMod val="75000"/>
                  </a:schemeClr>
                </a:solidFill>
              </a:rPr>
              <a:t>Opción</a:t>
            </a:r>
            <a:r>
              <a:rPr lang="en-US" sz="1800" b="1" dirty="0">
                <a:solidFill>
                  <a:schemeClr val="accent2">
                    <a:lumMod val="75000"/>
                  </a:schemeClr>
                </a:solidFill>
              </a:rPr>
              <a:t> A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046132" y="1853353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080303" y="2758543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080303" y="351414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accent1"/>
                </a:solidFill>
              </a:rPr>
              <a:t>Texto</a:t>
            </a:r>
            <a:r>
              <a:rPr lang="en-US" sz="1200" b="1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080303" y="4267674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accent1"/>
                </a:solidFill>
              </a:rPr>
              <a:t>Texto</a:t>
            </a:r>
            <a:r>
              <a:rPr lang="en-US" sz="1200" b="1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080303" y="5030910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accent1"/>
                </a:solidFill>
              </a:rPr>
              <a:t>Texto</a:t>
            </a:r>
            <a:r>
              <a:rPr lang="en-US" sz="1200" b="1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470400" y="291228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E4E829"/>
                </a:solidFill>
              </a:rPr>
              <a:t>02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046133" y="259517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E4E829"/>
                </a:solidFill>
              </a:rPr>
              <a:t>Opción</a:t>
            </a:r>
            <a:r>
              <a:rPr lang="en-US" sz="1800" b="1" dirty="0">
                <a:solidFill>
                  <a:srgbClr val="E4E829"/>
                </a:solidFill>
              </a:rPr>
              <a:t> A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046132" y="2948570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470400" y="4053308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EEF286"/>
                </a:solidFill>
              </a:rPr>
              <a:t>03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046133" y="3736200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EEF286"/>
                </a:solidFill>
              </a:rPr>
              <a:t>Opción</a:t>
            </a:r>
            <a:r>
              <a:rPr lang="en-US" sz="1800" b="1" dirty="0">
                <a:solidFill>
                  <a:srgbClr val="EEF286"/>
                </a:solidFill>
              </a:rPr>
              <a:t> A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5046132" y="4089594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470400" y="5255685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F8FACD"/>
                </a:solidFill>
              </a:rPr>
              <a:t>04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5046133" y="49385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F8FACD"/>
                </a:solidFill>
              </a:rPr>
              <a:t>Opción</a:t>
            </a:r>
            <a:r>
              <a:rPr lang="en-US" sz="1800" b="1" dirty="0">
                <a:solidFill>
                  <a:srgbClr val="F8FACD"/>
                </a:solidFill>
              </a:rPr>
              <a:t> A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046132" y="5291971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3" name="Cube 42"/>
          <p:cNvSpPr/>
          <p:nvPr/>
        </p:nvSpPr>
        <p:spPr>
          <a:xfrm>
            <a:off x="9016407" y="2646047"/>
            <a:ext cx="1688580" cy="760354"/>
          </a:xfrm>
          <a:prstGeom prst="cube">
            <a:avLst>
              <a:gd name="adj" fmla="val 65909"/>
            </a:avLst>
          </a:prstGeom>
          <a:solidFill>
            <a:srgbClr val="7B685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Cube 43"/>
          <p:cNvSpPr/>
          <p:nvPr/>
        </p:nvSpPr>
        <p:spPr>
          <a:xfrm>
            <a:off x="9016407" y="2209913"/>
            <a:ext cx="1688580" cy="760354"/>
          </a:xfrm>
          <a:prstGeom prst="cube">
            <a:avLst>
              <a:gd name="adj" fmla="val 65909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Cube 44"/>
          <p:cNvSpPr/>
          <p:nvPr/>
        </p:nvSpPr>
        <p:spPr>
          <a:xfrm>
            <a:off x="9016407" y="1773779"/>
            <a:ext cx="1688580" cy="760354"/>
          </a:xfrm>
          <a:prstGeom prst="cube">
            <a:avLst>
              <a:gd name="adj" fmla="val 65909"/>
            </a:avLst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Cube 45"/>
          <p:cNvSpPr/>
          <p:nvPr/>
        </p:nvSpPr>
        <p:spPr>
          <a:xfrm>
            <a:off x="9016407" y="1337645"/>
            <a:ext cx="1688580" cy="760354"/>
          </a:xfrm>
          <a:prstGeom prst="cube">
            <a:avLst>
              <a:gd name="adj" fmla="val 65909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Box 46"/>
          <p:cNvSpPr txBox="1"/>
          <p:nvPr/>
        </p:nvSpPr>
        <p:spPr>
          <a:xfrm>
            <a:off x="9154654" y="1914390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rgbClr val="FFFFFF"/>
                </a:solidFill>
              </a:rPr>
              <a:t>Texto</a:t>
            </a:r>
            <a:r>
              <a:rPr lang="en-US" sz="8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9154654" y="2355019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rgbClr val="FFFFFF"/>
                </a:solidFill>
              </a:rPr>
              <a:t>Texto</a:t>
            </a:r>
            <a:r>
              <a:rPr lang="en-US" sz="8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9154654" y="2794445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/>
              <a:t>Texto</a:t>
            </a:r>
            <a:r>
              <a:rPr lang="en-US" sz="800" b="1" dirty="0"/>
              <a:t> 00%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9154654" y="3239529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rgbClr val="FFFFFF"/>
                </a:solidFill>
              </a:rPr>
              <a:t>Texto</a:t>
            </a:r>
            <a:r>
              <a:rPr lang="en-US" sz="8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53" name="Cube 52"/>
          <p:cNvSpPr/>
          <p:nvPr/>
        </p:nvSpPr>
        <p:spPr>
          <a:xfrm>
            <a:off x="9016407" y="5304934"/>
            <a:ext cx="1688580" cy="760354"/>
          </a:xfrm>
          <a:prstGeom prst="cube">
            <a:avLst>
              <a:gd name="adj" fmla="val 65909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Cube 53"/>
          <p:cNvSpPr/>
          <p:nvPr/>
        </p:nvSpPr>
        <p:spPr>
          <a:xfrm>
            <a:off x="9016407" y="4868800"/>
            <a:ext cx="1688580" cy="760354"/>
          </a:xfrm>
          <a:prstGeom prst="cube">
            <a:avLst>
              <a:gd name="adj" fmla="val 65909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Cube 54"/>
          <p:cNvSpPr/>
          <p:nvPr/>
        </p:nvSpPr>
        <p:spPr>
          <a:xfrm>
            <a:off x="9016407" y="4432666"/>
            <a:ext cx="1688580" cy="760354"/>
          </a:xfrm>
          <a:prstGeom prst="cube">
            <a:avLst>
              <a:gd name="adj" fmla="val 65909"/>
            </a:avLst>
          </a:prstGeom>
          <a:solidFill>
            <a:schemeClr val="tx1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Cube 55"/>
          <p:cNvSpPr/>
          <p:nvPr/>
        </p:nvSpPr>
        <p:spPr>
          <a:xfrm>
            <a:off x="9016407" y="3996532"/>
            <a:ext cx="1688580" cy="760354"/>
          </a:xfrm>
          <a:prstGeom prst="cube">
            <a:avLst>
              <a:gd name="adj" fmla="val 65909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/>
          <p:cNvSpPr txBox="1"/>
          <p:nvPr/>
        </p:nvSpPr>
        <p:spPr>
          <a:xfrm>
            <a:off x="9154654" y="4573277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/>
              <a:t>Texto</a:t>
            </a:r>
            <a:r>
              <a:rPr lang="en-US" sz="800" b="1" dirty="0"/>
              <a:t> 00%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9154654" y="5013906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/>
              <a:t>Texto</a:t>
            </a:r>
            <a:r>
              <a:rPr lang="en-US" sz="800" b="1" dirty="0"/>
              <a:t> 00%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9154654" y="5453332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chemeClr val="bg1"/>
                </a:solidFill>
              </a:rPr>
              <a:t>Texto</a:t>
            </a:r>
            <a:r>
              <a:rPr lang="en-US" sz="8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9154654" y="5898416"/>
            <a:ext cx="918351" cy="123111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800" b="1" dirty="0" err="1">
                <a:solidFill>
                  <a:schemeClr val="bg1"/>
                </a:solidFill>
              </a:rPr>
              <a:t>Texto</a:t>
            </a:r>
            <a:r>
              <a:rPr lang="en-US" sz="800" b="1" dirty="0">
                <a:solidFill>
                  <a:schemeClr val="bg1"/>
                </a:solidFill>
              </a:rPr>
              <a:t> 00%</a:t>
            </a:r>
          </a:p>
        </p:txBody>
      </p:sp>
      <p:grpSp>
        <p:nvGrpSpPr>
          <p:cNvPr id="51" name="Group 50"/>
          <p:cNvGrpSpPr/>
          <p:nvPr/>
        </p:nvGrpSpPr>
        <p:grpSpPr>
          <a:xfrm>
            <a:off x="12610940" y="2970267"/>
            <a:ext cx="6190894" cy="1226391"/>
            <a:chOff x="2733809" y="-12009"/>
            <a:chExt cx="7443259" cy="1474479"/>
          </a:xfrm>
        </p:grpSpPr>
        <p:sp>
          <p:nvSpPr>
            <p:cNvPr id="52" name="Rectangle 51"/>
            <p:cNvSpPr/>
            <p:nvPr/>
          </p:nvSpPr>
          <p:spPr>
            <a:xfrm>
              <a:off x="5964383" y="-11648"/>
              <a:ext cx="438885" cy="438885"/>
            </a:xfrm>
            <a:prstGeom prst="rect">
              <a:avLst/>
            </a:prstGeom>
            <a:solidFill>
              <a:srgbClr val="FFCF6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5964383" y="500943"/>
              <a:ext cx="438885" cy="438885"/>
            </a:xfrm>
            <a:prstGeom prst="rect">
              <a:avLst/>
            </a:prstGeom>
            <a:solidFill>
              <a:srgbClr val="F1B43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5964383" y="1023585"/>
              <a:ext cx="438885" cy="438885"/>
            </a:xfrm>
            <a:prstGeom prst="rect">
              <a:avLst/>
            </a:prstGeom>
            <a:solidFill>
              <a:srgbClr val="ED8B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2733809" y="-11648"/>
              <a:ext cx="432041" cy="432041"/>
            </a:xfrm>
            <a:prstGeom prst="rect">
              <a:avLst/>
            </a:prstGeom>
            <a:solidFill>
              <a:srgbClr val="C7C9C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ectangle 63"/>
            <p:cNvSpPr/>
            <p:nvPr/>
          </p:nvSpPr>
          <p:spPr>
            <a:xfrm>
              <a:off x="3226863" y="-11648"/>
              <a:ext cx="432041" cy="432041"/>
            </a:xfrm>
            <a:prstGeom prst="rect">
              <a:avLst/>
            </a:prstGeom>
            <a:solidFill>
              <a:srgbClr val="D1CCBD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ectangle 64"/>
            <p:cNvSpPr/>
            <p:nvPr/>
          </p:nvSpPr>
          <p:spPr>
            <a:xfrm>
              <a:off x="3719917" y="-11648"/>
              <a:ext cx="432041" cy="432041"/>
            </a:xfrm>
            <a:prstGeom prst="rect">
              <a:avLst/>
            </a:prstGeom>
            <a:solidFill>
              <a:srgbClr val="B7A9A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ectangle 65"/>
            <p:cNvSpPr/>
            <p:nvPr/>
          </p:nvSpPr>
          <p:spPr>
            <a:xfrm>
              <a:off x="2733809" y="492949"/>
              <a:ext cx="432041" cy="432041"/>
            </a:xfrm>
            <a:prstGeom prst="rect">
              <a:avLst/>
            </a:prstGeom>
            <a:solidFill>
              <a:srgbClr val="9EA2A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ectangle 66"/>
            <p:cNvSpPr/>
            <p:nvPr/>
          </p:nvSpPr>
          <p:spPr>
            <a:xfrm>
              <a:off x="3226863" y="492949"/>
              <a:ext cx="432041" cy="432041"/>
            </a:xfrm>
            <a:prstGeom prst="rect">
              <a:avLst/>
            </a:prstGeom>
            <a:solidFill>
              <a:srgbClr val="B7B09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ectangle 67"/>
            <p:cNvSpPr/>
            <p:nvPr/>
          </p:nvSpPr>
          <p:spPr>
            <a:xfrm>
              <a:off x="3719917" y="492949"/>
              <a:ext cx="432041" cy="432041"/>
            </a:xfrm>
            <a:prstGeom prst="rect">
              <a:avLst/>
            </a:prstGeom>
            <a:solidFill>
              <a:srgbClr val="A3938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ectangle 68"/>
            <p:cNvSpPr/>
            <p:nvPr/>
          </p:nvSpPr>
          <p:spPr>
            <a:xfrm>
              <a:off x="2733809" y="1007440"/>
              <a:ext cx="432041" cy="432041"/>
            </a:xfrm>
            <a:prstGeom prst="rect">
              <a:avLst/>
            </a:prstGeom>
            <a:solidFill>
              <a:srgbClr val="70737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ectangle 69"/>
            <p:cNvSpPr/>
            <p:nvPr/>
          </p:nvSpPr>
          <p:spPr>
            <a:xfrm>
              <a:off x="3226863" y="1007440"/>
              <a:ext cx="432041" cy="432041"/>
            </a:xfrm>
            <a:prstGeom prst="rect">
              <a:avLst/>
            </a:prstGeom>
            <a:solidFill>
              <a:srgbClr val="A69F88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ectangle 70"/>
            <p:cNvSpPr/>
            <p:nvPr/>
          </p:nvSpPr>
          <p:spPr>
            <a:xfrm>
              <a:off x="3719917" y="1007440"/>
              <a:ext cx="432041" cy="432041"/>
            </a:xfrm>
            <a:prstGeom prst="rect">
              <a:avLst/>
            </a:prstGeom>
            <a:solidFill>
              <a:srgbClr val="7A685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Rectangle 71"/>
            <p:cNvSpPr/>
            <p:nvPr/>
          </p:nvSpPr>
          <p:spPr>
            <a:xfrm>
              <a:off x="4334603" y="-11648"/>
              <a:ext cx="432041" cy="432041"/>
            </a:xfrm>
            <a:prstGeom prst="rect">
              <a:avLst/>
            </a:prstGeom>
            <a:solidFill>
              <a:srgbClr val="A5C2C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Rectangle 72"/>
            <p:cNvSpPr/>
            <p:nvPr/>
          </p:nvSpPr>
          <p:spPr>
            <a:xfrm>
              <a:off x="4836622" y="-11648"/>
              <a:ext cx="432041" cy="432041"/>
            </a:xfrm>
            <a:prstGeom prst="rect">
              <a:avLst/>
            </a:prstGeom>
            <a:solidFill>
              <a:srgbClr val="DCBFA6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Rectangle 73"/>
            <p:cNvSpPr/>
            <p:nvPr/>
          </p:nvSpPr>
          <p:spPr>
            <a:xfrm>
              <a:off x="5338641" y="-11648"/>
              <a:ext cx="432041" cy="432041"/>
            </a:xfrm>
            <a:prstGeom prst="rect">
              <a:avLst/>
            </a:prstGeom>
            <a:solidFill>
              <a:srgbClr val="B7CDC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 74"/>
            <p:cNvSpPr/>
            <p:nvPr/>
          </p:nvSpPr>
          <p:spPr>
            <a:xfrm>
              <a:off x="4334603" y="492949"/>
              <a:ext cx="432041" cy="432041"/>
            </a:xfrm>
            <a:prstGeom prst="rect">
              <a:avLst/>
            </a:prstGeom>
            <a:solidFill>
              <a:srgbClr val="98A4AE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ectangle 75"/>
            <p:cNvSpPr/>
            <p:nvPr/>
          </p:nvSpPr>
          <p:spPr>
            <a:xfrm>
              <a:off x="4836622" y="492949"/>
              <a:ext cx="432041" cy="432041"/>
            </a:xfrm>
            <a:prstGeom prst="rect">
              <a:avLst/>
            </a:prstGeom>
            <a:solidFill>
              <a:srgbClr val="CDA788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Rectangle 76"/>
            <p:cNvSpPr/>
            <p:nvPr/>
          </p:nvSpPr>
          <p:spPr>
            <a:xfrm>
              <a:off x="5338641" y="492949"/>
              <a:ext cx="432041" cy="432041"/>
            </a:xfrm>
            <a:prstGeom prst="rect">
              <a:avLst/>
            </a:prstGeom>
            <a:solidFill>
              <a:srgbClr val="9AB9AD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ectangle 77"/>
            <p:cNvSpPr/>
            <p:nvPr/>
          </p:nvSpPr>
          <p:spPr>
            <a:xfrm>
              <a:off x="4334603" y="1007440"/>
              <a:ext cx="432041" cy="432041"/>
            </a:xfrm>
            <a:prstGeom prst="rect">
              <a:avLst/>
            </a:prstGeom>
            <a:solidFill>
              <a:srgbClr val="76869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Rectangle 78"/>
            <p:cNvSpPr/>
            <p:nvPr/>
          </p:nvSpPr>
          <p:spPr>
            <a:xfrm>
              <a:off x="4836622" y="1007440"/>
              <a:ext cx="432041" cy="432041"/>
            </a:xfrm>
            <a:prstGeom prst="rect">
              <a:avLst/>
            </a:prstGeom>
            <a:solidFill>
              <a:srgbClr val="BF947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Rectangle 79"/>
            <p:cNvSpPr/>
            <p:nvPr/>
          </p:nvSpPr>
          <p:spPr>
            <a:xfrm>
              <a:off x="5338641" y="1007440"/>
              <a:ext cx="432041" cy="432041"/>
            </a:xfrm>
            <a:prstGeom prst="rect">
              <a:avLst/>
            </a:prstGeom>
            <a:solidFill>
              <a:srgbClr val="789F9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ectangle 80"/>
            <p:cNvSpPr/>
            <p:nvPr/>
          </p:nvSpPr>
          <p:spPr>
            <a:xfrm>
              <a:off x="8734548" y="-11648"/>
              <a:ext cx="438885" cy="43888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2" name="Rectangle 81"/>
            <p:cNvSpPr/>
            <p:nvPr/>
          </p:nvSpPr>
          <p:spPr>
            <a:xfrm>
              <a:off x="8734548" y="505554"/>
              <a:ext cx="438885" cy="438885"/>
            </a:xfrm>
            <a:prstGeom prst="rect">
              <a:avLst/>
            </a:prstGeom>
            <a:solidFill>
              <a:srgbClr val="0033A0">
                <a:alpha val="89804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3" name="Rectangle 82"/>
            <p:cNvSpPr/>
            <p:nvPr/>
          </p:nvSpPr>
          <p:spPr>
            <a:xfrm>
              <a:off x="8734548" y="1023585"/>
              <a:ext cx="438885" cy="438885"/>
            </a:xfrm>
            <a:prstGeom prst="rect">
              <a:avLst/>
            </a:prstGeom>
            <a:solidFill>
              <a:srgbClr val="0033A0">
                <a:alpha val="8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4" name="Rectangle 83"/>
            <p:cNvSpPr/>
            <p:nvPr/>
          </p:nvSpPr>
          <p:spPr>
            <a:xfrm>
              <a:off x="9236365" y="-11648"/>
              <a:ext cx="438885" cy="438885"/>
            </a:xfrm>
            <a:prstGeom prst="rect">
              <a:avLst/>
            </a:prstGeom>
            <a:solidFill>
              <a:srgbClr val="0033A0">
                <a:alpha val="74902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5" name="Rectangle 84"/>
            <p:cNvSpPr/>
            <p:nvPr/>
          </p:nvSpPr>
          <p:spPr>
            <a:xfrm>
              <a:off x="9236366" y="505554"/>
              <a:ext cx="438885" cy="438885"/>
            </a:xfrm>
            <a:prstGeom prst="rect">
              <a:avLst/>
            </a:prstGeom>
            <a:solidFill>
              <a:srgbClr val="0033A0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6" name="Rectangle 85"/>
            <p:cNvSpPr/>
            <p:nvPr/>
          </p:nvSpPr>
          <p:spPr>
            <a:xfrm>
              <a:off x="9236365" y="1023585"/>
              <a:ext cx="438885" cy="438885"/>
            </a:xfrm>
            <a:prstGeom prst="rect">
              <a:avLst/>
            </a:prstGeom>
            <a:solidFill>
              <a:srgbClr val="0033A0">
                <a:alpha val="50196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7" name="Rectangle 86"/>
            <p:cNvSpPr/>
            <p:nvPr/>
          </p:nvSpPr>
          <p:spPr>
            <a:xfrm>
              <a:off x="9738183" y="-11648"/>
              <a:ext cx="438885" cy="438885"/>
            </a:xfrm>
            <a:prstGeom prst="rect">
              <a:avLst/>
            </a:prstGeom>
            <a:solidFill>
              <a:srgbClr val="0033A0">
                <a:alpha val="4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8" name="Rectangle 87"/>
            <p:cNvSpPr/>
            <p:nvPr/>
          </p:nvSpPr>
          <p:spPr>
            <a:xfrm>
              <a:off x="9738183" y="505554"/>
              <a:ext cx="438885" cy="438885"/>
            </a:xfrm>
            <a:prstGeom prst="rect">
              <a:avLst/>
            </a:prstGeom>
            <a:solidFill>
              <a:srgbClr val="0033A0">
                <a:alpha val="29804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89" name="Rectangle 88"/>
            <p:cNvSpPr/>
            <p:nvPr/>
          </p:nvSpPr>
          <p:spPr>
            <a:xfrm>
              <a:off x="9738183" y="1023585"/>
              <a:ext cx="438885" cy="438885"/>
            </a:xfrm>
            <a:prstGeom prst="rect">
              <a:avLst/>
            </a:prstGeom>
            <a:solidFill>
              <a:srgbClr val="0033A0">
                <a:alpha val="25098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0" name="Rectangle 89"/>
            <p:cNvSpPr/>
            <p:nvPr/>
          </p:nvSpPr>
          <p:spPr>
            <a:xfrm>
              <a:off x="7097545" y="-11648"/>
              <a:ext cx="438885" cy="438885"/>
            </a:xfrm>
            <a:prstGeom prst="rect">
              <a:avLst/>
            </a:prstGeom>
            <a:solidFill>
              <a:srgbClr val="ED8B0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1" name="Rectangle 90"/>
            <p:cNvSpPr/>
            <p:nvPr/>
          </p:nvSpPr>
          <p:spPr>
            <a:xfrm>
              <a:off x="7097545" y="505554"/>
              <a:ext cx="438885" cy="438885"/>
            </a:xfrm>
            <a:prstGeom prst="rect">
              <a:avLst/>
            </a:prstGeom>
            <a:solidFill>
              <a:srgbClr val="ED8B00">
                <a:alpha val="89804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2" name="Rectangle 91"/>
            <p:cNvSpPr/>
            <p:nvPr/>
          </p:nvSpPr>
          <p:spPr>
            <a:xfrm>
              <a:off x="7097545" y="1023585"/>
              <a:ext cx="438885" cy="438885"/>
            </a:xfrm>
            <a:prstGeom prst="rect">
              <a:avLst/>
            </a:prstGeom>
            <a:solidFill>
              <a:srgbClr val="ED8B00">
                <a:alpha val="8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3" name="Rectangle 92"/>
            <p:cNvSpPr/>
            <p:nvPr/>
          </p:nvSpPr>
          <p:spPr>
            <a:xfrm>
              <a:off x="7599362" y="-11648"/>
              <a:ext cx="438885" cy="438885"/>
            </a:xfrm>
            <a:prstGeom prst="rect">
              <a:avLst/>
            </a:prstGeom>
            <a:solidFill>
              <a:srgbClr val="ED8B00">
                <a:alpha val="74902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4" name="Rectangle 93"/>
            <p:cNvSpPr/>
            <p:nvPr/>
          </p:nvSpPr>
          <p:spPr>
            <a:xfrm>
              <a:off x="7599363" y="505554"/>
              <a:ext cx="438885" cy="438885"/>
            </a:xfrm>
            <a:prstGeom prst="rect">
              <a:avLst/>
            </a:prstGeom>
            <a:solidFill>
              <a:srgbClr val="ED8B00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5" name="Rectangle 94"/>
            <p:cNvSpPr/>
            <p:nvPr/>
          </p:nvSpPr>
          <p:spPr>
            <a:xfrm>
              <a:off x="7599362" y="1023585"/>
              <a:ext cx="438885" cy="438885"/>
            </a:xfrm>
            <a:prstGeom prst="rect">
              <a:avLst/>
            </a:prstGeom>
            <a:solidFill>
              <a:srgbClr val="ED8B00">
                <a:alpha val="50196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6" name="Rectangle 95"/>
            <p:cNvSpPr/>
            <p:nvPr/>
          </p:nvSpPr>
          <p:spPr>
            <a:xfrm>
              <a:off x="8101180" y="-11648"/>
              <a:ext cx="438885" cy="438885"/>
            </a:xfrm>
            <a:prstGeom prst="rect">
              <a:avLst/>
            </a:prstGeom>
            <a:solidFill>
              <a:srgbClr val="ED8B00">
                <a:alpha val="4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7" name="Rectangle 96"/>
            <p:cNvSpPr/>
            <p:nvPr/>
          </p:nvSpPr>
          <p:spPr>
            <a:xfrm>
              <a:off x="8101180" y="505554"/>
              <a:ext cx="438885" cy="438885"/>
            </a:xfrm>
            <a:prstGeom prst="rect">
              <a:avLst/>
            </a:prstGeom>
            <a:solidFill>
              <a:srgbClr val="ED8B00">
                <a:alpha val="29804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8" name="Rectangle 97"/>
            <p:cNvSpPr/>
            <p:nvPr/>
          </p:nvSpPr>
          <p:spPr>
            <a:xfrm>
              <a:off x="8101180" y="1023585"/>
              <a:ext cx="438885" cy="438885"/>
            </a:xfrm>
            <a:prstGeom prst="rect">
              <a:avLst/>
            </a:prstGeom>
            <a:solidFill>
              <a:srgbClr val="ED8B00">
                <a:alpha val="25098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99" name="Rectangle 98"/>
            <p:cNvSpPr/>
            <p:nvPr/>
          </p:nvSpPr>
          <p:spPr>
            <a:xfrm>
              <a:off x="6466200" y="-12009"/>
              <a:ext cx="438885" cy="438885"/>
            </a:xfrm>
            <a:prstGeom prst="rect">
              <a:avLst/>
            </a:prstGeom>
            <a:solidFill>
              <a:srgbClr val="FFCF61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6466200" y="500582"/>
              <a:ext cx="438885" cy="438885"/>
            </a:xfrm>
            <a:prstGeom prst="rect">
              <a:avLst/>
            </a:prstGeom>
            <a:solidFill>
              <a:srgbClr val="F1B434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6466200" y="1023224"/>
              <a:ext cx="438885" cy="438885"/>
            </a:xfrm>
            <a:prstGeom prst="rect">
              <a:avLst/>
            </a:prstGeom>
            <a:solidFill>
              <a:srgbClr val="ED8B00">
                <a:alpha val="60000"/>
              </a:srgb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Arial" charset="0"/>
                <a:ea typeface="Arial" charset="0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932490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Cube 83"/>
          <p:cNvSpPr/>
          <p:nvPr/>
        </p:nvSpPr>
        <p:spPr>
          <a:xfrm>
            <a:off x="843236" y="4013199"/>
            <a:ext cx="2895600" cy="1303866"/>
          </a:xfrm>
          <a:prstGeom prst="cube">
            <a:avLst>
              <a:gd name="adj" fmla="val 65909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TextBox 84"/>
          <p:cNvSpPr txBox="1"/>
          <p:nvPr/>
        </p:nvSpPr>
        <p:spPr>
          <a:xfrm>
            <a:off x="1080303" y="5030910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10" name="Cube 9"/>
          <p:cNvSpPr/>
          <p:nvPr/>
        </p:nvSpPr>
        <p:spPr>
          <a:xfrm>
            <a:off x="843236" y="3265311"/>
            <a:ext cx="2895600" cy="1303866"/>
          </a:xfrm>
          <a:prstGeom prst="cube">
            <a:avLst>
              <a:gd name="adj" fmla="val 65909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Cuadrados</a:t>
            </a:r>
            <a:r>
              <a:rPr lang="en-US" dirty="0"/>
              <a:t> </a:t>
            </a:r>
            <a:r>
              <a:rPr lang="en-US" dirty="0" err="1"/>
              <a:t>apilados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A902E6C-59FC-0C46-97BF-5C0DF32D0CCB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64</a:t>
            </a:fld>
            <a:endParaRPr 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4470400" y="18170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>
                    <a:lumMod val="75000"/>
                  </a:schemeClr>
                </a:solidFill>
              </a:rPr>
              <a:t>01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046133" y="1499959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bg1">
                    <a:lumMod val="75000"/>
                  </a:schemeClr>
                </a:solidFill>
              </a:rPr>
              <a:t>Opción</a:t>
            </a:r>
            <a:r>
              <a:rPr lang="en-US" sz="1800" b="1" dirty="0">
                <a:solidFill>
                  <a:schemeClr val="bg1">
                    <a:lumMod val="75000"/>
                  </a:schemeClr>
                </a:solidFill>
              </a:rPr>
              <a:t> A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046132" y="1853353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080303" y="4267674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470400" y="291228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E4E829"/>
                </a:solidFill>
              </a:rPr>
              <a:t>02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046133" y="259517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E4E829"/>
                </a:solidFill>
              </a:rPr>
              <a:t>Opción</a:t>
            </a:r>
            <a:r>
              <a:rPr lang="en-US" sz="1800" b="1" dirty="0">
                <a:solidFill>
                  <a:srgbClr val="E4E829"/>
                </a:solidFill>
              </a:rPr>
              <a:t> A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046132" y="2948570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470400" y="4053308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046133" y="3736200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/>
              <a:t>Opción</a:t>
            </a:r>
            <a:r>
              <a:rPr lang="en-US" sz="1800" b="1" dirty="0"/>
              <a:t> A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5046132" y="4089594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470400" y="5255685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04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5046133" y="49385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1"/>
                </a:solidFill>
              </a:rPr>
              <a:t>Opción</a:t>
            </a:r>
            <a:r>
              <a:rPr lang="en-US" sz="18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046132" y="5291971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86" name="Cube 85"/>
          <p:cNvSpPr/>
          <p:nvPr/>
        </p:nvSpPr>
        <p:spPr>
          <a:xfrm>
            <a:off x="843236" y="2525848"/>
            <a:ext cx="2895600" cy="1303866"/>
          </a:xfrm>
          <a:prstGeom prst="cube">
            <a:avLst>
              <a:gd name="adj" fmla="val 65909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Cube 7"/>
          <p:cNvSpPr/>
          <p:nvPr/>
        </p:nvSpPr>
        <p:spPr>
          <a:xfrm>
            <a:off x="843236" y="1769533"/>
            <a:ext cx="2895600" cy="1303866"/>
          </a:xfrm>
          <a:prstGeom prst="cube">
            <a:avLst>
              <a:gd name="adj" fmla="val 65909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80303" y="2758543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/>
              <a:t>Texto</a:t>
            </a:r>
            <a:r>
              <a:rPr lang="en-US" sz="1200" b="1" dirty="0"/>
              <a:t> 00%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080303" y="3514141"/>
            <a:ext cx="15748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accent1"/>
                </a:solidFill>
              </a:rPr>
              <a:t>Texto</a:t>
            </a:r>
            <a:r>
              <a:rPr lang="en-US" sz="1200" b="1" dirty="0">
                <a:solidFill>
                  <a:schemeClr val="accent1"/>
                </a:solidFill>
              </a:rPr>
              <a:t> 00%</a:t>
            </a:r>
          </a:p>
        </p:txBody>
      </p:sp>
    </p:spTree>
    <p:extLst>
      <p:ext uri="{BB962C8B-B14F-4D97-AF65-F5344CB8AC3E}">
        <p14:creationId xmlns:p14="http://schemas.microsoft.com/office/powerpoint/2010/main" val="116982211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Cuadrados</a:t>
            </a:r>
            <a:r>
              <a:rPr lang="en-US" dirty="0"/>
              <a:t> </a:t>
            </a:r>
            <a:r>
              <a:rPr lang="en-US" dirty="0" err="1"/>
              <a:t>apilados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22922DE9-BC92-E446-9FB0-2CE404126ECE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65</a:t>
            </a:fld>
            <a:endParaRPr 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4470400" y="18170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046133" y="1499959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1"/>
                </a:solidFill>
              </a:rPr>
              <a:t>Opción</a:t>
            </a:r>
            <a:r>
              <a:rPr lang="en-US" sz="18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046132" y="1853353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470400" y="291228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3"/>
                </a:solidFill>
              </a:rPr>
              <a:t>02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046133" y="259517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3"/>
                </a:solidFill>
              </a:rPr>
              <a:t>Opción</a:t>
            </a:r>
            <a:r>
              <a:rPr lang="en-US" sz="1800" b="1" dirty="0">
                <a:solidFill>
                  <a:schemeClr val="accent3"/>
                </a:solidFill>
              </a:rPr>
              <a:t> A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046132" y="2948570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470400" y="4053308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</a:rPr>
              <a:t>03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046133" y="3736200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2"/>
                </a:solidFill>
              </a:rPr>
              <a:t>Opción</a:t>
            </a:r>
            <a:r>
              <a:rPr lang="en-US" sz="1800" b="1" dirty="0">
                <a:solidFill>
                  <a:schemeClr val="accent2"/>
                </a:solidFill>
              </a:rPr>
              <a:t> A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5046132" y="4089594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470400" y="5255685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04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5046133" y="49385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/>
              <a:t>Opción</a:t>
            </a:r>
            <a:r>
              <a:rPr lang="en-US" sz="1800" b="1" dirty="0"/>
              <a:t> A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046132" y="5291971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51" name="Freeform 28"/>
          <p:cNvSpPr>
            <a:spLocks/>
          </p:cNvSpPr>
          <p:nvPr/>
        </p:nvSpPr>
        <p:spPr bwMode="auto">
          <a:xfrm>
            <a:off x="1011258" y="3661955"/>
            <a:ext cx="2596084" cy="150239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29"/>
          <p:cNvSpPr>
            <a:spLocks/>
          </p:cNvSpPr>
          <p:nvPr/>
        </p:nvSpPr>
        <p:spPr bwMode="auto">
          <a:xfrm>
            <a:off x="2312178" y="4413151"/>
            <a:ext cx="1295164" cy="1099450"/>
          </a:xfrm>
          <a:custGeom>
            <a:avLst/>
            <a:gdLst>
              <a:gd name="T0" fmla="*/ 450 w 450"/>
              <a:gd name="T1" fmla="*/ 0 h 382"/>
              <a:gd name="T2" fmla="*/ 450 w 450"/>
              <a:gd name="T3" fmla="*/ 121 h 382"/>
              <a:gd name="T4" fmla="*/ 0 w 450"/>
              <a:gd name="T5" fmla="*/ 382 h 382"/>
              <a:gd name="T6" fmla="*/ 0 w 450"/>
              <a:gd name="T7" fmla="*/ 261 h 382"/>
              <a:gd name="T8" fmla="*/ 450 w 450"/>
              <a:gd name="T9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2">
                <a:moveTo>
                  <a:pt x="450" y="0"/>
                </a:moveTo>
                <a:lnTo>
                  <a:pt x="450" y="121"/>
                </a:lnTo>
                <a:lnTo>
                  <a:pt x="0" y="382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chemeClr val="tx1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1" name="Freeform 30"/>
          <p:cNvSpPr>
            <a:spLocks/>
          </p:cNvSpPr>
          <p:nvPr/>
        </p:nvSpPr>
        <p:spPr bwMode="auto">
          <a:xfrm>
            <a:off x="1011258" y="4413151"/>
            <a:ext cx="1300920" cy="1099450"/>
          </a:xfrm>
          <a:custGeom>
            <a:avLst/>
            <a:gdLst>
              <a:gd name="T0" fmla="*/ 452 w 452"/>
              <a:gd name="T1" fmla="*/ 261 h 382"/>
              <a:gd name="T2" fmla="*/ 452 w 452"/>
              <a:gd name="T3" fmla="*/ 382 h 382"/>
              <a:gd name="T4" fmla="*/ 0 w 452"/>
              <a:gd name="T5" fmla="*/ 121 h 382"/>
              <a:gd name="T6" fmla="*/ 0 w 452"/>
              <a:gd name="T7" fmla="*/ 0 h 382"/>
              <a:gd name="T8" fmla="*/ 452 w 452"/>
              <a:gd name="T9" fmla="*/ 261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2">
                <a:moveTo>
                  <a:pt x="452" y="261"/>
                </a:moveTo>
                <a:lnTo>
                  <a:pt x="452" y="382"/>
                </a:lnTo>
                <a:lnTo>
                  <a:pt x="0" y="121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31"/>
          <p:cNvSpPr>
            <a:spLocks/>
          </p:cNvSpPr>
          <p:nvPr/>
        </p:nvSpPr>
        <p:spPr bwMode="auto">
          <a:xfrm>
            <a:off x="1011258" y="3048912"/>
            <a:ext cx="2596084" cy="1505269"/>
          </a:xfrm>
          <a:custGeom>
            <a:avLst/>
            <a:gdLst>
              <a:gd name="T0" fmla="*/ 902 w 902"/>
              <a:gd name="T1" fmla="*/ 262 h 523"/>
              <a:gd name="T2" fmla="*/ 452 w 902"/>
              <a:gd name="T3" fmla="*/ 523 h 523"/>
              <a:gd name="T4" fmla="*/ 0 w 902"/>
              <a:gd name="T5" fmla="*/ 262 h 523"/>
              <a:gd name="T6" fmla="*/ 450 w 902"/>
              <a:gd name="T7" fmla="*/ 0 h 523"/>
              <a:gd name="T8" fmla="*/ 902 w 902"/>
              <a:gd name="T9" fmla="*/ 262 h 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3">
                <a:moveTo>
                  <a:pt x="902" y="262"/>
                </a:moveTo>
                <a:lnTo>
                  <a:pt x="452" y="523"/>
                </a:lnTo>
                <a:lnTo>
                  <a:pt x="0" y="262"/>
                </a:lnTo>
                <a:lnTo>
                  <a:pt x="450" y="0"/>
                </a:lnTo>
                <a:lnTo>
                  <a:pt x="902" y="262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Freeform 32"/>
          <p:cNvSpPr>
            <a:spLocks/>
          </p:cNvSpPr>
          <p:nvPr/>
        </p:nvSpPr>
        <p:spPr bwMode="auto">
          <a:xfrm>
            <a:off x="2312178" y="3802985"/>
            <a:ext cx="1295164" cy="1099450"/>
          </a:xfrm>
          <a:custGeom>
            <a:avLst/>
            <a:gdLst>
              <a:gd name="T0" fmla="*/ 450 w 450"/>
              <a:gd name="T1" fmla="*/ 0 h 382"/>
              <a:gd name="T2" fmla="*/ 450 w 450"/>
              <a:gd name="T3" fmla="*/ 121 h 382"/>
              <a:gd name="T4" fmla="*/ 0 w 450"/>
              <a:gd name="T5" fmla="*/ 382 h 382"/>
              <a:gd name="T6" fmla="*/ 0 w 450"/>
              <a:gd name="T7" fmla="*/ 261 h 382"/>
              <a:gd name="T8" fmla="*/ 450 w 450"/>
              <a:gd name="T9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2">
                <a:moveTo>
                  <a:pt x="450" y="0"/>
                </a:moveTo>
                <a:lnTo>
                  <a:pt x="450" y="121"/>
                </a:lnTo>
                <a:lnTo>
                  <a:pt x="0" y="382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33"/>
          <p:cNvSpPr>
            <a:spLocks/>
          </p:cNvSpPr>
          <p:nvPr/>
        </p:nvSpPr>
        <p:spPr bwMode="auto">
          <a:xfrm>
            <a:off x="1011258" y="3802985"/>
            <a:ext cx="1300920" cy="1099450"/>
          </a:xfrm>
          <a:custGeom>
            <a:avLst/>
            <a:gdLst>
              <a:gd name="T0" fmla="*/ 452 w 452"/>
              <a:gd name="T1" fmla="*/ 261 h 382"/>
              <a:gd name="T2" fmla="*/ 452 w 452"/>
              <a:gd name="T3" fmla="*/ 382 h 382"/>
              <a:gd name="T4" fmla="*/ 0 w 452"/>
              <a:gd name="T5" fmla="*/ 121 h 382"/>
              <a:gd name="T6" fmla="*/ 0 w 452"/>
              <a:gd name="T7" fmla="*/ 0 h 382"/>
              <a:gd name="T8" fmla="*/ 452 w 452"/>
              <a:gd name="T9" fmla="*/ 261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2">
                <a:moveTo>
                  <a:pt x="452" y="261"/>
                </a:moveTo>
                <a:lnTo>
                  <a:pt x="452" y="382"/>
                </a:lnTo>
                <a:lnTo>
                  <a:pt x="0" y="121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34"/>
          <p:cNvSpPr>
            <a:spLocks/>
          </p:cNvSpPr>
          <p:nvPr/>
        </p:nvSpPr>
        <p:spPr bwMode="auto">
          <a:xfrm>
            <a:off x="1011258" y="2432989"/>
            <a:ext cx="2596084" cy="150239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6" name="Freeform 35"/>
          <p:cNvSpPr>
            <a:spLocks/>
          </p:cNvSpPr>
          <p:nvPr/>
        </p:nvSpPr>
        <p:spPr bwMode="auto">
          <a:xfrm>
            <a:off x="2312178" y="3184183"/>
            <a:ext cx="1295164" cy="1102329"/>
          </a:xfrm>
          <a:custGeom>
            <a:avLst/>
            <a:gdLst>
              <a:gd name="T0" fmla="*/ 450 w 450"/>
              <a:gd name="T1" fmla="*/ 0 h 383"/>
              <a:gd name="T2" fmla="*/ 450 w 450"/>
              <a:gd name="T3" fmla="*/ 122 h 383"/>
              <a:gd name="T4" fmla="*/ 0 w 450"/>
              <a:gd name="T5" fmla="*/ 383 h 383"/>
              <a:gd name="T6" fmla="*/ 0 w 450"/>
              <a:gd name="T7" fmla="*/ 261 h 383"/>
              <a:gd name="T8" fmla="*/ 450 w 450"/>
              <a:gd name="T9" fmla="*/ 0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3">
                <a:moveTo>
                  <a:pt x="450" y="0"/>
                </a:moveTo>
                <a:lnTo>
                  <a:pt x="450" y="122"/>
                </a:lnTo>
                <a:lnTo>
                  <a:pt x="0" y="383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36"/>
          <p:cNvSpPr>
            <a:spLocks/>
          </p:cNvSpPr>
          <p:nvPr/>
        </p:nvSpPr>
        <p:spPr bwMode="auto">
          <a:xfrm>
            <a:off x="1011258" y="3184183"/>
            <a:ext cx="1300920" cy="1102329"/>
          </a:xfrm>
          <a:custGeom>
            <a:avLst/>
            <a:gdLst>
              <a:gd name="T0" fmla="*/ 452 w 452"/>
              <a:gd name="T1" fmla="*/ 261 h 383"/>
              <a:gd name="T2" fmla="*/ 452 w 452"/>
              <a:gd name="T3" fmla="*/ 383 h 383"/>
              <a:gd name="T4" fmla="*/ 0 w 452"/>
              <a:gd name="T5" fmla="*/ 122 h 383"/>
              <a:gd name="T6" fmla="*/ 0 w 452"/>
              <a:gd name="T7" fmla="*/ 0 h 383"/>
              <a:gd name="T8" fmla="*/ 452 w 452"/>
              <a:gd name="T9" fmla="*/ 261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3">
                <a:moveTo>
                  <a:pt x="452" y="261"/>
                </a:moveTo>
                <a:lnTo>
                  <a:pt x="452" y="383"/>
                </a:lnTo>
                <a:lnTo>
                  <a:pt x="0" y="122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0A276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8" name="Freeform 37"/>
          <p:cNvSpPr>
            <a:spLocks/>
          </p:cNvSpPr>
          <p:nvPr/>
        </p:nvSpPr>
        <p:spPr bwMode="auto">
          <a:xfrm>
            <a:off x="1011258" y="1817067"/>
            <a:ext cx="2596084" cy="150239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9" name="Freeform 38"/>
          <p:cNvSpPr>
            <a:spLocks/>
          </p:cNvSpPr>
          <p:nvPr/>
        </p:nvSpPr>
        <p:spPr bwMode="auto">
          <a:xfrm>
            <a:off x="2312178" y="2568261"/>
            <a:ext cx="1295164" cy="1102329"/>
          </a:xfrm>
          <a:custGeom>
            <a:avLst/>
            <a:gdLst>
              <a:gd name="T0" fmla="*/ 450 w 450"/>
              <a:gd name="T1" fmla="*/ 0 h 383"/>
              <a:gd name="T2" fmla="*/ 450 w 450"/>
              <a:gd name="T3" fmla="*/ 122 h 383"/>
              <a:gd name="T4" fmla="*/ 0 w 450"/>
              <a:gd name="T5" fmla="*/ 383 h 383"/>
              <a:gd name="T6" fmla="*/ 0 w 450"/>
              <a:gd name="T7" fmla="*/ 261 h 383"/>
              <a:gd name="T8" fmla="*/ 450 w 450"/>
              <a:gd name="T9" fmla="*/ 0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3">
                <a:moveTo>
                  <a:pt x="450" y="0"/>
                </a:moveTo>
                <a:lnTo>
                  <a:pt x="450" y="122"/>
                </a:lnTo>
                <a:lnTo>
                  <a:pt x="0" y="383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00AEC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0" name="Freeform 39"/>
          <p:cNvSpPr>
            <a:spLocks/>
          </p:cNvSpPr>
          <p:nvPr/>
        </p:nvSpPr>
        <p:spPr bwMode="auto">
          <a:xfrm>
            <a:off x="1011258" y="2568261"/>
            <a:ext cx="1300920" cy="1102329"/>
          </a:xfrm>
          <a:custGeom>
            <a:avLst/>
            <a:gdLst>
              <a:gd name="T0" fmla="*/ 452 w 452"/>
              <a:gd name="T1" fmla="*/ 261 h 383"/>
              <a:gd name="T2" fmla="*/ 452 w 452"/>
              <a:gd name="T3" fmla="*/ 383 h 383"/>
              <a:gd name="T4" fmla="*/ 0 w 452"/>
              <a:gd name="T5" fmla="*/ 122 h 383"/>
              <a:gd name="T6" fmla="*/ 0 w 452"/>
              <a:gd name="T7" fmla="*/ 0 h 383"/>
              <a:gd name="T8" fmla="*/ 452 w 452"/>
              <a:gd name="T9" fmla="*/ 261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3">
                <a:moveTo>
                  <a:pt x="452" y="261"/>
                </a:moveTo>
                <a:lnTo>
                  <a:pt x="452" y="383"/>
                </a:lnTo>
                <a:lnTo>
                  <a:pt x="0" y="122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00809E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28"/>
          <p:cNvSpPr>
            <a:spLocks/>
          </p:cNvSpPr>
          <p:nvPr/>
        </p:nvSpPr>
        <p:spPr bwMode="auto">
          <a:xfrm>
            <a:off x="8816716" y="3577116"/>
            <a:ext cx="2083343" cy="120566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rgbClr val="C8C9C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4" name="Freeform 29"/>
          <p:cNvSpPr>
            <a:spLocks/>
          </p:cNvSpPr>
          <p:nvPr/>
        </p:nvSpPr>
        <p:spPr bwMode="auto">
          <a:xfrm>
            <a:off x="9860697" y="4179946"/>
            <a:ext cx="1039362" cy="882303"/>
          </a:xfrm>
          <a:custGeom>
            <a:avLst/>
            <a:gdLst>
              <a:gd name="T0" fmla="*/ 450 w 450"/>
              <a:gd name="T1" fmla="*/ 0 h 382"/>
              <a:gd name="T2" fmla="*/ 450 w 450"/>
              <a:gd name="T3" fmla="*/ 121 h 382"/>
              <a:gd name="T4" fmla="*/ 0 w 450"/>
              <a:gd name="T5" fmla="*/ 382 h 382"/>
              <a:gd name="T6" fmla="*/ 0 w 450"/>
              <a:gd name="T7" fmla="*/ 261 h 382"/>
              <a:gd name="T8" fmla="*/ 450 w 450"/>
              <a:gd name="T9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2">
                <a:moveTo>
                  <a:pt x="450" y="0"/>
                </a:moveTo>
                <a:lnTo>
                  <a:pt x="450" y="121"/>
                </a:lnTo>
                <a:lnTo>
                  <a:pt x="0" y="382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9EA2A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5" name="Freeform 30"/>
          <p:cNvSpPr>
            <a:spLocks/>
          </p:cNvSpPr>
          <p:nvPr/>
        </p:nvSpPr>
        <p:spPr bwMode="auto">
          <a:xfrm>
            <a:off x="8816716" y="4179946"/>
            <a:ext cx="1043981" cy="882303"/>
          </a:xfrm>
          <a:custGeom>
            <a:avLst/>
            <a:gdLst>
              <a:gd name="T0" fmla="*/ 452 w 452"/>
              <a:gd name="T1" fmla="*/ 261 h 382"/>
              <a:gd name="T2" fmla="*/ 452 w 452"/>
              <a:gd name="T3" fmla="*/ 382 h 382"/>
              <a:gd name="T4" fmla="*/ 0 w 452"/>
              <a:gd name="T5" fmla="*/ 121 h 382"/>
              <a:gd name="T6" fmla="*/ 0 w 452"/>
              <a:gd name="T7" fmla="*/ 0 h 382"/>
              <a:gd name="T8" fmla="*/ 452 w 452"/>
              <a:gd name="T9" fmla="*/ 261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2">
                <a:moveTo>
                  <a:pt x="452" y="261"/>
                </a:moveTo>
                <a:lnTo>
                  <a:pt x="452" y="382"/>
                </a:lnTo>
                <a:lnTo>
                  <a:pt x="0" y="121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70737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6" name="Freeform 31"/>
          <p:cNvSpPr>
            <a:spLocks/>
          </p:cNvSpPr>
          <p:nvPr/>
        </p:nvSpPr>
        <p:spPr bwMode="auto">
          <a:xfrm>
            <a:off x="8816716" y="3085152"/>
            <a:ext cx="2083343" cy="1207970"/>
          </a:xfrm>
          <a:custGeom>
            <a:avLst/>
            <a:gdLst>
              <a:gd name="T0" fmla="*/ 902 w 902"/>
              <a:gd name="T1" fmla="*/ 262 h 523"/>
              <a:gd name="T2" fmla="*/ 452 w 902"/>
              <a:gd name="T3" fmla="*/ 523 h 523"/>
              <a:gd name="T4" fmla="*/ 0 w 902"/>
              <a:gd name="T5" fmla="*/ 262 h 523"/>
              <a:gd name="T6" fmla="*/ 450 w 902"/>
              <a:gd name="T7" fmla="*/ 0 h 523"/>
              <a:gd name="T8" fmla="*/ 902 w 902"/>
              <a:gd name="T9" fmla="*/ 262 h 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3">
                <a:moveTo>
                  <a:pt x="902" y="262"/>
                </a:moveTo>
                <a:lnTo>
                  <a:pt x="452" y="523"/>
                </a:lnTo>
                <a:lnTo>
                  <a:pt x="0" y="262"/>
                </a:lnTo>
                <a:lnTo>
                  <a:pt x="450" y="0"/>
                </a:lnTo>
                <a:lnTo>
                  <a:pt x="902" y="262"/>
                </a:ln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7" name="Freeform 32"/>
          <p:cNvSpPr>
            <a:spLocks/>
          </p:cNvSpPr>
          <p:nvPr/>
        </p:nvSpPr>
        <p:spPr bwMode="auto">
          <a:xfrm>
            <a:off x="9860697" y="3690291"/>
            <a:ext cx="1039362" cy="882303"/>
          </a:xfrm>
          <a:custGeom>
            <a:avLst/>
            <a:gdLst>
              <a:gd name="T0" fmla="*/ 450 w 450"/>
              <a:gd name="T1" fmla="*/ 0 h 382"/>
              <a:gd name="T2" fmla="*/ 450 w 450"/>
              <a:gd name="T3" fmla="*/ 121 h 382"/>
              <a:gd name="T4" fmla="*/ 0 w 450"/>
              <a:gd name="T5" fmla="*/ 382 h 382"/>
              <a:gd name="T6" fmla="*/ 0 w 450"/>
              <a:gd name="T7" fmla="*/ 261 h 382"/>
              <a:gd name="T8" fmla="*/ 450 w 450"/>
              <a:gd name="T9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2">
                <a:moveTo>
                  <a:pt x="450" y="0"/>
                </a:moveTo>
                <a:lnTo>
                  <a:pt x="450" y="121"/>
                </a:lnTo>
                <a:lnTo>
                  <a:pt x="0" y="382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98A4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8" name="Freeform 33"/>
          <p:cNvSpPr>
            <a:spLocks/>
          </p:cNvSpPr>
          <p:nvPr/>
        </p:nvSpPr>
        <p:spPr bwMode="auto">
          <a:xfrm>
            <a:off x="8816716" y="3690291"/>
            <a:ext cx="1043981" cy="882303"/>
          </a:xfrm>
          <a:custGeom>
            <a:avLst/>
            <a:gdLst>
              <a:gd name="T0" fmla="*/ 452 w 452"/>
              <a:gd name="T1" fmla="*/ 261 h 382"/>
              <a:gd name="T2" fmla="*/ 452 w 452"/>
              <a:gd name="T3" fmla="*/ 382 h 382"/>
              <a:gd name="T4" fmla="*/ 0 w 452"/>
              <a:gd name="T5" fmla="*/ 121 h 382"/>
              <a:gd name="T6" fmla="*/ 0 w 452"/>
              <a:gd name="T7" fmla="*/ 0 h 382"/>
              <a:gd name="T8" fmla="*/ 452 w 452"/>
              <a:gd name="T9" fmla="*/ 261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2">
                <a:moveTo>
                  <a:pt x="452" y="261"/>
                </a:moveTo>
                <a:lnTo>
                  <a:pt x="452" y="382"/>
                </a:lnTo>
                <a:lnTo>
                  <a:pt x="0" y="121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75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9" name="Freeform 34"/>
          <p:cNvSpPr>
            <a:spLocks/>
          </p:cNvSpPr>
          <p:nvPr/>
        </p:nvSpPr>
        <p:spPr bwMode="auto">
          <a:xfrm>
            <a:off x="8816716" y="2590877"/>
            <a:ext cx="2083343" cy="120566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rgbClr val="B7CDC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0" name="Freeform 35"/>
          <p:cNvSpPr>
            <a:spLocks/>
          </p:cNvSpPr>
          <p:nvPr/>
        </p:nvSpPr>
        <p:spPr bwMode="auto">
          <a:xfrm>
            <a:off x="9860697" y="3193706"/>
            <a:ext cx="1039362" cy="884613"/>
          </a:xfrm>
          <a:custGeom>
            <a:avLst/>
            <a:gdLst>
              <a:gd name="T0" fmla="*/ 450 w 450"/>
              <a:gd name="T1" fmla="*/ 0 h 383"/>
              <a:gd name="T2" fmla="*/ 450 w 450"/>
              <a:gd name="T3" fmla="*/ 122 h 383"/>
              <a:gd name="T4" fmla="*/ 0 w 450"/>
              <a:gd name="T5" fmla="*/ 383 h 383"/>
              <a:gd name="T6" fmla="*/ 0 w 450"/>
              <a:gd name="T7" fmla="*/ 261 h 383"/>
              <a:gd name="T8" fmla="*/ 450 w 450"/>
              <a:gd name="T9" fmla="*/ 0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3">
                <a:moveTo>
                  <a:pt x="450" y="0"/>
                </a:moveTo>
                <a:lnTo>
                  <a:pt x="450" y="122"/>
                </a:lnTo>
                <a:lnTo>
                  <a:pt x="0" y="383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9AB9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1" name="Freeform 36"/>
          <p:cNvSpPr>
            <a:spLocks/>
          </p:cNvSpPr>
          <p:nvPr/>
        </p:nvSpPr>
        <p:spPr bwMode="auto">
          <a:xfrm>
            <a:off x="8816716" y="3193706"/>
            <a:ext cx="1043981" cy="884613"/>
          </a:xfrm>
          <a:custGeom>
            <a:avLst/>
            <a:gdLst>
              <a:gd name="T0" fmla="*/ 452 w 452"/>
              <a:gd name="T1" fmla="*/ 261 h 383"/>
              <a:gd name="T2" fmla="*/ 452 w 452"/>
              <a:gd name="T3" fmla="*/ 383 h 383"/>
              <a:gd name="T4" fmla="*/ 0 w 452"/>
              <a:gd name="T5" fmla="*/ 122 h 383"/>
              <a:gd name="T6" fmla="*/ 0 w 452"/>
              <a:gd name="T7" fmla="*/ 0 h 383"/>
              <a:gd name="T8" fmla="*/ 452 w 452"/>
              <a:gd name="T9" fmla="*/ 261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3">
                <a:moveTo>
                  <a:pt x="452" y="261"/>
                </a:moveTo>
                <a:lnTo>
                  <a:pt x="452" y="383"/>
                </a:lnTo>
                <a:lnTo>
                  <a:pt x="0" y="122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2" name="Freeform 37"/>
          <p:cNvSpPr>
            <a:spLocks/>
          </p:cNvSpPr>
          <p:nvPr/>
        </p:nvSpPr>
        <p:spPr bwMode="auto">
          <a:xfrm>
            <a:off x="8816716" y="2096603"/>
            <a:ext cx="2083343" cy="120566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3" name="Freeform 38"/>
          <p:cNvSpPr>
            <a:spLocks/>
          </p:cNvSpPr>
          <p:nvPr/>
        </p:nvSpPr>
        <p:spPr bwMode="auto">
          <a:xfrm>
            <a:off x="9860697" y="2699432"/>
            <a:ext cx="1039362" cy="884613"/>
          </a:xfrm>
          <a:custGeom>
            <a:avLst/>
            <a:gdLst>
              <a:gd name="T0" fmla="*/ 450 w 450"/>
              <a:gd name="T1" fmla="*/ 0 h 383"/>
              <a:gd name="T2" fmla="*/ 450 w 450"/>
              <a:gd name="T3" fmla="*/ 122 h 383"/>
              <a:gd name="T4" fmla="*/ 0 w 450"/>
              <a:gd name="T5" fmla="*/ 383 h 383"/>
              <a:gd name="T6" fmla="*/ 0 w 450"/>
              <a:gd name="T7" fmla="*/ 261 h 383"/>
              <a:gd name="T8" fmla="*/ 450 w 450"/>
              <a:gd name="T9" fmla="*/ 0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3">
                <a:moveTo>
                  <a:pt x="450" y="0"/>
                </a:moveTo>
                <a:lnTo>
                  <a:pt x="450" y="122"/>
                </a:lnTo>
                <a:lnTo>
                  <a:pt x="0" y="383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A3938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4" name="Freeform 39"/>
          <p:cNvSpPr>
            <a:spLocks/>
          </p:cNvSpPr>
          <p:nvPr/>
        </p:nvSpPr>
        <p:spPr bwMode="auto">
          <a:xfrm>
            <a:off x="8816716" y="2699432"/>
            <a:ext cx="1043981" cy="884613"/>
          </a:xfrm>
          <a:custGeom>
            <a:avLst/>
            <a:gdLst>
              <a:gd name="T0" fmla="*/ 452 w 452"/>
              <a:gd name="T1" fmla="*/ 261 h 383"/>
              <a:gd name="T2" fmla="*/ 452 w 452"/>
              <a:gd name="T3" fmla="*/ 383 h 383"/>
              <a:gd name="T4" fmla="*/ 0 w 452"/>
              <a:gd name="T5" fmla="*/ 122 h 383"/>
              <a:gd name="T6" fmla="*/ 0 w 452"/>
              <a:gd name="T7" fmla="*/ 0 h 383"/>
              <a:gd name="T8" fmla="*/ 452 w 452"/>
              <a:gd name="T9" fmla="*/ 261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3">
                <a:moveTo>
                  <a:pt x="452" y="261"/>
                </a:moveTo>
                <a:lnTo>
                  <a:pt x="452" y="383"/>
                </a:lnTo>
                <a:lnTo>
                  <a:pt x="0" y="122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7A695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524581668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Cuadrados</a:t>
            </a:r>
            <a:r>
              <a:rPr lang="en-US" dirty="0"/>
              <a:t> </a:t>
            </a:r>
            <a:r>
              <a:rPr lang="en-US" dirty="0" err="1"/>
              <a:t>apilados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C9124B2-7B4E-1D40-B8FA-32B451F67AA6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66</a:t>
            </a:fld>
            <a:endParaRPr 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4470400" y="18170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</a:rPr>
              <a:t>01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046133" y="1499959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2"/>
                </a:solidFill>
              </a:rPr>
              <a:t>Opción</a:t>
            </a:r>
            <a:r>
              <a:rPr lang="en-US" sz="1800" b="1" dirty="0">
                <a:solidFill>
                  <a:schemeClr val="accent2"/>
                </a:solidFill>
              </a:rPr>
              <a:t> A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046132" y="1853353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470400" y="291228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tx1">
                    <a:lumMod val="50000"/>
                  </a:schemeClr>
                </a:solidFill>
              </a:rPr>
              <a:t>02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046133" y="259517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tx1">
                    <a:lumMod val="50000"/>
                  </a:schemeClr>
                </a:solidFill>
              </a:rPr>
              <a:t>Opción</a:t>
            </a:r>
            <a:r>
              <a:rPr lang="en-US" sz="1800" b="1" dirty="0">
                <a:solidFill>
                  <a:schemeClr val="tx1">
                    <a:lumMod val="50000"/>
                  </a:schemeClr>
                </a:solidFill>
              </a:rPr>
              <a:t> A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046132" y="2948570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470400" y="4053308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046133" y="3736200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/>
              <a:t>Opción</a:t>
            </a:r>
            <a:r>
              <a:rPr lang="en-US" sz="1800" b="1" dirty="0"/>
              <a:t> A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5046132" y="4089594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470400" y="5255685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>
                    <a:lumMod val="65000"/>
                  </a:schemeClr>
                </a:solidFill>
              </a:rPr>
              <a:t>04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5046133" y="49385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bg1">
                    <a:lumMod val="65000"/>
                  </a:schemeClr>
                </a:solidFill>
              </a:rPr>
              <a:t>Opción</a:t>
            </a:r>
            <a:r>
              <a:rPr lang="en-US" sz="1800" b="1" dirty="0">
                <a:solidFill>
                  <a:schemeClr val="bg1">
                    <a:lumMod val="65000"/>
                  </a:schemeClr>
                </a:solidFill>
              </a:rPr>
              <a:t> A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046132" y="5291971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51" name="Freeform 28"/>
          <p:cNvSpPr>
            <a:spLocks/>
          </p:cNvSpPr>
          <p:nvPr/>
        </p:nvSpPr>
        <p:spPr bwMode="auto">
          <a:xfrm>
            <a:off x="1011258" y="3661955"/>
            <a:ext cx="2596084" cy="150239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29"/>
          <p:cNvSpPr>
            <a:spLocks/>
          </p:cNvSpPr>
          <p:nvPr/>
        </p:nvSpPr>
        <p:spPr bwMode="auto">
          <a:xfrm>
            <a:off x="2312178" y="4413151"/>
            <a:ext cx="1295164" cy="1099450"/>
          </a:xfrm>
          <a:custGeom>
            <a:avLst/>
            <a:gdLst>
              <a:gd name="T0" fmla="*/ 450 w 450"/>
              <a:gd name="T1" fmla="*/ 0 h 382"/>
              <a:gd name="T2" fmla="*/ 450 w 450"/>
              <a:gd name="T3" fmla="*/ 121 h 382"/>
              <a:gd name="T4" fmla="*/ 0 w 450"/>
              <a:gd name="T5" fmla="*/ 382 h 382"/>
              <a:gd name="T6" fmla="*/ 0 w 450"/>
              <a:gd name="T7" fmla="*/ 261 h 382"/>
              <a:gd name="T8" fmla="*/ 450 w 450"/>
              <a:gd name="T9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2">
                <a:moveTo>
                  <a:pt x="450" y="0"/>
                </a:moveTo>
                <a:lnTo>
                  <a:pt x="450" y="121"/>
                </a:lnTo>
                <a:lnTo>
                  <a:pt x="0" y="382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1" name="Freeform 30"/>
          <p:cNvSpPr>
            <a:spLocks/>
          </p:cNvSpPr>
          <p:nvPr/>
        </p:nvSpPr>
        <p:spPr bwMode="auto">
          <a:xfrm>
            <a:off x="1011258" y="4413151"/>
            <a:ext cx="1300920" cy="1099450"/>
          </a:xfrm>
          <a:custGeom>
            <a:avLst/>
            <a:gdLst>
              <a:gd name="T0" fmla="*/ 452 w 452"/>
              <a:gd name="T1" fmla="*/ 261 h 382"/>
              <a:gd name="T2" fmla="*/ 452 w 452"/>
              <a:gd name="T3" fmla="*/ 382 h 382"/>
              <a:gd name="T4" fmla="*/ 0 w 452"/>
              <a:gd name="T5" fmla="*/ 121 h 382"/>
              <a:gd name="T6" fmla="*/ 0 w 452"/>
              <a:gd name="T7" fmla="*/ 0 h 382"/>
              <a:gd name="T8" fmla="*/ 452 w 452"/>
              <a:gd name="T9" fmla="*/ 261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2">
                <a:moveTo>
                  <a:pt x="452" y="261"/>
                </a:moveTo>
                <a:lnTo>
                  <a:pt x="452" y="382"/>
                </a:lnTo>
                <a:lnTo>
                  <a:pt x="0" y="121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31"/>
          <p:cNvSpPr>
            <a:spLocks/>
          </p:cNvSpPr>
          <p:nvPr/>
        </p:nvSpPr>
        <p:spPr bwMode="auto">
          <a:xfrm>
            <a:off x="1011258" y="3048912"/>
            <a:ext cx="2596084" cy="1505269"/>
          </a:xfrm>
          <a:custGeom>
            <a:avLst/>
            <a:gdLst>
              <a:gd name="T0" fmla="*/ 902 w 902"/>
              <a:gd name="T1" fmla="*/ 262 h 523"/>
              <a:gd name="T2" fmla="*/ 452 w 902"/>
              <a:gd name="T3" fmla="*/ 523 h 523"/>
              <a:gd name="T4" fmla="*/ 0 w 902"/>
              <a:gd name="T5" fmla="*/ 262 h 523"/>
              <a:gd name="T6" fmla="*/ 450 w 902"/>
              <a:gd name="T7" fmla="*/ 0 h 523"/>
              <a:gd name="T8" fmla="*/ 902 w 902"/>
              <a:gd name="T9" fmla="*/ 262 h 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3">
                <a:moveTo>
                  <a:pt x="902" y="262"/>
                </a:moveTo>
                <a:lnTo>
                  <a:pt x="452" y="523"/>
                </a:lnTo>
                <a:lnTo>
                  <a:pt x="0" y="262"/>
                </a:lnTo>
                <a:lnTo>
                  <a:pt x="450" y="0"/>
                </a:lnTo>
                <a:lnTo>
                  <a:pt x="902" y="26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Freeform 32"/>
          <p:cNvSpPr>
            <a:spLocks/>
          </p:cNvSpPr>
          <p:nvPr/>
        </p:nvSpPr>
        <p:spPr bwMode="auto">
          <a:xfrm>
            <a:off x="2312178" y="3802985"/>
            <a:ext cx="1295164" cy="1099450"/>
          </a:xfrm>
          <a:custGeom>
            <a:avLst/>
            <a:gdLst>
              <a:gd name="T0" fmla="*/ 450 w 450"/>
              <a:gd name="T1" fmla="*/ 0 h 382"/>
              <a:gd name="T2" fmla="*/ 450 w 450"/>
              <a:gd name="T3" fmla="*/ 121 h 382"/>
              <a:gd name="T4" fmla="*/ 0 w 450"/>
              <a:gd name="T5" fmla="*/ 382 h 382"/>
              <a:gd name="T6" fmla="*/ 0 w 450"/>
              <a:gd name="T7" fmla="*/ 261 h 382"/>
              <a:gd name="T8" fmla="*/ 450 w 450"/>
              <a:gd name="T9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2">
                <a:moveTo>
                  <a:pt x="450" y="0"/>
                </a:moveTo>
                <a:lnTo>
                  <a:pt x="450" y="121"/>
                </a:lnTo>
                <a:lnTo>
                  <a:pt x="0" y="382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33"/>
          <p:cNvSpPr>
            <a:spLocks/>
          </p:cNvSpPr>
          <p:nvPr/>
        </p:nvSpPr>
        <p:spPr bwMode="auto">
          <a:xfrm>
            <a:off x="1011258" y="3802985"/>
            <a:ext cx="1300920" cy="1099450"/>
          </a:xfrm>
          <a:custGeom>
            <a:avLst/>
            <a:gdLst>
              <a:gd name="T0" fmla="*/ 452 w 452"/>
              <a:gd name="T1" fmla="*/ 261 h 382"/>
              <a:gd name="T2" fmla="*/ 452 w 452"/>
              <a:gd name="T3" fmla="*/ 382 h 382"/>
              <a:gd name="T4" fmla="*/ 0 w 452"/>
              <a:gd name="T5" fmla="*/ 121 h 382"/>
              <a:gd name="T6" fmla="*/ 0 w 452"/>
              <a:gd name="T7" fmla="*/ 0 h 382"/>
              <a:gd name="T8" fmla="*/ 452 w 452"/>
              <a:gd name="T9" fmla="*/ 261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2">
                <a:moveTo>
                  <a:pt x="452" y="261"/>
                </a:moveTo>
                <a:lnTo>
                  <a:pt x="452" y="382"/>
                </a:lnTo>
                <a:lnTo>
                  <a:pt x="0" y="121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34"/>
          <p:cNvSpPr>
            <a:spLocks/>
          </p:cNvSpPr>
          <p:nvPr/>
        </p:nvSpPr>
        <p:spPr bwMode="auto">
          <a:xfrm>
            <a:off x="1011258" y="2432989"/>
            <a:ext cx="2596084" cy="150239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6" name="Freeform 35"/>
          <p:cNvSpPr>
            <a:spLocks/>
          </p:cNvSpPr>
          <p:nvPr/>
        </p:nvSpPr>
        <p:spPr bwMode="auto">
          <a:xfrm>
            <a:off x="2312178" y="3184183"/>
            <a:ext cx="1295164" cy="1102329"/>
          </a:xfrm>
          <a:custGeom>
            <a:avLst/>
            <a:gdLst>
              <a:gd name="T0" fmla="*/ 450 w 450"/>
              <a:gd name="T1" fmla="*/ 0 h 383"/>
              <a:gd name="T2" fmla="*/ 450 w 450"/>
              <a:gd name="T3" fmla="*/ 122 h 383"/>
              <a:gd name="T4" fmla="*/ 0 w 450"/>
              <a:gd name="T5" fmla="*/ 383 h 383"/>
              <a:gd name="T6" fmla="*/ 0 w 450"/>
              <a:gd name="T7" fmla="*/ 261 h 383"/>
              <a:gd name="T8" fmla="*/ 450 w 450"/>
              <a:gd name="T9" fmla="*/ 0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3">
                <a:moveTo>
                  <a:pt x="450" y="0"/>
                </a:moveTo>
                <a:lnTo>
                  <a:pt x="450" y="122"/>
                </a:lnTo>
                <a:lnTo>
                  <a:pt x="0" y="383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36"/>
          <p:cNvSpPr>
            <a:spLocks/>
          </p:cNvSpPr>
          <p:nvPr/>
        </p:nvSpPr>
        <p:spPr bwMode="auto">
          <a:xfrm>
            <a:off x="1011258" y="3184183"/>
            <a:ext cx="1300920" cy="1102329"/>
          </a:xfrm>
          <a:custGeom>
            <a:avLst/>
            <a:gdLst>
              <a:gd name="T0" fmla="*/ 452 w 452"/>
              <a:gd name="T1" fmla="*/ 261 h 383"/>
              <a:gd name="T2" fmla="*/ 452 w 452"/>
              <a:gd name="T3" fmla="*/ 383 h 383"/>
              <a:gd name="T4" fmla="*/ 0 w 452"/>
              <a:gd name="T5" fmla="*/ 122 h 383"/>
              <a:gd name="T6" fmla="*/ 0 w 452"/>
              <a:gd name="T7" fmla="*/ 0 h 383"/>
              <a:gd name="T8" fmla="*/ 452 w 452"/>
              <a:gd name="T9" fmla="*/ 261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3">
                <a:moveTo>
                  <a:pt x="452" y="261"/>
                </a:moveTo>
                <a:lnTo>
                  <a:pt x="452" y="383"/>
                </a:lnTo>
                <a:lnTo>
                  <a:pt x="0" y="122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chemeClr val="tx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8" name="Freeform 37"/>
          <p:cNvSpPr>
            <a:spLocks/>
          </p:cNvSpPr>
          <p:nvPr/>
        </p:nvSpPr>
        <p:spPr bwMode="auto">
          <a:xfrm>
            <a:off x="1011258" y="1817067"/>
            <a:ext cx="2596084" cy="150239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rgbClr val="F7F9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9" name="Freeform 38"/>
          <p:cNvSpPr>
            <a:spLocks/>
          </p:cNvSpPr>
          <p:nvPr/>
        </p:nvSpPr>
        <p:spPr bwMode="auto">
          <a:xfrm>
            <a:off x="2312178" y="2568261"/>
            <a:ext cx="1295164" cy="1102329"/>
          </a:xfrm>
          <a:custGeom>
            <a:avLst/>
            <a:gdLst>
              <a:gd name="T0" fmla="*/ 450 w 450"/>
              <a:gd name="T1" fmla="*/ 0 h 383"/>
              <a:gd name="T2" fmla="*/ 450 w 450"/>
              <a:gd name="T3" fmla="*/ 122 h 383"/>
              <a:gd name="T4" fmla="*/ 0 w 450"/>
              <a:gd name="T5" fmla="*/ 383 h 383"/>
              <a:gd name="T6" fmla="*/ 0 w 450"/>
              <a:gd name="T7" fmla="*/ 261 h 383"/>
              <a:gd name="T8" fmla="*/ 450 w 450"/>
              <a:gd name="T9" fmla="*/ 0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3">
                <a:moveTo>
                  <a:pt x="450" y="0"/>
                </a:moveTo>
                <a:lnTo>
                  <a:pt x="450" y="122"/>
                </a:lnTo>
                <a:lnTo>
                  <a:pt x="0" y="383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EEF28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0" name="Freeform 39"/>
          <p:cNvSpPr>
            <a:spLocks/>
          </p:cNvSpPr>
          <p:nvPr/>
        </p:nvSpPr>
        <p:spPr bwMode="auto">
          <a:xfrm>
            <a:off x="1011258" y="2568261"/>
            <a:ext cx="1300920" cy="1102329"/>
          </a:xfrm>
          <a:custGeom>
            <a:avLst/>
            <a:gdLst>
              <a:gd name="T0" fmla="*/ 452 w 452"/>
              <a:gd name="T1" fmla="*/ 261 h 383"/>
              <a:gd name="T2" fmla="*/ 452 w 452"/>
              <a:gd name="T3" fmla="*/ 383 h 383"/>
              <a:gd name="T4" fmla="*/ 0 w 452"/>
              <a:gd name="T5" fmla="*/ 122 h 383"/>
              <a:gd name="T6" fmla="*/ 0 w 452"/>
              <a:gd name="T7" fmla="*/ 0 h 383"/>
              <a:gd name="T8" fmla="*/ 452 w 452"/>
              <a:gd name="T9" fmla="*/ 261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3">
                <a:moveTo>
                  <a:pt x="452" y="261"/>
                </a:moveTo>
                <a:lnTo>
                  <a:pt x="452" y="383"/>
                </a:lnTo>
                <a:lnTo>
                  <a:pt x="0" y="122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28"/>
          <p:cNvSpPr>
            <a:spLocks/>
          </p:cNvSpPr>
          <p:nvPr/>
        </p:nvSpPr>
        <p:spPr bwMode="auto">
          <a:xfrm>
            <a:off x="8816716" y="3577116"/>
            <a:ext cx="2083343" cy="120566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rgbClr val="F3F3F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4" name="Freeform 29"/>
          <p:cNvSpPr>
            <a:spLocks/>
          </p:cNvSpPr>
          <p:nvPr/>
        </p:nvSpPr>
        <p:spPr bwMode="auto">
          <a:xfrm>
            <a:off x="9860697" y="4179946"/>
            <a:ext cx="1039362" cy="882303"/>
          </a:xfrm>
          <a:custGeom>
            <a:avLst/>
            <a:gdLst>
              <a:gd name="T0" fmla="*/ 450 w 450"/>
              <a:gd name="T1" fmla="*/ 0 h 382"/>
              <a:gd name="T2" fmla="*/ 450 w 450"/>
              <a:gd name="T3" fmla="*/ 121 h 382"/>
              <a:gd name="T4" fmla="*/ 0 w 450"/>
              <a:gd name="T5" fmla="*/ 382 h 382"/>
              <a:gd name="T6" fmla="*/ 0 w 450"/>
              <a:gd name="T7" fmla="*/ 261 h 382"/>
              <a:gd name="T8" fmla="*/ 450 w 450"/>
              <a:gd name="T9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2">
                <a:moveTo>
                  <a:pt x="450" y="0"/>
                </a:moveTo>
                <a:lnTo>
                  <a:pt x="450" y="121"/>
                </a:lnTo>
                <a:lnTo>
                  <a:pt x="0" y="382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5" name="Freeform 30"/>
          <p:cNvSpPr>
            <a:spLocks/>
          </p:cNvSpPr>
          <p:nvPr/>
        </p:nvSpPr>
        <p:spPr bwMode="auto">
          <a:xfrm>
            <a:off x="8816716" y="4179946"/>
            <a:ext cx="1043981" cy="882303"/>
          </a:xfrm>
          <a:custGeom>
            <a:avLst/>
            <a:gdLst>
              <a:gd name="T0" fmla="*/ 452 w 452"/>
              <a:gd name="T1" fmla="*/ 261 h 382"/>
              <a:gd name="T2" fmla="*/ 452 w 452"/>
              <a:gd name="T3" fmla="*/ 382 h 382"/>
              <a:gd name="T4" fmla="*/ 0 w 452"/>
              <a:gd name="T5" fmla="*/ 121 h 382"/>
              <a:gd name="T6" fmla="*/ 0 w 452"/>
              <a:gd name="T7" fmla="*/ 0 h 382"/>
              <a:gd name="T8" fmla="*/ 452 w 452"/>
              <a:gd name="T9" fmla="*/ 261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2">
                <a:moveTo>
                  <a:pt x="452" y="261"/>
                </a:moveTo>
                <a:lnTo>
                  <a:pt x="452" y="382"/>
                </a:lnTo>
                <a:lnTo>
                  <a:pt x="0" y="121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A6A6A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6" name="Freeform 31"/>
          <p:cNvSpPr>
            <a:spLocks/>
          </p:cNvSpPr>
          <p:nvPr/>
        </p:nvSpPr>
        <p:spPr bwMode="auto">
          <a:xfrm>
            <a:off x="8816716" y="3085152"/>
            <a:ext cx="2083343" cy="1207970"/>
          </a:xfrm>
          <a:custGeom>
            <a:avLst/>
            <a:gdLst>
              <a:gd name="T0" fmla="*/ 902 w 902"/>
              <a:gd name="T1" fmla="*/ 262 h 523"/>
              <a:gd name="T2" fmla="*/ 452 w 902"/>
              <a:gd name="T3" fmla="*/ 523 h 523"/>
              <a:gd name="T4" fmla="*/ 0 w 902"/>
              <a:gd name="T5" fmla="*/ 262 h 523"/>
              <a:gd name="T6" fmla="*/ 450 w 902"/>
              <a:gd name="T7" fmla="*/ 0 h 523"/>
              <a:gd name="T8" fmla="*/ 902 w 902"/>
              <a:gd name="T9" fmla="*/ 262 h 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3">
                <a:moveTo>
                  <a:pt x="902" y="262"/>
                </a:moveTo>
                <a:lnTo>
                  <a:pt x="452" y="523"/>
                </a:lnTo>
                <a:lnTo>
                  <a:pt x="0" y="262"/>
                </a:lnTo>
                <a:lnTo>
                  <a:pt x="450" y="0"/>
                </a:lnTo>
                <a:lnTo>
                  <a:pt x="902" y="262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7" name="Freeform 32"/>
          <p:cNvSpPr>
            <a:spLocks/>
          </p:cNvSpPr>
          <p:nvPr/>
        </p:nvSpPr>
        <p:spPr bwMode="auto">
          <a:xfrm>
            <a:off x="9860697" y="3690291"/>
            <a:ext cx="1039362" cy="882303"/>
          </a:xfrm>
          <a:custGeom>
            <a:avLst/>
            <a:gdLst>
              <a:gd name="T0" fmla="*/ 450 w 450"/>
              <a:gd name="T1" fmla="*/ 0 h 382"/>
              <a:gd name="T2" fmla="*/ 450 w 450"/>
              <a:gd name="T3" fmla="*/ 121 h 382"/>
              <a:gd name="T4" fmla="*/ 0 w 450"/>
              <a:gd name="T5" fmla="*/ 382 h 382"/>
              <a:gd name="T6" fmla="*/ 0 w 450"/>
              <a:gd name="T7" fmla="*/ 261 h 382"/>
              <a:gd name="T8" fmla="*/ 450 w 450"/>
              <a:gd name="T9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2">
                <a:moveTo>
                  <a:pt x="450" y="0"/>
                </a:moveTo>
                <a:lnTo>
                  <a:pt x="450" y="121"/>
                </a:lnTo>
                <a:lnTo>
                  <a:pt x="0" y="382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A6A6A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8" name="Freeform 33"/>
          <p:cNvSpPr>
            <a:spLocks/>
          </p:cNvSpPr>
          <p:nvPr/>
        </p:nvSpPr>
        <p:spPr bwMode="auto">
          <a:xfrm>
            <a:off x="8816716" y="3690291"/>
            <a:ext cx="1043981" cy="882303"/>
          </a:xfrm>
          <a:custGeom>
            <a:avLst/>
            <a:gdLst>
              <a:gd name="T0" fmla="*/ 452 w 452"/>
              <a:gd name="T1" fmla="*/ 261 h 382"/>
              <a:gd name="T2" fmla="*/ 452 w 452"/>
              <a:gd name="T3" fmla="*/ 382 h 382"/>
              <a:gd name="T4" fmla="*/ 0 w 452"/>
              <a:gd name="T5" fmla="*/ 121 h 382"/>
              <a:gd name="T6" fmla="*/ 0 w 452"/>
              <a:gd name="T7" fmla="*/ 0 h 382"/>
              <a:gd name="T8" fmla="*/ 452 w 452"/>
              <a:gd name="T9" fmla="*/ 261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2">
                <a:moveTo>
                  <a:pt x="452" y="261"/>
                </a:moveTo>
                <a:lnTo>
                  <a:pt x="452" y="382"/>
                </a:lnTo>
                <a:lnTo>
                  <a:pt x="0" y="121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65686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9" name="Freeform 34"/>
          <p:cNvSpPr>
            <a:spLocks/>
          </p:cNvSpPr>
          <p:nvPr/>
        </p:nvSpPr>
        <p:spPr bwMode="auto">
          <a:xfrm>
            <a:off x="8816716" y="2590877"/>
            <a:ext cx="2083343" cy="120566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rgbClr val="D2CCB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0" name="Freeform 35"/>
          <p:cNvSpPr>
            <a:spLocks/>
          </p:cNvSpPr>
          <p:nvPr/>
        </p:nvSpPr>
        <p:spPr bwMode="auto">
          <a:xfrm>
            <a:off x="9860697" y="3193706"/>
            <a:ext cx="1039362" cy="884613"/>
          </a:xfrm>
          <a:custGeom>
            <a:avLst/>
            <a:gdLst>
              <a:gd name="T0" fmla="*/ 450 w 450"/>
              <a:gd name="T1" fmla="*/ 0 h 383"/>
              <a:gd name="T2" fmla="*/ 450 w 450"/>
              <a:gd name="T3" fmla="*/ 122 h 383"/>
              <a:gd name="T4" fmla="*/ 0 w 450"/>
              <a:gd name="T5" fmla="*/ 383 h 383"/>
              <a:gd name="T6" fmla="*/ 0 w 450"/>
              <a:gd name="T7" fmla="*/ 261 h 383"/>
              <a:gd name="T8" fmla="*/ 450 w 450"/>
              <a:gd name="T9" fmla="*/ 0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3">
                <a:moveTo>
                  <a:pt x="450" y="0"/>
                </a:moveTo>
                <a:lnTo>
                  <a:pt x="450" y="122"/>
                </a:lnTo>
                <a:lnTo>
                  <a:pt x="0" y="383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B7B09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1" name="Freeform 36"/>
          <p:cNvSpPr>
            <a:spLocks/>
          </p:cNvSpPr>
          <p:nvPr/>
        </p:nvSpPr>
        <p:spPr bwMode="auto">
          <a:xfrm>
            <a:off x="8816716" y="3193706"/>
            <a:ext cx="1043981" cy="884613"/>
          </a:xfrm>
          <a:custGeom>
            <a:avLst/>
            <a:gdLst>
              <a:gd name="T0" fmla="*/ 452 w 452"/>
              <a:gd name="T1" fmla="*/ 261 h 383"/>
              <a:gd name="T2" fmla="*/ 452 w 452"/>
              <a:gd name="T3" fmla="*/ 383 h 383"/>
              <a:gd name="T4" fmla="*/ 0 w 452"/>
              <a:gd name="T5" fmla="*/ 122 h 383"/>
              <a:gd name="T6" fmla="*/ 0 w 452"/>
              <a:gd name="T7" fmla="*/ 0 h 383"/>
              <a:gd name="T8" fmla="*/ 452 w 452"/>
              <a:gd name="T9" fmla="*/ 261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3">
                <a:moveTo>
                  <a:pt x="452" y="261"/>
                </a:moveTo>
                <a:lnTo>
                  <a:pt x="452" y="383"/>
                </a:lnTo>
                <a:lnTo>
                  <a:pt x="0" y="122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2" name="Freeform 37"/>
          <p:cNvSpPr>
            <a:spLocks/>
          </p:cNvSpPr>
          <p:nvPr/>
        </p:nvSpPr>
        <p:spPr bwMode="auto">
          <a:xfrm>
            <a:off x="8816716" y="2096603"/>
            <a:ext cx="2083343" cy="120566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rgbClr val="F7F9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3" name="Freeform 38"/>
          <p:cNvSpPr>
            <a:spLocks/>
          </p:cNvSpPr>
          <p:nvPr/>
        </p:nvSpPr>
        <p:spPr bwMode="auto">
          <a:xfrm>
            <a:off x="9860697" y="2699432"/>
            <a:ext cx="1039362" cy="884613"/>
          </a:xfrm>
          <a:custGeom>
            <a:avLst/>
            <a:gdLst>
              <a:gd name="T0" fmla="*/ 450 w 450"/>
              <a:gd name="T1" fmla="*/ 0 h 383"/>
              <a:gd name="T2" fmla="*/ 450 w 450"/>
              <a:gd name="T3" fmla="*/ 122 h 383"/>
              <a:gd name="T4" fmla="*/ 0 w 450"/>
              <a:gd name="T5" fmla="*/ 383 h 383"/>
              <a:gd name="T6" fmla="*/ 0 w 450"/>
              <a:gd name="T7" fmla="*/ 261 h 383"/>
              <a:gd name="T8" fmla="*/ 450 w 450"/>
              <a:gd name="T9" fmla="*/ 0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3">
                <a:moveTo>
                  <a:pt x="450" y="0"/>
                </a:moveTo>
                <a:lnTo>
                  <a:pt x="450" y="122"/>
                </a:lnTo>
                <a:lnTo>
                  <a:pt x="0" y="383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EEF28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4" name="Freeform 39"/>
          <p:cNvSpPr>
            <a:spLocks/>
          </p:cNvSpPr>
          <p:nvPr/>
        </p:nvSpPr>
        <p:spPr bwMode="auto">
          <a:xfrm>
            <a:off x="8816716" y="2699432"/>
            <a:ext cx="1043981" cy="884613"/>
          </a:xfrm>
          <a:custGeom>
            <a:avLst/>
            <a:gdLst>
              <a:gd name="T0" fmla="*/ 452 w 452"/>
              <a:gd name="T1" fmla="*/ 261 h 383"/>
              <a:gd name="T2" fmla="*/ 452 w 452"/>
              <a:gd name="T3" fmla="*/ 383 h 383"/>
              <a:gd name="T4" fmla="*/ 0 w 452"/>
              <a:gd name="T5" fmla="*/ 122 h 383"/>
              <a:gd name="T6" fmla="*/ 0 w 452"/>
              <a:gd name="T7" fmla="*/ 0 h 383"/>
              <a:gd name="T8" fmla="*/ 452 w 452"/>
              <a:gd name="T9" fmla="*/ 261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3">
                <a:moveTo>
                  <a:pt x="452" y="261"/>
                </a:moveTo>
                <a:lnTo>
                  <a:pt x="452" y="383"/>
                </a:lnTo>
                <a:lnTo>
                  <a:pt x="0" y="122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537960401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Cuadrados</a:t>
            </a:r>
            <a:r>
              <a:rPr lang="en-US" dirty="0"/>
              <a:t> </a:t>
            </a:r>
            <a:r>
              <a:rPr lang="en-US" dirty="0" err="1"/>
              <a:t>apilados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5604FFF-1155-5C4A-B5EA-295BA98B818C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67</a:t>
            </a:fld>
            <a:endParaRPr 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4470400" y="1817067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E4E829"/>
                </a:solidFill>
              </a:rPr>
              <a:t>01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046133" y="1499959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E4E829"/>
                </a:solidFill>
              </a:rPr>
              <a:t>Opción</a:t>
            </a:r>
            <a:r>
              <a:rPr lang="en-US" sz="1800" b="1" dirty="0">
                <a:solidFill>
                  <a:srgbClr val="E4E829"/>
                </a:solidFill>
              </a:rPr>
              <a:t> A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046132" y="1853353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470400" y="291228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046133" y="259517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1"/>
                </a:solidFill>
              </a:rPr>
              <a:t>Opción</a:t>
            </a:r>
            <a:r>
              <a:rPr lang="en-US" sz="18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046132" y="2948570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470400" y="4053308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4259B6"/>
                </a:solidFill>
              </a:rPr>
              <a:t>03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046133" y="3736200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4259B6"/>
                </a:solidFill>
              </a:rPr>
              <a:t>Opción</a:t>
            </a:r>
            <a:r>
              <a:rPr lang="en-US" sz="1800" b="1" dirty="0">
                <a:solidFill>
                  <a:srgbClr val="4259B6"/>
                </a:solidFill>
              </a:rPr>
              <a:t> A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5046132" y="4089594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470400" y="5255685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rgbClr val="7283C8"/>
                </a:solidFill>
              </a:rPr>
              <a:t>04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5046133" y="4938577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7283C8"/>
                </a:solidFill>
              </a:rPr>
              <a:t>Opción</a:t>
            </a:r>
            <a:r>
              <a:rPr lang="en-US" sz="1800" b="1" dirty="0">
                <a:solidFill>
                  <a:srgbClr val="7283C8"/>
                </a:solidFill>
              </a:rPr>
              <a:t> A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046132" y="5291971"/>
            <a:ext cx="2269067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51" name="Freeform 28"/>
          <p:cNvSpPr>
            <a:spLocks/>
          </p:cNvSpPr>
          <p:nvPr/>
        </p:nvSpPr>
        <p:spPr bwMode="auto">
          <a:xfrm>
            <a:off x="1011258" y="3661955"/>
            <a:ext cx="2596084" cy="150239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rgbClr val="BEC6E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Freeform 29"/>
          <p:cNvSpPr>
            <a:spLocks/>
          </p:cNvSpPr>
          <p:nvPr/>
        </p:nvSpPr>
        <p:spPr bwMode="auto">
          <a:xfrm>
            <a:off x="2312178" y="4413151"/>
            <a:ext cx="1295164" cy="1099450"/>
          </a:xfrm>
          <a:custGeom>
            <a:avLst/>
            <a:gdLst>
              <a:gd name="T0" fmla="*/ 450 w 450"/>
              <a:gd name="T1" fmla="*/ 0 h 382"/>
              <a:gd name="T2" fmla="*/ 450 w 450"/>
              <a:gd name="T3" fmla="*/ 121 h 382"/>
              <a:gd name="T4" fmla="*/ 0 w 450"/>
              <a:gd name="T5" fmla="*/ 382 h 382"/>
              <a:gd name="T6" fmla="*/ 0 w 450"/>
              <a:gd name="T7" fmla="*/ 261 h 382"/>
              <a:gd name="T8" fmla="*/ 450 w 450"/>
              <a:gd name="T9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2">
                <a:moveTo>
                  <a:pt x="450" y="0"/>
                </a:moveTo>
                <a:lnTo>
                  <a:pt x="450" y="121"/>
                </a:lnTo>
                <a:lnTo>
                  <a:pt x="0" y="382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98A4D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1" name="Freeform 30"/>
          <p:cNvSpPr>
            <a:spLocks/>
          </p:cNvSpPr>
          <p:nvPr/>
        </p:nvSpPr>
        <p:spPr bwMode="auto">
          <a:xfrm>
            <a:off x="1011258" y="4413151"/>
            <a:ext cx="1300920" cy="1099450"/>
          </a:xfrm>
          <a:custGeom>
            <a:avLst/>
            <a:gdLst>
              <a:gd name="T0" fmla="*/ 452 w 452"/>
              <a:gd name="T1" fmla="*/ 261 h 382"/>
              <a:gd name="T2" fmla="*/ 452 w 452"/>
              <a:gd name="T3" fmla="*/ 382 h 382"/>
              <a:gd name="T4" fmla="*/ 0 w 452"/>
              <a:gd name="T5" fmla="*/ 121 h 382"/>
              <a:gd name="T6" fmla="*/ 0 w 452"/>
              <a:gd name="T7" fmla="*/ 0 h 382"/>
              <a:gd name="T8" fmla="*/ 452 w 452"/>
              <a:gd name="T9" fmla="*/ 261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2">
                <a:moveTo>
                  <a:pt x="452" y="261"/>
                </a:moveTo>
                <a:lnTo>
                  <a:pt x="452" y="382"/>
                </a:lnTo>
                <a:lnTo>
                  <a:pt x="0" y="121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7283C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2" name="Freeform 31"/>
          <p:cNvSpPr>
            <a:spLocks/>
          </p:cNvSpPr>
          <p:nvPr/>
        </p:nvSpPr>
        <p:spPr bwMode="auto">
          <a:xfrm>
            <a:off x="1011258" y="3048912"/>
            <a:ext cx="2596084" cy="1505269"/>
          </a:xfrm>
          <a:custGeom>
            <a:avLst/>
            <a:gdLst>
              <a:gd name="T0" fmla="*/ 902 w 902"/>
              <a:gd name="T1" fmla="*/ 262 h 523"/>
              <a:gd name="T2" fmla="*/ 452 w 902"/>
              <a:gd name="T3" fmla="*/ 523 h 523"/>
              <a:gd name="T4" fmla="*/ 0 w 902"/>
              <a:gd name="T5" fmla="*/ 262 h 523"/>
              <a:gd name="T6" fmla="*/ 450 w 902"/>
              <a:gd name="T7" fmla="*/ 0 h 523"/>
              <a:gd name="T8" fmla="*/ 902 w 902"/>
              <a:gd name="T9" fmla="*/ 262 h 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3">
                <a:moveTo>
                  <a:pt x="902" y="262"/>
                </a:moveTo>
                <a:lnTo>
                  <a:pt x="452" y="523"/>
                </a:lnTo>
                <a:lnTo>
                  <a:pt x="0" y="262"/>
                </a:lnTo>
                <a:lnTo>
                  <a:pt x="450" y="0"/>
                </a:lnTo>
                <a:lnTo>
                  <a:pt x="902" y="262"/>
                </a:lnTo>
                <a:close/>
              </a:path>
            </a:pathLst>
          </a:custGeom>
          <a:solidFill>
            <a:srgbClr val="98A4D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3" name="Freeform 32"/>
          <p:cNvSpPr>
            <a:spLocks/>
          </p:cNvSpPr>
          <p:nvPr/>
        </p:nvSpPr>
        <p:spPr bwMode="auto">
          <a:xfrm>
            <a:off x="2312178" y="3802985"/>
            <a:ext cx="1295164" cy="1099450"/>
          </a:xfrm>
          <a:custGeom>
            <a:avLst/>
            <a:gdLst>
              <a:gd name="T0" fmla="*/ 450 w 450"/>
              <a:gd name="T1" fmla="*/ 0 h 382"/>
              <a:gd name="T2" fmla="*/ 450 w 450"/>
              <a:gd name="T3" fmla="*/ 121 h 382"/>
              <a:gd name="T4" fmla="*/ 0 w 450"/>
              <a:gd name="T5" fmla="*/ 382 h 382"/>
              <a:gd name="T6" fmla="*/ 0 w 450"/>
              <a:gd name="T7" fmla="*/ 261 h 382"/>
              <a:gd name="T8" fmla="*/ 450 w 450"/>
              <a:gd name="T9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2">
                <a:moveTo>
                  <a:pt x="450" y="0"/>
                </a:moveTo>
                <a:lnTo>
                  <a:pt x="450" y="121"/>
                </a:lnTo>
                <a:lnTo>
                  <a:pt x="0" y="382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7283C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4" name="Freeform 33"/>
          <p:cNvSpPr>
            <a:spLocks/>
          </p:cNvSpPr>
          <p:nvPr/>
        </p:nvSpPr>
        <p:spPr bwMode="auto">
          <a:xfrm>
            <a:off x="1011258" y="3802985"/>
            <a:ext cx="1300920" cy="1099450"/>
          </a:xfrm>
          <a:custGeom>
            <a:avLst/>
            <a:gdLst>
              <a:gd name="T0" fmla="*/ 452 w 452"/>
              <a:gd name="T1" fmla="*/ 261 h 382"/>
              <a:gd name="T2" fmla="*/ 452 w 452"/>
              <a:gd name="T3" fmla="*/ 382 h 382"/>
              <a:gd name="T4" fmla="*/ 0 w 452"/>
              <a:gd name="T5" fmla="*/ 121 h 382"/>
              <a:gd name="T6" fmla="*/ 0 w 452"/>
              <a:gd name="T7" fmla="*/ 0 h 382"/>
              <a:gd name="T8" fmla="*/ 452 w 452"/>
              <a:gd name="T9" fmla="*/ 261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2">
                <a:moveTo>
                  <a:pt x="452" y="261"/>
                </a:moveTo>
                <a:lnTo>
                  <a:pt x="452" y="382"/>
                </a:lnTo>
                <a:lnTo>
                  <a:pt x="0" y="121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415AB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5" name="Freeform 34"/>
          <p:cNvSpPr>
            <a:spLocks/>
          </p:cNvSpPr>
          <p:nvPr/>
        </p:nvSpPr>
        <p:spPr bwMode="auto">
          <a:xfrm>
            <a:off x="1011258" y="2432989"/>
            <a:ext cx="2596084" cy="150239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rgbClr val="7283C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6" name="Freeform 35"/>
          <p:cNvSpPr>
            <a:spLocks/>
          </p:cNvSpPr>
          <p:nvPr/>
        </p:nvSpPr>
        <p:spPr bwMode="auto">
          <a:xfrm>
            <a:off x="2312178" y="3184183"/>
            <a:ext cx="1295164" cy="1102329"/>
          </a:xfrm>
          <a:custGeom>
            <a:avLst/>
            <a:gdLst>
              <a:gd name="T0" fmla="*/ 450 w 450"/>
              <a:gd name="T1" fmla="*/ 0 h 383"/>
              <a:gd name="T2" fmla="*/ 450 w 450"/>
              <a:gd name="T3" fmla="*/ 122 h 383"/>
              <a:gd name="T4" fmla="*/ 0 w 450"/>
              <a:gd name="T5" fmla="*/ 383 h 383"/>
              <a:gd name="T6" fmla="*/ 0 w 450"/>
              <a:gd name="T7" fmla="*/ 261 h 383"/>
              <a:gd name="T8" fmla="*/ 450 w 450"/>
              <a:gd name="T9" fmla="*/ 0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3">
                <a:moveTo>
                  <a:pt x="450" y="0"/>
                </a:moveTo>
                <a:lnTo>
                  <a:pt x="450" y="122"/>
                </a:lnTo>
                <a:lnTo>
                  <a:pt x="0" y="383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415AB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7" name="Freeform 36"/>
          <p:cNvSpPr>
            <a:spLocks/>
          </p:cNvSpPr>
          <p:nvPr/>
        </p:nvSpPr>
        <p:spPr bwMode="auto">
          <a:xfrm>
            <a:off x="1011258" y="3184183"/>
            <a:ext cx="1300920" cy="1102329"/>
          </a:xfrm>
          <a:custGeom>
            <a:avLst/>
            <a:gdLst>
              <a:gd name="T0" fmla="*/ 452 w 452"/>
              <a:gd name="T1" fmla="*/ 261 h 383"/>
              <a:gd name="T2" fmla="*/ 452 w 452"/>
              <a:gd name="T3" fmla="*/ 383 h 383"/>
              <a:gd name="T4" fmla="*/ 0 w 452"/>
              <a:gd name="T5" fmla="*/ 122 h 383"/>
              <a:gd name="T6" fmla="*/ 0 w 452"/>
              <a:gd name="T7" fmla="*/ 0 h 383"/>
              <a:gd name="T8" fmla="*/ 452 w 452"/>
              <a:gd name="T9" fmla="*/ 261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3">
                <a:moveTo>
                  <a:pt x="452" y="261"/>
                </a:moveTo>
                <a:lnTo>
                  <a:pt x="452" y="383"/>
                </a:lnTo>
                <a:lnTo>
                  <a:pt x="0" y="122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8" name="Freeform 37"/>
          <p:cNvSpPr>
            <a:spLocks/>
          </p:cNvSpPr>
          <p:nvPr/>
        </p:nvSpPr>
        <p:spPr bwMode="auto">
          <a:xfrm>
            <a:off x="1011258" y="1817067"/>
            <a:ext cx="2596084" cy="1502390"/>
          </a:xfrm>
          <a:custGeom>
            <a:avLst/>
            <a:gdLst>
              <a:gd name="T0" fmla="*/ 902 w 902"/>
              <a:gd name="T1" fmla="*/ 261 h 522"/>
              <a:gd name="T2" fmla="*/ 452 w 902"/>
              <a:gd name="T3" fmla="*/ 522 h 522"/>
              <a:gd name="T4" fmla="*/ 0 w 902"/>
              <a:gd name="T5" fmla="*/ 261 h 522"/>
              <a:gd name="T6" fmla="*/ 450 w 902"/>
              <a:gd name="T7" fmla="*/ 0 h 522"/>
              <a:gd name="T8" fmla="*/ 902 w 902"/>
              <a:gd name="T9" fmla="*/ 261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2" h="522">
                <a:moveTo>
                  <a:pt x="902" y="261"/>
                </a:moveTo>
                <a:lnTo>
                  <a:pt x="452" y="522"/>
                </a:lnTo>
                <a:lnTo>
                  <a:pt x="0" y="261"/>
                </a:lnTo>
                <a:lnTo>
                  <a:pt x="450" y="0"/>
                </a:lnTo>
                <a:lnTo>
                  <a:pt x="902" y="261"/>
                </a:lnTo>
                <a:close/>
              </a:path>
            </a:pathLst>
          </a:custGeom>
          <a:solidFill>
            <a:srgbClr val="F7F9C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69" name="Freeform 38"/>
          <p:cNvSpPr>
            <a:spLocks/>
          </p:cNvSpPr>
          <p:nvPr/>
        </p:nvSpPr>
        <p:spPr bwMode="auto">
          <a:xfrm>
            <a:off x="2312178" y="2568261"/>
            <a:ext cx="1295164" cy="1102329"/>
          </a:xfrm>
          <a:custGeom>
            <a:avLst/>
            <a:gdLst>
              <a:gd name="T0" fmla="*/ 450 w 450"/>
              <a:gd name="T1" fmla="*/ 0 h 383"/>
              <a:gd name="T2" fmla="*/ 450 w 450"/>
              <a:gd name="T3" fmla="*/ 122 h 383"/>
              <a:gd name="T4" fmla="*/ 0 w 450"/>
              <a:gd name="T5" fmla="*/ 383 h 383"/>
              <a:gd name="T6" fmla="*/ 0 w 450"/>
              <a:gd name="T7" fmla="*/ 261 h 383"/>
              <a:gd name="T8" fmla="*/ 450 w 450"/>
              <a:gd name="T9" fmla="*/ 0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0" h="383">
                <a:moveTo>
                  <a:pt x="450" y="0"/>
                </a:moveTo>
                <a:lnTo>
                  <a:pt x="450" y="122"/>
                </a:lnTo>
                <a:lnTo>
                  <a:pt x="0" y="383"/>
                </a:lnTo>
                <a:lnTo>
                  <a:pt x="0" y="261"/>
                </a:lnTo>
                <a:lnTo>
                  <a:pt x="450" y="0"/>
                </a:lnTo>
                <a:close/>
              </a:path>
            </a:pathLst>
          </a:custGeom>
          <a:solidFill>
            <a:srgbClr val="EEF28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0" name="Freeform 39"/>
          <p:cNvSpPr>
            <a:spLocks/>
          </p:cNvSpPr>
          <p:nvPr/>
        </p:nvSpPr>
        <p:spPr bwMode="auto">
          <a:xfrm>
            <a:off x="1011258" y="2568261"/>
            <a:ext cx="1300920" cy="1102329"/>
          </a:xfrm>
          <a:custGeom>
            <a:avLst/>
            <a:gdLst>
              <a:gd name="T0" fmla="*/ 452 w 452"/>
              <a:gd name="T1" fmla="*/ 261 h 383"/>
              <a:gd name="T2" fmla="*/ 452 w 452"/>
              <a:gd name="T3" fmla="*/ 383 h 383"/>
              <a:gd name="T4" fmla="*/ 0 w 452"/>
              <a:gd name="T5" fmla="*/ 122 h 383"/>
              <a:gd name="T6" fmla="*/ 0 w 452"/>
              <a:gd name="T7" fmla="*/ 0 h 383"/>
              <a:gd name="T8" fmla="*/ 452 w 452"/>
              <a:gd name="T9" fmla="*/ 261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2" h="383">
                <a:moveTo>
                  <a:pt x="452" y="261"/>
                </a:moveTo>
                <a:lnTo>
                  <a:pt x="452" y="383"/>
                </a:lnTo>
                <a:lnTo>
                  <a:pt x="0" y="122"/>
                </a:lnTo>
                <a:lnTo>
                  <a:pt x="0" y="0"/>
                </a:lnTo>
                <a:lnTo>
                  <a:pt x="452" y="261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59430573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Cuadros</a:t>
            </a:r>
            <a:r>
              <a:rPr lang="en-US" dirty="0"/>
              <a:t> </a:t>
            </a:r>
            <a:r>
              <a:rPr lang="en-US" dirty="0" err="1"/>
              <a:t>escalonados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09BE07E-CA81-DB4F-834D-1562C6E2CA6E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68</a:t>
            </a:fld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736601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accent1"/>
                </a:solidFill>
              </a:rPr>
              <a:t>000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99534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B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715934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accent3"/>
                </a:solidFill>
              </a:rPr>
              <a:t>000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478867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accent3"/>
                </a:solidFill>
              </a:rPr>
              <a:t>Opción</a:t>
            </a:r>
            <a:r>
              <a:rPr lang="en-US" sz="1600" b="1" dirty="0">
                <a:solidFill>
                  <a:schemeClr val="accent3"/>
                </a:solidFill>
              </a:rPr>
              <a:t> C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921001" y="1799076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accent2">
                    <a:lumMod val="75000"/>
                  </a:schemeClr>
                </a:solidFill>
              </a:rPr>
              <a:t>000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683934" y="2142079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accent2">
                    <a:lumMod val="75000"/>
                  </a:schemeClr>
                </a:solidFill>
              </a:rPr>
              <a:t>Opción</a:t>
            </a:r>
            <a:r>
              <a:rPr lang="en-US" sz="1600" b="1" dirty="0">
                <a:solidFill>
                  <a:schemeClr val="accent2">
                    <a:lumMod val="75000"/>
                  </a:schemeClr>
                </a:solidFill>
              </a:rPr>
              <a:t> A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663267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000" b="1" dirty="0">
                <a:solidFill>
                  <a:srgbClr val="78A090"/>
                </a:solidFill>
              </a:rPr>
              <a:t>000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663267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78A090"/>
                </a:solidFill>
              </a:rPr>
              <a:t>Opción</a:t>
            </a:r>
            <a:r>
              <a:rPr lang="en-US" sz="1600" b="1" dirty="0">
                <a:solidFill>
                  <a:srgbClr val="78A090"/>
                </a:solidFill>
              </a:rPr>
              <a:t> A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6663267" y="49026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0363201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000" b="1" dirty="0">
                <a:solidFill>
                  <a:srgbClr val="758692"/>
                </a:solidFill>
              </a:rPr>
              <a:t>000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9889067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>
                <a:solidFill>
                  <a:srgbClr val="758692"/>
                </a:solidFill>
              </a:rPr>
              <a:t>Opción</a:t>
            </a:r>
            <a:r>
              <a:rPr lang="en-US" sz="1600" b="1" dirty="0">
                <a:solidFill>
                  <a:srgbClr val="758692"/>
                </a:solidFill>
              </a:rPr>
              <a:t> A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9660467" y="49026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542868" y="1260414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rgbClr val="7A6955"/>
                </a:solidFill>
              </a:rPr>
              <a:t>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305801" y="1603417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>
                <a:solidFill>
                  <a:srgbClr val="7A6955"/>
                </a:solidFill>
              </a:rPr>
              <a:t>Opción</a:t>
            </a:r>
            <a:r>
              <a:rPr lang="en-US" sz="1600" b="1" dirty="0">
                <a:solidFill>
                  <a:srgbClr val="7A6955"/>
                </a:solidFill>
              </a:rPr>
              <a:t> A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191501" y="1942548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7" name="Freeform 40"/>
          <p:cNvSpPr>
            <a:spLocks/>
          </p:cNvSpPr>
          <p:nvPr/>
        </p:nvSpPr>
        <p:spPr bwMode="auto">
          <a:xfrm>
            <a:off x="1676401" y="3308427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41"/>
          <p:cNvSpPr>
            <a:spLocks/>
          </p:cNvSpPr>
          <p:nvPr/>
        </p:nvSpPr>
        <p:spPr bwMode="auto">
          <a:xfrm>
            <a:off x="2531685" y="3702128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42"/>
          <p:cNvSpPr>
            <a:spLocks/>
          </p:cNvSpPr>
          <p:nvPr/>
        </p:nvSpPr>
        <p:spPr bwMode="auto">
          <a:xfrm>
            <a:off x="1676401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43"/>
          <p:cNvSpPr>
            <a:spLocks/>
          </p:cNvSpPr>
          <p:nvPr/>
        </p:nvSpPr>
        <p:spPr bwMode="auto">
          <a:xfrm>
            <a:off x="1676401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44"/>
          <p:cNvSpPr>
            <a:spLocks/>
          </p:cNvSpPr>
          <p:nvPr/>
        </p:nvSpPr>
        <p:spPr bwMode="auto">
          <a:xfrm>
            <a:off x="2531685" y="2522963"/>
            <a:ext cx="1710566" cy="789343"/>
          </a:xfrm>
          <a:custGeom>
            <a:avLst/>
            <a:gdLst>
              <a:gd name="T0" fmla="*/ 441 w 882"/>
              <a:gd name="T1" fmla="*/ 407 h 407"/>
              <a:gd name="T2" fmla="*/ 0 w 882"/>
              <a:gd name="T3" fmla="*/ 203 h 407"/>
              <a:gd name="T4" fmla="*/ 441 w 882"/>
              <a:gd name="T5" fmla="*/ 0 h 407"/>
              <a:gd name="T6" fmla="*/ 882 w 882"/>
              <a:gd name="T7" fmla="*/ 203 h 407"/>
              <a:gd name="T8" fmla="*/ 441 w 882"/>
              <a:gd name="T9" fmla="*/ 407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07">
                <a:moveTo>
                  <a:pt x="441" y="40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0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Freeform 45"/>
          <p:cNvSpPr>
            <a:spLocks/>
          </p:cNvSpPr>
          <p:nvPr/>
        </p:nvSpPr>
        <p:spPr bwMode="auto">
          <a:xfrm>
            <a:off x="3386967" y="2916665"/>
            <a:ext cx="855284" cy="785464"/>
          </a:xfrm>
          <a:custGeom>
            <a:avLst/>
            <a:gdLst>
              <a:gd name="T0" fmla="*/ 441 w 441"/>
              <a:gd name="T1" fmla="*/ 0 h 405"/>
              <a:gd name="T2" fmla="*/ 0 w 441"/>
              <a:gd name="T3" fmla="*/ 204 h 405"/>
              <a:gd name="T4" fmla="*/ 0 w 441"/>
              <a:gd name="T5" fmla="*/ 405 h 405"/>
              <a:gd name="T6" fmla="*/ 441 w 441"/>
              <a:gd name="T7" fmla="*/ 202 h 405"/>
              <a:gd name="T8" fmla="*/ 441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441" y="0"/>
                </a:moveTo>
                <a:lnTo>
                  <a:pt x="0" y="204"/>
                </a:lnTo>
                <a:lnTo>
                  <a:pt x="0" y="405"/>
                </a:lnTo>
                <a:lnTo>
                  <a:pt x="441" y="202"/>
                </a:lnTo>
                <a:lnTo>
                  <a:pt x="441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46"/>
          <p:cNvSpPr>
            <a:spLocks/>
          </p:cNvSpPr>
          <p:nvPr/>
        </p:nvSpPr>
        <p:spPr bwMode="auto">
          <a:xfrm>
            <a:off x="2531685" y="2916665"/>
            <a:ext cx="855284" cy="785464"/>
          </a:xfrm>
          <a:custGeom>
            <a:avLst/>
            <a:gdLst>
              <a:gd name="T0" fmla="*/ 0 w 441"/>
              <a:gd name="T1" fmla="*/ 0 h 405"/>
              <a:gd name="T2" fmla="*/ 0 w 441"/>
              <a:gd name="T3" fmla="*/ 201 h 405"/>
              <a:gd name="T4" fmla="*/ 441 w 441"/>
              <a:gd name="T5" fmla="*/ 405 h 405"/>
              <a:gd name="T6" fmla="*/ 441 w 441"/>
              <a:gd name="T7" fmla="*/ 204 h 405"/>
              <a:gd name="T8" fmla="*/ 0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0" y="0"/>
                </a:moveTo>
                <a:lnTo>
                  <a:pt x="0" y="201"/>
                </a:lnTo>
                <a:lnTo>
                  <a:pt x="441" y="405"/>
                </a:lnTo>
                <a:lnTo>
                  <a:pt x="441" y="20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47"/>
          <p:cNvSpPr>
            <a:spLocks/>
          </p:cNvSpPr>
          <p:nvPr/>
        </p:nvSpPr>
        <p:spPr bwMode="auto">
          <a:xfrm>
            <a:off x="2531685" y="2916665"/>
            <a:ext cx="855284" cy="785464"/>
          </a:xfrm>
          <a:custGeom>
            <a:avLst/>
            <a:gdLst>
              <a:gd name="T0" fmla="*/ 0 w 441"/>
              <a:gd name="T1" fmla="*/ 0 h 405"/>
              <a:gd name="T2" fmla="*/ 0 w 441"/>
              <a:gd name="T3" fmla="*/ 201 h 405"/>
              <a:gd name="T4" fmla="*/ 441 w 441"/>
              <a:gd name="T5" fmla="*/ 405 h 405"/>
              <a:gd name="T6" fmla="*/ 441 w 441"/>
              <a:gd name="T7" fmla="*/ 204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05">
                <a:moveTo>
                  <a:pt x="0" y="0"/>
                </a:moveTo>
                <a:lnTo>
                  <a:pt x="0" y="201"/>
                </a:lnTo>
                <a:lnTo>
                  <a:pt x="441" y="405"/>
                </a:lnTo>
                <a:lnTo>
                  <a:pt x="441" y="20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48"/>
          <p:cNvSpPr>
            <a:spLocks/>
          </p:cNvSpPr>
          <p:nvPr/>
        </p:nvSpPr>
        <p:spPr bwMode="auto">
          <a:xfrm>
            <a:off x="3386967" y="3308427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49"/>
          <p:cNvSpPr>
            <a:spLocks/>
          </p:cNvSpPr>
          <p:nvPr/>
        </p:nvSpPr>
        <p:spPr bwMode="auto">
          <a:xfrm>
            <a:off x="4242251" y="3702128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50"/>
          <p:cNvSpPr>
            <a:spLocks/>
          </p:cNvSpPr>
          <p:nvPr/>
        </p:nvSpPr>
        <p:spPr bwMode="auto">
          <a:xfrm>
            <a:off x="3386967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51"/>
          <p:cNvSpPr>
            <a:spLocks/>
          </p:cNvSpPr>
          <p:nvPr/>
        </p:nvSpPr>
        <p:spPr bwMode="auto">
          <a:xfrm>
            <a:off x="3386967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40"/>
          <p:cNvSpPr>
            <a:spLocks/>
          </p:cNvSpPr>
          <p:nvPr/>
        </p:nvSpPr>
        <p:spPr bwMode="auto">
          <a:xfrm>
            <a:off x="7352853" y="3392411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rgbClr val="B7CDC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41"/>
          <p:cNvSpPr>
            <a:spLocks/>
          </p:cNvSpPr>
          <p:nvPr/>
        </p:nvSpPr>
        <p:spPr bwMode="auto">
          <a:xfrm>
            <a:off x="8208137" y="3786112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rgbClr val="9AB9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42"/>
          <p:cNvSpPr>
            <a:spLocks/>
          </p:cNvSpPr>
          <p:nvPr/>
        </p:nvSpPr>
        <p:spPr bwMode="auto">
          <a:xfrm>
            <a:off x="7352853" y="3786112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44"/>
          <p:cNvSpPr>
            <a:spLocks/>
          </p:cNvSpPr>
          <p:nvPr/>
        </p:nvSpPr>
        <p:spPr bwMode="auto">
          <a:xfrm>
            <a:off x="8208137" y="2606947"/>
            <a:ext cx="1710566" cy="789343"/>
          </a:xfrm>
          <a:custGeom>
            <a:avLst/>
            <a:gdLst>
              <a:gd name="T0" fmla="*/ 441 w 882"/>
              <a:gd name="T1" fmla="*/ 407 h 407"/>
              <a:gd name="T2" fmla="*/ 0 w 882"/>
              <a:gd name="T3" fmla="*/ 203 h 407"/>
              <a:gd name="T4" fmla="*/ 441 w 882"/>
              <a:gd name="T5" fmla="*/ 0 h 407"/>
              <a:gd name="T6" fmla="*/ 882 w 882"/>
              <a:gd name="T7" fmla="*/ 203 h 407"/>
              <a:gd name="T8" fmla="*/ 441 w 882"/>
              <a:gd name="T9" fmla="*/ 407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07">
                <a:moveTo>
                  <a:pt x="441" y="40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07"/>
                </a:ln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45"/>
          <p:cNvSpPr>
            <a:spLocks/>
          </p:cNvSpPr>
          <p:nvPr/>
        </p:nvSpPr>
        <p:spPr bwMode="auto">
          <a:xfrm>
            <a:off x="9063419" y="3000649"/>
            <a:ext cx="855284" cy="785464"/>
          </a:xfrm>
          <a:custGeom>
            <a:avLst/>
            <a:gdLst>
              <a:gd name="T0" fmla="*/ 441 w 441"/>
              <a:gd name="T1" fmla="*/ 0 h 405"/>
              <a:gd name="T2" fmla="*/ 0 w 441"/>
              <a:gd name="T3" fmla="*/ 204 h 405"/>
              <a:gd name="T4" fmla="*/ 0 w 441"/>
              <a:gd name="T5" fmla="*/ 405 h 405"/>
              <a:gd name="T6" fmla="*/ 441 w 441"/>
              <a:gd name="T7" fmla="*/ 202 h 405"/>
              <a:gd name="T8" fmla="*/ 441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441" y="0"/>
                </a:moveTo>
                <a:lnTo>
                  <a:pt x="0" y="204"/>
                </a:lnTo>
                <a:lnTo>
                  <a:pt x="0" y="405"/>
                </a:lnTo>
                <a:lnTo>
                  <a:pt x="441" y="202"/>
                </a:lnTo>
                <a:lnTo>
                  <a:pt x="441" y="0"/>
                </a:lnTo>
                <a:close/>
              </a:path>
            </a:pathLst>
          </a:custGeom>
          <a:solidFill>
            <a:srgbClr val="A3938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46"/>
          <p:cNvSpPr>
            <a:spLocks/>
          </p:cNvSpPr>
          <p:nvPr/>
        </p:nvSpPr>
        <p:spPr bwMode="auto">
          <a:xfrm>
            <a:off x="8208137" y="3000649"/>
            <a:ext cx="855284" cy="785464"/>
          </a:xfrm>
          <a:custGeom>
            <a:avLst/>
            <a:gdLst>
              <a:gd name="T0" fmla="*/ 0 w 441"/>
              <a:gd name="T1" fmla="*/ 0 h 405"/>
              <a:gd name="T2" fmla="*/ 0 w 441"/>
              <a:gd name="T3" fmla="*/ 201 h 405"/>
              <a:gd name="T4" fmla="*/ 441 w 441"/>
              <a:gd name="T5" fmla="*/ 405 h 405"/>
              <a:gd name="T6" fmla="*/ 441 w 441"/>
              <a:gd name="T7" fmla="*/ 204 h 405"/>
              <a:gd name="T8" fmla="*/ 0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0" y="0"/>
                </a:moveTo>
                <a:lnTo>
                  <a:pt x="0" y="201"/>
                </a:lnTo>
                <a:lnTo>
                  <a:pt x="441" y="405"/>
                </a:lnTo>
                <a:lnTo>
                  <a:pt x="441" y="204"/>
                </a:lnTo>
                <a:lnTo>
                  <a:pt x="0" y="0"/>
                </a:lnTo>
                <a:close/>
              </a:path>
            </a:pathLst>
          </a:custGeom>
          <a:solidFill>
            <a:srgbClr val="7A695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48"/>
          <p:cNvSpPr>
            <a:spLocks/>
          </p:cNvSpPr>
          <p:nvPr/>
        </p:nvSpPr>
        <p:spPr bwMode="auto">
          <a:xfrm>
            <a:off x="9063419" y="3392411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49"/>
          <p:cNvSpPr>
            <a:spLocks/>
          </p:cNvSpPr>
          <p:nvPr/>
        </p:nvSpPr>
        <p:spPr bwMode="auto">
          <a:xfrm>
            <a:off x="9918703" y="3786112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rgbClr val="98A4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50"/>
          <p:cNvSpPr>
            <a:spLocks/>
          </p:cNvSpPr>
          <p:nvPr/>
        </p:nvSpPr>
        <p:spPr bwMode="auto">
          <a:xfrm>
            <a:off x="9063419" y="3786112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rgbClr val="75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33071713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Cuadros</a:t>
            </a:r>
            <a:r>
              <a:rPr lang="en-US" dirty="0"/>
              <a:t> </a:t>
            </a:r>
            <a:r>
              <a:rPr lang="en-US" dirty="0" err="1"/>
              <a:t>escalonados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B9C58B8-C2AF-E343-82B6-E258A6D7D8FA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69</a:t>
            </a:fld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736601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accent2"/>
                </a:solidFill>
              </a:rPr>
              <a:t>000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99534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accent2"/>
                </a:solidFill>
              </a:rPr>
              <a:t>Opción</a:t>
            </a:r>
            <a:r>
              <a:rPr lang="en-US" sz="1600" b="1" dirty="0">
                <a:solidFill>
                  <a:schemeClr val="accent2"/>
                </a:solidFill>
              </a:rPr>
              <a:t> B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715934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rgbClr val="F5F6B0"/>
                </a:solidFill>
              </a:rPr>
              <a:t>000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478867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>
                <a:solidFill>
                  <a:srgbClr val="F5F6B0"/>
                </a:solidFill>
              </a:rPr>
              <a:t>Opción</a:t>
            </a:r>
            <a:r>
              <a:rPr lang="en-US" sz="1600" b="1" dirty="0">
                <a:solidFill>
                  <a:srgbClr val="F5F6B0"/>
                </a:solidFill>
              </a:rPr>
              <a:t> C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921001" y="1799076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rgbClr val="E9ED66"/>
                </a:solidFill>
              </a:rPr>
              <a:t>000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683934" y="2142079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>
                <a:solidFill>
                  <a:srgbClr val="E9ED66"/>
                </a:solidFill>
              </a:rPr>
              <a:t>Opción</a:t>
            </a:r>
            <a:r>
              <a:rPr lang="en-US" sz="1600" b="1" dirty="0">
                <a:solidFill>
                  <a:srgbClr val="E9ED66"/>
                </a:solidFill>
              </a:rPr>
              <a:t> A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663267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000" b="1" dirty="0">
                <a:solidFill>
                  <a:srgbClr val="E4E829"/>
                </a:solidFill>
              </a:rPr>
              <a:t>000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663267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E4E829"/>
                </a:solidFill>
              </a:rPr>
              <a:t>Opción</a:t>
            </a:r>
            <a:r>
              <a:rPr lang="en-US" sz="1600" b="1" dirty="0">
                <a:solidFill>
                  <a:srgbClr val="E4E829"/>
                </a:solidFill>
              </a:rPr>
              <a:t> A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6663267" y="49026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0363201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000" b="1" dirty="0"/>
              <a:t>000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9889067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/>
              <a:t>Opción</a:t>
            </a:r>
            <a:r>
              <a:rPr lang="en-US" sz="1600" b="1" dirty="0"/>
              <a:t> A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9660467" y="49026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542868" y="1260414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rgbClr val="A6A088"/>
                </a:solidFill>
              </a:rPr>
              <a:t>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305801" y="1603417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>
                <a:solidFill>
                  <a:srgbClr val="A6A088"/>
                </a:solidFill>
              </a:rPr>
              <a:t>Opción</a:t>
            </a:r>
            <a:r>
              <a:rPr lang="en-US" sz="1600" b="1" dirty="0">
                <a:solidFill>
                  <a:srgbClr val="A6A088"/>
                </a:solidFill>
              </a:rPr>
              <a:t> A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191501" y="1942548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7" name="Freeform 40"/>
          <p:cNvSpPr>
            <a:spLocks/>
          </p:cNvSpPr>
          <p:nvPr/>
        </p:nvSpPr>
        <p:spPr bwMode="auto">
          <a:xfrm>
            <a:off x="1676401" y="3308427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rgbClr val="E4E829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41"/>
          <p:cNvSpPr>
            <a:spLocks/>
          </p:cNvSpPr>
          <p:nvPr/>
        </p:nvSpPr>
        <p:spPr bwMode="auto">
          <a:xfrm>
            <a:off x="2531685" y="3702128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rgbClr val="E4E829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42"/>
          <p:cNvSpPr>
            <a:spLocks/>
          </p:cNvSpPr>
          <p:nvPr/>
        </p:nvSpPr>
        <p:spPr bwMode="auto">
          <a:xfrm>
            <a:off x="1676401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43"/>
          <p:cNvSpPr>
            <a:spLocks/>
          </p:cNvSpPr>
          <p:nvPr/>
        </p:nvSpPr>
        <p:spPr bwMode="auto">
          <a:xfrm>
            <a:off x="1676401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44"/>
          <p:cNvSpPr>
            <a:spLocks/>
          </p:cNvSpPr>
          <p:nvPr/>
        </p:nvSpPr>
        <p:spPr bwMode="auto">
          <a:xfrm>
            <a:off x="2531685" y="2522963"/>
            <a:ext cx="1710566" cy="789343"/>
          </a:xfrm>
          <a:custGeom>
            <a:avLst/>
            <a:gdLst>
              <a:gd name="T0" fmla="*/ 441 w 882"/>
              <a:gd name="T1" fmla="*/ 407 h 407"/>
              <a:gd name="T2" fmla="*/ 0 w 882"/>
              <a:gd name="T3" fmla="*/ 203 h 407"/>
              <a:gd name="T4" fmla="*/ 441 w 882"/>
              <a:gd name="T5" fmla="*/ 0 h 407"/>
              <a:gd name="T6" fmla="*/ 882 w 882"/>
              <a:gd name="T7" fmla="*/ 203 h 407"/>
              <a:gd name="T8" fmla="*/ 441 w 882"/>
              <a:gd name="T9" fmla="*/ 407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07">
                <a:moveTo>
                  <a:pt x="441" y="40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07"/>
                </a:lnTo>
                <a:close/>
              </a:path>
            </a:pathLst>
          </a:custGeom>
          <a:solidFill>
            <a:srgbClr val="E9ED66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Freeform 45"/>
          <p:cNvSpPr>
            <a:spLocks/>
          </p:cNvSpPr>
          <p:nvPr/>
        </p:nvSpPr>
        <p:spPr bwMode="auto">
          <a:xfrm>
            <a:off x="3386967" y="2916665"/>
            <a:ext cx="855284" cy="785464"/>
          </a:xfrm>
          <a:custGeom>
            <a:avLst/>
            <a:gdLst>
              <a:gd name="T0" fmla="*/ 441 w 441"/>
              <a:gd name="T1" fmla="*/ 0 h 405"/>
              <a:gd name="T2" fmla="*/ 0 w 441"/>
              <a:gd name="T3" fmla="*/ 204 h 405"/>
              <a:gd name="T4" fmla="*/ 0 w 441"/>
              <a:gd name="T5" fmla="*/ 405 h 405"/>
              <a:gd name="T6" fmla="*/ 441 w 441"/>
              <a:gd name="T7" fmla="*/ 202 h 405"/>
              <a:gd name="T8" fmla="*/ 441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441" y="0"/>
                </a:moveTo>
                <a:lnTo>
                  <a:pt x="0" y="204"/>
                </a:lnTo>
                <a:lnTo>
                  <a:pt x="0" y="405"/>
                </a:lnTo>
                <a:lnTo>
                  <a:pt x="441" y="202"/>
                </a:lnTo>
                <a:lnTo>
                  <a:pt x="441" y="0"/>
                </a:lnTo>
                <a:close/>
              </a:path>
            </a:pathLst>
          </a:custGeom>
          <a:solidFill>
            <a:srgbClr val="E9ED66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46"/>
          <p:cNvSpPr>
            <a:spLocks/>
          </p:cNvSpPr>
          <p:nvPr/>
        </p:nvSpPr>
        <p:spPr bwMode="auto">
          <a:xfrm>
            <a:off x="2531685" y="2916665"/>
            <a:ext cx="855284" cy="785464"/>
          </a:xfrm>
          <a:custGeom>
            <a:avLst/>
            <a:gdLst>
              <a:gd name="T0" fmla="*/ 0 w 441"/>
              <a:gd name="T1" fmla="*/ 0 h 405"/>
              <a:gd name="T2" fmla="*/ 0 w 441"/>
              <a:gd name="T3" fmla="*/ 201 h 405"/>
              <a:gd name="T4" fmla="*/ 441 w 441"/>
              <a:gd name="T5" fmla="*/ 405 h 405"/>
              <a:gd name="T6" fmla="*/ 441 w 441"/>
              <a:gd name="T7" fmla="*/ 204 h 405"/>
              <a:gd name="T8" fmla="*/ 0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0" y="0"/>
                </a:moveTo>
                <a:lnTo>
                  <a:pt x="0" y="201"/>
                </a:lnTo>
                <a:lnTo>
                  <a:pt x="441" y="405"/>
                </a:lnTo>
                <a:lnTo>
                  <a:pt x="441" y="204"/>
                </a:lnTo>
                <a:lnTo>
                  <a:pt x="0" y="0"/>
                </a:lnTo>
                <a:close/>
              </a:path>
            </a:pathLst>
          </a:custGeom>
          <a:solidFill>
            <a:srgbClr val="E9ED6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47"/>
          <p:cNvSpPr>
            <a:spLocks/>
          </p:cNvSpPr>
          <p:nvPr/>
        </p:nvSpPr>
        <p:spPr bwMode="auto">
          <a:xfrm>
            <a:off x="2531685" y="2916665"/>
            <a:ext cx="855284" cy="785464"/>
          </a:xfrm>
          <a:custGeom>
            <a:avLst/>
            <a:gdLst>
              <a:gd name="T0" fmla="*/ 0 w 441"/>
              <a:gd name="T1" fmla="*/ 0 h 405"/>
              <a:gd name="T2" fmla="*/ 0 w 441"/>
              <a:gd name="T3" fmla="*/ 201 h 405"/>
              <a:gd name="T4" fmla="*/ 441 w 441"/>
              <a:gd name="T5" fmla="*/ 405 h 405"/>
              <a:gd name="T6" fmla="*/ 441 w 441"/>
              <a:gd name="T7" fmla="*/ 204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05">
                <a:moveTo>
                  <a:pt x="0" y="0"/>
                </a:moveTo>
                <a:lnTo>
                  <a:pt x="0" y="201"/>
                </a:lnTo>
                <a:lnTo>
                  <a:pt x="441" y="405"/>
                </a:lnTo>
                <a:lnTo>
                  <a:pt x="441" y="20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48"/>
          <p:cNvSpPr>
            <a:spLocks/>
          </p:cNvSpPr>
          <p:nvPr/>
        </p:nvSpPr>
        <p:spPr bwMode="auto">
          <a:xfrm>
            <a:off x="3386967" y="3308427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rgbClr val="F5F6B0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49"/>
          <p:cNvSpPr>
            <a:spLocks/>
          </p:cNvSpPr>
          <p:nvPr/>
        </p:nvSpPr>
        <p:spPr bwMode="auto">
          <a:xfrm>
            <a:off x="4242251" y="3702128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rgbClr val="F5F6B0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50"/>
          <p:cNvSpPr>
            <a:spLocks/>
          </p:cNvSpPr>
          <p:nvPr/>
        </p:nvSpPr>
        <p:spPr bwMode="auto">
          <a:xfrm>
            <a:off x="3386967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rgbClr val="F5F6B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51"/>
          <p:cNvSpPr>
            <a:spLocks/>
          </p:cNvSpPr>
          <p:nvPr/>
        </p:nvSpPr>
        <p:spPr bwMode="auto">
          <a:xfrm>
            <a:off x="3386967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40"/>
          <p:cNvSpPr>
            <a:spLocks/>
          </p:cNvSpPr>
          <p:nvPr/>
        </p:nvSpPr>
        <p:spPr bwMode="auto">
          <a:xfrm>
            <a:off x="7352853" y="3392411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rgbClr val="E4E829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41"/>
          <p:cNvSpPr>
            <a:spLocks/>
          </p:cNvSpPr>
          <p:nvPr/>
        </p:nvSpPr>
        <p:spPr bwMode="auto">
          <a:xfrm>
            <a:off x="8208137" y="3786112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rgbClr val="E4E829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42"/>
          <p:cNvSpPr>
            <a:spLocks/>
          </p:cNvSpPr>
          <p:nvPr/>
        </p:nvSpPr>
        <p:spPr bwMode="auto">
          <a:xfrm>
            <a:off x="7352853" y="3786112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44"/>
          <p:cNvSpPr>
            <a:spLocks/>
          </p:cNvSpPr>
          <p:nvPr/>
        </p:nvSpPr>
        <p:spPr bwMode="auto">
          <a:xfrm>
            <a:off x="8208137" y="2606947"/>
            <a:ext cx="1710566" cy="789343"/>
          </a:xfrm>
          <a:custGeom>
            <a:avLst/>
            <a:gdLst>
              <a:gd name="T0" fmla="*/ 441 w 882"/>
              <a:gd name="T1" fmla="*/ 407 h 407"/>
              <a:gd name="T2" fmla="*/ 0 w 882"/>
              <a:gd name="T3" fmla="*/ 203 h 407"/>
              <a:gd name="T4" fmla="*/ 441 w 882"/>
              <a:gd name="T5" fmla="*/ 0 h 407"/>
              <a:gd name="T6" fmla="*/ 882 w 882"/>
              <a:gd name="T7" fmla="*/ 203 h 407"/>
              <a:gd name="T8" fmla="*/ 441 w 882"/>
              <a:gd name="T9" fmla="*/ 407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07">
                <a:moveTo>
                  <a:pt x="441" y="40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07"/>
                </a:lnTo>
                <a:close/>
              </a:path>
            </a:pathLst>
          </a:custGeom>
          <a:solidFill>
            <a:srgbClr val="D2CCB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45"/>
          <p:cNvSpPr>
            <a:spLocks/>
          </p:cNvSpPr>
          <p:nvPr/>
        </p:nvSpPr>
        <p:spPr bwMode="auto">
          <a:xfrm>
            <a:off x="9063419" y="3000649"/>
            <a:ext cx="855284" cy="785464"/>
          </a:xfrm>
          <a:custGeom>
            <a:avLst/>
            <a:gdLst>
              <a:gd name="T0" fmla="*/ 441 w 441"/>
              <a:gd name="T1" fmla="*/ 0 h 405"/>
              <a:gd name="T2" fmla="*/ 0 w 441"/>
              <a:gd name="T3" fmla="*/ 204 h 405"/>
              <a:gd name="T4" fmla="*/ 0 w 441"/>
              <a:gd name="T5" fmla="*/ 405 h 405"/>
              <a:gd name="T6" fmla="*/ 441 w 441"/>
              <a:gd name="T7" fmla="*/ 202 h 405"/>
              <a:gd name="T8" fmla="*/ 441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441" y="0"/>
                </a:moveTo>
                <a:lnTo>
                  <a:pt x="0" y="204"/>
                </a:lnTo>
                <a:lnTo>
                  <a:pt x="0" y="405"/>
                </a:lnTo>
                <a:lnTo>
                  <a:pt x="441" y="202"/>
                </a:lnTo>
                <a:lnTo>
                  <a:pt x="441" y="0"/>
                </a:lnTo>
                <a:close/>
              </a:path>
            </a:pathLst>
          </a:custGeom>
          <a:solidFill>
            <a:srgbClr val="B7B09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46"/>
          <p:cNvSpPr>
            <a:spLocks/>
          </p:cNvSpPr>
          <p:nvPr/>
        </p:nvSpPr>
        <p:spPr bwMode="auto">
          <a:xfrm>
            <a:off x="8208137" y="3000649"/>
            <a:ext cx="855284" cy="785464"/>
          </a:xfrm>
          <a:custGeom>
            <a:avLst/>
            <a:gdLst>
              <a:gd name="T0" fmla="*/ 0 w 441"/>
              <a:gd name="T1" fmla="*/ 0 h 405"/>
              <a:gd name="T2" fmla="*/ 0 w 441"/>
              <a:gd name="T3" fmla="*/ 201 h 405"/>
              <a:gd name="T4" fmla="*/ 441 w 441"/>
              <a:gd name="T5" fmla="*/ 405 h 405"/>
              <a:gd name="T6" fmla="*/ 441 w 441"/>
              <a:gd name="T7" fmla="*/ 204 h 405"/>
              <a:gd name="T8" fmla="*/ 0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0" y="0"/>
                </a:moveTo>
                <a:lnTo>
                  <a:pt x="0" y="201"/>
                </a:lnTo>
                <a:lnTo>
                  <a:pt x="441" y="405"/>
                </a:lnTo>
                <a:lnTo>
                  <a:pt x="441" y="204"/>
                </a:lnTo>
                <a:lnTo>
                  <a:pt x="0" y="0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48"/>
          <p:cNvSpPr>
            <a:spLocks/>
          </p:cNvSpPr>
          <p:nvPr/>
        </p:nvSpPr>
        <p:spPr bwMode="auto">
          <a:xfrm>
            <a:off x="9063419" y="3392411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49"/>
          <p:cNvSpPr>
            <a:spLocks/>
          </p:cNvSpPr>
          <p:nvPr/>
        </p:nvSpPr>
        <p:spPr bwMode="auto">
          <a:xfrm>
            <a:off x="9918703" y="3786112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50"/>
          <p:cNvSpPr>
            <a:spLocks/>
          </p:cNvSpPr>
          <p:nvPr/>
        </p:nvSpPr>
        <p:spPr bwMode="auto">
          <a:xfrm>
            <a:off x="9063419" y="3786112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19027100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8910" y="630238"/>
            <a:ext cx="9221787" cy="719137"/>
          </a:xfrm>
        </p:spPr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con </a:t>
            </a:r>
            <a:r>
              <a:rPr lang="en-US" dirty="0" err="1"/>
              <a:t>sombra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974CC54-442E-B54D-902F-C87CDDCCA3E9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122" name="Freeform 5"/>
          <p:cNvSpPr>
            <a:spLocks/>
          </p:cNvSpPr>
          <p:nvPr/>
        </p:nvSpPr>
        <p:spPr bwMode="auto">
          <a:xfrm>
            <a:off x="9731376" y="5211763"/>
            <a:ext cx="219075" cy="350838"/>
          </a:xfrm>
          <a:custGeom>
            <a:avLst/>
            <a:gdLst>
              <a:gd name="T0" fmla="*/ 127 w 138"/>
              <a:gd name="T1" fmla="*/ 0 h 221"/>
              <a:gd name="T2" fmla="*/ 0 w 138"/>
              <a:gd name="T3" fmla="*/ 111 h 221"/>
              <a:gd name="T4" fmla="*/ 127 w 138"/>
              <a:gd name="T5" fmla="*/ 221 h 221"/>
              <a:gd name="T6" fmla="*/ 138 w 138"/>
              <a:gd name="T7" fmla="*/ 209 h 221"/>
              <a:gd name="T8" fmla="*/ 26 w 138"/>
              <a:gd name="T9" fmla="*/ 111 h 221"/>
              <a:gd name="T10" fmla="*/ 138 w 138"/>
              <a:gd name="T11" fmla="*/ 12 h 221"/>
              <a:gd name="T12" fmla="*/ 127 w 138"/>
              <a:gd name="T13" fmla="*/ 0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8" h="221">
                <a:moveTo>
                  <a:pt x="127" y="0"/>
                </a:moveTo>
                <a:lnTo>
                  <a:pt x="0" y="111"/>
                </a:lnTo>
                <a:lnTo>
                  <a:pt x="127" y="221"/>
                </a:lnTo>
                <a:lnTo>
                  <a:pt x="138" y="209"/>
                </a:lnTo>
                <a:lnTo>
                  <a:pt x="26" y="111"/>
                </a:lnTo>
                <a:lnTo>
                  <a:pt x="138" y="12"/>
                </a:lnTo>
                <a:lnTo>
                  <a:pt x="127" y="0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3" name="Freeform 6"/>
          <p:cNvSpPr>
            <a:spLocks/>
          </p:cNvSpPr>
          <p:nvPr/>
        </p:nvSpPr>
        <p:spPr bwMode="auto">
          <a:xfrm>
            <a:off x="10717213" y="2633663"/>
            <a:ext cx="444500" cy="588963"/>
          </a:xfrm>
          <a:custGeom>
            <a:avLst/>
            <a:gdLst>
              <a:gd name="T0" fmla="*/ 198 w 206"/>
              <a:gd name="T1" fmla="*/ 213 h 273"/>
              <a:gd name="T2" fmla="*/ 192 w 206"/>
              <a:gd name="T3" fmla="*/ 204 h 273"/>
              <a:gd name="T4" fmla="*/ 150 w 206"/>
              <a:gd name="T5" fmla="*/ 186 h 273"/>
              <a:gd name="T6" fmla="*/ 134 w 206"/>
              <a:gd name="T7" fmla="*/ 195 h 273"/>
              <a:gd name="T8" fmla="*/ 116 w 206"/>
              <a:gd name="T9" fmla="*/ 185 h 273"/>
              <a:gd name="T10" fmla="*/ 94 w 206"/>
              <a:gd name="T11" fmla="*/ 148 h 273"/>
              <a:gd name="T12" fmla="*/ 94 w 206"/>
              <a:gd name="T13" fmla="*/ 148 h 273"/>
              <a:gd name="T14" fmla="*/ 74 w 206"/>
              <a:gd name="T15" fmla="*/ 110 h 273"/>
              <a:gd name="T16" fmla="*/ 73 w 206"/>
              <a:gd name="T17" fmla="*/ 90 h 273"/>
              <a:gd name="T18" fmla="*/ 89 w 206"/>
              <a:gd name="T19" fmla="*/ 81 h 273"/>
              <a:gd name="T20" fmla="*/ 101 w 206"/>
              <a:gd name="T21" fmla="*/ 61 h 273"/>
              <a:gd name="T22" fmla="*/ 95 w 206"/>
              <a:gd name="T23" fmla="*/ 35 h 273"/>
              <a:gd name="T24" fmla="*/ 90 w 206"/>
              <a:gd name="T25" fmla="*/ 25 h 273"/>
              <a:gd name="T26" fmla="*/ 47 w 206"/>
              <a:gd name="T27" fmla="*/ 7 h 273"/>
              <a:gd name="T28" fmla="*/ 32 w 206"/>
              <a:gd name="T29" fmla="*/ 16 h 273"/>
              <a:gd name="T30" fmla="*/ 10 w 206"/>
              <a:gd name="T31" fmla="*/ 49 h 273"/>
              <a:gd name="T32" fmla="*/ 42 w 206"/>
              <a:gd name="T33" fmla="*/ 178 h 273"/>
              <a:gd name="T34" fmla="*/ 137 w 206"/>
              <a:gd name="T35" fmla="*/ 271 h 273"/>
              <a:gd name="T36" fmla="*/ 154 w 206"/>
              <a:gd name="T37" fmla="*/ 273 h 273"/>
              <a:gd name="T38" fmla="*/ 177 w 206"/>
              <a:gd name="T39" fmla="*/ 268 h 273"/>
              <a:gd name="T40" fmla="*/ 192 w 206"/>
              <a:gd name="T41" fmla="*/ 259 h 273"/>
              <a:gd name="T42" fmla="*/ 203 w 206"/>
              <a:gd name="T43" fmla="*/ 244 h 273"/>
              <a:gd name="T44" fmla="*/ 198 w 206"/>
              <a:gd name="T45" fmla="*/ 21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06" h="273">
                <a:moveTo>
                  <a:pt x="198" y="213"/>
                </a:moveTo>
                <a:cubicBezTo>
                  <a:pt x="192" y="204"/>
                  <a:pt x="192" y="204"/>
                  <a:pt x="192" y="204"/>
                </a:cubicBezTo>
                <a:cubicBezTo>
                  <a:pt x="182" y="186"/>
                  <a:pt x="163" y="178"/>
                  <a:pt x="150" y="186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3" y="196"/>
                  <a:pt x="126" y="199"/>
                  <a:pt x="116" y="185"/>
                </a:cubicBezTo>
                <a:cubicBezTo>
                  <a:pt x="103" y="165"/>
                  <a:pt x="101" y="161"/>
                  <a:pt x="94" y="148"/>
                </a:cubicBezTo>
                <a:cubicBezTo>
                  <a:pt x="94" y="148"/>
                  <a:pt x="94" y="148"/>
                  <a:pt x="94" y="148"/>
                </a:cubicBezTo>
                <a:cubicBezTo>
                  <a:pt x="86" y="135"/>
                  <a:pt x="84" y="131"/>
                  <a:pt x="74" y="110"/>
                </a:cubicBezTo>
                <a:cubicBezTo>
                  <a:pt x="66" y="95"/>
                  <a:pt x="72" y="91"/>
                  <a:pt x="73" y="90"/>
                </a:cubicBezTo>
                <a:cubicBezTo>
                  <a:pt x="89" y="81"/>
                  <a:pt x="89" y="81"/>
                  <a:pt x="89" y="81"/>
                </a:cubicBezTo>
                <a:cubicBezTo>
                  <a:pt x="96" y="77"/>
                  <a:pt x="100" y="70"/>
                  <a:pt x="101" y="61"/>
                </a:cubicBezTo>
                <a:cubicBezTo>
                  <a:pt x="102" y="52"/>
                  <a:pt x="100" y="43"/>
                  <a:pt x="95" y="35"/>
                </a:cubicBezTo>
                <a:cubicBezTo>
                  <a:pt x="90" y="25"/>
                  <a:pt x="90" y="25"/>
                  <a:pt x="90" y="25"/>
                </a:cubicBezTo>
                <a:cubicBezTo>
                  <a:pt x="79" y="8"/>
                  <a:pt x="60" y="0"/>
                  <a:pt x="47" y="7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16" y="25"/>
                  <a:pt x="10" y="49"/>
                </a:cubicBezTo>
                <a:cubicBezTo>
                  <a:pt x="0" y="81"/>
                  <a:pt x="11" y="125"/>
                  <a:pt x="42" y="178"/>
                </a:cubicBezTo>
                <a:cubicBezTo>
                  <a:pt x="72" y="231"/>
                  <a:pt x="105" y="263"/>
                  <a:pt x="137" y="271"/>
                </a:cubicBezTo>
                <a:cubicBezTo>
                  <a:pt x="144" y="273"/>
                  <a:pt x="149" y="273"/>
                  <a:pt x="154" y="273"/>
                </a:cubicBezTo>
                <a:cubicBezTo>
                  <a:pt x="168" y="273"/>
                  <a:pt x="177" y="268"/>
                  <a:pt x="177" y="268"/>
                </a:cubicBezTo>
                <a:cubicBezTo>
                  <a:pt x="192" y="259"/>
                  <a:pt x="192" y="259"/>
                  <a:pt x="192" y="259"/>
                </a:cubicBezTo>
                <a:cubicBezTo>
                  <a:pt x="197" y="256"/>
                  <a:pt x="201" y="251"/>
                  <a:pt x="203" y="244"/>
                </a:cubicBezTo>
                <a:cubicBezTo>
                  <a:pt x="206" y="235"/>
                  <a:pt x="204" y="223"/>
                  <a:pt x="198" y="213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4" name="Freeform 7"/>
          <p:cNvSpPr>
            <a:spLocks/>
          </p:cNvSpPr>
          <p:nvPr/>
        </p:nvSpPr>
        <p:spPr bwMode="auto">
          <a:xfrm>
            <a:off x="6461126" y="5026025"/>
            <a:ext cx="581025" cy="727075"/>
          </a:xfrm>
          <a:custGeom>
            <a:avLst/>
            <a:gdLst>
              <a:gd name="T0" fmla="*/ 206 w 269"/>
              <a:gd name="T1" fmla="*/ 111 h 337"/>
              <a:gd name="T2" fmla="*/ 185 w 269"/>
              <a:gd name="T3" fmla="*/ 38 h 337"/>
              <a:gd name="T4" fmla="*/ 115 w 269"/>
              <a:gd name="T5" fmla="*/ 4 h 337"/>
              <a:gd name="T6" fmla="*/ 18 w 269"/>
              <a:gd name="T7" fmla="*/ 58 h 337"/>
              <a:gd name="T8" fmla="*/ 39 w 269"/>
              <a:gd name="T9" fmla="*/ 174 h 337"/>
              <a:gd name="T10" fmla="*/ 48 w 269"/>
              <a:gd name="T11" fmla="*/ 165 h 337"/>
              <a:gd name="T12" fmla="*/ 30 w 269"/>
              <a:gd name="T13" fmla="*/ 64 h 337"/>
              <a:gd name="T14" fmla="*/ 114 w 269"/>
              <a:gd name="T15" fmla="*/ 17 h 337"/>
              <a:gd name="T16" fmla="*/ 174 w 269"/>
              <a:gd name="T17" fmla="*/ 46 h 337"/>
              <a:gd name="T18" fmla="*/ 193 w 269"/>
              <a:gd name="T19" fmla="*/ 111 h 337"/>
              <a:gd name="T20" fmla="*/ 119 w 269"/>
              <a:gd name="T21" fmla="*/ 111 h 337"/>
              <a:gd name="T22" fmla="*/ 119 w 269"/>
              <a:gd name="T23" fmla="*/ 263 h 337"/>
              <a:gd name="T24" fmla="*/ 193 w 269"/>
              <a:gd name="T25" fmla="*/ 337 h 337"/>
              <a:gd name="T26" fmla="*/ 195 w 269"/>
              <a:gd name="T27" fmla="*/ 337 h 337"/>
              <a:gd name="T28" fmla="*/ 269 w 269"/>
              <a:gd name="T29" fmla="*/ 263 h 337"/>
              <a:gd name="T30" fmla="*/ 269 w 269"/>
              <a:gd name="T31" fmla="*/ 111 h 337"/>
              <a:gd name="T32" fmla="*/ 206 w 269"/>
              <a:gd name="T33" fmla="*/ 111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69" h="337">
                <a:moveTo>
                  <a:pt x="206" y="111"/>
                </a:moveTo>
                <a:cubicBezTo>
                  <a:pt x="207" y="97"/>
                  <a:pt x="205" y="64"/>
                  <a:pt x="185" y="38"/>
                </a:cubicBezTo>
                <a:cubicBezTo>
                  <a:pt x="169" y="18"/>
                  <a:pt x="145" y="7"/>
                  <a:pt x="115" y="4"/>
                </a:cubicBezTo>
                <a:cubicBezTo>
                  <a:pt x="73" y="0"/>
                  <a:pt x="36" y="21"/>
                  <a:pt x="18" y="58"/>
                </a:cubicBezTo>
                <a:cubicBezTo>
                  <a:pt x="0" y="97"/>
                  <a:pt x="8" y="142"/>
                  <a:pt x="39" y="174"/>
                </a:cubicBezTo>
                <a:cubicBezTo>
                  <a:pt x="48" y="165"/>
                  <a:pt x="48" y="165"/>
                  <a:pt x="48" y="165"/>
                </a:cubicBezTo>
                <a:cubicBezTo>
                  <a:pt x="15" y="131"/>
                  <a:pt x="17" y="91"/>
                  <a:pt x="30" y="64"/>
                </a:cubicBezTo>
                <a:cubicBezTo>
                  <a:pt x="45" y="31"/>
                  <a:pt x="78" y="13"/>
                  <a:pt x="114" y="17"/>
                </a:cubicBezTo>
                <a:cubicBezTo>
                  <a:pt x="141" y="19"/>
                  <a:pt x="161" y="29"/>
                  <a:pt x="174" y="46"/>
                </a:cubicBezTo>
                <a:cubicBezTo>
                  <a:pt x="192" y="69"/>
                  <a:pt x="193" y="99"/>
                  <a:pt x="193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263"/>
                  <a:pt x="119" y="263"/>
                  <a:pt x="119" y="263"/>
                </a:cubicBezTo>
                <a:cubicBezTo>
                  <a:pt x="119" y="304"/>
                  <a:pt x="152" y="337"/>
                  <a:pt x="193" y="337"/>
                </a:cubicBezTo>
                <a:cubicBezTo>
                  <a:pt x="195" y="337"/>
                  <a:pt x="195" y="337"/>
                  <a:pt x="195" y="337"/>
                </a:cubicBezTo>
                <a:cubicBezTo>
                  <a:pt x="236" y="337"/>
                  <a:pt x="269" y="304"/>
                  <a:pt x="269" y="263"/>
                </a:cubicBezTo>
                <a:cubicBezTo>
                  <a:pt x="269" y="111"/>
                  <a:pt x="269" y="111"/>
                  <a:pt x="269" y="111"/>
                </a:cubicBezTo>
                <a:lnTo>
                  <a:pt x="206" y="111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5" name="Freeform 8"/>
          <p:cNvSpPr>
            <a:spLocks/>
          </p:cNvSpPr>
          <p:nvPr/>
        </p:nvSpPr>
        <p:spPr bwMode="auto">
          <a:xfrm>
            <a:off x="2903538" y="3838575"/>
            <a:ext cx="806450" cy="685800"/>
          </a:xfrm>
          <a:custGeom>
            <a:avLst/>
            <a:gdLst>
              <a:gd name="T0" fmla="*/ 345 w 374"/>
              <a:gd name="T1" fmla="*/ 103 h 318"/>
              <a:gd name="T2" fmla="*/ 335 w 374"/>
              <a:gd name="T3" fmla="*/ 103 h 318"/>
              <a:gd name="T4" fmla="*/ 318 w 374"/>
              <a:gd name="T5" fmla="*/ 108 h 318"/>
              <a:gd name="T6" fmla="*/ 318 w 374"/>
              <a:gd name="T7" fmla="*/ 104 h 318"/>
              <a:gd name="T8" fmla="*/ 215 w 374"/>
              <a:gd name="T9" fmla="*/ 0 h 318"/>
              <a:gd name="T10" fmla="*/ 160 w 374"/>
              <a:gd name="T11" fmla="*/ 0 h 318"/>
              <a:gd name="T12" fmla="*/ 56 w 374"/>
              <a:gd name="T13" fmla="*/ 104 h 318"/>
              <a:gd name="T14" fmla="*/ 56 w 374"/>
              <a:gd name="T15" fmla="*/ 108 h 318"/>
              <a:gd name="T16" fmla="*/ 40 w 374"/>
              <a:gd name="T17" fmla="*/ 103 h 318"/>
              <a:gd name="T18" fmla="*/ 30 w 374"/>
              <a:gd name="T19" fmla="*/ 103 h 318"/>
              <a:gd name="T20" fmla="*/ 0 w 374"/>
              <a:gd name="T21" fmla="*/ 132 h 318"/>
              <a:gd name="T22" fmla="*/ 0 w 374"/>
              <a:gd name="T23" fmla="*/ 191 h 318"/>
              <a:gd name="T24" fmla="*/ 30 w 374"/>
              <a:gd name="T25" fmla="*/ 221 h 318"/>
              <a:gd name="T26" fmla="*/ 40 w 374"/>
              <a:gd name="T27" fmla="*/ 221 h 318"/>
              <a:gd name="T28" fmla="*/ 69 w 374"/>
              <a:gd name="T29" fmla="*/ 192 h 318"/>
              <a:gd name="T30" fmla="*/ 69 w 374"/>
              <a:gd name="T31" fmla="*/ 192 h 318"/>
              <a:gd name="T32" fmla="*/ 69 w 374"/>
              <a:gd name="T33" fmla="*/ 191 h 318"/>
              <a:gd name="T34" fmla="*/ 69 w 374"/>
              <a:gd name="T35" fmla="*/ 132 h 318"/>
              <a:gd name="T36" fmla="*/ 69 w 374"/>
              <a:gd name="T37" fmla="*/ 104 h 318"/>
              <a:gd name="T38" fmla="*/ 160 w 374"/>
              <a:gd name="T39" fmla="*/ 14 h 318"/>
              <a:gd name="T40" fmla="*/ 215 w 374"/>
              <a:gd name="T41" fmla="*/ 14 h 318"/>
              <a:gd name="T42" fmla="*/ 305 w 374"/>
              <a:gd name="T43" fmla="*/ 104 h 318"/>
              <a:gd name="T44" fmla="*/ 305 w 374"/>
              <a:gd name="T45" fmla="*/ 132 h 318"/>
              <a:gd name="T46" fmla="*/ 305 w 374"/>
              <a:gd name="T47" fmla="*/ 191 h 318"/>
              <a:gd name="T48" fmla="*/ 305 w 374"/>
              <a:gd name="T49" fmla="*/ 192 h 318"/>
              <a:gd name="T50" fmla="*/ 234 w 374"/>
              <a:gd name="T51" fmla="*/ 281 h 318"/>
              <a:gd name="T52" fmla="*/ 211 w 374"/>
              <a:gd name="T53" fmla="*/ 261 h 318"/>
              <a:gd name="T54" fmla="*/ 187 w 374"/>
              <a:gd name="T55" fmla="*/ 261 h 318"/>
              <a:gd name="T56" fmla="*/ 163 w 374"/>
              <a:gd name="T57" fmla="*/ 285 h 318"/>
              <a:gd name="T58" fmla="*/ 163 w 374"/>
              <a:gd name="T59" fmla="*/ 294 h 318"/>
              <a:gd name="T60" fmla="*/ 187 w 374"/>
              <a:gd name="T61" fmla="*/ 318 h 318"/>
              <a:gd name="T62" fmla="*/ 211 w 374"/>
              <a:gd name="T63" fmla="*/ 318 h 318"/>
              <a:gd name="T64" fmla="*/ 234 w 374"/>
              <a:gd name="T65" fmla="*/ 294 h 318"/>
              <a:gd name="T66" fmla="*/ 316 w 374"/>
              <a:gd name="T67" fmla="*/ 214 h 318"/>
              <a:gd name="T68" fmla="*/ 335 w 374"/>
              <a:gd name="T69" fmla="*/ 221 h 318"/>
              <a:gd name="T70" fmla="*/ 345 w 374"/>
              <a:gd name="T71" fmla="*/ 221 h 318"/>
              <a:gd name="T72" fmla="*/ 374 w 374"/>
              <a:gd name="T73" fmla="*/ 191 h 318"/>
              <a:gd name="T74" fmla="*/ 374 w 374"/>
              <a:gd name="T75" fmla="*/ 132 h 318"/>
              <a:gd name="T76" fmla="*/ 345 w 374"/>
              <a:gd name="T77" fmla="*/ 103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74" h="318">
                <a:moveTo>
                  <a:pt x="345" y="103"/>
                </a:moveTo>
                <a:cubicBezTo>
                  <a:pt x="335" y="103"/>
                  <a:pt x="335" y="103"/>
                  <a:pt x="335" y="103"/>
                </a:cubicBezTo>
                <a:cubicBezTo>
                  <a:pt x="329" y="103"/>
                  <a:pt x="323" y="105"/>
                  <a:pt x="318" y="108"/>
                </a:cubicBezTo>
                <a:cubicBezTo>
                  <a:pt x="318" y="104"/>
                  <a:pt x="318" y="104"/>
                  <a:pt x="318" y="104"/>
                </a:cubicBezTo>
                <a:cubicBezTo>
                  <a:pt x="318" y="47"/>
                  <a:pt x="272" y="0"/>
                  <a:pt x="215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02" y="0"/>
                  <a:pt x="56" y="47"/>
                  <a:pt x="56" y="104"/>
                </a:cubicBezTo>
                <a:cubicBezTo>
                  <a:pt x="56" y="108"/>
                  <a:pt x="56" y="108"/>
                  <a:pt x="56" y="108"/>
                </a:cubicBezTo>
                <a:cubicBezTo>
                  <a:pt x="51" y="105"/>
                  <a:pt x="46" y="103"/>
                  <a:pt x="40" y="103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13" y="103"/>
                  <a:pt x="0" y="116"/>
                  <a:pt x="0" y="132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208"/>
                  <a:pt x="13" y="221"/>
                  <a:pt x="30" y="221"/>
                </a:cubicBezTo>
                <a:cubicBezTo>
                  <a:pt x="40" y="221"/>
                  <a:pt x="40" y="221"/>
                  <a:pt x="40" y="221"/>
                </a:cubicBezTo>
                <a:cubicBezTo>
                  <a:pt x="56" y="221"/>
                  <a:pt x="69" y="208"/>
                  <a:pt x="69" y="192"/>
                </a:cubicBezTo>
                <a:cubicBezTo>
                  <a:pt x="69" y="192"/>
                  <a:pt x="69" y="192"/>
                  <a:pt x="69" y="192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9" y="132"/>
                  <a:pt x="69" y="132"/>
                  <a:pt x="69" y="13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54"/>
                  <a:pt x="110" y="14"/>
                  <a:pt x="160" y="14"/>
                </a:cubicBezTo>
                <a:cubicBezTo>
                  <a:pt x="215" y="14"/>
                  <a:pt x="215" y="14"/>
                  <a:pt x="215" y="14"/>
                </a:cubicBezTo>
                <a:cubicBezTo>
                  <a:pt x="265" y="14"/>
                  <a:pt x="305" y="54"/>
                  <a:pt x="305" y="104"/>
                </a:cubicBezTo>
                <a:cubicBezTo>
                  <a:pt x="305" y="132"/>
                  <a:pt x="305" y="132"/>
                  <a:pt x="305" y="132"/>
                </a:cubicBezTo>
                <a:cubicBezTo>
                  <a:pt x="305" y="191"/>
                  <a:pt x="305" y="191"/>
                  <a:pt x="305" y="191"/>
                </a:cubicBezTo>
                <a:cubicBezTo>
                  <a:pt x="305" y="192"/>
                  <a:pt x="305" y="192"/>
                  <a:pt x="305" y="192"/>
                </a:cubicBezTo>
                <a:cubicBezTo>
                  <a:pt x="305" y="235"/>
                  <a:pt x="275" y="272"/>
                  <a:pt x="234" y="281"/>
                </a:cubicBezTo>
                <a:cubicBezTo>
                  <a:pt x="232" y="270"/>
                  <a:pt x="222" y="261"/>
                  <a:pt x="211" y="261"/>
                </a:cubicBezTo>
                <a:cubicBezTo>
                  <a:pt x="187" y="261"/>
                  <a:pt x="187" y="261"/>
                  <a:pt x="187" y="261"/>
                </a:cubicBezTo>
                <a:cubicBezTo>
                  <a:pt x="174" y="261"/>
                  <a:pt x="163" y="272"/>
                  <a:pt x="163" y="285"/>
                </a:cubicBezTo>
                <a:cubicBezTo>
                  <a:pt x="163" y="294"/>
                  <a:pt x="163" y="294"/>
                  <a:pt x="163" y="294"/>
                </a:cubicBezTo>
                <a:cubicBezTo>
                  <a:pt x="163" y="307"/>
                  <a:pt x="174" y="318"/>
                  <a:pt x="187" y="318"/>
                </a:cubicBezTo>
                <a:cubicBezTo>
                  <a:pt x="211" y="318"/>
                  <a:pt x="211" y="318"/>
                  <a:pt x="211" y="318"/>
                </a:cubicBezTo>
                <a:cubicBezTo>
                  <a:pt x="224" y="318"/>
                  <a:pt x="234" y="307"/>
                  <a:pt x="234" y="294"/>
                </a:cubicBezTo>
                <a:cubicBezTo>
                  <a:pt x="275" y="286"/>
                  <a:pt x="307" y="254"/>
                  <a:pt x="316" y="214"/>
                </a:cubicBezTo>
                <a:cubicBezTo>
                  <a:pt x="321" y="218"/>
                  <a:pt x="328" y="221"/>
                  <a:pt x="335" y="221"/>
                </a:cubicBezTo>
                <a:cubicBezTo>
                  <a:pt x="345" y="221"/>
                  <a:pt x="345" y="221"/>
                  <a:pt x="345" y="221"/>
                </a:cubicBezTo>
                <a:cubicBezTo>
                  <a:pt x="361" y="221"/>
                  <a:pt x="374" y="208"/>
                  <a:pt x="374" y="191"/>
                </a:cubicBezTo>
                <a:cubicBezTo>
                  <a:pt x="374" y="132"/>
                  <a:pt x="374" y="132"/>
                  <a:pt x="374" y="132"/>
                </a:cubicBezTo>
                <a:cubicBezTo>
                  <a:pt x="374" y="116"/>
                  <a:pt x="361" y="103"/>
                  <a:pt x="345" y="103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6" name="Freeform 9"/>
          <p:cNvSpPr>
            <a:spLocks/>
          </p:cNvSpPr>
          <p:nvPr/>
        </p:nvSpPr>
        <p:spPr bwMode="auto">
          <a:xfrm>
            <a:off x="8443913" y="3817938"/>
            <a:ext cx="617538" cy="731838"/>
          </a:xfrm>
          <a:custGeom>
            <a:avLst/>
            <a:gdLst>
              <a:gd name="T0" fmla="*/ 260 w 286"/>
              <a:gd name="T1" fmla="*/ 0 h 340"/>
              <a:gd name="T2" fmla="*/ 0 w 286"/>
              <a:gd name="T3" fmla="*/ 0 h 340"/>
              <a:gd name="T4" fmla="*/ 0 w 286"/>
              <a:gd name="T5" fmla="*/ 150 h 340"/>
              <a:gd name="T6" fmla="*/ 0 w 286"/>
              <a:gd name="T7" fmla="*/ 163 h 340"/>
              <a:gd name="T8" fmla="*/ 0 w 286"/>
              <a:gd name="T9" fmla="*/ 312 h 340"/>
              <a:gd name="T10" fmla="*/ 19 w 286"/>
              <a:gd name="T11" fmla="*/ 312 h 340"/>
              <a:gd name="T12" fmla="*/ 19 w 286"/>
              <a:gd name="T13" fmla="*/ 340 h 340"/>
              <a:gd name="T14" fmla="*/ 71 w 286"/>
              <a:gd name="T15" fmla="*/ 340 h 340"/>
              <a:gd name="T16" fmla="*/ 71 w 286"/>
              <a:gd name="T17" fmla="*/ 312 h 340"/>
              <a:gd name="T18" fmla="*/ 216 w 286"/>
              <a:gd name="T19" fmla="*/ 312 h 340"/>
              <a:gd name="T20" fmla="*/ 216 w 286"/>
              <a:gd name="T21" fmla="*/ 340 h 340"/>
              <a:gd name="T22" fmla="*/ 268 w 286"/>
              <a:gd name="T23" fmla="*/ 340 h 340"/>
              <a:gd name="T24" fmla="*/ 268 w 286"/>
              <a:gd name="T25" fmla="*/ 312 h 340"/>
              <a:gd name="T26" fmla="*/ 286 w 286"/>
              <a:gd name="T27" fmla="*/ 312 h 340"/>
              <a:gd name="T28" fmla="*/ 286 w 286"/>
              <a:gd name="T29" fmla="*/ 163 h 340"/>
              <a:gd name="T30" fmla="*/ 286 w 286"/>
              <a:gd name="T31" fmla="*/ 150 h 340"/>
              <a:gd name="T32" fmla="*/ 286 w 286"/>
              <a:gd name="T33" fmla="*/ 27 h 340"/>
              <a:gd name="T34" fmla="*/ 260 w 286"/>
              <a:gd name="T35" fmla="*/ 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6" h="340">
                <a:moveTo>
                  <a:pt x="26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50"/>
                  <a:pt x="0" y="150"/>
                  <a:pt x="0" y="150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312"/>
                  <a:pt x="0" y="312"/>
                  <a:pt x="0" y="312"/>
                </a:cubicBezTo>
                <a:cubicBezTo>
                  <a:pt x="19" y="312"/>
                  <a:pt x="19" y="312"/>
                  <a:pt x="19" y="312"/>
                </a:cubicBezTo>
                <a:cubicBezTo>
                  <a:pt x="19" y="340"/>
                  <a:pt x="19" y="340"/>
                  <a:pt x="19" y="340"/>
                </a:cubicBezTo>
                <a:cubicBezTo>
                  <a:pt x="71" y="340"/>
                  <a:pt x="71" y="340"/>
                  <a:pt x="71" y="340"/>
                </a:cubicBezTo>
                <a:cubicBezTo>
                  <a:pt x="71" y="312"/>
                  <a:pt x="71" y="312"/>
                  <a:pt x="71" y="312"/>
                </a:cubicBezTo>
                <a:cubicBezTo>
                  <a:pt x="216" y="312"/>
                  <a:pt x="216" y="312"/>
                  <a:pt x="216" y="312"/>
                </a:cubicBezTo>
                <a:cubicBezTo>
                  <a:pt x="216" y="340"/>
                  <a:pt x="216" y="340"/>
                  <a:pt x="216" y="340"/>
                </a:cubicBezTo>
                <a:cubicBezTo>
                  <a:pt x="268" y="340"/>
                  <a:pt x="268" y="340"/>
                  <a:pt x="268" y="340"/>
                </a:cubicBezTo>
                <a:cubicBezTo>
                  <a:pt x="268" y="312"/>
                  <a:pt x="268" y="312"/>
                  <a:pt x="268" y="312"/>
                </a:cubicBezTo>
                <a:cubicBezTo>
                  <a:pt x="286" y="312"/>
                  <a:pt x="286" y="312"/>
                  <a:pt x="286" y="312"/>
                </a:cubicBezTo>
                <a:cubicBezTo>
                  <a:pt x="286" y="163"/>
                  <a:pt x="286" y="163"/>
                  <a:pt x="286" y="163"/>
                </a:cubicBezTo>
                <a:cubicBezTo>
                  <a:pt x="286" y="150"/>
                  <a:pt x="286" y="150"/>
                  <a:pt x="286" y="150"/>
                </a:cubicBezTo>
                <a:cubicBezTo>
                  <a:pt x="286" y="27"/>
                  <a:pt x="286" y="27"/>
                  <a:pt x="286" y="27"/>
                </a:cubicBezTo>
                <a:cubicBezTo>
                  <a:pt x="286" y="12"/>
                  <a:pt x="274" y="0"/>
                  <a:pt x="260" y="0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7" name="Freeform 10"/>
          <p:cNvSpPr>
            <a:spLocks/>
          </p:cNvSpPr>
          <p:nvPr/>
        </p:nvSpPr>
        <p:spPr bwMode="auto">
          <a:xfrm>
            <a:off x="8467726" y="2590800"/>
            <a:ext cx="720725" cy="706438"/>
          </a:xfrm>
          <a:custGeom>
            <a:avLst/>
            <a:gdLst>
              <a:gd name="T0" fmla="*/ 316 w 334"/>
              <a:gd name="T1" fmla="*/ 315 h 328"/>
              <a:gd name="T2" fmla="*/ 316 w 334"/>
              <a:gd name="T3" fmla="*/ 6 h 328"/>
              <a:gd name="T4" fmla="*/ 316 w 334"/>
              <a:gd name="T5" fmla="*/ 0 h 328"/>
              <a:gd name="T6" fmla="*/ 145 w 334"/>
              <a:gd name="T7" fmla="*/ 0 h 328"/>
              <a:gd name="T8" fmla="*/ 91 w 334"/>
              <a:gd name="T9" fmla="*/ 55 h 328"/>
              <a:gd name="T10" fmla="*/ 91 w 334"/>
              <a:gd name="T11" fmla="*/ 139 h 328"/>
              <a:gd name="T12" fmla="*/ 91 w 334"/>
              <a:gd name="T13" fmla="*/ 159 h 328"/>
              <a:gd name="T14" fmla="*/ 0 w 334"/>
              <a:gd name="T15" fmla="*/ 159 h 328"/>
              <a:gd name="T16" fmla="*/ 0 w 334"/>
              <a:gd name="T17" fmla="*/ 172 h 328"/>
              <a:gd name="T18" fmla="*/ 91 w 334"/>
              <a:gd name="T19" fmla="*/ 172 h 328"/>
              <a:gd name="T20" fmla="*/ 91 w 334"/>
              <a:gd name="T21" fmla="*/ 193 h 328"/>
              <a:gd name="T22" fmla="*/ 91 w 334"/>
              <a:gd name="T23" fmla="*/ 315 h 328"/>
              <a:gd name="T24" fmla="*/ 73 w 334"/>
              <a:gd name="T25" fmla="*/ 315 h 328"/>
              <a:gd name="T26" fmla="*/ 73 w 334"/>
              <a:gd name="T27" fmla="*/ 328 h 328"/>
              <a:gd name="T28" fmla="*/ 91 w 334"/>
              <a:gd name="T29" fmla="*/ 328 h 328"/>
              <a:gd name="T30" fmla="*/ 316 w 334"/>
              <a:gd name="T31" fmla="*/ 328 h 328"/>
              <a:gd name="T32" fmla="*/ 334 w 334"/>
              <a:gd name="T33" fmla="*/ 328 h 328"/>
              <a:gd name="T34" fmla="*/ 334 w 334"/>
              <a:gd name="T35" fmla="*/ 315 h 328"/>
              <a:gd name="T36" fmla="*/ 316 w 334"/>
              <a:gd name="T37" fmla="*/ 315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4" h="328">
                <a:moveTo>
                  <a:pt x="316" y="315"/>
                </a:moveTo>
                <a:cubicBezTo>
                  <a:pt x="316" y="6"/>
                  <a:pt x="316" y="6"/>
                  <a:pt x="316" y="6"/>
                </a:cubicBezTo>
                <a:cubicBezTo>
                  <a:pt x="316" y="0"/>
                  <a:pt x="316" y="0"/>
                  <a:pt x="316" y="0"/>
                </a:cubicBezTo>
                <a:cubicBezTo>
                  <a:pt x="145" y="0"/>
                  <a:pt x="145" y="0"/>
                  <a:pt x="145" y="0"/>
                </a:cubicBezTo>
                <a:cubicBezTo>
                  <a:pt x="115" y="0"/>
                  <a:pt x="91" y="24"/>
                  <a:pt x="91" y="55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91" y="159"/>
                  <a:pt x="91" y="159"/>
                  <a:pt x="91" y="159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72"/>
                  <a:pt x="0" y="172"/>
                  <a:pt x="0" y="172"/>
                </a:cubicBezTo>
                <a:cubicBezTo>
                  <a:pt x="91" y="172"/>
                  <a:pt x="91" y="172"/>
                  <a:pt x="91" y="172"/>
                </a:cubicBezTo>
                <a:cubicBezTo>
                  <a:pt x="91" y="193"/>
                  <a:pt x="91" y="193"/>
                  <a:pt x="91" y="193"/>
                </a:cubicBezTo>
                <a:cubicBezTo>
                  <a:pt x="91" y="315"/>
                  <a:pt x="91" y="315"/>
                  <a:pt x="91" y="315"/>
                </a:cubicBezTo>
                <a:cubicBezTo>
                  <a:pt x="73" y="315"/>
                  <a:pt x="73" y="315"/>
                  <a:pt x="73" y="315"/>
                </a:cubicBezTo>
                <a:cubicBezTo>
                  <a:pt x="73" y="328"/>
                  <a:pt x="73" y="328"/>
                  <a:pt x="73" y="328"/>
                </a:cubicBezTo>
                <a:cubicBezTo>
                  <a:pt x="91" y="328"/>
                  <a:pt x="91" y="328"/>
                  <a:pt x="91" y="328"/>
                </a:cubicBezTo>
                <a:cubicBezTo>
                  <a:pt x="316" y="328"/>
                  <a:pt x="316" y="328"/>
                  <a:pt x="316" y="328"/>
                </a:cubicBezTo>
                <a:cubicBezTo>
                  <a:pt x="334" y="328"/>
                  <a:pt x="334" y="328"/>
                  <a:pt x="334" y="328"/>
                </a:cubicBezTo>
                <a:cubicBezTo>
                  <a:pt x="334" y="315"/>
                  <a:pt x="334" y="315"/>
                  <a:pt x="334" y="315"/>
                </a:cubicBezTo>
                <a:lnTo>
                  <a:pt x="316" y="315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8" name="Freeform 11"/>
          <p:cNvSpPr>
            <a:spLocks/>
          </p:cNvSpPr>
          <p:nvPr/>
        </p:nvSpPr>
        <p:spPr bwMode="auto">
          <a:xfrm>
            <a:off x="1825626" y="5148263"/>
            <a:ext cx="636588" cy="481013"/>
          </a:xfrm>
          <a:custGeom>
            <a:avLst/>
            <a:gdLst>
              <a:gd name="T0" fmla="*/ 79 w 295"/>
              <a:gd name="T1" fmla="*/ 0 h 223"/>
              <a:gd name="T2" fmla="*/ 79 w 295"/>
              <a:gd name="T3" fmla="*/ 79 h 223"/>
              <a:gd name="T4" fmla="*/ 79 w 295"/>
              <a:gd name="T5" fmla="*/ 105 h 223"/>
              <a:gd name="T6" fmla="*/ 0 w 295"/>
              <a:gd name="T7" fmla="*/ 105 h 223"/>
              <a:gd name="T8" fmla="*/ 0 w 295"/>
              <a:gd name="T9" fmla="*/ 118 h 223"/>
              <a:gd name="T10" fmla="*/ 79 w 295"/>
              <a:gd name="T11" fmla="*/ 118 h 223"/>
              <a:gd name="T12" fmla="*/ 79 w 295"/>
              <a:gd name="T13" fmla="*/ 147 h 223"/>
              <a:gd name="T14" fmla="*/ 79 w 295"/>
              <a:gd name="T15" fmla="*/ 223 h 223"/>
              <a:gd name="T16" fmla="*/ 246 w 295"/>
              <a:gd name="T17" fmla="*/ 223 h 223"/>
              <a:gd name="T18" fmla="*/ 295 w 295"/>
              <a:gd name="T19" fmla="*/ 174 h 223"/>
              <a:gd name="T20" fmla="*/ 295 w 295"/>
              <a:gd name="T21" fmla="*/ 0 h 223"/>
              <a:gd name="T22" fmla="*/ 79 w 295"/>
              <a:gd name="T23" fmla="*/ 0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5" h="223">
                <a:moveTo>
                  <a:pt x="79" y="0"/>
                </a:moveTo>
                <a:cubicBezTo>
                  <a:pt x="79" y="79"/>
                  <a:pt x="79" y="79"/>
                  <a:pt x="79" y="79"/>
                </a:cubicBezTo>
                <a:cubicBezTo>
                  <a:pt x="79" y="105"/>
                  <a:pt x="79" y="105"/>
                  <a:pt x="79" y="105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18"/>
                  <a:pt x="0" y="118"/>
                  <a:pt x="0" y="118"/>
                </a:cubicBezTo>
                <a:cubicBezTo>
                  <a:pt x="79" y="118"/>
                  <a:pt x="79" y="118"/>
                  <a:pt x="79" y="118"/>
                </a:cubicBezTo>
                <a:cubicBezTo>
                  <a:pt x="79" y="147"/>
                  <a:pt x="79" y="147"/>
                  <a:pt x="79" y="147"/>
                </a:cubicBezTo>
                <a:cubicBezTo>
                  <a:pt x="79" y="223"/>
                  <a:pt x="79" y="223"/>
                  <a:pt x="79" y="223"/>
                </a:cubicBezTo>
                <a:cubicBezTo>
                  <a:pt x="246" y="223"/>
                  <a:pt x="246" y="223"/>
                  <a:pt x="246" y="223"/>
                </a:cubicBezTo>
                <a:cubicBezTo>
                  <a:pt x="273" y="223"/>
                  <a:pt x="295" y="201"/>
                  <a:pt x="295" y="174"/>
                </a:cubicBezTo>
                <a:cubicBezTo>
                  <a:pt x="295" y="0"/>
                  <a:pt x="295" y="0"/>
                  <a:pt x="295" y="0"/>
                </a:cubicBezTo>
                <a:lnTo>
                  <a:pt x="79" y="0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9" name="Freeform 12"/>
          <p:cNvSpPr>
            <a:spLocks/>
          </p:cNvSpPr>
          <p:nvPr/>
        </p:nvSpPr>
        <p:spPr bwMode="auto">
          <a:xfrm>
            <a:off x="9558338" y="3849688"/>
            <a:ext cx="498475" cy="668338"/>
          </a:xfrm>
          <a:custGeom>
            <a:avLst/>
            <a:gdLst>
              <a:gd name="T0" fmla="*/ 215 w 231"/>
              <a:gd name="T1" fmla="*/ 232 h 310"/>
              <a:gd name="T2" fmla="*/ 173 w 231"/>
              <a:gd name="T3" fmla="*/ 232 h 310"/>
              <a:gd name="T4" fmla="*/ 173 w 231"/>
              <a:gd name="T5" fmla="*/ 12 h 310"/>
              <a:gd name="T6" fmla="*/ 193 w 231"/>
              <a:gd name="T7" fmla="*/ 12 h 310"/>
              <a:gd name="T8" fmla="*/ 193 w 231"/>
              <a:gd name="T9" fmla="*/ 0 h 310"/>
              <a:gd name="T10" fmla="*/ 140 w 231"/>
              <a:gd name="T11" fmla="*/ 0 h 310"/>
              <a:gd name="T12" fmla="*/ 140 w 231"/>
              <a:gd name="T13" fmla="*/ 12 h 310"/>
              <a:gd name="T14" fmla="*/ 160 w 231"/>
              <a:gd name="T15" fmla="*/ 12 h 310"/>
              <a:gd name="T16" fmla="*/ 160 w 231"/>
              <a:gd name="T17" fmla="*/ 232 h 310"/>
              <a:gd name="T18" fmla="*/ 119 w 231"/>
              <a:gd name="T19" fmla="*/ 232 h 310"/>
              <a:gd name="T20" fmla="*/ 126 w 231"/>
              <a:gd name="T21" fmla="*/ 151 h 310"/>
              <a:gd name="T22" fmla="*/ 0 w 231"/>
              <a:gd name="T23" fmla="*/ 151 h 310"/>
              <a:gd name="T24" fmla="*/ 12 w 231"/>
              <a:gd name="T25" fmla="*/ 281 h 310"/>
              <a:gd name="T26" fmla="*/ 44 w 231"/>
              <a:gd name="T27" fmla="*/ 310 h 310"/>
              <a:gd name="T28" fmla="*/ 102 w 231"/>
              <a:gd name="T29" fmla="*/ 310 h 310"/>
              <a:gd name="T30" fmla="*/ 112 w 231"/>
              <a:gd name="T31" fmla="*/ 310 h 310"/>
              <a:gd name="T32" fmla="*/ 231 w 231"/>
              <a:gd name="T33" fmla="*/ 310 h 310"/>
              <a:gd name="T34" fmla="*/ 215 w 231"/>
              <a:gd name="T35" fmla="*/ 232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1" h="310">
                <a:moveTo>
                  <a:pt x="215" y="232"/>
                </a:moveTo>
                <a:cubicBezTo>
                  <a:pt x="173" y="232"/>
                  <a:pt x="173" y="232"/>
                  <a:pt x="173" y="232"/>
                </a:cubicBezTo>
                <a:cubicBezTo>
                  <a:pt x="173" y="12"/>
                  <a:pt x="173" y="12"/>
                  <a:pt x="173" y="12"/>
                </a:cubicBezTo>
                <a:cubicBezTo>
                  <a:pt x="193" y="12"/>
                  <a:pt x="193" y="12"/>
                  <a:pt x="193" y="12"/>
                </a:cubicBezTo>
                <a:cubicBezTo>
                  <a:pt x="193" y="0"/>
                  <a:pt x="193" y="0"/>
                  <a:pt x="193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0" y="12"/>
                  <a:pt x="140" y="12"/>
                  <a:pt x="140" y="12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232"/>
                  <a:pt x="160" y="232"/>
                  <a:pt x="160" y="232"/>
                </a:cubicBezTo>
                <a:cubicBezTo>
                  <a:pt x="119" y="232"/>
                  <a:pt x="119" y="232"/>
                  <a:pt x="119" y="232"/>
                </a:cubicBezTo>
                <a:cubicBezTo>
                  <a:pt x="126" y="151"/>
                  <a:pt x="126" y="151"/>
                  <a:pt x="126" y="151"/>
                </a:cubicBezTo>
                <a:cubicBezTo>
                  <a:pt x="0" y="151"/>
                  <a:pt x="0" y="151"/>
                  <a:pt x="0" y="151"/>
                </a:cubicBezTo>
                <a:cubicBezTo>
                  <a:pt x="12" y="281"/>
                  <a:pt x="12" y="281"/>
                  <a:pt x="12" y="281"/>
                </a:cubicBezTo>
                <a:cubicBezTo>
                  <a:pt x="13" y="297"/>
                  <a:pt x="28" y="310"/>
                  <a:pt x="44" y="310"/>
                </a:cubicBezTo>
                <a:cubicBezTo>
                  <a:pt x="102" y="310"/>
                  <a:pt x="102" y="310"/>
                  <a:pt x="102" y="310"/>
                </a:cubicBezTo>
                <a:cubicBezTo>
                  <a:pt x="112" y="310"/>
                  <a:pt x="112" y="310"/>
                  <a:pt x="112" y="310"/>
                </a:cubicBezTo>
                <a:cubicBezTo>
                  <a:pt x="231" y="310"/>
                  <a:pt x="231" y="310"/>
                  <a:pt x="231" y="310"/>
                </a:cubicBezTo>
                <a:lnTo>
                  <a:pt x="215" y="232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0" name="Freeform 13"/>
          <p:cNvSpPr>
            <a:spLocks/>
          </p:cNvSpPr>
          <p:nvPr/>
        </p:nvSpPr>
        <p:spPr bwMode="auto">
          <a:xfrm>
            <a:off x="3057526" y="5135563"/>
            <a:ext cx="582613" cy="517525"/>
          </a:xfrm>
          <a:custGeom>
            <a:avLst/>
            <a:gdLst>
              <a:gd name="T0" fmla="*/ 271 w 271"/>
              <a:gd name="T1" fmla="*/ 57 h 240"/>
              <a:gd name="T2" fmla="*/ 271 w 271"/>
              <a:gd name="T3" fmla="*/ 57 h 240"/>
              <a:gd name="T4" fmla="*/ 270 w 271"/>
              <a:gd name="T5" fmla="*/ 55 h 240"/>
              <a:gd name="T6" fmla="*/ 270 w 271"/>
              <a:gd name="T7" fmla="*/ 55 h 240"/>
              <a:gd name="T8" fmla="*/ 269 w 271"/>
              <a:gd name="T9" fmla="*/ 54 h 240"/>
              <a:gd name="T10" fmla="*/ 269 w 271"/>
              <a:gd name="T11" fmla="*/ 53 h 240"/>
              <a:gd name="T12" fmla="*/ 226 w 271"/>
              <a:gd name="T13" fmla="*/ 2 h 240"/>
              <a:gd name="T14" fmla="*/ 221 w 271"/>
              <a:gd name="T15" fmla="*/ 0 h 240"/>
              <a:gd name="T16" fmla="*/ 47 w 271"/>
              <a:gd name="T17" fmla="*/ 0 h 240"/>
              <a:gd name="T18" fmla="*/ 42 w 271"/>
              <a:gd name="T19" fmla="*/ 2 h 240"/>
              <a:gd name="T20" fmla="*/ 2 w 271"/>
              <a:gd name="T21" fmla="*/ 54 h 240"/>
              <a:gd name="T22" fmla="*/ 2 w 271"/>
              <a:gd name="T23" fmla="*/ 54 h 240"/>
              <a:gd name="T24" fmla="*/ 1 w 271"/>
              <a:gd name="T25" fmla="*/ 55 h 240"/>
              <a:gd name="T26" fmla="*/ 1 w 271"/>
              <a:gd name="T27" fmla="*/ 55 h 240"/>
              <a:gd name="T28" fmla="*/ 0 w 271"/>
              <a:gd name="T29" fmla="*/ 57 h 240"/>
              <a:gd name="T30" fmla="*/ 0 w 271"/>
              <a:gd name="T31" fmla="*/ 57 h 240"/>
              <a:gd name="T32" fmla="*/ 0 w 271"/>
              <a:gd name="T33" fmla="*/ 58 h 240"/>
              <a:gd name="T34" fmla="*/ 0 w 271"/>
              <a:gd name="T35" fmla="*/ 91 h 240"/>
              <a:gd name="T36" fmla="*/ 7 w 271"/>
              <a:gd name="T37" fmla="*/ 98 h 240"/>
              <a:gd name="T38" fmla="*/ 17 w 271"/>
              <a:gd name="T39" fmla="*/ 98 h 240"/>
              <a:gd name="T40" fmla="*/ 17 w 271"/>
              <a:gd name="T41" fmla="*/ 240 h 240"/>
              <a:gd name="T42" fmla="*/ 223 w 271"/>
              <a:gd name="T43" fmla="*/ 240 h 240"/>
              <a:gd name="T44" fmla="*/ 254 w 271"/>
              <a:gd name="T45" fmla="*/ 208 h 240"/>
              <a:gd name="T46" fmla="*/ 254 w 271"/>
              <a:gd name="T47" fmla="*/ 98 h 240"/>
              <a:gd name="T48" fmla="*/ 264 w 271"/>
              <a:gd name="T49" fmla="*/ 98 h 240"/>
              <a:gd name="T50" fmla="*/ 271 w 271"/>
              <a:gd name="T51" fmla="*/ 91 h 240"/>
              <a:gd name="T52" fmla="*/ 271 w 271"/>
              <a:gd name="T53" fmla="*/ 58 h 240"/>
              <a:gd name="T54" fmla="*/ 271 w 271"/>
              <a:gd name="T55" fmla="*/ 57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71" h="240">
                <a:moveTo>
                  <a:pt x="271" y="57"/>
                </a:moveTo>
                <a:cubicBezTo>
                  <a:pt x="271" y="57"/>
                  <a:pt x="271" y="57"/>
                  <a:pt x="271" y="57"/>
                </a:cubicBezTo>
                <a:cubicBezTo>
                  <a:pt x="270" y="56"/>
                  <a:pt x="270" y="56"/>
                  <a:pt x="270" y="55"/>
                </a:cubicBezTo>
                <a:cubicBezTo>
                  <a:pt x="270" y="55"/>
                  <a:pt x="270" y="55"/>
                  <a:pt x="270" y="55"/>
                </a:cubicBezTo>
                <a:cubicBezTo>
                  <a:pt x="270" y="54"/>
                  <a:pt x="270" y="54"/>
                  <a:pt x="269" y="54"/>
                </a:cubicBezTo>
                <a:cubicBezTo>
                  <a:pt x="269" y="53"/>
                  <a:pt x="269" y="53"/>
                  <a:pt x="269" y="53"/>
                </a:cubicBezTo>
                <a:cubicBezTo>
                  <a:pt x="226" y="2"/>
                  <a:pt x="226" y="2"/>
                  <a:pt x="226" y="2"/>
                </a:cubicBezTo>
                <a:cubicBezTo>
                  <a:pt x="225" y="0"/>
                  <a:pt x="223" y="0"/>
                  <a:pt x="22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3" y="1"/>
                  <a:pt x="42" y="2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1" y="54"/>
                  <a:pt x="1" y="55"/>
                  <a:pt x="1" y="55"/>
                </a:cubicBezTo>
                <a:cubicBezTo>
                  <a:pt x="1" y="55"/>
                  <a:pt x="1" y="55"/>
                  <a:pt x="1" y="55"/>
                </a:cubicBezTo>
                <a:cubicBezTo>
                  <a:pt x="1" y="56"/>
                  <a:pt x="1" y="56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8"/>
                  <a:pt x="0" y="58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5"/>
                  <a:pt x="3" y="98"/>
                  <a:pt x="7" y="98"/>
                </a:cubicBezTo>
                <a:cubicBezTo>
                  <a:pt x="17" y="98"/>
                  <a:pt x="17" y="98"/>
                  <a:pt x="17" y="98"/>
                </a:cubicBezTo>
                <a:cubicBezTo>
                  <a:pt x="17" y="240"/>
                  <a:pt x="17" y="240"/>
                  <a:pt x="17" y="240"/>
                </a:cubicBezTo>
                <a:cubicBezTo>
                  <a:pt x="223" y="240"/>
                  <a:pt x="223" y="240"/>
                  <a:pt x="223" y="240"/>
                </a:cubicBezTo>
                <a:cubicBezTo>
                  <a:pt x="240" y="240"/>
                  <a:pt x="254" y="226"/>
                  <a:pt x="254" y="208"/>
                </a:cubicBezTo>
                <a:cubicBezTo>
                  <a:pt x="254" y="98"/>
                  <a:pt x="254" y="98"/>
                  <a:pt x="254" y="98"/>
                </a:cubicBezTo>
                <a:cubicBezTo>
                  <a:pt x="264" y="98"/>
                  <a:pt x="264" y="98"/>
                  <a:pt x="264" y="98"/>
                </a:cubicBezTo>
                <a:cubicBezTo>
                  <a:pt x="268" y="98"/>
                  <a:pt x="271" y="95"/>
                  <a:pt x="271" y="91"/>
                </a:cubicBezTo>
                <a:cubicBezTo>
                  <a:pt x="271" y="58"/>
                  <a:pt x="271" y="58"/>
                  <a:pt x="271" y="58"/>
                </a:cubicBezTo>
                <a:cubicBezTo>
                  <a:pt x="271" y="57"/>
                  <a:pt x="271" y="57"/>
                  <a:pt x="271" y="57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1" name="Freeform 14"/>
          <p:cNvSpPr>
            <a:spLocks/>
          </p:cNvSpPr>
          <p:nvPr/>
        </p:nvSpPr>
        <p:spPr bwMode="auto">
          <a:xfrm>
            <a:off x="5380038" y="2728913"/>
            <a:ext cx="682625" cy="447675"/>
          </a:xfrm>
          <a:custGeom>
            <a:avLst/>
            <a:gdLst>
              <a:gd name="T0" fmla="*/ 239 w 317"/>
              <a:gd name="T1" fmla="*/ 51 h 208"/>
              <a:gd name="T2" fmla="*/ 239 w 317"/>
              <a:gd name="T3" fmla="*/ 22 h 208"/>
              <a:gd name="T4" fmla="*/ 88 w 317"/>
              <a:gd name="T5" fmla="*/ 22 h 208"/>
              <a:gd name="T6" fmla="*/ 88 w 317"/>
              <a:gd name="T7" fmla="*/ 0 h 208"/>
              <a:gd name="T8" fmla="*/ 0 w 317"/>
              <a:gd name="T9" fmla="*/ 0 h 208"/>
              <a:gd name="T10" fmla="*/ 0 w 317"/>
              <a:gd name="T11" fmla="*/ 208 h 208"/>
              <a:gd name="T12" fmla="*/ 4 w 317"/>
              <a:gd name="T13" fmla="*/ 208 h 208"/>
              <a:gd name="T14" fmla="*/ 4 w 317"/>
              <a:gd name="T15" fmla="*/ 208 h 208"/>
              <a:gd name="T16" fmla="*/ 272 w 317"/>
              <a:gd name="T17" fmla="*/ 208 h 208"/>
              <a:gd name="T18" fmla="*/ 317 w 317"/>
              <a:gd name="T19" fmla="*/ 148 h 208"/>
              <a:gd name="T20" fmla="*/ 317 w 317"/>
              <a:gd name="T21" fmla="*/ 51 h 208"/>
              <a:gd name="T22" fmla="*/ 239 w 317"/>
              <a:gd name="T23" fmla="*/ 51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17" h="208">
                <a:moveTo>
                  <a:pt x="239" y="51"/>
                </a:moveTo>
                <a:cubicBezTo>
                  <a:pt x="239" y="22"/>
                  <a:pt x="239" y="22"/>
                  <a:pt x="239" y="22"/>
                </a:cubicBezTo>
                <a:cubicBezTo>
                  <a:pt x="88" y="22"/>
                  <a:pt x="88" y="22"/>
                  <a:pt x="88" y="22"/>
                </a:cubicBezTo>
                <a:cubicBezTo>
                  <a:pt x="88" y="0"/>
                  <a:pt x="88" y="0"/>
                  <a:pt x="8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08"/>
                  <a:pt x="0" y="208"/>
                  <a:pt x="0" y="208"/>
                </a:cubicBezTo>
                <a:cubicBezTo>
                  <a:pt x="4" y="208"/>
                  <a:pt x="4" y="208"/>
                  <a:pt x="4" y="208"/>
                </a:cubicBezTo>
                <a:cubicBezTo>
                  <a:pt x="4" y="208"/>
                  <a:pt x="4" y="208"/>
                  <a:pt x="4" y="208"/>
                </a:cubicBezTo>
                <a:cubicBezTo>
                  <a:pt x="272" y="208"/>
                  <a:pt x="272" y="208"/>
                  <a:pt x="272" y="208"/>
                </a:cubicBezTo>
                <a:cubicBezTo>
                  <a:pt x="273" y="208"/>
                  <a:pt x="317" y="207"/>
                  <a:pt x="317" y="148"/>
                </a:cubicBezTo>
                <a:cubicBezTo>
                  <a:pt x="317" y="51"/>
                  <a:pt x="317" y="51"/>
                  <a:pt x="317" y="51"/>
                </a:cubicBezTo>
                <a:lnTo>
                  <a:pt x="239" y="51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258CD8A2-CD91-F54A-AB19-0ED7D2A9BEB4}"/>
              </a:ext>
            </a:extLst>
          </p:cNvPr>
          <p:cNvGrpSpPr/>
          <p:nvPr/>
        </p:nvGrpSpPr>
        <p:grpSpPr>
          <a:xfrm>
            <a:off x="8775701" y="5065713"/>
            <a:ext cx="425450" cy="622300"/>
            <a:chOff x="8775701" y="5065713"/>
            <a:chExt cx="425450" cy="622300"/>
          </a:xfrm>
        </p:grpSpPr>
        <p:sp>
          <p:nvSpPr>
            <p:cNvPr id="132" name="Rectangle 15"/>
            <p:cNvSpPr>
              <a:spLocks noChangeArrowheads="1"/>
            </p:cNvSpPr>
            <p:nvPr/>
          </p:nvSpPr>
          <p:spPr bwMode="auto">
            <a:xfrm>
              <a:off x="8775701" y="5659438"/>
              <a:ext cx="425450" cy="28575"/>
            </a:xfrm>
            <a:prstGeom prst="rect">
              <a:avLst/>
            </a:pr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33" name="Freeform 16"/>
            <p:cNvSpPr>
              <a:spLocks/>
            </p:cNvSpPr>
            <p:nvPr/>
          </p:nvSpPr>
          <p:spPr bwMode="auto">
            <a:xfrm>
              <a:off x="8905876" y="5065713"/>
              <a:ext cx="61913" cy="195263"/>
            </a:xfrm>
            <a:custGeom>
              <a:avLst/>
              <a:gdLst>
                <a:gd name="T0" fmla="*/ 0 w 29"/>
                <a:gd name="T1" fmla="*/ 91 h 91"/>
                <a:gd name="T2" fmla="*/ 13 w 29"/>
                <a:gd name="T3" fmla="*/ 91 h 91"/>
                <a:gd name="T4" fmla="*/ 20 w 29"/>
                <a:gd name="T5" fmla="*/ 72 h 91"/>
                <a:gd name="T6" fmla="*/ 29 w 29"/>
                <a:gd name="T7" fmla="*/ 45 h 91"/>
                <a:gd name="T8" fmla="*/ 20 w 29"/>
                <a:gd name="T9" fmla="*/ 19 h 91"/>
                <a:gd name="T10" fmla="*/ 13 w 29"/>
                <a:gd name="T11" fmla="*/ 0 h 91"/>
                <a:gd name="T12" fmla="*/ 0 w 29"/>
                <a:gd name="T13" fmla="*/ 0 h 91"/>
                <a:gd name="T14" fmla="*/ 9 w 29"/>
                <a:gd name="T15" fmla="*/ 26 h 91"/>
                <a:gd name="T16" fmla="*/ 16 w 29"/>
                <a:gd name="T17" fmla="*/ 45 h 91"/>
                <a:gd name="T18" fmla="*/ 9 w 29"/>
                <a:gd name="T19" fmla="*/ 64 h 91"/>
                <a:gd name="T20" fmla="*/ 0 w 29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91">
                  <a:moveTo>
                    <a:pt x="0" y="91"/>
                  </a:moveTo>
                  <a:cubicBezTo>
                    <a:pt x="13" y="91"/>
                    <a:pt x="13" y="91"/>
                    <a:pt x="13" y="91"/>
                  </a:cubicBezTo>
                  <a:cubicBezTo>
                    <a:pt x="13" y="81"/>
                    <a:pt x="16" y="77"/>
                    <a:pt x="20" y="72"/>
                  </a:cubicBezTo>
                  <a:cubicBezTo>
                    <a:pt x="24" y="66"/>
                    <a:pt x="29" y="59"/>
                    <a:pt x="29" y="45"/>
                  </a:cubicBezTo>
                  <a:cubicBezTo>
                    <a:pt x="29" y="32"/>
                    <a:pt x="24" y="25"/>
                    <a:pt x="20" y="19"/>
                  </a:cubicBezTo>
                  <a:cubicBezTo>
                    <a:pt x="16" y="14"/>
                    <a:pt x="13" y="9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5" y="20"/>
                    <a:pt x="9" y="26"/>
                  </a:cubicBezTo>
                  <a:cubicBezTo>
                    <a:pt x="13" y="32"/>
                    <a:pt x="16" y="36"/>
                    <a:pt x="16" y="45"/>
                  </a:cubicBezTo>
                  <a:cubicBezTo>
                    <a:pt x="16" y="55"/>
                    <a:pt x="13" y="59"/>
                    <a:pt x="9" y="64"/>
                  </a:cubicBezTo>
                  <a:cubicBezTo>
                    <a:pt x="5" y="70"/>
                    <a:pt x="0" y="77"/>
                    <a:pt x="0" y="91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34" name="Freeform 17"/>
            <p:cNvSpPr>
              <a:spLocks/>
            </p:cNvSpPr>
            <p:nvPr/>
          </p:nvSpPr>
          <p:spPr bwMode="auto">
            <a:xfrm>
              <a:off x="8967788" y="5065713"/>
              <a:ext cx="63500" cy="195263"/>
            </a:xfrm>
            <a:custGeom>
              <a:avLst/>
              <a:gdLst>
                <a:gd name="T0" fmla="*/ 0 w 29"/>
                <a:gd name="T1" fmla="*/ 91 h 91"/>
                <a:gd name="T2" fmla="*/ 13 w 29"/>
                <a:gd name="T3" fmla="*/ 91 h 91"/>
                <a:gd name="T4" fmla="*/ 20 w 29"/>
                <a:gd name="T5" fmla="*/ 72 h 91"/>
                <a:gd name="T6" fmla="*/ 29 w 29"/>
                <a:gd name="T7" fmla="*/ 45 h 91"/>
                <a:gd name="T8" fmla="*/ 20 w 29"/>
                <a:gd name="T9" fmla="*/ 19 h 91"/>
                <a:gd name="T10" fmla="*/ 13 w 29"/>
                <a:gd name="T11" fmla="*/ 0 h 91"/>
                <a:gd name="T12" fmla="*/ 0 w 29"/>
                <a:gd name="T13" fmla="*/ 0 h 91"/>
                <a:gd name="T14" fmla="*/ 9 w 29"/>
                <a:gd name="T15" fmla="*/ 26 h 91"/>
                <a:gd name="T16" fmla="*/ 16 w 29"/>
                <a:gd name="T17" fmla="*/ 45 h 91"/>
                <a:gd name="T18" fmla="*/ 9 w 29"/>
                <a:gd name="T19" fmla="*/ 64 h 91"/>
                <a:gd name="T20" fmla="*/ 0 w 29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91">
                  <a:moveTo>
                    <a:pt x="0" y="91"/>
                  </a:moveTo>
                  <a:cubicBezTo>
                    <a:pt x="13" y="91"/>
                    <a:pt x="13" y="91"/>
                    <a:pt x="13" y="91"/>
                  </a:cubicBezTo>
                  <a:cubicBezTo>
                    <a:pt x="13" y="81"/>
                    <a:pt x="16" y="77"/>
                    <a:pt x="20" y="72"/>
                  </a:cubicBezTo>
                  <a:cubicBezTo>
                    <a:pt x="24" y="66"/>
                    <a:pt x="29" y="59"/>
                    <a:pt x="29" y="45"/>
                  </a:cubicBezTo>
                  <a:cubicBezTo>
                    <a:pt x="29" y="32"/>
                    <a:pt x="24" y="25"/>
                    <a:pt x="20" y="19"/>
                  </a:cubicBezTo>
                  <a:cubicBezTo>
                    <a:pt x="16" y="14"/>
                    <a:pt x="13" y="9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5" y="20"/>
                    <a:pt x="9" y="26"/>
                  </a:cubicBezTo>
                  <a:cubicBezTo>
                    <a:pt x="13" y="32"/>
                    <a:pt x="16" y="36"/>
                    <a:pt x="16" y="45"/>
                  </a:cubicBezTo>
                  <a:cubicBezTo>
                    <a:pt x="16" y="55"/>
                    <a:pt x="13" y="59"/>
                    <a:pt x="9" y="64"/>
                  </a:cubicBezTo>
                  <a:cubicBezTo>
                    <a:pt x="5" y="70"/>
                    <a:pt x="0" y="77"/>
                    <a:pt x="0" y="91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35" name="Freeform 18"/>
            <p:cNvSpPr>
              <a:spLocks/>
            </p:cNvSpPr>
            <p:nvPr/>
          </p:nvSpPr>
          <p:spPr bwMode="auto">
            <a:xfrm>
              <a:off x="9031288" y="5065713"/>
              <a:ext cx="61913" cy="195263"/>
            </a:xfrm>
            <a:custGeom>
              <a:avLst/>
              <a:gdLst>
                <a:gd name="T0" fmla="*/ 0 w 29"/>
                <a:gd name="T1" fmla="*/ 91 h 91"/>
                <a:gd name="T2" fmla="*/ 13 w 29"/>
                <a:gd name="T3" fmla="*/ 91 h 91"/>
                <a:gd name="T4" fmla="*/ 20 w 29"/>
                <a:gd name="T5" fmla="*/ 72 h 91"/>
                <a:gd name="T6" fmla="*/ 29 w 29"/>
                <a:gd name="T7" fmla="*/ 45 h 91"/>
                <a:gd name="T8" fmla="*/ 20 w 29"/>
                <a:gd name="T9" fmla="*/ 19 h 91"/>
                <a:gd name="T10" fmla="*/ 13 w 29"/>
                <a:gd name="T11" fmla="*/ 0 h 91"/>
                <a:gd name="T12" fmla="*/ 0 w 29"/>
                <a:gd name="T13" fmla="*/ 0 h 91"/>
                <a:gd name="T14" fmla="*/ 10 w 29"/>
                <a:gd name="T15" fmla="*/ 26 h 91"/>
                <a:gd name="T16" fmla="*/ 16 w 29"/>
                <a:gd name="T17" fmla="*/ 45 h 91"/>
                <a:gd name="T18" fmla="*/ 10 w 29"/>
                <a:gd name="T19" fmla="*/ 64 h 91"/>
                <a:gd name="T20" fmla="*/ 0 w 29"/>
                <a:gd name="T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91">
                  <a:moveTo>
                    <a:pt x="0" y="91"/>
                  </a:moveTo>
                  <a:cubicBezTo>
                    <a:pt x="13" y="91"/>
                    <a:pt x="13" y="91"/>
                    <a:pt x="13" y="91"/>
                  </a:cubicBezTo>
                  <a:cubicBezTo>
                    <a:pt x="13" y="81"/>
                    <a:pt x="16" y="77"/>
                    <a:pt x="20" y="72"/>
                  </a:cubicBezTo>
                  <a:cubicBezTo>
                    <a:pt x="24" y="66"/>
                    <a:pt x="29" y="59"/>
                    <a:pt x="29" y="45"/>
                  </a:cubicBezTo>
                  <a:cubicBezTo>
                    <a:pt x="29" y="32"/>
                    <a:pt x="24" y="25"/>
                    <a:pt x="20" y="19"/>
                  </a:cubicBezTo>
                  <a:cubicBezTo>
                    <a:pt x="16" y="14"/>
                    <a:pt x="13" y="9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5" y="20"/>
                    <a:pt x="10" y="26"/>
                  </a:cubicBezTo>
                  <a:cubicBezTo>
                    <a:pt x="13" y="32"/>
                    <a:pt x="16" y="36"/>
                    <a:pt x="16" y="45"/>
                  </a:cubicBezTo>
                  <a:cubicBezTo>
                    <a:pt x="16" y="55"/>
                    <a:pt x="13" y="59"/>
                    <a:pt x="10" y="64"/>
                  </a:cubicBezTo>
                  <a:cubicBezTo>
                    <a:pt x="5" y="70"/>
                    <a:pt x="0" y="77"/>
                    <a:pt x="0" y="91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36" name="Freeform 19"/>
            <p:cNvSpPr>
              <a:spLocks noEditPoints="1"/>
            </p:cNvSpPr>
            <p:nvPr/>
          </p:nvSpPr>
          <p:spPr bwMode="auto">
            <a:xfrm>
              <a:off x="8782051" y="5321300"/>
              <a:ext cx="382588" cy="301625"/>
            </a:xfrm>
            <a:custGeom>
              <a:avLst/>
              <a:gdLst>
                <a:gd name="T0" fmla="*/ 32 w 177"/>
                <a:gd name="T1" fmla="*/ 102 h 140"/>
                <a:gd name="T2" fmla="*/ 32 w 177"/>
                <a:gd name="T3" fmla="*/ 140 h 140"/>
                <a:gd name="T4" fmla="*/ 140 w 177"/>
                <a:gd name="T5" fmla="*/ 140 h 140"/>
                <a:gd name="T6" fmla="*/ 177 w 177"/>
                <a:gd name="T7" fmla="*/ 102 h 140"/>
                <a:gd name="T8" fmla="*/ 177 w 177"/>
                <a:gd name="T9" fmla="*/ 0 h 140"/>
                <a:gd name="T10" fmla="*/ 32 w 177"/>
                <a:gd name="T11" fmla="*/ 0 h 140"/>
                <a:gd name="T12" fmla="*/ 32 w 177"/>
                <a:gd name="T13" fmla="*/ 25 h 140"/>
                <a:gd name="T14" fmla="*/ 0 w 177"/>
                <a:gd name="T15" fmla="*/ 64 h 140"/>
                <a:gd name="T16" fmla="*/ 32 w 177"/>
                <a:gd name="T17" fmla="*/ 102 h 140"/>
                <a:gd name="T18" fmla="*/ 32 w 177"/>
                <a:gd name="T19" fmla="*/ 38 h 140"/>
                <a:gd name="T20" fmla="*/ 32 w 177"/>
                <a:gd name="T21" fmla="*/ 89 h 140"/>
                <a:gd name="T22" fmla="*/ 12 w 177"/>
                <a:gd name="T23" fmla="*/ 64 h 140"/>
                <a:gd name="T24" fmla="*/ 32 w 177"/>
                <a:gd name="T25" fmla="*/ 3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7" h="140">
                  <a:moveTo>
                    <a:pt x="32" y="102"/>
                  </a:moveTo>
                  <a:cubicBezTo>
                    <a:pt x="32" y="140"/>
                    <a:pt x="32" y="140"/>
                    <a:pt x="32" y="140"/>
                  </a:cubicBezTo>
                  <a:cubicBezTo>
                    <a:pt x="140" y="140"/>
                    <a:pt x="140" y="140"/>
                    <a:pt x="140" y="140"/>
                  </a:cubicBezTo>
                  <a:cubicBezTo>
                    <a:pt x="160" y="140"/>
                    <a:pt x="177" y="123"/>
                    <a:pt x="177" y="102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14" y="28"/>
                    <a:pt x="0" y="44"/>
                    <a:pt x="0" y="64"/>
                  </a:cubicBezTo>
                  <a:cubicBezTo>
                    <a:pt x="0" y="83"/>
                    <a:pt x="14" y="99"/>
                    <a:pt x="32" y="102"/>
                  </a:cubicBezTo>
                  <a:close/>
                  <a:moveTo>
                    <a:pt x="32" y="38"/>
                  </a:moveTo>
                  <a:cubicBezTo>
                    <a:pt x="32" y="89"/>
                    <a:pt x="32" y="89"/>
                    <a:pt x="32" y="89"/>
                  </a:cubicBezTo>
                  <a:cubicBezTo>
                    <a:pt x="21" y="86"/>
                    <a:pt x="12" y="76"/>
                    <a:pt x="12" y="64"/>
                  </a:cubicBezTo>
                  <a:cubicBezTo>
                    <a:pt x="12" y="51"/>
                    <a:pt x="21" y="41"/>
                    <a:pt x="32" y="38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37" name="Freeform 20"/>
          <p:cNvSpPr>
            <a:spLocks/>
          </p:cNvSpPr>
          <p:nvPr/>
        </p:nvSpPr>
        <p:spPr bwMode="auto">
          <a:xfrm>
            <a:off x="9653588" y="2647950"/>
            <a:ext cx="631825" cy="615950"/>
          </a:xfrm>
          <a:custGeom>
            <a:avLst/>
            <a:gdLst>
              <a:gd name="T0" fmla="*/ 230 w 293"/>
              <a:gd name="T1" fmla="*/ 53 h 286"/>
              <a:gd name="T2" fmla="*/ 230 w 293"/>
              <a:gd name="T3" fmla="*/ 0 h 286"/>
              <a:gd name="T4" fmla="*/ 100 w 293"/>
              <a:gd name="T5" fmla="*/ 0 h 286"/>
              <a:gd name="T6" fmla="*/ 64 w 293"/>
              <a:gd name="T7" fmla="*/ 36 h 286"/>
              <a:gd name="T8" fmla="*/ 64 w 293"/>
              <a:gd name="T9" fmla="*/ 53 h 286"/>
              <a:gd name="T10" fmla="*/ 0 w 293"/>
              <a:gd name="T11" fmla="*/ 53 h 286"/>
              <a:gd name="T12" fmla="*/ 0 w 293"/>
              <a:gd name="T13" fmla="*/ 221 h 286"/>
              <a:gd name="T14" fmla="*/ 64 w 293"/>
              <a:gd name="T15" fmla="*/ 221 h 286"/>
              <a:gd name="T16" fmla="*/ 64 w 293"/>
              <a:gd name="T17" fmla="*/ 286 h 286"/>
              <a:gd name="T18" fmla="*/ 230 w 293"/>
              <a:gd name="T19" fmla="*/ 286 h 286"/>
              <a:gd name="T20" fmla="*/ 230 w 293"/>
              <a:gd name="T21" fmla="*/ 221 h 286"/>
              <a:gd name="T22" fmla="*/ 257 w 293"/>
              <a:gd name="T23" fmla="*/ 221 h 286"/>
              <a:gd name="T24" fmla="*/ 293 w 293"/>
              <a:gd name="T25" fmla="*/ 184 h 286"/>
              <a:gd name="T26" fmla="*/ 293 w 293"/>
              <a:gd name="T27" fmla="*/ 53 h 286"/>
              <a:gd name="T28" fmla="*/ 230 w 293"/>
              <a:gd name="T29" fmla="*/ 53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93" h="286">
                <a:moveTo>
                  <a:pt x="230" y="53"/>
                </a:moveTo>
                <a:cubicBezTo>
                  <a:pt x="230" y="0"/>
                  <a:pt x="230" y="0"/>
                  <a:pt x="23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80" y="0"/>
                  <a:pt x="64" y="16"/>
                  <a:pt x="64" y="36"/>
                </a:cubicBezTo>
                <a:cubicBezTo>
                  <a:pt x="64" y="53"/>
                  <a:pt x="64" y="53"/>
                  <a:pt x="64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221"/>
                  <a:pt x="0" y="221"/>
                  <a:pt x="0" y="221"/>
                </a:cubicBezTo>
                <a:cubicBezTo>
                  <a:pt x="64" y="221"/>
                  <a:pt x="64" y="221"/>
                  <a:pt x="64" y="221"/>
                </a:cubicBezTo>
                <a:cubicBezTo>
                  <a:pt x="64" y="286"/>
                  <a:pt x="64" y="286"/>
                  <a:pt x="64" y="286"/>
                </a:cubicBezTo>
                <a:cubicBezTo>
                  <a:pt x="230" y="286"/>
                  <a:pt x="230" y="286"/>
                  <a:pt x="230" y="286"/>
                </a:cubicBezTo>
                <a:cubicBezTo>
                  <a:pt x="230" y="221"/>
                  <a:pt x="230" y="221"/>
                  <a:pt x="230" y="221"/>
                </a:cubicBezTo>
                <a:cubicBezTo>
                  <a:pt x="257" y="221"/>
                  <a:pt x="257" y="221"/>
                  <a:pt x="257" y="221"/>
                </a:cubicBezTo>
                <a:cubicBezTo>
                  <a:pt x="277" y="221"/>
                  <a:pt x="293" y="204"/>
                  <a:pt x="293" y="184"/>
                </a:cubicBezTo>
                <a:cubicBezTo>
                  <a:pt x="293" y="53"/>
                  <a:pt x="293" y="53"/>
                  <a:pt x="293" y="53"/>
                </a:cubicBezTo>
                <a:lnTo>
                  <a:pt x="230" y="53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1" name="Grupo 10">
            <a:extLst>
              <a:ext uri="{FF2B5EF4-FFF2-40B4-BE49-F238E27FC236}">
                <a16:creationId xmlns:a16="http://schemas.microsoft.com/office/drawing/2014/main" id="{EFABFF97-AF81-3546-9CCB-0F6D51ED6BF9}"/>
              </a:ext>
            </a:extLst>
          </p:cNvPr>
          <p:cNvGrpSpPr/>
          <p:nvPr/>
        </p:nvGrpSpPr>
        <p:grpSpPr>
          <a:xfrm>
            <a:off x="6122988" y="1539875"/>
            <a:ext cx="509588" cy="596900"/>
            <a:chOff x="6122988" y="1539875"/>
            <a:chExt cx="509588" cy="596900"/>
          </a:xfrm>
        </p:grpSpPr>
        <p:sp>
          <p:nvSpPr>
            <p:cNvPr id="138" name="Freeform 21"/>
            <p:cNvSpPr>
              <a:spLocks/>
            </p:cNvSpPr>
            <p:nvPr/>
          </p:nvSpPr>
          <p:spPr bwMode="auto">
            <a:xfrm>
              <a:off x="6122988" y="1695450"/>
              <a:ext cx="223838" cy="441325"/>
            </a:xfrm>
            <a:custGeom>
              <a:avLst/>
              <a:gdLst>
                <a:gd name="T0" fmla="*/ 0 w 104"/>
                <a:gd name="T1" fmla="*/ 28 h 205"/>
                <a:gd name="T2" fmla="*/ 0 w 104"/>
                <a:gd name="T3" fmla="*/ 117 h 205"/>
                <a:gd name="T4" fmla="*/ 19 w 104"/>
                <a:gd name="T5" fmla="*/ 117 h 205"/>
                <a:gd name="T6" fmla="*/ 19 w 104"/>
                <a:gd name="T7" fmla="*/ 205 h 205"/>
                <a:gd name="T8" fmla="*/ 86 w 104"/>
                <a:gd name="T9" fmla="*/ 205 h 205"/>
                <a:gd name="T10" fmla="*/ 86 w 104"/>
                <a:gd name="T11" fmla="*/ 117 h 205"/>
                <a:gd name="T12" fmla="*/ 104 w 104"/>
                <a:gd name="T13" fmla="*/ 117 h 205"/>
                <a:gd name="T14" fmla="*/ 104 w 104"/>
                <a:gd name="T15" fmla="*/ 0 h 205"/>
                <a:gd name="T16" fmla="*/ 28 w 104"/>
                <a:gd name="T17" fmla="*/ 0 h 205"/>
                <a:gd name="T18" fmla="*/ 0 w 104"/>
                <a:gd name="T19" fmla="*/ 28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205">
                  <a:moveTo>
                    <a:pt x="0" y="28"/>
                  </a:moveTo>
                  <a:cubicBezTo>
                    <a:pt x="0" y="117"/>
                    <a:pt x="0" y="117"/>
                    <a:pt x="0" y="117"/>
                  </a:cubicBezTo>
                  <a:cubicBezTo>
                    <a:pt x="19" y="117"/>
                    <a:pt x="19" y="117"/>
                    <a:pt x="19" y="117"/>
                  </a:cubicBezTo>
                  <a:cubicBezTo>
                    <a:pt x="19" y="205"/>
                    <a:pt x="19" y="205"/>
                    <a:pt x="19" y="205"/>
                  </a:cubicBezTo>
                  <a:cubicBezTo>
                    <a:pt x="86" y="205"/>
                    <a:pt x="86" y="205"/>
                    <a:pt x="86" y="205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39" name="Oval 22"/>
            <p:cNvSpPr>
              <a:spLocks noChangeArrowheads="1"/>
            </p:cNvSpPr>
            <p:nvPr/>
          </p:nvSpPr>
          <p:spPr bwMode="auto">
            <a:xfrm>
              <a:off x="6165851" y="1539875"/>
              <a:ext cx="138113" cy="139700"/>
            </a:xfrm>
            <a:prstGeom prst="ellipse">
              <a:avLst/>
            </a:pr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0" name="Freeform 23"/>
            <p:cNvSpPr>
              <a:spLocks/>
            </p:cNvSpPr>
            <p:nvPr/>
          </p:nvSpPr>
          <p:spPr bwMode="auto">
            <a:xfrm>
              <a:off x="6394451" y="1695450"/>
              <a:ext cx="238125" cy="441325"/>
            </a:xfrm>
            <a:custGeom>
              <a:avLst/>
              <a:gdLst>
                <a:gd name="T0" fmla="*/ 92 w 110"/>
                <a:gd name="T1" fmla="*/ 0 h 205"/>
                <a:gd name="T2" fmla="*/ 46 w 110"/>
                <a:gd name="T3" fmla="*/ 0 h 205"/>
                <a:gd name="T4" fmla="*/ 15 w 110"/>
                <a:gd name="T5" fmla="*/ 28 h 205"/>
                <a:gd name="T6" fmla="*/ 0 w 110"/>
                <a:gd name="T7" fmla="*/ 167 h 205"/>
                <a:gd name="T8" fmla="*/ 29 w 110"/>
                <a:gd name="T9" fmla="*/ 167 h 205"/>
                <a:gd name="T10" fmla="*/ 29 w 110"/>
                <a:gd name="T11" fmla="*/ 205 h 205"/>
                <a:gd name="T12" fmla="*/ 82 w 110"/>
                <a:gd name="T13" fmla="*/ 205 h 205"/>
                <a:gd name="T14" fmla="*/ 82 w 110"/>
                <a:gd name="T15" fmla="*/ 166 h 205"/>
                <a:gd name="T16" fmla="*/ 110 w 110"/>
                <a:gd name="T17" fmla="*/ 166 h 205"/>
                <a:gd name="T18" fmla="*/ 92 w 110"/>
                <a:gd name="T19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205">
                  <a:moveTo>
                    <a:pt x="92" y="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30" y="0"/>
                    <a:pt x="17" y="12"/>
                    <a:pt x="15" y="28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29" y="167"/>
                    <a:pt x="29" y="167"/>
                    <a:pt x="29" y="167"/>
                  </a:cubicBezTo>
                  <a:cubicBezTo>
                    <a:pt x="29" y="205"/>
                    <a:pt x="29" y="205"/>
                    <a:pt x="29" y="205"/>
                  </a:cubicBezTo>
                  <a:cubicBezTo>
                    <a:pt x="82" y="205"/>
                    <a:pt x="82" y="205"/>
                    <a:pt x="82" y="205"/>
                  </a:cubicBezTo>
                  <a:cubicBezTo>
                    <a:pt x="82" y="166"/>
                    <a:pt x="82" y="166"/>
                    <a:pt x="82" y="166"/>
                  </a:cubicBezTo>
                  <a:cubicBezTo>
                    <a:pt x="110" y="166"/>
                    <a:pt x="110" y="166"/>
                    <a:pt x="110" y="166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1" name="Oval 24"/>
            <p:cNvSpPr>
              <a:spLocks noChangeArrowheads="1"/>
            </p:cNvSpPr>
            <p:nvPr/>
          </p:nvSpPr>
          <p:spPr bwMode="auto">
            <a:xfrm>
              <a:off x="6453188" y="1539875"/>
              <a:ext cx="138113" cy="139700"/>
            </a:xfrm>
            <a:prstGeom prst="ellipse">
              <a:avLst/>
            </a:pr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9" name="Grupo 8">
            <a:extLst>
              <a:ext uri="{FF2B5EF4-FFF2-40B4-BE49-F238E27FC236}">
                <a16:creationId xmlns:a16="http://schemas.microsoft.com/office/drawing/2014/main" id="{9E67A2EA-12F5-B340-83D1-F836A8948083}"/>
              </a:ext>
            </a:extLst>
          </p:cNvPr>
          <p:cNvGrpSpPr/>
          <p:nvPr/>
        </p:nvGrpSpPr>
        <p:grpSpPr>
          <a:xfrm>
            <a:off x="8191501" y="1503363"/>
            <a:ext cx="614363" cy="660400"/>
            <a:chOff x="8191501" y="1503363"/>
            <a:chExt cx="614363" cy="660400"/>
          </a:xfrm>
        </p:grpSpPr>
        <p:sp>
          <p:nvSpPr>
            <p:cNvPr id="142" name="Rectangle 25"/>
            <p:cNvSpPr>
              <a:spLocks noChangeArrowheads="1"/>
            </p:cNvSpPr>
            <p:nvPr/>
          </p:nvSpPr>
          <p:spPr bwMode="auto">
            <a:xfrm>
              <a:off x="8455026" y="1503363"/>
              <a:ext cx="30163" cy="660400"/>
            </a:xfrm>
            <a:prstGeom prst="rect">
              <a:avLst/>
            </a:pr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3" name="Freeform 26"/>
            <p:cNvSpPr>
              <a:spLocks/>
            </p:cNvSpPr>
            <p:nvPr/>
          </p:nvSpPr>
          <p:spPr bwMode="auto">
            <a:xfrm>
              <a:off x="8191501" y="1708150"/>
              <a:ext cx="198438" cy="387350"/>
            </a:xfrm>
            <a:custGeom>
              <a:avLst/>
              <a:gdLst>
                <a:gd name="T0" fmla="*/ 0 w 92"/>
                <a:gd name="T1" fmla="*/ 26 h 180"/>
                <a:gd name="T2" fmla="*/ 0 w 92"/>
                <a:gd name="T3" fmla="*/ 104 h 180"/>
                <a:gd name="T4" fmla="*/ 17 w 92"/>
                <a:gd name="T5" fmla="*/ 104 h 180"/>
                <a:gd name="T6" fmla="*/ 17 w 92"/>
                <a:gd name="T7" fmla="*/ 180 h 180"/>
                <a:gd name="T8" fmla="*/ 76 w 92"/>
                <a:gd name="T9" fmla="*/ 180 h 180"/>
                <a:gd name="T10" fmla="*/ 76 w 92"/>
                <a:gd name="T11" fmla="*/ 104 h 180"/>
                <a:gd name="T12" fmla="*/ 92 w 92"/>
                <a:gd name="T13" fmla="*/ 104 h 180"/>
                <a:gd name="T14" fmla="*/ 92 w 92"/>
                <a:gd name="T15" fmla="*/ 0 h 180"/>
                <a:gd name="T16" fmla="*/ 26 w 92"/>
                <a:gd name="T17" fmla="*/ 0 h 180"/>
                <a:gd name="T18" fmla="*/ 0 w 92"/>
                <a:gd name="T19" fmla="*/ 2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180">
                  <a:moveTo>
                    <a:pt x="0" y="26"/>
                  </a:moveTo>
                  <a:cubicBezTo>
                    <a:pt x="0" y="104"/>
                    <a:pt x="0" y="104"/>
                    <a:pt x="0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76" y="180"/>
                    <a:pt x="76" y="180"/>
                    <a:pt x="76" y="180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92" y="104"/>
                    <a:pt x="92" y="104"/>
                    <a:pt x="92" y="104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0" y="12"/>
                    <a:pt x="0" y="26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4" name="Oval 27"/>
            <p:cNvSpPr>
              <a:spLocks noChangeArrowheads="1"/>
            </p:cNvSpPr>
            <p:nvPr/>
          </p:nvSpPr>
          <p:spPr bwMode="auto">
            <a:xfrm>
              <a:off x="8229601" y="1574800"/>
              <a:ext cx="123825" cy="122238"/>
            </a:xfrm>
            <a:prstGeom prst="ellipse">
              <a:avLst/>
            </a:pr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5" name="Freeform 28"/>
            <p:cNvSpPr>
              <a:spLocks/>
            </p:cNvSpPr>
            <p:nvPr/>
          </p:nvSpPr>
          <p:spPr bwMode="auto">
            <a:xfrm>
              <a:off x="8594726" y="1708150"/>
              <a:ext cx="211138" cy="387350"/>
            </a:xfrm>
            <a:custGeom>
              <a:avLst/>
              <a:gdLst>
                <a:gd name="T0" fmla="*/ 82 w 98"/>
                <a:gd name="T1" fmla="*/ 0 h 180"/>
                <a:gd name="T2" fmla="*/ 41 w 98"/>
                <a:gd name="T3" fmla="*/ 0 h 180"/>
                <a:gd name="T4" fmla="*/ 14 w 98"/>
                <a:gd name="T5" fmla="*/ 25 h 180"/>
                <a:gd name="T6" fmla="*/ 0 w 98"/>
                <a:gd name="T7" fmla="*/ 147 h 180"/>
                <a:gd name="T8" fmla="*/ 25 w 98"/>
                <a:gd name="T9" fmla="*/ 147 h 180"/>
                <a:gd name="T10" fmla="*/ 25 w 98"/>
                <a:gd name="T11" fmla="*/ 180 h 180"/>
                <a:gd name="T12" fmla="*/ 73 w 98"/>
                <a:gd name="T13" fmla="*/ 180 h 180"/>
                <a:gd name="T14" fmla="*/ 73 w 98"/>
                <a:gd name="T15" fmla="*/ 147 h 180"/>
                <a:gd name="T16" fmla="*/ 98 w 98"/>
                <a:gd name="T17" fmla="*/ 147 h 180"/>
                <a:gd name="T18" fmla="*/ 82 w 98"/>
                <a:gd name="T19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180">
                  <a:moveTo>
                    <a:pt x="82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27" y="0"/>
                    <a:pt x="15" y="11"/>
                    <a:pt x="14" y="25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5" y="180"/>
                    <a:pt x="25" y="180"/>
                    <a:pt x="25" y="180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98" y="147"/>
                    <a:pt x="98" y="147"/>
                    <a:pt x="98" y="147"/>
                  </a:cubicBezTo>
                  <a:lnTo>
                    <a:pt x="82" y="0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46" name="Oval 29"/>
            <p:cNvSpPr>
              <a:spLocks noChangeArrowheads="1"/>
            </p:cNvSpPr>
            <p:nvPr/>
          </p:nvSpPr>
          <p:spPr bwMode="auto">
            <a:xfrm>
              <a:off x="8647113" y="1574800"/>
              <a:ext cx="122238" cy="122238"/>
            </a:xfrm>
            <a:prstGeom prst="ellipse">
              <a:avLst/>
            </a:pr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47" name="Oval 30"/>
          <p:cNvSpPr>
            <a:spLocks noChangeArrowheads="1"/>
          </p:cNvSpPr>
          <p:nvPr/>
        </p:nvSpPr>
        <p:spPr bwMode="auto">
          <a:xfrm>
            <a:off x="955676" y="1604963"/>
            <a:ext cx="180975" cy="180975"/>
          </a:xfrm>
          <a:prstGeom prst="ellipse">
            <a:avLst/>
          </a:pr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8" name="Oval 31"/>
          <p:cNvSpPr>
            <a:spLocks noChangeArrowheads="1"/>
          </p:cNvSpPr>
          <p:nvPr/>
        </p:nvSpPr>
        <p:spPr bwMode="auto">
          <a:xfrm>
            <a:off x="1166813" y="1625600"/>
            <a:ext cx="128588" cy="130175"/>
          </a:xfrm>
          <a:prstGeom prst="ellipse">
            <a:avLst/>
          </a:pr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9" name="Freeform 32"/>
          <p:cNvSpPr>
            <a:spLocks/>
          </p:cNvSpPr>
          <p:nvPr/>
        </p:nvSpPr>
        <p:spPr bwMode="auto">
          <a:xfrm>
            <a:off x="773113" y="1765300"/>
            <a:ext cx="557213" cy="304800"/>
          </a:xfrm>
          <a:custGeom>
            <a:avLst/>
            <a:gdLst>
              <a:gd name="T0" fmla="*/ 249 w 259"/>
              <a:gd name="T1" fmla="*/ 11 h 141"/>
              <a:gd name="T2" fmla="*/ 218 w 259"/>
              <a:gd name="T3" fmla="*/ 0 h 141"/>
              <a:gd name="T4" fmla="*/ 183 w 259"/>
              <a:gd name="T5" fmla="*/ 0 h 141"/>
              <a:gd name="T6" fmla="*/ 183 w 259"/>
              <a:gd name="T7" fmla="*/ 17 h 141"/>
              <a:gd name="T8" fmla="*/ 96 w 259"/>
              <a:gd name="T9" fmla="*/ 17 h 141"/>
              <a:gd name="T10" fmla="*/ 71 w 259"/>
              <a:gd name="T11" fmla="*/ 25 h 141"/>
              <a:gd name="T12" fmla="*/ 71 w 259"/>
              <a:gd name="T13" fmla="*/ 25 h 141"/>
              <a:gd name="T14" fmla="*/ 71 w 259"/>
              <a:gd name="T15" fmla="*/ 0 h 141"/>
              <a:gd name="T16" fmla="*/ 41 w 259"/>
              <a:gd name="T17" fmla="*/ 0 h 141"/>
              <a:gd name="T18" fmla="*/ 10 w 259"/>
              <a:gd name="T19" fmla="*/ 11 h 141"/>
              <a:gd name="T20" fmla="*/ 0 w 259"/>
              <a:gd name="T21" fmla="*/ 35 h 141"/>
              <a:gd name="T22" fmla="*/ 0 w 259"/>
              <a:gd name="T23" fmla="*/ 106 h 141"/>
              <a:gd name="T24" fmla="*/ 59 w 259"/>
              <a:gd name="T25" fmla="*/ 106 h 141"/>
              <a:gd name="T26" fmla="*/ 59 w 259"/>
              <a:gd name="T27" fmla="*/ 115 h 141"/>
              <a:gd name="T28" fmla="*/ 59 w 259"/>
              <a:gd name="T29" fmla="*/ 115 h 141"/>
              <a:gd name="T30" fmla="*/ 59 w 259"/>
              <a:gd name="T31" fmla="*/ 141 h 141"/>
              <a:gd name="T32" fmla="*/ 188 w 259"/>
              <a:gd name="T33" fmla="*/ 141 h 141"/>
              <a:gd name="T34" fmla="*/ 188 w 259"/>
              <a:gd name="T35" fmla="*/ 106 h 141"/>
              <a:gd name="T36" fmla="*/ 259 w 259"/>
              <a:gd name="T37" fmla="*/ 106 h 141"/>
              <a:gd name="T38" fmla="*/ 259 w 259"/>
              <a:gd name="T39" fmla="*/ 35 h 141"/>
              <a:gd name="T40" fmla="*/ 249 w 259"/>
              <a:gd name="T41" fmla="*/ 11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59" h="141">
                <a:moveTo>
                  <a:pt x="249" y="11"/>
                </a:moveTo>
                <a:cubicBezTo>
                  <a:pt x="242" y="3"/>
                  <a:pt x="231" y="0"/>
                  <a:pt x="218" y="0"/>
                </a:cubicBezTo>
                <a:cubicBezTo>
                  <a:pt x="183" y="0"/>
                  <a:pt x="183" y="0"/>
                  <a:pt x="183" y="0"/>
                </a:cubicBezTo>
                <a:cubicBezTo>
                  <a:pt x="183" y="17"/>
                  <a:pt x="183" y="17"/>
                  <a:pt x="183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86" y="17"/>
                  <a:pt x="78" y="20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1" y="0"/>
                  <a:pt x="71" y="0"/>
                  <a:pt x="7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28" y="0"/>
                  <a:pt x="18" y="3"/>
                  <a:pt x="10" y="11"/>
                </a:cubicBezTo>
                <a:cubicBezTo>
                  <a:pt x="0" y="21"/>
                  <a:pt x="0" y="35"/>
                  <a:pt x="0" y="35"/>
                </a:cubicBezTo>
                <a:cubicBezTo>
                  <a:pt x="0" y="106"/>
                  <a:pt x="0" y="106"/>
                  <a:pt x="0" y="106"/>
                </a:cubicBezTo>
                <a:cubicBezTo>
                  <a:pt x="59" y="106"/>
                  <a:pt x="59" y="106"/>
                  <a:pt x="59" y="106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15"/>
                  <a:pt x="59" y="115"/>
                  <a:pt x="59" y="115"/>
                </a:cubicBezTo>
                <a:cubicBezTo>
                  <a:pt x="59" y="141"/>
                  <a:pt x="59" y="141"/>
                  <a:pt x="59" y="141"/>
                </a:cubicBezTo>
                <a:cubicBezTo>
                  <a:pt x="188" y="141"/>
                  <a:pt x="188" y="141"/>
                  <a:pt x="188" y="141"/>
                </a:cubicBezTo>
                <a:cubicBezTo>
                  <a:pt x="188" y="106"/>
                  <a:pt x="188" y="106"/>
                  <a:pt x="188" y="106"/>
                </a:cubicBezTo>
                <a:cubicBezTo>
                  <a:pt x="259" y="106"/>
                  <a:pt x="259" y="106"/>
                  <a:pt x="259" y="106"/>
                </a:cubicBezTo>
                <a:cubicBezTo>
                  <a:pt x="259" y="35"/>
                  <a:pt x="259" y="35"/>
                  <a:pt x="259" y="35"/>
                </a:cubicBezTo>
                <a:cubicBezTo>
                  <a:pt x="259" y="35"/>
                  <a:pt x="259" y="21"/>
                  <a:pt x="249" y="11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0" name="Oval 33"/>
          <p:cNvSpPr>
            <a:spLocks noChangeArrowheads="1"/>
          </p:cNvSpPr>
          <p:nvPr/>
        </p:nvSpPr>
        <p:spPr bwMode="auto">
          <a:xfrm>
            <a:off x="806451" y="1625600"/>
            <a:ext cx="131763" cy="130175"/>
          </a:xfrm>
          <a:prstGeom prst="ellipse">
            <a:avLst/>
          </a:pr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1" name="Freeform 34"/>
          <p:cNvSpPr>
            <a:spLocks/>
          </p:cNvSpPr>
          <p:nvPr/>
        </p:nvSpPr>
        <p:spPr bwMode="auto">
          <a:xfrm>
            <a:off x="3048001" y="2614613"/>
            <a:ext cx="754063" cy="668338"/>
          </a:xfrm>
          <a:custGeom>
            <a:avLst/>
            <a:gdLst>
              <a:gd name="T0" fmla="*/ 444 w 475"/>
              <a:gd name="T1" fmla="*/ 113 h 421"/>
              <a:gd name="T2" fmla="*/ 204 w 475"/>
              <a:gd name="T3" fmla="*/ 113 h 421"/>
              <a:gd name="T4" fmla="*/ 204 w 475"/>
              <a:gd name="T5" fmla="*/ 56 h 421"/>
              <a:gd name="T6" fmla="*/ 141 w 475"/>
              <a:gd name="T7" fmla="*/ 0 h 421"/>
              <a:gd name="T8" fmla="*/ 0 w 475"/>
              <a:gd name="T9" fmla="*/ 0 h 421"/>
              <a:gd name="T10" fmla="*/ 0 w 475"/>
              <a:gd name="T11" fmla="*/ 314 h 421"/>
              <a:gd name="T12" fmla="*/ 178 w 475"/>
              <a:gd name="T13" fmla="*/ 314 h 421"/>
              <a:gd name="T14" fmla="*/ 178 w 475"/>
              <a:gd name="T15" fmla="*/ 421 h 421"/>
              <a:gd name="T16" fmla="*/ 475 w 475"/>
              <a:gd name="T17" fmla="*/ 421 h 421"/>
              <a:gd name="T18" fmla="*/ 475 w 475"/>
              <a:gd name="T19" fmla="*/ 149 h 421"/>
              <a:gd name="T20" fmla="*/ 444 w 475"/>
              <a:gd name="T21" fmla="*/ 113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75" h="421">
                <a:moveTo>
                  <a:pt x="444" y="113"/>
                </a:moveTo>
                <a:lnTo>
                  <a:pt x="204" y="113"/>
                </a:lnTo>
                <a:lnTo>
                  <a:pt x="204" y="56"/>
                </a:lnTo>
                <a:lnTo>
                  <a:pt x="141" y="0"/>
                </a:lnTo>
                <a:lnTo>
                  <a:pt x="0" y="0"/>
                </a:lnTo>
                <a:lnTo>
                  <a:pt x="0" y="314"/>
                </a:lnTo>
                <a:lnTo>
                  <a:pt x="178" y="314"/>
                </a:lnTo>
                <a:lnTo>
                  <a:pt x="178" y="421"/>
                </a:lnTo>
                <a:lnTo>
                  <a:pt x="475" y="421"/>
                </a:lnTo>
                <a:lnTo>
                  <a:pt x="475" y="149"/>
                </a:lnTo>
                <a:lnTo>
                  <a:pt x="444" y="113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4" name="Grupo 13">
            <a:extLst>
              <a:ext uri="{FF2B5EF4-FFF2-40B4-BE49-F238E27FC236}">
                <a16:creationId xmlns:a16="http://schemas.microsoft.com/office/drawing/2014/main" id="{74019651-514E-7440-86D0-121AD3ABAE3D}"/>
              </a:ext>
            </a:extLst>
          </p:cNvPr>
          <p:cNvGrpSpPr/>
          <p:nvPr/>
        </p:nvGrpSpPr>
        <p:grpSpPr>
          <a:xfrm>
            <a:off x="2916238" y="1536700"/>
            <a:ext cx="458788" cy="600076"/>
            <a:chOff x="2916238" y="1536700"/>
            <a:chExt cx="458788" cy="600076"/>
          </a:xfrm>
        </p:grpSpPr>
        <p:sp>
          <p:nvSpPr>
            <p:cNvPr id="152" name="Oval 35"/>
            <p:cNvSpPr>
              <a:spLocks noChangeArrowheads="1"/>
            </p:cNvSpPr>
            <p:nvPr/>
          </p:nvSpPr>
          <p:spPr bwMode="auto">
            <a:xfrm>
              <a:off x="3052763" y="1536700"/>
              <a:ext cx="149225" cy="149225"/>
            </a:xfrm>
            <a:prstGeom prst="ellipse">
              <a:avLst/>
            </a:pr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3" name="Freeform 36"/>
            <p:cNvSpPr>
              <a:spLocks/>
            </p:cNvSpPr>
            <p:nvPr/>
          </p:nvSpPr>
          <p:spPr bwMode="auto">
            <a:xfrm>
              <a:off x="2916238" y="1785938"/>
              <a:ext cx="346075" cy="350838"/>
            </a:xfrm>
            <a:custGeom>
              <a:avLst/>
              <a:gdLst>
                <a:gd name="T0" fmla="*/ 86 w 160"/>
                <a:gd name="T1" fmla="*/ 150 h 163"/>
                <a:gd name="T2" fmla="*/ 14 w 160"/>
                <a:gd name="T3" fmla="*/ 77 h 163"/>
                <a:gd name="T4" fmla="*/ 49 w 160"/>
                <a:gd name="T5" fmla="*/ 15 h 163"/>
                <a:gd name="T6" fmla="*/ 49 w 160"/>
                <a:gd name="T7" fmla="*/ 1 h 163"/>
                <a:gd name="T8" fmla="*/ 49 w 160"/>
                <a:gd name="T9" fmla="*/ 0 h 163"/>
                <a:gd name="T10" fmla="*/ 0 w 160"/>
                <a:gd name="T11" fmla="*/ 77 h 163"/>
                <a:gd name="T12" fmla="*/ 86 w 160"/>
                <a:gd name="T13" fmla="*/ 163 h 163"/>
                <a:gd name="T14" fmla="*/ 160 w 160"/>
                <a:gd name="T15" fmla="*/ 121 h 163"/>
                <a:gd name="T16" fmla="*/ 150 w 160"/>
                <a:gd name="T17" fmla="*/ 111 h 163"/>
                <a:gd name="T18" fmla="*/ 86 w 160"/>
                <a:gd name="T19" fmla="*/ 15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0" h="163">
                  <a:moveTo>
                    <a:pt x="86" y="150"/>
                  </a:moveTo>
                  <a:cubicBezTo>
                    <a:pt x="46" y="150"/>
                    <a:pt x="14" y="117"/>
                    <a:pt x="14" y="77"/>
                  </a:cubicBezTo>
                  <a:cubicBezTo>
                    <a:pt x="14" y="52"/>
                    <a:pt x="27" y="28"/>
                    <a:pt x="49" y="15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19" y="15"/>
                    <a:pt x="0" y="44"/>
                    <a:pt x="0" y="77"/>
                  </a:cubicBezTo>
                  <a:cubicBezTo>
                    <a:pt x="0" y="125"/>
                    <a:pt x="39" y="163"/>
                    <a:pt x="86" y="163"/>
                  </a:cubicBezTo>
                  <a:cubicBezTo>
                    <a:pt x="117" y="163"/>
                    <a:pt x="145" y="147"/>
                    <a:pt x="160" y="121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38" y="135"/>
                    <a:pt x="113" y="150"/>
                    <a:pt x="86" y="150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4" name="Freeform 37"/>
            <p:cNvSpPr>
              <a:spLocks/>
            </p:cNvSpPr>
            <p:nvPr/>
          </p:nvSpPr>
          <p:spPr bwMode="auto">
            <a:xfrm>
              <a:off x="3041651" y="1709738"/>
              <a:ext cx="169863" cy="206375"/>
            </a:xfrm>
            <a:custGeom>
              <a:avLst/>
              <a:gdLst>
                <a:gd name="T0" fmla="*/ 79 w 79"/>
                <a:gd name="T1" fmla="*/ 25 h 96"/>
                <a:gd name="T2" fmla="*/ 54 w 79"/>
                <a:gd name="T3" fmla="*/ 0 h 96"/>
                <a:gd name="T4" fmla="*/ 0 w 79"/>
                <a:gd name="T5" fmla="*/ 0 h 96"/>
                <a:gd name="T6" fmla="*/ 0 w 79"/>
                <a:gd name="T7" fmla="*/ 96 h 96"/>
                <a:gd name="T8" fmla="*/ 79 w 79"/>
                <a:gd name="T9" fmla="*/ 96 h 96"/>
                <a:gd name="T10" fmla="*/ 79 w 79"/>
                <a:gd name="T11" fmla="*/ 2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96">
                  <a:moveTo>
                    <a:pt x="79" y="25"/>
                  </a:moveTo>
                  <a:cubicBezTo>
                    <a:pt x="79" y="11"/>
                    <a:pt x="68" y="0"/>
                    <a:pt x="5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79" y="96"/>
                    <a:pt x="79" y="96"/>
                    <a:pt x="79" y="96"/>
                  </a:cubicBezTo>
                  <a:lnTo>
                    <a:pt x="79" y="25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5" name="Freeform 38"/>
            <p:cNvSpPr>
              <a:spLocks/>
            </p:cNvSpPr>
            <p:nvPr/>
          </p:nvSpPr>
          <p:spPr bwMode="auto">
            <a:xfrm>
              <a:off x="3043238" y="1927225"/>
              <a:ext cx="331788" cy="155575"/>
            </a:xfrm>
            <a:custGeom>
              <a:avLst/>
              <a:gdLst>
                <a:gd name="T0" fmla="*/ 197 w 209"/>
                <a:gd name="T1" fmla="*/ 57 h 98"/>
                <a:gd name="T2" fmla="*/ 181 w 209"/>
                <a:gd name="T3" fmla="*/ 72 h 98"/>
                <a:gd name="T4" fmla="*/ 106 w 209"/>
                <a:gd name="T5" fmla="*/ 0 h 98"/>
                <a:gd name="T6" fmla="*/ 0 w 209"/>
                <a:gd name="T7" fmla="*/ 0 h 98"/>
                <a:gd name="T8" fmla="*/ 0 w 209"/>
                <a:gd name="T9" fmla="*/ 18 h 98"/>
                <a:gd name="T10" fmla="*/ 100 w 209"/>
                <a:gd name="T11" fmla="*/ 18 h 98"/>
                <a:gd name="T12" fmla="*/ 181 w 209"/>
                <a:gd name="T13" fmla="*/ 98 h 98"/>
                <a:gd name="T14" fmla="*/ 209 w 209"/>
                <a:gd name="T15" fmla="*/ 71 h 98"/>
                <a:gd name="T16" fmla="*/ 197 w 209"/>
                <a:gd name="T17" fmla="*/ 5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9" h="98">
                  <a:moveTo>
                    <a:pt x="197" y="57"/>
                  </a:moveTo>
                  <a:lnTo>
                    <a:pt x="181" y="72"/>
                  </a:lnTo>
                  <a:lnTo>
                    <a:pt x="106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00" y="18"/>
                  </a:lnTo>
                  <a:lnTo>
                    <a:pt x="181" y="98"/>
                  </a:lnTo>
                  <a:lnTo>
                    <a:pt x="209" y="71"/>
                  </a:lnTo>
                  <a:lnTo>
                    <a:pt x="197" y="57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6" name="Grupo 15">
            <a:extLst>
              <a:ext uri="{FF2B5EF4-FFF2-40B4-BE49-F238E27FC236}">
                <a16:creationId xmlns:a16="http://schemas.microsoft.com/office/drawing/2014/main" id="{4F2D5CB9-2750-6D44-90EF-AD44E3C6E314}"/>
              </a:ext>
            </a:extLst>
          </p:cNvPr>
          <p:cNvGrpSpPr/>
          <p:nvPr/>
        </p:nvGrpSpPr>
        <p:grpSpPr>
          <a:xfrm>
            <a:off x="4230688" y="2584450"/>
            <a:ext cx="674688" cy="657225"/>
            <a:chOff x="4230688" y="2584450"/>
            <a:chExt cx="674688" cy="657225"/>
          </a:xfrm>
        </p:grpSpPr>
        <p:sp>
          <p:nvSpPr>
            <p:cNvPr id="156" name="Freeform 39"/>
            <p:cNvSpPr>
              <a:spLocks/>
            </p:cNvSpPr>
            <p:nvPr/>
          </p:nvSpPr>
          <p:spPr bwMode="auto">
            <a:xfrm>
              <a:off x="4230688" y="2800350"/>
              <a:ext cx="474663" cy="441325"/>
            </a:xfrm>
            <a:custGeom>
              <a:avLst/>
              <a:gdLst>
                <a:gd name="T0" fmla="*/ 178 w 220"/>
                <a:gd name="T1" fmla="*/ 123 h 205"/>
                <a:gd name="T2" fmla="*/ 178 w 220"/>
                <a:gd name="T3" fmla="*/ 123 h 205"/>
                <a:gd name="T4" fmla="*/ 152 w 220"/>
                <a:gd name="T5" fmla="*/ 133 h 205"/>
                <a:gd name="T6" fmla="*/ 141 w 220"/>
                <a:gd name="T7" fmla="*/ 140 h 205"/>
                <a:gd name="T8" fmla="*/ 129 w 220"/>
                <a:gd name="T9" fmla="*/ 134 h 205"/>
                <a:gd name="T10" fmla="*/ 88 w 220"/>
                <a:gd name="T11" fmla="*/ 92 h 205"/>
                <a:gd name="T12" fmla="*/ 82 w 220"/>
                <a:gd name="T13" fmla="*/ 79 h 205"/>
                <a:gd name="T14" fmla="*/ 89 w 220"/>
                <a:gd name="T15" fmla="*/ 68 h 205"/>
                <a:gd name="T16" fmla="*/ 100 w 220"/>
                <a:gd name="T17" fmla="*/ 43 h 205"/>
                <a:gd name="T18" fmla="*/ 100 w 220"/>
                <a:gd name="T19" fmla="*/ 43 h 205"/>
                <a:gd name="T20" fmla="*/ 79 w 220"/>
                <a:gd name="T21" fmla="*/ 10 h 205"/>
                <a:gd name="T22" fmla="*/ 59 w 220"/>
                <a:gd name="T23" fmla="*/ 0 h 205"/>
                <a:gd name="T24" fmla="*/ 36 w 220"/>
                <a:gd name="T25" fmla="*/ 13 h 205"/>
                <a:gd name="T26" fmla="*/ 42 w 220"/>
                <a:gd name="T27" fmla="*/ 112 h 205"/>
                <a:gd name="T28" fmla="*/ 107 w 220"/>
                <a:gd name="T29" fmla="*/ 179 h 205"/>
                <a:gd name="T30" fmla="*/ 165 w 220"/>
                <a:gd name="T31" fmla="*/ 205 h 205"/>
                <a:gd name="T32" fmla="*/ 206 w 220"/>
                <a:gd name="T33" fmla="*/ 188 h 205"/>
                <a:gd name="T34" fmla="*/ 219 w 220"/>
                <a:gd name="T35" fmla="*/ 166 h 205"/>
                <a:gd name="T36" fmla="*/ 211 w 220"/>
                <a:gd name="T37" fmla="*/ 145 h 205"/>
                <a:gd name="T38" fmla="*/ 178 w 220"/>
                <a:gd name="T39" fmla="*/ 12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0" h="205">
                  <a:moveTo>
                    <a:pt x="178" y="123"/>
                  </a:moveTo>
                  <a:cubicBezTo>
                    <a:pt x="178" y="123"/>
                    <a:pt x="178" y="123"/>
                    <a:pt x="178" y="123"/>
                  </a:cubicBezTo>
                  <a:cubicBezTo>
                    <a:pt x="175" y="122"/>
                    <a:pt x="164" y="118"/>
                    <a:pt x="152" y="133"/>
                  </a:cubicBezTo>
                  <a:cubicBezTo>
                    <a:pt x="149" y="137"/>
                    <a:pt x="145" y="140"/>
                    <a:pt x="141" y="140"/>
                  </a:cubicBezTo>
                  <a:cubicBezTo>
                    <a:pt x="137" y="140"/>
                    <a:pt x="133" y="138"/>
                    <a:pt x="129" y="134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84" y="87"/>
                    <a:pt x="82" y="83"/>
                    <a:pt x="82" y="79"/>
                  </a:cubicBezTo>
                  <a:cubicBezTo>
                    <a:pt x="83" y="75"/>
                    <a:pt x="85" y="71"/>
                    <a:pt x="89" y="68"/>
                  </a:cubicBezTo>
                  <a:cubicBezTo>
                    <a:pt x="105" y="57"/>
                    <a:pt x="101" y="45"/>
                    <a:pt x="100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93" y="25"/>
                    <a:pt x="80" y="11"/>
                    <a:pt x="79" y="10"/>
                  </a:cubicBezTo>
                  <a:cubicBezTo>
                    <a:pt x="71" y="1"/>
                    <a:pt x="64" y="0"/>
                    <a:pt x="59" y="0"/>
                  </a:cubicBezTo>
                  <a:cubicBezTo>
                    <a:pt x="47" y="1"/>
                    <a:pt x="38" y="10"/>
                    <a:pt x="36" y="13"/>
                  </a:cubicBezTo>
                  <a:cubicBezTo>
                    <a:pt x="0" y="48"/>
                    <a:pt x="24" y="93"/>
                    <a:pt x="42" y="112"/>
                  </a:cubicBezTo>
                  <a:cubicBezTo>
                    <a:pt x="107" y="179"/>
                    <a:pt x="107" y="179"/>
                    <a:pt x="107" y="179"/>
                  </a:cubicBezTo>
                  <a:cubicBezTo>
                    <a:pt x="119" y="191"/>
                    <a:pt x="141" y="205"/>
                    <a:pt x="165" y="205"/>
                  </a:cubicBezTo>
                  <a:cubicBezTo>
                    <a:pt x="179" y="205"/>
                    <a:pt x="193" y="201"/>
                    <a:pt x="206" y="188"/>
                  </a:cubicBezTo>
                  <a:cubicBezTo>
                    <a:pt x="209" y="186"/>
                    <a:pt x="219" y="178"/>
                    <a:pt x="219" y="166"/>
                  </a:cubicBezTo>
                  <a:cubicBezTo>
                    <a:pt x="220" y="161"/>
                    <a:pt x="219" y="153"/>
                    <a:pt x="211" y="145"/>
                  </a:cubicBezTo>
                  <a:cubicBezTo>
                    <a:pt x="209" y="144"/>
                    <a:pt x="196" y="130"/>
                    <a:pt x="178" y="123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7" name="Freeform 40"/>
            <p:cNvSpPr>
              <a:spLocks/>
            </p:cNvSpPr>
            <p:nvPr/>
          </p:nvSpPr>
          <p:spPr bwMode="auto">
            <a:xfrm>
              <a:off x="4432301" y="2584450"/>
              <a:ext cx="473075" cy="481013"/>
            </a:xfrm>
            <a:custGeom>
              <a:avLst/>
              <a:gdLst>
                <a:gd name="T0" fmla="*/ 177 w 220"/>
                <a:gd name="T1" fmla="*/ 111 h 223"/>
                <a:gd name="T2" fmla="*/ 113 w 220"/>
                <a:gd name="T3" fmla="*/ 44 h 223"/>
                <a:gd name="T4" fmla="*/ 13 w 220"/>
                <a:gd name="T5" fmla="*/ 35 h 223"/>
                <a:gd name="T6" fmla="*/ 0 w 220"/>
                <a:gd name="T7" fmla="*/ 57 h 223"/>
                <a:gd name="T8" fmla="*/ 9 w 220"/>
                <a:gd name="T9" fmla="*/ 78 h 223"/>
                <a:gd name="T10" fmla="*/ 42 w 220"/>
                <a:gd name="T11" fmla="*/ 100 h 223"/>
                <a:gd name="T12" fmla="*/ 42 w 220"/>
                <a:gd name="T13" fmla="*/ 100 h 223"/>
                <a:gd name="T14" fmla="*/ 68 w 220"/>
                <a:gd name="T15" fmla="*/ 90 h 223"/>
                <a:gd name="T16" fmla="*/ 79 w 220"/>
                <a:gd name="T17" fmla="*/ 83 h 223"/>
                <a:gd name="T18" fmla="*/ 91 w 220"/>
                <a:gd name="T19" fmla="*/ 89 h 223"/>
                <a:gd name="T20" fmla="*/ 132 w 220"/>
                <a:gd name="T21" fmla="*/ 131 h 223"/>
                <a:gd name="T22" fmla="*/ 132 w 220"/>
                <a:gd name="T23" fmla="*/ 131 h 223"/>
                <a:gd name="T24" fmla="*/ 137 w 220"/>
                <a:gd name="T25" fmla="*/ 144 h 223"/>
                <a:gd name="T26" fmla="*/ 130 w 220"/>
                <a:gd name="T27" fmla="*/ 155 h 223"/>
                <a:gd name="T28" fmla="*/ 119 w 220"/>
                <a:gd name="T29" fmla="*/ 180 h 223"/>
                <a:gd name="T30" fmla="*/ 119 w 220"/>
                <a:gd name="T31" fmla="*/ 180 h 223"/>
                <a:gd name="T32" fmla="*/ 141 w 220"/>
                <a:gd name="T33" fmla="*/ 213 h 223"/>
                <a:gd name="T34" fmla="*/ 160 w 220"/>
                <a:gd name="T35" fmla="*/ 223 h 223"/>
                <a:gd name="T36" fmla="*/ 161 w 220"/>
                <a:gd name="T37" fmla="*/ 223 h 223"/>
                <a:gd name="T38" fmla="*/ 184 w 220"/>
                <a:gd name="T39" fmla="*/ 210 h 223"/>
                <a:gd name="T40" fmla="*/ 177 w 220"/>
                <a:gd name="T41" fmla="*/ 111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0" h="223">
                  <a:moveTo>
                    <a:pt x="177" y="111"/>
                  </a:moveTo>
                  <a:cubicBezTo>
                    <a:pt x="113" y="44"/>
                    <a:pt x="113" y="44"/>
                    <a:pt x="113" y="44"/>
                  </a:cubicBezTo>
                  <a:cubicBezTo>
                    <a:pt x="94" y="26"/>
                    <a:pt x="50" y="0"/>
                    <a:pt x="13" y="35"/>
                  </a:cubicBezTo>
                  <a:cubicBezTo>
                    <a:pt x="11" y="37"/>
                    <a:pt x="1" y="45"/>
                    <a:pt x="0" y="57"/>
                  </a:cubicBezTo>
                  <a:cubicBezTo>
                    <a:pt x="0" y="62"/>
                    <a:pt x="1" y="70"/>
                    <a:pt x="9" y="78"/>
                  </a:cubicBezTo>
                  <a:cubicBezTo>
                    <a:pt x="10" y="79"/>
                    <a:pt x="24" y="93"/>
                    <a:pt x="42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44" y="101"/>
                    <a:pt x="56" y="105"/>
                    <a:pt x="68" y="90"/>
                  </a:cubicBezTo>
                  <a:cubicBezTo>
                    <a:pt x="71" y="86"/>
                    <a:pt x="75" y="83"/>
                    <a:pt x="79" y="83"/>
                  </a:cubicBezTo>
                  <a:cubicBezTo>
                    <a:pt x="83" y="83"/>
                    <a:pt x="87" y="85"/>
                    <a:pt x="91" y="89"/>
                  </a:cubicBezTo>
                  <a:cubicBezTo>
                    <a:pt x="132" y="131"/>
                    <a:pt x="132" y="131"/>
                    <a:pt x="132" y="131"/>
                  </a:cubicBezTo>
                  <a:cubicBezTo>
                    <a:pt x="132" y="131"/>
                    <a:pt x="132" y="131"/>
                    <a:pt x="132" y="131"/>
                  </a:cubicBezTo>
                  <a:cubicBezTo>
                    <a:pt x="136" y="136"/>
                    <a:pt x="138" y="140"/>
                    <a:pt x="137" y="144"/>
                  </a:cubicBezTo>
                  <a:cubicBezTo>
                    <a:pt x="137" y="148"/>
                    <a:pt x="134" y="152"/>
                    <a:pt x="130" y="155"/>
                  </a:cubicBezTo>
                  <a:cubicBezTo>
                    <a:pt x="115" y="166"/>
                    <a:pt x="118" y="178"/>
                    <a:pt x="119" y="180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26" y="199"/>
                    <a:pt x="139" y="212"/>
                    <a:pt x="141" y="213"/>
                  </a:cubicBezTo>
                  <a:cubicBezTo>
                    <a:pt x="148" y="221"/>
                    <a:pt x="155" y="223"/>
                    <a:pt x="160" y="223"/>
                  </a:cubicBezTo>
                  <a:cubicBezTo>
                    <a:pt x="160" y="223"/>
                    <a:pt x="161" y="223"/>
                    <a:pt x="161" y="223"/>
                  </a:cubicBezTo>
                  <a:cubicBezTo>
                    <a:pt x="173" y="222"/>
                    <a:pt x="182" y="213"/>
                    <a:pt x="184" y="210"/>
                  </a:cubicBezTo>
                  <a:cubicBezTo>
                    <a:pt x="220" y="175"/>
                    <a:pt x="195" y="130"/>
                    <a:pt x="177" y="111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8" name="Freeform 41"/>
            <p:cNvSpPr>
              <a:spLocks/>
            </p:cNvSpPr>
            <p:nvPr/>
          </p:nvSpPr>
          <p:spPr bwMode="auto">
            <a:xfrm>
              <a:off x="4486276" y="2849563"/>
              <a:ext cx="171450" cy="173038"/>
            </a:xfrm>
            <a:custGeom>
              <a:avLst/>
              <a:gdLst>
                <a:gd name="T0" fmla="*/ 0 w 108"/>
                <a:gd name="T1" fmla="*/ 58 h 109"/>
                <a:gd name="T2" fmla="*/ 0 w 108"/>
                <a:gd name="T3" fmla="*/ 109 h 109"/>
                <a:gd name="T4" fmla="*/ 50 w 108"/>
                <a:gd name="T5" fmla="*/ 109 h 109"/>
                <a:gd name="T6" fmla="*/ 50 w 108"/>
                <a:gd name="T7" fmla="*/ 91 h 109"/>
                <a:gd name="T8" fmla="*/ 29 w 108"/>
                <a:gd name="T9" fmla="*/ 91 h 109"/>
                <a:gd name="T10" fmla="*/ 91 w 108"/>
                <a:gd name="T11" fmla="*/ 30 h 109"/>
                <a:gd name="T12" fmla="*/ 91 w 108"/>
                <a:gd name="T13" fmla="*/ 50 h 109"/>
                <a:gd name="T14" fmla="*/ 108 w 108"/>
                <a:gd name="T15" fmla="*/ 50 h 109"/>
                <a:gd name="T16" fmla="*/ 108 w 108"/>
                <a:gd name="T17" fmla="*/ 0 h 109"/>
                <a:gd name="T18" fmla="*/ 58 w 108"/>
                <a:gd name="T19" fmla="*/ 0 h 109"/>
                <a:gd name="T20" fmla="*/ 58 w 108"/>
                <a:gd name="T21" fmla="*/ 18 h 109"/>
                <a:gd name="T22" fmla="*/ 78 w 108"/>
                <a:gd name="T23" fmla="*/ 18 h 109"/>
                <a:gd name="T24" fmla="*/ 17 w 108"/>
                <a:gd name="T25" fmla="*/ 79 h 109"/>
                <a:gd name="T26" fmla="*/ 17 w 108"/>
                <a:gd name="T27" fmla="*/ 58 h 109"/>
                <a:gd name="T28" fmla="*/ 0 w 108"/>
                <a:gd name="T29" fmla="*/ 5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109">
                  <a:moveTo>
                    <a:pt x="0" y="58"/>
                  </a:moveTo>
                  <a:lnTo>
                    <a:pt x="0" y="109"/>
                  </a:lnTo>
                  <a:lnTo>
                    <a:pt x="50" y="109"/>
                  </a:lnTo>
                  <a:lnTo>
                    <a:pt x="50" y="91"/>
                  </a:lnTo>
                  <a:lnTo>
                    <a:pt x="29" y="91"/>
                  </a:lnTo>
                  <a:lnTo>
                    <a:pt x="91" y="30"/>
                  </a:lnTo>
                  <a:lnTo>
                    <a:pt x="91" y="50"/>
                  </a:lnTo>
                  <a:lnTo>
                    <a:pt x="108" y="50"/>
                  </a:lnTo>
                  <a:lnTo>
                    <a:pt x="108" y="0"/>
                  </a:lnTo>
                  <a:lnTo>
                    <a:pt x="58" y="0"/>
                  </a:lnTo>
                  <a:lnTo>
                    <a:pt x="58" y="18"/>
                  </a:lnTo>
                  <a:lnTo>
                    <a:pt x="78" y="18"/>
                  </a:lnTo>
                  <a:lnTo>
                    <a:pt x="17" y="79"/>
                  </a:lnTo>
                  <a:lnTo>
                    <a:pt x="17" y="5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59" name="Freeform 42"/>
          <p:cNvSpPr>
            <a:spLocks/>
          </p:cNvSpPr>
          <p:nvPr/>
        </p:nvSpPr>
        <p:spPr bwMode="auto">
          <a:xfrm>
            <a:off x="5356226" y="5024438"/>
            <a:ext cx="558800" cy="723900"/>
          </a:xfrm>
          <a:custGeom>
            <a:avLst/>
            <a:gdLst>
              <a:gd name="T0" fmla="*/ 259 w 259"/>
              <a:gd name="T1" fmla="*/ 130 h 336"/>
              <a:gd name="T2" fmla="*/ 129 w 259"/>
              <a:gd name="T3" fmla="*/ 0 h 336"/>
              <a:gd name="T4" fmla="*/ 0 w 259"/>
              <a:gd name="T5" fmla="*/ 131 h 336"/>
              <a:gd name="T6" fmla="*/ 27 w 259"/>
              <a:gd name="T7" fmla="*/ 210 h 336"/>
              <a:gd name="T8" fmla="*/ 27 w 259"/>
              <a:gd name="T9" fmla="*/ 210 h 336"/>
              <a:gd name="T10" fmla="*/ 30 w 259"/>
              <a:gd name="T11" fmla="*/ 215 h 336"/>
              <a:gd name="T12" fmla="*/ 34 w 259"/>
              <a:gd name="T13" fmla="*/ 220 h 336"/>
              <a:gd name="T14" fmla="*/ 130 w 259"/>
              <a:gd name="T15" fmla="*/ 336 h 336"/>
              <a:gd name="T16" fmla="*/ 223 w 259"/>
              <a:gd name="T17" fmla="*/ 221 h 336"/>
              <a:gd name="T18" fmla="*/ 224 w 259"/>
              <a:gd name="T19" fmla="*/ 220 h 336"/>
              <a:gd name="T20" fmla="*/ 229 w 259"/>
              <a:gd name="T21" fmla="*/ 213 h 336"/>
              <a:gd name="T22" fmla="*/ 232 w 259"/>
              <a:gd name="T23" fmla="*/ 210 h 336"/>
              <a:gd name="T24" fmla="*/ 232 w 259"/>
              <a:gd name="T25" fmla="*/ 210 h 336"/>
              <a:gd name="T26" fmla="*/ 259 w 259"/>
              <a:gd name="T27" fmla="*/ 13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9" h="336">
                <a:moveTo>
                  <a:pt x="259" y="130"/>
                </a:moveTo>
                <a:cubicBezTo>
                  <a:pt x="259" y="59"/>
                  <a:pt x="201" y="0"/>
                  <a:pt x="129" y="0"/>
                </a:cubicBezTo>
                <a:cubicBezTo>
                  <a:pt x="58" y="0"/>
                  <a:pt x="0" y="59"/>
                  <a:pt x="0" y="131"/>
                </a:cubicBezTo>
                <a:cubicBezTo>
                  <a:pt x="0" y="159"/>
                  <a:pt x="9" y="186"/>
                  <a:pt x="27" y="210"/>
                </a:cubicBezTo>
                <a:cubicBezTo>
                  <a:pt x="27" y="210"/>
                  <a:pt x="27" y="210"/>
                  <a:pt x="27" y="210"/>
                </a:cubicBezTo>
                <a:cubicBezTo>
                  <a:pt x="30" y="215"/>
                  <a:pt x="30" y="215"/>
                  <a:pt x="30" y="215"/>
                </a:cubicBezTo>
                <a:cubicBezTo>
                  <a:pt x="32" y="216"/>
                  <a:pt x="33" y="218"/>
                  <a:pt x="34" y="220"/>
                </a:cubicBezTo>
                <a:cubicBezTo>
                  <a:pt x="130" y="336"/>
                  <a:pt x="130" y="336"/>
                  <a:pt x="130" y="336"/>
                </a:cubicBezTo>
                <a:cubicBezTo>
                  <a:pt x="223" y="221"/>
                  <a:pt x="223" y="221"/>
                  <a:pt x="223" y="221"/>
                </a:cubicBezTo>
                <a:cubicBezTo>
                  <a:pt x="224" y="220"/>
                  <a:pt x="224" y="220"/>
                  <a:pt x="224" y="220"/>
                </a:cubicBezTo>
                <a:cubicBezTo>
                  <a:pt x="226" y="218"/>
                  <a:pt x="228" y="215"/>
                  <a:pt x="229" y="213"/>
                </a:cubicBezTo>
                <a:cubicBezTo>
                  <a:pt x="232" y="210"/>
                  <a:pt x="232" y="210"/>
                  <a:pt x="232" y="210"/>
                </a:cubicBezTo>
                <a:cubicBezTo>
                  <a:pt x="232" y="210"/>
                  <a:pt x="232" y="210"/>
                  <a:pt x="232" y="210"/>
                </a:cubicBezTo>
                <a:cubicBezTo>
                  <a:pt x="249" y="186"/>
                  <a:pt x="259" y="159"/>
                  <a:pt x="259" y="130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0" name="Oval 43"/>
          <p:cNvSpPr>
            <a:spLocks noChangeArrowheads="1"/>
          </p:cNvSpPr>
          <p:nvPr/>
        </p:nvSpPr>
        <p:spPr bwMode="auto">
          <a:xfrm>
            <a:off x="5229226" y="3886200"/>
            <a:ext cx="608013" cy="608013"/>
          </a:xfrm>
          <a:prstGeom prst="ellipse">
            <a:avLst/>
          </a:pr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1" name="Freeform 44"/>
          <p:cNvSpPr>
            <a:spLocks/>
          </p:cNvSpPr>
          <p:nvPr/>
        </p:nvSpPr>
        <p:spPr bwMode="auto">
          <a:xfrm>
            <a:off x="1812926" y="2728913"/>
            <a:ext cx="806450" cy="458788"/>
          </a:xfrm>
          <a:custGeom>
            <a:avLst/>
            <a:gdLst>
              <a:gd name="T0" fmla="*/ 338 w 374"/>
              <a:gd name="T1" fmla="*/ 57 h 213"/>
              <a:gd name="T2" fmla="*/ 171 w 374"/>
              <a:gd name="T3" fmla="*/ 57 h 213"/>
              <a:gd name="T4" fmla="*/ 171 w 374"/>
              <a:gd name="T5" fmla="*/ 33 h 213"/>
              <a:gd name="T6" fmla="*/ 137 w 374"/>
              <a:gd name="T7" fmla="*/ 0 h 213"/>
              <a:gd name="T8" fmla="*/ 0 w 374"/>
              <a:gd name="T9" fmla="*/ 0 h 213"/>
              <a:gd name="T10" fmla="*/ 0 w 374"/>
              <a:gd name="T11" fmla="*/ 212 h 213"/>
              <a:gd name="T12" fmla="*/ 171 w 374"/>
              <a:gd name="T13" fmla="*/ 213 h 213"/>
              <a:gd name="T14" fmla="*/ 171 w 374"/>
              <a:gd name="T15" fmla="*/ 156 h 213"/>
              <a:gd name="T16" fmla="*/ 199 w 374"/>
              <a:gd name="T17" fmla="*/ 156 h 213"/>
              <a:gd name="T18" fmla="*/ 225 w 374"/>
              <a:gd name="T19" fmla="*/ 130 h 213"/>
              <a:gd name="T20" fmla="*/ 246 w 374"/>
              <a:gd name="T21" fmla="*/ 151 h 213"/>
              <a:gd name="T22" fmla="*/ 267 w 374"/>
              <a:gd name="T23" fmla="*/ 130 h 213"/>
              <a:gd name="T24" fmla="*/ 287 w 374"/>
              <a:gd name="T25" fmla="*/ 150 h 213"/>
              <a:gd name="T26" fmla="*/ 307 w 374"/>
              <a:gd name="T27" fmla="*/ 129 h 213"/>
              <a:gd name="T28" fmla="*/ 329 w 374"/>
              <a:gd name="T29" fmla="*/ 151 h 213"/>
              <a:gd name="T30" fmla="*/ 374 w 374"/>
              <a:gd name="T31" fmla="*/ 92 h 213"/>
              <a:gd name="T32" fmla="*/ 338 w 374"/>
              <a:gd name="T33" fmla="*/ 57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74" h="213">
                <a:moveTo>
                  <a:pt x="338" y="57"/>
                </a:moveTo>
                <a:cubicBezTo>
                  <a:pt x="171" y="57"/>
                  <a:pt x="171" y="57"/>
                  <a:pt x="171" y="57"/>
                </a:cubicBezTo>
                <a:cubicBezTo>
                  <a:pt x="171" y="33"/>
                  <a:pt x="171" y="33"/>
                  <a:pt x="171" y="33"/>
                </a:cubicBezTo>
                <a:cubicBezTo>
                  <a:pt x="171" y="15"/>
                  <a:pt x="156" y="0"/>
                  <a:pt x="13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2"/>
                  <a:pt x="0" y="212"/>
                  <a:pt x="0" y="212"/>
                </a:cubicBezTo>
                <a:cubicBezTo>
                  <a:pt x="171" y="213"/>
                  <a:pt x="171" y="213"/>
                  <a:pt x="171" y="213"/>
                </a:cubicBezTo>
                <a:cubicBezTo>
                  <a:pt x="171" y="156"/>
                  <a:pt x="171" y="156"/>
                  <a:pt x="171" y="156"/>
                </a:cubicBezTo>
                <a:cubicBezTo>
                  <a:pt x="199" y="156"/>
                  <a:pt x="199" y="156"/>
                  <a:pt x="199" y="156"/>
                </a:cubicBezTo>
                <a:cubicBezTo>
                  <a:pt x="225" y="130"/>
                  <a:pt x="225" y="130"/>
                  <a:pt x="225" y="130"/>
                </a:cubicBezTo>
                <a:cubicBezTo>
                  <a:pt x="246" y="151"/>
                  <a:pt x="246" y="151"/>
                  <a:pt x="246" y="151"/>
                </a:cubicBezTo>
                <a:cubicBezTo>
                  <a:pt x="267" y="130"/>
                  <a:pt x="267" y="130"/>
                  <a:pt x="267" y="130"/>
                </a:cubicBezTo>
                <a:cubicBezTo>
                  <a:pt x="287" y="150"/>
                  <a:pt x="287" y="150"/>
                  <a:pt x="287" y="150"/>
                </a:cubicBezTo>
                <a:cubicBezTo>
                  <a:pt x="307" y="129"/>
                  <a:pt x="307" y="129"/>
                  <a:pt x="307" y="129"/>
                </a:cubicBezTo>
                <a:cubicBezTo>
                  <a:pt x="329" y="151"/>
                  <a:pt x="329" y="151"/>
                  <a:pt x="329" y="151"/>
                </a:cubicBezTo>
                <a:cubicBezTo>
                  <a:pt x="374" y="92"/>
                  <a:pt x="374" y="92"/>
                  <a:pt x="374" y="92"/>
                </a:cubicBezTo>
                <a:lnTo>
                  <a:pt x="338" y="57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2" name="Freeform 45"/>
          <p:cNvSpPr>
            <a:spLocks noEditPoints="1"/>
          </p:cNvSpPr>
          <p:nvPr/>
        </p:nvSpPr>
        <p:spPr bwMode="auto">
          <a:xfrm>
            <a:off x="871538" y="5110163"/>
            <a:ext cx="379413" cy="565150"/>
          </a:xfrm>
          <a:custGeom>
            <a:avLst/>
            <a:gdLst>
              <a:gd name="T0" fmla="*/ 176 w 176"/>
              <a:gd name="T1" fmla="*/ 94 h 262"/>
              <a:gd name="T2" fmla="*/ 145 w 176"/>
              <a:gd name="T3" fmla="*/ 94 h 262"/>
              <a:gd name="T4" fmla="*/ 145 w 176"/>
              <a:gd name="T5" fmla="*/ 59 h 262"/>
              <a:gd name="T6" fmla="*/ 86 w 176"/>
              <a:gd name="T7" fmla="*/ 0 h 262"/>
              <a:gd name="T8" fmla="*/ 27 w 176"/>
              <a:gd name="T9" fmla="*/ 59 h 262"/>
              <a:gd name="T10" fmla="*/ 27 w 176"/>
              <a:gd name="T11" fmla="*/ 94 h 262"/>
              <a:gd name="T12" fmla="*/ 0 w 176"/>
              <a:gd name="T13" fmla="*/ 94 h 262"/>
              <a:gd name="T14" fmla="*/ 0 w 176"/>
              <a:gd name="T15" fmla="*/ 262 h 262"/>
              <a:gd name="T16" fmla="*/ 143 w 176"/>
              <a:gd name="T17" fmla="*/ 262 h 262"/>
              <a:gd name="T18" fmla="*/ 176 w 176"/>
              <a:gd name="T19" fmla="*/ 230 h 262"/>
              <a:gd name="T20" fmla="*/ 176 w 176"/>
              <a:gd name="T21" fmla="*/ 94 h 262"/>
              <a:gd name="T22" fmla="*/ 40 w 176"/>
              <a:gd name="T23" fmla="*/ 59 h 262"/>
              <a:gd name="T24" fmla="*/ 86 w 176"/>
              <a:gd name="T25" fmla="*/ 13 h 262"/>
              <a:gd name="T26" fmla="*/ 132 w 176"/>
              <a:gd name="T27" fmla="*/ 59 h 262"/>
              <a:gd name="T28" fmla="*/ 132 w 176"/>
              <a:gd name="T29" fmla="*/ 94 h 262"/>
              <a:gd name="T30" fmla="*/ 40 w 176"/>
              <a:gd name="T31" fmla="*/ 94 h 262"/>
              <a:gd name="T32" fmla="*/ 40 w 176"/>
              <a:gd name="T33" fmla="*/ 59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262">
                <a:moveTo>
                  <a:pt x="176" y="94"/>
                </a:moveTo>
                <a:cubicBezTo>
                  <a:pt x="145" y="94"/>
                  <a:pt x="145" y="94"/>
                  <a:pt x="145" y="94"/>
                </a:cubicBezTo>
                <a:cubicBezTo>
                  <a:pt x="145" y="59"/>
                  <a:pt x="145" y="59"/>
                  <a:pt x="145" y="59"/>
                </a:cubicBezTo>
                <a:cubicBezTo>
                  <a:pt x="145" y="27"/>
                  <a:pt x="119" y="0"/>
                  <a:pt x="86" y="0"/>
                </a:cubicBezTo>
                <a:cubicBezTo>
                  <a:pt x="54" y="0"/>
                  <a:pt x="27" y="27"/>
                  <a:pt x="27" y="59"/>
                </a:cubicBezTo>
                <a:cubicBezTo>
                  <a:pt x="27" y="94"/>
                  <a:pt x="27" y="94"/>
                  <a:pt x="27" y="94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262"/>
                  <a:pt x="0" y="262"/>
                  <a:pt x="0" y="262"/>
                </a:cubicBezTo>
                <a:cubicBezTo>
                  <a:pt x="143" y="262"/>
                  <a:pt x="143" y="262"/>
                  <a:pt x="143" y="262"/>
                </a:cubicBezTo>
                <a:cubicBezTo>
                  <a:pt x="161" y="262"/>
                  <a:pt x="176" y="248"/>
                  <a:pt x="176" y="230"/>
                </a:cubicBezTo>
                <a:lnTo>
                  <a:pt x="176" y="94"/>
                </a:lnTo>
                <a:close/>
                <a:moveTo>
                  <a:pt x="40" y="59"/>
                </a:moveTo>
                <a:cubicBezTo>
                  <a:pt x="40" y="34"/>
                  <a:pt x="60" y="13"/>
                  <a:pt x="86" y="13"/>
                </a:cubicBezTo>
                <a:cubicBezTo>
                  <a:pt x="112" y="13"/>
                  <a:pt x="132" y="34"/>
                  <a:pt x="132" y="59"/>
                </a:cubicBezTo>
                <a:cubicBezTo>
                  <a:pt x="132" y="94"/>
                  <a:pt x="132" y="94"/>
                  <a:pt x="132" y="94"/>
                </a:cubicBezTo>
                <a:cubicBezTo>
                  <a:pt x="40" y="94"/>
                  <a:pt x="40" y="94"/>
                  <a:pt x="40" y="94"/>
                </a:cubicBezTo>
                <a:lnTo>
                  <a:pt x="40" y="59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3" name="Freeform 46"/>
          <p:cNvSpPr>
            <a:spLocks/>
          </p:cNvSpPr>
          <p:nvPr/>
        </p:nvSpPr>
        <p:spPr bwMode="auto">
          <a:xfrm>
            <a:off x="10588626" y="1604963"/>
            <a:ext cx="622300" cy="531813"/>
          </a:xfrm>
          <a:custGeom>
            <a:avLst/>
            <a:gdLst>
              <a:gd name="T0" fmla="*/ 77 w 289"/>
              <a:gd name="T1" fmla="*/ 0 h 247"/>
              <a:gd name="T2" fmla="*/ 78 w 289"/>
              <a:gd name="T3" fmla="*/ 87 h 247"/>
              <a:gd name="T4" fmla="*/ 65 w 289"/>
              <a:gd name="T5" fmla="*/ 87 h 247"/>
              <a:gd name="T6" fmla="*/ 57 w 289"/>
              <a:gd name="T7" fmla="*/ 87 h 247"/>
              <a:gd name="T8" fmla="*/ 0 w 289"/>
              <a:gd name="T9" fmla="*/ 87 h 247"/>
              <a:gd name="T10" fmla="*/ 0 w 289"/>
              <a:gd name="T11" fmla="*/ 212 h 247"/>
              <a:gd name="T12" fmla="*/ 26 w 289"/>
              <a:gd name="T13" fmla="*/ 212 h 247"/>
              <a:gd name="T14" fmla="*/ 26 w 289"/>
              <a:gd name="T15" fmla="*/ 247 h 247"/>
              <a:gd name="T16" fmla="*/ 78 w 289"/>
              <a:gd name="T17" fmla="*/ 212 h 247"/>
              <a:gd name="T18" fmla="*/ 135 w 289"/>
              <a:gd name="T19" fmla="*/ 212 h 247"/>
              <a:gd name="T20" fmla="*/ 161 w 289"/>
              <a:gd name="T21" fmla="*/ 186 h 247"/>
              <a:gd name="T22" fmla="*/ 161 w 289"/>
              <a:gd name="T23" fmla="*/ 154 h 247"/>
              <a:gd name="T24" fmla="*/ 195 w 289"/>
              <a:gd name="T25" fmla="*/ 154 h 247"/>
              <a:gd name="T26" fmla="*/ 250 w 289"/>
              <a:gd name="T27" fmla="*/ 193 h 247"/>
              <a:gd name="T28" fmla="*/ 250 w 289"/>
              <a:gd name="T29" fmla="*/ 154 h 247"/>
              <a:gd name="T30" fmla="*/ 289 w 289"/>
              <a:gd name="T31" fmla="*/ 154 h 247"/>
              <a:gd name="T32" fmla="*/ 289 w 289"/>
              <a:gd name="T33" fmla="*/ 0 h 247"/>
              <a:gd name="T34" fmla="*/ 77 w 289"/>
              <a:gd name="T35" fmla="*/ 0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9" h="247">
                <a:moveTo>
                  <a:pt x="77" y="0"/>
                </a:moveTo>
                <a:cubicBezTo>
                  <a:pt x="78" y="87"/>
                  <a:pt x="78" y="87"/>
                  <a:pt x="78" y="87"/>
                </a:cubicBezTo>
                <a:cubicBezTo>
                  <a:pt x="65" y="87"/>
                  <a:pt x="65" y="87"/>
                  <a:pt x="65" y="87"/>
                </a:cubicBezTo>
                <a:cubicBezTo>
                  <a:pt x="57" y="87"/>
                  <a:pt x="57" y="87"/>
                  <a:pt x="57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212"/>
                  <a:pt x="0" y="212"/>
                  <a:pt x="0" y="212"/>
                </a:cubicBezTo>
                <a:cubicBezTo>
                  <a:pt x="26" y="212"/>
                  <a:pt x="26" y="212"/>
                  <a:pt x="26" y="212"/>
                </a:cubicBezTo>
                <a:cubicBezTo>
                  <a:pt x="26" y="247"/>
                  <a:pt x="26" y="247"/>
                  <a:pt x="26" y="247"/>
                </a:cubicBezTo>
                <a:cubicBezTo>
                  <a:pt x="78" y="212"/>
                  <a:pt x="78" y="212"/>
                  <a:pt x="78" y="212"/>
                </a:cubicBezTo>
                <a:cubicBezTo>
                  <a:pt x="135" y="212"/>
                  <a:pt x="135" y="212"/>
                  <a:pt x="135" y="212"/>
                </a:cubicBezTo>
                <a:cubicBezTo>
                  <a:pt x="149" y="212"/>
                  <a:pt x="161" y="200"/>
                  <a:pt x="161" y="186"/>
                </a:cubicBezTo>
                <a:cubicBezTo>
                  <a:pt x="161" y="154"/>
                  <a:pt x="161" y="154"/>
                  <a:pt x="161" y="154"/>
                </a:cubicBezTo>
                <a:cubicBezTo>
                  <a:pt x="195" y="154"/>
                  <a:pt x="195" y="154"/>
                  <a:pt x="195" y="154"/>
                </a:cubicBezTo>
                <a:cubicBezTo>
                  <a:pt x="250" y="193"/>
                  <a:pt x="250" y="193"/>
                  <a:pt x="250" y="193"/>
                </a:cubicBezTo>
                <a:cubicBezTo>
                  <a:pt x="250" y="154"/>
                  <a:pt x="250" y="154"/>
                  <a:pt x="250" y="154"/>
                </a:cubicBezTo>
                <a:cubicBezTo>
                  <a:pt x="289" y="154"/>
                  <a:pt x="289" y="154"/>
                  <a:pt x="289" y="154"/>
                </a:cubicBezTo>
                <a:cubicBezTo>
                  <a:pt x="289" y="0"/>
                  <a:pt x="289" y="0"/>
                  <a:pt x="289" y="0"/>
                </a:cubicBezTo>
                <a:lnTo>
                  <a:pt x="77" y="0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4" name="Freeform 47"/>
          <p:cNvSpPr>
            <a:spLocks/>
          </p:cNvSpPr>
          <p:nvPr/>
        </p:nvSpPr>
        <p:spPr bwMode="auto">
          <a:xfrm>
            <a:off x="9401176" y="1608138"/>
            <a:ext cx="622300" cy="530225"/>
          </a:xfrm>
          <a:custGeom>
            <a:avLst/>
            <a:gdLst>
              <a:gd name="T0" fmla="*/ 77 w 289"/>
              <a:gd name="T1" fmla="*/ 0 h 246"/>
              <a:gd name="T2" fmla="*/ 77 w 289"/>
              <a:gd name="T3" fmla="*/ 86 h 246"/>
              <a:gd name="T4" fmla="*/ 65 w 289"/>
              <a:gd name="T5" fmla="*/ 86 h 246"/>
              <a:gd name="T6" fmla="*/ 57 w 289"/>
              <a:gd name="T7" fmla="*/ 86 h 246"/>
              <a:gd name="T8" fmla="*/ 0 w 289"/>
              <a:gd name="T9" fmla="*/ 86 h 246"/>
              <a:gd name="T10" fmla="*/ 0 w 289"/>
              <a:gd name="T11" fmla="*/ 211 h 246"/>
              <a:gd name="T12" fmla="*/ 26 w 289"/>
              <a:gd name="T13" fmla="*/ 211 h 246"/>
              <a:gd name="T14" fmla="*/ 26 w 289"/>
              <a:gd name="T15" fmla="*/ 246 h 246"/>
              <a:gd name="T16" fmla="*/ 78 w 289"/>
              <a:gd name="T17" fmla="*/ 211 h 246"/>
              <a:gd name="T18" fmla="*/ 135 w 289"/>
              <a:gd name="T19" fmla="*/ 211 h 246"/>
              <a:gd name="T20" fmla="*/ 161 w 289"/>
              <a:gd name="T21" fmla="*/ 185 h 246"/>
              <a:gd name="T22" fmla="*/ 161 w 289"/>
              <a:gd name="T23" fmla="*/ 154 h 246"/>
              <a:gd name="T24" fmla="*/ 194 w 289"/>
              <a:gd name="T25" fmla="*/ 154 h 246"/>
              <a:gd name="T26" fmla="*/ 250 w 289"/>
              <a:gd name="T27" fmla="*/ 192 h 246"/>
              <a:gd name="T28" fmla="*/ 250 w 289"/>
              <a:gd name="T29" fmla="*/ 154 h 246"/>
              <a:gd name="T30" fmla="*/ 289 w 289"/>
              <a:gd name="T31" fmla="*/ 154 h 246"/>
              <a:gd name="T32" fmla="*/ 289 w 289"/>
              <a:gd name="T33" fmla="*/ 0 h 246"/>
              <a:gd name="T34" fmla="*/ 77 w 289"/>
              <a:gd name="T35" fmla="*/ 0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9" h="246">
                <a:moveTo>
                  <a:pt x="77" y="0"/>
                </a:moveTo>
                <a:cubicBezTo>
                  <a:pt x="77" y="86"/>
                  <a:pt x="77" y="86"/>
                  <a:pt x="77" y="86"/>
                </a:cubicBezTo>
                <a:cubicBezTo>
                  <a:pt x="65" y="86"/>
                  <a:pt x="65" y="86"/>
                  <a:pt x="65" y="86"/>
                </a:cubicBezTo>
                <a:cubicBezTo>
                  <a:pt x="57" y="86"/>
                  <a:pt x="57" y="86"/>
                  <a:pt x="5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211"/>
                  <a:pt x="0" y="211"/>
                  <a:pt x="0" y="211"/>
                </a:cubicBezTo>
                <a:cubicBezTo>
                  <a:pt x="26" y="211"/>
                  <a:pt x="26" y="211"/>
                  <a:pt x="26" y="211"/>
                </a:cubicBezTo>
                <a:cubicBezTo>
                  <a:pt x="26" y="246"/>
                  <a:pt x="26" y="246"/>
                  <a:pt x="26" y="246"/>
                </a:cubicBezTo>
                <a:cubicBezTo>
                  <a:pt x="78" y="211"/>
                  <a:pt x="78" y="211"/>
                  <a:pt x="78" y="211"/>
                </a:cubicBezTo>
                <a:cubicBezTo>
                  <a:pt x="135" y="211"/>
                  <a:pt x="135" y="211"/>
                  <a:pt x="135" y="211"/>
                </a:cubicBezTo>
                <a:cubicBezTo>
                  <a:pt x="149" y="211"/>
                  <a:pt x="161" y="200"/>
                  <a:pt x="161" y="185"/>
                </a:cubicBezTo>
                <a:cubicBezTo>
                  <a:pt x="161" y="154"/>
                  <a:pt x="161" y="154"/>
                  <a:pt x="161" y="154"/>
                </a:cubicBezTo>
                <a:cubicBezTo>
                  <a:pt x="194" y="154"/>
                  <a:pt x="194" y="154"/>
                  <a:pt x="194" y="154"/>
                </a:cubicBezTo>
                <a:cubicBezTo>
                  <a:pt x="250" y="192"/>
                  <a:pt x="250" y="192"/>
                  <a:pt x="250" y="192"/>
                </a:cubicBezTo>
                <a:cubicBezTo>
                  <a:pt x="250" y="154"/>
                  <a:pt x="250" y="154"/>
                  <a:pt x="250" y="154"/>
                </a:cubicBezTo>
                <a:cubicBezTo>
                  <a:pt x="289" y="154"/>
                  <a:pt x="289" y="154"/>
                  <a:pt x="289" y="154"/>
                </a:cubicBezTo>
                <a:cubicBezTo>
                  <a:pt x="289" y="0"/>
                  <a:pt x="289" y="0"/>
                  <a:pt x="289" y="0"/>
                </a:cubicBezTo>
                <a:lnTo>
                  <a:pt x="77" y="0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9" name="Grupo 18">
            <a:extLst>
              <a:ext uri="{FF2B5EF4-FFF2-40B4-BE49-F238E27FC236}">
                <a16:creationId xmlns:a16="http://schemas.microsoft.com/office/drawing/2014/main" id="{C94DFA88-25FF-4948-8CD8-8C95ECD566F1}"/>
              </a:ext>
            </a:extLst>
          </p:cNvPr>
          <p:cNvGrpSpPr/>
          <p:nvPr/>
        </p:nvGrpSpPr>
        <p:grpSpPr>
          <a:xfrm>
            <a:off x="6375401" y="3963988"/>
            <a:ext cx="463550" cy="446087"/>
            <a:chOff x="6375401" y="3963988"/>
            <a:chExt cx="463550" cy="446087"/>
          </a:xfrm>
        </p:grpSpPr>
        <p:sp>
          <p:nvSpPr>
            <p:cNvPr id="165" name="Freeform 48"/>
            <p:cNvSpPr>
              <a:spLocks/>
            </p:cNvSpPr>
            <p:nvPr/>
          </p:nvSpPr>
          <p:spPr bwMode="auto">
            <a:xfrm>
              <a:off x="6375401" y="3963988"/>
              <a:ext cx="463550" cy="338138"/>
            </a:xfrm>
            <a:custGeom>
              <a:avLst/>
              <a:gdLst>
                <a:gd name="T0" fmla="*/ 178 w 215"/>
                <a:gd name="T1" fmla="*/ 0 h 157"/>
                <a:gd name="T2" fmla="*/ 0 w 215"/>
                <a:gd name="T3" fmla="*/ 0 h 157"/>
                <a:gd name="T4" fmla="*/ 0 w 215"/>
                <a:gd name="T5" fmla="*/ 157 h 157"/>
                <a:gd name="T6" fmla="*/ 215 w 215"/>
                <a:gd name="T7" fmla="*/ 157 h 157"/>
                <a:gd name="T8" fmla="*/ 215 w 215"/>
                <a:gd name="T9" fmla="*/ 38 h 157"/>
                <a:gd name="T10" fmla="*/ 178 w 215"/>
                <a:gd name="T1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157">
                  <a:moveTo>
                    <a:pt x="17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5" y="38"/>
                    <a:pt x="215" y="38"/>
                    <a:pt x="215" y="38"/>
                  </a:cubicBezTo>
                  <a:cubicBezTo>
                    <a:pt x="215" y="17"/>
                    <a:pt x="199" y="0"/>
                    <a:pt x="178" y="0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6" name="Rectangle 49"/>
            <p:cNvSpPr>
              <a:spLocks noChangeArrowheads="1"/>
            </p:cNvSpPr>
            <p:nvPr/>
          </p:nvSpPr>
          <p:spPr bwMode="auto">
            <a:xfrm>
              <a:off x="6375401" y="4384675"/>
              <a:ext cx="463550" cy="25400"/>
            </a:xfrm>
            <a:prstGeom prst="rect">
              <a:avLst/>
            </a:pr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7" name="Rectangle 50"/>
            <p:cNvSpPr>
              <a:spLocks noChangeArrowheads="1"/>
            </p:cNvSpPr>
            <p:nvPr/>
          </p:nvSpPr>
          <p:spPr bwMode="auto">
            <a:xfrm>
              <a:off x="6535738" y="4325938"/>
              <a:ext cx="117475" cy="23813"/>
            </a:xfrm>
            <a:prstGeom prst="rect">
              <a:avLst/>
            </a:pr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68" name="Freeform 51"/>
          <p:cNvSpPr>
            <a:spLocks/>
          </p:cNvSpPr>
          <p:nvPr/>
        </p:nvSpPr>
        <p:spPr bwMode="auto">
          <a:xfrm>
            <a:off x="785813" y="2708275"/>
            <a:ext cx="581025" cy="496888"/>
          </a:xfrm>
          <a:custGeom>
            <a:avLst/>
            <a:gdLst>
              <a:gd name="T0" fmla="*/ 270 w 270"/>
              <a:gd name="T1" fmla="*/ 126 h 231"/>
              <a:gd name="T2" fmla="*/ 270 w 270"/>
              <a:gd name="T3" fmla="*/ 119 h 231"/>
              <a:gd name="T4" fmla="*/ 270 w 270"/>
              <a:gd name="T5" fmla="*/ 68 h 231"/>
              <a:gd name="T6" fmla="*/ 270 w 270"/>
              <a:gd name="T7" fmla="*/ 0 h 231"/>
              <a:gd name="T8" fmla="*/ 0 w 270"/>
              <a:gd name="T9" fmla="*/ 0 h 231"/>
              <a:gd name="T10" fmla="*/ 0 w 270"/>
              <a:gd name="T11" fmla="*/ 68 h 231"/>
              <a:gd name="T12" fmla="*/ 0 w 270"/>
              <a:gd name="T13" fmla="*/ 119 h 231"/>
              <a:gd name="T14" fmla="*/ 0 w 270"/>
              <a:gd name="T15" fmla="*/ 156 h 231"/>
              <a:gd name="T16" fmla="*/ 0 w 270"/>
              <a:gd name="T17" fmla="*/ 189 h 231"/>
              <a:gd name="T18" fmla="*/ 0 w 270"/>
              <a:gd name="T19" fmla="*/ 231 h 231"/>
              <a:gd name="T20" fmla="*/ 247 w 270"/>
              <a:gd name="T21" fmla="*/ 231 h 231"/>
              <a:gd name="T22" fmla="*/ 270 w 270"/>
              <a:gd name="T23" fmla="*/ 211 h 231"/>
              <a:gd name="T24" fmla="*/ 270 w 270"/>
              <a:gd name="T25" fmla="*/ 126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70" h="231">
                <a:moveTo>
                  <a:pt x="270" y="126"/>
                </a:moveTo>
                <a:cubicBezTo>
                  <a:pt x="270" y="119"/>
                  <a:pt x="270" y="119"/>
                  <a:pt x="270" y="119"/>
                </a:cubicBezTo>
                <a:cubicBezTo>
                  <a:pt x="270" y="68"/>
                  <a:pt x="270" y="68"/>
                  <a:pt x="270" y="68"/>
                </a:cubicBezTo>
                <a:cubicBezTo>
                  <a:pt x="270" y="0"/>
                  <a:pt x="270" y="0"/>
                  <a:pt x="27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89"/>
                  <a:pt x="0" y="189"/>
                  <a:pt x="0" y="189"/>
                </a:cubicBezTo>
                <a:cubicBezTo>
                  <a:pt x="0" y="231"/>
                  <a:pt x="0" y="231"/>
                  <a:pt x="0" y="231"/>
                </a:cubicBezTo>
                <a:cubicBezTo>
                  <a:pt x="247" y="231"/>
                  <a:pt x="247" y="231"/>
                  <a:pt x="247" y="231"/>
                </a:cubicBezTo>
                <a:cubicBezTo>
                  <a:pt x="266" y="231"/>
                  <a:pt x="270" y="211"/>
                  <a:pt x="270" y="211"/>
                </a:cubicBezTo>
                <a:cubicBezTo>
                  <a:pt x="270" y="126"/>
                  <a:pt x="270" y="126"/>
                  <a:pt x="270" y="126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9" name="Freeform 52"/>
          <p:cNvSpPr>
            <a:spLocks/>
          </p:cNvSpPr>
          <p:nvPr/>
        </p:nvSpPr>
        <p:spPr bwMode="auto">
          <a:xfrm>
            <a:off x="4246563" y="3910013"/>
            <a:ext cx="454025" cy="566738"/>
          </a:xfrm>
          <a:custGeom>
            <a:avLst/>
            <a:gdLst>
              <a:gd name="T0" fmla="*/ 0 w 211"/>
              <a:gd name="T1" fmla="*/ 0 h 263"/>
              <a:gd name="T2" fmla="*/ 0 w 211"/>
              <a:gd name="T3" fmla="*/ 263 h 263"/>
              <a:gd name="T4" fmla="*/ 171 w 211"/>
              <a:gd name="T5" fmla="*/ 263 h 263"/>
              <a:gd name="T6" fmla="*/ 211 w 211"/>
              <a:gd name="T7" fmla="*/ 223 h 263"/>
              <a:gd name="T8" fmla="*/ 211 w 211"/>
              <a:gd name="T9" fmla="*/ 0 h 263"/>
              <a:gd name="T10" fmla="*/ 0 w 211"/>
              <a:gd name="T11" fmla="*/ 0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1" h="263">
                <a:moveTo>
                  <a:pt x="0" y="0"/>
                </a:moveTo>
                <a:cubicBezTo>
                  <a:pt x="0" y="263"/>
                  <a:pt x="0" y="263"/>
                  <a:pt x="0" y="263"/>
                </a:cubicBezTo>
                <a:cubicBezTo>
                  <a:pt x="171" y="263"/>
                  <a:pt x="171" y="263"/>
                  <a:pt x="171" y="263"/>
                </a:cubicBezTo>
                <a:cubicBezTo>
                  <a:pt x="193" y="263"/>
                  <a:pt x="211" y="245"/>
                  <a:pt x="211" y="223"/>
                </a:cubicBezTo>
                <a:cubicBezTo>
                  <a:pt x="211" y="0"/>
                  <a:pt x="211" y="0"/>
                  <a:pt x="211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0" name="Freeform 53"/>
          <p:cNvSpPr>
            <a:spLocks/>
          </p:cNvSpPr>
          <p:nvPr/>
        </p:nvSpPr>
        <p:spPr bwMode="auto">
          <a:xfrm>
            <a:off x="7467601" y="2670175"/>
            <a:ext cx="542925" cy="577850"/>
          </a:xfrm>
          <a:custGeom>
            <a:avLst/>
            <a:gdLst>
              <a:gd name="T0" fmla="*/ 252 w 252"/>
              <a:gd name="T1" fmla="*/ 212 h 268"/>
              <a:gd name="T2" fmla="*/ 252 w 252"/>
              <a:gd name="T3" fmla="*/ 82 h 268"/>
              <a:gd name="T4" fmla="*/ 154 w 252"/>
              <a:gd name="T5" fmla="*/ 82 h 268"/>
              <a:gd name="T6" fmla="*/ 154 w 252"/>
              <a:gd name="T7" fmla="*/ 36 h 268"/>
              <a:gd name="T8" fmla="*/ 154 w 252"/>
              <a:gd name="T9" fmla="*/ 35 h 268"/>
              <a:gd name="T10" fmla="*/ 117 w 252"/>
              <a:gd name="T11" fmla="*/ 0 h 268"/>
              <a:gd name="T12" fmla="*/ 107 w 252"/>
              <a:gd name="T13" fmla="*/ 1 h 268"/>
              <a:gd name="T14" fmla="*/ 103 w 252"/>
              <a:gd name="T15" fmla="*/ 2 h 268"/>
              <a:gd name="T16" fmla="*/ 87 w 252"/>
              <a:gd name="T17" fmla="*/ 94 h 268"/>
              <a:gd name="T18" fmla="*/ 0 w 252"/>
              <a:gd name="T19" fmla="*/ 94 h 268"/>
              <a:gd name="T20" fmla="*/ 0 w 252"/>
              <a:gd name="T21" fmla="*/ 229 h 268"/>
              <a:gd name="T22" fmla="*/ 40 w 252"/>
              <a:gd name="T23" fmla="*/ 268 h 268"/>
              <a:gd name="T24" fmla="*/ 43 w 252"/>
              <a:gd name="T25" fmla="*/ 268 h 268"/>
              <a:gd name="T26" fmla="*/ 99 w 252"/>
              <a:gd name="T27" fmla="*/ 268 h 268"/>
              <a:gd name="T28" fmla="*/ 99 w 252"/>
              <a:gd name="T29" fmla="*/ 252 h 268"/>
              <a:gd name="T30" fmla="*/ 212 w 252"/>
              <a:gd name="T31" fmla="*/ 252 h 268"/>
              <a:gd name="T32" fmla="*/ 213 w 252"/>
              <a:gd name="T33" fmla="*/ 252 h 268"/>
              <a:gd name="T34" fmla="*/ 242 w 252"/>
              <a:gd name="T35" fmla="*/ 239 h 268"/>
              <a:gd name="T36" fmla="*/ 252 w 252"/>
              <a:gd name="T37" fmla="*/ 212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2" h="268">
                <a:moveTo>
                  <a:pt x="252" y="212"/>
                </a:moveTo>
                <a:cubicBezTo>
                  <a:pt x="252" y="82"/>
                  <a:pt x="252" y="82"/>
                  <a:pt x="252" y="82"/>
                </a:cubicBezTo>
                <a:cubicBezTo>
                  <a:pt x="154" y="82"/>
                  <a:pt x="154" y="82"/>
                  <a:pt x="154" y="82"/>
                </a:cubicBezTo>
                <a:cubicBezTo>
                  <a:pt x="154" y="36"/>
                  <a:pt x="154" y="36"/>
                  <a:pt x="154" y="36"/>
                </a:cubicBezTo>
                <a:cubicBezTo>
                  <a:pt x="154" y="35"/>
                  <a:pt x="154" y="35"/>
                  <a:pt x="154" y="35"/>
                </a:cubicBezTo>
                <a:cubicBezTo>
                  <a:pt x="152" y="3"/>
                  <a:pt x="127" y="0"/>
                  <a:pt x="117" y="0"/>
                </a:cubicBezTo>
                <a:cubicBezTo>
                  <a:pt x="111" y="0"/>
                  <a:pt x="108" y="1"/>
                  <a:pt x="107" y="1"/>
                </a:cubicBezTo>
                <a:cubicBezTo>
                  <a:pt x="103" y="2"/>
                  <a:pt x="103" y="2"/>
                  <a:pt x="103" y="2"/>
                </a:cubicBezTo>
                <a:cubicBezTo>
                  <a:pt x="87" y="94"/>
                  <a:pt x="87" y="94"/>
                  <a:pt x="87" y="94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229"/>
                  <a:pt x="0" y="229"/>
                  <a:pt x="0" y="229"/>
                </a:cubicBezTo>
                <a:cubicBezTo>
                  <a:pt x="0" y="258"/>
                  <a:pt x="21" y="268"/>
                  <a:pt x="40" y="268"/>
                </a:cubicBezTo>
                <a:cubicBezTo>
                  <a:pt x="41" y="268"/>
                  <a:pt x="42" y="268"/>
                  <a:pt x="43" y="268"/>
                </a:cubicBezTo>
                <a:cubicBezTo>
                  <a:pt x="99" y="268"/>
                  <a:pt x="99" y="268"/>
                  <a:pt x="99" y="268"/>
                </a:cubicBezTo>
                <a:cubicBezTo>
                  <a:pt x="99" y="252"/>
                  <a:pt x="99" y="252"/>
                  <a:pt x="99" y="252"/>
                </a:cubicBezTo>
                <a:cubicBezTo>
                  <a:pt x="212" y="252"/>
                  <a:pt x="212" y="252"/>
                  <a:pt x="212" y="252"/>
                </a:cubicBezTo>
                <a:cubicBezTo>
                  <a:pt x="213" y="252"/>
                  <a:pt x="213" y="252"/>
                  <a:pt x="213" y="252"/>
                </a:cubicBezTo>
                <a:cubicBezTo>
                  <a:pt x="225" y="251"/>
                  <a:pt x="235" y="247"/>
                  <a:pt x="242" y="239"/>
                </a:cubicBezTo>
                <a:cubicBezTo>
                  <a:pt x="252" y="228"/>
                  <a:pt x="252" y="214"/>
                  <a:pt x="252" y="212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1" name="Freeform 54"/>
          <p:cNvSpPr>
            <a:spLocks/>
          </p:cNvSpPr>
          <p:nvPr/>
        </p:nvSpPr>
        <p:spPr bwMode="auto">
          <a:xfrm>
            <a:off x="7616826" y="5105400"/>
            <a:ext cx="590550" cy="563563"/>
          </a:xfrm>
          <a:custGeom>
            <a:avLst/>
            <a:gdLst>
              <a:gd name="T0" fmla="*/ 202 w 274"/>
              <a:gd name="T1" fmla="*/ 162 h 261"/>
              <a:gd name="T2" fmla="*/ 217 w 274"/>
              <a:gd name="T3" fmla="*/ 109 h 261"/>
              <a:gd name="T4" fmla="*/ 109 w 274"/>
              <a:gd name="T5" fmla="*/ 0 h 261"/>
              <a:gd name="T6" fmla="*/ 0 w 274"/>
              <a:gd name="T7" fmla="*/ 109 h 261"/>
              <a:gd name="T8" fmla="*/ 109 w 274"/>
              <a:gd name="T9" fmla="*/ 217 h 261"/>
              <a:gd name="T10" fmla="*/ 166 w 274"/>
              <a:gd name="T11" fmla="*/ 200 h 261"/>
              <a:gd name="T12" fmla="*/ 219 w 274"/>
              <a:gd name="T13" fmla="*/ 252 h 261"/>
              <a:gd name="T14" fmla="*/ 237 w 274"/>
              <a:gd name="T15" fmla="*/ 261 h 261"/>
              <a:gd name="T16" fmla="*/ 258 w 274"/>
              <a:gd name="T17" fmla="*/ 249 h 261"/>
              <a:gd name="T18" fmla="*/ 274 w 274"/>
              <a:gd name="T19" fmla="*/ 234 h 261"/>
              <a:gd name="T20" fmla="*/ 202 w 274"/>
              <a:gd name="T21" fmla="*/ 162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4" h="261">
                <a:moveTo>
                  <a:pt x="202" y="162"/>
                </a:moveTo>
                <a:cubicBezTo>
                  <a:pt x="212" y="147"/>
                  <a:pt x="217" y="128"/>
                  <a:pt x="217" y="109"/>
                </a:cubicBezTo>
                <a:cubicBezTo>
                  <a:pt x="217" y="49"/>
                  <a:pt x="168" y="0"/>
                  <a:pt x="109" y="0"/>
                </a:cubicBezTo>
                <a:cubicBezTo>
                  <a:pt x="49" y="0"/>
                  <a:pt x="0" y="49"/>
                  <a:pt x="0" y="109"/>
                </a:cubicBezTo>
                <a:cubicBezTo>
                  <a:pt x="0" y="168"/>
                  <a:pt x="49" y="217"/>
                  <a:pt x="109" y="217"/>
                </a:cubicBezTo>
                <a:cubicBezTo>
                  <a:pt x="130" y="217"/>
                  <a:pt x="150" y="211"/>
                  <a:pt x="166" y="200"/>
                </a:cubicBezTo>
                <a:cubicBezTo>
                  <a:pt x="219" y="252"/>
                  <a:pt x="219" y="252"/>
                  <a:pt x="219" y="252"/>
                </a:cubicBezTo>
                <a:cubicBezTo>
                  <a:pt x="223" y="256"/>
                  <a:pt x="229" y="261"/>
                  <a:pt x="237" y="261"/>
                </a:cubicBezTo>
                <a:cubicBezTo>
                  <a:pt x="244" y="261"/>
                  <a:pt x="251" y="257"/>
                  <a:pt x="258" y="249"/>
                </a:cubicBezTo>
                <a:cubicBezTo>
                  <a:pt x="274" y="234"/>
                  <a:pt x="274" y="234"/>
                  <a:pt x="274" y="234"/>
                </a:cubicBezTo>
                <a:lnTo>
                  <a:pt x="202" y="162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8" name="Grupo 17">
            <a:extLst>
              <a:ext uri="{FF2B5EF4-FFF2-40B4-BE49-F238E27FC236}">
                <a16:creationId xmlns:a16="http://schemas.microsoft.com/office/drawing/2014/main" id="{F886836B-7429-C54D-A90C-9B5A19DFBB27}"/>
              </a:ext>
            </a:extLst>
          </p:cNvPr>
          <p:cNvGrpSpPr/>
          <p:nvPr/>
        </p:nvGrpSpPr>
        <p:grpSpPr>
          <a:xfrm>
            <a:off x="1824038" y="3894138"/>
            <a:ext cx="565150" cy="544513"/>
            <a:chOff x="1824038" y="3894138"/>
            <a:chExt cx="565150" cy="544513"/>
          </a:xfrm>
        </p:grpSpPr>
        <p:sp>
          <p:nvSpPr>
            <p:cNvPr id="172" name="Freeform 55"/>
            <p:cNvSpPr>
              <a:spLocks/>
            </p:cNvSpPr>
            <p:nvPr/>
          </p:nvSpPr>
          <p:spPr bwMode="auto">
            <a:xfrm>
              <a:off x="1916113" y="3946525"/>
              <a:ext cx="438150" cy="377825"/>
            </a:xfrm>
            <a:custGeom>
              <a:avLst/>
              <a:gdLst>
                <a:gd name="T0" fmla="*/ 100 w 276"/>
                <a:gd name="T1" fmla="*/ 129 h 238"/>
                <a:gd name="T2" fmla="*/ 170 w 276"/>
                <a:gd name="T3" fmla="*/ 176 h 238"/>
                <a:gd name="T4" fmla="*/ 250 w 276"/>
                <a:gd name="T5" fmla="*/ 35 h 238"/>
                <a:gd name="T6" fmla="*/ 260 w 276"/>
                <a:gd name="T7" fmla="*/ 67 h 238"/>
                <a:gd name="T8" fmla="*/ 276 w 276"/>
                <a:gd name="T9" fmla="*/ 61 h 238"/>
                <a:gd name="T10" fmla="*/ 257 w 276"/>
                <a:gd name="T11" fmla="*/ 0 h 238"/>
                <a:gd name="T12" fmla="*/ 203 w 276"/>
                <a:gd name="T13" fmla="*/ 22 h 238"/>
                <a:gd name="T14" fmla="*/ 200 w 276"/>
                <a:gd name="T15" fmla="*/ 23 h 238"/>
                <a:gd name="T16" fmla="*/ 207 w 276"/>
                <a:gd name="T17" fmla="*/ 39 h 238"/>
                <a:gd name="T18" fmla="*/ 234 w 276"/>
                <a:gd name="T19" fmla="*/ 29 h 238"/>
                <a:gd name="T20" fmla="*/ 165 w 276"/>
                <a:gd name="T21" fmla="*/ 152 h 238"/>
                <a:gd name="T22" fmla="*/ 95 w 276"/>
                <a:gd name="T23" fmla="*/ 106 h 238"/>
                <a:gd name="T24" fmla="*/ 2 w 276"/>
                <a:gd name="T25" fmla="*/ 225 h 238"/>
                <a:gd name="T26" fmla="*/ 0 w 276"/>
                <a:gd name="T27" fmla="*/ 227 h 238"/>
                <a:gd name="T28" fmla="*/ 14 w 276"/>
                <a:gd name="T29" fmla="*/ 238 h 238"/>
                <a:gd name="T30" fmla="*/ 100 w 276"/>
                <a:gd name="T31" fmla="*/ 12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6" h="238">
                  <a:moveTo>
                    <a:pt x="100" y="129"/>
                  </a:moveTo>
                  <a:lnTo>
                    <a:pt x="170" y="176"/>
                  </a:lnTo>
                  <a:lnTo>
                    <a:pt x="250" y="35"/>
                  </a:lnTo>
                  <a:lnTo>
                    <a:pt x="260" y="67"/>
                  </a:lnTo>
                  <a:lnTo>
                    <a:pt x="276" y="61"/>
                  </a:lnTo>
                  <a:lnTo>
                    <a:pt x="257" y="0"/>
                  </a:lnTo>
                  <a:lnTo>
                    <a:pt x="203" y="22"/>
                  </a:lnTo>
                  <a:lnTo>
                    <a:pt x="200" y="23"/>
                  </a:lnTo>
                  <a:lnTo>
                    <a:pt x="207" y="39"/>
                  </a:lnTo>
                  <a:lnTo>
                    <a:pt x="234" y="29"/>
                  </a:lnTo>
                  <a:lnTo>
                    <a:pt x="165" y="152"/>
                  </a:lnTo>
                  <a:lnTo>
                    <a:pt x="95" y="106"/>
                  </a:lnTo>
                  <a:lnTo>
                    <a:pt x="2" y="225"/>
                  </a:lnTo>
                  <a:lnTo>
                    <a:pt x="0" y="227"/>
                  </a:lnTo>
                  <a:lnTo>
                    <a:pt x="14" y="238"/>
                  </a:lnTo>
                  <a:lnTo>
                    <a:pt x="100" y="129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3" name="Freeform 56"/>
            <p:cNvSpPr>
              <a:spLocks/>
            </p:cNvSpPr>
            <p:nvPr/>
          </p:nvSpPr>
          <p:spPr bwMode="auto">
            <a:xfrm>
              <a:off x="1824038" y="3894138"/>
              <a:ext cx="565150" cy="544513"/>
            </a:xfrm>
            <a:custGeom>
              <a:avLst/>
              <a:gdLst>
                <a:gd name="T0" fmla="*/ 34 w 262"/>
                <a:gd name="T1" fmla="*/ 239 h 252"/>
                <a:gd name="T2" fmla="*/ 13 w 262"/>
                <a:gd name="T3" fmla="*/ 220 h 252"/>
                <a:gd name="T4" fmla="*/ 13 w 262"/>
                <a:gd name="T5" fmla="*/ 0 h 252"/>
                <a:gd name="T6" fmla="*/ 0 w 262"/>
                <a:gd name="T7" fmla="*/ 0 h 252"/>
                <a:gd name="T8" fmla="*/ 0 w 262"/>
                <a:gd name="T9" fmla="*/ 220 h 252"/>
                <a:gd name="T10" fmla="*/ 34 w 262"/>
                <a:gd name="T11" fmla="*/ 252 h 252"/>
                <a:gd name="T12" fmla="*/ 262 w 262"/>
                <a:gd name="T13" fmla="*/ 252 h 252"/>
                <a:gd name="T14" fmla="*/ 262 w 262"/>
                <a:gd name="T15" fmla="*/ 239 h 252"/>
                <a:gd name="T16" fmla="*/ 34 w 262"/>
                <a:gd name="T17" fmla="*/ 239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2" h="252">
                  <a:moveTo>
                    <a:pt x="34" y="239"/>
                  </a:moveTo>
                  <a:cubicBezTo>
                    <a:pt x="14" y="239"/>
                    <a:pt x="13" y="231"/>
                    <a:pt x="13" y="22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28"/>
                    <a:pt x="0" y="252"/>
                    <a:pt x="34" y="252"/>
                  </a:cubicBezTo>
                  <a:cubicBezTo>
                    <a:pt x="262" y="252"/>
                    <a:pt x="262" y="252"/>
                    <a:pt x="262" y="252"/>
                  </a:cubicBezTo>
                  <a:cubicBezTo>
                    <a:pt x="262" y="239"/>
                    <a:pt x="262" y="239"/>
                    <a:pt x="262" y="239"/>
                  </a:cubicBezTo>
                  <a:lnTo>
                    <a:pt x="34" y="239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74" name="Freeform 57"/>
          <p:cNvSpPr>
            <a:spLocks/>
          </p:cNvSpPr>
          <p:nvPr/>
        </p:nvSpPr>
        <p:spPr bwMode="auto">
          <a:xfrm>
            <a:off x="4198938" y="5146675"/>
            <a:ext cx="568325" cy="512763"/>
          </a:xfrm>
          <a:custGeom>
            <a:avLst/>
            <a:gdLst>
              <a:gd name="T0" fmla="*/ 248 w 264"/>
              <a:gd name="T1" fmla="*/ 110 h 238"/>
              <a:gd name="T2" fmla="*/ 248 w 264"/>
              <a:gd name="T3" fmla="*/ 23 h 238"/>
              <a:gd name="T4" fmla="*/ 190 w 264"/>
              <a:gd name="T5" fmla="*/ 23 h 238"/>
              <a:gd name="T6" fmla="*/ 189 w 264"/>
              <a:gd name="T7" fmla="*/ 23 h 238"/>
              <a:gd name="T8" fmla="*/ 178 w 264"/>
              <a:gd name="T9" fmla="*/ 0 h 238"/>
              <a:gd name="T10" fmla="*/ 135 w 264"/>
              <a:gd name="T11" fmla="*/ 23 h 238"/>
              <a:gd name="T12" fmla="*/ 135 w 264"/>
              <a:gd name="T13" fmla="*/ 23 h 238"/>
              <a:gd name="T14" fmla="*/ 110 w 264"/>
              <a:gd name="T15" fmla="*/ 23 h 238"/>
              <a:gd name="T16" fmla="*/ 0 w 264"/>
              <a:gd name="T17" fmla="*/ 23 h 238"/>
              <a:gd name="T18" fmla="*/ 0 w 264"/>
              <a:gd name="T19" fmla="*/ 238 h 238"/>
              <a:gd name="T20" fmla="*/ 218 w 264"/>
              <a:gd name="T21" fmla="*/ 238 h 238"/>
              <a:gd name="T22" fmla="*/ 248 w 264"/>
              <a:gd name="T23" fmla="*/ 208 h 238"/>
              <a:gd name="T24" fmla="*/ 248 w 264"/>
              <a:gd name="T25" fmla="*/ 163 h 238"/>
              <a:gd name="T26" fmla="*/ 264 w 264"/>
              <a:gd name="T27" fmla="*/ 163 h 238"/>
              <a:gd name="T28" fmla="*/ 264 w 264"/>
              <a:gd name="T29" fmla="*/ 110 h 238"/>
              <a:gd name="T30" fmla="*/ 248 w 264"/>
              <a:gd name="T31" fmla="*/ 110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4" h="238">
                <a:moveTo>
                  <a:pt x="248" y="110"/>
                </a:moveTo>
                <a:cubicBezTo>
                  <a:pt x="248" y="23"/>
                  <a:pt x="248" y="23"/>
                  <a:pt x="248" y="23"/>
                </a:cubicBezTo>
                <a:cubicBezTo>
                  <a:pt x="190" y="23"/>
                  <a:pt x="190" y="23"/>
                  <a:pt x="190" y="23"/>
                </a:cubicBezTo>
                <a:cubicBezTo>
                  <a:pt x="189" y="23"/>
                  <a:pt x="189" y="23"/>
                  <a:pt x="189" y="23"/>
                </a:cubicBezTo>
                <a:cubicBezTo>
                  <a:pt x="178" y="0"/>
                  <a:pt x="178" y="0"/>
                  <a:pt x="178" y="0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10" y="23"/>
                  <a:pt x="110" y="23"/>
                  <a:pt x="110" y="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8"/>
                  <a:pt x="0" y="238"/>
                  <a:pt x="0" y="238"/>
                </a:cubicBezTo>
                <a:cubicBezTo>
                  <a:pt x="218" y="238"/>
                  <a:pt x="218" y="238"/>
                  <a:pt x="218" y="238"/>
                </a:cubicBezTo>
                <a:cubicBezTo>
                  <a:pt x="234" y="238"/>
                  <a:pt x="248" y="224"/>
                  <a:pt x="248" y="208"/>
                </a:cubicBezTo>
                <a:cubicBezTo>
                  <a:pt x="248" y="163"/>
                  <a:pt x="248" y="163"/>
                  <a:pt x="248" y="163"/>
                </a:cubicBezTo>
                <a:cubicBezTo>
                  <a:pt x="264" y="163"/>
                  <a:pt x="264" y="163"/>
                  <a:pt x="264" y="163"/>
                </a:cubicBezTo>
                <a:cubicBezTo>
                  <a:pt x="264" y="110"/>
                  <a:pt x="264" y="110"/>
                  <a:pt x="264" y="110"/>
                </a:cubicBezTo>
                <a:lnTo>
                  <a:pt x="248" y="110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5" name="Freeform 58"/>
          <p:cNvSpPr>
            <a:spLocks/>
          </p:cNvSpPr>
          <p:nvPr/>
        </p:nvSpPr>
        <p:spPr bwMode="auto">
          <a:xfrm>
            <a:off x="6513513" y="2724150"/>
            <a:ext cx="525463" cy="482600"/>
          </a:xfrm>
          <a:custGeom>
            <a:avLst/>
            <a:gdLst>
              <a:gd name="T0" fmla="*/ 0 w 244"/>
              <a:gd name="T1" fmla="*/ 0 h 224"/>
              <a:gd name="T2" fmla="*/ 0 w 244"/>
              <a:gd name="T3" fmla="*/ 224 h 224"/>
              <a:gd name="T4" fmla="*/ 175 w 244"/>
              <a:gd name="T5" fmla="*/ 224 h 224"/>
              <a:gd name="T6" fmla="*/ 176 w 244"/>
              <a:gd name="T7" fmla="*/ 224 h 224"/>
              <a:gd name="T8" fmla="*/ 207 w 244"/>
              <a:gd name="T9" fmla="*/ 224 h 224"/>
              <a:gd name="T10" fmla="*/ 244 w 244"/>
              <a:gd name="T11" fmla="*/ 187 h 224"/>
              <a:gd name="T12" fmla="*/ 244 w 244"/>
              <a:gd name="T13" fmla="*/ 151 h 224"/>
              <a:gd name="T14" fmla="*/ 244 w 244"/>
              <a:gd name="T15" fmla="*/ 141 h 224"/>
              <a:gd name="T16" fmla="*/ 244 w 244"/>
              <a:gd name="T17" fmla="*/ 0 h 224"/>
              <a:gd name="T18" fmla="*/ 0 w 244"/>
              <a:gd name="T19" fmla="*/ 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4" h="224">
                <a:moveTo>
                  <a:pt x="0" y="0"/>
                </a:moveTo>
                <a:cubicBezTo>
                  <a:pt x="0" y="224"/>
                  <a:pt x="0" y="224"/>
                  <a:pt x="0" y="224"/>
                </a:cubicBezTo>
                <a:cubicBezTo>
                  <a:pt x="175" y="224"/>
                  <a:pt x="175" y="224"/>
                  <a:pt x="175" y="224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207" y="224"/>
                  <a:pt x="207" y="224"/>
                  <a:pt x="207" y="224"/>
                </a:cubicBezTo>
                <a:cubicBezTo>
                  <a:pt x="227" y="224"/>
                  <a:pt x="244" y="207"/>
                  <a:pt x="244" y="187"/>
                </a:cubicBezTo>
                <a:cubicBezTo>
                  <a:pt x="244" y="151"/>
                  <a:pt x="244" y="151"/>
                  <a:pt x="244" y="151"/>
                </a:cubicBezTo>
                <a:cubicBezTo>
                  <a:pt x="244" y="141"/>
                  <a:pt x="244" y="141"/>
                  <a:pt x="244" y="141"/>
                </a:cubicBezTo>
                <a:cubicBezTo>
                  <a:pt x="244" y="0"/>
                  <a:pt x="244" y="0"/>
                  <a:pt x="244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6" name="Freeform 59"/>
          <p:cNvSpPr>
            <a:spLocks/>
          </p:cNvSpPr>
          <p:nvPr/>
        </p:nvSpPr>
        <p:spPr bwMode="auto">
          <a:xfrm>
            <a:off x="7291388" y="3933825"/>
            <a:ext cx="558800" cy="565150"/>
          </a:xfrm>
          <a:custGeom>
            <a:avLst/>
            <a:gdLst>
              <a:gd name="T0" fmla="*/ 249 w 259"/>
              <a:gd name="T1" fmla="*/ 43 h 262"/>
              <a:gd name="T2" fmla="*/ 205 w 259"/>
              <a:gd name="T3" fmla="*/ 0 h 262"/>
              <a:gd name="T4" fmla="*/ 169 w 259"/>
              <a:gd name="T5" fmla="*/ 36 h 262"/>
              <a:gd name="T6" fmla="*/ 169 w 259"/>
              <a:gd name="T7" fmla="*/ 36 h 262"/>
              <a:gd name="T8" fmla="*/ 22 w 259"/>
              <a:gd name="T9" fmla="*/ 186 h 262"/>
              <a:gd name="T10" fmla="*/ 10 w 259"/>
              <a:gd name="T11" fmla="*/ 234 h 262"/>
              <a:gd name="T12" fmla="*/ 0 w 259"/>
              <a:gd name="T13" fmla="*/ 262 h 262"/>
              <a:gd name="T14" fmla="*/ 27 w 259"/>
              <a:gd name="T15" fmla="*/ 251 h 262"/>
              <a:gd name="T16" fmla="*/ 74 w 259"/>
              <a:gd name="T17" fmla="*/ 238 h 262"/>
              <a:gd name="T18" fmla="*/ 226 w 259"/>
              <a:gd name="T19" fmla="*/ 88 h 262"/>
              <a:gd name="T20" fmla="*/ 226 w 259"/>
              <a:gd name="T21" fmla="*/ 88 h 262"/>
              <a:gd name="T22" fmla="*/ 250 w 259"/>
              <a:gd name="T23" fmla="*/ 64 h 262"/>
              <a:gd name="T24" fmla="*/ 249 w 259"/>
              <a:gd name="T25" fmla="*/ 43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9" h="262">
                <a:moveTo>
                  <a:pt x="249" y="43"/>
                </a:moveTo>
                <a:cubicBezTo>
                  <a:pt x="205" y="0"/>
                  <a:pt x="205" y="0"/>
                  <a:pt x="205" y="0"/>
                </a:cubicBezTo>
                <a:cubicBezTo>
                  <a:pt x="169" y="36"/>
                  <a:pt x="169" y="36"/>
                  <a:pt x="169" y="36"/>
                </a:cubicBezTo>
                <a:cubicBezTo>
                  <a:pt x="169" y="36"/>
                  <a:pt x="169" y="36"/>
                  <a:pt x="169" y="36"/>
                </a:cubicBezTo>
                <a:cubicBezTo>
                  <a:pt x="22" y="186"/>
                  <a:pt x="22" y="186"/>
                  <a:pt x="22" y="186"/>
                </a:cubicBezTo>
                <a:cubicBezTo>
                  <a:pt x="10" y="234"/>
                  <a:pt x="10" y="234"/>
                  <a:pt x="10" y="234"/>
                </a:cubicBezTo>
                <a:cubicBezTo>
                  <a:pt x="0" y="262"/>
                  <a:pt x="0" y="262"/>
                  <a:pt x="0" y="262"/>
                </a:cubicBezTo>
                <a:cubicBezTo>
                  <a:pt x="27" y="251"/>
                  <a:pt x="27" y="251"/>
                  <a:pt x="27" y="251"/>
                </a:cubicBezTo>
                <a:cubicBezTo>
                  <a:pt x="74" y="238"/>
                  <a:pt x="74" y="238"/>
                  <a:pt x="74" y="238"/>
                </a:cubicBezTo>
                <a:cubicBezTo>
                  <a:pt x="226" y="88"/>
                  <a:pt x="226" y="88"/>
                  <a:pt x="226" y="88"/>
                </a:cubicBezTo>
                <a:cubicBezTo>
                  <a:pt x="226" y="88"/>
                  <a:pt x="226" y="88"/>
                  <a:pt x="226" y="88"/>
                </a:cubicBezTo>
                <a:cubicBezTo>
                  <a:pt x="250" y="64"/>
                  <a:pt x="250" y="64"/>
                  <a:pt x="250" y="64"/>
                </a:cubicBezTo>
                <a:cubicBezTo>
                  <a:pt x="256" y="58"/>
                  <a:pt x="259" y="53"/>
                  <a:pt x="249" y="43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2" name="Grupo 11">
            <a:extLst>
              <a:ext uri="{FF2B5EF4-FFF2-40B4-BE49-F238E27FC236}">
                <a16:creationId xmlns:a16="http://schemas.microsoft.com/office/drawing/2014/main" id="{DE9C00C6-16D0-C141-92AA-856193A437DE}"/>
              </a:ext>
            </a:extLst>
          </p:cNvPr>
          <p:cNvGrpSpPr/>
          <p:nvPr/>
        </p:nvGrpSpPr>
        <p:grpSpPr>
          <a:xfrm>
            <a:off x="5248276" y="1474788"/>
            <a:ext cx="265113" cy="719138"/>
            <a:chOff x="5248276" y="1474788"/>
            <a:chExt cx="265113" cy="719138"/>
          </a:xfrm>
        </p:grpSpPr>
        <p:sp>
          <p:nvSpPr>
            <p:cNvPr id="177" name="Freeform 60"/>
            <p:cNvSpPr>
              <a:spLocks/>
            </p:cNvSpPr>
            <p:nvPr/>
          </p:nvSpPr>
          <p:spPr bwMode="auto">
            <a:xfrm>
              <a:off x="5248276" y="1665288"/>
              <a:ext cx="265113" cy="528638"/>
            </a:xfrm>
            <a:custGeom>
              <a:avLst/>
              <a:gdLst>
                <a:gd name="T0" fmla="*/ 33 w 123"/>
                <a:gd name="T1" fmla="*/ 0 h 246"/>
                <a:gd name="T2" fmla="*/ 0 w 123"/>
                <a:gd name="T3" fmla="*/ 32 h 246"/>
                <a:gd name="T4" fmla="*/ 0 w 123"/>
                <a:gd name="T5" fmla="*/ 139 h 246"/>
                <a:gd name="T6" fmla="*/ 23 w 123"/>
                <a:gd name="T7" fmla="*/ 139 h 246"/>
                <a:gd name="T8" fmla="*/ 23 w 123"/>
                <a:gd name="T9" fmla="*/ 246 h 246"/>
                <a:gd name="T10" fmla="*/ 101 w 123"/>
                <a:gd name="T11" fmla="*/ 246 h 246"/>
                <a:gd name="T12" fmla="*/ 101 w 123"/>
                <a:gd name="T13" fmla="*/ 139 h 246"/>
                <a:gd name="T14" fmla="*/ 123 w 123"/>
                <a:gd name="T15" fmla="*/ 139 h 246"/>
                <a:gd name="T16" fmla="*/ 123 w 123"/>
                <a:gd name="T17" fmla="*/ 0 h 246"/>
                <a:gd name="T18" fmla="*/ 33 w 123"/>
                <a:gd name="T19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3" h="246">
                  <a:moveTo>
                    <a:pt x="33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246"/>
                    <a:pt x="23" y="246"/>
                    <a:pt x="23" y="246"/>
                  </a:cubicBezTo>
                  <a:cubicBezTo>
                    <a:pt x="101" y="246"/>
                    <a:pt x="101" y="246"/>
                    <a:pt x="101" y="246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23" y="139"/>
                    <a:pt x="123" y="139"/>
                    <a:pt x="123" y="139"/>
                  </a:cubicBezTo>
                  <a:cubicBezTo>
                    <a:pt x="123" y="0"/>
                    <a:pt x="123" y="0"/>
                    <a:pt x="123" y="0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8" name="Oval 61"/>
            <p:cNvSpPr>
              <a:spLocks noChangeArrowheads="1"/>
            </p:cNvSpPr>
            <p:nvPr/>
          </p:nvSpPr>
          <p:spPr bwMode="auto">
            <a:xfrm>
              <a:off x="5300663" y="1474788"/>
              <a:ext cx="161925" cy="163513"/>
            </a:xfrm>
            <a:prstGeom prst="ellipse">
              <a:avLst/>
            </a:pr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5" name="Grupo 14">
            <a:extLst>
              <a:ext uri="{FF2B5EF4-FFF2-40B4-BE49-F238E27FC236}">
                <a16:creationId xmlns:a16="http://schemas.microsoft.com/office/drawing/2014/main" id="{5580353F-FDD8-3A46-B0AE-4D8B1C218292}"/>
              </a:ext>
            </a:extLst>
          </p:cNvPr>
          <p:cNvGrpSpPr/>
          <p:nvPr/>
        </p:nvGrpSpPr>
        <p:grpSpPr>
          <a:xfrm>
            <a:off x="1946276" y="1536700"/>
            <a:ext cx="373063" cy="606426"/>
            <a:chOff x="1946276" y="1536700"/>
            <a:chExt cx="373063" cy="606426"/>
          </a:xfrm>
        </p:grpSpPr>
        <p:sp>
          <p:nvSpPr>
            <p:cNvPr id="179" name="Freeform 62"/>
            <p:cNvSpPr>
              <a:spLocks/>
            </p:cNvSpPr>
            <p:nvPr/>
          </p:nvSpPr>
          <p:spPr bwMode="auto">
            <a:xfrm>
              <a:off x="1946276" y="1792288"/>
              <a:ext cx="373063" cy="350838"/>
            </a:xfrm>
            <a:custGeom>
              <a:avLst/>
              <a:gdLst>
                <a:gd name="T0" fmla="*/ 132 w 173"/>
                <a:gd name="T1" fmla="*/ 0 h 163"/>
                <a:gd name="T2" fmla="*/ 0 w 173"/>
                <a:gd name="T3" fmla="*/ 0 h 163"/>
                <a:gd name="T4" fmla="*/ 0 w 173"/>
                <a:gd name="T5" fmla="*/ 163 h 163"/>
                <a:gd name="T6" fmla="*/ 173 w 173"/>
                <a:gd name="T7" fmla="*/ 163 h 163"/>
                <a:gd name="T8" fmla="*/ 173 w 173"/>
                <a:gd name="T9" fmla="*/ 40 h 163"/>
                <a:gd name="T10" fmla="*/ 132 w 173"/>
                <a:gd name="T1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163">
                  <a:moveTo>
                    <a:pt x="13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173" y="163"/>
                    <a:pt x="173" y="163"/>
                    <a:pt x="173" y="163"/>
                  </a:cubicBezTo>
                  <a:cubicBezTo>
                    <a:pt x="173" y="40"/>
                    <a:pt x="173" y="40"/>
                    <a:pt x="173" y="40"/>
                  </a:cubicBezTo>
                  <a:cubicBezTo>
                    <a:pt x="173" y="18"/>
                    <a:pt x="155" y="0"/>
                    <a:pt x="132" y="0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0" name="Oval 63"/>
            <p:cNvSpPr>
              <a:spLocks noChangeArrowheads="1"/>
            </p:cNvSpPr>
            <p:nvPr/>
          </p:nvSpPr>
          <p:spPr bwMode="auto">
            <a:xfrm>
              <a:off x="2016126" y="1536700"/>
              <a:ext cx="236538" cy="234950"/>
            </a:xfrm>
            <a:prstGeom prst="ellipse">
              <a:avLst/>
            </a:pr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81" name="Freeform 64"/>
          <p:cNvSpPr>
            <a:spLocks/>
          </p:cNvSpPr>
          <p:nvPr/>
        </p:nvSpPr>
        <p:spPr bwMode="auto">
          <a:xfrm>
            <a:off x="798513" y="3811588"/>
            <a:ext cx="504825" cy="719138"/>
          </a:xfrm>
          <a:custGeom>
            <a:avLst/>
            <a:gdLst>
              <a:gd name="T0" fmla="*/ 234 w 234"/>
              <a:gd name="T1" fmla="*/ 44 h 334"/>
              <a:gd name="T2" fmla="*/ 226 w 234"/>
              <a:gd name="T3" fmla="*/ 48 h 334"/>
              <a:gd name="T4" fmla="*/ 126 w 234"/>
              <a:gd name="T5" fmla="*/ 48 h 334"/>
              <a:gd name="T6" fmla="*/ 25 w 234"/>
              <a:gd name="T7" fmla="*/ 45 h 334"/>
              <a:gd name="T8" fmla="*/ 25 w 234"/>
              <a:gd name="T9" fmla="*/ 36 h 334"/>
              <a:gd name="T10" fmla="*/ 37 w 234"/>
              <a:gd name="T11" fmla="*/ 19 h 334"/>
              <a:gd name="T12" fmla="*/ 19 w 234"/>
              <a:gd name="T13" fmla="*/ 0 h 334"/>
              <a:gd name="T14" fmla="*/ 0 w 234"/>
              <a:gd name="T15" fmla="*/ 19 h 334"/>
              <a:gd name="T16" fmla="*/ 13 w 234"/>
              <a:gd name="T17" fmla="*/ 36 h 334"/>
              <a:gd name="T18" fmla="*/ 13 w 234"/>
              <a:gd name="T19" fmla="*/ 49 h 334"/>
              <a:gd name="T20" fmla="*/ 13 w 234"/>
              <a:gd name="T21" fmla="*/ 186 h 334"/>
              <a:gd name="T22" fmla="*/ 13 w 234"/>
              <a:gd name="T23" fmla="*/ 334 h 334"/>
              <a:gd name="T24" fmla="*/ 25 w 234"/>
              <a:gd name="T25" fmla="*/ 334 h 334"/>
              <a:gd name="T26" fmla="*/ 25 w 234"/>
              <a:gd name="T27" fmla="*/ 190 h 334"/>
              <a:gd name="T28" fmla="*/ 121 w 234"/>
              <a:gd name="T29" fmla="*/ 192 h 334"/>
              <a:gd name="T30" fmla="*/ 176 w 234"/>
              <a:gd name="T31" fmla="*/ 202 h 334"/>
              <a:gd name="T32" fmla="*/ 231 w 234"/>
              <a:gd name="T33" fmla="*/ 191 h 334"/>
              <a:gd name="T34" fmla="*/ 234 w 234"/>
              <a:gd name="T35" fmla="*/ 190 h 334"/>
              <a:gd name="T36" fmla="*/ 234 w 234"/>
              <a:gd name="T37" fmla="*/ 53 h 334"/>
              <a:gd name="T38" fmla="*/ 234 w 234"/>
              <a:gd name="T39" fmla="*/ 4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34" h="334">
                <a:moveTo>
                  <a:pt x="234" y="44"/>
                </a:moveTo>
                <a:cubicBezTo>
                  <a:pt x="226" y="48"/>
                  <a:pt x="226" y="48"/>
                  <a:pt x="226" y="48"/>
                </a:cubicBezTo>
                <a:cubicBezTo>
                  <a:pt x="225" y="48"/>
                  <a:pt x="180" y="68"/>
                  <a:pt x="126" y="48"/>
                </a:cubicBezTo>
                <a:cubicBezTo>
                  <a:pt x="80" y="30"/>
                  <a:pt x="42" y="39"/>
                  <a:pt x="25" y="45"/>
                </a:cubicBezTo>
                <a:cubicBezTo>
                  <a:pt x="25" y="36"/>
                  <a:pt x="25" y="36"/>
                  <a:pt x="25" y="36"/>
                </a:cubicBezTo>
                <a:cubicBezTo>
                  <a:pt x="32" y="34"/>
                  <a:pt x="37" y="27"/>
                  <a:pt x="37" y="19"/>
                </a:cubicBezTo>
                <a:cubicBezTo>
                  <a:pt x="37" y="8"/>
                  <a:pt x="29" y="0"/>
                  <a:pt x="19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27"/>
                  <a:pt x="5" y="34"/>
                  <a:pt x="13" y="36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186"/>
                  <a:pt x="13" y="186"/>
                  <a:pt x="13" y="186"/>
                </a:cubicBezTo>
                <a:cubicBezTo>
                  <a:pt x="13" y="334"/>
                  <a:pt x="13" y="334"/>
                  <a:pt x="13" y="334"/>
                </a:cubicBezTo>
                <a:cubicBezTo>
                  <a:pt x="25" y="334"/>
                  <a:pt x="25" y="334"/>
                  <a:pt x="25" y="334"/>
                </a:cubicBezTo>
                <a:cubicBezTo>
                  <a:pt x="25" y="190"/>
                  <a:pt x="25" y="190"/>
                  <a:pt x="25" y="190"/>
                </a:cubicBezTo>
                <a:cubicBezTo>
                  <a:pt x="37" y="186"/>
                  <a:pt x="76" y="174"/>
                  <a:pt x="121" y="192"/>
                </a:cubicBezTo>
                <a:cubicBezTo>
                  <a:pt x="141" y="199"/>
                  <a:pt x="160" y="202"/>
                  <a:pt x="176" y="202"/>
                </a:cubicBezTo>
                <a:cubicBezTo>
                  <a:pt x="208" y="202"/>
                  <a:pt x="229" y="192"/>
                  <a:pt x="231" y="191"/>
                </a:cubicBezTo>
                <a:cubicBezTo>
                  <a:pt x="234" y="190"/>
                  <a:pt x="234" y="190"/>
                  <a:pt x="234" y="190"/>
                </a:cubicBezTo>
                <a:cubicBezTo>
                  <a:pt x="234" y="53"/>
                  <a:pt x="234" y="53"/>
                  <a:pt x="234" y="53"/>
                </a:cubicBezTo>
                <a:lnTo>
                  <a:pt x="234" y="44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0" name="Grupo 9">
            <a:extLst>
              <a:ext uri="{FF2B5EF4-FFF2-40B4-BE49-F238E27FC236}">
                <a16:creationId xmlns:a16="http://schemas.microsoft.com/office/drawing/2014/main" id="{327FB30A-885A-3F4F-9CB4-D60D98ECD1A9}"/>
              </a:ext>
            </a:extLst>
          </p:cNvPr>
          <p:cNvGrpSpPr/>
          <p:nvPr/>
        </p:nvGrpSpPr>
        <p:grpSpPr>
          <a:xfrm>
            <a:off x="7224713" y="1563688"/>
            <a:ext cx="339725" cy="563562"/>
            <a:chOff x="7224713" y="1563688"/>
            <a:chExt cx="339725" cy="563562"/>
          </a:xfrm>
        </p:grpSpPr>
        <p:sp>
          <p:nvSpPr>
            <p:cNvPr id="182" name="Oval 65"/>
            <p:cNvSpPr>
              <a:spLocks noChangeArrowheads="1"/>
            </p:cNvSpPr>
            <p:nvPr/>
          </p:nvSpPr>
          <p:spPr bwMode="auto">
            <a:xfrm>
              <a:off x="7285038" y="1563688"/>
              <a:ext cx="217488" cy="217488"/>
            </a:xfrm>
            <a:prstGeom prst="ellipse">
              <a:avLst/>
            </a:pr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3" name="Freeform 66"/>
            <p:cNvSpPr>
              <a:spLocks/>
            </p:cNvSpPr>
            <p:nvPr/>
          </p:nvSpPr>
          <p:spPr bwMode="auto">
            <a:xfrm>
              <a:off x="7224713" y="1800225"/>
              <a:ext cx="339725" cy="327025"/>
            </a:xfrm>
            <a:custGeom>
              <a:avLst/>
              <a:gdLst>
                <a:gd name="T0" fmla="*/ 37 w 158"/>
                <a:gd name="T1" fmla="*/ 0 h 152"/>
                <a:gd name="T2" fmla="*/ 0 w 158"/>
                <a:gd name="T3" fmla="*/ 37 h 152"/>
                <a:gd name="T4" fmla="*/ 0 w 158"/>
                <a:gd name="T5" fmla="*/ 152 h 152"/>
                <a:gd name="T6" fmla="*/ 158 w 158"/>
                <a:gd name="T7" fmla="*/ 152 h 152"/>
                <a:gd name="T8" fmla="*/ 158 w 158"/>
                <a:gd name="T9" fmla="*/ 0 h 152"/>
                <a:gd name="T10" fmla="*/ 37 w 158"/>
                <a:gd name="T11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" h="152">
                  <a:moveTo>
                    <a:pt x="37" y="0"/>
                  </a:moveTo>
                  <a:cubicBezTo>
                    <a:pt x="16" y="0"/>
                    <a:pt x="0" y="16"/>
                    <a:pt x="0" y="37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158" y="152"/>
                    <a:pt x="158" y="152"/>
                    <a:pt x="158" y="152"/>
                  </a:cubicBezTo>
                  <a:cubicBezTo>
                    <a:pt x="158" y="0"/>
                    <a:pt x="158" y="0"/>
                    <a:pt x="158" y="0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13" name="Grupo 12">
            <a:extLst>
              <a:ext uri="{FF2B5EF4-FFF2-40B4-BE49-F238E27FC236}">
                <a16:creationId xmlns:a16="http://schemas.microsoft.com/office/drawing/2014/main" id="{60146F2B-0139-A940-B29C-03D55D81A368}"/>
              </a:ext>
            </a:extLst>
          </p:cNvPr>
          <p:cNvGrpSpPr/>
          <p:nvPr/>
        </p:nvGrpSpPr>
        <p:grpSpPr>
          <a:xfrm>
            <a:off x="4005263" y="1560513"/>
            <a:ext cx="622300" cy="576262"/>
            <a:chOff x="4005263" y="1560513"/>
            <a:chExt cx="622300" cy="576262"/>
          </a:xfrm>
        </p:grpSpPr>
        <p:sp>
          <p:nvSpPr>
            <p:cNvPr id="184" name="Freeform 67"/>
            <p:cNvSpPr>
              <a:spLocks/>
            </p:cNvSpPr>
            <p:nvPr/>
          </p:nvSpPr>
          <p:spPr bwMode="auto">
            <a:xfrm>
              <a:off x="4005263" y="1714500"/>
              <a:ext cx="201613" cy="406400"/>
            </a:xfrm>
            <a:custGeom>
              <a:avLst/>
              <a:gdLst>
                <a:gd name="T0" fmla="*/ 38 w 94"/>
                <a:gd name="T1" fmla="*/ 0 h 189"/>
                <a:gd name="T2" fmla="*/ 14 w 94"/>
                <a:gd name="T3" fmla="*/ 21 h 189"/>
                <a:gd name="T4" fmla="*/ 0 w 94"/>
                <a:gd name="T5" fmla="*/ 151 h 189"/>
                <a:gd name="T6" fmla="*/ 28 w 94"/>
                <a:gd name="T7" fmla="*/ 151 h 189"/>
                <a:gd name="T8" fmla="*/ 28 w 94"/>
                <a:gd name="T9" fmla="*/ 189 h 189"/>
                <a:gd name="T10" fmla="*/ 66 w 94"/>
                <a:gd name="T11" fmla="*/ 189 h 189"/>
                <a:gd name="T12" fmla="*/ 66 w 94"/>
                <a:gd name="T13" fmla="*/ 150 h 189"/>
                <a:gd name="T14" fmla="*/ 94 w 94"/>
                <a:gd name="T15" fmla="*/ 150 h 189"/>
                <a:gd name="T16" fmla="*/ 77 w 94"/>
                <a:gd name="T17" fmla="*/ 0 h 189"/>
                <a:gd name="T18" fmla="*/ 38 w 94"/>
                <a:gd name="T1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189">
                  <a:moveTo>
                    <a:pt x="38" y="0"/>
                  </a:moveTo>
                  <a:cubicBezTo>
                    <a:pt x="26" y="0"/>
                    <a:pt x="16" y="9"/>
                    <a:pt x="14" y="21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28" y="189"/>
                    <a:pt x="28" y="189"/>
                    <a:pt x="28" y="189"/>
                  </a:cubicBezTo>
                  <a:cubicBezTo>
                    <a:pt x="66" y="189"/>
                    <a:pt x="66" y="189"/>
                    <a:pt x="66" y="189"/>
                  </a:cubicBezTo>
                  <a:cubicBezTo>
                    <a:pt x="66" y="150"/>
                    <a:pt x="66" y="150"/>
                    <a:pt x="66" y="150"/>
                  </a:cubicBezTo>
                  <a:cubicBezTo>
                    <a:pt x="94" y="150"/>
                    <a:pt x="94" y="150"/>
                    <a:pt x="94" y="150"/>
                  </a:cubicBezTo>
                  <a:cubicBezTo>
                    <a:pt x="77" y="0"/>
                    <a:pt x="77" y="0"/>
                    <a:pt x="77" y="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5" name="Oval 68"/>
            <p:cNvSpPr>
              <a:spLocks noChangeArrowheads="1"/>
            </p:cNvSpPr>
            <p:nvPr/>
          </p:nvSpPr>
          <p:spPr bwMode="auto">
            <a:xfrm>
              <a:off x="4060826" y="1560513"/>
              <a:ext cx="107950" cy="107950"/>
            </a:xfrm>
            <a:prstGeom prst="ellipse">
              <a:avLst/>
            </a:pr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6" name="Oval 69"/>
            <p:cNvSpPr>
              <a:spLocks noChangeArrowheads="1"/>
            </p:cNvSpPr>
            <p:nvPr/>
          </p:nvSpPr>
          <p:spPr bwMode="auto">
            <a:xfrm>
              <a:off x="4354513" y="1630363"/>
              <a:ext cx="128588" cy="131763"/>
            </a:xfrm>
            <a:prstGeom prst="ellipse">
              <a:avLst/>
            </a:pr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7" name="Freeform 70"/>
            <p:cNvSpPr>
              <a:spLocks/>
            </p:cNvSpPr>
            <p:nvPr/>
          </p:nvSpPr>
          <p:spPr bwMode="auto">
            <a:xfrm>
              <a:off x="4240213" y="1838325"/>
              <a:ext cx="292100" cy="298450"/>
            </a:xfrm>
            <a:custGeom>
              <a:avLst/>
              <a:gdLst>
                <a:gd name="T0" fmla="*/ 73 w 136"/>
                <a:gd name="T1" fmla="*/ 125 h 138"/>
                <a:gd name="T2" fmla="*/ 14 w 136"/>
                <a:gd name="T3" fmla="*/ 65 h 138"/>
                <a:gd name="T4" fmla="*/ 41 w 136"/>
                <a:gd name="T5" fmla="*/ 16 h 138"/>
                <a:gd name="T6" fmla="*/ 41 w 136"/>
                <a:gd name="T7" fmla="*/ 0 h 138"/>
                <a:gd name="T8" fmla="*/ 0 w 136"/>
                <a:gd name="T9" fmla="*/ 65 h 138"/>
                <a:gd name="T10" fmla="*/ 73 w 136"/>
                <a:gd name="T11" fmla="*/ 138 h 138"/>
                <a:gd name="T12" fmla="*/ 136 w 136"/>
                <a:gd name="T13" fmla="*/ 103 h 138"/>
                <a:gd name="T14" fmla="*/ 126 w 136"/>
                <a:gd name="T15" fmla="*/ 93 h 138"/>
                <a:gd name="T16" fmla="*/ 73 w 136"/>
                <a:gd name="T17" fmla="*/ 12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" h="138">
                  <a:moveTo>
                    <a:pt x="73" y="125"/>
                  </a:moveTo>
                  <a:cubicBezTo>
                    <a:pt x="41" y="125"/>
                    <a:pt x="14" y="98"/>
                    <a:pt x="14" y="65"/>
                  </a:cubicBezTo>
                  <a:cubicBezTo>
                    <a:pt x="14" y="45"/>
                    <a:pt x="24" y="26"/>
                    <a:pt x="41" y="16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6" y="12"/>
                    <a:pt x="0" y="37"/>
                    <a:pt x="0" y="65"/>
                  </a:cubicBezTo>
                  <a:cubicBezTo>
                    <a:pt x="0" y="106"/>
                    <a:pt x="33" y="138"/>
                    <a:pt x="73" y="138"/>
                  </a:cubicBezTo>
                  <a:cubicBezTo>
                    <a:pt x="99" y="138"/>
                    <a:pt x="123" y="125"/>
                    <a:pt x="136" y="103"/>
                  </a:cubicBezTo>
                  <a:cubicBezTo>
                    <a:pt x="126" y="93"/>
                    <a:pt x="126" y="93"/>
                    <a:pt x="126" y="93"/>
                  </a:cubicBezTo>
                  <a:cubicBezTo>
                    <a:pt x="116" y="112"/>
                    <a:pt x="96" y="125"/>
                    <a:pt x="73" y="125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8" name="Freeform 71"/>
            <p:cNvSpPr>
              <a:spLocks/>
            </p:cNvSpPr>
            <p:nvPr/>
          </p:nvSpPr>
          <p:spPr bwMode="auto">
            <a:xfrm>
              <a:off x="4344988" y="1774825"/>
              <a:ext cx="147638" cy="169863"/>
            </a:xfrm>
            <a:custGeom>
              <a:avLst/>
              <a:gdLst>
                <a:gd name="T0" fmla="*/ 68 w 68"/>
                <a:gd name="T1" fmla="*/ 22 h 79"/>
                <a:gd name="T2" fmla="*/ 46 w 68"/>
                <a:gd name="T3" fmla="*/ 0 h 79"/>
                <a:gd name="T4" fmla="*/ 0 w 68"/>
                <a:gd name="T5" fmla="*/ 0 h 79"/>
                <a:gd name="T6" fmla="*/ 0 w 68"/>
                <a:gd name="T7" fmla="*/ 79 h 79"/>
                <a:gd name="T8" fmla="*/ 68 w 68"/>
                <a:gd name="T9" fmla="*/ 79 h 79"/>
                <a:gd name="T10" fmla="*/ 68 w 68"/>
                <a:gd name="T11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79">
                  <a:moveTo>
                    <a:pt x="68" y="22"/>
                  </a:moveTo>
                  <a:cubicBezTo>
                    <a:pt x="68" y="10"/>
                    <a:pt x="58" y="0"/>
                    <a:pt x="4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68" y="79"/>
                    <a:pt x="68" y="79"/>
                    <a:pt x="68" y="79"/>
                  </a:cubicBezTo>
                  <a:lnTo>
                    <a:pt x="68" y="22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9" name="Freeform 72"/>
            <p:cNvSpPr>
              <a:spLocks/>
            </p:cNvSpPr>
            <p:nvPr/>
          </p:nvSpPr>
          <p:spPr bwMode="auto">
            <a:xfrm>
              <a:off x="4344988" y="1955800"/>
              <a:ext cx="282575" cy="138113"/>
            </a:xfrm>
            <a:custGeom>
              <a:avLst/>
              <a:gdLst>
                <a:gd name="T0" fmla="*/ 166 w 178"/>
                <a:gd name="T1" fmla="*/ 49 h 87"/>
                <a:gd name="T2" fmla="*/ 154 w 178"/>
                <a:gd name="T3" fmla="*/ 60 h 87"/>
                <a:gd name="T4" fmla="*/ 91 w 178"/>
                <a:gd name="T5" fmla="*/ 0 h 87"/>
                <a:gd name="T6" fmla="*/ 0 w 178"/>
                <a:gd name="T7" fmla="*/ 0 h 87"/>
                <a:gd name="T8" fmla="*/ 0 w 178"/>
                <a:gd name="T9" fmla="*/ 19 h 87"/>
                <a:gd name="T10" fmla="*/ 85 w 178"/>
                <a:gd name="T11" fmla="*/ 19 h 87"/>
                <a:gd name="T12" fmla="*/ 154 w 178"/>
                <a:gd name="T13" fmla="*/ 87 h 87"/>
                <a:gd name="T14" fmla="*/ 178 w 178"/>
                <a:gd name="T15" fmla="*/ 62 h 87"/>
                <a:gd name="T16" fmla="*/ 166 w 178"/>
                <a:gd name="T17" fmla="*/ 4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87">
                  <a:moveTo>
                    <a:pt x="166" y="49"/>
                  </a:moveTo>
                  <a:lnTo>
                    <a:pt x="154" y="60"/>
                  </a:lnTo>
                  <a:lnTo>
                    <a:pt x="91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85" y="19"/>
                  </a:lnTo>
                  <a:lnTo>
                    <a:pt x="154" y="87"/>
                  </a:lnTo>
                  <a:lnTo>
                    <a:pt x="178" y="62"/>
                  </a:lnTo>
                  <a:lnTo>
                    <a:pt x="166" y="49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233" name="Freeform 116"/>
          <p:cNvSpPr>
            <a:spLocks/>
          </p:cNvSpPr>
          <p:nvPr/>
        </p:nvSpPr>
        <p:spPr bwMode="auto">
          <a:xfrm>
            <a:off x="10599738" y="3905250"/>
            <a:ext cx="638175" cy="519113"/>
          </a:xfrm>
          <a:custGeom>
            <a:avLst/>
            <a:gdLst>
              <a:gd name="T0" fmla="*/ 245 w 296"/>
              <a:gd name="T1" fmla="*/ 223 h 241"/>
              <a:gd name="T2" fmla="*/ 229 w 296"/>
              <a:gd name="T3" fmla="*/ 241 h 241"/>
              <a:gd name="T4" fmla="*/ 213 w 296"/>
              <a:gd name="T5" fmla="*/ 223 h 241"/>
              <a:gd name="T6" fmla="*/ 213 w 296"/>
              <a:gd name="T7" fmla="*/ 198 h 241"/>
              <a:gd name="T8" fmla="*/ 120 w 296"/>
              <a:gd name="T9" fmla="*/ 241 h 241"/>
              <a:gd name="T10" fmla="*/ 0 w 296"/>
              <a:gd name="T11" fmla="*/ 120 h 241"/>
              <a:gd name="T12" fmla="*/ 120 w 296"/>
              <a:gd name="T13" fmla="*/ 0 h 241"/>
              <a:gd name="T14" fmla="*/ 195 w 296"/>
              <a:gd name="T15" fmla="*/ 26 h 241"/>
              <a:gd name="T16" fmla="*/ 195 w 296"/>
              <a:gd name="T17" fmla="*/ 17 h 241"/>
              <a:gd name="T18" fmla="*/ 263 w 296"/>
              <a:gd name="T19" fmla="*/ 17 h 241"/>
              <a:gd name="T20" fmla="*/ 263 w 296"/>
              <a:gd name="T21" fmla="*/ 18 h 241"/>
              <a:gd name="T22" fmla="*/ 267 w 296"/>
              <a:gd name="T23" fmla="*/ 17 h 241"/>
              <a:gd name="T24" fmla="*/ 283 w 296"/>
              <a:gd name="T25" fmla="*/ 35 h 241"/>
              <a:gd name="T26" fmla="*/ 296 w 296"/>
              <a:gd name="T27" fmla="*/ 150 h 241"/>
              <a:gd name="T28" fmla="*/ 283 w 296"/>
              <a:gd name="T29" fmla="*/ 150 h 241"/>
              <a:gd name="T30" fmla="*/ 283 w 296"/>
              <a:gd name="T31" fmla="*/ 223 h 241"/>
              <a:gd name="T32" fmla="*/ 266 w 296"/>
              <a:gd name="T33" fmla="*/ 241 h 241"/>
              <a:gd name="T34" fmla="*/ 250 w 296"/>
              <a:gd name="T35" fmla="*/ 223 h 241"/>
              <a:gd name="T36" fmla="*/ 245 w 296"/>
              <a:gd name="T37" fmla="*/ 223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6" h="241">
                <a:moveTo>
                  <a:pt x="245" y="223"/>
                </a:moveTo>
                <a:cubicBezTo>
                  <a:pt x="245" y="230"/>
                  <a:pt x="241" y="241"/>
                  <a:pt x="229" y="241"/>
                </a:cubicBezTo>
                <a:cubicBezTo>
                  <a:pt x="217" y="241"/>
                  <a:pt x="213" y="230"/>
                  <a:pt x="213" y="223"/>
                </a:cubicBezTo>
                <a:cubicBezTo>
                  <a:pt x="213" y="198"/>
                  <a:pt x="213" y="198"/>
                  <a:pt x="213" y="198"/>
                </a:cubicBezTo>
                <a:cubicBezTo>
                  <a:pt x="190" y="224"/>
                  <a:pt x="157" y="241"/>
                  <a:pt x="120" y="241"/>
                </a:cubicBezTo>
                <a:cubicBezTo>
                  <a:pt x="54" y="241"/>
                  <a:pt x="0" y="186"/>
                  <a:pt x="0" y="120"/>
                </a:cubicBezTo>
                <a:cubicBezTo>
                  <a:pt x="0" y="54"/>
                  <a:pt x="54" y="0"/>
                  <a:pt x="120" y="0"/>
                </a:cubicBezTo>
                <a:cubicBezTo>
                  <a:pt x="149" y="0"/>
                  <a:pt x="175" y="9"/>
                  <a:pt x="195" y="26"/>
                </a:cubicBezTo>
                <a:cubicBezTo>
                  <a:pt x="195" y="17"/>
                  <a:pt x="195" y="17"/>
                  <a:pt x="195" y="17"/>
                </a:cubicBezTo>
                <a:cubicBezTo>
                  <a:pt x="263" y="17"/>
                  <a:pt x="263" y="17"/>
                  <a:pt x="263" y="17"/>
                </a:cubicBezTo>
                <a:cubicBezTo>
                  <a:pt x="263" y="18"/>
                  <a:pt x="263" y="18"/>
                  <a:pt x="263" y="18"/>
                </a:cubicBezTo>
                <a:cubicBezTo>
                  <a:pt x="264" y="18"/>
                  <a:pt x="265" y="17"/>
                  <a:pt x="267" y="17"/>
                </a:cubicBezTo>
                <a:cubicBezTo>
                  <a:pt x="278" y="17"/>
                  <a:pt x="283" y="28"/>
                  <a:pt x="283" y="35"/>
                </a:cubicBezTo>
                <a:cubicBezTo>
                  <a:pt x="296" y="150"/>
                  <a:pt x="296" y="150"/>
                  <a:pt x="296" y="150"/>
                </a:cubicBezTo>
                <a:cubicBezTo>
                  <a:pt x="283" y="150"/>
                  <a:pt x="283" y="150"/>
                  <a:pt x="283" y="150"/>
                </a:cubicBezTo>
                <a:cubicBezTo>
                  <a:pt x="283" y="223"/>
                  <a:pt x="283" y="223"/>
                  <a:pt x="283" y="223"/>
                </a:cubicBezTo>
                <a:cubicBezTo>
                  <a:pt x="283" y="230"/>
                  <a:pt x="279" y="241"/>
                  <a:pt x="266" y="241"/>
                </a:cubicBezTo>
                <a:cubicBezTo>
                  <a:pt x="254" y="241"/>
                  <a:pt x="250" y="230"/>
                  <a:pt x="250" y="223"/>
                </a:cubicBezTo>
                <a:lnTo>
                  <a:pt x="245" y="223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7" name="Freeform 150"/>
          <p:cNvSpPr>
            <a:spLocks noEditPoints="1"/>
          </p:cNvSpPr>
          <p:nvPr/>
        </p:nvSpPr>
        <p:spPr bwMode="auto">
          <a:xfrm>
            <a:off x="2859088" y="3800475"/>
            <a:ext cx="815975" cy="681038"/>
          </a:xfrm>
          <a:custGeom>
            <a:avLst/>
            <a:gdLst>
              <a:gd name="T0" fmla="*/ 365 w 379"/>
              <a:gd name="T1" fmla="*/ 190 h 316"/>
              <a:gd name="T2" fmla="*/ 349 w 379"/>
              <a:gd name="T3" fmla="*/ 206 h 316"/>
              <a:gd name="T4" fmla="*/ 339 w 379"/>
              <a:gd name="T5" fmla="*/ 206 h 316"/>
              <a:gd name="T6" fmla="*/ 323 w 379"/>
              <a:gd name="T7" fmla="*/ 190 h 316"/>
              <a:gd name="T8" fmla="*/ 323 w 379"/>
              <a:gd name="T9" fmla="*/ 132 h 316"/>
              <a:gd name="T10" fmla="*/ 339 w 379"/>
              <a:gd name="T11" fmla="*/ 115 h 316"/>
              <a:gd name="T12" fmla="*/ 349 w 379"/>
              <a:gd name="T13" fmla="*/ 115 h 316"/>
              <a:gd name="T14" fmla="*/ 365 w 379"/>
              <a:gd name="T15" fmla="*/ 132 h 316"/>
              <a:gd name="T16" fmla="*/ 365 w 379"/>
              <a:gd name="T17" fmla="*/ 190 h 316"/>
              <a:gd name="T18" fmla="*/ 224 w 379"/>
              <a:gd name="T19" fmla="*/ 293 h 316"/>
              <a:gd name="T20" fmla="*/ 213 w 379"/>
              <a:gd name="T21" fmla="*/ 303 h 316"/>
              <a:gd name="T22" fmla="*/ 189 w 379"/>
              <a:gd name="T23" fmla="*/ 303 h 316"/>
              <a:gd name="T24" fmla="*/ 178 w 379"/>
              <a:gd name="T25" fmla="*/ 293 h 316"/>
              <a:gd name="T26" fmla="*/ 178 w 379"/>
              <a:gd name="T27" fmla="*/ 284 h 316"/>
              <a:gd name="T28" fmla="*/ 189 w 379"/>
              <a:gd name="T29" fmla="*/ 273 h 316"/>
              <a:gd name="T30" fmla="*/ 213 w 379"/>
              <a:gd name="T31" fmla="*/ 273 h 316"/>
              <a:gd name="T32" fmla="*/ 224 w 379"/>
              <a:gd name="T33" fmla="*/ 284 h 316"/>
              <a:gd name="T34" fmla="*/ 224 w 379"/>
              <a:gd name="T35" fmla="*/ 293 h 316"/>
              <a:gd name="T36" fmla="*/ 39 w 379"/>
              <a:gd name="T37" fmla="*/ 206 h 316"/>
              <a:gd name="T38" fmla="*/ 29 w 379"/>
              <a:gd name="T39" fmla="*/ 206 h 316"/>
              <a:gd name="T40" fmla="*/ 13 w 379"/>
              <a:gd name="T41" fmla="*/ 190 h 316"/>
              <a:gd name="T42" fmla="*/ 13 w 379"/>
              <a:gd name="T43" fmla="*/ 132 h 316"/>
              <a:gd name="T44" fmla="*/ 29 w 379"/>
              <a:gd name="T45" fmla="*/ 115 h 316"/>
              <a:gd name="T46" fmla="*/ 39 w 379"/>
              <a:gd name="T47" fmla="*/ 115 h 316"/>
              <a:gd name="T48" fmla="*/ 56 w 379"/>
              <a:gd name="T49" fmla="*/ 132 h 316"/>
              <a:gd name="T50" fmla="*/ 56 w 379"/>
              <a:gd name="T51" fmla="*/ 190 h 316"/>
              <a:gd name="T52" fmla="*/ 39 w 379"/>
              <a:gd name="T53" fmla="*/ 206 h 316"/>
              <a:gd name="T54" fmla="*/ 349 w 379"/>
              <a:gd name="T55" fmla="*/ 102 h 316"/>
              <a:gd name="T56" fmla="*/ 339 w 379"/>
              <a:gd name="T57" fmla="*/ 102 h 316"/>
              <a:gd name="T58" fmla="*/ 323 w 379"/>
              <a:gd name="T59" fmla="*/ 107 h 316"/>
              <a:gd name="T60" fmla="*/ 323 w 379"/>
              <a:gd name="T61" fmla="*/ 103 h 316"/>
              <a:gd name="T62" fmla="*/ 218 w 379"/>
              <a:gd name="T63" fmla="*/ 0 h 316"/>
              <a:gd name="T64" fmla="*/ 162 w 379"/>
              <a:gd name="T65" fmla="*/ 0 h 316"/>
              <a:gd name="T66" fmla="*/ 56 w 379"/>
              <a:gd name="T67" fmla="*/ 103 h 316"/>
              <a:gd name="T68" fmla="*/ 56 w 379"/>
              <a:gd name="T69" fmla="*/ 107 h 316"/>
              <a:gd name="T70" fmla="*/ 39 w 379"/>
              <a:gd name="T71" fmla="*/ 102 h 316"/>
              <a:gd name="T72" fmla="*/ 29 w 379"/>
              <a:gd name="T73" fmla="*/ 102 h 316"/>
              <a:gd name="T74" fmla="*/ 0 w 379"/>
              <a:gd name="T75" fmla="*/ 132 h 316"/>
              <a:gd name="T76" fmla="*/ 0 w 379"/>
              <a:gd name="T77" fmla="*/ 190 h 316"/>
              <a:gd name="T78" fmla="*/ 29 w 379"/>
              <a:gd name="T79" fmla="*/ 219 h 316"/>
              <a:gd name="T80" fmla="*/ 39 w 379"/>
              <a:gd name="T81" fmla="*/ 219 h 316"/>
              <a:gd name="T82" fmla="*/ 70 w 379"/>
              <a:gd name="T83" fmla="*/ 192 h 316"/>
              <a:gd name="T84" fmla="*/ 70 w 379"/>
              <a:gd name="T85" fmla="*/ 192 h 316"/>
              <a:gd name="T86" fmla="*/ 70 w 379"/>
              <a:gd name="T87" fmla="*/ 103 h 316"/>
              <a:gd name="T88" fmla="*/ 162 w 379"/>
              <a:gd name="T89" fmla="*/ 13 h 316"/>
              <a:gd name="T90" fmla="*/ 218 w 379"/>
              <a:gd name="T91" fmla="*/ 13 h 316"/>
              <a:gd name="T92" fmla="*/ 309 w 379"/>
              <a:gd name="T93" fmla="*/ 103 h 316"/>
              <a:gd name="T94" fmla="*/ 309 w 379"/>
              <a:gd name="T95" fmla="*/ 192 h 316"/>
              <a:gd name="T96" fmla="*/ 236 w 379"/>
              <a:gd name="T97" fmla="*/ 280 h 316"/>
              <a:gd name="T98" fmla="*/ 213 w 379"/>
              <a:gd name="T99" fmla="*/ 260 h 316"/>
              <a:gd name="T100" fmla="*/ 189 w 379"/>
              <a:gd name="T101" fmla="*/ 260 h 316"/>
              <a:gd name="T102" fmla="*/ 165 w 379"/>
              <a:gd name="T103" fmla="*/ 284 h 316"/>
              <a:gd name="T104" fmla="*/ 165 w 379"/>
              <a:gd name="T105" fmla="*/ 293 h 316"/>
              <a:gd name="T106" fmla="*/ 189 w 379"/>
              <a:gd name="T107" fmla="*/ 316 h 316"/>
              <a:gd name="T108" fmla="*/ 213 w 379"/>
              <a:gd name="T109" fmla="*/ 316 h 316"/>
              <a:gd name="T110" fmla="*/ 237 w 379"/>
              <a:gd name="T111" fmla="*/ 293 h 316"/>
              <a:gd name="T112" fmla="*/ 320 w 379"/>
              <a:gd name="T113" fmla="*/ 213 h 316"/>
              <a:gd name="T114" fmla="*/ 339 w 379"/>
              <a:gd name="T115" fmla="*/ 219 h 316"/>
              <a:gd name="T116" fmla="*/ 349 w 379"/>
              <a:gd name="T117" fmla="*/ 219 h 316"/>
              <a:gd name="T118" fmla="*/ 379 w 379"/>
              <a:gd name="T119" fmla="*/ 190 h 316"/>
              <a:gd name="T120" fmla="*/ 379 w 379"/>
              <a:gd name="T121" fmla="*/ 132 h 316"/>
              <a:gd name="T122" fmla="*/ 349 w 379"/>
              <a:gd name="T123" fmla="*/ 102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9" h="316">
                <a:moveTo>
                  <a:pt x="365" y="190"/>
                </a:moveTo>
                <a:cubicBezTo>
                  <a:pt x="365" y="200"/>
                  <a:pt x="359" y="206"/>
                  <a:pt x="349" y="206"/>
                </a:cubicBezTo>
                <a:cubicBezTo>
                  <a:pt x="339" y="206"/>
                  <a:pt x="339" y="206"/>
                  <a:pt x="339" y="206"/>
                </a:cubicBezTo>
                <a:cubicBezTo>
                  <a:pt x="330" y="206"/>
                  <a:pt x="323" y="200"/>
                  <a:pt x="323" y="190"/>
                </a:cubicBezTo>
                <a:cubicBezTo>
                  <a:pt x="323" y="132"/>
                  <a:pt x="323" y="132"/>
                  <a:pt x="323" y="132"/>
                </a:cubicBezTo>
                <a:cubicBezTo>
                  <a:pt x="323" y="122"/>
                  <a:pt x="330" y="115"/>
                  <a:pt x="339" y="115"/>
                </a:cubicBezTo>
                <a:cubicBezTo>
                  <a:pt x="349" y="115"/>
                  <a:pt x="349" y="115"/>
                  <a:pt x="349" y="115"/>
                </a:cubicBezTo>
                <a:cubicBezTo>
                  <a:pt x="359" y="115"/>
                  <a:pt x="365" y="122"/>
                  <a:pt x="365" y="132"/>
                </a:cubicBezTo>
                <a:lnTo>
                  <a:pt x="365" y="190"/>
                </a:lnTo>
                <a:close/>
                <a:moveTo>
                  <a:pt x="224" y="293"/>
                </a:moveTo>
                <a:cubicBezTo>
                  <a:pt x="224" y="299"/>
                  <a:pt x="219" y="303"/>
                  <a:pt x="213" y="303"/>
                </a:cubicBezTo>
                <a:cubicBezTo>
                  <a:pt x="189" y="303"/>
                  <a:pt x="189" y="303"/>
                  <a:pt x="189" y="303"/>
                </a:cubicBezTo>
                <a:cubicBezTo>
                  <a:pt x="183" y="303"/>
                  <a:pt x="178" y="299"/>
                  <a:pt x="178" y="293"/>
                </a:cubicBezTo>
                <a:cubicBezTo>
                  <a:pt x="178" y="284"/>
                  <a:pt x="178" y="284"/>
                  <a:pt x="178" y="284"/>
                </a:cubicBezTo>
                <a:cubicBezTo>
                  <a:pt x="178" y="278"/>
                  <a:pt x="183" y="273"/>
                  <a:pt x="189" y="273"/>
                </a:cubicBezTo>
                <a:cubicBezTo>
                  <a:pt x="213" y="273"/>
                  <a:pt x="213" y="273"/>
                  <a:pt x="213" y="273"/>
                </a:cubicBezTo>
                <a:cubicBezTo>
                  <a:pt x="219" y="273"/>
                  <a:pt x="224" y="278"/>
                  <a:pt x="224" y="284"/>
                </a:cubicBezTo>
                <a:lnTo>
                  <a:pt x="224" y="293"/>
                </a:lnTo>
                <a:close/>
                <a:moveTo>
                  <a:pt x="39" y="206"/>
                </a:moveTo>
                <a:cubicBezTo>
                  <a:pt x="29" y="206"/>
                  <a:pt x="29" y="206"/>
                  <a:pt x="29" y="206"/>
                </a:cubicBezTo>
                <a:cubicBezTo>
                  <a:pt x="21" y="206"/>
                  <a:pt x="13" y="200"/>
                  <a:pt x="13" y="190"/>
                </a:cubicBezTo>
                <a:cubicBezTo>
                  <a:pt x="13" y="132"/>
                  <a:pt x="13" y="132"/>
                  <a:pt x="13" y="132"/>
                </a:cubicBezTo>
                <a:cubicBezTo>
                  <a:pt x="13" y="122"/>
                  <a:pt x="21" y="115"/>
                  <a:pt x="29" y="115"/>
                </a:cubicBezTo>
                <a:cubicBezTo>
                  <a:pt x="39" y="115"/>
                  <a:pt x="39" y="115"/>
                  <a:pt x="39" y="115"/>
                </a:cubicBezTo>
                <a:cubicBezTo>
                  <a:pt x="49" y="115"/>
                  <a:pt x="56" y="122"/>
                  <a:pt x="56" y="132"/>
                </a:cubicBezTo>
                <a:cubicBezTo>
                  <a:pt x="56" y="190"/>
                  <a:pt x="56" y="190"/>
                  <a:pt x="56" y="190"/>
                </a:cubicBezTo>
                <a:cubicBezTo>
                  <a:pt x="56" y="200"/>
                  <a:pt x="49" y="206"/>
                  <a:pt x="39" y="206"/>
                </a:cubicBezTo>
                <a:close/>
                <a:moveTo>
                  <a:pt x="349" y="102"/>
                </a:moveTo>
                <a:cubicBezTo>
                  <a:pt x="339" y="102"/>
                  <a:pt x="339" y="102"/>
                  <a:pt x="339" y="102"/>
                </a:cubicBezTo>
                <a:cubicBezTo>
                  <a:pt x="333" y="102"/>
                  <a:pt x="327" y="104"/>
                  <a:pt x="323" y="107"/>
                </a:cubicBezTo>
                <a:cubicBezTo>
                  <a:pt x="323" y="103"/>
                  <a:pt x="323" y="103"/>
                  <a:pt x="323" y="103"/>
                </a:cubicBezTo>
                <a:cubicBezTo>
                  <a:pt x="323" y="46"/>
                  <a:pt x="275" y="0"/>
                  <a:pt x="218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03" y="0"/>
                  <a:pt x="56" y="46"/>
                  <a:pt x="56" y="103"/>
                </a:cubicBezTo>
                <a:cubicBezTo>
                  <a:pt x="56" y="107"/>
                  <a:pt x="56" y="107"/>
                  <a:pt x="56" y="107"/>
                </a:cubicBezTo>
                <a:cubicBezTo>
                  <a:pt x="51" y="104"/>
                  <a:pt x="46" y="102"/>
                  <a:pt x="39" y="102"/>
                </a:cubicBezTo>
                <a:cubicBezTo>
                  <a:pt x="29" y="102"/>
                  <a:pt x="29" y="102"/>
                  <a:pt x="29" y="102"/>
                </a:cubicBezTo>
                <a:cubicBezTo>
                  <a:pt x="13" y="102"/>
                  <a:pt x="0" y="115"/>
                  <a:pt x="0" y="132"/>
                </a:cubicBezTo>
                <a:cubicBezTo>
                  <a:pt x="0" y="190"/>
                  <a:pt x="0" y="190"/>
                  <a:pt x="0" y="190"/>
                </a:cubicBezTo>
                <a:cubicBezTo>
                  <a:pt x="0" y="206"/>
                  <a:pt x="13" y="219"/>
                  <a:pt x="29" y="219"/>
                </a:cubicBezTo>
                <a:cubicBezTo>
                  <a:pt x="39" y="219"/>
                  <a:pt x="39" y="219"/>
                  <a:pt x="39" y="219"/>
                </a:cubicBezTo>
                <a:cubicBezTo>
                  <a:pt x="56" y="219"/>
                  <a:pt x="69" y="207"/>
                  <a:pt x="70" y="192"/>
                </a:cubicBezTo>
                <a:cubicBezTo>
                  <a:pt x="70" y="192"/>
                  <a:pt x="70" y="192"/>
                  <a:pt x="70" y="192"/>
                </a:cubicBezTo>
                <a:cubicBezTo>
                  <a:pt x="70" y="103"/>
                  <a:pt x="70" y="103"/>
                  <a:pt x="70" y="103"/>
                </a:cubicBezTo>
                <a:cubicBezTo>
                  <a:pt x="70" y="54"/>
                  <a:pt x="111" y="13"/>
                  <a:pt x="162" y="13"/>
                </a:cubicBezTo>
                <a:cubicBezTo>
                  <a:pt x="218" y="13"/>
                  <a:pt x="218" y="13"/>
                  <a:pt x="218" y="13"/>
                </a:cubicBezTo>
                <a:cubicBezTo>
                  <a:pt x="268" y="13"/>
                  <a:pt x="309" y="54"/>
                  <a:pt x="309" y="103"/>
                </a:cubicBezTo>
                <a:cubicBezTo>
                  <a:pt x="309" y="192"/>
                  <a:pt x="309" y="192"/>
                  <a:pt x="309" y="192"/>
                </a:cubicBezTo>
                <a:cubicBezTo>
                  <a:pt x="309" y="234"/>
                  <a:pt x="279" y="271"/>
                  <a:pt x="236" y="280"/>
                </a:cubicBezTo>
                <a:cubicBezTo>
                  <a:pt x="235" y="268"/>
                  <a:pt x="224" y="260"/>
                  <a:pt x="213" y="260"/>
                </a:cubicBezTo>
                <a:cubicBezTo>
                  <a:pt x="189" y="260"/>
                  <a:pt x="189" y="260"/>
                  <a:pt x="189" y="260"/>
                </a:cubicBezTo>
                <a:cubicBezTo>
                  <a:pt x="175" y="260"/>
                  <a:pt x="165" y="271"/>
                  <a:pt x="165" y="284"/>
                </a:cubicBezTo>
                <a:cubicBezTo>
                  <a:pt x="165" y="293"/>
                  <a:pt x="165" y="293"/>
                  <a:pt x="165" y="293"/>
                </a:cubicBezTo>
                <a:cubicBezTo>
                  <a:pt x="165" y="306"/>
                  <a:pt x="175" y="316"/>
                  <a:pt x="189" y="316"/>
                </a:cubicBezTo>
                <a:cubicBezTo>
                  <a:pt x="213" y="316"/>
                  <a:pt x="213" y="316"/>
                  <a:pt x="213" y="316"/>
                </a:cubicBezTo>
                <a:cubicBezTo>
                  <a:pt x="226" y="316"/>
                  <a:pt x="237" y="306"/>
                  <a:pt x="237" y="293"/>
                </a:cubicBezTo>
                <a:cubicBezTo>
                  <a:pt x="279" y="285"/>
                  <a:pt x="311" y="253"/>
                  <a:pt x="320" y="213"/>
                </a:cubicBezTo>
                <a:cubicBezTo>
                  <a:pt x="325" y="217"/>
                  <a:pt x="331" y="219"/>
                  <a:pt x="339" y="219"/>
                </a:cubicBezTo>
                <a:cubicBezTo>
                  <a:pt x="349" y="219"/>
                  <a:pt x="349" y="219"/>
                  <a:pt x="349" y="219"/>
                </a:cubicBezTo>
                <a:cubicBezTo>
                  <a:pt x="365" y="219"/>
                  <a:pt x="379" y="206"/>
                  <a:pt x="379" y="190"/>
                </a:cubicBezTo>
                <a:cubicBezTo>
                  <a:pt x="379" y="132"/>
                  <a:pt x="379" y="132"/>
                  <a:pt x="379" y="132"/>
                </a:cubicBezTo>
                <a:cubicBezTo>
                  <a:pt x="379" y="115"/>
                  <a:pt x="365" y="102"/>
                  <a:pt x="349" y="102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8" name="Freeform 151"/>
          <p:cNvSpPr>
            <a:spLocks noEditPoints="1"/>
          </p:cNvSpPr>
          <p:nvPr/>
        </p:nvSpPr>
        <p:spPr bwMode="auto">
          <a:xfrm>
            <a:off x="2994026" y="5102225"/>
            <a:ext cx="582613" cy="519113"/>
          </a:xfrm>
          <a:custGeom>
            <a:avLst/>
            <a:gdLst>
              <a:gd name="T0" fmla="*/ 105 w 270"/>
              <a:gd name="T1" fmla="*/ 127 h 241"/>
              <a:gd name="T2" fmla="*/ 165 w 270"/>
              <a:gd name="T3" fmla="*/ 127 h 241"/>
              <a:gd name="T4" fmla="*/ 165 w 270"/>
              <a:gd name="T5" fmla="*/ 147 h 241"/>
              <a:gd name="T6" fmla="*/ 105 w 270"/>
              <a:gd name="T7" fmla="*/ 147 h 241"/>
              <a:gd name="T8" fmla="*/ 105 w 270"/>
              <a:gd name="T9" fmla="*/ 127 h 241"/>
              <a:gd name="T10" fmla="*/ 98 w 270"/>
              <a:gd name="T11" fmla="*/ 160 h 241"/>
              <a:gd name="T12" fmla="*/ 172 w 270"/>
              <a:gd name="T13" fmla="*/ 160 h 241"/>
              <a:gd name="T14" fmla="*/ 179 w 270"/>
              <a:gd name="T15" fmla="*/ 153 h 241"/>
              <a:gd name="T16" fmla="*/ 179 w 270"/>
              <a:gd name="T17" fmla="*/ 120 h 241"/>
              <a:gd name="T18" fmla="*/ 172 w 270"/>
              <a:gd name="T19" fmla="*/ 113 h 241"/>
              <a:gd name="T20" fmla="*/ 98 w 270"/>
              <a:gd name="T21" fmla="*/ 113 h 241"/>
              <a:gd name="T22" fmla="*/ 92 w 270"/>
              <a:gd name="T23" fmla="*/ 120 h 241"/>
              <a:gd name="T24" fmla="*/ 92 w 270"/>
              <a:gd name="T25" fmla="*/ 153 h 241"/>
              <a:gd name="T26" fmla="*/ 98 w 270"/>
              <a:gd name="T27" fmla="*/ 160 h 241"/>
              <a:gd name="T28" fmla="*/ 257 w 270"/>
              <a:gd name="T29" fmla="*/ 85 h 241"/>
              <a:gd name="T30" fmla="*/ 14 w 270"/>
              <a:gd name="T31" fmla="*/ 85 h 241"/>
              <a:gd name="T32" fmla="*/ 14 w 270"/>
              <a:gd name="T33" fmla="*/ 65 h 241"/>
              <a:gd name="T34" fmla="*/ 257 w 270"/>
              <a:gd name="T35" fmla="*/ 65 h 241"/>
              <a:gd name="T36" fmla="*/ 257 w 270"/>
              <a:gd name="T37" fmla="*/ 85 h 241"/>
              <a:gd name="T38" fmla="*/ 240 w 270"/>
              <a:gd name="T39" fmla="*/ 210 h 241"/>
              <a:gd name="T40" fmla="*/ 222 w 270"/>
              <a:gd name="T41" fmla="*/ 228 h 241"/>
              <a:gd name="T42" fmla="*/ 30 w 270"/>
              <a:gd name="T43" fmla="*/ 228 h 241"/>
              <a:gd name="T44" fmla="*/ 30 w 270"/>
              <a:gd name="T45" fmla="*/ 98 h 241"/>
              <a:gd name="T46" fmla="*/ 240 w 270"/>
              <a:gd name="T47" fmla="*/ 98 h 241"/>
              <a:gd name="T48" fmla="*/ 240 w 270"/>
              <a:gd name="T49" fmla="*/ 210 h 241"/>
              <a:gd name="T50" fmla="*/ 50 w 270"/>
              <a:gd name="T51" fmla="*/ 13 h 241"/>
              <a:gd name="T52" fmla="*/ 217 w 270"/>
              <a:gd name="T53" fmla="*/ 13 h 241"/>
              <a:gd name="T54" fmla="*/ 249 w 270"/>
              <a:gd name="T55" fmla="*/ 51 h 241"/>
              <a:gd name="T56" fmla="*/ 21 w 270"/>
              <a:gd name="T57" fmla="*/ 51 h 241"/>
              <a:gd name="T58" fmla="*/ 50 w 270"/>
              <a:gd name="T59" fmla="*/ 13 h 241"/>
              <a:gd name="T60" fmla="*/ 270 w 270"/>
              <a:gd name="T61" fmla="*/ 58 h 241"/>
              <a:gd name="T62" fmla="*/ 270 w 270"/>
              <a:gd name="T63" fmla="*/ 57 h 241"/>
              <a:gd name="T64" fmla="*/ 270 w 270"/>
              <a:gd name="T65" fmla="*/ 56 h 241"/>
              <a:gd name="T66" fmla="*/ 270 w 270"/>
              <a:gd name="T67" fmla="*/ 56 h 241"/>
              <a:gd name="T68" fmla="*/ 268 w 270"/>
              <a:gd name="T69" fmla="*/ 54 h 241"/>
              <a:gd name="T70" fmla="*/ 268 w 270"/>
              <a:gd name="T71" fmla="*/ 54 h 241"/>
              <a:gd name="T72" fmla="*/ 226 w 270"/>
              <a:gd name="T73" fmla="*/ 2 h 241"/>
              <a:gd name="T74" fmla="*/ 221 w 270"/>
              <a:gd name="T75" fmla="*/ 0 h 241"/>
              <a:gd name="T76" fmla="*/ 47 w 270"/>
              <a:gd name="T77" fmla="*/ 0 h 241"/>
              <a:gd name="T78" fmla="*/ 41 w 270"/>
              <a:gd name="T79" fmla="*/ 3 h 241"/>
              <a:gd name="T80" fmla="*/ 1 w 270"/>
              <a:gd name="T81" fmla="*/ 54 h 241"/>
              <a:gd name="T82" fmla="*/ 1 w 270"/>
              <a:gd name="T83" fmla="*/ 54 h 241"/>
              <a:gd name="T84" fmla="*/ 1 w 270"/>
              <a:gd name="T85" fmla="*/ 56 h 241"/>
              <a:gd name="T86" fmla="*/ 1 w 270"/>
              <a:gd name="T87" fmla="*/ 56 h 241"/>
              <a:gd name="T88" fmla="*/ 0 w 270"/>
              <a:gd name="T89" fmla="*/ 57 h 241"/>
              <a:gd name="T90" fmla="*/ 0 w 270"/>
              <a:gd name="T91" fmla="*/ 58 h 241"/>
              <a:gd name="T92" fmla="*/ 0 w 270"/>
              <a:gd name="T93" fmla="*/ 58 h 241"/>
              <a:gd name="T94" fmla="*/ 0 w 270"/>
              <a:gd name="T95" fmla="*/ 92 h 241"/>
              <a:gd name="T96" fmla="*/ 7 w 270"/>
              <a:gd name="T97" fmla="*/ 98 h 241"/>
              <a:gd name="T98" fmla="*/ 17 w 270"/>
              <a:gd name="T99" fmla="*/ 98 h 241"/>
              <a:gd name="T100" fmla="*/ 17 w 270"/>
              <a:gd name="T101" fmla="*/ 241 h 241"/>
              <a:gd name="T102" fmla="*/ 222 w 270"/>
              <a:gd name="T103" fmla="*/ 241 h 241"/>
              <a:gd name="T104" fmla="*/ 254 w 270"/>
              <a:gd name="T105" fmla="*/ 210 h 241"/>
              <a:gd name="T106" fmla="*/ 254 w 270"/>
              <a:gd name="T107" fmla="*/ 98 h 241"/>
              <a:gd name="T108" fmla="*/ 264 w 270"/>
              <a:gd name="T109" fmla="*/ 98 h 241"/>
              <a:gd name="T110" fmla="*/ 270 w 270"/>
              <a:gd name="T111" fmla="*/ 92 h 241"/>
              <a:gd name="T112" fmla="*/ 270 w 270"/>
              <a:gd name="T113" fmla="*/ 5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70" h="241">
                <a:moveTo>
                  <a:pt x="105" y="127"/>
                </a:moveTo>
                <a:cubicBezTo>
                  <a:pt x="165" y="127"/>
                  <a:pt x="165" y="127"/>
                  <a:pt x="165" y="127"/>
                </a:cubicBezTo>
                <a:cubicBezTo>
                  <a:pt x="165" y="147"/>
                  <a:pt x="165" y="147"/>
                  <a:pt x="165" y="147"/>
                </a:cubicBezTo>
                <a:cubicBezTo>
                  <a:pt x="105" y="147"/>
                  <a:pt x="105" y="147"/>
                  <a:pt x="105" y="147"/>
                </a:cubicBezTo>
                <a:lnTo>
                  <a:pt x="105" y="127"/>
                </a:lnTo>
                <a:close/>
                <a:moveTo>
                  <a:pt x="98" y="160"/>
                </a:moveTo>
                <a:cubicBezTo>
                  <a:pt x="172" y="160"/>
                  <a:pt x="172" y="160"/>
                  <a:pt x="172" y="160"/>
                </a:cubicBezTo>
                <a:cubicBezTo>
                  <a:pt x="176" y="160"/>
                  <a:pt x="179" y="157"/>
                  <a:pt x="179" y="153"/>
                </a:cubicBezTo>
                <a:cubicBezTo>
                  <a:pt x="179" y="120"/>
                  <a:pt x="179" y="120"/>
                  <a:pt x="179" y="120"/>
                </a:cubicBezTo>
                <a:cubicBezTo>
                  <a:pt x="179" y="116"/>
                  <a:pt x="176" y="113"/>
                  <a:pt x="172" y="113"/>
                </a:cubicBezTo>
                <a:cubicBezTo>
                  <a:pt x="98" y="113"/>
                  <a:pt x="98" y="113"/>
                  <a:pt x="98" y="113"/>
                </a:cubicBezTo>
                <a:cubicBezTo>
                  <a:pt x="95" y="113"/>
                  <a:pt x="92" y="116"/>
                  <a:pt x="92" y="120"/>
                </a:cubicBezTo>
                <a:cubicBezTo>
                  <a:pt x="92" y="153"/>
                  <a:pt x="92" y="153"/>
                  <a:pt x="92" y="153"/>
                </a:cubicBezTo>
                <a:cubicBezTo>
                  <a:pt x="92" y="157"/>
                  <a:pt x="95" y="160"/>
                  <a:pt x="98" y="160"/>
                </a:cubicBezTo>
                <a:close/>
                <a:moveTo>
                  <a:pt x="257" y="85"/>
                </a:moveTo>
                <a:cubicBezTo>
                  <a:pt x="14" y="85"/>
                  <a:pt x="14" y="85"/>
                  <a:pt x="14" y="85"/>
                </a:cubicBezTo>
                <a:cubicBezTo>
                  <a:pt x="14" y="65"/>
                  <a:pt x="14" y="65"/>
                  <a:pt x="14" y="65"/>
                </a:cubicBezTo>
                <a:cubicBezTo>
                  <a:pt x="257" y="65"/>
                  <a:pt x="257" y="65"/>
                  <a:pt x="257" y="65"/>
                </a:cubicBezTo>
                <a:lnTo>
                  <a:pt x="257" y="85"/>
                </a:lnTo>
                <a:close/>
                <a:moveTo>
                  <a:pt x="240" y="210"/>
                </a:moveTo>
                <a:cubicBezTo>
                  <a:pt x="240" y="219"/>
                  <a:pt x="232" y="228"/>
                  <a:pt x="222" y="228"/>
                </a:cubicBezTo>
                <a:cubicBezTo>
                  <a:pt x="30" y="228"/>
                  <a:pt x="30" y="228"/>
                  <a:pt x="30" y="228"/>
                </a:cubicBezTo>
                <a:cubicBezTo>
                  <a:pt x="30" y="98"/>
                  <a:pt x="30" y="98"/>
                  <a:pt x="30" y="98"/>
                </a:cubicBezTo>
                <a:cubicBezTo>
                  <a:pt x="240" y="98"/>
                  <a:pt x="240" y="98"/>
                  <a:pt x="240" y="98"/>
                </a:cubicBezTo>
                <a:lnTo>
                  <a:pt x="240" y="210"/>
                </a:lnTo>
                <a:close/>
                <a:moveTo>
                  <a:pt x="50" y="13"/>
                </a:moveTo>
                <a:cubicBezTo>
                  <a:pt x="217" y="13"/>
                  <a:pt x="217" y="13"/>
                  <a:pt x="217" y="13"/>
                </a:cubicBezTo>
                <a:cubicBezTo>
                  <a:pt x="249" y="51"/>
                  <a:pt x="249" y="51"/>
                  <a:pt x="249" y="51"/>
                </a:cubicBezTo>
                <a:cubicBezTo>
                  <a:pt x="21" y="51"/>
                  <a:pt x="21" y="51"/>
                  <a:pt x="21" y="51"/>
                </a:cubicBezTo>
                <a:lnTo>
                  <a:pt x="50" y="13"/>
                </a:lnTo>
                <a:close/>
                <a:moveTo>
                  <a:pt x="270" y="58"/>
                </a:moveTo>
                <a:cubicBezTo>
                  <a:pt x="270" y="58"/>
                  <a:pt x="270" y="58"/>
                  <a:pt x="270" y="57"/>
                </a:cubicBezTo>
                <a:cubicBezTo>
                  <a:pt x="270" y="56"/>
                  <a:pt x="270" y="56"/>
                  <a:pt x="270" y="56"/>
                </a:cubicBezTo>
                <a:cubicBezTo>
                  <a:pt x="270" y="56"/>
                  <a:pt x="270" y="56"/>
                  <a:pt x="270" y="56"/>
                </a:cubicBezTo>
                <a:cubicBezTo>
                  <a:pt x="270" y="55"/>
                  <a:pt x="269" y="55"/>
                  <a:pt x="268" y="54"/>
                </a:cubicBezTo>
                <a:cubicBezTo>
                  <a:pt x="268" y="54"/>
                  <a:pt x="268" y="54"/>
                  <a:pt x="268" y="54"/>
                </a:cubicBezTo>
                <a:cubicBezTo>
                  <a:pt x="226" y="2"/>
                  <a:pt x="226" y="2"/>
                  <a:pt x="226" y="2"/>
                </a:cubicBezTo>
                <a:cubicBezTo>
                  <a:pt x="225" y="1"/>
                  <a:pt x="222" y="0"/>
                  <a:pt x="22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2" y="1"/>
                  <a:pt x="41" y="3"/>
                </a:cubicBezTo>
                <a:cubicBezTo>
                  <a:pt x="1" y="54"/>
                  <a:pt x="1" y="54"/>
                  <a:pt x="1" y="54"/>
                </a:cubicBezTo>
                <a:cubicBezTo>
                  <a:pt x="1" y="54"/>
                  <a:pt x="1" y="54"/>
                  <a:pt x="1" y="54"/>
                </a:cubicBezTo>
                <a:cubicBezTo>
                  <a:pt x="1" y="55"/>
                  <a:pt x="1" y="55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1" y="56"/>
                  <a:pt x="0" y="57"/>
                  <a:pt x="0" y="57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5"/>
                  <a:pt x="3" y="98"/>
                  <a:pt x="7" y="98"/>
                </a:cubicBezTo>
                <a:cubicBezTo>
                  <a:pt x="17" y="98"/>
                  <a:pt x="17" y="98"/>
                  <a:pt x="17" y="98"/>
                </a:cubicBezTo>
                <a:cubicBezTo>
                  <a:pt x="17" y="241"/>
                  <a:pt x="17" y="241"/>
                  <a:pt x="17" y="241"/>
                </a:cubicBezTo>
                <a:cubicBezTo>
                  <a:pt x="222" y="241"/>
                  <a:pt x="222" y="241"/>
                  <a:pt x="222" y="241"/>
                </a:cubicBezTo>
                <a:cubicBezTo>
                  <a:pt x="240" y="241"/>
                  <a:pt x="254" y="227"/>
                  <a:pt x="254" y="210"/>
                </a:cubicBezTo>
                <a:cubicBezTo>
                  <a:pt x="254" y="98"/>
                  <a:pt x="254" y="98"/>
                  <a:pt x="254" y="98"/>
                </a:cubicBezTo>
                <a:cubicBezTo>
                  <a:pt x="264" y="98"/>
                  <a:pt x="264" y="98"/>
                  <a:pt x="264" y="98"/>
                </a:cubicBezTo>
                <a:cubicBezTo>
                  <a:pt x="267" y="98"/>
                  <a:pt x="270" y="95"/>
                  <a:pt x="270" y="92"/>
                </a:cubicBezTo>
                <a:cubicBezTo>
                  <a:pt x="270" y="58"/>
                  <a:pt x="270" y="58"/>
                  <a:pt x="270" y="58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9" name="Freeform 152"/>
          <p:cNvSpPr>
            <a:spLocks noEditPoints="1"/>
          </p:cNvSpPr>
          <p:nvPr/>
        </p:nvSpPr>
        <p:spPr bwMode="auto">
          <a:xfrm>
            <a:off x="5300663" y="2684463"/>
            <a:ext cx="704850" cy="458788"/>
          </a:xfrm>
          <a:custGeom>
            <a:avLst/>
            <a:gdLst>
              <a:gd name="T0" fmla="*/ 19 w 327"/>
              <a:gd name="T1" fmla="*/ 199 h 213"/>
              <a:gd name="T2" fmla="*/ 281 w 327"/>
              <a:gd name="T3" fmla="*/ 199 h 213"/>
              <a:gd name="T4" fmla="*/ 297 w 327"/>
              <a:gd name="T5" fmla="*/ 193 h 213"/>
              <a:gd name="T6" fmla="*/ 314 w 327"/>
              <a:gd name="T7" fmla="*/ 152 h 213"/>
              <a:gd name="T8" fmla="*/ 314 w 327"/>
              <a:gd name="T9" fmla="*/ 66 h 213"/>
              <a:gd name="T10" fmla="*/ 86 w 327"/>
              <a:gd name="T11" fmla="*/ 66 h 213"/>
              <a:gd name="T12" fmla="*/ 19 w 327"/>
              <a:gd name="T13" fmla="*/ 199 h 213"/>
              <a:gd name="T14" fmla="*/ 281 w 327"/>
              <a:gd name="T15" fmla="*/ 213 h 213"/>
              <a:gd name="T16" fmla="*/ 0 w 327"/>
              <a:gd name="T17" fmla="*/ 213 h 213"/>
              <a:gd name="T18" fmla="*/ 0 w 327"/>
              <a:gd name="T19" fmla="*/ 0 h 213"/>
              <a:gd name="T20" fmla="*/ 91 w 327"/>
              <a:gd name="T21" fmla="*/ 0 h 213"/>
              <a:gd name="T22" fmla="*/ 91 w 327"/>
              <a:gd name="T23" fmla="*/ 23 h 213"/>
              <a:gd name="T24" fmla="*/ 246 w 327"/>
              <a:gd name="T25" fmla="*/ 23 h 213"/>
              <a:gd name="T26" fmla="*/ 246 w 327"/>
              <a:gd name="T27" fmla="*/ 36 h 213"/>
              <a:gd name="T28" fmla="*/ 77 w 327"/>
              <a:gd name="T29" fmla="*/ 36 h 213"/>
              <a:gd name="T30" fmla="*/ 77 w 327"/>
              <a:gd name="T31" fmla="*/ 14 h 213"/>
              <a:gd name="T32" fmla="*/ 14 w 327"/>
              <a:gd name="T33" fmla="*/ 14 h 213"/>
              <a:gd name="T34" fmla="*/ 14 w 327"/>
              <a:gd name="T35" fmla="*/ 179 h 213"/>
              <a:gd name="T36" fmla="*/ 78 w 327"/>
              <a:gd name="T37" fmla="*/ 52 h 213"/>
              <a:gd name="T38" fmla="*/ 327 w 327"/>
              <a:gd name="T39" fmla="*/ 52 h 213"/>
              <a:gd name="T40" fmla="*/ 327 w 327"/>
              <a:gd name="T41" fmla="*/ 152 h 213"/>
              <a:gd name="T42" fmla="*/ 281 w 327"/>
              <a:gd name="T43" fmla="*/ 2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27" h="213">
                <a:moveTo>
                  <a:pt x="19" y="199"/>
                </a:moveTo>
                <a:cubicBezTo>
                  <a:pt x="281" y="199"/>
                  <a:pt x="281" y="199"/>
                  <a:pt x="281" y="199"/>
                </a:cubicBezTo>
                <a:cubicBezTo>
                  <a:pt x="281" y="199"/>
                  <a:pt x="289" y="199"/>
                  <a:pt x="297" y="193"/>
                </a:cubicBezTo>
                <a:cubicBezTo>
                  <a:pt x="308" y="185"/>
                  <a:pt x="314" y="172"/>
                  <a:pt x="314" y="152"/>
                </a:cubicBezTo>
                <a:cubicBezTo>
                  <a:pt x="314" y="66"/>
                  <a:pt x="314" y="66"/>
                  <a:pt x="314" y="66"/>
                </a:cubicBezTo>
                <a:cubicBezTo>
                  <a:pt x="86" y="66"/>
                  <a:pt x="86" y="66"/>
                  <a:pt x="86" y="66"/>
                </a:cubicBezTo>
                <a:lnTo>
                  <a:pt x="19" y="199"/>
                </a:lnTo>
                <a:close/>
                <a:moveTo>
                  <a:pt x="281" y="213"/>
                </a:moveTo>
                <a:cubicBezTo>
                  <a:pt x="0" y="213"/>
                  <a:pt x="0" y="213"/>
                  <a:pt x="0" y="213"/>
                </a:cubicBezTo>
                <a:cubicBezTo>
                  <a:pt x="0" y="0"/>
                  <a:pt x="0" y="0"/>
                  <a:pt x="0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91" y="23"/>
                  <a:pt x="91" y="23"/>
                  <a:pt x="91" y="23"/>
                </a:cubicBezTo>
                <a:cubicBezTo>
                  <a:pt x="246" y="23"/>
                  <a:pt x="246" y="23"/>
                  <a:pt x="246" y="23"/>
                </a:cubicBezTo>
                <a:cubicBezTo>
                  <a:pt x="246" y="36"/>
                  <a:pt x="246" y="36"/>
                  <a:pt x="246" y="36"/>
                </a:cubicBezTo>
                <a:cubicBezTo>
                  <a:pt x="77" y="36"/>
                  <a:pt x="77" y="36"/>
                  <a:pt x="77" y="36"/>
                </a:cubicBezTo>
                <a:cubicBezTo>
                  <a:pt x="77" y="14"/>
                  <a:pt x="77" y="14"/>
                  <a:pt x="77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79"/>
                  <a:pt x="14" y="179"/>
                  <a:pt x="14" y="179"/>
                </a:cubicBezTo>
                <a:cubicBezTo>
                  <a:pt x="78" y="52"/>
                  <a:pt x="78" y="52"/>
                  <a:pt x="78" y="52"/>
                </a:cubicBezTo>
                <a:cubicBezTo>
                  <a:pt x="327" y="52"/>
                  <a:pt x="327" y="52"/>
                  <a:pt x="327" y="52"/>
                </a:cubicBezTo>
                <a:cubicBezTo>
                  <a:pt x="327" y="152"/>
                  <a:pt x="327" y="152"/>
                  <a:pt x="327" y="152"/>
                </a:cubicBezTo>
                <a:cubicBezTo>
                  <a:pt x="327" y="212"/>
                  <a:pt x="281" y="213"/>
                  <a:pt x="281" y="213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0" name="Freeform 153"/>
          <p:cNvSpPr>
            <a:spLocks noEditPoints="1"/>
          </p:cNvSpPr>
          <p:nvPr/>
        </p:nvSpPr>
        <p:spPr bwMode="auto">
          <a:xfrm>
            <a:off x="714376" y="1557338"/>
            <a:ext cx="581025" cy="495300"/>
          </a:xfrm>
          <a:custGeom>
            <a:avLst/>
            <a:gdLst>
              <a:gd name="T0" fmla="*/ 219 w 270"/>
              <a:gd name="T1" fmla="*/ 18 h 230"/>
              <a:gd name="T2" fmla="*/ 239 w 270"/>
              <a:gd name="T3" fmla="*/ 37 h 230"/>
              <a:gd name="T4" fmla="*/ 219 w 270"/>
              <a:gd name="T5" fmla="*/ 57 h 230"/>
              <a:gd name="T6" fmla="*/ 200 w 270"/>
              <a:gd name="T7" fmla="*/ 37 h 230"/>
              <a:gd name="T8" fmla="*/ 219 w 270"/>
              <a:gd name="T9" fmla="*/ 18 h 230"/>
              <a:gd name="T10" fmla="*/ 219 w 270"/>
              <a:gd name="T11" fmla="*/ 70 h 230"/>
              <a:gd name="T12" fmla="*/ 253 w 270"/>
              <a:gd name="T13" fmla="*/ 37 h 230"/>
              <a:gd name="T14" fmla="*/ 219 w 270"/>
              <a:gd name="T15" fmla="*/ 4 h 230"/>
              <a:gd name="T16" fmla="*/ 186 w 270"/>
              <a:gd name="T17" fmla="*/ 37 h 230"/>
              <a:gd name="T18" fmla="*/ 219 w 270"/>
              <a:gd name="T19" fmla="*/ 70 h 230"/>
              <a:gd name="T20" fmla="*/ 187 w 270"/>
              <a:gd name="T21" fmla="*/ 216 h 230"/>
              <a:gd name="T22" fmla="*/ 82 w 270"/>
              <a:gd name="T23" fmla="*/ 216 h 230"/>
              <a:gd name="T24" fmla="*/ 82 w 270"/>
              <a:gd name="T25" fmla="*/ 132 h 230"/>
              <a:gd name="T26" fmla="*/ 107 w 270"/>
              <a:gd name="T27" fmla="*/ 107 h 230"/>
              <a:gd name="T28" fmla="*/ 187 w 270"/>
              <a:gd name="T29" fmla="*/ 107 h 230"/>
              <a:gd name="T30" fmla="*/ 187 w 270"/>
              <a:gd name="T31" fmla="*/ 216 h 230"/>
              <a:gd name="T32" fmla="*/ 231 w 270"/>
              <a:gd name="T33" fmla="*/ 77 h 230"/>
              <a:gd name="T34" fmla="*/ 201 w 270"/>
              <a:gd name="T35" fmla="*/ 77 h 230"/>
              <a:gd name="T36" fmla="*/ 201 w 270"/>
              <a:gd name="T37" fmla="*/ 91 h 230"/>
              <a:gd name="T38" fmla="*/ 231 w 270"/>
              <a:gd name="T39" fmla="*/ 91 h 230"/>
              <a:gd name="T40" fmla="*/ 257 w 270"/>
              <a:gd name="T41" fmla="*/ 116 h 230"/>
              <a:gd name="T42" fmla="*/ 257 w 270"/>
              <a:gd name="T43" fmla="*/ 171 h 230"/>
              <a:gd name="T44" fmla="*/ 201 w 270"/>
              <a:gd name="T45" fmla="*/ 171 h 230"/>
              <a:gd name="T46" fmla="*/ 201 w 270"/>
              <a:gd name="T47" fmla="*/ 93 h 230"/>
              <a:gd name="T48" fmla="*/ 107 w 270"/>
              <a:gd name="T49" fmla="*/ 93 h 230"/>
              <a:gd name="T50" fmla="*/ 68 w 270"/>
              <a:gd name="T51" fmla="*/ 132 h 230"/>
              <a:gd name="T52" fmla="*/ 68 w 270"/>
              <a:gd name="T53" fmla="*/ 171 h 230"/>
              <a:gd name="T54" fmla="*/ 14 w 270"/>
              <a:gd name="T55" fmla="*/ 171 h 230"/>
              <a:gd name="T56" fmla="*/ 14 w 270"/>
              <a:gd name="T57" fmla="*/ 116 h 230"/>
              <a:gd name="T58" fmla="*/ 38 w 270"/>
              <a:gd name="T59" fmla="*/ 91 h 230"/>
              <a:gd name="T60" fmla="*/ 74 w 270"/>
              <a:gd name="T61" fmla="*/ 91 h 230"/>
              <a:gd name="T62" fmla="*/ 74 w 270"/>
              <a:gd name="T63" fmla="*/ 77 h 230"/>
              <a:gd name="T64" fmla="*/ 38 w 270"/>
              <a:gd name="T65" fmla="*/ 77 h 230"/>
              <a:gd name="T66" fmla="*/ 0 w 270"/>
              <a:gd name="T67" fmla="*/ 116 h 230"/>
              <a:gd name="T68" fmla="*/ 0 w 270"/>
              <a:gd name="T69" fmla="*/ 185 h 230"/>
              <a:gd name="T70" fmla="*/ 68 w 270"/>
              <a:gd name="T71" fmla="*/ 185 h 230"/>
              <a:gd name="T72" fmla="*/ 68 w 270"/>
              <a:gd name="T73" fmla="*/ 230 h 230"/>
              <a:gd name="T74" fmla="*/ 201 w 270"/>
              <a:gd name="T75" fmla="*/ 230 h 230"/>
              <a:gd name="T76" fmla="*/ 201 w 270"/>
              <a:gd name="T77" fmla="*/ 185 h 230"/>
              <a:gd name="T78" fmla="*/ 270 w 270"/>
              <a:gd name="T79" fmla="*/ 185 h 230"/>
              <a:gd name="T80" fmla="*/ 270 w 270"/>
              <a:gd name="T81" fmla="*/ 116 h 230"/>
              <a:gd name="T82" fmla="*/ 231 w 270"/>
              <a:gd name="T83" fmla="*/ 77 h 230"/>
              <a:gd name="T84" fmla="*/ 49 w 270"/>
              <a:gd name="T85" fmla="*/ 18 h 230"/>
              <a:gd name="T86" fmla="*/ 69 w 270"/>
              <a:gd name="T87" fmla="*/ 37 h 230"/>
              <a:gd name="T88" fmla="*/ 49 w 270"/>
              <a:gd name="T89" fmla="*/ 57 h 230"/>
              <a:gd name="T90" fmla="*/ 30 w 270"/>
              <a:gd name="T91" fmla="*/ 37 h 230"/>
              <a:gd name="T92" fmla="*/ 49 w 270"/>
              <a:gd name="T93" fmla="*/ 18 h 230"/>
              <a:gd name="T94" fmla="*/ 49 w 270"/>
              <a:gd name="T95" fmla="*/ 70 h 230"/>
              <a:gd name="T96" fmla="*/ 82 w 270"/>
              <a:gd name="T97" fmla="*/ 37 h 230"/>
              <a:gd name="T98" fmla="*/ 49 w 270"/>
              <a:gd name="T99" fmla="*/ 4 h 230"/>
              <a:gd name="T100" fmla="*/ 17 w 270"/>
              <a:gd name="T101" fmla="*/ 37 h 230"/>
              <a:gd name="T102" fmla="*/ 49 w 270"/>
              <a:gd name="T103" fmla="*/ 70 h 230"/>
              <a:gd name="T104" fmla="*/ 134 w 270"/>
              <a:gd name="T105" fmla="*/ 14 h 230"/>
              <a:gd name="T106" fmla="*/ 165 w 270"/>
              <a:gd name="T107" fmla="*/ 44 h 230"/>
              <a:gd name="T108" fmla="*/ 134 w 270"/>
              <a:gd name="T109" fmla="*/ 75 h 230"/>
              <a:gd name="T110" fmla="*/ 104 w 270"/>
              <a:gd name="T111" fmla="*/ 44 h 230"/>
              <a:gd name="T112" fmla="*/ 134 w 270"/>
              <a:gd name="T113" fmla="*/ 14 h 230"/>
              <a:gd name="T114" fmla="*/ 134 w 270"/>
              <a:gd name="T115" fmla="*/ 89 h 230"/>
              <a:gd name="T116" fmla="*/ 179 w 270"/>
              <a:gd name="T117" fmla="*/ 44 h 230"/>
              <a:gd name="T118" fmla="*/ 134 w 270"/>
              <a:gd name="T119" fmla="*/ 0 h 230"/>
              <a:gd name="T120" fmla="*/ 90 w 270"/>
              <a:gd name="T121" fmla="*/ 44 h 230"/>
              <a:gd name="T122" fmla="*/ 134 w 270"/>
              <a:gd name="T123" fmla="*/ 89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0" h="230">
                <a:moveTo>
                  <a:pt x="219" y="18"/>
                </a:moveTo>
                <a:cubicBezTo>
                  <a:pt x="231" y="18"/>
                  <a:pt x="239" y="27"/>
                  <a:pt x="239" y="37"/>
                </a:cubicBezTo>
                <a:cubicBezTo>
                  <a:pt x="239" y="48"/>
                  <a:pt x="231" y="57"/>
                  <a:pt x="219" y="57"/>
                </a:cubicBezTo>
                <a:cubicBezTo>
                  <a:pt x="209" y="57"/>
                  <a:pt x="200" y="48"/>
                  <a:pt x="200" y="37"/>
                </a:cubicBezTo>
                <a:cubicBezTo>
                  <a:pt x="200" y="27"/>
                  <a:pt x="209" y="18"/>
                  <a:pt x="219" y="18"/>
                </a:cubicBezTo>
                <a:close/>
                <a:moveTo>
                  <a:pt x="219" y="70"/>
                </a:moveTo>
                <a:cubicBezTo>
                  <a:pt x="238" y="70"/>
                  <a:pt x="253" y="55"/>
                  <a:pt x="253" y="37"/>
                </a:cubicBezTo>
                <a:cubicBezTo>
                  <a:pt x="253" y="19"/>
                  <a:pt x="238" y="4"/>
                  <a:pt x="219" y="4"/>
                </a:cubicBezTo>
                <a:cubicBezTo>
                  <a:pt x="201" y="4"/>
                  <a:pt x="186" y="19"/>
                  <a:pt x="186" y="37"/>
                </a:cubicBezTo>
                <a:cubicBezTo>
                  <a:pt x="186" y="55"/>
                  <a:pt x="201" y="70"/>
                  <a:pt x="219" y="70"/>
                </a:cubicBezTo>
                <a:close/>
                <a:moveTo>
                  <a:pt x="187" y="216"/>
                </a:moveTo>
                <a:cubicBezTo>
                  <a:pt x="82" y="216"/>
                  <a:pt x="82" y="216"/>
                  <a:pt x="82" y="216"/>
                </a:cubicBezTo>
                <a:cubicBezTo>
                  <a:pt x="82" y="132"/>
                  <a:pt x="82" y="132"/>
                  <a:pt x="82" y="132"/>
                </a:cubicBezTo>
                <a:cubicBezTo>
                  <a:pt x="82" y="118"/>
                  <a:pt x="94" y="107"/>
                  <a:pt x="107" y="107"/>
                </a:cubicBezTo>
                <a:cubicBezTo>
                  <a:pt x="187" y="107"/>
                  <a:pt x="187" y="107"/>
                  <a:pt x="187" y="107"/>
                </a:cubicBezTo>
                <a:lnTo>
                  <a:pt x="187" y="216"/>
                </a:lnTo>
                <a:close/>
                <a:moveTo>
                  <a:pt x="231" y="77"/>
                </a:moveTo>
                <a:cubicBezTo>
                  <a:pt x="201" y="77"/>
                  <a:pt x="201" y="77"/>
                  <a:pt x="201" y="77"/>
                </a:cubicBezTo>
                <a:cubicBezTo>
                  <a:pt x="201" y="91"/>
                  <a:pt x="201" y="91"/>
                  <a:pt x="201" y="91"/>
                </a:cubicBezTo>
                <a:cubicBezTo>
                  <a:pt x="231" y="91"/>
                  <a:pt x="231" y="91"/>
                  <a:pt x="231" y="91"/>
                </a:cubicBezTo>
                <a:cubicBezTo>
                  <a:pt x="245" y="91"/>
                  <a:pt x="257" y="102"/>
                  <a:pt x="257" y="116"/>
                </a:cubicBezTo>
                <a:cubicBezTo>
                  <a:pt x="257" y="171"/>
                  <a:pt x="257" y="171"/>
                  <a:pt x="257" y="171"/>
                </a:cubicBezTo>
                <a:cubicBezTo>
                  <a:pt x="201" y="171"/>
                  <a:pt x="201" y="171"/>
                  <a:pt x="201" y="171"/>
                </a:cubicBezTo>
                <a:cubicBezTo>
                  <a:pt x="201" y="93"/>
                  <a:pt x="201" y="93"/>
                  <a:pt x="201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85" y="93"/>
                  <a:pt x="68" y="111"/>
                  <a:pt x="68" y="132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14" y="171"/>
                  <a:pt x="14" y="171"/>
                  <a:pt x="14" y="171"/>
                </a:cubicBezTo>
                <a:cubicBezTo>
                  <a:pt x="14" y="116"/>
                  <a:pt x="14" y="116"/>
                  <a:pt x="14" y="116"/>
                </a:cubicBezTo>
                <a:cubicBezTo>
                  <a:pt x="14" y="102"/>
                  <a:pt x="25" y="91"/>
                  <a:pt x="38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74" y="77"/>
                  <a:pt x="74" y="77"/>
                  <a:pt x="74" y="77"/>
                </a:cubicBezTo>
                <a:cubicBezTo>
                  <a:pt x="38" y="77"/>
                  <a:pt x="38" y="77"/>
                  <a:pt x="38" y="77"/>
                </a:cubicBezTo>
                <a:cubicBezTo>
                  <a:pt x="17" y="77"/>
                  <a:pt x="0" y="95"/>
                  <a:pt x="0" y="116"/>
                </a:cubicBezTo>
                <a:cubicBezTo>
                  <a:pt x="0" y="185"/>
                  <a:pt x="0" y="185"/>
                  <a:pt x="0" y="185"/>
                </a:cubicBezTo>
                <a:cubicBezTo>
                  <a:pt x="68" y="185"/>
                  <a:pt x="68" y="185"/>
                  <a:pt x="68" y="185"/>
                </a:cubicBezTo>
                <a:cubicBezTo>
                  <a:pt x="68" y="230"/>
                  <a:pt x="68" y="230"/>
                  <a:pt x="68" y="230"/>
                </a:cubicBezTo>
                <a:cubicBezTo>
                  <a:pt x="201" y="230"/>
                  <a:pt x="201" y="230"/>
                  <a:pt x="201" y="230"/>
                </a:cubicBezTo>
                <a:cubicBezTo>
                  <a:pt x="201" y="185"/>
                  <a:pt x="201" y="185"/>
                  <a:pt x="201" y="185"/>
                </a:cubicBezTo>
                <a:cubicBezTo>
                  <a:pt x="270" y="185"/>
                  <a:pt x="270" y="185"/>
                  <a:pt x="270" y="185"/>
                </a:cubicBezTo>
                <a:cubicBezTo>
                  <a:pt x="270" y="116"/>
                  <a:pt x="270" y="116"/>
                  <a:pt x="270" y="116"/>
                </a:cubicBezTo>
                <a:cubicBezTo>
                  <a:pt x="270" y="95"/>
                  <a:pt x="253" y="77"/>
                  <a:pt x="231" y="77"/>
                </a:cubicBezTo>
                <a:close/>
                <a:moveTo>
                  <a:pt x="49" y="18"/>
                </a:moveTo>
                <a:cubicBezTo>
                  <a:pt x="61" y="18"/>
                  <a:pt x="69" y="27"/>
                  <a:pt x="69" y="37"/>
                </a:cubicBezTo>
                <a:cubicBezTo>
                  <a:pt x="69" y="48"/>
                  <a:pt x="61" y="57"/>
                  <a:pt x="49" y="57"/>
                </a:cubicBezTo>
                <a:cubicBezTo>
                  <a:pt x="39" y="57"/>
                  <a:pt x="30" y="48"/>
                  <a:pt x="30" y="37"/>
                </a:cubicBezTo>
                <a:cubicBezTo>
                  <a:pt x="30" y="27"/>
                  <a:pt x="39" y="18"/>
                  <a:pt x="49" y="18"/>
                </a:cubicBezTo>
                <a:close/>
                <a:moveTo>
                  <a:pt x="49" y="70"/>
                </a:moveTo>
                <a:cubicBezTo>
                  <a:pt x="68" y="70"/>
                  <a:pt x="82" y="55"/>
                  <a:pt x="82" y="37"/>
                </a:cubicBezTo>
                <a:cubicBezTo>
                  <a:pt x="82" y="19"/>
                  <a:pt x="68" y="4"/>
                  <a:pt x="49" y="4"/>
                </a:cubicBezTo>
                <a:cubicBezTo>
                  <a:pt x="32" y="4"/>
                  <a:pt x="17" y="19"/>
                  <a:pt x="17" y="37"/>
                </a:cubicBezTo>
                <a:cubicBezTo>
                  <a:pt x="17" y="55"/>
                  <a:pt x="32" y="70"/>
                  <a:pt x="49" y="70"/>
                </a:cubicBezTo>
                <a:close/>
                <a:moveTo>
                  <a:pt x="134" y="14"/>
                </a:moveTo>
                <a:cubicBezTo>
                  <a:pt x="152" y="14"/>
                  <a:pt x="165" y="27"/>
                  <a:pt x="165" y="44"/>
                </a:cubicBezTo>
                <a:cubicBezTo>
                  <a:pt x="165" y="62"/>
                  <a:pt x="152" y="75"/>
                  <a:pt x="134" y="75"/>
                </a:cubicBezTo>
                <a:cubicBezTo>
                  <a:pt x="118" y="75"/>
                  <a:pt x="104" y="62"/>
                  <a:pt x="104" y="44"/>
                </a:cubicBezTo>
                <a:cubicBezTo>
                  <a:pt x="104" y="27"/>
                  <a:pt x="118" y="14"/>
                  <a:pt x="134" y="14"/>
                </a:cubicBezTo>
                <a:close/>
                <a:moveTo>
                  <a:pt x="134" y="89"/>
                </a:moveTo>
                <a:cubicBezTo>
                  <a:pt x="159" y="89"/>
                  <a:pt x="179" y="69"/>
                  <a:pt x="179" y="44"/>
                </a:cubicBezTo>
                <a:cubicBezTo>
                  <a:pt x="179" y="20"/>
                  <a:pt x="159" y="0"/>
                  <a:pt x="134" y="0"/>
                </a:cubicBezTo>
                <a:cubicBezTo>
                  <a:pt x="110" y="0"/>
                  <a:pt x="90" y="20"/>
                  <a:pt x="90" y="44"/>
                </a:cubicBezTo>
                <a:cubicBezTo>
                  <a:pt x="90" y="69"/>
                  <a:pt x="110" y="89"/>
                  <a:pt x="134" y="89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1" name="Freeform 154"/>
          <p:cNvSpPr>
            <a:spLocks noEditPoints="1"/>
          </p:cNvSpPr>
          <p:nvPr/>
        </p:nvSpPr>
        <p:spPr bwMode="auto">
          <a:xfrm>
            <a:off x="1890713" y="1493838"/>
            <a:ext cx="373063" cy="608013"/>
          </a:xfrm>
          <a:custGeom>
            <a:avLst/>
            <a:gdLst>
              <a:gd name="T0" fmla="*/ 86 w 173"/>
              <a:gd name="T1" fmla="*/ 14 h 282"/>
              <a:gd name="T2" fmla="*/ 128 w 173"/>
              <a:gd name="T3" fmla="*/ 54 h 282"/>
              <a:gd name="T4" fmla="*/ 86 w 173"/>
              <a:gd name="T5" fmla="*/ 95 h 282"/>
              <a:gd name="T6" fmla="*/ 45 w 173"/>
              <a:gd name="T7" fmla="*/ 54 h 282"/>
              <a:gd name="T8" fmla="*/ 86 w 173"/>
              <a:gd name="T9" fmla="*/ 14 h 282"/>
              <a:gd name="T10" fmla="*/ 86 w 173"/>
              <a:gd name="T11" fmla="*/ 109 h 282"/>
              <a:gd name="T12" fmla="*/ 142 w 173"/>
              <a:gd name="T13" fmla="*/ 54 h 282"/>
              <a:gd name="T14" fmla="*/ 86 w 173"/>
              <a:gd name="T15" fmla="*/ 0 h 282"/>
              <a:gd name="T16" fmla="*/ 31 w 173"/>
              <a:gd name="T17" fmla="*/ 54 h 282"/>
              <a:gd name="T18" fmla="*/ 86 w 173"/>
              <a:gd name="T19" fmla="*/ 109 h 282"/>
              <a:gd name="T20" fmla="*/ 159 w 173"/>
              <a:gd name="T21" fmla="*/ 268 h 282"/>
              <a:gd name="T22" fmla="*/ 14 w 173"/>
              <a:gd name="T23" fmla="*/ 268 h 282"/>
              <a:gd name="T24" fmla="*/ 14 w 173"/>
              <a:gd name="T25" fmla="*/ 132 h 282"/>
              <a:gd name="T26" fmla="*/ 62 w 173"/>
              <a:gd name="T27" fmla="*/ 132 h 282"/>
              <a:gd name="T28" fmla="*/ 73 w 173"/>
              <a:gd name="T29" fmla="*/ 154 h 282"/>
              <a:gd name="T30" fmla="*/ 58 w 173"/>
              <a:gd name="T31" fmla="*/ 220 h 282"/>
              <a:gd name="T32" fmla="*/ 87 w 173"/>
              <a:gd name="T33" fmla="*/ 253 h 282"/>
              <a:gd name="T34" fmla="*/ 114 w 173"/>
              <a:gd name="T35" fmla="*/ 220 h 282"/>
              <a:gd name="T36" fmla="*/ 100 w 173"/>
              <a:gd name="T37" fmla="*/ 154 h 282"/>
              <a:gd name="T38" fmla="*/ 111 w 173"/>
              <a:gd name="T39" fmla="*/ 132 h 282"/>
              <a:gd name="T40" fmla="*/ 132 w 173"/>
              <a:gd name="T41" fmla="*/ 132 h 282"/>
              <a:gd name="T42" fmla="*/ 159 w 173"/>
              <a:gd name="T43" fmla="*/ 158 h 282"/>
              <a:gd name="T44" fmla="*/ 159 w 173"/>
              <a:gd name="T45" fmla="*/ 268 h 282"/>
              <a:gd name="T46" fmla="*/ 86 w 173"/>
              <a:gd name="T47" fmla="*/ 160 h 282"/>
              <a:gd name="T48" fmla="*/ 87 w 173"/>
              <a:gd name="T49" fmla="*/ 160 h 282"/>
              <a:gd name="T50" fmla="*/ 99 w 173"/>
              <a:gd name="T51" fmla="*/ 216 h 282"/>
              <a:gd name="T52" fmla="*/ 86 w 173"/>
              <a:gd name="T53" fmla="*/ 231 h 282"/>
              <a:gd name="T54" fmla="*/ 73 w 173"/>
              <a:gd name="T55" fmla="*/ 216 h 282"/>
              <a:gd name="T56" fmla="*/ 86 w 173"/>
              <a:gd name="T57" fmla="*/ 160 h 282"/>
              <a:gd name="T58" fmla="*/ 96 w 173"/>
              <a:gd name="T59" fmla="*/ 132 h 282"/>
              <a:gd name="T60" fmla="*/ 89 w 173"/>
              <a:gd name="T61" fmla="*/ 147 h 282"/>
              <a:gd name="T62" fmla="*/ 84 w 173"/>
              <a:gd name="T63" fmla="*/ 147 h 282"/>
              <a:gd name="T64" fmla="*/ 77 w 173"/>
              <a:gd name="T65" fmla="*/ 132 h 282"/>
              <a:gd name="T66" fmla="*/ 96 w 173"/>
              <a:gd name="T67" fmla="*/ 132 h 282"/>
              <a:gd name="T68" fmla="*/ 132 w 173"/>
              <a:gd name="T69" fmla="*/ 119 h 282"/>
              <a:gd name="T70" fmla="*/ 0 w 173"/>
              <a:gd name="T71" fmla="*/ 119 h 282"/>
              <a:gd name="T72" fmla="*/ 0 w 173"/>
              <a:gd name="T73" fmla="*/ 282 h 282"/>
              <a:gd name="T74" fmla="*/ 173 w 173"/>
              <a:gd name="T75" fmla="*/ 282 h 282"/>
              <a:gd name="T76" fmla="*/ 173 w 173"/>
              <a:gd name="T77" fmla="*/ 158 h 282"/>
              <a:gd name="T78" fmla="*/ 132 w 173"/>
              <a:gd name="T79" fmla="*/ 119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3" h="282">
                <a:moveTo>
                  <a:pt x="86" y="14"/>
                </a:moveTo>
                <a:cubicBezTo>
                  <a:pt x="109" y="14"/>
                  <a:pt x="128" y="33"/>
                  <a:pt x="128" y="54"/>
                </a:cubicBezTo>
                <a:cubicBezTo>
                  <a:pt x="128" y="77"/>
                  <a:pt x="109" y="95"/>
                  <a:pt x="86" y="95"/>
                </a:cubicBezTo>
                <a:cubicBezTo>
                  <a:pt x="64" y="95"/>
                  <a:pt x="45" y="77"/>
                  <a:pt x="45" y="54"/>
                </a:cubicBezTo>
                <a:cubicBezTo>
                  <a:pt x="45" y="33"/>
                  <a:pt x="64" y="14"/>
                  <a:pt x="86" y="14"/>
                </a:cubicBezTo>
                <a:close/>
                <a:moveTo>
                  <a:pt x="86" y="109"/>
                </a:moveTo>
                <a:cubicBezTo>
                  <a:pt x="117" y="109"/>
                  <a:pt x="142" y="84"/>
                  <a:pt x="142" y="54"/>
                </a:cubicBezTo>
                <a:cubicBezTo>
                  <a:pt x="142" y="24"/>
                  <a:pt x="117" y="0"/>
                  <a:pt x="86" y="0"/>
                </a:cubicBezTo>
                <a:cubicBezTo>
                  <a:pt x="56" y="0"/>
                  <a:pt x="31" y="24"/>
                  <a:pt x="31" y="54"/>
                </a:cubicBezTo>
                <a:cubicBezTo>
                  <a:pt x="31" y="84"/>
                  <a:pt x="56" y="109"/>
                  <a:pt x="86" y="109"/>
                </a:cubicBezTo>
                <a:close/>
                <a:moveTo>
                  <a:pt x="159" y="268"/>
                </a:moveTo>
                <a:cubicBezTo>
                  <a:pt x="14" y="268"/>
                  <a:pt x="14" y="268"/>
                  <a:pt x="14" y="268"/>
                </a:cubicBezTo>
                <a:cubicBezTo>
                  <a:pt x="14" y="132"/>
                  <a:pt x="14" y="132"/>
                  <a:pt x="14" y="132"/>
                </a:cubicBezTo>
                <a:cubicBezTo>
                  <a:pt x="62" y="132"/>
                  <a:pt x="62" y="132"/>
                  <a:pt x="62" y="132"/>
                </a:cubicBezTo>
                <a:cubicBezTo>
                  <a:pt x="73" y="154"/>
                  <a:pt x="73" y="154"/>
                  <a:pt x="73" y="154"/>
                </a:cubicBezTo>
                <a:cubicBezTo>
                  <a:pt x="58" y="220"/>
                  <a:pt x="58" y="220"/>
                  <a:pt x="58" y="220"/>
                </a:cubicBezTo>
                <a:cubicBezTo>
                  <a:pt x="87" y="253"/>
                  <a:pt x="87" y="253"/>
                  <a:pt x="87" y="253"/>
                </a:cubicBezTo>
                <a:cubicBezTo>
                  <a:pt x="114" y="220"/>
                  <a:pt x="114" y="220"/>
                  <a:pt x="114" y="220"/>
                </a:cubicBezTo>
                <a:cubicBezTo>
                  <a:pt x="100" y="154"/>
                  <a:pt x="100" y="154"/>
                  <a:pt x="100" y="154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47" y="132"/>
                  <a:pt x="159" y="144"/>
                  <a:pt x="159" y="158"/>
                </a:cubicBezTo>
                <a:lnTo>
                  <a:pt x="159" y="268"/>
                </a:lnTo>
                <a:close/>
                <a:moveTo>
                  <a:pt x="86" y="160"/>
                </a:moveTo>
                <a:cubicBezTo>
                  <a:pt x="87" y="160"/>
                  <a:pt x="87" y="160"/>
                  <a:pt x="87" y="160"/>
                </a:cubicBezTo>
                <a:cubicBezTo>
                  <a:pt x="99" y="216"/>
                  <a:pt x="99" y="216"/>
                  <a:pt x="99" y="216"/>
                </a:cubicBezTo>
                <a:cubicBezTo>
                  <a:pt x="86" y="231"/>
                  <a:pt x="86" y="231"/>
                  <a:pt x="86" y="231"/>
                </a:cubicBezTo>
                <a:cubicBezTo>
                  <a:pt x="73" y="216"/>
                  <a:pt x="73" y="216"/>
                  <a:pt x="73" y="216"/>
                </a:cubicBezTo>
                <a:lnTo>
                  <a:pt x="86" y="160"/>
                </a:lnTo>
                <a:close/>
                <a:moveTo>
                  <a:pt x="96" y="132"/>
                </a:moveTo>
                <a:cubicBezTo>
                  <a:pt x="89" y="147"/>
                  <a:pt x="89" y="147"/>
                  <a:pt x="89" y="147"/>
                </a:cubicBezTo>
                <a:cubicBezTo>
                  <a:pt x="84" y="147"/>
                  <a:pt x="84" y="147"/>
                  <a:pt x="84" y="147"/>
                </a:cubicBezTo>
                <a:cubicBezTo>
                  <a:pt x="77" y="132"/>
                  <a:pt x="77" y="132"/>
                  <a:pt x="77" y="132"/>
                </a:cubicBezTo>
                <a:lnTo>
                  <a:pt x="96" y="132"/>
                </a:lnTo>
                <a:close/>
                <a:moveTo>
                  <a:pt x="132" y="119"/>
                </a:moveTo>
                <a:cubicBezTo>
                  <a:pt x="0" y="119"/>
                  <a:pt x="0" y="119"/>
                  <a:pt x="0" y="119"/>
                </a:cubicBezTo>
                <a:cubicBezTo>
                  <a:pt x="0" y="282"/>
                  <a:pt x="0" y="282"/>
                  <a:pt x="0" y="282"/>
                </a:cubicBezTo>
                <a:cubicBezTo>
                  <a:pt x="173" y="282"/>
                  <a:pt x="173" y="282"/>
                  <a:pt x="173" y="282"/>
                </a:cubicBezTo>
                <a:cubicBezTo>
                  <a:pt x="173" y="158"/>
                  <a:pt x="173" y="158"/>
                  <a:pt x="173" y="158"/>
                </a:cubicBezTo>
                <a:cubicBezTo>
                  <a:pt x="173" y="137"/>
                  <a:pt x="155" y="119"/>
                  <a:pt x="132" y="119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2" name="Freeform 155"/>
          <p:cNvSpPr>
            <a:spLocks noEditPoints="1"/>
          </p:cNvSpPr>
          <p:nvPr/>
        </p:nvSpPr>
        <p:spPr bwMode="auto">
          <a:xfrm>
            <a:off x="2981326" y="2571750"/>
            <a:ext cx="757238" cy="682625"/>
          </a:xfrm>
          <a:custGeom>
            <a:avLst/>
            <a:gdLst>
              <a:gd name="T0" fmla="*/ 208 w 351"/>
              <a:gd name="T1" fmla="*/ 161 h 317"/>
              <a:gd name="T2" fmla="*/ 263 w 351"/>
              <a:gd name="T3" fmla="*/ 148 h 317"/>
              <a:gd name="T4" fmla="*/ 276 w 351"/>
              <a:gd name="T5" fmla="*/ 134 h 317"/>
              <a:gd name="T6" fmla="*/ 194 w 351"/>
              <a:gd name="T7" fmla="*/ 174 h 317"/>
              <a:gd name="T8" fmla="*/ 276 w 351"/>
              <a:gd name="T9" fmla="*/ 134 h 317"/>
              <a:gd name="T10" fmla="*/ 133 w 351"/>
              <a:gd name="T11" fmla="*/ 304 h 317"/>
              <a:gd name="T12" fmla="*/ 338 w 351"/>
              <a:gd name="T13" fmla="*/ 119 h 317"/>
              <a:gd name="T14" fmla="*/ 121 w 351"/>
              <a:gd name="T15" fmla="*/ 108 h 317"/>
              <a:gd name="T16" fmla="*/ 120 w 351"/>
              <a:gd name="T17" fmla="*/ 109 h 317"/>
              <a:gd name="T18" fmla="*/ 120 w 351"/>
              <a:gd name="T19" fmla="*/ 111 h 317"/>
              <a:gd name="T20" fmla="*/ 120 w 351"/>
              <a:gd name="T21" fmla="*/ 112 h 317"/>
              <a:gd name="T22" fmla="*/ 14 w 351"/>
              <a:gd name="T23" fmla="*/ 228 h 317"/>
              <a:gd name="T24" fmla="*/ 105 w 351"/>
              <a:gd name="T25" fmla="*/ 14 h 317"/>
              <a:gd name="T26" fmla="*/ 111 w 351"/>
              <a:gd name="T27" fmla="*/ 54 h 317"/>
              <a:gd name="T28" fmla="*/ 150 w 351"/>
              <a:gd name="T29" fmla="*/ 79 h 317"/>
              <a:gd name="T30" fmla="*/ 144 w 351"/>
              <a:gd name="T31" fmla="*/ 81 h 317"/>
              <a:gd name="T32" fmla="*/ 118 w 351"/>
              <a:gd name="T33" fmla="*/ 22 h 317"/>
              <a:gd name="T34" fmla="*/ 118 w 351"/>
              <a:gd name="T35" fmla="*/ 41 h 317"/>
              <a:gd name="T36" fmla="*/ 319 w 351"/>
              <a:gd name="T37" fmla="*/ 92 h 317"/>
              <a:gd name="T38" fmla="*/ 141 w 351"/>
              <a:gd name="T39" fmla="*/ 106 h 317"/>
              <a:gd name="T40" fmla="*/ 319 w 351"/>
              <a:gd name="T41" fmla="*/ 92 h 317"/>
              <a:gd name="T42" fmla="*/ 350 w 351"/>
              <a:gd name="T43" fmla="*/ 111 h 317"/>
              <a:gd name="T44" fmla="*/ 350 w 351"/>
              <a:gd name="T45" fmla="*/ 109 h 317"/>
              <a:gd name="T46" fmla="*/ 349 w 351"/>
              <a:gd name="T47" fmla="*/ 108 h 317"/>
              <a:gd name="T48" fmla="*/ 322 w 351"/>
              <a:gd name="T49" fmla="*/ 79 h 317"/>
              <a:gd name="T50" fmla="*/ 163 w 351"/>
              <a:gd name="T51" fmla="*/ 48 h 317"/>
              <a:gd name="T52" fmla="*/ 163 w 351"/>
              <a:gd name="T53" fmla="*/ 45 h 317"/>
              <a:gd name="T54" fmla="*/ 161 w 351"/>
              <a:gd name="T55" fmla="*/ 42 h 317"/>
              <a:gd name="T56" fmla="*/ 116 w 351"/>
              <a:gd name="T57" fmla="*/ 2 h 317"/>
              <a:gd name="T58" fmla="*/ 0 w 351"/>
              <a:gd name="T59" fmla="*/ 0 h 317"/>
              <a:gd name="T60" fmla="*/ 120 w 351"/>
              <a:gd name="T61" fmla="*/ 241 h 317"/>
              <a:gd name="T62" fmla="*/ 126 w 351"/>
              <a:gd name="T63" fmla="*/ 317 h 317"/>
              <a:gd name="T64" fmla="*/ 351 w 351"/>
              <a:gd name="T65" fmla="*/ 310 h 317"/>
              <a:gd name="T66" fmla="*/ 351 w 351"/>
              <a:gd name="T67" fmla="*/ 112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1" h="317">
                <a:moveTo>
                  <a:pt x="263" y="161"/>
                </a:moveTo>
                <a:cubicBezTo>
                  <a:pt x="208" y="161"/>
                  <a:pt x="208" y="161"/>
                  <a:pt x="208" y="161"/>
                </a:cubicBezTo>
                <a:cubicBezTo>
                  <a:pt x="208" y="148"/>
                  <a:pt x="208" y="148"/>
                  <a:pt x="208" y="148"/>
                </a:cubicBezTo>
                <a:cubicBezTo>
                  <a:pt x="263" y="148"/>
                  <a:pt x="263" y="148"/>
                  <a:pt x="263" y="148"/>
                </a:cubicBezTo>
                <a:lnTo>
                  <a:pt x="263" y="161"/>
                </a:lnTo>
                <a:close/>
                <a:moveTo>
                  <a:pt x="276" y="134"/>
                </a:moveTo>
                <a:cubicBezTo>
                  <a:pt x="194" y="134"/>
                  <a:pt x="194" y="134"/>
                  <a:pt x="194" y="134"/>
                </a:cubicBezTo>
                <a:cubicBezTo>
                  <a:pt x="194" y="174"/>
                  <a:pt x="194" y="174"/>
                  <a:pt x="194" y="174"/>
                </a:cubicBezTo>
                <a:cubicBezTo>
                  <a:pt x="276" y="174"/>
                  <a:pt x="276" y="174"/>
                  <a:pt x="276" y="174"/>
                </a:cubicBezTo>
                <a:lnTo>
                  <a:pt x="276" y="134"/>
                </a:lnTo>
                <a:close/>
                <a:moveTo>
                  <a:pt x="338" y="304"/>
                </a:moveTo>
                <a:cubicBezTo>
                  <a:pt x="133" y="304"/>
                  <a:pt x="133" y="304"/>
                  <a:pt x="133" y="304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338" y="119"/>
                  <a:pt x="338" y="119"/>
                  <a:pt x="338" y="119"/>
                </a:cubicBezTo>
                <a:lnTo>
                  <a:pt x="338" y="304"/>
                </a:lnTo>
                <a:close/>
                <a:moveTo>
                  <a:pt x="121" y="108"/>
                </a:moveTo>
                <a:cubicBezTo>
                  <a:pt x="121" y="108"/>
                  <a:pt x="121" y="108"/>
                  <a:pt x="121" y="108"/>
                </a:cubicBezTo>
                <a:cubicBezTo>
                  <a:pt x="121" y="109"/>
                  <a:pt x="120" y="109"/>
                  <a:pt x="120" y="109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20" y="110"/>
                  <a:pt x="120" y="110"/>
                  <a:pt x="120" y="111"/>
                </a:cubicBezTo>
                <a:cubicBezTo>
                  <a:pt x="120" y="112"/>
                  <a:pt x="120" y="112"/>
                  <a:pt x="120" y="112"/>
                </a:cubicBezTo>
                <a:cubicBezTo>
                  <a:pt x="120" y="112"/>
                  <a:pt x="120" y="112"/>
                  <a:pt x="120" y="112"/>
                </a:cubicBezTo>
                <a:cubicBezTo>
                  <a:pt x="120" y="228"/>
                  <a:pt x="120" y="228"/>
                  <a:pt x="120" y="228"/>
                </a:cubicBezTo>
                <a:cubicBezTo>
                  <a:pt x="14" y="228"/>
                  <a:pt x="14" y="228"/>
                  <a:pt x="14" y="228"/>
                </a:cubicBezTo>
                <a:cubicBezTo>
                  <a:pt x="14" y="14"/>
                  <a:pt x="14" y="14"/>
                  <a:pt x="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48"/>
                  <a:pt x="105" y="48"/>
                  <a:pt x="105" y="48"/>
                </a:cubicBezTo>
                <a:cubicBezTo>
                  <a:pt x="105" y="51"/>
                  <a:pt x="108" y="54"/>
                  <a:pt x="111" y="54"/>
                </a:cubicBezTo>
                <a:cubicBezTo>
                  <a:pt x="150" y="54"/>
                  <a:pt x="150" y="54"/>
                  <a:pt x="150" y="54"/>
                </a:cubicBezTo>
                <a:cubicBezTo>
                  <a:pt x="150" y="79"/>
                  <a:pt x="150" y="79"/>
                  <a:pt x="150" y="79"/>
                </a:cubicBezTo>
                <a:cubicBezTo>
                  <a:pt x="149" y="79"/>
                  <a:pt x="149" y="79"/>
                  <a:pt x="149" y="79"/>
                </a:cubicBezTo>
                <a:cubicBezTo>
                  <a:pt x="147" y="79"/>
                  <a:pt x="145" y="80"/>
                  <a:pt x="144" y="81"/>
                </a:cubicBezTo>
                <a:lnTo>
                  <a:pt x="121" y="108"/>
                </a:lnTo>
                <a:close/>
                <a:moveTo>
                  <a:pt x="118" y="22"/>
                </a:moveTo>
                <a:cubicBezTo>
                  <a:pt x="139" y="41"/>
                  <a:pt x="139" y="41"/>
                  <a:pt x="139" y="41"/>
                </a:cubicBezTo>
                <a:cubicBezTo>
                  <a:pt x="118" y="41"/>
                  <a:pt x="118" y="41"/>
                  <a:pt x="118" y="41"/>
                </a:cubicBezTo>
                <a:lnTo>
                  <a:pt x="118" y="22"/>
                </a:lnTo>
                <a:close/>
                <a:moveTo>
                  <a:pt x="319" y="92"/>
                </a:moveTo>
                <a:cubicBezTo>
                  <a:pt x="330" y="106"/>
                  <a:pt x="330" y="106"/>
                  <a:pt x="330" y="106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52" y="92"/>
                  <a:pt x="152" y="92"/>
                  <a:pt x="152" y="92"/>
                </a:cubicBezTo>
                <a:lnTo>
                  <a:pt x="319" y="92"/>
                </a:lnTo>
                <a:close/>
                <a:moveTo>
                  <a:pt x="351" y="112"/>
                </a:moveTo>
                <a:cubicBezTo>
                  <a:pt x="350" y="111"/>
                  <a:pt x="350" y="111"/>
                  <a:pt x="350" y="111"/>
                </a:cubicBezTo>
                <a:cubicBezTo>
                  <a:pt x="350" y="110"/>
                  <a:pt x="350" y="110"/>
                  <a:pt x="350" y="109"/>
                </a:cubicBezTo>
                <a:cubicBezTo>
                  <a:pt x="350" y="109"/>
                  <a:pt x="350" y="109"/>
                  <a:pt x="350" y="109"/>
                </a:cubicBezTo>
                <a:cubicBezTo>
                  <a:pt x="350" y="109"/>
                  <a:pt x="350" y="109"/>
                  <a:pt x="349" y="108"/>
                </a:cubicBezTo>
                <a:cubicBezTo>
                  <a:pt x="349" y="108"/>
                  <a:pt x="349" y="108"/>
                  <a:pt x="349" y="108"/>
                </a:cubicBezTo>
                <a:cubicBezTo>
                  <a:pt x="326" y="81"/>
                  <a:pt x="326" y="81"/>
                  <a:pt x="326" y="81"/>
                </a:cubicBezTo>
                <a:cubicBezTo>
                  <a:pt x="325" y="80"/>
                  <a:pt x="323" y="79"/>
                  <a:pt x="322" y="79"/>
                </a:cubicBezTo>
                <a:cubicBezTo>
                  <a:pt x="163" y="79"/>
                  <a:pt x="163" y="79"/>
                  <a:pt x="163" y="79"/>
                </a:cubicBezTo>
                <a:cubicBezTo>
                  <a:pt x="163" y="48"/>
                  <a:pt x="163" y="48"/>
                  <a:pt x="163" y="48"/>
                </a:cubicBezTo>
                <a:cubicBezTo>
                  <a:pt x="163" y="48"/>
                  <a:pt x="163" y="48"/>
                  <a:pt x="163" y="48"/>
                </a:cubicBezTo>
                <a:cubicBezTo>
                  <a:pt x="163" y="45"/>
                  <a:pt x="163" y="45"/>
                  <a:pt x="163" y="45"/>
                </a:cubicBezTo>
                <a:cubicBezTo>
                  <a:pt x="161" y="42"/>
                  <a:pt x="161" y="42"/>
                  <a:pt x="161" y="42"/>
                </a:cubicBezTo>
                <a:cubicBezTo>
                  <a:pt x="161" y="42"/>
                  <a:pt x="161" y="42"/>
                  <a:pt x="161" y="42"/>
                </a:cubicBezTo>
                <a:cubicBezTo>
                  <a:pt x="116" y="2"/>
                  <a:pt x="116" y="2"/>
                  <a:pt x="116" y="2"/>
                </a:cubicBezTo>
                <a:cubicBezTo>
                  <a:pt x="116" y="2"/>
                  <a:pt x="116" y="2"/>
                  <a:pt x="116" y="2"/>
                </a:cubicBezTo>
                <a:cubicBezTo>
                  <a:pt x="114" y="0"/>
                  <a:pt x="114" y="0"/>
                  <a:pt x="1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41"/>
                  <a:pt x="0" y="241"/>
                  <a:pt x="0" y="241"/>
                </a:cubicBezTo>
                <a:cubicBezTo>
                  <a:pt x="120" y="241"/>
                  <a:pt x="120" y="241"/>
                  <a:pt x="120" y="241"/>
                </a:cubicBezTo>
                <a:cubicBezTo>
                  <a:pt x="120" y="310"/>
                  <a:pt x="120" y="310"/>
                  <a:pt x="120" y="310"/>
                </a:cubicBezTo>
                <a:cubicBezTo>
                  <a:pt x="120" y="314"/>
                  <a:pt x="123" y="317"/>
                  <a:pt x="126" y="317"/>
                </a:cubicBezTo>
                <a:cubicBezTo>
                  <a:pt x="344" y="317"/>
                  <a:pt x="344" y="317"/>
                  <a:pt x="344" y="317"/>
                </a:cubicBezTo>
                <a:cubicBezTo>
                  <a:pt x="348" y="317"/>
                  <a:pt x="351" y="314"/>
                  <a:pt x="351" y="310"/>
                </a:cubicBezTo>
                <a:cubicBezTo>
                  <a:pt x="351" y="112"/>
                  <a:pt x="351" y="112"/>
                  <a:pt x="351" y="112"/>
                </a:cubicBezTo>
                <a:cubicBezTo>
                  <a:pt x="351" y="112"/>
                  <a:pt x="351" y="112"/>
                  <a:pt x="351" y="112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3" name="Freeform 156"/>
          <p:cNvSpPr>
            <a:spLocks noEditPoints="1"/>
          </p:cNvSpPr>
          <p:nvPr/>
        </p:nvSpPr>
        <p:spPr bwMode="auto">
          <a:xfrm>
            <a:off x="5287963" y="5002213"/>
            <a:ext cx="557213" cy="717550"/>
          </a:xfrm>
          <a:custGeom>
            <a:avLst/>
            <a:gdLst>
              <a:gd name="T0" fmla="*/ 135 w 259"/>
              <a:gd name="T1" fmla="*/ 85 h 333"/>
              <a:gd name="T2" fmla="*/ 123 w 259"/>
              <a:gd name="T3" fmla="*/ 85 h 333"/>
              <a:gd name="T4" fmla="*/ 123 w 259"/>
              <a:gd name="T5" fmla="*/ 105 h 333"/>
              <a:gd name="T6" fmla="*/ 102 w 259"/>
              <a:gd name="T7" fmla="*/ 105 h 333"/>
              <a:gd name="T8" fmla="*/ 102 w 259"/>
              <a:gd name="T9" fmla="*/ 117 h 333"/>
              <a:gd name="T10" fmla="*/ 123 w 259"/>
              <a:gd name="T11" fmla="*/ 117 h 333"/>
              <a:gd name="T12" fmla="*/ 123 w 259"/>
              <a:gd name="T13" fmla="*/ 137 h 333"/>
              <a:gd name="T14" fmla="*/ 135 w 259"/>
              <a:gd name="T15" fmla="*/ 137 h 333"/>
              <a:gd name="T16" fmla="*/ 135 w 259"/>
              <a:gd name="T17" fmla="*/ 117 h 333"/>
              <a:gd name="T18" fmla="*/ 156 w 259"/>
              <a:gd name="T19" fmla="*/ 117 h 333"/>
              <a:gd name="T20" fmla="*/ 156 w 259"/>
              <a:gd name="T21" fmla="*/ 105 h 333"/>
              <a:gd name="T22" fmla="*/ 135 w 259"/>
              <a:gd name="T23" fmla="*/ 105 h 333"/>
              <a:gd name="T24" fmla="*/ 135 w 259"/>
              <a:gd name="T25" fmla="*/ 85 h 333"/>
              <a:gd name="T26" fmla="*/ 129 w 259"/>
              <a:gd name="T27" fmla="*/ 160 h 333"/>
              <a:gd name="T28" fmla="*/ 83 w 259"/>
              <a:gd name="T29" fmla="*/ 114 h 333"/>
              <a:gd name="T30" fmla="*/ 129 w 259"/>
              <a:gd name="T31" fmla="*/ 68 h 333"/>
              <a:gd name="T32" fmla="*/ 176 w 259"/>
              <a:gd name="T33" fmla="*/ 114 h 333"/>
              <a:gd name="T34" fmla="*/ 129 w 259"/>
              <a:gd name="T35" fmla="*/ 160 h 333"/>
              <a:gd name="T36" fmla="*/ 129 w 259"/>
              <a:gd name="T37" fmla="*/ 55 h 333"/>
              <a:gd name="T38" fmla="*/ 70 w 259"/>
              <a:gd name="T39" fmla="*/ 114 h 333"/>
              <a:gd name="T40" fmla="*/ 129 w 259"/>
              <a:gd name="T41" fmla="*/ 173 h 333"/>
              <a:gd name="T42" fmla="*/ 189 w 259"/>
              <a:gd name="T43" fmla="*/ 114 h 333"/>
              <a:gd name="T44" fmla="*/ 129 w 259"/>
              <a:gd name="T45" fmla="*/ 55 h 333"/>
              <a:gd name="T46" fmla="*/ 213 w 259"/>
              <a:gd name="T47" fmla="*/ 210 h 333"/>
              <a:gd name="T48" fmla="*/ 204 w 259"/>
              <a:gd name="T49" fmla="*/ 221 h 333"/>
              <a:gd name="T50" fmla="*/ 204 w 259"/>
              <a:gd name="T51" fmla="*/ 221 h 333"/>
              <a:gd name="T52" fmla="*/ 129 w 259"/>
              <a:gd name="T53" fmla="*/ 312 h 333"/>
              <a:gd name="T54" fmla="*/ 54 w 259"/>
              <a:gd name="T55" fmla="*/ 221 h 333"/>
              <a:gd name="T56" fmla="*/ 55 w 259"/>
              <a:gd name="T57" fmla="*/ 221 h 333"/>
              <a:gd name="T58" fmla="*/ 45 w 259"/>
              <a:gd name="T59" fmla="*/ 210 h 333"/>
              <a:gd name="T60" fmla="*/ 13 w 259"/>
              <a:gd name="T61" fmla="*/ 129 h 333"/>
              <a:gd name="T62" fmla="*/ 129 w 259"/>
              <a:gd name="T63" fmla="*/ 13 h 333"/>
              <a:gd name="T64" fmla="*/ 246 w 259"/>
              <a:gd name="T65" fmla="*/ 129 h 333"/>
              <a:gd name="T66" fmla="*/ 213 w 259"/>
              <a:gd name="T67" fmla="*/ 210 h 333"/>
              <a:gd name="T68" fmla="*/ 259 w 259"/>
              <a:gd name="T69" fmla="*/ 129 h 333"/>
              <a:gd name="T70" fmla="*/ 129 w 259"/>
              <a:gd name="T71" fmla="*/ 0 h 333"/>
              <a:gd name="T72" fmla="*/ 0 w 259"/>
              <a:gd name="T73" fmla="*/ 129 h 333"/>
              <a:gd name="T74" fmla="*/ 27 w 259"/>
              <a:gd name="T75" fmla="*/ 208 h 333"/>
              <a:gd name="T76" fmla="*/ 27 w 259"/>
              <a:gd name="T77" fmla="*/ 208 h 333"/>
              <a:gd name="T78" fmla="*/ 30 w 259"/>
              <a:gd name="T79" fmla="*/ 213 h 333"/>
              <a:gd name="T80" fmla="*/ 34 w 259"/>
              <a:gd name="T81" fmla="*/ 218 h 333"/>
              <a:gd name="T82" fmla="*/ 129 w 259"/>
              <a:gd name="T83" fmla="*/ 333 h 333"/>
              <a:gd name="T84" fmla="*/ 223 w 259"/>
              <a:gd name="T85" fmla="*/ 219 h 333"/>
              <a:gd name="T86" fmla="*/ 224 w 259"/>
              <a:gd name="T87" fmla="*/ 218 h 333"/>
              <a:gd name="T88" fmla="*/ 229 w 259"/>
              <a:gd name="T89" fmla="*/ 211 h 333"/>
              <a:gd name="T90" fmla="*/ 232 w 259"/>
              <a:gd name="T91" fmla="*/ 208 h 333"/>
              <a:gd name="T92" fmla="*/ 232 w 259"/>
              <a:gd name="T93" fmla="*/ 208 h 333"/>
              <a:gd name="T94" fmla="*/ 259 w 259"/>
              <a:gd name="T95" fmla="*/ 129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59" h="333">
                <a:moveTo>
                  <a:pt x="135" y="85"/>
                </a:moveTo>
                <a:cubicBezTo>
                  <a:pt x="123" y="85"/>
                  <a:pt x="123" y="85"/>
                  <a:pt x="123" y="85"/>
                </a:cubicBezTo>
                <a:cubicBezTo>
                  <a:pt x="123" y="105"/>
                  <a:pt x="123" y="105"/>
                  <a:pt x="123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17"/>
                  <a:pt x="102" y="117"/>
                  <a:pt x="102" y="117"/>
                </a:cubicBezTo>
                <a:cubicBezTo>
                  <a:pt x="123" y="117"/>
                  <a:pt x="123" y="117"/>
                  <a:pt x="123" y="117"/>
                </a:cubicBezTo>
                <a:cubicBezTo>
                  <a:pt x="123" y="137"/>
                  <a:pt x="123" y="137"/>
                  <a:pt x="123" y="137"/>
                </a:cubicBezTo>
                <a:cubicBezTo>
                  <a:pt x="135" y="137"/>
                  <a:pt x="135" y="137"/>
                  <a:pt x="135" y="137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56" y="117"/>
                  <a:pt x="156" y="117"/>
                  <a:pt x="156" y="117"/>
                </a:cubicBezTo>
                <a:cubicBezTo>
                  <a:pt x="156" y="105"/>
                  <a:pt x="156" y="105"/>
                  <a:pt x="156" y="105"/>
                </a:cubicBezTo>
                <a:cubicBezTo>
                  <a:pt x="135" y="105"/>
                  <a:pt x="135" y="105"/>
                  <a:pt x="135" y="105"/>
                </a:cubicBezTo>
                <a:lnTo>
                  <a:pt x="135" y="85"/>
                </a:lnTo>
                <a:close/>
                <a:moveTo>
                  <a:pt x="129" y="160"/>
                </a:moveTo>
                <a:cubicBezTo>
                  <a:pt x="104" y="160"/>
                  <a:pt x="83" y="139"/>
                  <a:pt x="83" y="114"/>
                </a:cubicBezTo>
                <a:cubicBezTo>
                  <a:pt x="83" y="88"/>
                  <a:pt x="104" y="68"/>
                  <a:pt x="129" y="68"/>
                </a:cubicBezTo>
                <a:cubicBezTo>
                  <a:pt x="155" y="68"/>
                  <a:pt x="176" y="88"/>
                  <a:pt x="176" y="114"/>
                </a:cubicBezTo>
                <a:cubicBezTo>
                  <a:pt x="176" y="139"/>
                  <a:pt x="155" y="160"/>
                  <a:pt x="129" y="160"/>
                </a:cubicBezTo>
                <a:close/>
                <a:moveTo>
                  <a:pt x="129" y="55"/>
                </a:moveTo>
                <a:cubicBezTo>
                  <a:pt x="96" y="55"/>
                  <a:pt x="70" y="81"/>
                  <a:pt x="70" y="114"/>
                </a:cubicBezTo>
                <a:cubicBezTo>
                  <a:pt x="70" y="146"/>
                  <a:pt x="96" y="173"/>
                  <a:pt x="129" y="173"/>
                </a:cubicBezTo>
                <a:cubicBezTo>
                  <a:pt x="162" y="173"/>
                  <a:pt x="189" y="146"/>
                  <a:pt x="189" y="114"/>
                </a:cubicBezTo>
                <a:cubicBezTo>
                  <a:pt x="189" y="81"/>
                  <a:pt x="162" y="55"/>
                  <a:pt x="129" y="55"/>
                </a:cubicBezTo>
                <a:close/>
                <a:moveTo>
                  <a:pt x="213" y="210"/>
                </a:moveTo>
                <a:cubicBezTo>
                  <a:pt x="204" y="221"/>
                  <a:pt x="204" y="221"/>
                  <a:pt x="204" y="221"/>
                </a:cubicBezTo>
                <a:cubicBezTo>
                  <a:pt x="204" y="221"/>
                  <a:pt x="204" y="221"/>
                  <a:pt x="204" y="221"/>
                </a:cubicBezTo>
                <a:cubicBezTo>
                  <a:pt x="129" y="312"/>
                  <a:pt x="129" y="312"/>
                  <a:pt x="129" y="312"/>
                </a:cubicBezTo>
                <a:cubicBezTo>
                  <a:pt x="54" y="221"/>
                  <a:pt x="54" y="221"/>
                  <a:pt x="54" y="221"/>
                </a:cubicBezTo>
                <a:cubicBezTo>
                  <a:pt x="55" y="221"/>
                  <a:pt x="55" y="221"/>
                  <a:pt x="55" y="221"/>
                </a:cubicBezTo>
                <a:cubicBezTo>
                  <a:pt x="45" y="210"/>
                  <a:pt x="45" y="210"/>
                  <a:pt x="45" y="210"/>
                </a:cubicBezTo>
                <a:cubicBezTo>
                  <a:pt x="24" y="186"/>
                  <a:pt x="13" y="158"/>
                  <a:pt x="13" y="129"/>
                </a:cubicBezTo>
                <a:cubicBezTo>
                  <a:pt x="13" y="65"/>
                  <a:pt x="65" y="13"/>
                  <a:pt x="129" y="13"/>
                </a:cubicBezTo>
                <a:cubicBezTo>
                  <a:pt x="193" y="13"/>
                  <a:pt x="246" y="65"/>
                  <a:pt x="246" y="129"/>
                </a:cubicBezTo>
                <a:cubicBezTo>
                  <a:pt x="246" y="158"/>
                  <a:pt x="234" y="186"/>
                  <a:pt x="213" y="210"/>
                </a:cubicBezTo>
                <a:close/>
                <a:moveTo>
                  <a:pt x="259" y="129"/>
                </a:moveTo>
                <a:cubicBezTo>
                  <a:pt x="259" y="58"/>
                  <a:pt x="200" y="0"/>
                  <a:pt x="129" y="0"/>
                </a:cubicBezTo>
                <a:cubicBezTo>
                  <a:pt x="58" y="0"/>
                  <a:pt x="0" y="58"/>
                  <a:pt x="0" y="129"/>
                </a:cubicBezTo>
                <a:cubicBezTo>
                  <a:pt x="0" y="158"/>
                  <a:pt x="9" y="184"/>
                  <a:pt x="27" y="208"/>
                </a:cubicBezTo>
                <a:cubicBezTo>
                  <a:pt x="27" y="208"/>
                  <a:pt x="27" y="208"/>
                  <a:pt x="27" y="208"/>
                </a:cubicBezTo>
                <a:cubicBezTo>
                  <a:pt x="30" y="213"/>
                  <a:pt x="30" y="213"/>
                  <a:pt x="30" y="213"/>
                </a:cubicBezTo>
                <a:cubicBezTo>
                  <a:pt x="31" y="215"/>
                  <a:pt x="33" y="216"/>
                  <a:pt x="34" y="218"/>
                </a:cubicBezTo>
                <a:cubicBezTo>
                  <a:pt x="129" y="333"/>
                  <a:pt x="129" y="333"/>
                  <a:pt x="129" y="333"/>
                </a:cubicBezTo>
                <a:cubicBezTo>
                  <a:pt x="223" y="219"/>
                  <a:pt x="223" y="219"/>
                  <a:pt x="223" y="219"/>
                </a:cubicBezTo>
                <a:cubicBezTo>
                  <a:pt x="224" y="218"/>
                  <a:pt x="224" y="218"/>
                  <a:pt x="224" y="218"/>
                </a:cubicBezTo>
                <a:cubicBezTo>
                  <a:pt x="226" y="216"/>
                  <a:pt x="228" y="213"/>
                  <a:pt x="229" y="211"/>
                </a:cubicBezTo>
                <a:cubicBezTo>
                  <a:pt x="232" y="208"/>
                  <a:pt x="232" y="208"/>
                  <a:pt x="232" y="208"/>
                </a:cubicBezTo>
                <a:cubicBezTo>
                  <a:pt x="232" y="208"/>
                  <a:pt x="232" y="208"/>
                  <a:pt x="232" y="208"/>
                </a:cubicBezTo>
                <a:cubicBezTo>
                  <a:pt x="249" y="184"/>
                  <a:pt x="259" y="157"/>
                  <a:pt x="259" y="129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4" name="Freeform 157"/>
          <p:cNvSpPr>
            <a:spLocks noEditPoints="1"/>
          </p:cNvSpPr>
          <p:nvPr/>
        </p:nvSpPr>
        <p:spPr bwMode="auto">
          <a:xfrm>
            <a:off x="5162551" y="3824288"/>
            <a:ext cx="644525" cy="644525"/>
          </a:xfrm>
          <a:custGeom>
            <a:avLst/>
            <a:gdLst>
              <a:gd name="T0" fmla="*/ 156 w 299"/>
              <a:gd name="T1" fmla="*/ 141 h 299"/>
              <a:gd name="T2" fmla="*/ 156 w 299"/>
              <a:gd name="T3" fmla="*/ 38 h 299"/>
              <a:gd name="T4" fmla="*/ 143 w 299"/>
              <a:gd name="T5" fmla="*/ 38 h 299"/>
              <a:gd name="T6" fmla="*/ 143 w 299"/>
              <a:gd name="T7" fmla="*/ 141 h 299"/>
              <a:gd name="T8" fmla="*/ 139 w 299"/>
              <a:gd name="T9" fmla="*/ 150 h 299"/>
              <a:gd name="T10" fmla="*/ 150 w 299"/>
              <a:gd name="T11" fmla="*/ 160 h 299"/>
              <a:gd name="T12" fmla="*/ 153 w 299"/>
              <a:gd name="T13" fmla="*/ 160 h 299"/>
              <a:gd name="T14" fmla="*/ 215 w 299"/>
              <a:gd name="T15" fmla="*/ 203 h 299"/>
              <a:gd name="T16" fmla="*/ 223 w 299"/>
              <a:gd name="T17" fmla="*/ 192 h 299"/>
              <a:gd name="T18" fmla="*/ 161 w 299"/>
              <a:gd name="T19" fmla="*/ 149 h 299"/>
              <a:gd name="T20" fmla="*/ 156 w 299"/>
              <a:gd name="T21" fmla="*/ 141 h 299"/>
              <a:gd name="T22" fmla="*/ 150 w 299"/>
              <a:gd name="T23" fmla="*/ 286 h 299"/>
              <a:gd name="T24" fmla="*/ 13 w 299"/>
              <a:gd name="T25" fmla="*/ 150 h 299"/>
              <a:gd name="T26" fmla="*/ 150 w 299"/>
              <a:gd name="T27" fmla="*/ 13 h 299"/>
              <a:gd name="T28" fmla="*/ 286 w 299"/>
              <a:gd name="T29" fmla="*/ 150 h 299"/>
              <a:gd name="T30" fmla="*/ 150 w 299"/>
              <a:gd name="T31" fmla="*/ 286 h 299"/>
              <a:gd name="T32" fmla="*/ 150 w 299"/>
              <a:gd name="T33" fmla="*/ 0 h 299"/>
              <a:gd name="T34" fmla="*/ 0 w 299"/>
              <a:gd name="T35" fmla="*/ 150 h 299"/>
              <a:gd name="T36" fmla="*/ 150 w 299"/>
              <a:gd name="T37" fmla="*/ 299 h 299"/>
              <a:gd name="T38" fmla="*/ 299 w 299"/>
              <a:gd name="T39" fmla="*/ 150 h 299"/>
              <a:gd name="T40" fmla="*/ 150 w 299"/>
              <a:gd name="T41" fmla="*/ 0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99" h="299">
                <a:moveTo>
                  <a:pt x="156" y="141"/>
                </a:moveTo>
                <a:cubicBezTo>
                  <a:pt x="156" y="38"/>
                  <a:pt x="156" y="38"/>
                  <a:pt x="156" y="38"/>
                </a:cubicBezTo>
                <a:cubicBezTo>
                  <a:pt x="143" y="38"/>
                  <a:pt x="143" y="38"/>
                  <a:pt x="143" y="38"/>
                </a:cubicBezTo>
                <a:cubicBezTo>
                  <a:pt x="143" y="141"/>
                  <a:pt x="143" y="141"/>
                  <a:pt x="143" y="141"/>
                </a:cubicBezTo>
                <a:cubicBezTo>
                  <a:pt x="141" y="144"/>
                  <a:pt x="139" y="147"/>
                  <a:pt x="139" y="150"/>
                </a:cubicBezTo>
                <a:cubicBezTo>
                  <a:pt x="139" y="156"/>
                  <a:pt x="144" y="160"/>
                  <a:pt x="150" y="160"/>
                </a:cubicBezTo>
                <a:cubicBezTo>
                  <a:pt x="151" y="160"/>
                  <a:pt x="152" y="160"/>
                  <a:pt x="153" y="160"/>
                </a:cubicBezTo>
                <a:cubicBezTo>
                  <a:pt x="215" y="203"/>
                  <a:pt x="215" y="203"/>
                  <a:pt x="215" y="203"/>
                </a:cubicBezTo>
                <a:cubicBezTo>
                  <a:pt x="223" y="192"/>
                  <a:pt x="223" y="192"/>
                  <a:pt x="223" y="192"/>
                </a:cubicBezTo>
                <a:cubicBezTo>
                  <a:pt x="161" y="149"/>
                  <a:pt x="161" y="149"/>
                  <a:pt x="161" y="149"/>
                </a:cubicBezTo>
                <a:cubicBezTo>
                  <a:pt x="161" y="146"/>
                  <a:pt x="159" y="143"/>
                  <a:pt x="156" y="141"/>
                </a:cubicBezTo>
                <a:close/>
                <a:moveTo>
                  <a:pt x="150" y="286"/>
                </a:moveTo>
                <a:cubicBezTo>
                  <a:pt x="75" y="286"/>
                  <a:pt x="13" y="225"/>
                  <a:pt x="13" y="150"/>
                </a:cubicBezTo>
                <a:cubicBezTo>
                  <a:pt x="13" y="75"/>
                  <a:pt x="75" y="13"/>
                  <a:pt x="150" y="13"/>
                </a:cubicBezTo>
                <a:cubicBezTo>
                  <a:pt x="225" y="13"/>
                  <a:pt x="286" y="75"/>
                  <a:pt x="286" y="150"/>
                </a:cubicBezTo>
                <a:cubicBezTo>
                  <a:pt x="286" y="225"/>
                  <a:pt x="225" y="286"/>
                  <a:pt x="150" y="286"/>
                </a:cubicBezTo>
                <a:close/>
                <a:moveTo>
                  <a:pt x="150" y="0"/>
                </a:moveTo>
                <a:cubicBezTo>
                  <a:pt x="68" y="0"/>
                  <a:pt x="0" y="68"/>
                  <a:pt x="0" y="150"/>
                </a:cubicBezTo>
                <a:cubicBezTo>
                  <a:pt x="0" y="233"/>
                  <a:pt x="68" y="299"/>
                  <a:pt x="150" y="299"/>
                </a:cubicBezTo>
                <a:cubicBezTo>
                  <a:pt x="232" y="299"/>
                  <a:pt x="299" y="233"/>
                  <a:pt x="299" y="150"/>
                </a:cubicBezTo>
                <a:cubicBezTo>
                  <a:pt x="299" y="68"/>
                  <a:pt x="232" y="0"/>
                  <a:pt x="150" y="0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5" name="Freeform 158"/>
          <p:cNvSpPr>
            <a:spLocks noEditPoints="1"/>
          </p:cNvSpPr>
          <p:nvPr/>
        </p:nvSpPr>
        <p:spPr bwMode="auto">
          <a:xfrm>
            <a:off x="812801" y="5062538"/>
            <a:ext cx="396875" cy="595313"/>
          </a:xfrm>
          <a:custGeom>
            <a:avLst/>
            <a:gdLst>
              <a:gd name="T0" fmla="*/ 149 w 184"/>
              <a:gd name="T1" fmla="*/ 263 h 276"/>
              <a:gd name="T2" fmla="*/ 13 w 184"/>
              <a:gd name="T3" fmla="*/ 263 h 276"/>
              <a:gd name="T4" fmla="*/ 13 w 184"/>
              <a:gd name="T5" fmla="*/ 112 h 276"/>
              <a:gd name="T6" fmla="*/ 171 w 184"/>
              <a:gd name="T7" fmla="*/ 112 h 276"/>
              <a:gd name="T8" fmla="*/ 171 w 184"/>
              <a:gd name="T9" fmla="*/ 243 h 276"/>
              <a:gd name="T10" fmla="*/ 149 w 184"/>
              <a:gd name="T11" fmla="*/ 263 h 276"/>
              <a:gd name="T12" fmla="*/ 42 w 184"/>
              <a:gd name="T13" fmla="*/ 62 h 276"/>
              <a:gd name="T14" fmla="*/ 90 w 184"/>
              <a:gd name="T15" fmla="*/ 14 h 276"/>
              <a:gd name="T16" fmla="*/ 139 w 184"/>
              <a:gd name="T17" fmla="*/ 62 h 276"/>
              <a:gd name="T18" fmla="*/ 139 w 184"/>
              <a:gd name="T19" fmla="*/ 99 h 276"/>
              <a:gd name="T20" fmla="*/ 42 w 184"/>
              <a:gd name="T21" fmla="*/ 99 h 276"/>
              <a:gd name="T22" fmla="*/ 42 w 184"/>
              <a:gd name="T23" fmla="*/ 62 h 276"/>
              <a:gd name="T24" fmla="*/ 184 w 184"/>
              <a:gd name="T25" fmla="*/ 99 h 276"/>
              <a:gd name="T26" fmla="*/ 152 w 184"/>
              <a:gd name="T27" fmla="*/ 99 h 276"/>
              <a:gd name="T28" fmla="*/ 152 w 184"/>
              <a:gd name="T29" fmla="*/ 62 h 276"/>
              <a:gd name="T30" fmla="*/ 90 w 184"/>
              <a:gd name="T31" fmla="*/ 0 h 276"/>
              <a:gd name="T32" fmla="*/ 28 w 184"/>
              <a:gd name="T33" fmla="*/ 62 h 276"/>
              <a:gd name="T34" fmla="*/ 28 w 184"/>
              <a:gd name="T35" fmla="*/ 99 h 276"/>
              <a:gd name="T36" fmla="*/ 0 w 184"/>
              <a:gd name="T37" fmla="*/ 99 h 276"/>
              <a:gd name="T38" fmla="*/ 0 w 184"/>
              <a:gd name="T39" fmla="*/ 276 h 276"/>
              <a:gd name="T40" fmla="*/ 149 w 184"/>
              <a:gd name="T41" fmla="*/ 276 h 276"/>
              <a:gd name="T42" fmla="*/ 184 w 184"/>
              <a:gd name="T43" fmla="*/ 243 h 276"/>
              <a:gd name="T44" fmla="*/ 184 w 184"/>
              <a:gd name="T45" fmla="*/ 99 h 276"/>
              <a:gd name="T46" fmla="*/ 90 w 184"/>
              <a:gd name="T47" fmla="*/ 147 h 276"/>
              <a:gd name="T48" fmla="*/ 69 w 184"/>
              <a:gd name="T49" fmla="*/ 168 h 276"/>
              <a:gd name="T50" fmla="*/ 79 w 184"/>
              <a:gd name="T51" fmla="*/ 187 h 276"/>
              <a:gd name="T52" fmla="*/ 79 w 184"/>
              <a:gd name="T53" fmla="*/ 223 h 276"/>
              <a:gd name="T54" fmla="*/ 90 w 184"/>
              <a:gd name="T55" fmla="*/ 234 h 276"/>
              <a:gd name="T56" fmla="*/ 101 w 184"/>
              <a:gd name="T57" fmla="*/ 223 h 276"/>
              <a:gd name="T58" fmla="*/ 101 w 184"/>
              <a:gd name="T59" fmla="*/ 187 h 276"/>
              <a:gd name="T60" fmla="*/ 112 w 184"/>
              <a:gd name="T61" fmla="*/ 168 h 276"/>
              <a:gd name="T62" fmla="*/ 90 w 184"/>
              <a:gd name="T63" fmla="*/ 147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4" h="276">
                <a:moveTo>
                  <a:pt x="149" y="263"/>
                </a:moveTo>
                <a:cubicBezTo>
                  <a:pt x="13" y="263"/>
                  <a:pt x="13" y="263"/>
                  <a:pt x="13" y="263"/>
                </a:cubicBezTo>
                <a:cubicBezTo>
                  <a:pt x="13" y="112"/>
                  <a:pt x="13" y="112"/>
                  <a:pt x="13" y="112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1" y="243"/>
                  <a:pt x="171" y="243"/>
                  <a:pt x="171" y="243"/>
                </a:cubicBezTo>
                <a:cubicBezTo>
                  <a:pt x="171" y="254"/>
                  <a:pt x="161" y="263"/>
                  <a:pt x="149" y="263"/>
                </a:cubicBezTo>
                <a:close/>
                <a:moveTo>
                  <a:pt x="42" y="62"/>
                </a:moveTo>
                <a:cubicBezTo>
                  <a:pt x="42" y="36"/>
                  <a:pt x="64" y="14"/>
                  <a:pt x="90" y="14"/>
                </a:cubicBezTo>
                <a:cubicBezTo>
                  <a:pt x="117" y="14"/>
                  <a:pt x="139" y="36"/>
                  <a:pt x="139" y="62"/>
                </a:cubicBezTo>
                <a:cubicBezTo>
                  <a:pt x="139" y="99"/>
                  <a:pt x="139" y="99"/>
                  <a:pt x="139" y="99"/>
                </a:cubicBezTo>
                <a:cubicBezTo>
                  <a:pt x="42" y="99"/>
                  <a:pt x="42" y="99"/>
                  <a:pt x="42" y="99"/>
                </a:cubicBezTo>
                <a:lnTo>
                  <a:pt x="42" y="62"/>
                </a:lnTo>
                <a:close/>
                <a:moveTo>
                  <a:pt x="184" y="99"/>
                </a:moveTo>
                <a:cubicBezTo>
                  <a:pt x="152" y="99"/>
                  <a:pt x="152" y="99"/>
                  <a:pt x="152" y="99"/>
                </a:cubicBezTo>
                <a:cubicBezTo>
                  <a:pt x="152" y="62"/>
                  <a:pt x="152" y="62"/>
                  <a:pt x="152" y="62"/>
                </a:cubicBezTo>
                <a:cubicBezTo>
                  <a:pt x="152" y="29"/>
                  <a:pt x="124" y="0"/>
                  <a:pt x="90" y="0"/>
                </a:cubicBezTo>
                <a:cubicBezTo>
                  <a:pt x="56" y="0"/>
                  <a:pt x="28" y="29"/>
                  <a:pt x="28" y="62"/>
                </a:cubicBezTo>
                <a:cubicBezTo>
                  <a:pt x="28" y="99"/>
                  <a:pt x="28" y="99"/>
                  <a:pt x="28" y="99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276"/>
                  <a:pt x="0" y="276"/>
                  <a:pt x="0" y="276"/>
                </a:cubicBezTo>
                <a:cubicBezTo>
                  <a:pt x="149" y="276"/>
                  <a:pt x="149" y="276"/>
                  <a:pt x="149" y="276"/>
                </a:cubicBezTo>
                <a:cubicBezTo>
                  <a:pt x="168" y="276"/>
                  <a:pt x="184" y="262"/>
                  <a:pt x="184" y="243"/>
                </a:cubicBezTo>
                <a:lnTo>
                  <a:pt x="184" y="99"/>
                </a:lnTo>
                <a:close/>
                <a:moveTo>
                  <a:pt x="90" y="147"/>
                </a:moveTo>
                <a:cubicBezTo>
                  <a:pt x="79" y="147"/>
                  <a:pt x="69" y="156"/>
                  <a:pt x="69" y="168"/>
                </a:cubicBezTo>
                <a:cubicBezTo>
                  <a:pt x="69" y="176"/>
                  <a:pt x="73" y="183"/>
                  <a:pt x="79" y="187"/>
                </a:cubicBezTo>
                <a:cubicBezTo>
                  <a:pt x="79" y="223"/>
                  <a:pt x="79" y="223"/>
                  <a:pt x="79" y="223"/>
                </a:cubicBezTo>
                <a:cubicBezTo>
                  <a:pt x="79" y="229"/>
                  <a:pt x="84" y="234"/>
                  <a:pt x="90" y="234"/>
                </a:cubicBezTo>
                <a:cubicBezTo>
                  <a:pt x="96" y="234"/>
                  <a:pt x="101" y="229"/>
                  <a:pt x="101" y="223"/>
                </a:cubicBezTo>
                <a:cubicBezTo>
                  <a:pt x="101" y="187"/>
                  <a:pt x="101" y="187"/>
                  <a:pt x="101" y="187"/>
                </a:cubicBezTo>
                <a:cubicBezTo>
                  <a:pt x="108" y="183"/>
                  <a:pt x="112" y="176"/>
                  <a:pt x="112" y="168"/>
                </a:cubicBezTo>
                <a:cubicBezTo>
                  <a:pt x="112" y="156"/>
                  <a:pt x="102" y="147"/>
                  <a:pt x="90" y="147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6" name="Freeform 159"/>
          <p:cNvSpPr>
            <a:spLocks noEditPoints="1"/>
          </p:cNvSpPr>
          <p:nvPr/>
        </p:nvSpPr>
        <p:spPr bwMode="auto">
          <a:xfrm>
            <a:off x="714376" y="2660650"/>
            <a:ext cx="595313" cy="506413"/>
          </a:xfrm>
          <a:custGeom>
            <a:avLst/>
            <a:gdLst>
              <a:gd name="T0" fmla="*/ 239 w 276"/>
              <a:gd name="T1" fmla="*/ 222 h 235"/>
              <a:gd name="T2" fmla="*/ 13 w 276"/>
              <a:gd name="T3" fmla="*/ 222 h 235"/>
              <a:gd name="T4" fmla="*/ 13 w 276"/>
              <a:gd name="T5" fmla="*/ 210 h 235"/>
              <a:gd name="T6" fmla="*/ 14 w 276"/>
              <a:gd name="T7" fmla="*/ 212 h 235"/>
              <a:gd name="T8" fmla="*/ 109 w 276"/>
              <a:gd name="T9" fmla="*/ 150 h 235"/>
              <a:gd name="T10" fmla="*/ 138 w 276"/>
              <a:gd name="T11" fmla="*/ 169 h 235"/>
              <a:gd name="T12" fmla="*/ 169 w 276"/>
              <a:gd name="T13" fmla="*/ 149 h 235"/>
              <a:gd name="T14" fmla="*/ 260 w 276"/>
              <a:gd name="T15" fmla="*/ 210 h 235"/>
              <a:gd name="T16" fmla="*/ 239 w 276"/>
              <a:gd name="T17" fmla="*/ 222 h 235"/>
              <a:gd name="T18" fmla="*/ 97 w 276"/>
              <a:gd name="T19" fmla="*/ 142 h 235"/>
              <a:gd name="T20" fmla="*/ 13 w 276"/>
              <a:gd name="T21" fmla="*/ 197 h 235"/>
              <a:gd name="T22" fmla="*/ 13 w 276"/>
              <a:gd name="T23" fmla="*/ 86 h 235"/>
              <a:gd name="T24" fmla="*/ 97 w 276"/>
              <a:gd name="T25" fmla="*/ 142 h 235"/>
              <a:gd name="T26" fmla="*/ 263 w 276"/>
              <a:gd name="T27" fmla="*/ 13 h 235"/>
              <a:gd name="T28" fmla="*/ 263 w 276"/>
              <a:gd name="T29" fmla="*/ 72 h 235"/>
              <a:gd name="T30" fmla="*/ 138 w 276"/>
              <a:gd name="T31" fmla="*/ 154 h 235"/>
              <a:gd name="T32" fmla="*/ 13 w 276"/>
              <a:gd name="T33" fmla="*/ 70 h 235"/>
              <a:gd name="T34" fmla="*/ 13 w 276"/>
              <a:gd name="T35" fmla="*/ 13 h 235"/>
              <a:gd name="T36" fmla="*/ 263 w 276"/>
              <a:gd name="T37" fmla="*/ 13 h 235"/>
              <a:gd name="T38" fmla="*/ 181 w 276"/>
              <a:gd name="T39" fmla="*/ 141 h 235"/>
              <a:gd name="T40" fmla="*/ 263 w 276"/>
              <a:gd name="T41" fmla="*/ 88 h 235"/>
              <a:gd name="T42" fmla="*/ 263 w 276"/>
              <a:gd name="T43" fmla="*/ 196 h 235"/>
              <a:gd name="T44" fmla="*/ 181 w 276"/>
              <a:gd name="T45" fmla="*/ 141 h 235"/>
              <a:gd name="T46" fmla="*/ 0 w 276"/>
              <a:gd name="T47" fmla="*/ 0 h 235"/>
              <a:gd name="T48" fmla="*/ 0 w 276"/>
              <a:gd name="T49" fmla="*/ 235 h 235"/>
              <a:gd name="T50" fmla="*/ 239 w 276"/>
              <a:gd name="T51" fmla="*/ 235 h 235"/>
              <a:gd name="T52" fmla="*/ 276 w 276"/>
              <a:gd name="T53" fmla="*/ 197 h 235"/>
              <a:gd name="T54" fmla="*/ 276 w 276"/>
              <a:gd name="T55" fmla="*/ 0 h 235"/>
              <a:gd name="T56" fmla="*/ 0 w 276"/>
              <a:gd name="T57" fmla="*/ 0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6" h="235">
                <a:moveTo>
                  <a:pt x="239" y="222"/>
                </a:moveTo>
                <a:cubicBezTo>
                  <a:pt x="13" y="222"/>
                  <a:pt x="13" y="222"/>
                  <a:pt x="13" y="222"/>
                </a:cubicBezTo>
                <a:cubicBezTo>
                  <a:pt x="13" y="210"/>
                  <a:pt x="13" y="210"/>
                  <a:pt x="13" y="210"/>
                </a:cubicBezTo>
                <a:cubicBezTo>
                  <a:pt x="14" y="212"/>
                  <a:pt x="14" y="212"/>
                  <a:pt x="14" y="212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38" y="169"/>
                  <a:pt x="138" y="169"/>
                  <a:pt x="138" y="169"/>
                </a:cubicBezTo>
                <a:cubicBezTo>
                  <a:pt x="169" y="149"/>
                  <a:pt x="169" y="149"/>
                  <a:pt x="169" y="149"/>
                </a:cubicBezTo>
                <a:cubicBezTo>
                  <a:pt x="260" y="210"/>
                  <a:pt x="260" y="210"/>
                  <a:pt x="260" y="210"/>
                </a:cubicBezTo>
                <a:cubicBezTo>
                  <a:pt x="255" y="217"/>
                  <a:pt x="248" y="222"/>
                  <a:pt x="239" y="222"/>
                </a:cubicBezTo>
                <a:close/>
                <a:moveTo>
                  <a:pt x="97" y="142"/>
                </a:moveTo>
                <a:cubicBezTo>
                  <a:pt x="13" y="197"/>
                  <a:pt x="13" y="197"/>
                  <a:pt x="13" y="197"/>
                </a:cubicBezTo>
                <a:cubicBezTo>
                  <a:pt x="13" y="86"/>
                  <a:pt x="13" y="86"/>
                  <a:pt x="13" y="86"/>
                </a:cubicBezTo>
                <a:lnTo>
                  <a:pt x="97" y="142"/>
                </a:lnTo>
                <a:close/>
                <a:moveTo>
                  <a:pt x="263" y="13"/>
                </a:moveTo>
                <a:cubicBezTo>
                  <a:pt x="263" y="72"/>
                  <a:pt x="263" y="72"/>
                  <a:pt x="263" y="72"/>
                </a:cubicBezTo>
                <a:cubicBezTo>
                  <a:pt x="138" y="154"/>
                  <a:pt x="138" y="154"/>
                  <a:pt x="138" y="154"/>
                </a:cubicBezTo>
                <a:cubicBezTo>
                  <a:pt x="13" y="70"/>
                  <a:pt x="13" y="70"/>
                  <a:pt x="13" y="70"/>
                </a:cubicBezTo>
                <a:cubicBezTo>
                  <a:pt x="13" y="13"/>
                  <a:pt x="13" y="13"/>
                  <a:pt x="13" y="13"/>
                </a:cubicBezTo>
                <a:lnTo>
                  <a:pt x="263" y="13"/>
                </a:lnTo>
                <a:close/>
                <a:moveTo>
                  <a:pt x="181" y="141"/>
                </a:moveTo>
                <a:cubicBezTo>
                  <a:pt x="263" y="88"/>
                  <a:pt x="263" y="88"/>
                  <a:pt x="263" y="88"/>
                </a:cubicBezTo>
                <a:cubicBezTo>
                  <a:pt x="263" y="196"/>
                  <a:pt x="263" y="196"/>
                  <a:pt x="263" y="196"/>
                </a:cubicBezTo>
                <a:lnTo>
                  <a:pt x="181" y="141"/>
                </a:lnTo>
                <a:close/>
                <a:moveTo>
                  <a:pt x="0" y="0"/>
                </a:moveTo>
                <a:cubicBezTo>
                  <a:pt x="0" y="235"/>
                  <a:pt x="0" y="235"/>
                  <a:pt x="0" y="235"/>
                </a:cubicBezTo>
                <a:cubicBezTo>
                  <a:pt x="239" y="235"/>
                  <a:pt x="239" y="235"/>
                  <a:pt x="239" y="235"/>
                </a:cubicBezTo>
                <a:cubicBezTo>
                  <a:pt x="260" y="235"/>
                  <a:pt x="276" y="219"/>
                  <a:pt x="276" y="197"/>
                </a:cubicBezTo>
                <a:cubicBezTo>
                  <a:pt x="276" y="0"/>
                  <a:pt x="276" y="0"/>
                  <a:pt x="276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7" name="Freeform 160"/>
          <p:cNvSpPr>
            <a:spLocks noEditPoints="1"/>
          </p:cNvSpPr>
          <p:nvPr/>
        </p:nvSpPr>
        <p:spPr bwMode="auto">
          <a:xfrm>
            <a:off x="4170363" y="2597150"/>
            <a:ext cx="695325" cy="631825"/>
          </a:xfrm>
          <a:custGeom>
            <a:avLst/>
            <a:gdLst>
              <a:gd name="T0" fmla="*/ 122 w 322"/>
              <a:gd name="T1" fmla="*/ 189 h 293"/>
              <a:gd name="T2" fmla="*/ 159 w 322"/>
              <a:gd name="T3" fmla="*/ 176 h 293"/>
              <a:gd name="T4" fmla="*/ 191 w 322"/>
              <a:gd name="T5" fmla="*/ 130 h 293"/>
              <a:gd name="T6" fmla="*/ 204 w 322"/>
              <a:gd name="T7" fmla="*/ 145 h 293"/>
              <a:gd name="T8" fmla="*/ 166 w 322"/>
              <a:gd name="T9" fmla="*/ 108 h 293"/>
              <a:gd name="T10" fmla="*/ 182 w 322"/>
              <a:gd name="T11" fmla="*/ 121 h 293"/>
              <a:gd name="T12" fmla="*/ 135 w 322"/>
              <a:gd name="T13" fmla="*/ 151 h 293"/>
              <a:gd name="T14" fmla="*/ 275 w 322"/>
              <a:gd name="T15" fmla="*/ 187 h 293"/>
              <a:gd name="T16" fmla="*/ 261 w 322"/>
              <a:gd name="T17" fmla="*/ 196 h 293"/>
              <a:gd name="T18" fmla="*/ 251 w 322"/>
              <a:gd name="T19" fmla="*/ 191 h 293"/>
              <a:gd name="T20" fmla="*/ 231 w 322"/>
              <a:gd name="T21" fmla="*/ 161 h 293"/>
              <a:gd name="T22" fmla="*/ 231 w 322"/>
              <a:gd name="T23" fmla="*/ 160 h 293"/>
              <a:gd name="T24" fmla="*/ 251 w 322"/>
              <a:gd name="T25" fmla="*/ 129 h 293"/>
              <a:gd name="T26" fmla="*/ 199 w 322"/>
              <a:gd name="T27" fmla="*/ 64 h 293"/>
              <a:gd name="T28" fmla="*/ 155 w 322"/>
              <a:gd name="T29" fmla="*/ 66 h 293"/>
              <a:gd name="T30" fmla="*/ 144 w 322"/>
              <a:gd name="T31" fmla="*/ 72 h 293"/>
              <a:gd name="T32" fmla="*/ 115 w 322"/>
              <a:gd name="T33" fmla="*/ 52 h 293"/>
              <a:gd name="T34" fmla="*/ 109 w 322"/>
              <a:gd name="T35" fmla="*/ 41 h 293"/>
              <a:gd name="T36" fmla="*/ 119 w 322"/>
              <a:gd name="T37" fmla="*/ 27 h 293"/>
              <a:gd name="T38" fmla="*/ 203 w 322"/>
              <a:gd name="T39" fmla="*/ 36 h 293"/>
              <a:gd name="T40" fmla="*/ 275 w 322"/>
              <a:gd name="T41" fmla="*/ 187 h 293"/>
              <a:gd name="T42" fmla="*/ 212 w 322"/>
              <a:gd name="T43" fmla="*/ 27 h 293"/>
              <a:gd name="T44" fmla="*/ 110 w 322"/>
              <a:gd name="T45" fmla="*/ 18 h 293"/>
              <a:gd name="T46" fmla="*/ 105 w 322"/>
              <a:gd name="T47" fmla="*/ 61 h 293"/>
              <a:gd name="T48" fmla="*/ 145 w 322"/>
              <a:gd name="T49" fmla="*/ 85 h 293"/>
              <a:gd name="T50" fmla="*/ 178 w 322"/>
              <a:gd name="T51" fmla="*/ 67 h 293"/>
              <a:gd name="T52" fmla="*/ 232 w 322"/>
              <a:gd name="T53" fmla="*/ 116 h 293"/>
              <a:gd name="T54" fmla="*/ 230 w 322"/>
              <a:gd name="T55" fmla="*/ 139 h 293"/>
              <a:gd name="T56" fmla="*/ 219 w 322"/>
              <a:gd name="T57" fmla="*/ 166 h 293"/>
              <a:gd name="T58" fmla="*/ 261 w 322"/>
              <a:gd name="T59" fmla="*/ 209 h 293"/>
              <a:gd name="T60" fmla="*/ 285 w 322"/>
              <a:gd name="T61" fmla="*/ 196 h 293"/>
              <a:gd name="T62" fmla="*/ 204 w 322"/>
              <a:gd name="T63" fmla="*/ 265 h 293"/>
              <a:gd name="T64" fmla="*/ 171 w 322"/>
              <a:gd name="T65" fmla="*/ 280 h 293"/>
              <a:gd name="T66" fmla="*/ 54 w 322"/>
              <a:gd name="T67" fmla="*/ 190 h 293"/>
              <a:gd name="T68" fmla="*/ 48 w 322"/>
              <a:gd name="T69" fmla="*/ 105 h 293"/>
              <a:gd name="T70" fmla="*/ 72 w 322"/>
              <a:gd name="T71" fmla="*/ 102 h 293"/>
              <a:gd name="T72" fmla="*/ 91 w 322"/>
              <a:gd name="T73" fmla="*/ 132 h 293"/>
              <a:gd name="T74" fmla="*/ 91 w 322"/>
              <a:gd name="T75" fmla="*/ 133 h 293"/>
              <a:gd name="T76" fmla="*/ 72 w 322"/>
              <a:gd name="T77" fmla="*/ 164 h 293"/>
              <a:gd name="T78" fmla="*/ 124 w 322"/>
              <a:gd name="T79" fmla="*/ 229 h 293"/>
              <a:gd name="T80" fmla="*/ 168 w 322"/>
              <a:gd name="T81" fmla="*/ 227 h 293"/>
              <a:gd name="T82" fmla="*/ 178 w 322"/>
              <a:gd name="T83" fmla="*/ 221 h 293"/>
              <a:gd name="T84" fmla="*/ 207 w 322"/>
              <a:gd name="T85" fmla="*/ 241 h 293"/>
              <a:gd name="T86" fmla="*/ 213 w 322"/>
              <a:gd name="T87" fmla="*/ 252 h 293"/>
              <a:gd name="T88" fmla="*/ 183 w 322"/>
              <a:gd name="T89" fmla="*/ 209 h 293"/>
              <a:gd name="T90" fmla="*/ 157 w 322"/>
              <a:gd name="T91" fmla="*/ 219 h 293"/>
              <a:gd name="T92" fmla="*/ 133 w 322"/>
              <a:gd name="T93" fmla="*/ 221 h 293"/>
              <a:gd name="T94" fmla="*/ 85 w 322"/>
              <a:gd name="T95" fmla="*/ 165 h 293"/>
              <a:gd name="T96" fmla="*/ 104 w 322"/>
              <a:gd name="T97" fmla="*/ 128 h 293"/>
              <a:gd name="T98" fmla="*/ 82 w 322"/>
              <a:gd name="T99" fmla="*/ 94 h 293"/>
              <a:gd name="T100" fmla="*/ 38 w 322"/>
              <a:gd name="T101" fmla="*/ 97 h 293"/>
              <a:gd name="T102" fmla="*/ 110 w 322"/>
              <a:gd name="T103" fmla="*/ 266 h 293"/>
              <a:gd name="T104" fmla="*/ 213 w 322"/>
              <a:gd name="T105" fmla="*/ 275 h 293"/>
              <a:gd name="T106" fmla="*/ 217 w 322"/>
              <a:gd name="T107" fmla="*/ 232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22" h="293">
                <a:moveTo>
                  <a:pt x="122" y="151"/>
                </a:moveTo>
                <a:cubicBezTo>
                  <a:pt x="122" y="189"/>
                  <a:pt x="122" y="189"/>
                  <a:pt x="122" y="189"/>
                </a:cubicBezTo>
                <a:cubicBezTo>
                  <a:pt x="159" y="189"/>
                  <a:pt x="159" y="189"/>
                  <a:pt x="159" y="189"/>
                </a:cubicBezTo>
                <a:cubicBezTo>
                  <a:pt x="159" y="176"/>
                  <a:pt x="159" y="176"/>
                  <a:pt x="159" y="176"/>
                </a:cubicBezTo>
                <a:cubicBezTo>
                  <a:pt x="144" y="176"/>
                  <a:pt x="144" y="176"/>
                  <a:pt x="144" y="176"/>
                </a:cubicBezTo>
                <a:cubicBezTo>
                  <a:pt x="191" y="130"/>
                  <a:pt x="191" y="130"/>
                  <a:pt x="191" y="130"/>
                </a:cubicBezTo>
                <a:cubicBezTo>
                  <a:pt x="191" y="145"/>
                  <a:pt x="191" y="145"/>
                  <a:pt x="191" y="145"/>
                </a:cubicBezTo>
                <a:cubicBezTo>
                  <a:pt x="204" y="145"/>
                  <a:pt x="204" y="145"/>
                  <a:pt x="204" y="145"/>
                </a:cubicBezTo>
                <a:cubicBezTo>
                  <a:pt x="204" y="108"/>
                  <a:pt x="204" y="108"/>
                  <a:pt x="204" y="108"/>
                </a:cubicBezTo>
                <a:cubicBezTo>
                  <a:pt x="166" y="108"/>
                  <a:pt x="166" y="108"/>
                  <a:pt x="166" y="108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82" y="121"/>
                  <a:pt x="182" y="121"/>
                  <a:pt x="182" y="121"/>
                </a:cubicBezTo>
                <a:cubicBezTo>
                  <a:pt x="135" y="167"/>
                  <a:pt x="135" y="167"/>
                  <a:pt x="135" y="167"/>
                </a:cubicBezTo>
                <a:cubicBezTo>
                  <a:pt x="135" y="151"/>
                  <a:pt x="135" y="151"/>
                  <a:pt x="135" y="151"/>
                </a:cubicBezTo>
                <a:lnTo>
                  <a:pt x="122" y="151"/>
                </a:lnTo>
                <a:close/>
                <a:moveTo>
                  <a:pt x="275" y="187"/>
                </a:moveTo>
                <a:cubicBezTo>
                  <a:pt x="275" y="188"/>
                  <a:pt x="275" y="188"/>
                  <a:pt x="275" y="188"/>
                </a:cubicBezTo>
                <a:cubicBezTo>
                  <a:pt x="273" y="190"/>
                  <a:pt x="267" y="196"/>
                  <a:pt x="261" y="196"/>
                </a:cubicBezTo>
                <a:cubicBezTo>
                  <a:pt x="261" y="196"/>
                  <a:pt x="261" y="196"/>
                  <a:pt x="261" y="196"/>
                </a:cubicBezTo>
                <a:cubicBezTo>
                  <a:pt x="257" y="196"/>
                  <a:pt x="254" y="194"/>
                  <a:pt x="251" y="191"/>
                </a:cubicBezTo>
                <a:cubicBezTo>
                  <a:pt x="251" y="190"/>
                  <a:pt x="251" y="190"/>
                  <a:pt x="251" y="190"/>
                </a:cubicBezTo>
                <a:cubicBezTo>
                  <a:pt x="250" y="190"/>
                  <a:pt x="237" y="178"/>
                  <a:pt x="231" y="161"/>
                </a:cubicBezTo>
                <a:cubicBezTo>
                  <a:pt x="231" y="161"/>
                  <a:pt x="231" y="161"/>
                  <a:pt x="231" y="161"/>
                </a:cubicBezTo>
                <a:cubicBezTo>
                  <a:pt x="231" y="160"/>
                  <a:pt x="231" y="160"/>
                  <a:pt x="231" y="160"/>
                </a:cubicBezTo>
                <a:cubicBezTo>
                  <a:pt x="231" y="160"/>
                  <a:pt x="230" y="156"/>
                  <a:pt x="237" y="150"/>
                </a:cubicBezTo>
                <a:cubicBezTo>
                  <a:pt x="245" y="145"/>
                  <a:pt x="250" y="138"/>
                  <a:pt x="251" y="129"/>
                </a:cubicBezTo>
                <a:cubicBezTo>
                  <a:pt x="251" y="124"/>
                  <a:pt x="250" y="116"/>
                  <a:pt x="241" y="107"/>
                </a:cubicBezTo>
                <a:cubicBezTo>
                  <a:pt x="199" y="64"/>
                  <a:pt x="199" y="64"/>
                  <a:pt x="199" y="64"/>
                </a:cubicBezTo>
                <a:cubicBezTo>
                  <a:pt x="191" y="55"/>
                  <a:pt x="183" y="54"/>
                  <a:pt x="178" y="54"/>
                </a:cubicBezTo>
                <a:cubicBezTo>
                  <a:pt x="169" y="54"/>
                  <a:pt x="161" y="58"/>
                  <a:pt x="155" y="66"/>
                </a:cubicBezTo>
                <a:cubicBezTo>
                  <a:pt x="152" y="70"/>
                  <a:pt x="148" y="72"/>
                  <a:pt x="145" y="72"/>
                </a:cubicBezTo>
                <a:cubicBezTo>
                  <a:pt x="145" y="72"/>
                  <a:pt x="145" y="72"/>
                  <a:pt x="144" y="72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27" y="65"/>
                  <a:pt x="115" y="52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1" y="48"/>
                  <a:pt x="109" y="45"/>
                  <a:pt x="109" y="41"/>
                </a:cubicBezTo>
                <a:cubicBezTo>
                  <a:pt x="110" y="35"/>
                  <a:pt x="116" y="30"/>
                  <a:pt x="118" y="28"/>
                </a:cubicBezTo>
                <a:cubicBezTo>
                  <a:pt x="119" y="27"/>
                  <a:pt x="119" y="27"/>
                  <a:pt x="119" y="27"/>
                </a:cubicBezTo>
                <a:cubicBezTo>
                  <a:pt x="129" y="18"/>
                  <a:pt x="140" y="13"/>
                  <a:pt x="152" y="13"/>
                </a:cubicBezTo>
                <a:cubicBezTo>
                  <a:pt x="179" y="13"/>
                  <a:pt x="203" y="36"/>
                  <a:pt x="203" y="36"/>
                </a:cubicBezTo>
                <a:cubicBezTo>
                  <a:pt x="269" y="104"/>
                  <a:pt x="269" y="104"/>
                  <a:pt x="269" y="104"/>
                </a:cubicBezTo>
                <a:cubicBezTo>
                  <a:pt x="271" y="106"/>
                  <a:pt x="313" y="151"/>
                  <a:pt x="275" y="187"/>
                </a:cubicBezTo>
                <a:close/>
                <a:moveTo>
                  <a:pt x="278" y="95"/>
                </a:moveTo>
                <a:cubicBezTo>
                  <a:pt x="212" y="27"/>
                  <a:pt x="212" y="27"/>
                  <a:pt x="212" y="27"/>
                </a:cubicBezTo>
                <a:cubicBezTo>
                  <a:pt x="211" y="26"/>
                  <a:pt x="185" y="0"/>
                  <a:pt x="152" y="0"/>
                </a:cubicBezTo>
                <a:cubicBezTo>
                  <a:pt x="136" y="0"/>
                  <a:pt x="123" y="6"/>
                  <a:pt x="110" y="18"/>
                </a:cubicBezTo>
                <a:cubicBezTo>
                  <a:pt x="107" y="20"/>
                  <a:pt x="97" y="28"/>
                  <a:pt x="96" y="40"/>
                </a:cubicBezTo>
                <a:cubicBezTo>
                  <a:pt x="96" y="46"/>
                  <a:pt x="97" y="54"/>
                  <a:pt x="105" y="61"/>
                </a:cubicBezTo>
                <a:cubicBezTo>
                  <a:pt x="107" y="63"/>
                  <a:pt x="120" y="76"/>
                  <a:pt x="139" y="84"/>
                </a:cubicBezTo>
                <a:cubicBezTo>
                  <a:pt x="140" y="85"/>
                  <a:pt x="142" y="85"/>
                  <a:pt x="145" y="85"/>
                </a:cubicBezTo>
                <a:cubicBezTo>
                  <a:pt x="151" y="85"/>
                  <a:pt x="158" y="83"/>
                  <a:pt x="166" y="74"/>
                </a:cubicBezTo>
                <a:cubicBezTo>
                  <a:pt x="169" y="69"/>
                  <a:pt x="174" y="67"/>
                  <a:pt x="178" y="67"/>
                </a:cubicBezTo>
                <a:cubicBezTo>
                  <a:pt x="182" y="67"/>
                  <a:pt x="186" y="68"/>
                  <a:pt x="189" y="73"/>
                </a:cubicBezTo>
                <a:cubicBezTo>
                  <a:pt x="232" y="116"/>
                  <a:pt x="232" y="116"/>
                  <a:pt x="232" y="116"/>
                </a:cubicBezTo>
                <a:cubicBezTo>
                  <a:pt x="236" y="120"/>
                  <a:pt x="238" y="125"/>
                  <a:pt x="237" y="128"/>
                </a:cubicBezTo>
                <a:cubicBezTo>
                  <a:pt x="237" y="132"/>
                  <a:pt x="234" y="136"/>
                  <a:pt x="230" y="139"/>
                </a:cubicBezTo>
                <a:cubicBezTo>
                  <a:pt x="214" y="151"/>
                  <a:pt x="218" y="163"/>
                  <a:pt x="219" y="166"/>
                </a:cubicBezTo>
                <a:cubicBezTo>
                  <a:pt x="219" y="166"/>
                  <a:pt x="219" y="166"/>
                  <a:pt x="219" y="166"/>
                </a:cubicBezTo>
                <a:cubicBezTo>
                  <a:pt x="226" y="184"/>
                  <a:pt x="239" y="198"/>
                  <a:pt x="241" y="200"/>
                </a:cubicBezTo>
                <a:cubicBezTo>
                  <a:pt x="247" y="206"/>
                  <a:pt x="254" y="209"/>
                  <a:pt x="261" y="209"/>
                </a:cubicBezTo>
                <a:cubicBezTo>
                  <a:pt x="261" y="209"/>
                  <a:pt x="261" y="209"/>
                  <a:pt x="261" y="209"/>
                </a:cubicBezTo>
                <a:cubicBezTo>
                  <a:pt x="274" y="209"/>
                  <a:pt x="283" y="199"/>
                  <a:pt x="285" y="196"/>
                </a:cubicBezTo>
                <a:cubicBezTo>
                  <a:pt x="322" y="160"/>
                  <a:pt x="297" y="114"/>
                  <a:pt x="278" y="95"/>
                </a:cubicBezTo>
                <a:close/>
                <a:moveTo>
                  <a:pt x="204" y="265"/>
                </a:moveTo>
                <a:cubicBezTo>
                  <a:pt x="204" y="266"/>
                  <a:pt x="204" y="266"/>
                  <a:pt x="204" y="266"/>
                </a:cubicBezTo>
                <a:cubicBezTo>
                  <a:pt x="194" y="275"/>
                  <a:pt x="183" y="280"/>
                  <a:pt x="171" y="280"/>
                </a:cubicBezTo>
                <a:cubicBezTo>
                  <a:pt x="144" y="280"/>
                  <a:pt x="120" y="257"/>
                  <a:pt x="120" y="257"/>
                </a:cubicBezTo>
                <a:cubicBezTo>
                  <a:pt x="54" y="190"/>
                  <a:pt x="54" y="190"/>
                  <a:pt x="54" y="190"/>
                </a:cubicBezTo>
                <a:cubicBezTo>
                  <a:pt x="52" y="187"/>
                  <a:pt x="9" y="142"/>
                  <a:pt x="47" y="106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50" y="103"/>
                  <a:pt x="56" y="97"/>
                  <a:pt x="62" y="97"/>
                </a:cubicBezTo>
                <a:cubicBezTo>
                  <a:pt x="65" y="97"/>
                  <a:pt x="68" y="99"/>
                  <a:pt x="72" y="102"/>
                </a:cubicBezTo>
                <a:cubicBezTo>
                  <a:pt x="72" y="103"/>
                  <a:pt x="72" y="103"/>
                  <a:pt x="72" y="103"/>
                </a:cubicBezTo>
                <a:cubicBezTo>
                  <a:pt x="72" y="103"/>
                  <a:pt x="85" y="116"/>
                  <a:pt x="91" y="132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1" y="133"/>
                  <a:pt x="91" y="133"/>
                  <a:pt x="91" y="133"/>
                </a:cubicBezTo>
                <a:cubicBezTo>
                  <a:pt x="92" y="133"/>
                  <a:pt x="92" y="138"/>
                  <a:pt x="85" y="143"/>
                </a:cubicBezTo>
                <a:cubicBezTo>
                  <a:pt x="77" y="148"/>
                  <a:pt x="73" y="156"/>
                  <a:pt x="72" y="164"/>
                </a:cubicBezTo>
                <a:cubicBezTo>
                  <a:pt x="71" y="169"/>
                  <a:pt x="73" y="178"/>
                  <a:pt x="81" y="187"/>
                </a:cubicBezTo>
                <a:cubicBezTo>
                  <a:pt x="124" y="229"/>
                  <a:pt x="124" y="229"/>
                  <a:pt x="124" y="229"/>
                </a:cubicBezTo>
                <a:cubicBezTo>
                  <a:pt x="132" y="238"/>
                  <a:pt x="139" y="240"/>
                  <a:pt x="145" y="240"/>
                </a:cubicBezTo>
                <a:cubicBezTo>
                  <a:pt x="153" y="240"/>
                  <a:pt x="162" y="235"/>
                  <a:pt x="168" y="227"/>
                </a:cubicBezTo>
                <a:cubicBezTo>
                  <a:pt x="171" y="223"/>
                  <a:pt x="174" y="221"/>
                  <a:pt x="177" y="221"/>
                </a:cubicBezTo>
                <a:cubicBezTo>
                  <a:pt x="177" y="221"/>
                  <a:pt x="178" y="221"/>
                  <a:pt x="178" y="221"/>
                </a:cubicBezTo>
                <a:cubicBezTo>
                  <a:pt x="179" y="221"/>
                  <a:pt x="179" y="221"/>
                  <a:pt x="179" y="221"/>
                </a:cubicBezTo>
                <a:cubicBezTo>
                  <a:pt x="195" y="228"/>
                  <a:pt x="207" y="241"/>
                  <a:pt x="207" y="241"/>
                </a:cubicBezTo>
                <a:cubicBezTo>
                  <a:pt x="208" y="241"/>
                  <a:pt x="208" y="241"/>
                  <a:pt x="208" y="241"/>
                </a:cubicBezTo>
                <a:cubicBezTo>
                  <a:pt x="212" y="245"/>
                  <a:pt x="213" y="249"/>
                  <a:pt x="213" y="252"/>
                </a:cubicBezTo>
                <a:cubicBezTo>
                  <a:pt x="213" y="258"/>
                  <a:pt x="207" y="263"/>
                  <a:pt x="204" y="265"/>
                </a:cubicBezTo>
                <a:close/>
                <a:moveTo>
                  <a:pt x="183" y="209"/>
                </a:moveTo>
                <a:cubicBezTo>
                  <a:pt x="183" y="209"/>
                  <a:pt x="180" y="208"/>
                  <a:pt x="177" y="208"/>
                </a:cubicBezTo>
                <a:cubicBezTo>
                  <a:pt x="172" y="208"/>
                  <a:pt x="164" y="210"/>
                  <a:pt x="157" y="219"/>
                </a:cubicBezTo>
                <a:cubicBezTo>
                  <a:pt x="154" y="224"/>
                  <a:pt x="149" y="226"/>
                  <a:pt x="145" y="226"/>
                </a:cubicBezTo>
                <a:cubicBezTo>
                  <a:pt x="141" y="226"/>
                  <a:pt x="137" y="225"/>
                  <a:pt x="133" y="221"/>
                </a:cubicBezTo>
                <a:cubicBezTo>
                  <a:pt x="91" y="177"/>
                  <a:pt x="91" y="177"/>
                  <a:pt x="91" y="177"/>
                </a:cubicBezTo>
                <a:cubicBezTo>
                  <a:pt x="86" y="173"/>
                  <a:pt x="85" y="169"/>
                  <a:pt x="85" y="165"/>
                </a:cubicBezTo>
                <a:cubicBezTo>
                  <a:pt x="85" y="161"/>
                  <a:pt x="88" y="157"/>
                  <a:pt x="92" y="154"/>
                </a:cubicBezTo>
                <a:cubicBezTo>
                  <a:pt x="108" y="142"/>
                  <a:pt x="104" y="130"/>
                  <a:pt x="104" y="128"/>
                </a:cubicBezTo>
                <a:cubicBezTo>
                  <a:pt x="104" y="128"/>
                  <a:pt x="104" y="128"/>
                  <a:pt x="104" y="128"/>
                </a:cubicBezTo>
                <a:cubicBezTo>
                  <a:pt x="97" y="109"/>
                  <a:pt x="83" y="95"/>
                  <a:pt x="82" y="94"/>
                </a:cubicBezTo>
                <a:cubicBezTo>
                  <a:pt x="76" y="88"/>
                  <a:pt x="69" y="84"/>
                  <a:pt x="62" y="84"/>
                </a:cubicBezTo>
                <a:cubicBezTo>
                  <a:pt x="49" y="84"/>
                  <a:pt x="39" y="94"/>
                  <a:pt x="38" y="97"/>
                </a:cubicBezTo>
                <a:cubicBezTo>
                  <a:pt x="0" y="133"/>
                  <a:pt x="26" y="179"/>
                  <a:pt x="44" y="198"/>
                </a:cubicBezTo>
                <a:cubicBezTo>
                  <a:pt x="110" y="266"/>
                  <a:pt x="110" y="266"/>
                  <a:pt x="110" y="266"/>
                </a:cubicBezTo>
                <a:cubicBezTo>
                  <a:pt x="112" y="267"/>
                  <a:pt x="138" y="293"/>
                  <a:pt x="171" y="293"/>
                </a:cubicBezTo>
                <a:cubicBezTo>
                  <a:pt x="186" y="293"/>
                  <a:pt x="200" y="287"/>
                  <a:pt x="213" y="275"/>
                </a:cubicBezTo>
                <a:cubicBezTo>
                  <a:pt x="215" y="274"/>
                  <a:pt x="225" y="265"/>
                  <a:pt x="226" y="253"/>
                </a:cubicBezTo>
                <a:cubicBezTo>
                  <a:pt x="227" y="247"/>
                  <a:pt x="225" y="240"/>
                  <a:pt x="217" y="232"/>
                </a:cubicBezTo>
                <a:cubicBezTo>
                  <a:pt x="216" y="231"/>
                  <a:pt x="202" y="217"/>
                  <a:pt x="183" y="209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8" name="Freeform 161"/>
          <p:cNvSpPr>
            <a:spLocks noEditPoints="1"/>
          </p:cNvSpPr>
          <p:nvPr/>
        </p:nvSpPr>
        <p:spPr bwMode="auto">
          <a:xfrm>
            <a:off x="7405688" y="2620963"/>
            <a:ext cx="544513" cy="584200"/>
          </a:xfrm>
          <a:custGeom>
            <a:avLst/>
            <a:gdLst>
              <a:gd name="T0" fmla="*/ 240 w 253"/>
              <a:gd name="T1" fmla="*/ 216 h 271"/>
              <a:gd name="T2" fmla="*/ 214 w 253"/>
              <a:gd name="T3" fmla="*/ 241 h 271"/>
              <a:gd name="T4" fmla="*/ 101 w 253"/>
              <a:gd name="T5" fmla="*/ 241 h 271"/>
              <a:gd name="T6" fmla="*/ 101 w 253"/>
              <a:gd name="T7" fmla="*/ 102 h 271"/>
              <a:gd name="T8" fmla="*/ 116 w 253"/>
              <a:gd name="T9" fmla="*/ 14 h 271"/>
              <a:gd name="T10" fmla="*/ 138 w 253"/>
              <a:gd name="T11" fmla="*/ 22 h 271"/>
              <a:gd name="T12" fmla="*/ 144 w 253"/>
              <a:gd name="T13" fmla="*/ 37 h 271"/>
              <a:gd name="T14" fmla="*/ 143 w 253"/>
              <a:gd name="T15" fmla="*/ 91 h 271"/>
              <a:gd name="T16" fmla="*/ 143 w 253"/>
              <a:gd name="T17" fmla="*/ 97 h 271"/>
              <a:gd name="T18" fmla="*/ 240 w 253"/>
              <a:gd name="T19" fmla="*/ 97 h 271"/>
              <a:gd name="T20" fmla="*/ 240 w 253"/>
              <a:gd name="T21" fmla="*/ 216 h 271"/>
              <a:gd name="T22" fmla="*/ 88 w 253"/>
              <a:gd name="T23" fmla="*/ 258 h 271"/>
              <a:gd name="T24" fmla="*/ 39 w 253"/>
              <a:gd name="T25" fmla="*/ 258 h 271"/>
              <a:gd name="T26" fmla="*/ 13 w 253"/>
              <a:gd name="T27" fmla="*/ 232 h 271"/>
              <a:gd name="T28" fmla="*/ 13 w 253"/>
              <a:gd name="T29" fmla="*/ 108 h 271"/>
              <a:gd name="T30" fmla="*/ 88 w 253"/>
              <a:gd name="T31" fmla="*/ 108 h 271"/>
              <a:gd name="T32" fmla="*/ 88 w 253"/>
              <a:gd name="T33" fmla="*/ 258 h 271"/>
              <a:gd name="T34" fmla="*/ 156 w 253"/>
              <a:gd name="T35" fmla="*/ 84 h 271"/>
              <a:gd name="T36" fmla="*/ 157 w 253"/>
              <a:gd name="T37" fmla="*/ 37 h 271"/>
              <a:gd name="T38" fmla="*/ 147 w 253"/>
              <a:gd name="T39" fmla="*/ 13 h 271"/>
              <a:gd name="T40" fmla="*/ 112 w 253"/>
              <a:gd name="T41" fmla="*/ 0 h 271"/>
              <a:gd name="T42" fmla="*/ 110 w 253"/>
              <a:gd name="T43" fmla="*/ 0 h 271"/>
              <a:gd name="T44" fmla="*/ 104 w 253"/>
              <a:gd name="T45" fmla="*/ 1 h 271"/>
              <a:gd name="T46" fmla="*/ 88 w 253"/>
              <a:gd name="T47" fmla="*/ 95 h 271"/>
              <a:gd name="T48" fmla="*/ 0 w 253"/>
              <a:gd name="T49" fmla="*/ 95 h 271"/>
              <a:gd name="T50" fmla="*/ 0 w 253"/>
              <a:gd name="T51" fmla="*/ 232 h 271"/>
              <a:gd name="T52" fmla="*/ 39 w 253"/>
              <a:gd name="T53" fmla="*/ 271 h 271"/>
              <a:gd name="T54" fmla="*/ 101 w 253"/>
              <a:gd name="T55" fmla="*/ 271 h 271"/>
              <a:gd name="T56" fmla="*/ 101 w 253"/>
              <a:gd name="T57" fmla="*/ 255 h 271"/>
              <a:gd name="T58" fmla="*/ 214 w 253"/>
              <a:gd name="T59" fmla="*/ 255 h 271"/>
              <a:gd name="T60" fmla="*/ 253 w 253"/>
              <a:gd name="T61" fmla="*/ 216 h 271"/>
              <a:gd name="T62" fmla="*/ 253 w 253"/>
              <a:gd name="T63" fmla="*/ 84 h 271"/>
              <a:gd name="T64" fmla="*/ 156 w 253"/>
              <a:gd name="T65" fmla="*/ 84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3" h="271">
                <a:moveTo>
                  <a:pt x="240" y="216"/>
                </a:moveTo>
                <a:cubicBezTo>
                  <a:pt x="240" y="230"/>
                  <a:pt x="229" y="241"/>
                  <a:pt x="214" y="241"/>
                </a:cubicBezTo>
                <a:cubicBezTo>
                  <a:pt x="101" y="241"/>
                  <a:pt x="101" y="241"/>
                  <a:pt x="101" y="241"/>
                </a:cubicBezTo>
                <a:cubicBezTo>
                  <a:pt x="101" y="102"/>
                  <a:pt x="101" y="102"/>
                  <a:pt x="101" y="102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22" y="14"/>
                  <a:pt x="132" y="16"/>
                  <a:pt x="138" y="22"/>
                </a:cubicBezTo>
                <a:cubicBezTo>
                  <a:pt x="142" y="26"/>
                  <a:pt x="144" y="31"/>
                  <a:pt x="144" y="37"/>
                </a:cubicBezTo>
                <a:cubicBezTo>
                  <a:pt x="144" y="70"/>
                  <a:pt x="143" y="90"/>
                  <a:pt x="143" y="91"/>
                </a:cubicBezTo>
                <a:cubicBezTo>
                  <a:pt x="143" y="97"/>
                  <a:pt x="143" y="97"/>
                  <a:pt x="143" y="97"/>
                </a:cubicBezTo>
                <a:cubicBezTo>
                  <a:pt x="240" y="97"/>
                  <a:pt x="240" y="97"/>
                  <a:pt x="240" y="97"/>
                </a:cubicBezTo>
                <a:lnTo>
                  <a:pt x="240" y="216"/>
                </a:lnTo>
                <a:close/>
                <a:moveTo>
                  <a:pt x="88" y="258"/>
                </a:moveTo>
                <a:cubicBezTo>
                  <a:pt x="39" y="258"/>
                  <a:pt x="39" y="258"/>
                  <a:pt x="39" y="258"/>
                </a:cubicBezTo>
                <a:cubicBezTo>
                  <a:pt x="25" y="258"/>
                  <a:pt x="13" y="246"/>
                  <a:pt x="13" y="232"/>
                </a:cubicBezTo>
                <a:cubicBezTo>
                  <a:pt x="13" y="108"/>
                  <a:pt x="13" y="108"/>
                  <a:pt x="13" y="108"/>
                </a:cubicBezTo>
                <a:cubicBezTo>
                  <a:pt x="88" y="108"/>
                  <a:pt x="88" y="108"/>
                  <a:pt x="88" y="108"/>
                </a:cubicBezTo>
                <a:lnTo>
                  <a:pt x="88" y="258"/>
                </a:lnTo>
                <a:close/>
                <a:moveTo>
                  <a:pt x="156" y="84"/>
                </a:moveTo>
                <a:cubicBezTo>
                  <a:pt x="156" y="76"/>
                  <a:pt x="157" y="59"/>
                  <a:pt x="157" y="37"/>
                </a:cubicBezTo>
                <a:cubicBezTo>
                  <a:pt x="157" y="27"/>
                  <a:pt x="154" y="19"/>
                  <a:pt x="147" y="13"/>
                </a:cubicBezTo>
                <a:cubicBezTo>
                  <a:pt x="137" y="2"/>
                  <a:pt x="119" y="0"/>
                  <a:pt x="112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04" y="1"/>
                  <a:pt x="104" y="1"/>
                  <a:pt x="104" y="1"/>
                </a:cubicBezTo>
                <a:cubicBezTo>
                  <a:pt x="88" y="95"/>
                  <a:pt x="88" y="95"/>
                  <a:pt x="88" y="9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232"/>
                  <a:pt x="0" y="232"/>
                  <a:pt x="0" y="232"/>
                </a:cubicBezTo>
                <a:cubicBezTo>
                  <a:pt x="0" y="253"/>
                  <a:pt x="18" y="271"/>
                  <a:pt x="39" y="271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101" y="255"/>
                  <a:pt x="101" y="255"/>
                  <a:pt x="101" y="255"/>
                </a:cubicBezTo>
                <a:cubicBezTo>
                  <a:pt x="214" y="255"/>
                  <a:pt x="214" y="255"/>
                  <a:pt x="214" y="255"/>
                </a:cubicBezTo>
                <a:cubicBezTo>
                  <a:pt x="236" y="255"/>
                  <a:pt x="253" y="238"/>
                  <a:pt x="253" y="216"/>
                </a:cubicBezTo>
                <a:cubicBezTo>
                  <a:pt x="253" y="84"/>
                  <a:pt x="253" y="84"/>
                  <a:pt x="253" y="84"/>
                </a:cubicBezTo>
                <a:lnTo>
                  <a:pt x="156" y="84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9" name="Freeform 162"/>
          <p:cNvSpPr>
            <a:spLocks noEditPoints="1"/>
          </p:cNvSpPr>
          <p:nvPr/>
        </p:nvSpPr>
        <p:spPr bwMode="auto">
          <a:xfrm>
            <a:off x="1792288" y="3873500"/>
            <a:ext cx="557213" cy="544513"/>
          </a:xfrm>
          <a:custGeom>
            <a:avLst/>
            <a:gdLst>
              <a:gd name="T0" fmla="*/ 111 w 259"/>
              <a:gd name="T1" fmla="*/ 128 h 253"/>
              <a:gd name="T2" fmla="*/ 172 w 259"/>
              <a:gd name="T3" fmla="*/ 165 h 253"/>
              <a:gd name="T4" fmla="*/ 238 w 259"/>
              <a:gd name="T5" fmla="*/ 47 h 253"/>
              <a:gd name="T6" fmla="*/ 247 w 259"/>
              <a:gd name="T7" fmla="*/ 77 h 253"/>
              <a:gd name="T8" fmla="*/ 259 w 259"/>
              <a:gd name="T9" fmla="*/ 73 h 253"/>
              <a:gd name="T10" fmla="*/ 244 w 259"/>
              <a:gd name="T11" fmla="*/ 22 h 253"/>
              <a:gd name="T12" fmla="*/ 195 w 259"/>
              <a:gd name="T13" fmla="*/ 37 h 253"/>
              <a:gd name="T14" fmla="*/ 198 w 259"/>
              <a:gd name="T15" fmla="*/ 49 h 253"/>
              <a:gd name="T16" fmla="*/ 227 w 259"/>
              <a:gd name="T17" fmla="*/ 41 h 253"/>
              <a:gd name="T18" fmla="*/ 168 w 259"/>
              <a:gd name="T19" fmla="*/ 148 h 253"/>
              <a:gd name="T20" fmla="*/ 108 w 259"/>
              <a:gd name="T21" fmla="*/ 111 h 253"/>
              <a:gd name="T22" fmla="*/ 28 w 259"/>
              <a:gd name="T23" fmla="*/ 212 h 253"/>
              <a:gd name="T24" fmla="*/ 38 w 259"/>
              <a:gd name="T25" fmla="*/ 220 h 253"/>
              <a:gd name="T26" fmla="*/ 111 w 259"/>
              <a:gd name="T27" fmla="*/ 128 h 253"/>
              <a:gd name="T28" fmla="*/ 13 w 259"/>
              <a:gd name="T29" fmla="*/ 216 h 253"/>
              <a:gd name="T30" fmla="*/ 13 w 259"/>
              <a:gd name="T31" fmla="*/ 0 h 253"/>
              <a:gd name="T32" fmla="*/ 0 w 259"/>
              <a:gd name="T33" fmla="*/ 0 h 253"/>
              <a:gd name="T34" fmla="*/ 0 w 259"/>
              <a:gd name="T35" fmla="*/ 216 h 253"/>
              <a:gd name="T36" fmla="*/ 38 w 259"/>
              <a:gd name="T37" fmla="*/ 253 h 253"/>
              <a:gd name="T38" fmla="*/ 258 w 259"/>
              <a:gd name="T39" fmla="*/ 253 h 253"/>
              <a:gd name="T40" fmla="*/ 258 w 259"/>
              <a:gd name="T41" fmla="*/ 241 h 253"/>
              <a:gd name="T42" fmla="*/ 38 w 259"/>
              <a:gd name="T43" fmla="*/ 241 h 253"/>
              <a:gd name="T44" fmla="*/ 13 w 259"/>
              <a:gd name="T45" fmla="*/ 216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59" h="253">
                <a:moveTo>
                  <a:pt x="111" y="128"/>
                </a:moveTo>
                <a:cubicBezTo>
                  <a:pt x="172" y="165"/>
                  <a:pt x="172" y="165"/>
                  <a:pt x="172" y="165"/>
                </a:cubicBezTo>
                <a:cubicBezTo>
                  <a:pt x="238" y="47"/>
                  <a:pt x="238" y="47"/>
                  <a:pt x="238" y="47"/>
                </a:cubicBezTo>
                <a:cubicBezTo>
                  <a:pt x="247" y="77"/>
                  <a:pt x="247" y="77"/>
                  <a:pt x="247" y="77"/>
                </a:cubicBezTo>
                <a:cubicBezTo>
                  <a:pt x="259" y="73"/>
                  <a:pt x="259" y="73"/>
                  <a:pt x="259" y="73"/>
                </a:cubicBezTo>
                <a:cubicBezTo>
                  <a:pt x="244" y="22"/>
                  <a:pt x="244" y="22"/>
                  <a:pt x="244" y="22"/>
                </a:cubicBezTo>
                <a:cubicBezTo>
                  <a:pt x="195" y="37"/>
                  <a:pt x="195" y="37"/>
                  <a:pt x="195" y="37"/>
                </a:cubicBezTo>
                <a:cubicBezTo>
                  <a:pt x="198" y="49"/>
                  <a:pt x="198" y="49"/>
                  <a:pt x="198" y="49"/>
                </a:cubicBezTo>
                <a:cubicBezTo>
                  <a:pt x="227" y="41"/>
                  <a:pt x="227" y="41"/>
                  <a:pt x="227" y="41"/>
                </a:cubicBezTo>
                <a:cubicBezTo>
                  <a:pt x="168" y="148"/>
                  <a:pt x="168" y="148"/>
                  <a:pt x="168" y="148"/>
                </a:cubicBezTo>
                <a:cubicBezTo>
                  <a:pt x="108" y="111"/>
                  <a:pt x="108" y="111"/>
                  <a:pt x="108" y="111"/>
                </a:cubicBezTo>
                <a:cubicBezTo>
                  <a:pt x="28" y="212"/>
                  <a:pt x="28" y="212"/>
                  <a:pt x="28" y="212"/>
                </a:cubicBezTo>
                <a:cubicBezTo>
                  <a:pt x="38" y="220"/>
                  <a:pt x="38" y="220"/>
                  <a:pt x="38" y="220"/>
                </a:cubicBezTo>
                <a:lnTo>
                  <a:pt x="111" y="128"/>
                </a:lnTo>
                <a:close/>
                <a:moveTo>
                  <a:pt x="13" y="216"/>
                </a:move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6"/>
                  <a:pt x="0" y="216"/>
                  <a:pt x="0" y="216"/>
                </a:cubicBezTo>
                <a:cubicBezTo>
                  <a:pt x="0" y="237"/>
                  <a:pt x="17" y="253"/>
                  <a:pt x="38" y="253"/>
                </a:cubicBezTo>
                <a:cubicBezTo>
                  <a:pt x="258" y="253"/>
                  <a:pt x="258" y="253"/>
                  <a:pt x="258" y="253"/>
                </a:cubicBezTo>
                <a:cubicBezTo>
                  <a:pt x="258" y="241"/>
                  <a:pt x="258" y="241"/>
                  <a:pt x="258" y="241"/>
                </a:cubicBezTo>
                <a:cubicBezTo>
                  <a:pt x="38" y="241"/>
                  <a:pt x="38" y="241"/>
                  <a:pt x="38" y="241"/>
                </a:cubicBezTo>
                <a:cubicBezTo>
                  <a:pt x="24" y="241"/>
                  <a:pt x="13" y="230"/>
                  <a:pt x="13" y="216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0" name="Freeform 163"/>
          <p:cNvSpPr>
            <a:spLocks noEditPoints="1"/>
          </p:cNvSpPr>
          <p:nvPr/>
        </p:nvSpPr>
        <p:spPr bwMode="auto">
          <a:xfrm>
            <a:off x="1741488" y="2684463"/>
            <a:ext cx="806450" cy="458788"/>
          </a:xfrm>
          <a:custGeom>
            <a:avLst/>
            <a:gdLst>
              <a:gd name="T0" fmla="*/ 328 w 374"/>
              <a:gd name="T1" fmla="*/ 131 h 213"/>
              <a:gd name="T2" fmla="*/ 307 w 374"/>
              <a:gd name="T3" fmla="*/ 111 h 213"/>
              <a:gd name="T4" fmla="*/ 287 w 374"/>
              <a:gd name="T5" fmla="*/ 131 h 213"/>
              <a:gd name="T6" fmla="*/ 267 w 374"/>
              <a:gd name="T7" fmla="*/ 112 h 213"/>
              <a:gd name="T8" fmla="*/ 246 w 374"/>
              <a:gd name="T9" fmla="*/ 133 h 213"/>
              <a:gd name="T10" fmla="*/ 225 w 374"/>
              <a:gd name="T11" fmla="*/ 112 h 213"/>
              <a:gd name="T12" fmla="*/ 193 w 374"/>
              <a:gd name="T13" fmla="*/ 143 h 213"/>
              <a:gd name="T14" fmla="*/ 170 w 374"/>
              <a:gd name="T15" fmla="*/ 143 h 213"/>
              <a:gd name="T16" fmla="*/ 170 w 374"/>
              <a:gd name="T17" fmla="*/ 70 h 213"/>
              <a:gd name="T18" fmla="*/ 333 w 374"/>
              <a:gd name="T19" fmla="*/ 70 h 213"/>
              <a:gd name="T20" fmla="*/ 352 w 374"/>
              <a:gd name="T21" fmla="*/ 88 h 213"/>
              <a:gd name="T22" fmla="*/ 199 w 374"/>
              <a:gd name="T23" fmla="*/ 88 h 213"/>
              <a:gd name="T24" fmla="*/ 199 w 374"/>
              <a:gd name="T25" fmla="*/ 101 h 213"/>
              <a:gd name="T26" fmla="*/ 351 w 374"/>
              <a:gd name="T27" fmla="*/ 101 h 213"/>
              <a:gd name="T28" fmla="*/ 328 w 374"/>
              <a:gd name="T29" fmla="*/ 131 h 213"/>
              <a:gd name="T30" fmla="*/ 157 w 374"/>
              <a:gd name="T31" fmla="*/ 200 h 213"/>
              <a:gd name="T32" fmla="*/ 13 w 374"/>
              <a:gd name="T33" fmla="*/ 199 h 213"/>
              <a:gd name="T34" fmla="*/ 13 w 374"/>
              <a:gd name="T35" fmla="*/ 13 h 213"/>
              <a:gd name="T36" fmla="*/ 136 w 374"/>
              <a:gd name="T37" fmla="*/ 13 h 213"/>
              <a:gd name="T38" fmla="*/ 157 w 374"/>
              <a:gd name="T39" fmla="*/ 33 h 213"/>
              <a:gd name="T40" fmla="*/ 157 w 374"/>
              <a:gd name="T41" fmla="*/ 200 h 213"/>
              <a:gd name="T42" fmla="*/ 338 w 374"/>
              <a:gd name="T43" fmla="*/ 57 h 213"/>
              <a:gd name="T44" fmla="*/ 170 w 374"/>
              <a:gd name="T45" fmla="*/ 57 h 213"/>
              <a:gd name="T46" fmla="*/ 170 w 374"/>
              <a:gd name="T47" fmla="*/ 33 h 213"/>
              <a:gd name="T48" fmla="*/ 136 w 374"/>
              <a:gd name="T49" fmla="*/ 0 h 213"/>
              <a:gd name="T50" fmla="*/ 0 w 374"/>
              <a:gd name="T51" fmla="*/ 0 h 213"/>
              <a:gd name="T52" fmla="*/ 0 w 374"/>
              <a:gd name="T53" fmla="*/ 212 h 213"/>
              <a:gd name="T54" fmla="*/ 170 w 374"/>
              <a:gd name="T55" fmla="*/ 213 h 213"/>
              <a:gd name="T56" fmla="*/ 170 w 374"/>
              <a:gd name="T57" fmla="*/ 156 h 213"/>
              <a:gd name="T58" fmla="*/ 199 w 374"/>
              <a:gd name="T59" fmla="*/ 156 h 213"/>
              <a:gd name="T60" fmla="*/ 225 w 374"/>
              <a:gd name="T61" fmla="*/ 130 h 213"/>
              <a:gd name="T62" fmla="*/ 246 w 374"/>
              <a:gd name="T63" fmla="*/ 151 h 213"/>
              <a:gd name="T64" fmla="*/ 267 w 374"/>
              <a:gd name="T65" fmla="*/ 130 h 213"/>
              <a:gd name="T66" fmla="*/ 287 w 374"/>
              <a:gd name="T67" fmla="*/ 150 h 213"/>
              <a:gd name="T68" fmla="*/ 307 w 374"/>
              <a:gd name="T69" fmla="*/ 129 h 213"/>
              <a:gd name="T70" fmla="*/ 329 w 374"/>
              <a:gd name="T71" fmla="*/ 151 h 213"/>
              <a:gd name="T72" fmla="*/ 374 w 374"/>
              <a:gd name="T73" fmla="*/ 92 h 213"/>
              <a:gd name="T74" fmla="*/ 338 w 374"/>
              <a:gd name="T75" fmla="*/ 57 h 213"/>
              <a:gd name="T76" fmla="*/ 56 w 374"/>
              <a:gd name="T77" fmla="*/ 127 h 213"/>
              <a:gd name="T78" fmla="*/ 36 w 374"/>
              <a:gd name="T79" fmla="*/ 108 h 213"/>
              <a:gd name="T80" fmla="*/ 56 w 374"/>
              <a:gd name="T81" fmla="*/ 88 h 213"/>
              <a:gd name="T82" fmla="*/ 75 w 374"/>
              <a:gd name="T83" fmla="*/ 108 h 213"/>
              <a:gd name="T84" fmla="*/ 56 w 374"/>
              <a:gd name="T85" fmla="*/ 127 h 213"/>
              <a:gd name="T86" fmla="*/ 56 w 374"/>
              <a:gd name="T87" fmla="*/ 75 h 213"/>
              <a:gd name="T88" fmla="*/ 23 w 374"/>
              <a:gd name="T89" fmla="*/ 108 h 213"/>
              <a:gd name="T90" fmla="*/ 56 w 374"/>
              <a:gd name="T91" fmla="*/ 140 h 213"/>
              <a:gd name="T92" fmla="*/ 88 w 374"/>
              <a:gd name="T93" fmla="*/ 108 h 213"/>
              <a:gd name="T94" fmla="*/ 56 w 374"/>
              <a:gd name="T95" fmla="*/ 75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74" h="213">
                <a:moveTo>
                  <a:pt x="328" y="131"/>
                </a:moveTo>
                <a:cubicBezTo>
                  <a:pt x="307" y="111"/>
                  <a:pt x="307" y="111"/>
                  <a:pt x="307" y="111"/>
                </a:cubicBezTo>
                <a:cubicBezTo>
                  <a:pt x="287" y="131"/>
                  <a:pt x="287" y="131"/>
                  <a:pt x="287" y="131"/>
                </a:cubicBezTo>
                <a:cubicBezTo>
                  <a:pt x="267" y="112"/>
                  <a:pt x="267" y="112"/>
                  <a:pt x="267" y="112"/>
                </a:cubicBezTo>
                <a:cubicBezTo>
                  <a:pt x="246" y="133"/>
                  <a:pt x="246" y="133"/>
                  <a:pt x="246" y="133"/>
                </a:cubicBezTo>
                <a:cubicBezTo>
                  <a:pt x="225" y="112"/>
                  <a:pt x="225" y="112"/>
                  <a:pt x="225" y="112"/>
                </a:cubicBezTo>
                <a:cubicBezTo>
                  <a:pt x="193" y="143"/>
                  <a:pt x="193" y="143"/>
                  <a:pt x="193" y="143"/>
                </a:cubicBezTo>
                <a:cubicBezTo>
                  <a:pt x="170" y="143"/>
                  <a:pt x="170" y="143"/>
                  <a:pt x="170" y="143"/>
                </a:cubicBezTo>
                <a:cubicBezTo>
                  <a:pt x="170" y="70"/>
                  <a:pt x="170" y="70"/>
                  <a:pt x="170" y="70"/>
                </a:cubicBezTo>
                <a:cubicBezTo>
                  <a:pt x="333" y="70"/>
                  <a:pt x="333" y="70"/>
                  <a:pt x="333" y="70"/>
                </a:cubicBezTo>
                <a:cubicBezTo>
                  <a:pt x="352" y="88"/>
                  <a:pt x="352" y="88"/>
                  <a:pt x="352" y="88"/>
                </a:cubicBezTo>
                <a:cubicBezTo>
                  <a:pt x="199" y="88"/>
                  <a:pt x="199" y="88"/>
                  <a:pt x="199" y="88"/>
                </a:cubicBezTo>
                <a:cubicBezTo>
                  <a:pt x="199" y="101"/>
                  <a:pt x="199" y="101"/>
                  <a:pt x="199" y="101"/>
                </a:cubicBezTo>
                <a:cubicBezTo>
                  <a:pt x="351" y="101"/>
                  <a:pt x="351" y="101"/>
                  <a:pt x="351" y="101"/>
                </a:cubicBezTo>
                <a:lnTo>
                  <a:pt x="328" y="131"/>
                </a:lnTo>
                <a:close/>
                <a:moveTo>
                  <a:pt x="157" y="200"/>
                </a:moveTo>
                <a:cubicBezTo>
                  <a:pt x="13" y="199"/>
                  <a:pt x="13" y="199"/>
                  <a:pt x="13" y="199"/>
                </a:cubicBezTo>
                <a:cubicBezTo>
                  <a:pt x="13" y="13"/>
                  <a:pt x="13" y="13"/>
                  <a:pt x="13" y="13"/>
                </a:cubicBezTo>
                <a:cubicBezTo>
                  <a:pt x="136" y="13"/>
                  <a:pt x="136" y="13"/>
                  <a:pt x="136" y="13"/>
                </a:cubicBezTo>
                <a:cubicBezTo>
                  <a:pt x="148" y="13"/>
                  <a:pt x="157" y="22"/>
                  <a:pt x="157" y="33"/>
                </a:cubicBezTo>
                <a:lnTo>
                  <a:pt x="157" y="200"/>
                </a:lnTo>
                <a:close/>
                <a:moveTo>
                  <a:pt x="338" y="57"/>
                </a:moveTo>
                <a:cubicBezTo>
                  <a:pt x="170" y="57"/>
                  <a:pt x="170" y="57"/>
                  <a:pt x="170" y="57"/>
                </a:cubicBezTo>
                <a:cubicBezTo>
                  <a:pt x="170" y="33"/>
                  <a:pt x="170" y="33"/>
                  <a:pt x="170" y="33"/>
                </a:cubicBezTo>
                <a:cubicBezTo>
                  <a:pt x="170" y="14"/>
                  <a:pt x="156" y="0"/>
                  <a:pt x="13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2"/>
                  <a:pt x="0" y="212"/>
                  <a:pt x="0" y="212"/>
                </a:cubicBezTo>
                <a:cubicBezTo>
                  <a:pt x="170" y="213"/>
                  <a:pt x="170" y="213"/>
                  <a:pt x="170" y="213"/>
                </a:cubicBezTo>
                <a:cubicBezTo>
                  <a:pt x="170" y="156"/>
                  <a:pt x="170" y="156"/>
                  <a:pt x="170" y="156"/>
                </a:cubicBezTo>
                <a:cubicBezTo>
                  <a:pt x="199" y="156"/>
                  <a:pt x="199" y="156"/>
                  <a:pt x="199" y="156"/>
                </a:cubicBezTo>
                <a:cubicBezTo>
                  <a:pt x="225" y="130"/>
                  <a:pt x="225" y="130"/>
                  <a:pt x="225" y="130"/>
                </a:cubicBezTo>
                <a:cubicBezTo>
                  <a:pt x="246" y="151"/>
                  <a:pt x="246" y="151"/>
                  <a:pt x="246" y="151"/>
                </a:cubicBezTo>
                <a:cubicBezTo>
                  <a:pt x="267" y="130"/>
                  <a:pt x="267" y="130"/>
                  <a:pt x="267" y="130"/>
                </a:cubicBezTo>
                <a:cubicBezTo>
                  <a:pt x="287" y="150"/>
                  <a:pt x="287" y="150"/>
                  <a:pt x="287" y="150"/>
                </a:cubicBezTo>
                <a:cubicBezTo>
                  <a:pt x="307" y="129"/>
                  <a:pt x="307" y="129"/>
                  <a:pt x="307" y="129"/>
                </a:cubicBezTo>
                <a:cubicBezTo>
                  <a:pt x="329" y="151"/>
                  <a:pt x="329" y="151"/>
                  <a:pt x="329" y="151"/>
                </a:cubicBezTo>
                <a:cubicBezTo>
                  <a:pt x="374" y="92"/>
                  <a:pt x="374" y="92"/>
                  <a:pt x="374" y="92"/>
                </a:cubicBezTo>
                <a:lnTo>
                  <a:pt x="338" y="57"/>
                </a:lnTo>
                <a:close/>
                <a:moveTo>
                  <a:pt x="56" y="127"/>
                </a:moveTo>
                <a:cubicBezTo>
                  <a:pt x="45" y="127"/>
                  <a:pt x="36" y="119"/>
                  <a:pt x="36" y="108"/>
                </a:cubicBezTo>
                <a:cubicBezTo>
                  <a:pt x="36" y="97"/>
                  <a:pt x="45" y="88"/>
                  <a:pt x="56" y="88"/>
                </a:cubicBezTo>
                <a:cubicBezTo>
                  <a:pt x="67" y="88"/>
                  <a:pt x="75" y="97"/>
                  <a:pt x="75" y="108"/>
                </a:cubicBezTo>
                <a:cubicBezTo>
                  <a:pt x="75" y="119"/>
                  <a:pt x="67" y="127"/>
                  <a:pt x="56" y="127"/>
                </a:cubicBezTo>
                <a:close/>
                <a:moveTo>
                  <a:pt x="56" y="75"/>
                </a:moveTo>
                <a:cubicBezTo>
                  <a:pt x="38" y="75"/>
                  <a:pt x="23" y="90"/>
                  <a:pt x="23" y="108"/>
                </a:cubicBezTo>
                <a:cubicBezTo>
                  <a:pt x="23" y="126"/>
                  <a:pt x="38" y="140"/>
                  <a:pt x="56" y="140"/>
                </a:cubicBezTo>
                <a:cubicBezTo>
                  <a:pt x="74" y="140"/>
                  <a:pt x="88" y="126"/>
                  <a:pt x="88" y="108"/>
                </a:cubicBezTo>
                <a:cubicBezTo>
                  <a:pt x="88" y="90"/>
                  <a:pt x="74" y="75"/>
                  <a:pt x="56" y="75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1" name="Freeform 164"/>
          <p:cNvSpPr>
            <a:spLocks noEditPoints="1"/>
          </p:cNvSpPr>
          <p:nvPr/>
        </p:nvSpPr>
        <p:spPr bwMode="auto">
          <a:xfrm>
            <a:off x="10541001" y="1557338"/>
            <a:ext cx="571500" cy="495300"/>
          </a:xfrm>
          <a:custGeom>
            <a:avLst/>
            <a:gdLst>
              <a:gd name="T0" fmla="*/ 252 w 265"/>
              <a:gd name="T1" fmla="*/ 146 h 230"/>
              <a:gd name="T2" fmla="*/ 219 w 265"/>
              <a:gd name="T3" fmla="*/ 146 h 230"/>
              <a:gd name="T4" fmla="*/ 219 w 265"/>
              <a:gd name="T5" fmla="*/ 178 h 230"/>
              <a:gd name="T6" fmla="*/ 173 w 265"/>
              <a:gd name="T7" fmla="*/ 146 h 230"/>
              <a:gd name="T8" fmla="*/ 90 w 265"/>
              <a:gd name="T9" fmla="*/ 146 h 230"/>
              <a:gd name="T10" fmla="*/ 70 w 265"/>
              <a:gd name="T11" fmla="*/ 125 h 230"/>
              <a:gd name="T12" fmla="*/ 70 w 265"/>
              <a:gd name="T13" fmla="*/ 13 h 230"/>
              <a:gd name="T14" fmla="*/ 252 w 265"/>
              <a:gd name="T15" fmla="*/ 13 h 230"/>
              <a:gd name="T16" fmla="*/ 252 w 265"/>
              <a:gd name="T17" fmla="*/ 146 h 230"/>
              <a:gd name="T18" fmla="*/ 132 w 265"/>
              <a:gd name="T19" fmla="*/ 173 h 230"/>
              <a:gd name="T20" fmla="*/ 121 w 265"/>
              <a:gd name="T21" fmla="*/ 185 h 230"/>
              <a:gd name="T22" fmla="*/ 64 w 265"/>
              <a:gd name="T23" fmla="*/ 185 h 230"/>
              <a:gd name="T24" fmla="*/ 36 w 265"/>
              <a:gd name="T25" fmla="*/ 204 h 230"/>
              <a:gd name="T26" fmla="*/ 36 w 265"/>
              <a:gd name="T27" fmla="*/ 185 h 230"/>
              <a:gd name="T28" fmla="*/ 13 w 265"/>
              <a:gd name="T29" fmla="*/ 185 h 230"/>
              <a:gd name="T30" fmla="*/ 13 w 265"/>
              <a:gd name="T31" fmla="*/ 99 h 230"/>
              <a:gd name="T32" fmla="*/ 57 w 265"/>
              <a:gd name="T33" fmla="*/ 99 h 230"/>
              <a:gd name="T34" fmla="*/ 57 w 265"/>
              <a:gd name="T35" fmla="*/ 125 h 230"/>
              <a:gd name="T36" fmla="*/ 90 w 265"/>
              <a:gd name="T37" fmla="*/ 159 h 230"/>
              <a:gd name="T38" fmla="*/ 132 w 265"/>
              <a:gd name="T39" fmla="*/ 159 h 230"/>
              <a:gd name="T40" fmla="*/ 132 w 265"/>
              <a:gd name="T41" fmla="*/ 173 h 230"/>
              <a:gd name="T42" fmla="*/ 57 w 265"/>
              <a:gd name="T43" fmla="*/ 0 h 230"/>
              <a:gd name="T44" fmla="*/ 57 w 265"/>
              <a:gd name="T45" fmla="*/ 86 h 230"/>
              <a:gd name="T46" fmla="*/ 0 w 265"/>
              <a:gd name="T47" fmla="*/ 86 h 230"/>
              <a:gd name="T48" fmla="*/ 0 w 265"/>
              <a:gd name="T49" fmla="*/ 198 h 230"/>
              <a:gd name="T50" fmla="*/ 23 w 265"/>
              <a:gd name="T51" fmla="*/ 198 h 230"/>
              <a:gd name="T52" fmla="*/ 23 w 265"/>
              <a:gd name="T53" fmla="*/ 230 h 230"/>
              <a:gd name="T54" fmla="*/ 68 w 265"/>
              <a:gd name="T55" fmla="*/ 198 h 230"/>
              <a:gd name="T56" fmla="*/ 121 w 265"/>
              <a:gd name="T57" fmla="*/ 198 h 230"/>
              <a:gd name="T58" fmla="*/ 145 w 265"/>
              <a:gd name="T59" fmla="*/ 173 h 230"/>
              <a:gd name="T60" fmla="*/ 145 w 265"/>
              <a:gd name="T61" fmla="*/ 159 h 230"/>
              <a:gd name="T62" fmla="*/ 169 w 265"/>
              <a:gd name="T63" fmla="*/ 159 h 230"/>
              <a:gd name="T64" fmla="*/ 231 w 265"/>
              <a:gd name="T65" fmla="*/ 203 h 230"/>
              <a:gd name="T66" fmla="*/ 231 w 265"/>
              <a:gd name="T67" fmla="*/ 159 h 230"/>
              <a:gd name="T68" fmla="*/ 265 w 265"/>
              <a:gd name="T69" fmla="*/ 159 h 230"/>
              <a:gd name="T70" fmla="*/ 265 w 265"/>
              <a:gd name="T71" fmla="*/ 0 h 230"/>
              <a:gd name="T72" fmla="*/ 57 w 265"/>
              <a:gd name="T73" fmla="*/ 0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5" h="230">
                <a:moveTo>
                  <a:pt x="252" y="146"/>
                </a:moveTo>
                <a:cubicBezTo>
                  <a:pt x="219" y="146"/>
                  <a:pt x="219" y="146"/>
                  <a:pt x="219" y="146"/>
                </a:cubicBezTo>
                <a:cubicBezTo>
                  <a:pt x="219" y="178"/>
                  <a:pt x="219" y="178"/>
                  <a:pt x="219" y="178"/>
                </a:cubicBezTo>
                <a:cubicBezTo>
                  <a:pt x="173" y="146"/>
                  <a:pt x="173" y="146"/>
                  <a:pt x="173" y="146"/>
                </a:cubicBezTo>
                <a:cubicBezTo>
                  <a:pt x="90" y="146"/>
                  <a:pt x="90" y="146"/>
                  <a:pt x="90" y="146"/>
                </a:cubicBezTo>
                <a:cubicBezTo>
                  <a:pt x="79" y="146"/>
                  <a:pt x="70" y="136"/>
                  <a:pt x="70" y="125"/>
                </a:cubicBezTo>
                <a:cubicBezTo>
                  <a:pt x="70" y="13"/>
                  <a:pt x="70" y="13"/>
                  <a:pt x="70" y="13"/>
                </a:cubicBezTo>
                <a:cubicBezTo>
                  <a:pt x="252" y="13"/>
                  <a:pt x="252" y="13"/>
                  <a:pt x="252" y="13"/>
                </a:cubicBezTo>
                <a:lnTo>
                  <a:pt x="252" y="146"/>
                </a:lnTo>
                <a:close/>
                <a:moveTo>
                  <a:pt x="132" y="173"/>
                </a:moveTo>
                <a:cubicBezTo>
                  <a:pt x="132" y="179"/>
                  <a:pt x="127" y="185"/>
                  <a:pt x="121" y="185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36" y="204"/>
                  <a:pt x="36" y="204"/>
                  <a:pt x="36" y="204"/>
                </a:cubicBezTo>
                <a:cubicBezTo>
                  <a:pt x="36" y="185"/>
                  <a:pt x="36" y="185"/>
                  <a:pt x="36" y="185"/>
                </a:cubicBezTo>
                <a:cubicBezTo>
                  <a:pt x="13" y="185"/>
                  <a:pt x="13" y="185"/>
                  <a:pt x="13" y="185"/>
                </a:cubicBezTo>
                <a:cubicBezTo>
                  <a:pt x="13" y="99"/>
                  <a:pt x="13" y="99"/>
                  <a:pt x="13" y="99"/>
                </a:cubicBezTo>
                <a:cubicBezTo>
                  <a:pt x="57" y="99"/>
                  <a:pt x="57" y="99"/>
                  <a:pt x="57" y="99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44"/>
                  <a:pt x="72" y="159"/>
                  <a:pt x="90" y="159"/>
                </a:cubicBezTo>
                <a:cubicBezTo>
                  <a:pt x="132" y="159"/>
                  <a:pt x="132" y="159"/>
                  <a:pt x="132" y="159"/>
                </a:cubicBezTo>
                <a:lnTo>
                  <a:pt x="132" y="173"/>
                </a:lnTo>
                <a:close/>
                <a:moveTo>
                  <a:pt x="57" y="0"/>
                </a:moveTo>
                <a:cubicBezTo>
                  <a:pt x="57" y="86"/>
                  <a:pt x="57" y="86"/>
                  <a:pt x="5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198"/>
                  <a:pt x="0" y="198"/>
                  <a:pt x="0" y="198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30"/>
                  <a:pt x="23" y="230"/>
                  <a:pt x="23" y="230"/>
                </a:cubicBezTo>
                <a:cubicBezTo>
                  <a:pt x="68" y="198"/>
                  <a:pt x="68" y="198"/>
                  <a:pt x="68" y="198"/>
                </a:cubicBezTo>
                <a:cubicBezTo>
                  <a:pt x="121" y="198"/>
                  <a:pt x="121" y="198"/>
                  <a:pt x="121" y="198"/>
                </a:cubicBezTo>
                <a:cubicBezTo>
                  <a:pt x="134" y="198"/>
                  <a:pt x="145" y="187"/>
                  <a:pt x="145" y="173"/>
                </a:cubicBezTo>
                <a:cubicBezTo>
                  <a:pt x="145" y="159"/>
                  <a:pt x="145" y="159"/>
                  <a:pt x="145" y="159"/>
                </a:cubicBezTo>
                <a:cubicBezTo>
                  <a:pt x="169" y="159"/>
                  <a:pt x="169" y="159"/>
                  <a:pt x="169" y="159"/>
                </a:cubicBezTo>
                <a:cubicBezTo>
                  <a:pt x="231" y="203"/>
                  <a:pt x="231" y="203"/>
                  <a:pt x="231" y="203"/>
                </a:cubicBezTo>
                <a:cubicBezTo>
                  <a:pt x="231" y="159"/>
                  <a:pt x="231" y="159"/>
                  <a:pt x="231" y="159"/>
                </a:cubicBezTo>
                <a:cubicBezTo>
                  <a:pt x="265" y="159"/>
                  <a:pt x="265" y="159"/>
                  <a:pt x="265" y="159"/>
                </a:cubicBezTo>
                <a:cubicBezTo>
                  <a:pt x="265" y="0"/>
                  <a:pt x="265" y="0"/>
                  <a:pt x="265" y="0"/>
                </a:cubicBezTo>
                <a:lnTo>
                  <a:pt x="57" y="0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2" name="Freeform 165"/>
          <p:cNvSpPr>
            <a:spLocks noEditPoints="1"/>
          </p:cNvSpPr>
          <p:nvPr/>
        </p:nvSpPr>
        <p:spPr bwMode="auto">
          <a:xfrm>
            <a:off x="9351963" y="1557338"/>
            <a:ext cx="581025" cy="495300"/>
          </a:xfrm>
          <a:custGeom>
            <a:avLst/>
            <a:gdLst>
              <a:gd name="T0" fmla="*/ 232 w 270"/>
              <a:gd name="T1" fmla="*/ 102 h 230"/>
              <a:gd name="T2" fmla="*/ 95 w 270"/>
              <a:gd name="T3" fmla="*/ 102 h 230"/>
              <a:gd name="T4" fmla="*/ 95 w 270"/>
              <a:gd name="T5" fmla="*/ 115 h 230"/>
              <a:gd name="T6" fmla="*/ 232 w 270"/>
              <a:gd name="T7" fmla="*/ 115 h 230"/>
              <a:gd name="T8" fmla="*/ 232 w 270"/>
              <a:gd name="T9" fmla="*/ 102 h 230"/>
              <a:gd name="T10" fmla="*/ 232 w 270"/>
              <a:gd name="T11" fmla="*/ 68 h 230"/>
              <a:gd name="T12" fmla="*/ 95 w 270"/>
              <a:gd name="T13" fmla="*/ 68 h 230"/>
              <a:gd name="T14" fmla="*/ 95 w 270"/>
              <a:gd name="T15" fmla="*/ 81 h 230"/>
              <a:gd name="T16" fmla="*/ 232 w 270"/>
              <a:gd name="T17" fmla="*/ 81 h 230"/>
              <a:gd name="T18" fmla="*/ 232 w 270"/>
              <a:gd name="T19" fmla="*/ 68 h 230"/>
              <a:gd name="T20" fmla="*/ 232 w 270"/>
              <a:gd name="T21" fmla="*/ 35 h 230"/>
              <a:gd name="T22" fmla="*/ 95 w 270"/>
              <a:gd name="T23" fmla="*/ 35 h 230"/>
              <a:gd name="T24" fmla="*/ 95 w 270"/>
              <a:gd name="T25" fmla="*/ 48 h 230"/>
              <a:gd name="T26" fmla="*/ 232 w 270"/>
              <a:gd name="T27" fmla="*/ 48 h 230"/>
              <a:gd name="T28" fmla="*/ 232 w 270"/>
              <a:gd name="T29" fmla="*/ 35 h 230"/>
              <a:gd name="T30" fmla="*/ 257 w 270"/>
              <a:gd name="T31" fmla="*/ 146 h 230"/>
              <a:gd name="T32" fmla="*/ 223 w 270"/>
              <a:gd name="T33" fmla="*/ 146 h 230"/>
              <a:gd name="T34" fmla="*/ 223 w 270"/>
              <a:gd name="T35" fmla="*/ 178 h 230"/>
              <a:gd name="T36" fmla="*/ 177 w 270"/>
              <a:gd name="T37" fmla="*/ 146 h 230"/>
              <a:gd name="T38" fmla="*/ 92 w 270"/>
              <a:gd name="T39" fmla="*/ 146 h 230"/>
              <a:gd name="T40" fmla="*/ 72 w 270"/>
              <a:gd name="T41" fmla="*/ 125 h 230"/>
              <a:gd name="T42" fmla="*/ 72 w 270"/>
              <a:gd name="T43" fmla="*/ 13 h 230"/>
              <a:gd name="T44" fmla="*/ 257 w 270"/>
              <a:gd name="T45" fmla="*/ 13 h 230"/>
              <a:gd name="T46" fmla="*/ 257 w 270"/>
              <a:gd name="T47" fmla="*/ 146 h 230"/>
              <a:gd name="T48" fmla="*/ 135 w 270"/>
              <a:gd name="T49" fmla="*/ 173 h 230"/>
              <a:gd name="T50" fmla="*/ 123 w 270"/>
              <a:gd name="T51" fmla="*/ 185 h 230"/>
              <a:gd name="T52" fmla="*/ 65 w 270"/>
              <a:gd name="T53" fmla="*/ 185 h 230"/>
              <a:gd name="T54" fmla="*/ 36 w 270"/>
              <a:gd name="T55" fmla="*/ 204 h 230"/>
              <a:gd name="T56" fmla="*/ 36 w 270"/>
              <a:gd name="T57" fmla="*/ 185 h 230"/>
              <a:gd name="T58" fmla="*/ 13 w 270"/>
              <a:gd name="T59" fmla="*/ 185 h 230"/>
              <a:gd name="T60" fmla="*/ 13 w 270"/>
              <a:gd name="T61" fmla="*/ 99 h 230"/>
              <a:gd name="T62" fmla="*/ 58 w 270"/>
              <a:gd name="T63" fmla="*/ 99 h 230"/>
              <a:gd name="T64" fmla="*/ 58 w 270"/>
              <a:gd name="T65" fmla="*/ 125 h 230"/>
              <a:gd name="T66" fmla="*/ 92 w 270"/>
              <a:gd name="T67" fmla="*/ 159 h 230"/>
              <a:gd name="T68" fmla="*/ 135 w 270"/>
              <a:gd name="T69" fmla="*/ 159 h 230"/>
              <a:gd name="T70" fmla="*/ 135 w 270"/>
              <a:gd name="T71" fmla="*/ 173 h 230"/>
              <a:gd name="T72" fmla="*/ 58 w 270"/>
              <a:gd name="T73" fmla="*/ 0 h 230"/>
              <a:gd name="T74" fmla="*/ 58 w 270"/>
              <a:gd name="T75" fmla="*/ 86 h 230"/>
              <a:gd name="T76" fmla="*/ 0 w 270"/>
              <a:gd name="T77" fmla="*/ 86 h 230"/>
              <a:gd name="T78" fmla="*/ 0 w 270"/>
              <a:gd name="T79" fmla="*/ 198 h 230"/>
              <a:gd name="T80" fmla="*/ 23 w 270"/>
              <a:gd name="T81" fmla="*/ 198 h 230"/>
              <a:gd name="T82" fmla="*/ 23 w 270"/>
              <a:gd name="T83" fmla="*/ 230 h 230"/>
              <a:gd name="T84" fmla="*/ 69 w 270"/>
              <a:gd name="T85" fmla="*/ 198 h 230"/>
              <a:gd name="T86" fmla="*/ 123 w 270"/>
              <a:gd name="T87" fmla="*/ 198 h 230"/>
              <a:gd name="T88" fmla="*/ 148 w 270"/>
              <a:gd name="T89" fmla="*/ 173 h 230"/>
              <a:gd name="T90" fmla="*/ 148 w 270"/>
              <a:gd name="T91" fmla="*/ 159 h 230"/>
              <a:gd name="T92" fmla="*/ 173 w 270"/>
              <a:gd name="T93" fmla="*/ 159 h 230"/>
              <a:gd name="T94" fmla="*/ 236 w 270"/>
              <a:gd name="T95" fmla="*/ 203 h 230"/>
              <a:gd name="T96" fmla="*/ 236 w 270"/>
              <a:gd name="T97" fmla="*/ 159 h 230"/>
              <a:gd name="T98" fmla="*/ 270 w 270"/>
              <a:gd name="T99" fmla="*/ 159 h 230"/>
              <a:gd name="T100" fmla="*/ 270 w 270"/>
              <a:gd name="T101" fmla="*/ 0 h 230"/>
              <a:gd name="T102" fmla="*/ 58 w 270"/>
              <a:gd name="T103" fmla="*/ 0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70" h="230">
                <a:moveTo>
                  <a:pt x="232" y="102"/>
                </a:moveTo>
                <a:cubicBezTo>
                  <a:pt x="95" y="102"/>
                  <a:pt x="95" y="102"/>
                  <a:pt x="95" y="102"/>
                </a:cubicBezTo>
                <a:cubicBezTo>
                  <a:pt x="95" y="115"/>
                  <a:pt x="95" y="115"/>
                  <a:pt x="95" y="115"/>
                </a:cubicBezTo>
                <a:cubicBezTo>
                  <a:pt x="232" y="115"/>
                  <a:pt x="232" y="115"/>
                  <a:pt x="232" y="115"/>
                </a:cubicBezTo>
                <a:lnTo>
                  <a:pt x="232" y="102"/>
                </a:lnTo>
                <a:close/>
                <a:moveTo>
                  <a:pt x="232" y="68"/>
                </a:moveTo>
                <a:cubicBezTo>
                  <a:pt x="95" y="68"/>
                  <a:pt x="95" y="68"/>
                  <a:pt x="95" y="68"/>
                </a:cubicBezTo>
                <a:cubicBezTo>
                  <a:pt x="95" y="81"/>
                  <a:pt x="95" y="81"/>
                  <a:pt x="95" y="81"/>
                </a:cubicBezTo>
                <a:cubicBezTo>
                  <a:pt x="232" y="81"/>
                  <a:pt x="232" y="81"/>
                  <a:pt x="232" y="81"/>
                </a:cubicBezTo>
                <a:lnTo>
                  <a:pt x="232" y="68"/>
                </a:lnTo>
                <a:close/>
                <a:moveTo>
                  <a:pt x="232" y="35"/>
                </a:moveTo>
                <a:cubicBezTo>
                  <a:pt x="95" y="35"/>
                  <a:pt x="95" y="35"/>
                  <a:pt x="95" y="35"/>
                </a:cubicBezTo>
                <a:cubicBezTo>
                  <a:pt x="95" y="48"/>
                  <a:pt x="95" y="48"/>
                  <a:pt x="95" y="48"/>
                </a:cubicBezTo>
                <a:cubicBezTo>
                  <a:pt x="232" y="48"/>
                  <a:pt x="232" y="48"/>
                  <a:pt x="232" y="48"/>
                </a:cubicBezTo>
                <a:lnTo>
                  <a:pt x="232" y="35"/>
                </a:lnTo>
                <a:close/>
                <a:moveTo>
                  <a:pt x="257" y="146"/>
                </a:moveTo>
                <a:cubicBezTo>
                  <a:pt x="223" y="146"/>
                  <a:pt x="223" y="146"/>
                  <a:pt x="223" y="146"/>
                </a:cubicBezTo>
                <a:cubicBezTo>
                  <a:pt x="223" y="178"/>
                  <a:pt x="223" y="178"/>
                  <a:pt x="223" y="178"/>
                </a:cubicBezTo>
                <a:cubicBezTo>
                  <a:pt x="177" y="146"/>
                  <a:pt x="177" y="146"/>
                  <a:pt x="177" y="146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80" y="146"/>
                  <a:pt x="72" y="136"/>
                  <a:pt x="72" y="125"/>
                </a:cubicBezTo>
                <a:cubicBezTo>
                  <a:pt x="72" y="13"/>
                  <a:pt x="72" y="13"/>
                  <a:pt x="72" y="13"/>
                </a:cubicBezTo>
                <a:cubicBezTo>
                  <a:pt x="257" y="13"/>
                  <a:pt x="257" y="13"/>
                  <a:pt x="257" y="13"/>
                </a:cubicBezTo>
                <a:lnTo>
                  <a:pt x="257" y="146"/>
                </a:lnTo>
                <a:close/>
                <a:moveTo>
                  <a:pt x="135" y="173"/>
                </a:moveTo>
                <a:cubicBezTo>
                  <a:pt x="135" y="179"/>
                  <a:pt x="130" y="185"/>
                  <a:pt x="123" y="185"/>
                </a:cubicBezTo>
                <a:cubicBezTo>
                  <a:pt x="65" y="185"/>
                  <a:pt x="65" y="185"/>
                  <a:pt x="65" y="185"/>
                </a:cubicBezTo>
                <a:cubicBezTo>
                  <a:pt x="36" y="204"/>
                  <a:pt x="36" y="204"/>
                  <a:pt x="36" y="204"/>
                </a:cubicBezTo>
                <a:cubicBezTo>
                  <a:pt x="36" y="185"/>
                  <a:pt x="36" y="185"/>
                  <a:pt x="36" y="185"/>
                </a:cubicBezTo>
                <a:cubicBezTo>
                  <a:pt x="13" y="185"/>
                  <a:pt x="13" y="185"/>
                  <a:pt x="13" y="185"/>
                </a:cubicBezTo>
                <a:cubicBezTo>
                  <a:pt x="13" y="99"/>
                  <a:pt x="13" y="99"/>
                  <a:pt x="13" y="99"/>
                </a:cubicBezTo>
                <a:cubicBezTo>
                  <a:pt x="58" y="99"/>
                  <a:pt x="58" y="99"/>
                  <a:pt x="58" y="99"/>
                </a:cubicBezTo>
                <a:cubicBezTo>
                  <a:pt x="58" y="125"/>
                  <a:pt x="58" y="125"/>
                  <a:pt x="58" y="125"/>
                </a:cubicBezTo>
                <a:cubicBezTo>
                  <a:pt x="58" y="144"/>
                  <a:pt x="73" y="159"/>
                  <a:pt x="92" y="159"/>
                </a:cubicBezTo>
                <a:cubicBezTo>
                  <a:pt x="135" y="159"/>
                  <a:pt x="135" y="159"/>
                  <a:pt x="135" y="159"/>
                </a:cubicBezTo>
                <a:lnTo>
                  <a:pt x="135" y="173"/>
                </a:lnTo>
                <a:close/>
                <a:moveTo>
                  <a:pt x="58" y="0"/>
                </a:moveTo>
                <a:cubicBezTo>
                  <a:pt x="58" y="86"/>
                  <a:pt x="58" y="86"/>
                  <a:pt x="58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198"/>
                  <a:pt x="0" y="198"/>
                  <a:pt x="0" y="198"/>
                </a:cubicBezTo>
                <a:cubicBezTo>
                  <a:pt x="23" y="198"/>
                  <a:pt x="23" y="198"/>
                  <a:pt x="23" y="198"/>
                </a:cubicBezTo>
                <a:cubicBezTo>
                  <a:pt x="23" y="230"/>
                  <a:pt x="23" y="230"/>
                  <a:pt x="23" y="230"/>
                </a:cubicBezTo>
                <a:cubicBezTo>
                  <a:pt x="69" y="198"/>
                  <a:pt x="69" y="198"/>
                  <a:pt x="69" y="198"/>
                </a:cubicBezTo>
                <a:cubicBezTo>
                  <a:pt x="123" y="198"/>
                  <a:pt x="123" y="198"/>
                  <a:pt x="123" y="198"/>
                </a:cubicBezTo>
                <a:cubicBezTo>
                  <a:pt x="137" y="198"/>
                  <a:pt x="148" y="187"/>
                  <a:pt x="148" y="173"/>
                </a:cubicBezTo>
                <a:cubicBezTo>
                  <a:pt x="148" y="159"/>
                  <a:pt x="148" y="159"/>
                  <a:pt x="148" y="159"/>
                </a:cubicBezTo>
                <a:cubicBezTo>
                  <a:pt x="173" y="159"/>
                  <a:pt x="173" y="159"/>
                  <a:pt x="173" y="159"/>
                </a:cubicBezTo>
                <a:cubicBezTo>
                  <a:pt x="236" y="203"/>
                  <a:pt x="236" y="203"/>
                  <a:pt x="236" y="203"/>
                </a:cubicBezTo>
                <a:cubicBezTo>
                  <a:pt x="236" y="159"/>
                  <a:pt x="236" y="159"/>
                  <a:pt x="236" y="159"/>
                </a:cubicBezTo>
                <a:cubicBezTo>
                  <a:pt x="270" y="159"/>
                  <a:pt x="270" y="159"/>
                  <a:pt x="270" y="159"/>
                </a:cubicBezTo>
                <a:cubicBezTo>
                  <a:pt x="270" y="0"/>
                  <a:pt x="270" y="0"/>
                  <a:pt x="270" y="0"/>
                </a:cubicBezTo>
                <a:lnTo>
                  <a:pt x="58" y="0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3" name="Freeform 166"/>
          <p:cNvSpPr>
            <a:spLocks noEditPoints="1"/>
          </p:cNvSpPr>
          <p:nvPr/>
        </p:nvSpPr>
        <p:spPr bwMode="auto">
          <a:xfrm>
            <a:off x="4184651" y="3862388"/>
            <a:ext cx="458788" cy="568325"/>
          </a:xfrm>
          <a:custGeom>
            <a:avLst/>
            <a:gdLst>
              <a:gd name="T0" fmla="*/ 200 w 213"/>
              <a:gd name="T1" fmla="*/ 227 h 264"/>
              <a:gd name="T2" fmla="*/ 175 w 213"/>
              <a:gd name="T3" fmla="*/ 251 h 264"/>
              <a:gd name="T4" fmla="*/ 13 w 213"/>
              <a:gd name="T5" fmla="*/ 251 h 264"/>
              <a:gd name="T6" fmla="*/ 13 w 213"/>
              <a:gd name="T7" fmla="*/ 12 h 264"/>
              <a:gd name="T8" fmla="*/ 200 w 213"/>
              <a:gd name="T9" fmla="*/ 12 h 264"/>
              <a:gd name="T10" fmla="*/ 200 w 213"/>
              <a:gd name="T11" fmla="*/ 227 h 264"/>
              <a:gd name="T12" fmla="*/ 0 w 213"/>
              <a:gd name="T13" fmla="*/ 0 h 264"/>
              <a:gd name="T14" fmla="*/ 0 w 213"/>
              <a:gd name="T15" fmla="*/ 264 h 264"/>
              <a:gd name="T16" fmla="*/ 175 w 213"/>
              <a:gd name="T17" fmla="*/ 264 h 264"/>
              <a:gd name="T18" fmla="*/ 213 w 213"/>
              <a:gd name="T19" fmla="*/ 227 h 264"/>
              <a:gd name="T20" fmla="*/ 213 w 213"/>
              <a:gd name="T21" fmla="*/ 0 h 264"/>
              <a:gd name="T22" fmla="*/ 0 w 213"/>
              <a:gd name="T23" fmla="*/ 0 h 264"/>
              <a:gd name="T24" fmla="*/ 179 w 213"/>
              <a:gd name="T25" fmla="*/ 58 h 264"/>
              <a:gd name="T26" fmla="*/ 33 w 213"/>
              <a:gd name="T27" fmla="*/ 58 h 264"/>
              <a:gd name="T28" fmla="*/ 33 w 213"/>
              <a:gd name="T29" fmla="*/ 71 h 264"/>
              <a:gd name="T30" fmla="*/ 179 w 213"/>
              <a:gd name="T31" fmla="*/ 71 h 264"/>
              <a:gd name="T32" fmla="*/ 179 w 213"/>
              <a:gd name="T33" fmla="*/ 58 h 264"/>
              <a:gd name="T34" fmla="*/ 179 w 213"/>
              <a:gd name="T35" fmla="*/ 93 h 264"/>
              <a:gd name="T36" fmla="*/ 33 w 213"/>
              <a:gd name="T37" fmla="*/ 93 h 264"/>
              <a:gd name="T38" fmla="*/ 33 w 213"/>
              <a:gd name="T39" fmla="*/ 106 h 264"/>
              <a:gd name="T40" fmla="*/ 179 w 213"/>
              <a:gd name="T41" fmla="*/ 106 h 264"/>
              <a:gd name="T42" fmla="*/ 179 w 213"/>
              <a:gd name="T43" fmla="*/ 93 h 264"/>
              <a:gd name="T44" fmla="*/ 179 w 213"/>
              <a:gd name="T45" fmla="*/ 128 h 264"/>
              <a:gd name="T46" fmla="*/ 33 w 213"/>
              <a:gd name="T47" fmla="*/ 128 h 264"/>
              <a:gd name="T48" fmla="*/ 33 w 213"/>
              <a:gd name="T49" fmla="*/ 141 h 264"/>
              <a:gd name="T50" fmla="*/ 179 w 213"/>
              <a:gd name="T51" fmla="*/ 141 h 264"/>
              <a:gd name="T52" fmla="*/ 179 w 213"/>
              <a:gd name="T53" fmla="*/ 128 h 264"/>
              <a:gd name="T54" fmla="*/ 179 w 213"/>
              <a:gd name="T55" fmla="*/ 162 h 264"/>
              <a:gd name="T56" fmla="*/ 33 w 213"/>
              <a:gd name="T57" fmla="*/ 162 h 264"/>
              <a:gd name="T58" fmla="*/ 33 w 213"/>
              <a:gd name="T59" fmla="*/ 175 h 264"/>
              <a:gd name="T60" fmla="*/ 179 w 213"/>
              <a:gd name="T61" fmla="*/ 175 h 264"/>
              <a:gd name="T62" fmla="*/ 179 w 213"/>
              <a:gd name="T63" fmla="*/ 162 h 264"/>
              <a:gd name="T64" fmla="*/ 179 w 213"/>
              <a:gd name="T65" fmla="*/ 196 h 264"/>
              <a:gd name="T66" fmla="*/ 33 w 213"/>
              <a:gd name="T67" fmla="*/ 196 h 264"/>
              <a:gd name="T68" fmla="*/ 33 w 213"/>
              <a:gd name="T69" fmla="*/ 209 h 264"/>
              <a:gd name="T70" fmla="*/ 179 w 213"/>
              <a:gd name="T71" fmla="*/ 209 h 264"/>
              <a:gd name="T72" fmla="*/ 179 w 213"/>
              <a:gd name="T73" fmla="*/ 196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3" h="264">
                <a:moveTo>
                  <a:pt x="200" y="227"/>
                </a:moveTo>
                <a:cubicBezTo>
                  <a:pt x="200" y="240"/>
                  <a:pt x="188" y="251"/>
                  <a:pt x="175" y="251"/>
                </a:cubicBezTo>
                <a:cubicBezTo>
                  <a:pt x="13" y="251"/>
                  <a:pt x="13" y="251"/>
                  <a:pt x="13" y="251"/>
                </a:cubicBezTo>
                <a:cubicBezTo>
                  <a:pt x="13" y="12"/>
                  <a:pt x="13" y="12"/>
                  <a:pt x="13" y="12"/>
                </a:cubicBezTo>
                <a:cubicBezTo>
                  <a:pt x="200" y="12"/>
                  <a:pt x="200" y="12"/>
                  <a:pt x="200" y="12"/>
                </a:cubicBezTo>
                <a:lnTo>
                  <a:pt x="200" y="227"/>
                </a:lnTo>
                <a:close/>
                <a:moveTo>
                  <a:pt x="0" y="0"/>
                </a:moveTo>
                <a:cubicBezTo>
                  <a:pt x="0" y="264"/>
                  <a:pt x="0" y="264"/>
                  <a:pt x="0" y="264"/>
                </a:cubicBezTo>
                <a:cubicBezTo>
                  <a:pt x="175" y="264"/>
                  <a:pt x="175" y="264"/>
                  <a:pt x="175" y="264"/>
                </a:cubicBezTo>
                <a:cubicBezTo>
                  <a:pt x="196" y="264"/>
                  <a:pt x="213" y="247"/>
                  <a:pt x="213" y="227"/>
                </a:cubicBezTo>
                <a:cubicBezTo>
                  <a:pt x="213" y="0"/>
                  <a:pt x="213" y="0"/>
                  <a:pt x="213" y="0"/>
                </a:cubicBezTo>
                <a:lnTo>
                  <a:pt x="0" y="0"/>
                </a:lnTo>
                <a:close/>
                <a:moveTo>
                  <a:pt x="179" y="58"/>
                </a:moveTo>
                <a:cubicBezTo>
                  <a:pt x="33" y="58"/>
                  <a:pt x="33" y="58"/>
                  <a:pt x="33" y="58"/>
                </a:cubicBezTo>
                <a:cubicBezTo>
                  <a:pt x="33" y="71"/>
                  <a:pt x="33" y="71"/>
                  <a:pt x="33" y="71"/>
                </a:cubicBezTo>
                <a:cubicBezTo>
                  <a:pt x="179" y="71"/>
                  <a:pt x="179" y="71"/>
                  <a:pt x="179" y="71"/>
                </a:cubicBezTo>
                <a:lnTo>
                  <a:pt x="179" y="58"/>
                </a:lnTo>
                <a:close/>
                <a:moveTo>
                  <a:pt x="179" y="93"/>
                </a:moveTo>
                <a:cubicBezTo>
                  <a:pt x="33" y="93"/>
                  <a:pt x="33" y="93"/>
                  <a:pt x="33" y="93"/>
                </a:cubicBezTo>
                <a:cubicBezTo>
                  <a:pt x="33" y="106"/>
                  <a:pt x="33" y="106"/>
                  <a:pt x="33" y="106"/>
                </a:cubicBezTo>
                <a:cubicBezTo>
                  <a:pt x="179" y="106"/>
                  <a:pt x="179" y="106"/>
                  <a:pt x="179" y="106"/>
                </a:cubicBezTo>
                <a:lnTo>
                  <a:pt x="179" y="93"/>
                </a:lnTo>
                <a:close/>
                <a:moveTo>
                  <a:pt x="179" y="128"/>
                </a:moveTo>
                <a:cubicBezTo>
                  <a:pt x="33" y="128"/>
                  <a:pt x="33" y="128"/>
                  <a:pt x="33" y="128"/>
                </a:cubicBezTo>
                <a:cubicBezTo>
                  <a:pt x="33" y="141"/>
                  <a:pt x="33" y="141"/>
                  <a:pt x="33" y="141"/>
                </a:cubicBezTo>
                <a:cubicBezTo>
                  <a:pt x="179" y="141"/>
                  <a:pt x="179" y="141"/>
                  <a:pt x="179" y="141"/>
                </a:cubicBezTo>
                <a:lnTo>
                  <a:pt x="179" y="128"/>
                </a:lnTo>
                <a:close/>
                <a:moveTo>
                  <a:pt x="179" y="162"/>
                </a:moveTo>
                <a:cubicBezTo>
                  <a:pt x="33" y="162"/>
                  <a:pt x="33" y="162"/>
                  <a:pt x="33" y="162"/>
                </a:cubicBezTo>
                <a:cubicBezTo>
                  <a:pt x="33" y="175"/>
                  <a:pt x="33" y="175"/>
                  <a:pt x="33" y="175"/>
                </a:cubicBezTo>
                <a:cubicBezTo>
                  <a:pt x="179" y="175"/>
                  <a:pt x="179" y="175"/>
                  <a:pt x="179" y="175"/>
                </a:cubicBezTo>
                <a:lnTo>
                  <a:pt x="179" y="162"/>
                </a:lnTo>
                <a:close/>
                <a:moveTo>
                  <a:pt x="179" y="196"/>
                </a:moveTo>
                <a:cubicBezTo>
                  <a:pt x="33" y="196"/>
                  <a:pt x="33" y="196"/>
                  <a:pt x="33" y="196"/>
                </a:cubicBezTo>
                <a:cubicBezTo>
                  <a:pt x="33" y="209"/>
                  <a:pt x="33" y="209"/>
                  <a:pt x="33" y="209"/>
                </a:cubicBezTo>
                <a:cubicBezTo>
                  <a:pt x="179" y="209"/>
                  <a:pt x="179" y="209"/>
                  <a:pt x="179" y="209"/>
                </a:cubicBezTo>
                <a:lnTo>
                  <a:pt x="179" y="196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4" name="Freeform 167"/>
          <p:cNvSpPr>
            <a:spLocks noEditPoints="1"/>
          </p:cNvSpPr>
          <p:nvPr/>
        </p:nvSpPr>
        <p:spPr bwMode="auto">
          <a:xfrm>
            <a:off x="6440488" y="2670175"/>
            <a:ext cx="519113" cy="485775"/>
          </a:xfrm>
          <a:custGeom>
            <a:avLst/>
            <a:gdLst>
              <a:gd name="T0" fmla="*/ 189 w 241"/>
              <a:gd name="T1" fmla="*/ 151 h 225"/>
              <a:gd name="T2" fmla="*/ 209 w 241"/>
              <a:gd name="T3" fmla="*/ 164 h 225"/>
              <a:gd name="T4" fmla="*/ 172 w 241"/>
              <a:gd name="T5" fmla="*/ 151 h 225"/>
              <a:gd name="T6" fmla="*/ 152 w 241"/>
              <a:gd name="T7" fmla="*/ 164 h 225"/>
              <a:gd name="T8" fmla="*/ 172 w 241"/>
              <a:gd name="T9" fmla="*/ 151 h 225"/>
              <a:gd name="T10" fmla="*/ 115 w 241"/>
              <a:gd name="T11" fmla="*/ 151 h 225"/>
              <a:gd name="T12" fmla="*/ 135 w 241"/>
              <a:gd name="T13" fmla="*/ 164 h 225"/>
              <a:gd name="T14" fmla="*/ 209 w 241"/>
              <a:gd name="T15" fmla="*/ 116 h 225"/>
              <a:gd name="T16" fmla="*/ 189 w 241"/>
              <a:gd name="T17" fmla="*/ 129 h 225"/>
              <a:gd name="T18" fmla="*/ 209 w 241"/>
              <a:gd name="T19" fmla="*/ 116 h 225"/>
              <a:gd name="T20" fmla="*/ 152 w 241"/>
              <a:gd name="T21" fmla="*/ 116 h 225"/>
              <a:gd name="T22" fmla="*/ 172 w 241"/>
              <a:gd name="T23" fmla="*/ 129 h 225"/>
              <a:gd name="T24" fmla="*/ 135 w 241"/>
              <a:gd name="T25" fmla="*/ 116 h 225"/>
              <a:gd name="T26" fmla="*/ 115 w 241"/>
              <a:gd name="T27" fmla="*/ 129 h 225"/>
              <a:gd name="T28" fmla="*/ 135 w 241"/>
              <a:gd name="T29" fmla="*/ 116 h 225"/>
              <a:gd name="T30" fmla="*/ 189 w 241"/>
              <a:gd name="T31" fmla="*/ 82 h 225"/>
              <a:gd name="T32" fmla="*/ 209 w 241"/>
              <a:gd name="T33" fmla="*/ 95 h 225"/>
              <a:gd name="T34" fmla="*/ 172 w 241"/>
              <a:gd name="T35" fmla="*/ 82 h 225"/>
              <a:gd name="T36" fmla="*/ 152 w 241"/>
              <a:gd name="T37" fmla="*/ 95 h 225"/>
              <a:gd name="T38" fmla="*/ 172 w 241"/>
              <a:gd name="T39" fmla="*/ 82 h 225"/>
              <a:gd name="T40" fmla="*/ 115 w 241"/>
              <a:gd name="T41" fmla="*/ 82 h 225"/>
              <a:gd name="T42" fmla="*/ 135 w 241"/>
              <a:gd name="T43" fmla="*/ 95 h 225"/>
              <a:gd name="T44" fmla="*/ 209 w 241"/>
              <a:gd name="T45" fmla="*/ 47 h 225"/>
              <a:gd name="T46" fmla="*/ 189 w 241"/>
              <a:gd name="T47" fmla="*/ 60 h 225"/>
              <a:gd name="T48" fmla="*/ 209 w 241"/>
              <a:gd name="T49" fmla="*/ 47 h 225"/>
              <a:gd name="T50" fmla="*/ 152 w 241"/>
              <a:gd name="T51" fmla="*/ 47 h 225"/>
              <a:gd name="T52" fmla="*/ 172 w 241"/>
              <a:gd name="T53" fmla="*/ 60 h 225"/>
              <a:gd name="T54" fmla="*/ 135 w 241"/>
              <a:gd name="T55" fmla="*/ 47 h 225"/>
              <a:gd name="T56" fmla="*/ 115 w 241"/>
              <a:gd name="T57" fmla="*/ 60 h 225"/>
              <a:gd name="T58" fmla="*/ 135 w 241"/>
              <a:gd name="T59" fmla="*/ 47 h 225"/>
              <a:gd name="T60" fmla="*/ 40 w 241"/>
              <a:gd name="T61" fmla="*/ 183 h 225"/>
              <a:gd name="T62" fmla="*/ 88 w 241"/>
              <a:gd name="T63" fmla="*/ 37 h 225"/>
              <a:gd name="T64" fmla="*/ 101 w 241"/>
              <a:gd name="T65" fmla="*/ 24 h 225"/>
              <a:gd name="T66" fmla="*/ 27 w 241"/>
              <a:gd name="T67" fmla="*/ 196 h 225"/>
              <a:gd name="T68" fmla="*/ 101 w 241"/>
              <a:gd name="T69" fmla="*/ 24 h 225"/>
              <a:gd name="T70" fmla="*/ 204 w 241"/>
              <a:gd name="T71" fmla="*/ 212 h 225"/>
              <a:gd name="T72" fmla="*/ 12 w 241"/>
              <a:gd name="T73" fmla="*/ 13 h 225"/>
              <a:gd name="T74" fmla="*/ 228 w 241"/>
              <a:gd name="T75" fmla="*/ 186 h 225"/>
              <a:gd name="T76" fmla="*/ 0 w 241"/>
              <a:gd name="T77" fmla="*/ 225 h 225"/>
              <a:gd name="T78" fmla="*/ 241 w 241"/>
              <a:gd name="T79" fmla="*/ 186 h 225"/>
              <a:gd name="T80" fmla="*/ 0 w 241"/>
              <a:gd name="T81" fmla="*/ 0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41" h="225">
                <a:moveTo>
                  <a:pt x="209" y="151"/>
                </a:moveTo>
                <a:cubicBezTo>
                  <a:pt x="189" y="151"/>
                  <a:pt x="189" y="151"/>
                  <a:pt x="189" y="151"/>
                </a:cubicBezTo>
                <a:cubicBezTo>
                  <a:pt x="189" y="164"/>
                  <a:pt x="189" y="164"/>
                  <a:pt x="189" y="164"/>
                </a:cubicBezTo>
                <a:cubicBezTo>
                  <a:pt x="209" y="164"/>
                  <a:pt x="209" y="164"/>
                  <a:pt x="209" y="164"/>
                </a:cubicBezTo>
                <a:lnTo>
                  <a:pt x="209" y="151"/>
                </a:lnTo>
                <a:close/>
                <a:moveTo>
                  <a:pt x="172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52" y="164"/>
                  <a:pt x="152" y="164"/>
                  <a:pt x="152" y="164"/>
                </a:cubicBezTo>
                <a:cubicBezTo>
                  <a:pt x="172" y="164"/>
                  <a:pt x="172" y="164"/>
                  <a:pt x="172" y="164"/>
                </a:cubicBezTo>
                <a:lnTo>
                  <a:pt x="172" y="151"/>
                </a:lnTo>
                <a:close/>
                <a:moveTo>
                  <a:pt x="135" y="151"/>
                </a:moveTo>
                <a:cubicBezTo>
                  <a:pt x="115" y="151"/>
                  <a:pt x="115" y="151"/>
                  <a:pt x="115" y="151"/>
                </a:cubicBezTo>
                <a:cubicBezTo>
                  <a:pt x="115" y="164"/>
                  <a:pt x="115" y="164"/>
                  <a:pt x="115" y="164"/>
                </a:cubicBezTo>
                <a:cubicBezTo>
                  <a:pt x="135" y="164"/>
                  <a:pt x="135" y="164"/>
                  <a:pt x="135" y="164"/>
                </a:cubicBezTo>
                <a:lnTo>
                  <a:pt x="135" y="151"/>
                </a:lnTo>
                <a:close/>
                <a:moveTo>
                  <a:pt x="209" y="116"/>
                </a:moveTo>
                <a:cubicBezTo>
                  <a:pt x="189" y="116"/>
                  <a:pt x="189" y="116"/>
                  <a:pt x="189" y="116"/>
                </a:cubicBezTo>
                <a:cubicBezTo>
                  <a:pt x="189" y="129"/>
                  <a:pt x="189" y="129"/>
                  <a:pt x="189" y="129"/>
                </a:cubicBezTo>
                <a:cubicBezTo>
                  <a:pt x="209" y="129"/>
                  <a:pt x="209" y="129"/>
                  <a:pt x="209" y="129"/>
                </a:cubicBezTo>
                <a:lnTo>
                  <a:pt x="209" y="116"/>
                </a:lnTo>
                <a:close/>
                <a:moveTo>
                  <a:pt x="172" y="116"/>
                </a:moveTo>
                <a:cubicBezTo>
                  <a:pt x="152" y="116"/>
                  <a:pt x="152" y="116"/>
                  <a:pt x="152" y="116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172" y="129"/>
                  <a:pt x="172" y="129"/>
                  <a:pt x="172" y="129"/>
                </a:cubicBezTo>
                <a:lnTo>
                  <a:pt x="172" y="116"/>
                </a:lnTo>
                <a:close/>
                <a:moveTo>
                  <a:pt x="135" y="116"/>
                </a:moveTo>
                <a:cubicBezTo>
                  <a:pt x="115" y="116"/>
                  <a:pt x="115" y="116"/>
                  <a:pt x="115" y="116"/>
                </a:cubicBezTo>
                <a:cubicBezTo>
                  <a:pt x="115" y="129"/>
                  <a:pt x="115" y="129"/>
                  <a:pt x="115" y="129"/>
                </a:cubicBezTo>
                <a:cubicBezTo>
                  <a:pt x="135" y="129"/>
                  <a:pt x="135" y="129"/>
                  <a:pt x="135" y="129"/>
                </a:cubicBezTo>
                <a:lnTo>
                  <a:pt x="135" y="116"/>
                </a:lnTo>
                <a:close/>
                <a:moveTo>
                  <a:pt x="209" y="82"/>
                </a:moveTo>
                <a:cubicBezTo>
                  <a:pt x="189" y="82"/>
                  <a:pt x="189" y="82"/>
                  <a:pt x="189" y="82"/>
                </a:cubicBezTo>
                <a:cubicBezTo>
                  <a:pt x="189" y="95"/>
                  <a:pt x="189" y="95"/>
                  <a:pt x="189" y="95"/>
                </a:cubicBezTo>
                <a:cubicBezTo>
                  <a:pt x="209" y="95"/>
                  <a:pt x="209" y="95"/>
                  <a:pt x="209" y="95"/>
                </a:cubicBezTo>
                <a:lnTo>
                  <a:pt x="209" y="82"/>
                </a:lnTo>
                <a:close/>
                <a:moveTo>
                  <a:pt x="172" y="82"/>
                </a:moveTo>
                <a:cubicBezTo>
                  <a:pt x="152" y="82"/>
                  <a:pt x="152" y="82"/>
                  <a:pt x="152" y="82"/>
                </a:cubicBezTo>
                <a:cubicBezTo>
                  <a:pt x="152" y="95"/>
                  <a:pt x="152" y="95"/>
                  <a:pt x="152" y="95"/>
                </a:cubicBezTo>
                <a:cubicBezTo>
                  <a:pt x="172" y="95"/>
                  <a:pt x="172" y="95"/>
                  <a:pt x="172" y="95"/>
                </a:cubicBezTo>
                <a:lnTo>
                  <a:pt x="172" y="82"/>
                </a:lnTo>
                <a:close/>
                <a:moveTo>
                  <a:pt x="135" y="82"/>
                </a:moveTo>
                <a:cubicBezTo>
                  <a:pt x="115" y="82"/>
                  <a:pt x="115" y="82"/>
                  <a:pt x="115" y="82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35" y="95"/>
                  <a:pt x="135" y="95"/>
                  <a:pt x="135" y="95"/>
                </a:cubicBezTo>
                <a:lnTo>
                  <a:pt x="135" y="82"/>
                </a:lnTo>
                <a:close/>
                <a:moveTo>
                  <a:pt x="209" y="47"/>
                </a:moveTo>
                <a:cubicBezTo>
                  <a:pt x="189" y="47"/>
                  <a:pt x="189" y="47"/>
                  <a:pt x="189" y="47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209" y="60"/>
                  <a:pt x="209" y="60"/>
                  <a:pt x="209" y="60"/>
                </a:cubicBezTo>
                <a:lnTo>
                  <a:pt x="209" y="47"/>
                </a:lnTo>
                <a:close/>
                <a:moveTo>
                  <a:pt x="172" y="47"/>
                </a:moveTo>
                <a:cubicBezTo>
                  <a:pt x="152" y="47"/>
                  <a:pt x="152" y="47"/>
                  <a:pt x="152" y="47"/>
                </a:cubicBezTo>
                <a:cubicBezTo>
                  <a:pt x="152" y="60"/>
                  <a:pt x="152" y="60"/>
                  <a:pt x="152" y="60"/>
                </a:cubicBezTo>
                <a:cubicBezTo>
                  <a:pt x="172" y="60"/>
                  <a:pt x="172" y="60"/>
                  <a:pt x="172" y="60"/>
                </a:cubicBezTo>
                <a:lnTo>
                  <a:pt x="172" y="47"/>
                </a:lnTo>
                <a:close/>
                <a:moveTo>
                  <a:pt x="135" y="47"/>
                </a:moveTo>
                <a:cubicBezTo>
                  <a:pt x="115" y="47"/>
                  <a:pt x="115" y="47"/>
                  <a:pt x="115" y="47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35" y="60"/>
                  <a:pt x="135" y="60"/>
                  <a:pt x="135" y="60"/>
                </a:cubicBezTo>
                <a:lnTo>
                  <a:pt x="135" y="47"/>
                </a:lnTo>
                <a:close/>
                <a:moveTo>
                  <a:pt x="88" y="183"/>
                </a:moveTo>
                <a:cubicBezTo>
                  <a:pt x="40" y="183"/>
                  <a:pt x="40" y="183"/>
                  <a:pt x="40" y="183"/>
                </a:cubicBezTo>
                <a:cubicBezTo>
                  <a:pt x="40" y="37"/>
                  <a:pt x="40" y="37"/>
                  <a:pt x="40" y="37"/>
                </a:cubicBezTo>
                <a:cubicBezTo>
                  <a:pt x="88" y="37"/>
                  <a:pt x="88" y="37"/>
                  <a:pt x="88" y="37"/>
                </a:cubicBezTo>
                <a:lnTo>
                  <a:pt x="88" y="183"/>
                </a:lnTo>
                <a:close/>
                <a:moveTo>
                  <a:pt x="101" y="24"/>
                </a:moveTo>
                <a:cubicBezTo>
                  <a:pt x="27" y="24"/>
                  <a:pt x="27" y="24"/>
                  <a:pt x="27" y="24"/>
                </a:cubicBezTo>
                <a:cubicBezTo>
                  <a:pt x="27" y="196"/>
                  <a:pt x="27" y="196"/>
                  <a:pt x="27" y="196"/>
                </a:cubicBezTo>
                <a:cubicBezTo>
                  <a:pt x="101" y="196"/>
                  <a:pt x="101" y="196"/>
                  <a:pt x="101" y="196"/>
                </a:cubicBezTo>
                <a:lnTo>
                  <a:pt x="101" y="24"/>
                </a:lnTo>
                <a:close/>
                <a:moveTo>
                  <a:pt x="228" y="186"/>
                </a:moveTo>
                <a:cubicBezTo>
                  <a:pt x="228" y="201"/>
                  <a:pt x="217" y="212"/>
                  <a:pt x="204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12" y="13"/>
                  <a:pt x="12" y="13"/>
                  <a:pt x="12" y="13"/>
                </a:cubicBezTo>
                <a:cubicBezTo>
                  <a:pt x="228" y="13"/>
                  <a:pt x="228" y="13"/>
                  <a:pt x="228" y="13"/>
                </a:cubicBezTo>
                <a:lnTo>
                  <a:pt x="228" y="186"/>
                </a:lnTo>
                <a:close/>
                <a:moveTo>
                  <a:pt x="0" y="0"/>
                </a:moveTo>
                <a:cubicBezTo>
                  <a:pt x="0" y="225"/>
                  <a:pt x="0" y="225"/>
                  <a:pt x="0" y="225"/>
                </a:cubicBezTo>
                <a:cubicBezTo>
                  <a:pt x="204" y="225"/>
                  <a:pt x="204" y="225"/>
                  <a:pt x="204" y="225"/>
                </a:cubicBezTo>
                <a:cubicBezTo>
                  <a:pt x="224" y="225"/>
                  <a:pt x="241" y="208"/>
                  <a:pt x="241" y="186"/>
                </a:cubicBezTo>
                <a:cubicBezTo>
                  <a:pt x="241" y="0"/>
                  <a:pt x="241" y="0"/>
                  <a:pt x="241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5" name="Freeform 168"/>
          <p:cNvSpPr>
            <a:spLocks noEditPoints="1"/>
          </p:cNvSpPr>
          <p:nvPr/>
        </p:nvSpPr>
        <p:spPr bwMode="auto">
          <a:xfrm>
            <a:off x="738188" y="3763963"/>
            <a:ext cx="534988" cy="754063"/>
          </a:xfrm>
          <a:custGeom>
            <a:avLst/>
            <a:gdLst>
              <a:gd name="T0" fmla="*/ 235 w 248"/>
              <a:gd name="T1" fmla="*/ 191 h 350"/>
              <a:gd name="T2" fmla="*/ 187 w 248"/>
              <a:gd name="T3" fmla="*/ 199 h 350"/>
              <a:gd name="T4" fmla="*/ 133 w 248"/>
              <a:gd name="T5" fmla="*/ 189 h 350"/>
              <a:gd name="T6" fmla="*/ 75 w 248"/>
              <a:gd name="T7" fmla="*/ 178 h 350"/>
              <a:gd name="T8" fmla="*/ 26 w 248"/>
              <a:gd name="T9" fmla="*/ 186 h 350"/>
              <a:gd name="T10" fmla="*/ 26 w 248"/>
              <a:gd name="T11" fmla="*/ 60 h 350"/>
              <a:gd name="T12" fmla="*/ 75 w 248"/>
              <a:gd name="T13" fmla="*/ 51 h 350"/>
              <a:gd name="T14" fmla="*/ 128 w 248"/>
              <a:gd name="T15" fmla="*/ 61 h 350"/>
              <a:gd name="T16" fmla="*/ 187 w 248"/>
              <a:gd name="T17" fmla="*/ 72 h 350"/>
              <a:gd name="T18" fmla="*/ 235 w 248"/>
              <a:gd name="T19" fmla="*/ 65 h 350"/>
              <a:gd name="T20" fmla="*/ 235 w 248"/>
              <a:gd name="T21" fmla="*/ 191 h 350"/>
              <a:gd name="T22" fmla="*/ 20 w 248"/>
              <a:gd name="T23" fmla="*/ 12 h 350"/>
              <a:gd name="T24" fmla="*/ 27 w 248"/>
              <a:gd name="T25" fmla="*/ 19 h 350"/>
              <a:gd name="T26" fmla="*/ 20 w 248"/>
              <a:gd name="T27" fmla="*/ 26 h 350"/>
              <a:gd name="T28" fmla="*/ 13 w 248"/>
              <a:gd name="T29" fmla="*/ 19 h 350"/>
              <a:gd name="T30" fmla="*/ 20 w 248"/>
              <a:gd name="T31" fmla="*/ 12 h 350"/>
              <a:gd name="T32" fmla="*/ 248 w 248"/>
              <a:gd name="T33" fmla="*/ 46 h 350"/>
              <a:gd name="T34" fmla="*/ 239 w 248"/>
              <a:gd name="T35" fmla="*/ 50 h 350"/>
              <a:gd name="T36" fmla="*/ 187 w 248"/>
              <a:gd name="T37" fmla="*/ 60 h 350"/>
              <a:gd name="T38" fmla="*/ 133 w 248"/>
              <a:gd name="T39" fmla="*/ 50 h 350"/>
              <a:gd name="T40" fmla="*/ 75 w 248"/>
              <a:gd name="T41" fmla="*/ 39 h 350"/>
              <a:gd name="T42" fmla="*/ 26 w 248"/>
              <a:gd name="T43" fmla="*/ 46 h 350"/>
              <a:gd name="T44" fmla="*/ 26 w 248"/>
              <a:gd name="T45" fmla="*/ 37 h 350"/>
              <a:gd name="T46" fmla="*/ 40 w 248"/>
              <a:gd name="T47" fmla="*/ 19 h 350"/>
              <a:gd name="T48" fmla="*/ 20 w 248"/>
              <a:gd name="T49" fmla="*/ 0 h 350"/>
              <a:gd name="T50" fmla="*/ 0 w 248"/>
              <a:gd name="T51" fmla="*/ 19 h 350"/>
              <a:gd name="T52" fmla="*/ 13 w 248"/>
              <a:gd name="T53" fmla="*/ 37 h 350"/>
              <a:gd name="T54" fmla="*/ 13 w 248"/>
              <a:gd name="T55" fmla="*/ 350 h 350"/>
              <a:gd name="T56" fmla="*/ 26 w 248"/>
              <a:gd name="T57" fmla="*/ 350 h 350"/>
              <a:gd name="T58" fmla="*/ 26 w 248"/>
              <a:gd name="T59" fmla="*/ 199 h 350"/>
              <a:gd name="T60" fmla="*/ 75 w 248"/>
              <a:gd name="T61" fmla="*/ 191 h 350"/>
              <a:gd name="T62" fmla="*/ 128 w 248"/>
              <a:gd name="T63" fmla="*/ 201 h 350"/>
              <a:gd name="T64" fmla="*/ 187 w 248"/>
              <a:gd name="T65" fmla="*/ 212 h 350"/>
              <a:gd name="T66" fmla="*/ 244 w 248"/>
              <a:gd name="T67" fmla="*/ 201 h 350"/>
              <a:gd name="T68" fmla="*/ 248 w 248"/>
              <a:gd name="T69" fmla="*/ 199 h 350"/>
              <a:gd name="T70" fmla="*/ 248 w 248"/>
              <a:gd name="T71" fmla="*/ 55 h 350"/>
              <a:gd name="T72" fmla="*/ 248 w 248"/>
              <a:gd name="T73" fmla="*/ 46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48" h="350">
                <a:moveTo>
                  <a:pt x="235" y="191"/>
                </a:moveTo>
                <a:cubicBezTo>
                  <a:pt x="228" y="194"/>
                  <a:pt x="210" y="199"/>
                  <a:pt x="187" y="199"/>
                </a:cubicBezTo>
                <a:cubicBezTo>
                  <a:pt x="168" y="199"/>
                  <a:pt x="150" y="195"/>
                  <a:pt x="133" y="189"/>
                </a:cubicBezTo>
                <a:cubicBezTo>
                  <a:pt x="114" y="182"/>
                  <a:pt x="95" y="178"/>
                  <a:pt x="75" y="178"/>
                </a:cubicBezTo>
                <a:cubicBezTo>
                  <a:pt x="53" y="178"/>
                  <a:pt x="36" y="182"/>
                  <a:pt x="26" y="186"/>
                </a:cubicBezTo>
                <a:cubicBezTo>
                  <a:pt x="26" y="60"/>
                  <a:pt x="26" y="60"/>
                  <a:pt x="26" y="60"/>
                </a:cubicBezTo>
                <a:cubicBezTo>
                  <a:pt x="34" y="57"/>
                  <a:pt x="51" y="51"/>
                  <a:pt x="75" y="51"/>
                </a:cubicBezTo>
                <a:cubicBezTo>
                  <a:pt x="93" y="51"/>
                  <a:pt x="111" y="55"/>
                  <a:pt x="128" y="61"/>
                </a:cubicBezTo>
                <a:cubicBezTo>
                  <a:pt x="147" y="68"/>
                  <a:pt x="167" y="72"/>
                  <a:pt x="187" y="72"/>
                </a:cubicBezTo>
                <a:cubicBezTo>
                  <a:pt x="208" y="72"/>
                  <a:pt x="225" y="68"/>
                  <a:pt x="235" y="65"/>
                </a:cubicBezTo>
                <a:lnTo>
                  <a:pt x="235" y="191"/>
                </a:lnTo>
                <a:close/>
                <a:moveTo>
                  <a:pt x="20" y="12"/>
                </a:moveTo>
                <a:cubicBezTo>
                  <a:pt x="23" y="12"/>
                  <a:pt x="27" y="15"/>
                  <a:pt x="27" y="19"/>
                </a:cubicBezTo>
                <a:cubicBezTo>
                  <a:pt x="27" y="23"/>
                  <a:pt x="23" y="26"/>
                  <a:pt x="20" y="26"/>
                </a:cubicBezTo>
                <a:cubicBezTo>
                  <a:pt x="16" y="26"/>
                  <a:pt x="13" y="23"/>
                  <a:pt x="13" y="19"/>
                </a:cubicBezTo>
                <a:cubicBezTo>
                  <a:pt x="13" y="15"/>
                  <a:pt x="16" y="12"/>
                  <a:pt x="20" y="12"/>
                </a:cubicBezTo>
                <a:close/>
                <a:moveTo>
                  <a:pt x="248" y="46"/>
                </a:moveTo>
                <a:cubicBezTo>
                  <a:pt x="239" y="50"/>
                  <a:pt x="239" y="50"/>
                  <a:pt x="239" y="50"/>
                </a:cubicBezTo>
                <a:cubicBezTo>
                  <a:pt x="238" y="50"/>
                  <a:pt x="217" y="60"/>
                  <a:pt x="187" y="60"/>
                </a:cubicBezTo>
                <a:cubicBezTo>
                  <a:pt x="168" y="60"/>
                  <a:pt x="150" y="56"/>
                  <a:pt x="133" y="50"/>
                </a:cubicBezTo>
                <a:cubicBezTo>
                  <a:pt x="114" y="42"/>
                  <a:pt x="95" y="39"/>
                  <a:pt x="75" y="39"/>
                </a:cubicBezTo>
                <a:cubicBezTo>
                  <a:pt x="53" y="39"/>
                  <a:pt x="36" y="43"/>
                  <a:pt x="26" y="46"/>
                </a:cubicBezTo>
                <a:cubicBezTo>
                  <a:pt x="26" y="37"/>
                  <a:pt x="26" y="37"/>
                  <a:pt x="26" y="37"/>
                </a:cubicBezTo>
                <a:cubicBezTo>
                  <a:pt x="34" y="34"/>
                  <a:pt x="40" y="27"/>
                  <a:pt x="40" y="19"/>
                </a:cubicBezTo>
                <a:cubicBezTo>
                  <a:pt x="40" y="8"/>
                  <a:pt x="31" y="0"/>
                  <a:pt x="20" y="0"/>
                </a:cubicBezTo>
                <a:cubicBezTo>
                  <a:pt x="9" y="0"/>
                  <a:pt x="0" y="8"/>
                  <a:pt x="0" y="19"/>
                </a:cubicBezTo>
                <a:cubicBezTo>
                  <a:pt x="0" y="27"/>
                  <a:pt x="6" y="34"/>
                  <a:pt x="13" y="37"/>
                </a:cubicBezTo>
                <a:cubicBezTo>
                  <a:pt x="13" y="350"/>
                  <a:pt x="13" y="350"/>
                  <a:pt x="13" y="350"/>
                </a:cubicBezTo>
                <a:cubicBezTo>
                  <a:pt x="26" y="350"/>
                  <a:pt x="26" y="350"/>
                  <a:pt x="26" y="350"/>
                </a:cubicBezTo>
                <a:cubicBezTo>
                  <a:pt x="26" y="199"/>
                  <a:pt x="26" y="199"/>
                  <a:pt x="26" y="199"/>
                </a:cubicBezTo>
                <a:cubicBezTo>
                  <a:pt x="34" y="196"/>
                  <a:pt x="51" y="191"/>
                  <a:pt x="75" y="191"/>
                </a:cubicBezTo>
                <a:cubicBezTo>
                  <a:pt x="93" y="191"/>
                  <a:pt x="111" y="194"/>
                  <a:pt x="128" y="201"/>
                </a:cubicBezTo>
                <a:cubicBezTo>
                  <a:pt x="147" y="208"/>
                  <a:pt x="167" y="212"/>
                  <a:pt x="187" y="212"/>
                </a:cubicBezTo>
                <a:cubicBezTo>
                  <a:pt x="220" y="212"/>
                  <a:pt x="243" y="201"/>
                  <a:pt x="244" y="201"/>
                </a:cubicBezTo>
                <a:cubicBezTo>
                  <a:pt x="248" y="199"/>
                  <a:pt x="248" y="199"/>
                  <a:pt x="248" y="199"/>
                </a:cubicBezTo>
                <a:cubicBezTo>
                  <a:pt x="248" y="55"/>
                  <a:pt x="248" y="55"/>
                  <a:pt x="248" y="55"/>
                </a:cubicBezTo>
                <a:lnTo>
                  <a:pt x="248" y="46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6" name="Freeform 169"/>
          <p:cNvSpPr>
            <a:spLocks noEditPoints="1"/>
          </p:cNvSpPr>
          <p:nvPr/>
        </p:nvSpPr>
        <p:spPr bwMode="auto">
          <a:xfrm>
            <a:off x="3949701" y="1506538"/>
            <a:ext cx="630238" cy="595313"/>
          </a:xfrm>
          <a:custGeom>
            <a:avLst/>
            <a:gdLst>
              <a:gd name="T0" fmla="*/ 275 w 293"/>
              <a:gd name="T1" fmla="*/ 236 h 276"/>
              <a:gd name="T2" fmla="*/ 163 w 293"/>
              <a:gd name="T3" fmla="*/ 191 h 276"/>
              <a:gd name="T4" fmla="*/ 224 w 293"/>
              <a:gd name="T5" fmla="*/ 205 h 276"/>
              <a:gd name="T6" fmla="*/ 293 w 293"/>
              <a:gd name="T7" fmla="*/ 237 h 276"/>
              <a:gd name="T8" fmla="*/ 217 w 293"/>
              <a:gd name="T9" fmla="*/ 173 h 276"/>
              <a:gd name="T10" fmla="*/ 177 w 293"/>
              <a:gd name="T11" fmla="*/ 121 h 276"/>
              <a:gd name="T12" fmla="*/ 217 w 293"/>
              <a:gd name="T13" fmla="*/ 129 h 276"/>
              <a:gd name="T14" fmla="*/ 230 w 293"/>
              <a:gd name="T15" fmla="*/ 129 h 276"/>
              <a:gd name="T16" fmla="*/ 163 w 293"/>
              <a:gd name="T17" fmla="*/ 107 h 276"/>
              <a:gd name="T18" fmla="*/ 230 w 293"/>
              <a:gd name="T19" fmla="*/ 187 h 276"/>
              <a:gd name="T20" fmla="*/ 188 w 293"/>
              <a:gd name="T21" fmla="*/ 262 h 276"/>
              <a:gd name="T22" fmla="*/ 156 w 293"/>
              <a:gd name="T23" fmla="*/ 153 h 276"/>
              <a:gd name="T24" fmla="*/ 115 w 293"/>
              <a:gd name="T25" fmla="*/ 203 h 276"/>
              <a:gd name="T26" fmla="*/ 250 w 293"/>
              <a:gd name="T27" fmla="*/ 240 h 276"/>
              <a:gd name="T28" fmla="*/ 188 w 293"/>
              <a:gd name="T29" fmla="*/ 262 h 276"/>
              <a:gd name="T30" fmla="*/ 213 w 293"/>
              <a:gd name="T31" fmla="*/ 70 h 276"/>
              <a:gd name="T32" fmla="*/ 181 w 293"/>
              <a:gd name="T33" fmla="*/ 70 h 276"/>
              <a:gd name="T34" fmla="*/ 197 w 293"/>
              <a:gd name="T35" fmla="*/ 100 h 276"/>
              <a:gd name="T36" fmla="*/ 197 w 293"/>
              <a:gd name="T37" fmla="*/ 39 h 276"/>
              <a:gd name="T38" fmla="*/ 197 w 293"/>
              <a:gd name="T39" fmla="*/ 100 h 276"/>
              <a:gd name="T40" fmla="*/ 75 w 293"/>
              <a:gd name="T41" fmla="*/ 32 h 276"/>
              <a:gd name="T42" fmla="*/ 40 w 293"/>
              <a:gd name="T43" fmla="*/ 32 h 276"/>
              <a:gd name="T44" fmla="*/ 58 w 293"/>
              <a:gd name="T45" fmla="*/ 64 h 276"/>
              <a:gd name="T46" fmla="*/ 58 w 293"/>
              <a:gd name="T47" fmla="*/ 0 h 276"/>
              <a:gd name="T48" fmla="*/ 58 w 293"/>
              <a:gd name="T49" fmla="*/ 64 h 276"/>
              <a:gd name="T50" fmla="*/ 66 w 293"/>
              <a:gd name="T51" fmla="*/ 261 h 276"/>
              <a:gd name="T52" fmla="*/ 42 w 293"/>
              <a:gd name="T53" fmla="*/ 223 h 276"/>
              <a:gd name="T54" fmla="*/ 28 w 293"/>
              <a:gd name="T55" fmla="*/ 100 h 276"/>
              <a:gd name="T56" fmla="*/ 77 w 293"/>
              <a:gd name="T57" fmla="*/ 85 h 276"/>
              <a:gd name="T58" fmla="*/ 66 w 293"/>
              <a:gd name="T59" fmla="*/ 223 h 276"/>
              <a:gd name="T60" fmla="*/ 15 w 293"/>
              <a:gd name="T61" fmla="*/ 99 h 276"/>
              <a:gd name="T62" fmla="*/ 28 w 293"/>
              <a:gd name="T63" fmla="*/ 237 h 276"/>
              <a:gd name="T64" fmla="*/ 80 w 293"/>
              <a:gd name="T65" fmla="*/ 275 h 276"/>
              <a:gd name="T66" fmla="*/ 108 w 293"/>
              <a:gd name="T67" fmla="*/ 237 h 276"/>
              <a:gd name="T68" fmla="*/ 45 w 293"/>
              <a:gd name="T69" fmla="*/ 71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93" h="276">
                <a:moveTo>
                  <a:pt x="284" y="227"/>
                </a:moveTo>
                <a:cubicBezTo>
                  <a:pt x="275" y="236"/>
                  <a:pt x="275" y="236"/>
                  <a:pt x="275" y="236"/>
                </a:cubicBezTo>
                <a:cubicBezTo>
                  <a:pt x="230" y="191"/>
                  <a:pt x="230" y="191"/>
                  <a:pt x="230" y="191"/>
                </a:cubicBezTo>
                <a:cubicBezTo>
                  <a:pt x="163" y="191"/>
                  <a:pt x="163" y="191"/>
                  <a:pt x="163" y="191"/>
                </a:cubicBezTo>
                <a:cubicBezTo>
                  <a:pt x="163" y="205"/>
                  <a:pt x="163" y="205"/>
                  <a:pt x="163" y="205"/>
                </a:cubicBezTo>
                <a:cubicBezTo>
                  <a:pt x="224" y="205"/>
                  <a:pt x="224" y="205"/>
                  <a:pt x="224" y="205"/>
                </a:cubicBezTo>
                <a:cubicBezTo>
                  <a:pt x="274" y="255"/>
                  <a:pt x="274" y="255"/>
                  <a:pt x="274" y="255"/>
                </a:cubicBezTo>
                <a:cubicBezTo>
                  <a:pt x="293" y="237"/>
                  <a:pt x="293" y="237"/>
                  <a:pt x="293" y="237"/>
                </a:cubicBezTo>
                <a:lnTo>
                  <a:pt x="284" y="227"/>
                </a:lnTo>
                <a:close/>
                <a:moveTo>
                  <a:pt x="217" y="173"/>
                </a:moveTo>
                <a:cubicBezTo>
                  <a:pt x="177" y="173"/>
                  <a:pt x="177" y="173"/>
                  <a:pt x="177" y="173"/>
                </a:cubicBezTo>
                <a:cubicBezTo>
                  <a:pt x="177" y="121"/>
                  <a:pt x="177" y="121"/>
                  <a:pt x="177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14" y="121"/>
                  <a:pt x="217" y="124"/>
                  <a:pt x="217" y="129"/>
                </a:cubicBezTo>
                <a:lnTo>
                  <a:pt x="217" y="173"/>
                </a:lnTo>
                <a:close/>
                <a:moveTo>
                  <a:pt x="230" y="129"/>
                </a:moveTo>
                <a:cubicBezTo>
                  <a:pt x="230" y="117"/>
                  <a:pt x="221" y="107"/>
                  <a:pt x="209" y="107"/>
                </a:cubicBezTo>
                <a:cubicBezTo>
                  <a:pt x="163" y="107"/>
                  <a:pt x="163" y="107"/>
                  <a:pt x="163" y="107"/>
                </a:cubicBezTo>
                <a:cubicBezTo>
                  <a:pt x="163" y="187"/>
                  <a:pt x="163" y="187"/>
                  <a:pt x="163" y="187"/>
                </a:cubicBezTo>
                <a:cubicBezTo>
                  <a:pt x="230" y="187"/>
                  <a:pt x="230" y="187"/>
                  <a:pt x="230" y="187"/>
                </a:cubicBezTo>
                <a:lnTo>
                  <a:pt x="230" y="129"/>
                </a:lnTo>
                <a:close/>
                <a:moveTo>
                  <a:pt x="188" y="262"/>
                </a:moveTo>
                <a:cubicBezTo>
                  <a:pt x="155" y="262"/>
                  <a:pt x="129" y="235"/>
                  <a:pt x="129" y="203"/>
                </a:cubicBezTo>
                <a:cubicBezTo>
                  <a:pt x="129" y="182"/>
                  <a:pt x="139" y="163"/>
                  <a:pt x="156" y="153"/>
                </a:cubicBezTo>
                <a:cubicBezTo>
                  <a:pt x="156" y="137"/>
                  <a:pt x="156" y="137"/>
                  <a:pt x="156" y="137"/>
                </a:cubicBezTo>
                <a:cubicBezTo>
                  <a:pt x="131" y="149"/>
                  <a:pt x="115" y="174"/>
                  <a:pt x="115" y="203"/>
                </a:cubicBezTo>
                <a:cubicBezTo>
                  <a:pt x="115" y="243"/>
                  <a:pt x="148" y="276"/>
                  <a:pt x="188" y="276"/>
                </a:cubicBezTo>
                <a:cubicBezTo>
                  <a:pt x="213" y="276"/>
                  <a:pt x="237" y="263"/>
                  <a:pt x="250" y="240"/>
                </a:cubicBezTo>
                <a:cubicBezTo>
                  <a:pt x="239" y="230"/>
                  <a:pt x="239" y="230"/>
                  <a:pt x="239" y="230"/>
                </a:cubicBezTo>
                <a:cubicBezTo>
                  <a:pt x="229" y="250"/>
                  <a:pt x="209" y="262"/>
                  <a:pt x="188" y="262"/>
                </a:cubicBezTo>
                <a:close/>
                <a:moveTo>
                  <a:pt x="197" y="53"/>
                </a:moveTo>
                <a:cubicBezTo>
                  <a:pt x="206" y="53"/>
                  <a:pt x="213" y="61"/>
                  <a:pt x="213" y="70"/>
                </a:cubicBezTo>
                <a:cubicBezTo>
                  <a:pt x="213" y="79"/>
                  <a:pt x="206" y="86"/>
                  <a:pt x="197" y="86"/>
                </a:cubicBezTo>
                <a:cubicBezTo>
                  <a:pt x="188" y="86"/>
                  <a:pt x="181" y="79"/>
                  <a:pt x="181" y="70"/>
                </a:cubicBezTo>
                <a:cubicBezTo>
                  <a:pt x="181" y="61"/>
                  <a:pt x="188" y="53"/>
                  <a:pt x="197" y="53"/>
                </a:cubicBezTo>
                <a:close/>
                <a:moveTo>
                  <a:pt x="197" y="100"/>
                </a:moveTo>
                <a:cubicBezTo>
                  <a:pt x="214" y="100"/>
                  <a:pt x="227" y="87"/>
                  <a:pt x="227" y="70"/>
                </a:cubicBezTo>
                <a:cubicBezTo>
                  <a:pt x="227" y="53"/>
                  <a:pt x="214" y="39"/>
                  <a:pt x="197" y="39"/>
                </a:cubicBezTo>
                <a:cubicBezTo>
                  <a:pt x="180" y="39"/>
                  <a:pt x="167" y="53"/>
                  <a:pt x="167" y="70"/>
                </a:cubicBezTo>
                <a:cubicBezTo>
                  <a:pt x="167" y="87"/>
                  <a:pt x="180" y="100"/>
                  <a:pt x="197" y="100"/>
                </a:cubicBezTo>
                <a:close/>
                <a:moveTo>
                  <a:pt x="58" y="14"/>
                </a:moveTo>
                <a:cubicBezTo>
                  <a:pt x="68" y="14"/>
                  <a:pt x="75" y="22"/>
                  <a:pt x="75" y="32"/>
                </a:cubicBezTo>
                <a:cubicBezTo>
                  <a:pt x="75" y="42"/>
                  <a:pt x="68" y="50"/>
                  <a:pt x="58" y="50"/>
                </a:cubicBezTo>
                <a:cubicBezTo>
                  <a:pt x="48" y="50"/>
                  <a:pt x="40" y="42"/>
                  <a:pt x="40" y="32"/>
                </a:cubicBezTo>
                <a:cubicBezTo>
                  <a:pt x="40" y="22"/>
                  <a:pt x="48" y="14"/>
                  <a:pt x="58" y="14"/>
                </a:cubicBezTo>
                <a:close/>
                <a:moveTo>
                  <a:pt x="58" y="64"/>
                </a:moveTo>
                <a:cubicBezTo>
                  <a:pt x="75" y="64"/>
                  <a:pt x="89" y="50"/>
                  <a:pt x="89" y="32"/>
                </a:cubicBezTo>
                <a:cubicBezTo>
                  <a:pt x="89" y="14"/>
                  <a:pt x="75" y="0"/>
                  <a:pt x="58" y="0"/>
                </a:cubicBezTo>
                <a:cubicBezTo>
                  <a:pt x="41" y="0"/>
                  <a:pt x="26" y="14"/>
                  <a:pt x="26" y="32"/>
                </a:cubicBezTo>
                <a:cubicBezTo>
                  <a:pt x="26" y="50"/>
                  <a:pt x="41" y="64"/>
                  <a:pt x="58" y="64"/>
                </a:cubicBezTo>
                <a:close/>
                <a:moveTo>
                  <a:pt x="66" y="223"/>
                </a:moveTo>
                <a:cubicBezTo>
                  <a:pt x="66" y="261"/>
                  <a:pt x="66" y="261"/>
                  <a:pt x="66" y="261"/>
                </a:cubicBezTo>
                <a:cubicBezTo>
                  <a:pt x="42" y="261"/>
                  <a:pt x="42" y="261"/>
                  <a:pt x="42" y="261"/>
                </a:cubicBezTo>
                <a:cubicBezTo>
                  <a:pt x="42" y="223"/>
                  <a:pt x="42" y="223"/>
                  <a:pt x="42" y="223"/>
                </a:cubicBezTo>
                <a:cubicBezTo>
                  <a:pt x="15" y="223"/>
                  <a:pt x="15" y="223"/>
                  <a:pt x="15" y="223"/>
                </a:cubicBezTo>
                <a:cubicBezTo>
                  <a:pt x="28" y="100"/>
                  <a:pt x="28" y="100"/>
                  <a:pt x="28" y="100"/>
                </a:cubicBezTo>
                <a:cubicBezTo>
                  <a:pt x="30" y="92"/>
                  <a:pt x="37" y="85"/>
                  <a:pt x="45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93" y="223"/>
                  <a:pt x="93" y="223"/>
                  <a:pt x="93" y="223"/>
                </a:cubicBezTo>
                <a:lnTo>
                  <a:pt x="66" y="223"/>
                </a:lnTo>
                <a:close/>
                <a:moveTo>
                  <a:pt x="45" y="71"/>
                </a:moveTo>
                <a:cubicBezTo>
                  <a:pt x="30" y="71"/>
                  <a:pt x="17" y="83"/>
                  <a:pt x="15" y="99"/>
                </a:cubicBezTo>
                <a:cubicBezTo>
                  <a:pt x="0" y="237"/>
                  <a:pt x="0" y="237"/>
                  <a:pt x="0" y="237"/>
                </a:cubicBezTo>
                <a:cubicBezTo>
                  <a:pt x="28" y="237"/>
                  <a:pt x="28" y="237"/>
                  <a:pt x="28" y="237"/>
                </a:cubicBezTo>
                <a:cubicBezTo>
                  <a:pt x="28" y="275"/>
                  <a:pt x="28" y="275"/>
                  <a:pt x="28" y="275"/>
                </a:cubicBezTo>
                <a:cubicBezTo>
                  <a:pt x="80" y="275"/>
                  <a:pt x="80" y="275"/>
                  <a:pt x="80" y="275"/>
                </a:cubicBezTo>
                <a:cubicBezTo>
                  <a:pt x="80" y="237"/>
                  <a:pt x="80" y="237"/>
                  <a:pt x="80" y="237"/>
                </a:cubicBezTo>
                <a:cubicBezTo>
                  <a:pt x="108" y="237"/>
                  <a:pt x="108" y="237"/>
                  <a:pt x="108" y="237"/>
                </a:cubicBezTo>
                <a:cubicBezTo>
                  <a:pt x="90" y="71"/>
                  <a:pt x="90" y="71"/>
                  <a:pt x="90" y="71"/>
                </a:cubicBezTo>
                <a:lnTo>
                  <a:pt x="45" y="71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7" name="Freeform 170"/>
          <p:cNvSpPr>
            <a:spLocks noEditPoints="1"/>
          </p:cNvSpPr>
          <p:nvPr/>
        </p:nvSpPr>
        <p:spPr bwMode="auto">
          <a:xfrm>
            <a:off x="2871788" y="1493838"/>
            <a:ext cx="469900" cy="620713"/>
          </a:xfrm>
          <a:custGeom>
            <a:avLst/>
            <a:gdLst>
              <a:gd name="T0" fmla="*/ 209 w 218"/>
              <a:gd name="T1" fmla="*/ 231 h 288"/>
              <a:gd name="T2" fmla="*/ 196 w 218"/>
              <a:gd name="T3" fmla="*/ 242 h 288"/>
              <a:gd name="T4" fmla="*/ 140 w 218"/>
              <a:gd name="T5" fmla="*/ 187 h 288"/>
              <a:gd name="T6" fmla="*/ 59 w 218"/>
              <a:gd name="T7" fmla="*/ 187 h 288"/>
              <a:gd name="T8" fmla="*/ 59 w 218"/>
              <a:gd name="T9" fmla="*/ 201 h 288"/>
              <a:gd name="T10" fmla="*/ 134 w 218"/>
              <a:gd name="T11" fmla="*/ 201 h 288"/>
              <a:gd name="T12" fmla="*/ 196 w 218"/>
              <a:gd name="T13" fmla="*/ 262 h 288"/>
              <a:gd name="T14" fmla="*/ 218 w 218"/>
              <a:gd name="T15" fmla="*/ 241 h 288"/>
              <a:gd name="T16" fmla="*/ 209 w 218"/>
              <a:gd name="T17" fmla="*/ 231 h 288"/>
              <a:gd name="T18" fmla="*/ 126 w 218"/>
              <a:gd name="T19" fmla="*/ 169 h 288"/>
              <a:gd name="T20" fmla="*/ 73 w 218"/>
              <a:gd name="T21" fmla="*/ 169 h 288"/>
              <a:gd name="T22" fmla="*/ 73 w 218"/>
              <a:gd name="T23" fmla="*/ 97 h 288"/>
              <a:gd name="T24" fmla="*/ 114 w 218"/>
              <a:gd name="T25" fmla="*/ 97 h 288"/>
              <a:gd name="T26" fmla="*/ 126 w 218"/>
              <a:gd name="T27" fmla="*/ 108 h 288"/>
              <a:gd name="T28" fmla="*/ 126 w 218"/>
              <a:gd name="T29" fmla="*/ 169 h 288"/>
              <a:gd name="T30" fmla="*/ 140 w 218"/>
              <a:gd name="T31" fmla="*/ 108 h 288"/>
              <a:gd name="T32" fmla="*/ 114 w 218"/>
              <a:gd name="T33" fmla="*/ 83 h 288"/>
              <a:gd name="T34" fmla="*/ 59 w 218"/>
              <a:gd name="T35" fmla="*/ 83 h 288"/>
              <a:gd name="T36" fmla="*/ 59 w 218"/>
              <a:gd name="T37" fmla="*/ 182 h 288"/>
              <a:gd name="T38" fmla="*/ 140 w 218"/>
              <a:gd name="T39" fmla="*/ 182 h 288"/>
              <a:gd name="T40" fmla="*/ 140 w 218"/>
              <a:gd name="T41" fmla="*/ 108 h 288"/>
              <a:gd name="T42" fmla="*/ 88 w 218"/>
              <a:gd name="T43" fmla="*/ 274 h 288"/>
              <a:gd name="T44" fmla="*/ 13 w 218"/>
              <a:gd name="T45" fmla="*/ 199 h 288"/>
              <a:gd name="T46" fmla="*/ 49 w 218"/>
              <a:gd name="T47" fmla="*/ 135 h 288"/>
              <a:gd name="T48" fmla="*/ 49 w 218"/>
              <a:gd name="T49" fmla="*/ 120 h 288"/>
              <a:gd name="T50" fmla="*/ 49 w 218"/>
              <a:gd name="T51" fmla="*/ 120 h 288"/>
              <a:gd name="T52" fmla="*/ 0 w 218"/>
              <a:gd name="T53" fmla="*/ 199 h 288"/>
              <a:gd name="T54" fmla="*/ 88 w 218"/>
              <a:gd name="T55" fmla="*/ 288 h 288"/>
              <a:gd name="T56" fmla="*/ 164 w 218"/>
              <a:gd name="T57" fmla="*/ 244 h 288"/>
              <a:gd name="T58" fmla="*/ 153 w 218"/>
              <a:gd name="T59" fmla="*/ 234 h 288"/>
              <a:gd name="T60" fmla="*/ 88 w 218"/>
              <a:gd name="T61" fmla="*/ 274 h 288"/>
              <a:gd name="T62" fmla="*/ 99 w 218"/>
              <a:gd name="T63" fmla="*/ 14 h 288"/>
              <a:gd name="T64" fmla="*/ 122 w 218"/>
              <a:gd name="T65" fmla="*/ 36 h 288"/>
              <a:gd name="T66" fmla="*/ 99 w 218"/>
              <a:gd name="T67" fmla="*/ 59 h 288"/>
              <a:gd name="T68" fmla="*/ 77 w 218"/>
              <a:gd name="T69" fmla="*/ 36 h 288"/>
              <a:gd name="T70" fmla="*/ 99 w 218"/>
              <a:gd name="T71" fmla="*/ 14 h 288"/>
              <a:gd name="T72" fmla="*/ 99 w 218"/>
              <a:gd name="T73" fmla="*/ 72 h 288"/>
              <a:gd name="T74" fmla="*/ 135 w 218"/>
              <a:gd name="T75" fmla="*/ 36 h 288"/>
              <a:gd name="T76" fmla="*/ 99 w 218"/>
              <a:gd name="T77" fmla="*/ 0 h 288"/>
              <a:gd name="T78" fmla="*/ 63 w 218"/>
              <a:gd name="T79" fmla="*/ 36 h 288"/>
              <a:gd name="T80" fmla="*/ 99 w 218"/>
              <a:gd name="T81" fmla="*/ 7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18" h="288">
                <a:moveTo>
                  <a:pt x="209" y="231"/>
                </a:moveTo>
                <a:cubicBezTo>
                  <a:pt x="196" y="242"/>
                  <a:pt x="196" y="242"/>
                  <a:pt x="196" y="242"/>
                </a:cubicBezTo>
                <a:cubicBezTo>
                  <a:pt x="140" y="187"/>
                  <a:pt x="140" y="187"/>
                  <a:pt x="140" y="187"/>
                </a:cubicBezTo>
                <a:cubicBezTo>
                  <a:pt x="59" y="187"/>
                  <a:pt x="59" y="187"/>
                  <a:pt x="59" y="187"/>
                </a:cubicBezTo>
                <a:cubicBezTo>
                  <a:pt x="59" y="201"/>
                  <a:pt x="59" y="201"/>
                  <a:pt x="59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96" y="262"/>
                  <a:pt x="196" y="262"/>
                  <a:pt x="196" y="262"/>
                </a:cubicBezTo>
                <a:cubicBezTo>
                  <a:pt x="218" y="241"/>
                  <a:pt x="218" y="241"/>
                  <a:pt x="218" y="241"/>
                </a:cubicBezTo>
                <a:lnTo>
                  <a:pt x="209" y="231"/>
                </a:lnTo>
                <a:close/>
                <a:moveTo>
                  <a:pt x="126" y="169"/>
                </a:moveTo>
                <a:cubicBezTo>
                  <a:pt x="73" y="169"/>
                  <a:pt x="73" y="169"/>
                  <a:pt x="73" y="169"/>
                </a:cubicBezTo>
                <a:cubicBezTo>
                  <a:pt x="73" y="97"/>
                  <a:pt x="73" y="97"/>
                  <a:pt x="73" y="97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21" y="97"/>
                  <a:pt x="126" y="102"/>
                  <a:pt x="126" y="108"/>
                </a:cubicBezTo>
                <a:lnTo>
                  <a:pt x="126" y="169"/>
                </a:lnTo>
                <a:close/>
                <a:moveTo>
                  <a:pt x="140" y="108"/>
                </a:moveTo>
                <a:cubicBezTo>
                  <a:pt x="140" y="95"/>
                  <a:pt x="129" y="83"/>
                  <a:pt x="114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59" y="182"/>
                  <a:pt x="59" y="182"/>
                  <a:pt x="59" y="182"/>
                </a:cubicBezTo>
                <a:cubicBezTo>
                  <a:pt x="140" y="182"/>
                  <a:pt x="140" y="182"/>
                  <a:pt x="140" y="182"/>
                </a:cubicBezTo>
                <a:lnTo>
                  <a:pt x="140" y="108"/>
                </a:lnTo>
                <a:close/>
                <a:moveTo>
                  <a:pt x="88" y="274"/>
                </a:moveTo>
                <a:cubicBezTo>
                  <a:pt x="47" y="274"/>
                  <a:pt x="13" y="240"/>
                  <a:pt x="13" y="199"/>
                </a:cubicBezTo>
                <a:cubicBezTo>
                  <a:pt x="13" y="173"/>
                  <a:pt x="27" y="148"/>
                  <a:pt x="49" y="135"/>
                </a:cubicBezTo>
                <a:cubicBezTo>
                  <a:pt x="49" y="120"/>
                  <a:pt x="49" y="120"/>
                  <a:pt x="49" y="120"/>
                </a:cubicBezTo>
                <a:cubicBezTo>
                  <a:pt x="49" y="120"/>
                  <a:pt x="49" y="120"/>
                  <a:pt x="49" y="120"/>
                </a:cubicBezTo>
                <a:cubicBezTo>
                  <a:pt x="18" y="135"/>
                  <a:pt x="0" y="165"/>
                  <a:pt x="0" y="199"/>
                </a:cubicBezTo>
                <a:cubicBezTo>
                  <a:pt x="0" y="248"/>
                  <a:pt x="39" y="288"/>
                  <a:pt x="88" y="288"/>
                </a:cubicBezTo>
                <a:cubicBezTo>
                  <a:pt x="119" y="288"/>
                  <a:pt x="148" y="271"/>
                  <a:pt x="164" y="244"/>
                </a:cubicBezTo>
                <a:cubicBezTo>
                  <a:pt x="153" y="234"/>
                  <a:pt x="153" y="234"/>
                  <a:pt x="153" y="234"/>
                </a:cubicBezTo>
                <a:cubicBezTo>
                  <a:pt x="140" y="259"/>
                  <a:pt x="116" y="274"/>
                  <a:pt x="88" y="274"/>
                </a:cubicBezTo>
                <a:close/>
                <a:moveTo>
                  <a:pt x="99" y="14"/>
                </a:moveTo>
                <a:cubicBezTo>
                  <a:pt x="112" y="14"/>
                  <a:pt x="122" y="24"/>
                  <a:pt x="122" y="36"/>
                </a:cubicBezTo>
                <a:cubicBezTo>
                  <a:pt x="122" y="49"/>
                  <a:pt x="112" y="59"/>
                  <a:pt x="99" y="59"/>
                </a:cubicBezTo>
                <a:cubicBezTo>
                  <a:pt x="87" y="59"/>
                  <a:pt x="77" y="49"/>
                  <a:pt x="77" y="36"/>
                </a:cubicBezTo>
                <a:cubicBezTo>
                  <a:pt x="77" y="24"/>
                  <a:pt x="87" y="14"/>
                  <a:pt x="99" y="14"/>
                </a:cubicBezTo>
                <a:close/>
                <a:moveTo>
                  <a:pt x="99" y="72"/>
                </a:moveTo>
                <a:cubicBezTo>
                  <a:pt x="119" y="72"/>
                  <a:pt x="135" y="56"/>
                  <a:pt x="135" y="36"/>
                </a:cubicBezTo>
                <a:cubicBezTo>
                  <a:pt x="135" y="16"/>
                  <a:pt x="119" y="0"/>
                  <a:pt x="99" y="0"/>
                </a:cubicBezTo>
                <a:cubicBezTo>
                  <a:pt x="80" y="0"/>
                  <a:pt x="63" y="16"/>
                  <a:pt x="63" y="36"/>
                </a:cubicBezTo>
                <a:cubicBezTo>
                  <a:pt x="63" y="56"/>
                  <a:pt x="80" y="72"/>
                  <a:pt x="99" y="72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8" name="Freeform 171"/>
          <p:cNvSpPr>
            <a:spLocks noEditPoints="1"/>
          </p:cNvSpPr>
          <p:nvPr/>
        </p:nvSpPr>
        <p:spPr bwMode="auto">
          <a:xfrm>
            <a:off x="5187951" y="1444625"/>
            <a:ext cx="271463" cy="719138"/>
          </a:xfrm>
          <a:custGeom>
            <a:avLst/>
            <a:gdLst>
              <a:gd name="T0" fmla="*/ 63 w 126"/>
              <a:gd name="T1" fmla="*/ 14 h 334"/>
              <a:gd name="T2" fmla="*/ 88 w 126"/>
              <a:gd name="T3" fmla="*/ 37 h 334"/>
              <a:gd name="T4" fmla="*/ 63 w 126"/>
              <a:gd name="T5" fmla="*/ 62 h 334"/>
              <a:gd name="T6" fmla="*/ 39 w 126"/>
              <a:gd name="T7" fmla="*/ 37 h 334"/>
              <a:gd name="T8" fmla="*/ 63 w 126"/>
              <a:gd name="T9" fmla="*/ 14 h 334"/>
              <a:gd name="T10" fmla="*/ 63 w 126"/>
              <a:gd name="T11" fmla="*/ 75 h 334"/>
              <a:gd name="T12" fmla="*/ 102 w 126"/>
              <a:gd name="T13" fmla="*/ 37 h 334"/>
              <a:gd name="T14" fmla="*/ 63 w 126"/>
              <a:gd name="T15" fmla="*/ 0 h 334"/>
              <a:gd name="T16" fmla="*/ 25 w 126"/>
              <a:gd name="T17" fmla="*/ 37 h 334"/>
              <a:gd name="T18" fmla="*/ 63 w 126"/>
              <a:gd name="T19" fmla="*/ 75 h 334"/>
              <a:gd name="T20" fmla="*/ 112 w 126"/>
              <a:gd name="T21" fmla="*/ 213 h 334"/>
              <a:gd name="T22" fmla="*/ 90 w 126"/>
              <a:gd name="T23" fmla="*/ 213 h 334"/>
              <a:gd name="T24" fmla="*/ 90 w 126"/>
              <a:gd name="T25" fmla="*/ 320 h 334"/>
              <a:gd name="T26" fmla="*/ 38 w 126"/>
              <a:gd name="T27" fmla="*/ 320 h 334"/>
              <a:gd name="T28" fmla="*/ 38 w 126"/>
              <a:gd name="T29" fmla="*/ 213 h 334"/>
              <a:gd name="T30" fmla="*/ 14 w 126"/>
              <a:gd name="T31" fmla="*/ 213 h 334"/>
              <a:gd name="T32" fmla="*/ 14 w 126"/>
              <a:gd name="T33" fmla="*/ 120 h 334"/>
              <a:gd name="T34" fmla="*/ 34 w 126"/>
              <a:gd name="T35" fmla="*/ 101 h 334"/>
              <a:gd name="T36" fmla="*/ 47 w 126"/>
              <a:gd name="T37" fmla="*/ 101 h 334"/>
              <a:gd name="T38" fmla="*/ 52 w 126"/>
              <a:gd name="T39" fmla="*/ 111 h 334"/>
              <a:gd name="T40" fmla="*/ 44 w 126"/>
              <a:gd name="T41" fmla="*/ 148 h 334"/>
              <a:gd name="T42" fmla="*/ 63 w 126"/>
              <a:gd name="T43" fmla="*/ 170 h 334"/>
              <a:gd name="T44" fmla="*/ 83 w 126"/>
              <a:gd name="T45" fmla="*/ 148 h 334"/>
              <a:gd name="T46" fmla="*/ 74 w 126"/>
              <a:gd name="T47" fmla="*/ 111 h 334"/>
              <a:gd name="T48" fmla="*/ 79 w 126"/>
              <a:gd name="T49" fmla="*/ 101 h 334"/>
              <a:gd name="T50" fmla="*/ 112 w 126"/>
              <a:gd name="T51" fmla="*/ 101 h 334"/>
              <a:gd name="T52" fmla="*/ 112 w 126"/>
              <a:gd name="T53" fmla="*/ 213 h 334"/>
              <a:gd name="T54" fmla="*/ 63 w 126"/>
              <a:gd name="T55" fmla="*/ 126 h 334"/>
              <a:gd name="T56" fmla="*/ 67 w 126"/>
              <a:gd name="T57" fmla="*/ 144 h 334"/>
              <a:gd name="T58" fmla="*/ 63 w 126"/>
              <a:gd name="T59" fmla="*/ 149 h 334"/>
              <a:gd name="T60" fmla="*/ 59 w 126"/>
              <a:gd name="T61" fmla="*/ 144 h 334"/>
              <a:gd name="T62" fmla="*/ 63 w 126"/>
              <a:gd name="T63" fmla="*/ 126 h 334"/>
              <a:gd name="T64" fmla="*/ 34 w 126"/>
              <a:gd name="T65" fmla="*/ 87 h 334"/>
              <a:gd name="T66" fmla="*/ 0 w 126"/>
              <a:gd name="T67" fmla="*/ 120 h 334"/>
              <a:gd name="T68" fmla="*/ 0 w 126"/>
              <a:gd name="T69" fmla="*/ 227 h 334"/>
              <a:gd name="T70" fmla="*/ 24 w 126"/>
              <a:gd name="T71" fmla="*/ 227 h 334"/>
              <a:gd name="T72" fmla="*/ 24 w 126"/>
              <a:gd name="T73" fmla="*/ 334 h 334"/>
              <a:gd name="T74" fmla="*/ 104 w 126"/>
              <a:gd name="T75" fmla="*/ 334 h 334"/>
              <a:gd name="T76" fmla="*/ 104 w 126"/>
              <a:gd name="T77" fmla="*/ 227 h 334"/>
              <a:gd name="T78" fmla="*/ 126 w 126"/>
              <a:gd name="T79" fmla="*/ 227 h 334"/>
              <a:gd name="T80" fmla="*/ 126 w 126"/>
              <a:gd name="T81" fmla="*/ 87 h 334"/>
              <a:gd name="T82" fmla="*/ 34 w 126"/>
              <a:gd name="T83" fmla="*/ 8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6" h="334">
                <a:moveTo>
                  <a:pt x="63" y="14"/>
                </a:moveTo>
                <a:cubicBezTo>
                  <a:pt x="77" y="14"/>
                  <a:pt x="88" y="24"/>
                  <a:pt x="88" y="37"/>
                </a:cubicBezTo>
                <a:cubicBezTo>
                  <a:pt x="88" y="50"/>
                  <a:pt x="77" y="62"/>
                  <a:pt x="63" y="62"/>
                </a:cubicBezTo>
                <a:cubicBezTo>
                  <a:pt x="49" y="62"/>
                  <a:pt x="39" y="50"/>
                  <a:pt x="39" y="37"/>
                </a:cubicBezTo>
                <a:cubicBezTo>
                  <a:pt x="39" y="24"/>
                  <a:pt x="49" y="14"/>
                  <a:pt x="63" y="14"/>
                </a:cubicBezTo>
                <a:close/>
                <a:moveTo>
                  <a:pt x="63" y="75"/>
                </a:moveTo>
                <a:cubicBezTo>
                  <a:pt x="84" y="75"/>
                  <a:pt x="102" y="59"/>
                  <a:pt x="102" y="37"/>
                </a:cubicBezTo>
                <a:cubicBezTo>
                  <a:pt x="102" y="17"/>
                  <a:pt x="84" y="0"/>
                  <a:pt x="63" y="0"/>
                </a:cubicBezTo>
                <a:cubicBezTo>
                  <a:pt x="42" y="0"/>
                  <a:pt x="25" y="17"/>
                  <a:pt x="25" y="37"/>
                </a:cubicBezTo>
                <a:cubicBezTo>
                  <a:pt x="25" y="59"/>
                  <a:pt x="42" y="75"/>
                  <a:pt x="63" y="75"/>
                </a:cubicBezTo>
                <a:close/>
                <a:moveTo>
                  <a:pt x="112" y="213"/>
                </a:moveTo>
                <a:cubicBezTo>
                  <a:pt x="90" y="213"/>
                  <a:pt x="90" y="213"/>
                  <a:pt x="90" y="213"/>
                </a:cubicBezTo>
                <a:cubicBezTo>
                  <a:pt x="90" y="320"/>
                  <a:pt x="90" y="320"/>
                  <a:pt x="90" y="320"/>
                </a:cubicBezTo>
                <a:cubicBezTo>
                  <a:pt x="38" y="320"/>
                  <a:pt x="38" y="320"/>
                  <a:pt x="38" y="320"/>
                </a:cubicBezTo>
                <a:cubicBezTo>
                  <a:pt x="38" y="213"/>
                  <a:pt x="38" y="213"/>
                  <a:pt x="38" y="213"/>
                </a:cubicBezTo>
                <a:cubicBezTo>
                  <a:pt x="14" y="213"/>
                  <a:pt x="14" y="213"/>
                  <a:pt x="14" y="213"/>
                </a:cubicBezTo>
                <a:cubicBezTo>
                  <a:pt x="14" y="120"/>
                  <a:pt x="14" y="120"/>
                  <a:pt x="14" y="120"/>
                </a:cubicBezTo>
                <a:cubicBezTo>
                  <a:pt x="14" y="109"/>
                  <a:pt x="23" y="101"/>
                  <a:pt x="34" y="101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52" y="111"/>
                  <a:pt x="52" y="111"/>
                  <a:pt x="52" y="111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63" y="170"/>
                  <a:pt x="63" y="170"/>
                  <a:pt x="63" y="170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112" y="101"/>
                  <a:pt x="112" y="101"/>
                  <a:pt x="112" y="101"/>
                </a:cubicBezTo>
                <a:lnTo>
                  <a:pt x="112" y="213"/>
                </a:lnTo>
                <a:close/>
                <a:moveTo>
                  <a:pt x="63" y="126"/>
                </a:moveTo>
                <a:cubicBezTo>
                  <a:pt x="67" y="144"/>
                  <a:pt x="67" y="144"/>
                  <a:pt x="67" y="144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59" y="144"/>
                  <a:pt x="59" y="144"/>
                  <a:pt x="59" y="144"/>
                </a:cubicBezTo>
                <a:lnTo>
                  <a:pt x="63" y="126"/>
                </a:lnTo>
                <a:close/>
                <a:moveTo>
                  <a:pt x="34" y="87"/>
                </a:moveTo>
                <a:cubicBezTo>
                  <a:pt x="15" y="87"/>
                  <a:pt x="0" y="102"/>
                  <a:pt x="0" y="120"/>
                </a:cubicBezTo>
                <a:cubicBezTo>
                  <a:pt x="0" y="227"/>
                  <a:pt x="0" y="227"/>
                  <a:pt x="0" y="227"/>
                </a:cubicBezTo>
                <a:cubicBezTo>
                  <a:pt x="24" y="227"/>
                  <a:pt x="24" y="227"/>
                  <a:pt x="24" y="227"/>
                </a:cubicBezTo>
                <a:cubicBezTo>
                  <a:pt x="24" y="334"/>
                  <a:pt x="24" y="334"/>
                  <a:pt x="24" y="334"/>
                </a:cubicBezTo>
                <a:cubicBezTo>
                  <a:pt x="104" y="334"/>
                  <a:pt x="104" y="334"/>
                  <a:pt x="104" y="334"/>
                </a:cubicBezTo>
                <a:cubicBezTo>
                  <a:pt x="104" y="227"/>
                  <a:pt x="104" y="227"/>
                  <a:pt x="104" y="227"/>
                </a:cubicBezTo>
                <a:cubicBezTo>
                  <a:pt x="126" y="227"/>
                  <a:pt x="126" y="227"/>
                  <a:pt x="126" y="227"/>
                </a:cubicBezTo>
                <a:cubicBezTo>
                  <a:pt x="126" y="87"/>
                  <a:pt x="126" y="87"/>
                  <a:pt x="126" y="87"/>
                </a:cubicBezTo>
                <a:lnTo>
                  <a:pt x="34" y="87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3" name="Grupo 2">
            <a:extLst>
              <a:ext uri="{FF2B5EF4-FFF2-40B4-BE49-F238E27FC236}">
                <a16:creationId xmlns:a16="http://schemas.microsoft.com/office/drawing/2014/main" id="{8ECCC16D-6697-2043-8218-81C37B258BFB}"/>
              </a:ext>
            </a:extLst>
          </p:cNvPr>
          <p:cNvGrpSpPr/>
          <p:nvPr/>
        </p:nvGrpSpPr>
        <p:grpSpPr>
          <a:xfrm>
            <a:off x="6067426" y="1506538"/>
            <a:ext cx="495300" cy="595313"/>
            <a:chOff x="6067426" y="1506538"/>
            <a:chExt cx="495300" cy="595313"/>
          </a:xfrm>
        </p:grpSpPr>
        <p:sp>
          <p:nvSpPr>
            <p:cNvPr id="289" name="Freeform 172"/>
            <p:cNvSpPr>
              <a:spLocks noEditPoints="1"/>
            </p:cNvSpPr>
            <p:nvPr/>
          </p:nvSpPr>
          <p:spPr bwMode="auto">
            <a:xfrm>
              <a:off x="6067426" y="1668463"/>
              <a:ext cx="211138" cy="433388"/>
            </a:xfrm>
            <a:custGeom>
              <a:avLst/>
              <a:gdLst>
                <a:gd name="T0" fmla="*/ 32 w 98"/>
                <a:gd name="T1" fmla="*/ 187 h 201"/>
                <a:gd name="T2" fmla="*/ 68 w 98"/>
                <a:gd name="T3" fmla="*/ 187 h 201"/>
                <a:gd name="T4" fmla="*/ 68 w 98"/>
                <a:gd name="T5" fmla="*/ 101 h 201"/>
                <a:gd name="T6" fmla="*/ 85 w 98"/>
                <a:gd name="T7" fmla="*/ 101 h 201"/>
                <a:gd name="T8" fmla="*/ 85 w 98"/>
                <a:gd name="T9" fmla="*/ 13 h 201"/>
                <a:gd name="T10" fmla="*/ 27 w 98"/>
                <a:gd name="T11" fmla="*/ 13 h 201"/>
                <a:gd name="T12" fmla="*/ 13 w 98"/>
                <a:gd name="T13" fmla="*/ 28 h 201"/>
                <a:gd name="T14" fmla="*/ 13 w 98"/>
                <a:gd name="T15" fmla="*/ 101 h 201"/>
                <a:gd name="T16" fmla="*/ 32 w 98"/>
                <a:gd name="T17" fmla="*/ 101 h 201"/>
                <a:gd name="T18" fmla="*/ 32 w 98"/>
                <a:gd name="T19" fmla="*/ 187 h 201"/>
                <a:gd name="T20" fmla="*/ 81 w 98"/>
                <a:gd name="T21" fmla="*/ 201 h 201"/>
                <a:gd name="T22" fmla="*/ 19 w 98"/>
                <a:gd name="T23" fmla="*/ 201 h 201"/>
                <a:gd name="T24" fmla="*/ 19 w 98"/>
                <a:gd name="T25" fmla="*/ 114 h 201"/>
                <a:gd name="T26" fmla="*/ 0 w 98"/>
                <a:gd name="T27" fmla="*/ 114 h 201"/>
                <a:gd name="T28" fmla="*/ 0 w 98"/>
                <a:gd name="T29" fmla="*/ 28 h 201"/>
                <a:gd name="T30" fmla="*/ 27 w 98"/>
                <a:gd name="T31" fmla="*/ 0 h 201"/>
                <a:gd name="T32" fmla="*/ 98 w 98"/>
                <a:gd name="T33" fmla="*/ 0 h 201"/>
                <a:gd name="T34" fmla="*/ 98 w 98"/>
                <a:gd name="T35" fmla="*/ 114 h 201"/>
                <a:gd name="T36" fmla="*/ 81 w 98"/>
                <a:gd name="T37" fmla="*/ 114 h 201"/>
                <a:gd name="T38" fmla="*/ 81 w 98"/>
                <a:gd name="T39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8" h="201">
                  <a:moveTo>
                    <a:pt x="32" y="187"/>
                  </a:moveTo>
                  <a:cubicBezTo>
                    <a:pt x="68" y="187"/>
                    <a:pt x="68" y="187"/>
                    <a:pt x="68" y="187"/>
                  </a:cubicBezTo>
                  <a:cubicBezTo>
                    <a:pt x="68" y="101"/>
                    <a:pt x="68" y="101"/>
                    <a:pt x="68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0" y="13"/>
                    <a:pt x="13" y="20"/>
                    <a:pt x="13" y="28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32" y="101"/>
                    <a:pt x="32" y="101"/>
                    <a:pt x="32" y="101"/>
                  </a:cubicBezTo>
                  <a:lnTo>
                    <a:pt x="32" y="187"/>
                  </a:lnTo>
                  <a:close/>
                  <a:moveTo>
                    <a:pt x="81" y="201"/>
                  </a:moveTo>
                  <a:cubicBezTo>
                    <a:pt x="19" y="201"/>
                    <a:pt x="19" y="201"/>
                    <a:pt x="19" y="201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81" y="114"/>
                    <a:pt x="81" y="114"/>
                    <a:pt x="81" y="114"/>
                  </a:cubicBezTo>
                  <a:lnTo>
                    <a:pt x="81" y="201"/>
                  </a:ln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90" name="Freeform 173"/>
            <p:cNvSpPr>
              <a:spLocks noEditPoints="1"/>
            </p:cNvSpPr>
            <p:nvPr/>
          </p:nvSpPr>
          <p:spPr bwMode="auto">
            <a:xfrm>
              <a:off x="6103938" y="1506538"/>
              <a:ext cx="138113" cy="136525"/>
            </a:xfrm>
            <a:custGeom>
              <a:avLst/>
              <a:gdLst>
                <a:gd name="T0" fmla="*/ 32 w 64"/>
                <a:gd name="T1" fmla="*/ 14 h 63"/>
                <a:gd name="T2" fmla="*/ 14 w 64"/>
                <a:gd name="T3" fmla="*/ 32 h 63"/>
                <a:gd name="T4" fmla="*/ 32 w 64"/>
                <a:gd name="T5" fmla="*/ 50 h 63"/>
                <a:gd name="T6" fmla="*/ 50 w 64"/>
                <a:gd name="T7" fmla="*/ 32 h 63"/>
                <a:gd name="T8" fmla="*/ 32 w 64"/>
                <a:gd name="T9" fmla="*/ 14 h 63"/>
                <a:gd name="T10" fmla="*/ 32 w 64"/>
                <a:gd name="T11" fmla="*/ 63 h 63"/>
                <a:gd name="T12" fmla="*/ 0 w 64"/>
                <a:gd name="T13" fmla="*/ 32 h 63"/>
                <a:gd name="T14" fmla="*/ 32 w 64"/>
                <a:gd name="T15" fmla="*/ 0 h 63"/>
                <a:gd name="T16" fmla="*/ 64 w 64"/>
                <a:gd name="T17" fmla="*/ 32 h 63"/>
                <a:gd name="T18" fmla="*/ 32 w 64"/>
                <a:gd name="T1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63">
                  <a:moveTo>
                    <a:pt x="32" y="14"/>
                  </a:moveTo>
                  <a:cubicBezTo>
                    <a:pt x="22" y="14"/>
                    <a:pt x="14" y="22"/>
                    <a:pt x="14" y="32"/>
                  </a:cubicBezTo>
                  <a:cubicBezTo>
                    <a:pt x="14" y="41"/>
                    <a:pt x="22" y="50"/>
                    <a:pt x="32" y="50"/>
                  </a:cubicBezTo>
                  <a:cubicBezTo>
                    <a:pt x="42" y="50"/>
                    <a:pt x="50" y="41"/>
                    <a:pt x="50" y="32"/>
                  </a:cubicBezTo>
                  <a:cubicBezTo>
                    <a:pt x="50" y="22"/>
                    <a:pt x="42" y="14"/>
                    <a:pt x="32" y="14"/>
                  </a:cubicBezTo>
                  <a:close/>
                  <a:moveTo>
                    <a:pt x="32" y="63"/>
                  </a:moveTo>
                  <a:cubicBezTo>
                    <a:pt x="14" y="63"/>
                    <a:pt x="0" y="49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49" y="0"/>
                    <a:pt x="64" y="14"/>
                    <a:pt x="64" y="32"/>
                  </a:cubicBezTo>
                  <a:cubicBezTo>
                    <a:pt x="64" y="49"/>
                    <a:pt x="49" y="63"/>
                    <a:pt x="32" y="63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91" name="Freeform 174"/>
            <p:cNvSpPr>
              <a:spLocks noEditPoints="1"/>
            </p:cNvSpPr>
            <p:nvPr/>
          </p:nvSpPr>
          <p:spPr bwMode="auto">
            <a:xfrm>
              <a:off x="6327776" y="1668463"/>
              <a:ext cx="234950" cy="433388"/>
            </a:xfrm>
            <a:custGeom>
              <a:avLst/>
              <a:gdLst>
                <a:gd name="T0" fmla="*/ 43 w 109"/>
                <a:gd name="T1" fmla="*/ 187 h 201"/>
                <a:gd name="T2" fmla="*/ 67 w 109"/>
                <a:gd name="T3" fmla="*/ 187 h 201"/>
                <a:gd name="T4" fmla="*/ 67 w 109"/>
                <a:gd name="T5" fmla="*/ 149 h 201"/>
                <a:gd name="T6" fmla="*/ 94 w 109"/>
                <a:gd name="T7" fmla="*/ 149 h 201"/>
                <a:gd name="T8" fmla="*/ 79 w 109"/>
                <a:gd name="T9" fmla="*/ 13 h 201"/>
                <a:gd name="T10" fmla="*/ 46 w 109"/>
                <a:gd name="T11" fmla="*/ 13 h 201"/>
                <a:gd name="T12" fmla="*/ 29 w 109"/>
                <a:gd name="T13" fmla="*/ 28 h 201"/>
                <a:gd name="T14" fmla="*/ 16 w 109"/>
                <a:gd name="T15" fmla="*/ 150 h 201"/>
                <a:gd name="T16" fmla="*/ 43 w 109"/>
                <a:gd name="T17" fmla="*/ 150 h 201"/>
                <a:gd name="T18" fmla="*/ 43 w 109"/>
                <a:gd name="T19" fmla="*/ 187 h 201"/>
                <a:gd name="T20" fmla="*/ 81 w 109"/>
                <a:gd name="T21" fmla="*/ 201 h 201"/>
                <a:gd name="T22" fmla="*/ 29 w 109"/>
                <a:gd name="T23" fmla="*/ 201 h 201"/>
                <a:gd name="T24" fmla="*/ 29 w 109"/>
                <a:gd name="T25" fmla="*/ 164 h 201"/>
                <a:gd name="T26" fmla="*/ 0 w 109"/>
                <a:gd name="T27" fmla="*/ 164 h 201"/>
                <a:gd name="T28" fmla="*/ 16 w 109"/>
                <a:gd name="T29" fmla="*/ 26 h 201"/>
                <a:gd name="T30" fmla="*/ 46 w 109"/>
                <a:gd name="T31" fmla="*/ 0 h 201"/>
                <a:gd name="T32" fmla="*/ 91 w 109"/>
                <a:gd name="T33" fmla="*/ 0 h 201"/>
                <a:gd name="T34" fmla="*/ 109 w 109"/>
                <a:gd name="T35" fmla="*/ 163 h 201"/>
                <a:gd name="T36" fmla="*/ 81 w 109"/>
                <a:gd name="T37" fmla="*/ 163 h 201"/>
                <a:gd name="T38" fmla="*/ 81 w 109"/>
                <a:gd name="T39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9" h="201">
                  <a:moveTo>
                    <a:pt x="43" y="187"/>
                  </a:moveTo>
                  <a:cubicBezTo>
                    <a:pt x="67" y="187"/>
                    <a:pt x="67" y="187"/>
                    <a:pt x="67" y="187"/>
                  </a:cubicBezTo>
                  <a:cubicBezTo>
                    <a:pt x="67" y="149"/>
                    <a:pt x="67" y="149"/>
                    <a:pt x="67" y="149"/>
                  </a:cubicBezTo>
                  <a:cubicBezTo>
                    <a:pt x="94" y="149"/>
                    <a:pt x="94" y="149"/>
                    <a:pt x="94" y="149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38" y="13"/>
                    <a:pt x="30" y="20"/>
                    <a:pt x="29" y="28"/>
                  </a:cubicBezTo>
                  <a:cubicBezTo>
                    <a:pt x="16" y="150"/>
                    <a:pt x="16" y="150"/>
                    <a:pt x="16" y="150"/>
                  </a:cubicBezTo>
                  <a:cubicBezTo>
                    <a:pt x="43" y="150"/>
                    <a:pt x="43" y="150"/>
                    <a:pt x="43" y="150"/>
                  </a:cubicBezTo>
                  <a:lnTo>
                    <a:pt x="43" y="187"/>
                  </a:lnTo>
                  <a:close/>
                  <a:moveTo>
                    <a:pt x="81" y="201"/>
                  </a:moveTo>
                  <a:cubicBezTo>
                    <a:pt x="29" y="201"/>
                    <a:pt x="29" y="201"/>
                    <a:pt x="29" y="201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8" y="11"/>
                    <a:pt x="31" y="0"/>
                    <a:pt x="46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09" y="163"/>
                    <a:pt x="109" y="163"/>
                    <a:pt x="109" y="163"/>
                  </a:cubicBezTo>
                  <a:cubicBezTo>
                    <a:pt x="81" y="163"/>
                    <a:pt x="81" y="163"/>
                    <a:pt x="81" y="163"/>
                  </a:cubicBezTo>
                  <a:lnTo>
                    <a:pt x="81" y="201"/>
                  </a:ln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92" name="Freeform 175"/>
            <p:cNvSpPr>
              <a:spLocks noEditPoints="1"/>
            </p:cNvSpPr>
            <p:nvPr/>
          </p:nvSpPr>
          <p:spPr bwMode="auto">
            <a:xfrm>
              <a:off x="6391276" y="1506538"/>
              <a:ext cx="134938" cy="136525"/>
            </a:xfrm>
            <a:custGeom>
              <a:avLst/>
              <a:gdLst>
                <a:gd name="T0" fmla="*/ 31 w 63"/>
                <a:gd name="T1" fmla="*/ 14 h 63"/>
                <a:gd name="T2" fmla="*/ 13 w 63"/>
                <a:gd name="T3" fmla="*/ 32 h 63"/>
                <a:gd name="T4" fmla="*/ 31 w 63"/>
                <a:gd name="T5" fmla="*/ 50 h 63"/>
                <a:gd name="T6" fmla="*/ 49 w 63"/>
                <a:gd name="T7" fmla="*/ 32 h 63"/>
                <a:gd name="T8" fmla="*/ 31 w 63"/>
                <a:gd name="T9" fmla="*/ 14 h 63"/>
                <a:gd name="T10" fmla="*/ 31 w 63"/>
                <a:gd name="T11" fmla="*/ 63 h 63"/>
                <a:gd name="T12" fmla="*/ 0 w 63"/>
                <a:gd name="T13" fmla="*/ 32 h 63"/>
                <a:gd name="T14" fmla="*/ 31 w 63"/>
                <a:gd name="T15" fmla="*/ 0 h 63"/>
                <a:gd name="T16" fmla="*/ 63 w 63"/>
                <a:gd name="T17" fmla="*/ 32 h 63"/>
                <a:gd name="T18" fmla="*/ 31 w 63"/>
                <a:gd name="T1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63">
                  <a:moveTo>
                    <a:pt x="31" y="14"/>
                  </a:moveTo>
                  <a:cubicBezTo>
                    <a:pt x="21" y="14"/>
                    <a:pt x="13" y="22"/>
                    <a:pt x="13" y="32"/>
                  </a:cubicBezTo>
                  <a:cubicBezTo>
                    <a:pt x="13" y="41"/>
                    <a:pt x="21" y="50"/>
                    <a:pt x="31" y="50"/>
                  </a:cubicBezTo>
                  <a:cubicBezTo>
                    <a:pt x="41" y="50"/>
                    <a:pt x="49" y="41"/>
                    <a:pt x="49" y="32"/>
                  </a:cubicBezTo>
                  <a:cubicBezTo>
                    <a:pt x="49" y="22"/>
                    <a:pt x="41" y="14"/>
                    <a:pt x="31" y="14"/>
                  </a:cubicBezTo>
                  <a:close/>
                  <a:moveTo>
                    <a:pt x="31" y="63"/>
                  </a:moveTo>
                  <a:cubicBezTo>
                    <a:pt x="14" y="63"/>
                    <a:pt x="0" y="49"/>
                    <a:pt x="0" y="32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9" y="0"/>
                    <a:pt x="63" y="14"/>
                    <a:pt x="63" y="32"/>
                  </a:cubicBezTo>
                  <a:cubicBezTo>
                    <a:pt x="63" y="49"/>
                    <a:pt x="49" y="63"/>
                    <a:pt x="31" y="63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6" name="Grupo 5">
            <a:extLst>
              <a:ext uri="{FF2B5EF4-FFF2-40B4-BE49-F238E27FC236}">
                <a16:creationId xmlns:a16="http://schemas.microsoft.com/office/drawing/2014/main" id="{696F8A0C-1D57-5C40-A324-BA7D5B249742}"/>
              </a:ext>
            </a:extLst>
          </p:cNvPr>
          <p:cNvGrpSpPr/>
          <p:nvPr/>
        </p:nvGrpSpPr>
        <p:grpSpPr>
          <a:xfrm>
            <a:off x="7170738" y="1493838"/>
            <a:ext cx="360363" cy="608012"/>
            <a:chOff x="7170738" y="1493838"/>
            <a:chExt cx="360363" cy="608012"/>
          </a:xfrm>
        </p:grpSpPr>
        <p:sp>
          <p:nvSpPr>
            <p:cNvPr id="293" name="Freeform 176"/>
            <p:cNvSpPr>
              <a:spLocks noEditPoints="1"/>
            </p:cNvSpPr>
            <p:nvPr/>
          </p:nvSpPr>
          <p:spPr bwMode="auto">
            <a:xfrm>
              <a:off x="7170738" y="1755775"/>
              <a:ext cx="360363" cy="346075"/>
            </a:xfrm>
            <a:custGeom>
              <a:avLst/>
              <a:gdLst>
                <a:gd name="T0" fmla="*/ 13 w 167"/>
                <a:gd name="T1" fmla="*/ 147 h 161"/>
                <a:gd name="T2" fmla="*/ 153 w 167"/>
                <a:gd name="T3" fmla="*/ 147 h 161"/>
                <a:gd name="T4" fmla="*/ 153 w 167"/>
                <a:gd name="T5" fmla="*/ 13 h 161"/>
                <a:gd name="T6" fmla="*/ 39 w 167"/>
                <a:gd name="T7" fmla="*/ 13 h 161"/>
                <a:gd name="T8" fmla="*/ 13 w 167"/>
                <a:gd name="T9" fmla="*/ 40 h 161"/>
                <a:gd name="T10" fmla="*/ 13 w 167"/>
                <a:gd name="T11" fmla="*/ 147 h 161"/>
                <a:gd name="T12" fmla="*/ 167 w 167"/>
                <a:gd name="T13" fmla="*/ 161 h 161"/>
                <a:gd name="T14" fmla="*/ 0 w 167"/>
                <a:gd name="T15" fmla="*/ 161 h 161"/>
                <a:gd name="T16" fmla="*/ 0 w 167"/>
                <a:gd name="T17" fmla="*/ 40 h 161"/>
                <a:gd name="T18" fmla="*/ 39 w 167"/>
                <a:gd name="T19" fmla="*/ 0 h 161"/>
                <a:gd name="T20" fmla="*/ 167 w 167"/>
                <a:gd name="T21" fmla="*/ 0 h 161"/>
                <a:gd name="T22" fmla="*/ 167 w 167"/>
                <a:gd name="T23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161">
                  <a:moveTo>
                    <a:pt x="13" y="147"/>
                  </a:moveTo>
                  <a:cubicBezTo>
                    <a:pt x="153" y="147"/>
                    <a:pt x="153" y="147"/>
                    <a:pt x="153" y="147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25" y="13"/>
                    <a:pt x="13" y="25"/>
                    <a:pt x="13" y="40"/>
                  </a:cubicBezTo>
                  <a:lnTo>
                    <a:pt x="13" y="147"/>
                  </a:lnTo>
                  <a:close/>
                  <a:moveTo>
                    <a:pt x="167" y="161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39" y="0"/>
                  </a:cubicBezTo>
                  <a:cubicBezTo>
                    <a:pt x="167" y="0"/>
                    <a:pt x="167" y="0"/>
                    <a:pt x="167" y="0"/>
                  </a:cubicBezTo>
                  <a:lnTo>
                    <a:pt x="167" y="161"/>
                  </a:ln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94" name="Freeform 177"/>
            <p:cNvSpPr>
              <a:spLocks noEditPoints="1"/>
            </p:cNvSpPr>
            <p:nvPr/>
          </p:nvSpPr>
          <p:spPr bwMode="auto">
            <a:xfrm>
              <a:off x="7232651" y="1493838"/>
              <a:ext cx="234950" cy="234950"/>
            </a:xfrm>
            <a:custGeom>
              <a:avLst/>
              <a:gdLst>
                <a:gd name="T0" fmla="*/ 54 w 109"/>
                <a:gd name="T1" fmla="*/ 14 h 109"/>
                <a:gd name="T2" fmla="*/ 14 w 109"/>
                <a:gd name="T3" fmla="*/ 55 h 109"/>
                <a:gd name="T4" fmla="*/ 54 w 109"/>
                <a:gd name="T5" fmla="*/ 96 h 109"/>
                <a:gd name="T6" fmla="*/ 95 w 109"/>
                <a:gd name="T7" fmla="*/ 55 h 109"/>
                <a:gd name="T8" fmla="*/ 54 w 109"/>
                <a:gd name="T9" fmla="*/ 14 h 109"/>
                <a:gd name="T10" fmla="*/ 54 w 109"/>
                <a:gd name="T11" fmla="*/ 109 h 109"/>
                <a:gd name="T12" fmla="*/ 0 w 109"/>
                <a:gd name="T13" fmla="*/ 55 h 109"/>
                <a:gd name="T14" fmla="*/ 54 w 109"/>
                <a:gd name="T15" fmla="*/ 0 h 109"/>
                <a:gd name="T16" fmla="*/ 109 w 109"/>
                <a:gd name="T17" fmla="*/ 55 h 109"/>
                <a:gd name="T18" fmla="*/ 54 w 109"/>
                <a:gd name="T1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09">
                  <a:moveTo>
                    <a:pt x="54" y="14"/>
                  </a:moveTo>
                  <a:cubicBezTo>
                    <a:pt x="32" y="14"/>
                    <a:pt x="14" y="32"/>
                    <a:pt x="14" y="55"/>
                  </a:cubicBezTo>
                  <a:cubicBezTo>
                    <a:pt x="14" y="77"/>
                    <a:pt x="32" y="96"/>
                    <a:pt x="54" y="96"/>
                  </a:cubicBezTo>
                  <a:cubicBezTo>
                    <a:pt x="77" y="96"/>
                    <a:pt x="95" y="77"/>
                    <a:pt x="95" y="55"/>
                  </a:cubicBezTo>
                  <a:cubicBezTo>
                    <a:pt x="95" y="32"/>
                    <a:pt x="77" y="14"/>
                    <a:pt x="54" y="14"/>
                  </a:cubicBezTo>
                  <a:close/>
                  <a:moveTo>
                    <a:pt x="54" y="109"/>
                  </a:moveTo>
                  <a:cubicBezTo>
                    <a:pt x="24" y="109"/>
                    <a:pt x="0" y="85"/>
                    <a:pt x="0" y="55"/>
                  </a:cubicBezTo>
                  <a:cubicBezTo>
                    <a:pt x="0" y="25"/>
                    <a:pt x="24" y="0"/>
                    <a:pt x="54" y="0"/>
                  </a:cubicBezTo>
                  <a:cubicBezTo>
                    <a:pt x="85" y="0"/>
                    <a:pt x="109" y="25"/>
                    <a:pt x="109" y="55"/>
                  </a:cubicBezTo>
                  <a:cubicBezTo>
                    <a:pt x="109" y="85"/>
                    <a:pt x="85" y="109"/>
                    <a:pt x="54" y="109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298" name="Freeform 181"/>
          <p:cNvSpPr>
            <a:spLocks noEditPoints="1"/>
          </p:cNvSpPr>
          <p:nvPr/>
        </p:nvSpPr>
        <p:spPr bwMode="auto">
          <a:xfrm>
            <a:off x="8545513" y="1679575"/>
            <a:ext cx="211138" cy="385763"/>
          </a:xfrm>
          <a:custGeom>
            <a:avLst/>
            <a:gdLst>
              <a:gd name="T0" fmla="*/ 39 w 98"/>
              <a:gd name="T1" fmla="*/ 165 h 179"/>
              <a:gd name="T2" fmla="*/ 59 w 98"/>
              <a:gd name="T3" fmla="*/ 165 h 179"/>
              <a:gd name="T4" fmla="*/ 59 w 98"/>
              <a:gd name="T5" fmla="*/ 132 h 179"/>
              <a:gd name="T6" fmla="*/ 83 w 98"/>
              <a:gd name="T7" fmla="*/ 132 h 179"/>
              <a:gd name="T8" fmla="*/ 70 w 98"/>
              <a:gd name="T9" fmla="*/ 14 h 179"/>
              <a:gd name="T10" fmla="*/ 41 w 98"/>
              <a:gd name="T11" fmla="*/ 14 h 179"/>
              <a:gd name="T12" fmla="*/ 28 w 98"/>
              <a:gd name="T13" fmla="*/ 27 h 179"/>
              <a:gd name="T14" fmla="*/ 16 w 98"/>
              <a:gd name="T15" fmla="*/ 132 h 179"/>
              <a:gd name="T16" fmla="*/ 39 w 98"/>
              <a:gd name="T17" fmla="*/ 132 h 179"/>
              <a:gd name="T18" fmla="*/ 39 w 98"/>
              <a:gd name="T19" fmla="*/ 165 h 179"/>
              <a:gd name="T20" fmla="*/ 73 w 98"/>
              <a:gd name="T21" fmla="*/ 179 h 179"/>
              <a:gd name="T22" fmla="*/ 26 w 98"/>
              <a:gd name="T23" fmla="*/ 179 h 179"/>
              <a:gd name="T24" fmla="*/ 26 w 98"/>
              <a:gd name="T25" fmla="*/ 145 h 179"/>
              <a:gd name="T26" fmla="*/ 0 w 98"/>
              <a:gd name="T27" fmla="*/ 145 h 179"/>
              <a:gd name="T28" fmla="*/ 14 w 98"/>
              <a:gd name="T29" fmla="*/ 25 h 179"/>
              <a:gd name="T30" fmla="*/ 41 w 98"/>
              <a:gd name="T31" fmla="*/ 0 h 179"/>
              <a:gd name="T32" fmla="*/ 82 w 98"/>
              <a:gd name="T33" fmla="*/ 0 h 179"/>
              <a:gd name="T34" fmla="*/ 98 w 98"/>
              <a:gd name="T35" fmla="*/ 145 h 179"/>
              <a:gd name="T36" fmla="*/ 73 w 98"/>
              <a:gd name="T37" fmla="*/ 145 h 179"/>
              <a:gd name="T38" fmla="*/ 73 w 98"/>
              <a:gd name="T39" fmla="*/ 179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8" h="179">
                <a:moveTo>
                  <a:pt x="39" y="165"/>
                </a:moveTo>
                <a:cubicBezTo>
                  <a:pt x="59" y="165"/>
                  <a:pt x="59" y="165"/>
                  <a:pt x="59" y="165"/>
                </a:cubicBezTo>
                <a:cubicBezTo>
                  <a:pt x="59" y="132"/>
                  <a:pt x="59" y="132"/>
                  <a:pt x="59" y="132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70" y="14"/>
                  <a:pt x="70" y="14"/>
                  <a:pt x="70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34" y="14"/>
                  <a:pt x="28" y="19"/>
                  <a:pt x="28" y="27"/>
                </a:cubicBezTo>
                <a:cubicBezTo>
                  <a:pt x="16" y="132"/>
                  <a:pt x="16" y="132"/>
                  <a:pt x="16" y="132"/>
                </a:cubicBezTo>
                <a:cubicBezTo>
                  <a:pt x="39" y="132"/>
                  <a:pt x="39" y="132"/>
                  <a:pt x="39" y="132"/>
                </a:cubicBezTo>
                <a:lnTo>
                  <a:pt x="39" y="165"/>
                </a:lnTo>
                <a:close/>
                <a:moveTo>
                  <a:pt x="73" y="179"/>
                </a:moveTo>
                <a:cubicBezTo>
                  <a:pt x="26" y="179"/>
                  <a:pt x="26" y="179"/>
                  <a:pt x="26" y="179"/>
                </a:cubicBezTo>
                <a:cubicBezTo>
                  <a:pt x="26" y="145"/>
                  <a:pt x="26" y="145"/>
                  <a:pt x="26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14" y="25"/>
                  <a:pt x="14" y="25"/>
                  <a:pt x="14" y="25"/>
                </a:cubicBezTo>
                <a:cubicBezTo>
                  <a:pt x="16" y="11"/>
                  <a:pt x="28" y="0"/>
                  <a:pt x="41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98" y="145"/>
                  <a:pt x="98" y="145"/>
                  <a:pt x="98" y="145"/>
                </a:cubicBezTo>
                <a:cubicBezTo>
                  <a:pt x="73" y="145"/>
                  <a:pt x="73" y="145"/>
                  <a:pt x="73" y="145"/>
                </a:cubicBezTo>
                <a:lnTo>
                  <a:pt x="73" y="179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8" name="Grupo 7">
            <a:extLst>
              <a:ext uri="{FF2B5EF4-FFF2-40B4-BE49-F238E27FC236}">
                <a16:creationId xmlns:a16="http://schemas.microsoft.com/office/drawing/2014/main" id="{8B206285-E438-A046-87C3-2839AD40AC0A}"/>
              </a:ext>
            </a:extLst>
          </p:cNvPr>
          <p:cNvGrpSpPr/>
          <p:nvPr/>
        </p:nvGrpSpPr>
        <p:grpSpPr>
          <a:xfrm>
            <a:off x="8139113" y="1470025"/>
            <a:ext cx="581026" cy="668338"/>
            <a:chOff x="8139113" y="1470025"/>
            <a:chExt cx="581026" cy="668338"/>
          </a:xfrm>
        </p:grpSpPr>
        <p:sp>
          <p:nvSpPr>
            <p:cNvPr id="295" name="Rectangle 178"/>
            <p:cNvSpPr>
              <a:spLocks noChangeArrowheads="1"/>
            </p:cNvSpPr>
            <p:nvPr/>
          </p:nvSpPr>
          <p:spPr bwMode="auto">
            <a:xfrm>
              <a:off x="8435976" y="1470025"/>
              <a:ext cx="23813" cy="668338"/>
            </a:xfrm>
            <a:prstGeom prst="rect">
              <a:avLst/>
            </a:pr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96" name="Freeform 179"/>
            <p:cNvSpPr>
              <a:spLocks noEditPoints="1"/>
            </p:cNvSpPr>
            <p:nvPr/>
          </p:nvSpPr>
          <p:spPr bwMode="auto">
            <a:xfrm>
              <a:off x="8139113" y="1679575"/>
              <a:ext cx="196850" cy="385763"/>
            </a:xfrm>
            <a:custGeom>
              <a:avLst/>
              <a:gdLst>
                <a:gd name="T0" fmla="*/ 30 w 92"/>
                <a:gd name="T1" fmla="*/ 165 h 179"/>
                <a:gd name="T2" fmla="*/ 62 w 92"/>
                <a:gd name="T3" fmla="*/ 165 h 179"/>
                <a:gd name="T4" fmla="*/ 62 w 92"/>
                <a:gd name="T5" fmla="*/ 90 h 179"/>
                <a:gd name="T6" fmla="*/ 78 w 92"/>
                <a:gd name="T7" fmla="*/ 90 h 179"/>
                <a:gd name="T8" fmla="*/ 78 w 92"/>
                <a:gd name="T9" fmla="*/ 14 h 179"/>
                <a:gd name="T10" fmla="*/ 25 w 92"/>
                <a:gd name="T11" fmla="*/ 14 h 179"/>
                <a:gd name="T12" fmla="*/ 13 w 92"/>
                <a:gd name="T13" fmla="*/ 26 h 179"/>
                <a:gd name="T14" fmla="*/ 13 w 92"/>
                <a:gd name="T15" fmla="*/ 90 h 179"/>
                <a:gd name="T16" fmla="*/ 30 w 92"/>
                <a:gd name="T17" fmla="*/ 90 h 179"/>
                <a:gd name="T18" fmla="*/ 30 w 92"/>
                <a:gd name="T19" fmla="*/ 165 h 179"/>
                <a:gd name="T20" fmla="*/ 75 w 92"/>
                <a:gd name="T21" fmla="*/ 179 h 179"/>
                <a:gd name="T22" fmla="*/ 16 w 92"/>
                <a:gd name="T23" fmla="*/ 179 h 179"/>
                <a:gd name="T24" fmla="*/ 16 w 92"/>
                <a:gd name="T25" fmla="*/ 103 h 179"/>
                <a:gd name="T26" fmla="*/ 0 w 92"/>
                <a:gd name="T27" fmla="*/ 103 h 179"/>
                <a:gd name="T28" fmla="*/ 0 w 92"/>
                <a:gd name="T29" fmla="*/ 26 h 179"/>
                <a:gd name="T30" fmla="*/ 25 w 92"/>
                <a:gd name="T31" fmla="*/ 0 h 179"/>
                <a:gd name="T32" fmla="*/ 92 w 92"/>
                <a:gd name="T33" fmla="*/ 0 h 179"/>
                <a:gd name="T34" fmla="*/ 92 w 92"/>
                <a:gd name="T35" fmla="*/ 103 h 179"/>
                <a:gd name="T36" fmla="*/ 75 w 92"/>
                <a:gd name="T37" fmla="*/ 103 h 179"/>
                <a:gd name="T38" fmla="*/ 75 w 92"/>
                <a:gd name="T3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" h="179">
                  <a:moveTo>
                    <a:pt x="30" y="165"/>
                  </a:moveTo>
                  <a:cubicBezTo>
                    <a:pt x="62" y="165"/>
                    <a:pt x="62" y="165"/>
                    <a:pt x="62" y="165"/>
                  </a:cubicBezTo>
                  <a:cubicBezTo>
                    <a:pt x="62" y="90"/>
                    <a:pt x="62" y="90"/>
                    <a:pt x="62" y="90"/>
                  </a:cubicBezTo>
                  <a:cubicBezTo>
                    <a:pt x="78" y="90"/>
                    <a:pt x="78" y="90"/>
                    <a:pt x="78" y="90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18" y="14"/>
                    <a:pt x="13" y="19"/>
                    <a:pt x="13" y="26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30" y="90"/>
                    <a:pt x="30" y="90"/>
                    <a:pt x="30" y="90"/>
                  </a:cubicBezTo>
                  <a:lnTo>
                    <a:pt x="30" y="165"/>
                  </a:lnTo>
                  <a:close/>
                  <a:moveTo>
                    <a:pt x="75" y="179"/>
                  </a:moveTo>
                  <a:cubicBezTo>
                    <a:pt x="16" y="179"/>
                    <a:pt x="16" y="179"/>
                    <a:pt x="16" y="179"/>
                  </a:cubicBezTo>
                  <a:cubicBezTo>
                    <a:pt x="16" y="103"/>
                    <a:pt x="16" y="103"/>
                    <a:pt x="16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1" y="0"/>
                    <a:pt x="25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75" y="103"/>
                    <a:pt x="75" y="103"/>
                    <a:pt x="75" y="103"/>
                  </a:cubicBezTo>
                  <a:lnTo>
                    <a:pt x="75" y="179"/>
                  </a:ln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97" name="Freeform 180"/>
            <p:cNvSpPr>
              <a:spLocks noEditPoints="1"/>
            </p:cNvSpPr>
            <p:nvPr/>
          </p:nvSpPr>
          <p:spPr bwMode="auto">
            <a:xfrm>
              <a:off x="8175626" y="1544638"/>
              <a:ext cx="122238" cy="123825"/>
            </a:xfrm>
            <a:custGeom>
              <a:avLst/>
              <a:gdLst>
                <a:gd name="T0" fmla="*/ 28 w 57"/>
                <a:gd name="T1" fmla="*/ 14 h 58"/>
                <a:gd name="T2" fmla="*/ 13 w 57"/>
                <a:gd name="T3" fmla="*/ 29 h 58"/>
                <a:gd name="T4" fmla="*/ 28 w 57"/>
                <a:gd name="T5" fmla="*/ 44 h 58"/>
                <a:gd name="T6" fmla="*/ 44 w 57"/>
                <a:gd name="T7" fmla="*/ 29 h 58"/>
                <a:gd name="T8" fmla="*/ 28 w 57"/>
                <a:gd name="T9" fmla="*/ 14 h 58"/>
                <a:gd name="T10" fmla="*/ 28 w 57"/>
                <a:gd name="T11" fmla="*/ 58 h 58"/>
                <a:gd name="T12" fmla="*/ 0 w 57"/>
                <a:gd name="T13" fmla="*/ 29 h 58"/>
                <a:gd name="T14" fmla="*/ 28 w 57"/>
                <a:gd name="T15" fmla="*/ 0 h 58"/>
                <a:gd name="T16" fmla="*/ 57 w 57"/>
                <a:gd name="T17" fmla="*/ 29 h 58"/>
                <a:gd name="T18" fmla="*/ 28 w 57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58">
                  <a:moveTo>
                    <a:pt x="28" y="14"/>
                  </a:moveTo>
                  <a:cubicBezTo>
                    <a:pt x="20" y="14"/>
                    <a:pt x="13" y="21"/>
                    <a:pt x="13" y="29"/>
                  </a:cubicBezTo>
                  <a:cubicBezTo>
                    <a:pt x="13" y="38"/>
                    <a:pt x="20" y="44"/>
                    <a:pt x="28" y="44"/>
                  </a:cubicBezTo>
                  <a:cubicBezTo>
                    <a:pt x="37" y="44"/>
                    <a:pt x="44" y="38"/>
                    <a:pt x="44" y="29"/>
                  </a:cubicBezTo>
                  <a:cubicBezTo>
                    <a:pt x="44" y="21"/>
                    <a:pt x="37" y="14"/>
                    <a:pt x="28" y="14"/>
                  </a:cubicBezTo>
                  <a:close/>
                  <a:moveTo>
                    <a:pt x="28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4" y="0"/>
                    <a:pt x="57" y="13"/>
                    <a:pt x="57" y="29"/>
                  </a:cubicBezTo>
                  <a:cubicBezTo>
                    <a:pt x="57" y="45"/>
                    <a:pt x="44" y="58"/>
                    <a:pt x="28" y="58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299" name="Freeform 182"/>
            <p:cNvSpPr>
              <a:spLocks noEditPoints="1"/>
            </p:cNvSpPr>
            <p:nvPr/>
          </p:nvSpPr>
          <p:spPr bwMode="auto">
            <a:xfrm>
              <a:off x="8594726" y="1544638"/>
              <a:ext cx="125413" cy="123825"/>
            </a:xfrm>
            <a:custGeom>
              <a:avLst/>
              <a:gdLst>
                <a:gd name="T0" fmla="*/ 29 w 58"/>
                <a:gd name="T1" fmla="*/ 14 h 58"/>
                <a:gd name="T2" fmla="*/ 14 w 58"/>
                <a:gd name="T3" fmla="*/ 29 h 58"/>
                <a:gd name="T4" fmla="*/ 29 w 58"/>
                <a:gd name="T5" fmla="*/ 44 h 58"/>
                <a:gd name="T6" fmla="*/ 44 w 58"/>
                <a:gd name="T7" fmla="*/ 29 h 58"/>
                <a:gd name="T8" fmla="*/ 29 w 58"/>
                <a:gd name="T9" fmla="*/ 14 h 58"/>
                <a:gd name="T10" fmla="*/ 29 w 58"/>
                <a:gd name="T11" fmla="*/ 58 h 58"/>
                <a:gd name="T12" fmla="*/ 0 w 58"/>
                <a:gd name="T13" fmla="*/ 29 h 58"/>
                <a:gd name="T14" fmla="*/ 29 w 58"/>
                <a:gd name="T15" fmla="*/ 0 h 58"/>
                <a:gd name="T16" fmla="*/ 58 w 58"/>
                <a:gd name="T17" fmla="*/ 29 h 58"/>
                <a:gd name="T18" fmla="*/ 29 w 58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14"/>
                  </a:moveTo>
                  <a:cubicBezTo>
                    <a:pt x="21" y="14"/>
                    <a:pt x="14" y="21"/>
                    <a:pt x="14" y="29"/>
                  </a:cubicBezTo>
                  <a:cubicBezTo>
                    <a:pt x="14" y="38"/>
                    <a:pt x="21" y="44"/>
                    <a:pt x="29" y="44"/>
                  </a:cubicBezTo>
                  <a:cubicBezTo>
                    <a:pt x="37" y="44"/>
                    <a:pt x="44" y="38"/>
                    <a:pt x="44" y="29"/>
                  </a:cubicBezTo>
                  <a:cubicBezTo>
                    <a:pt x="44" y="21"/>
                    <a:pt x="37" y="14"/>
                    <a:pt x="29" y="14"/>
                  </a:cubicBezTo>
                  <a:close/>
                  <a:moveTo>
                    <a:pt x="29" y="58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ubicBezTo>
                    <a:pt x="58" y="45"/>
                    <a:pt x="45" y="58"/>
                    <a:pt x="29" y="58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300" name="Freeform 183"/>
          <p:cNvSpPr>
            <a:spLocks noEditPoints="1"/>
          </p:cNvSpPr>
          <p:nvPr/>
        </p:nvSpPr>
        <p:spPr bwMode="auto">
          <a:xfrm>
            <a:off x="1779588" y="5102225"/>
            <a:ext cx="642938" cy="519113"/>
          </a:xfrm>
          <a:custGeom>
            <a:avLst/>
            <a:gdLst>
              <a:gd name="T0" fmla="*/ 106 w 299"/>
              <a:gd name="T1" fmla="*/ 157 h 241"/>
              <a:gd name="T2" fmla="*/ 116 w 299"/>
              <a:gd name="T3" fmla="*/ 167 h 241"/>
              <a:gd name="T4" fmla="*/ 162 w 299"/>
              <a:gd name="T5" fmla="*/ 120 h 241"/>
              <a:gd name="T6" fmla="*/ 116 w 299"/>
              <a:gd name="T7" fmla="*/ 74 h 241"/>
              <a:gd name="T8" fmla="*/ 106 w 299"/>
              <a:gd name="T9" fmla="*/ 83 h 241"/>
              <a:gd name="T10" fmla="*/ 137 w 299"/>
              <a:gd name="T11" fmla="*/ 114 h 241"/>
              <a:gd name="T12" fmla="*/ 0 w 299"/>
              <a:gd name="T13" fmla="*/ 114 h 241"/>
              <a:gd name="T14" fmla="*/ 0 w 299"/>
              <a:gd name="T15" fmla="*/ 127 h 241"/>
              <a:gd name="T16" fmla="*/ 137 w 299"/>
              <a:gd name="T17" fmla="*/ 127 h 241"/>
              <a:gd name="T18" fmla="*/ 106 w 299"/>
              <a:gd name="T19" fmla="*/ 157 h 241"/>
              <a:gd name="T20" fmla="*/ 65 w 299"/>
              <a:gd name="T21" fmla="*/ 0 h 241"/>
              <a:gd name="T22" fmla="*/ 65 w 299"/>
              <a:gd name="T23" fmla="*/ 87 h 241"/>
              <a:gd name="T24" fmla="*/ 78 w 299"/>
              <a:gd name="T25" fmla="*/ 87 h 241"/>
              <a:gd name="T26" fmla="*/ 78 w 299"/>
              <a:gd name="T27" fmla="*/ 12 h 241"/>
              <a:gd name="T28" fmla="*/ 287 w 299"/>
              <a:gd name="T29" fmla="*/ 12 h 241"/>
              <a:gd name="T30" fmla="*/ 287 w 299"/>
              <a:gd name="T31" fmla="*/ 184 h 241"/>
              <a:gd name="T32" fmla="*/ 243 w 299"/>
              <a:gd name="T33" fmla="*/ 228 h 241"/>
              <a:gd name="T34" fmla="*/ 78 w 299"/>
              <a:gd name="T35" fmla="*/ 228 h 241"/>
              <a:gd name="T36" fmla="*/ 78 w 299"/>
              <a:gd name="T37" fmla="*/ 157 h 241"/>
              <a:gd name="T38" fmla="*/ 65 w 299"/>
              <a:gd name="T39" fmla="*/ 157 h 241"/>
              <a:gd name="T40" fmla="*/ 65 w 299"/>
              <a:gd name="T41" fmla="*/ 241 h 241"/>
              <a:gd name="T42" fmla="*/ 243 w 299"/>
              <a:gd name="T43" fmla="*/ 241 h 241"/>
              <a:gd name="T44" fmla="*/ 299 w 299"/>
              <a:gd name="T45" fmla="*/ 184 h 241"/>
              <a:gd name="T46" fmla="*/ 299 w 299"/>
              <a:gd name="T47" fmla="*/ 0 h 241"/>
              <a:gd name="T48" fmla="*/ 65 w 299"/>
              <a:gd name="T49" fmla="*/ 0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99" h="241">
                <a:moveTo>
                  <a:pt x="106" y="157"/>
                </a:moveTo>
                <a:cubicBezTo>
                  <a:pt x="116" y="167"/>
                  <a:pt x="116" y="167"/>
                  <a:pt x="116" y="167"/>
                </a:cubicBezTo>
                <a:cubicBezTo>
                  <a:pt x="162" y="120"/>
                  <a:pt x="162" y="120"/>
                  <a:pt x="162" y="120"/>
                </a:cubicBezTo>
                <a:cubicBezTo>
                  <a:pt x="116" y="74"/>
                  <a:pt x="116" y="74"/>
                  <a:pt x="116" y="74"/>
                </a:cubicBezTo>
                <a:cubicBezTo>
                  <a:pt x="106" y="83"/>
                  <a:pt x="106" y="83"/>
                  <a:pt x="106" y="83"/>
                </a:cubicBezTo>
                <a:cubicBezTo>
                  <a:pt x="137" y="114"/>
                  <a:pt x="137" y="114"/>
                  <a:pt x="137" y="114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27"/>
                  <a:pt x="0" y="127"/>
                  <a:pt x="0" y="127"/>
                </a:cubicBezTo>
                <a:cubicBezTo>
                  <a:pt x="137" y="127"/>
                  <a:pt x="137" y="127"/>
                  <a:pt x="137" y="127"/>
                </a:cubicBezTo>
                <a:lnTo>
                  <a:pt x="106" y="157"/>
                </a:lnTo>
                <a:close/>
                <a:moveTo>
                  <a:pt x="65" y="0"/>
                </a:moveTo>
                <a:cubicBezTo>
                  <a:pt x="65" y="87"/>
                  <a:pt x="65" y="87"/>
                  <a:pt x="65" y="87"/>
                </a:cubicBezTo>
                <a:cubicBezTo>
                  <a:pt x="78" y="87"/>
                  <a:pt x="78" y="87"/>
                  <a:pt x="78" y="87"/>
                </a:cubicBezTo>
                <a:cubicBezTo>
                  <a:pt x="78" y="12"/>
                  <a:pt x="78" y="12"/>
                  <a:pt x="78" y="12"/>
                </a:cubicBezTo>
                <a:cubicBezTo>
                  <a:pt x="287" y="12"/>
                  <a:pt x="287" y="12"/>
                  <a:pt x="287" y="12"/>
                </a:cubicBezTo>
                <a:cubicBezTo>
                  <a:pt x="287" y="184"/>
                  <a:pt x="287" y="184"/>
                  <a:pt x="287" y="184"/>
                </a:cubicBezTo>
                <a:cubicBezTo>
                  <a:pt x="287" y="209"/>
                  <a:pt x="267" y="228"/>
                  <a:pt x="243" y="228"/>
                </a:cubicBezTo>
                <a:cubicBezTo>
                  <a:pt x="78" y="228"/>
                  <a:pt x="78" y="228"/>
                  <a:pt x="78" y="228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65" y="157"/>
                  <a:pt x="65" y="157"/>
                  <a:pt x="65" y="157"/>
                </a:cubicBezTo>
                <a:cubicBezTo>
                  <a:pt x="65" y="241"/>
                  <a:pt x="65" y="241"/>
                  <a:pt x="65" y="241"/>
                </a:cubicBezTo>
                <a:cubicBezTo>
                  <a:pt x="243" y="241"/>
                  <a:pt x="243" y="241"/>
                  <a:pt x="243" y="241"/>
                </a:cubicBezTo>
                <a:cubicBezTo>
                  <a:pt x="274" y="241"/>
                  <a:pt x="299" y="216"/>
                  <a:pt x="299" y="184"/>
                </a:cubicBezTo>
                <a:cubicBezTo>
                  <a:pt x="299" y="0"/>
                  <a:pt x="299" y="0"/>
                  <a:pt x="299" y="0"/>
                </a:cubicBezTo>
                <a:lnTo>
                  <a:pt x="65" y="0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1" name="Freeform 184"/>
          <p:cNvSpPr>
            <a:spLocks noEditPoints="1"/>
          </p:cNvSpPr>
          <p:nvPr/>
        </p:nvSpPr>
        <p:spPr bwMode="auto">
          <a:xfrm>
            <a:off x="4146551" y="5087938"/>
            <a:ext cx="569913" cy="546100"/>
          </a:xfrm>
          <a:custGeom>
            <a:avLst/>
            <a:gdLst>
              <a:gd name="T0" fmla="*/ 254 w 264"/>
              <a:gd name="T1" fmla="*/ 177 h 253"/>
              <a:gd name="T2" fmla="*/ 193 w 264"/>
              <a:gd name="T3" fmla="*/ 177 h 253"/>
              <a:gd name="T4" fmla="*/ 165 w 264"/>
              <a:gd name="T5" fmla="*/ 148 h 253"/>
              <a:gd name="T6" fmla="*/ 193 w 264"/>
              <a:gd name="T7" fmla="*/ 121 h 253"/>
              <a:gd name="T8" fmla="*/ 254 w 264"/>
              <a:gd name="T9" fmla="*/ 121 h 253"/>
              <a:gd name="T10" fmla="*/ 254 w 264"/>
              <a:gd name="T11" fmla="*/ 177 h 253"/>
              <a:gd name="T12" fmla="*/ 239 w 264"/>
              <a:gd name="T13" fmla="*/ 222 h 253"/>
              <a:gd name="T14" fmla="*/ 219 w 264"/>
              <a:gd name="T15" fmla="*/ 242 h 253"/>
              <a:gd name="T16" fmla="*/ 10 w 264"/>
              <a:gd name="T17" fmla="*/ 242 h 253"/>
              <a:gd name="T18" fmla="*/ 10 w 264"/>
              <a:gd name="T19" fmla="*/ 46 h 253"/>
              <a:gd name="T20" fmla="*/ 94 w 264"/>
              <a:gd name="T21" fmla="*/ 46 h 253"/>
              <a:gd name="T22" fmla="*/ 53 w 264"/>
              <a:gd name="T23" fmla="*/ 68 h 253"/>
              <a:gd name="T24" fmla="*/ 29 w 264"/>
              <a:gd name="T25" fmla="*/ 68 h 253"/>
              <a:gd name="T26" fmla="*/ 29 w 264"/>
              <a:gd name="T27" fmla="*/ 78 h 253"/>
              <a:gd name="T28" fmla="*/ 239 w 264"/>
              <a:gd name="T29" fmla="*/ 78 h 253"/>
              <a:gd name="T30" fmla="*/ 239 w 264"/>
              <a:gd name="T31" fmla="*/ 110 h 253"/>
              <a:gd name="T32" fmla="*/ 193 w 264"/>
              <a:gd name="T33" fmla="*/ 110 h 253"/>
              <a:gd name="T34" fmla="*/ 155 w 264"/>
              <a:gd name="T35" fmla="*/ 148 h 253"/>
              <a:gd name="T36" fmla="*/ 193 w 264"/>
              <a:gd name="T37" fmla="*/ 187 h 253"/>
              <a:gd name="T38" fmla="*/ 239 w 264"/>
              <a:gd name="T39" fmla="*/ 187 h 253"/>
              <a:gd name="T40" fmla="*/ 239 w 264"/>
              <a:gd name="T41" fmla="*/ 222 h 253"/>
              <a:gd name="T42" fmla="*/ 208 w 264"/>
              <a:gd name="T43" fmla="*/ 68 h 253"/>
              <a:gd name="T44" fmla="*/ 75 w 264"/>
              <a:gd name="T45" fmla="*/ 68 h 253"/>
              <a:gd name="T46" fmla="*/ 178 w 264"/>
              <a:gd name="T47" fmla="*/ 14 h 253"/>
              <a:gd name="T48" fmla="*/ 208 w 264"/>
              <a:gd name="T49" fmla="*/ 68 h 253"/>
              <a:gd name="T50" fmla="*/ 239 w 264"/>
              <a:gd name="T51" fmla="*/ 46 h 253"/>
              <a:gd name="T52" fmla="*/ 239 w 264"/>
              <a:gd name="T53" fmla="*/ 68 h 253"/>
              <a:gd name="T54" fmla="*/ 220 w 264"/>
              <a:gd name="T55" fmla="*/ 68 h 253"/>
              <a:gd name="T56" fmla="*/ 208 w 264"/>
              <a:gd name="T57" fmla="*/ 46 h 253"/>
              <a:gd name="T58" fmla="*/ 239 w 264"/>
              <a:gd name="T59" fmla="*/ 46 h 253"/>
              <a:gd name="T60" fmla="*/ 264 w 264"/>
              <a:gd name="T61" fmla="*/ 110 h 253"/>
              <a:gd name="T62" fmla="*/ 250 w 264"/>
              <a:gd name="T63" fmla="*/ 110 h 253"/>
              <a:gd name="T64" fmla="*/ 250 w 264"/>
              <a:gd name="T65" fmla="*/ 36 h 253"/>
              <a:gd name="T66" fmla="*/ 202 w 264"/>
              <a:gd name="T67" fmla="*/ 36 h 253"/>
              <a:gd name="T68" fmla="*/ 183 w 264"/>
              <a:gd name="T69" fmla="*/ 0 h 253"/>
              <a:gd name="T70" fmla="*/ 114 w 264"/>
              <a:gd name="T71" fmla="*/ 36 h 253"/>
              <a:gd name="T72" fmla="*/ 0 w 264"/>
              <a:gd name="T73" fmla="*/ 36 h 253"/>
              <a:gd name="T74" fmla="*/ 0 w 264"/>
              <a:gd name="T75" fmla="*/ 253 h 253"/>
              <a:gd name="T76" fmla="*/ 219 w 264"/>
              <a:gd name="T77" fmla="*/ 253 h 253"/>
              <a:gd name="T78" fmla="*/ 250 w 264"/>
              <a:gd name="T79" fmla="*/ 222 h 253"/>
              <a:gd name="T80" fmla="*/ 250 w 264"/>
              <a:gd name="T81" fmla="*/ 187 h 253"/>
              <a:gd name="T82" fmla="*/ 264 w 264"/>
              <a:gd name="T83" fmla="*/ 187 h 253"/>
              <a:gd name="T84" fmla="*/ 264 w 264"/>
              <a:gd name="T85" fmla="*/ 110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64" h="253">
                <a:moveTo>
                  <a:pt x="254" y="177"/>
                </a:moveTo>
                <a:cubicBezTo>
                  <a:pt x="193" y="177"/>
                  <a:pt x="193" y="177"/>
                  <a:pt x="193" y="177"/>
                </a:cubicBezTo>
                <a:cubicBezTo>
                  <a:pt x="178" y="177"/>
                  <a:pt x="165" y="164"/>
                  <a:pt x="165" y="148"/>
                </a:cubicBezTo>
                <a:cubicBezTo>
                  <a:pt x="165" y="133"/>
                  <a:pt x="178" y="121"/>
                  <a:pt x="193" y="121"/>
                </a:cubicBezTo>
                <a:cubicBezTo>
                  <a:pt x="254" y="121"/>
                  <a:pt x="254" y="121"/>
                  <a:pt x="254" y="121"/>
                </a:cubicBezTo>
                <a:lnTo>
                  <a:pt x="254" y="177"/>
                </a:lnTo>
                <a:close/>
                <a:moveTo>
                  <a:pt x="239" y="222"/>
                </a:moveTo>
                <a:cubicBezTo>
                  <a:pt x="239" y="233"/>
                  <a:pt x="230" y="242"/>
                  <a:pt x="219" y="242"/>
                </a:cubicBezTo>
                <a:cubicBezTo>
                  <a:pt x="10" y="242"/>
                  <a:pt x="10" y="242"/>
                  <a:pt x="10" y="242"/>
                </a:cubicBezTo>
                <a:cubicBezTo>
                  <a:pt x="10" y="46"/>
                  <a:pt x="10" y="46"/>
                  <a:pt x="10" y="46"/>
                </a:cubicBezTo>
                <a:cubicBezTo>
                  <a:pt x="94" y="46"/>
                  <a:pt x="94" y="46"/>
                  <a:pt x="94" y="46"/>
                </a:cubicBezTo>
                <a:cubicBezTo>
                  <a:pt x="53" y="68"/>
                  <a:pt x="53" y="68"/>
                  <a:pt x="53" y="68"/>
                </a:cubicBezTo>
                <a:cubicBezTo>
                  <a:pt x="29" y="68"/>
                  <a:pt x="29" y="68"/>
                  <a:pt x="29" y="68"/>
                </a:cubicBezTo>
                <a:cubicBezTo>
                  <a:pt x="29" y="78"/>
                  <a:pt x="29" y="78"/>
                  <a:pt x="29" y="78"/>
                </a:cubicBezTo>
                <a:cubicBezTo>
                  <a:pt x="239" y="78"/>
                  <a:pt x="239" y="78"/>
                  <a:pt x="239" y="78"/>
                </a:cubicBezTo>
                <a:cubicBezTo>
                  <a:pt x="239" y="110"/>
                  <a:pt x="239" y="110"/>
                  <a:pt x="239" y="110"/>
                </a:cubicBezTo>
                <a:cubicBezTo>
                  <a:pt x="193" y="110"/>
                  <a:pt x="193" y="110"/>
                  <a:pt x="193" y="110"/>
                </a:cubicBezTo>
                <a:cubicBezTo>
                  <a:pt x="172" y="110"/>
                  <a:pt x="155" y="127"/>
                  <a:pt x="155" y="148"/>
                </a:cubicBezTo>
                <a:cubicBezTo>
                  <a:pt x="155" y="170"/>
                  <a:pt x="172" y="187"/>
                  <a:pt x="193" y="187"/>
                </a:cubicBezTo>
                <a:cubicBezTo>
                  <a:pt x="239" y="187"/>
                  <a:pt x="239" y="187"/>
                  <a:pt x="239" y="187"/>
                </a:cubicBezTo>
                <a:lnTo>
                  <a:pt x="239" y="222"/>
                </a:lnTo>
                <a:close/>
                <a:moveTo>
                  <a:pt x="208" y="68"/>
                </a:moveTo>
                <a:cubicBezTo>
                  <a:pt x="75" y="68"/>
                  <a:pt x="75" y="68"/>
                  <a:pt x="75" y="68"/>
                </a:cubicBezTo>
                <a:cubicBezTo>
                  <a:pt x="178" y="14"/>
                  <a:pt x="178" y="14"/>
                  <a:pt x="178" y="14"/>
                </a:cubicBezTo>
                <a:lnTo>
                  <a:pt x="208" y="68"/>
                </a:lnTo>
                <a:close/>
                <a:moveTo>
                  <a:pt x="239" y="46"/>
                </a:moveTo>
                <a:cubicBezTo>
                  <a:pt x="239" y="68"/>
                  <a:pt x="239" y="68"/>
                  <a:pt x="239" y="68"/>
                </a:cubicBezTo>
                <a:cubicBezTo>
                  <a:pt x="220" y="68"/>
                  <a:pt x="220" y="68"/>
                  <a:pt x="220" y="68"/>
                </a:cubicBezTo>
                <a:cubicBezTo>
                  <a:pt x="208" y="46"/>
                  <a:pt x="208" y="46"/>
                  <a:pt x="208" y="46"/>
                </a:cubicBezTo>
                <a:lnTo>
                  <a:pt x="239" y="46"/>
                </a:lnTo>
                <a:close/>
                <a:moveTo>
                  <a:pt x="264" y="110"/>
                </a:moveTo>
                <a:cubicBezTo>
                  <a:pt x="250" y="110"/>
                  <a:pt x="250" y="110"/>
                  <a:pt x="250" y="110"/>
                </a:cubicBezTo>
                <a:cubicBezTo>
                  <a:pt x="250" y="36"/>
                  <a:pt x="250" y="36"/>
                  <a:pt x="250" y="36"/>
                </a:cubicBezTo>
                <a:cubicBezTo>
                  <a:pt x="202" y="36"/>
                  <a:pt x="202" y="36"/>
                  <a:pt x="202" y="36"/>
                </a:cubicBezTo>
                <a:cubicBezTo>
                  <a:pt x="183" y="0"/>
                  <a:pt x="183" y="0"/>
                  <a:pt x="183" y="0"/>
                </a:cubicBezTo>
                <a:cubicBezTo>
                  <a:pt x="114" y="36"/>
                  <a:pt x="114" y="36"/>
                  <a:pt x="114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53"/>
                  <a:pt x="0" y="253"/>
                  <a:pt x="0" y="253"/>
                </a:cubicBezTo>
                <a:cubicBezTo>
                  <a:pt x="219" y="253"/>
                  <a:pt x="219" y="253"/>
                  <a:pt x="219" y="253"/>
                </a:cubicBezTo>
                <a:cubicBezTo>
                  <a:pt x="236" y="253"/>
                  <a:pt x="250" y="239"/>
                  <a:pt x="250" y="222"/>
                </a:cubicBezTo>
                <a:cubicBezTo>
                  <a:pt x="250" y="187"/>
                  <a:pt x="250" y="187"/>
                  <a:pt x="250" y="187"/>
                </a:cubicBezTo>
                <a:cubicBezTo>
                  <a:pt x="264" y="187"/>
                  <a:pt x="264" y="187"/>
                  <a:pt x="264" y="187"/>
                </a:cubicBezTo>
                <a:lnTo>
                  <a:pt x="264" y="110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2" name="Freeform 185"/>
          <p:cNvSpPr>
            <a:spLocks noEditPoints="1"/>
          </p:cNvSpPr>
          <p:nvPr/>
        </p:nvSpPr>
        <p:spPr bwMode="auto">
          <a:xfrm>
            <a:off x="6415088" y="4989513"/>
            <a:ext cx="581025" cy="730250"/>
          </a:xfrm>
          <a:custGeom>
            <a:avLst/>
            <a:gdLst>
              <a:gd name="T0" fmla="*/ 196 w 270"/>
              <a:gd name="T1" fmla="*/ 326 h 339"/>
              <a:gd name="T2" fmla="*/ 195 w 270"/>
              <a:gd name="T3" fmla="*/ 326 h 339"/>
              <a:gd name="T4" fmla="*/ 133 w 270"/>
              <a:gd name="T5" fmla="*/ 265 h 339"/>
              <a:gd name="T6" fmla="*/ 133 w 270"/>
              <a:gd name="T7" fmla="*/ 194 h 339"/>
              <a:gd name="T8" fmla="*/ 257 w 270"/>
              <a:gd name="T9" fmla="*/ 194 h 339"/>
              <a:gd name="T10" fmla="*/ 257 w 270"/>
              <a:gd name="T11" fmla="*/ 265 h 339"/>
              <a:gd name="T12" fmla="*/ 196 w 270"/>
              <a:gd name="T13" fmla="*/ 326 h 339"/>
              <a:gd name="T14" fmla="*/ 204 w 270"/>
              <a:gd name="T15" fmla="*/ 125 h 339"/>
              <a:gd name="T16" fmla="*/ 204 w 270"/>
              <a:gd name="T17" fmla="*/ 181 h 339"/>
              <a:gd name="T18" fmla="*/ 133 w 270"/>
              <a:gd name="T19" fmla="*/ 181 h 339"/>
              <a:gd name="T20" fmla="*/ 133 w 270"/>
              <a:gd name="T21" fmla="*/ 125 h 339"/>
              <a:gd name="T22" fmla="*/ 204 w 270"/>
              <a:gd name="T23" fmla="*/ 125 h 339"/>
              <a:gd name="T24" fmla="*/ 257 w 270"/>
              <a:gd name="T25" fmla="*/ 181 h 339"/>
              <a:gd name="T26" fmla="*/ 217 w 270"/>
              <a:gd name="T27" fmla="*/ 181 h 339"/>
              <a:gd name="T28" fmla="*/ 217 w 270"/>
              <a:gd name="T29" fmla="*/ 125 h 339"/>
              <a:gd name="T30" fmla="*/ 257 w 270"/>
              <a:gd name="T31" fmla="*/ 125 h 339"/>
              <a:gd name="T32" fmla="*/ 257 w 270"/>
              <a:gd name="T33" fmla="*/ 181 h 339"/>
              <a:gd name="T34" fmla="*/ 208 w 270"/>
              <a:gd name="T35" fmla="*/ 112 h 339"/>
              <a:gd name="T36" fmla="*/ 186 w 270"/>
              <a:gd name="T37" fmla="*/ 38 h 339"/>
              <a:gd name="T38" fmla="*/ 117 w 270"/>
              <a:gd name="T39" fmla="*/ 4 h 339"/>
              <a:gd name="T40" fmla="*/ 19 w 270"/>
              <a:gd name="T41" fmla="*/ 59 h 339"/>
              <a:gd name="T42" fmla="*/ 40 w 270"/>
              <a:gd name="T43" fmla="*/ 175 h 339"/>
              <a:gd name="T44" fmla="*/ 49 w 270"/>
              <a:gd name="T45" fmla="*/ 166 h 339"/>
              <a:gd name="T46" fmla="*/ 31 w 270"/>
              <a:gd name="T47" fmla="*/ 64 h 339"/>
              <a:gd name="T48" fmla="*/ 115 w 270"/>
              <a:gd name="T49" fmla="*/ 17 h 339"/>
              <a:gd name="T50" fmla="*/ 176 w 270"/>
              <a:gd name="T51" fmla="*/ 46 h 339"/>
              <a:gd name="T52" fmla="*/ 195 w 270"/>
              <a:gd name="T53" fmla="*/ 112 h 339"/>
              <a:gd name="T54" fmla="*/ 120 w 270"/>
              <a:gd name="T55" fmla="*/ 112 h 339"/>
              <a:gd name="T56" fmla="*/ 120 w 270"/>
              <a:gd name="T57" fmla="*/ 265 h 339"/>
              <a:gd name="T58" fmla="*/ 195 w 270"/>
              <a:gd name="T59" fmla="*/ 339 h 339"/>
              <a:gd name="T60" fmla="*/ 196 w 270"/>
              <a:gd name="T61" fmla="*/ 339 h 339"/>
              <a:gd name="T62" fmla="*/ 270 w 270"/>
              <a:gd name="T63" fmla="*/ 265 h 339"/>
              <a:gd name="T64" fmla="*/ 270 w 270"/>
              <a:gd name="T65" fmla="*/ 112 h 339"/>
              <a:gd name="T66" fmla="*/ 208 w 270"/>
              <a:gd name="T67" fmla="*/ 112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0" h="339">
                <a:moveTo>
                  <a:pt x="196" y="326"/>
                </a:moveTo>
                <a:cubicBezTo>
                  <a:pt x="195" y="326"/>
                  <a:pt x="195" y="326"/>
                  <a:pt x="195" y="326"/>
                </a:cubicBezTo>
                <a:cubicBezTo>
                  <a:pt x="161" y="326"/>
                  <a:pt x="133" y="298"/>
                  <a:pt x="133" y="265"/>
                </a:cubicBezTo>
                <a:cubicBezTo>
                  <a:pt x="133" y="194"/>
                  <a:pt x="133" y="194"/>
                  <a:pt x="133" y="194"/>
                </a:cubicBezTo>
                <a:cubicBezTo>
                  <a:pt x="257" y="194"/>
                  <a:pt x="257" y="194"/>
                  <a:pt x="257" y="194"/>
                </a:cubicBezTo>
                <a:cubicBezTo>
                  <a:pt x="257" y="265"/>
                  <a:pt x="257" y="265"/>
                  <a:pt x="257" y="265"/>
                </a:cubicBezTo>
                <a:cubicBezTo>
                  <a:pt x="257" y="298"/>
                  <a:pt x="230" y="326"/>
                  <a:pt x="196" y="326"/>
                </a:cubicBezTo>
                <a:close/>
                <a:moveTo>
                  <a:pt x="204" y="125"/>
                </a:moveTo>
                <a:cubicBezTo>
                  <a:pt x="204" y="181"/>
                  <a:pt x="204" y="181"/>
                  <a:pt x="204" y="181"/>
                </a:cubicBezTo>
                <a:cubicBezTo>
                  <a:pt x="133" y="181"/>
                  <a:pt x="133" y="181"/>
                  <a:pt x="133" y="181"/>
                </a:cubicBezTo>
                <a:cubicBezTo>
                  <a:pt x="133" y="125"/>
                  <a:pt x="133" y="125"/>
                  <a:pt x="133" y="125"/>
                </a:cubicBezTo>
                <a:lnTo>
                  <a:pt x="204" y="125"/>
                </a:lnTo>
                <a:close/>
                <a:moveTo>
                  <a:pt x="257" y="181"/>
                </a:moveTo>
                <a:cubicBezTo>
                  <a:pt x="217" y="181"/>
                  <a:pt x="217" y="181"/>
                  <a:pt x="217" y="181"/>
                </a:cubicBezTo>
                <a:cubicBezTo>
                  <a:pt x="217" y="125"/>
                  <a:pt x="217" y="125"/>
                  <a:pt x="217" y="125"/>
                </a:cubicBezTo>
                <a:cubicBezTo>
                  <a:pt x="257" y="125"/>
                  <a:pt x="257" y="125"/>
                  <a:pt x="257" y="125"/>
                </a:cubicBezTo>
                <a:lnTo>
                  <a:pt x="257" y="181"/>
                </a:lnTo>
                <a:close/>
                <a:moveTo>
                  <a:pt x="208" y="112"/>
                </a:moveTo>
                <a:cubicBezTo>
                  <a:pt x="208" y="97"/>
                  <a:pt x="207" y="64"/>
                  <a:pt x="186" y="38"/>
                </a:cubicBezTo>
                <a:cubicBezTo>
                  <a:pt x="170" y="18"/>
                  <a:pt x="147" y="7"/>
                  <a:pt x="117" y="4"/>
                </a:cubicBezTo>
                <a:cubicBezTo>
                  <a:pt x="74" y="0"/>
                  <a:pt x="37" y="21"/>
                  <a:pt x="19" y="59"/>
                </a:cubicBezTo>
                <a:cubicBezTo>
                  <a:pt x="0" y="98"/>
                  <a:pt x="9" y="143"/>
                  <a:pt x="40" y="175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16" y="132"/>
                  <a:pt x="18" y="91"/>
                  <a:pt x="31" y="64"/>
                </a:cubicBezTo>
                <a:cubicBezTo>
                  <a:pt x="46" y="31"/>
                  <a:pt x="78" y="14"/>
                  <a:pt x="115" y="17"/>
                </a:cubicBezTo>
                <a:cubicBezTo>
                  <a:pt x="142" y="20"/>
                  <a:pt x="162" y="30"/>
                  <a:pt x="176" y="46"/>
                </a:cubicBezTo>
                <a:cubicBezTo>
                  <a:pt x="194" y="69"/>
                  <a:pt x="195" y="100"/>
                  <a:pt x="195" y="112"/>
                </a:cubicBezTo>
                <a:cubicBezTo>
                  <a:pt x="120" y="112"/>
                  <a:pt x="120" y="112"/>
                  <a:pt x="120" y="112"/>
                </a:cubicBezTo>
                <a:cubicBezTo>
                  <a:pt x="120" y="265"/>
                  <a:pt x="120" y="265"/>
                  <a:pt x="120" y="265"/>
                </a:cubicBezTo>
                <a:cubicBezTo>
                  <a:pt x="120" y="306"/>
                  <a:pt x="154" y="339"/>
                  <a:pt x="195" y="339"/>
                </a:cubicBezTo>
                <a:cubicBezTo>
                  <a:pt x="196" y="339"/>
                  <a:pt x="196" y="339"/>
                  <a:pt x="196" y="339"/>
                </a:cubicBezTo>
                <a:cubicBezTo>
                  <a:pt x="238" y="339"/>
                  <a:pt x="270" y="306"/>
                  <a:pt x="270" y="265"/>
                </a:cubicBezTo>
                <a:cubicBezTo>
                  <a:pt x="270" y="112"/>
                  <a:pt x="270" y="112"/>
                  <a:pt x="270" y="112"/>
                </a:cubicBezTo>
                <a:lnTo>
                  <a:pt x="208" y="112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3" name="Freeform 186"/>
          <p:cNvSpPr>
            <a:spLocks noEditPoints="1"/>
          </p:cNvSpPr>
          <p:nvPr/>
        </p:nvSpPr>
        <p:spPr bwMode="auto">
          <a:xfrm>
            <a:off x="8359776" y="3773488"/>
            <a:ext cx="620713" cy="733425"/>
          </a:xfrm>
          <a:custGeom>
            <a:avLst/>
            <a:gdLst>
              <a:gd name="T0" fmla="*/ 190 w 288"/>
              <a:gd name="T1" fmla="*/ 182 h 340"/>
              <a:gd name="T2" fmla="*/ 97 w 288"/>
              <a:gd name="T3" fmla="*/ 182 h 340"/>
              <a:gd name="T4" fmla="*/ 97 w 288"/>
              <a:gd name="T5" fmla="*/ 205 h 340"/>
              <a:gd name="T6" fmla="*/ 190 w 288"/>
              <a:gd name="T7" fmla="*/ 205 h 340"/>
              <a:gd name="T8" fmla="*/ 190 w 288"/>
              <a:gd name="T9" fmla="*/ 182 h 340"/>
              <a:gd name="T10" fmla="*/ 97 w 288"/>
              <a:gd name="T11" fmla="*/ 56 h 340"/>
              <a:gd name="T12" fmla="*/ 190 w 288"/>
              <a:gd name="T13" fmla="*/ 56 h 340"/>
              <a:gd name="T14" fmla="*/ 190 w 288"/>
              <a:gd name="T15" fmla="*/ 33 h 340"/>
              <a:gd name="T16" fmla="*/ 97 w 288"/>
              <a:gd name="T17" fmla="*/ 33 h 340"/>
              <a:gd name="T18" fmla="*/ 97 w 288"/>
              <a:gd name="T19" fmla="*/ 56 h 340"/>
              <a:gd name="T20" fmla="*/ 274 w 288"/>
              <a:gd name="T21" fmla="*/ 149 h 340"/>
              <a:gd name="T22" fmla="*/ 13 w 288"/>
              <a:gd name="T23" fmla="*/ 149 h 340"/>
              <a:gd name="T24" fmla="*/ 13 w 288"/>
              <a:gd name="T25" fmla="*/ 13 h 340"/>
              <a:gd name="T26" fmla="*/ 261 w 288"/>
              <a:gd name="T27" fmla="*/ 13 h 340"/>
              <a:gd name="T28" fmla="*/ 274 w 288"/>
              <a:gd name="T29" fmla="*/ 27 h 340"/>
              <a:gd name="T30" fmla="*/ 274 w 288"/>
              <a:gd name="T31" fmla="*/ 149 h 340"/>
              <a:gd name="T32" fmla="*/ 274 w 288"/>
              <a:gd name="T33" fmla="*/ 299 h 340"/>
              <a:gd name="T34" fmla="*/ 13 w 288"/>
              <a:gd name="T35" fmla="*/ 299 h 340"/>
              <a:gd name="T36" fmla="*/ 13 w 288"/>
              <a:gd name="T37" fmla="*/ 163 h 340"/>
              <a:gd name="T38" fmla="*/ 274 w 288"/>
              <a:gd name="T39" fmla="*/ 163 h 340"/>
              <a:gd name="T40" fmla="*/ 274 w 288"/>
              <a:gd name="T41" fmla="*/ 299 h 340"/>
              <a:gd name="T42" fmla="*/ 256 w 288"/>
              <a:gd name="T43" fmla="*/ 326 h 340"/>
              <a:gd name="T44" fmla="*/ 230 w 288"/>
              <a:gd name="T45" fmla="*/ 326 h 340"/>
              <a:gd name="T46" fmla="*/ 230 w 288"/>
              <a:gd name="T47" fmla="*/ 312 h 340"/>
              <a:gd name="T48" fmla="*/ 256 w 288"/>
              <a:gd name="T49" fmla="*/ 312 h 340"/>
              <a:gd name="T50" fmla="*/ 256 w 288"/>
              <a:gd name="T51" fmla="*/ 326 h 340"/>
              <a:gd name="T52" fmla="*/ 58 w 288"/>
              <a:gd name="T53" fmla="*/ 326 h 340"/>
              <a:gd name="T54" fmla="*/ 32 w 288"/>
              <a:gd name="T55" fmla="*/ 326 h 340"/>
              <a:gd name="T56" fmla="*/ 32 w 288"/>
              <a:gd name="T57" fmla="*/ 312 h 340"/>
              <a:gd name="T58" fmla="*/ 58 w 288"/>
              <a:gd name="T59" fmla="*/ 312 h 340"/>
              <a:gd name="T60" fmla="*/ 58 w 288"/>
              <a:gd name="T61" fmla="*/ 326 h 340"/>
              <a:gd name="T62" fmla="*/ 261 w 288"/>
              <a:gd name="T63" fmla="*/ 0 h 340"/>
              <a:gd name="T64" fmla="*/ 0 w 288"/>
              <a:gd name="T65" fmla="*/ 0 h 340"/>
              <a:gd name="T66" fmla="*/ 0 w 288"/>
              <a:gd name="T67" fmla="*/ 312 h 340"/>
              <a:gd name="T68" fmla="*/ 19 w 288"/>
              <a:gd name="T69" fmla="*/ 312 h 340"/>
              <a:gd name="T70" fmla="*/ 19 w 288"/>
              <a:gd name="T71" fmla="*/ 340 h 340"/>
              <a:gd name="T72" fmla="*/ 71 w 288"/>
              <a:gd name="T73" fmla="*/ 340 h 340"/>
              <a:gd name="T74" fmla="*/ 71 w 288"/>
              <a:gd name="T75" fmla="*/ 312 h 340"/>
              <a:gd name="T76" fmla="*/ 217 w 288"/>
              <a:gd name="T77" fmla="*/ 312 h 340"/>
              <a:gd name="T78" fmla="*/ 217 w 288"/>
              <a:gd name="T79" fmla="*/ 340 h 340"/>
              <a:gd name="T80" fmla="*/ 269 w 288"/>
              <a:gd name="T81" fmla="*/ 340 h 340"/>
              <a:gd name="T82" fmla="*/ 269 w 288"/>
              <a:gd name="T83" fmla="*/ 312 h 340"/>
              <a:gd name="T84" fmla="*/ 288 w 288"/>
              <a:gd name="T85" fmla="*/ 312 h 340"/>
              <a:gd name="T86" fmla="*/ 288 w 288"/>
              <a:gd name="T87" fmla="*/ 27 h 340"/>
              <a:gd name="T88" fmla="*/ 261 w 288"/>
              <a:gd name="T89" fmla="*/ 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88" h="340">
                <a:moveTo>
                  <a:pt x="190" y="182"/>
                </a:moveTo>
                <a:cubicBezTo>
                  <a:pt x="97" y="182"/>
                  <a:pt x="97" y="182"/>
                  <a:pt x="97" y="182"/>
                </a:cubicBezTo>
                <a:cubicBezTo>
                  <a:pt x="97" y="205"/>
                  <a:pt x="97" y="205"/>
                  <a:pt x="97" y="205"/>
                </a:cubicBezTo>
                <a:cubicBezTo>
                  <a:pt x="190" y="205"/>
                  <a:pt x="190" y="205"/>
                  <a:pt x="190" y="205"/>
                </a:cubicBezTo>
                <a:lnTo>
                  <a:pt x="190" y="182"/>
                </a:lnTo>
                <a:close/>
                <a:moveTo>
                  <a:pt x="97" y="56"/>
                </a:moveTo>
                <a:cubicBezTo>
                  <a:pt x="190" y="56"/>
                  <a:pt x="190" y="56"/>
                  <a:pt x="190" y="56"/>
                </a:cubicBezTo>
                <a:cubicBezTo>
                  <a:pt x="190" y="33"/>
                  <a:pt x="190" y="33"/>
                  <a:pt x="190" y="33"/>
                </a:cubicBezTo>
                <a:cubicBezTo>
                  <a:pt x="97" y="33"/>
                  <a:pt x="97" y="33"/>
                  <a:pt x="97" y="33"/>
                </a:cubicBezTo>
                <a:lnTo>
                  <a:pt x="97" y="56"/>
                </a:lnTo>
                <a:close/>
                <a:moveTo>
                  <a:pt x="274" y="149"/>
                </a:moveTo>
                <a:cubicBezTo>
                  <a:pt x="13" y="149"/>
                  <a:pt x="13" y="149"/>
                  <a:pt x="13" y="149"/>
                </a:cubicBezTo>
                <a:cubicBezTo>
                  <a:pt x="13" y="13"/>
                  <a:pt x="13" y="13"/>
                  <a:pt x="13" y="13"/>
                </a:cubicBezTo>
                <a:cubicBezTo>
                  <a:pt x="261" y="13"/>
                  <a:pt x="261" y="13"/>
                  <a:pt x="261" y="13"/>
                </a:cubicBezTo>
                <a:cubicBezTo>
                  <a:pt x="268" y="13"/>
                  <a:pt x="274" y="20"/>
                  <a:pt x="274" y="27"/>
                </a:cubicBezTo>
                <a:lnTo>
                  <a:pt x="274" y="149"/>
                </a:lnTo>
                <a:close/>
                <a:moveTo>
                  <a:pt x="274" y="299"/>
                </a:moveTo>
                <a:cubicBezTo>
                  <a:pt x="13" y="299"/>
                  <a:pt x="13" y="299"/>
                  <a:pt x="13" y="299"/>
                </a:cubicBezTo>
                <a:cubicBezTo>
                  <a:pt x="13" y="163"/>
                  <a:pt x="13" y="163"/>
                  <a:pt x="13" y="163"/>
                </a:cubicBezTo>
                <a:cubicBezTo>
                  <a:pt x="274" y="163"/>
                  <a:pt x="274" y="163"/>
                  <a:pt x="274" y="163"/>
                </a:cubicBezTo>
                <a:lnTo>
                  <a:pt x="274" y="299"/>
                </a:lnTo>
                <a:close/>
                <a:moveTo>
                  <a:pt x="256" y="326"/>
                </a:moveTo>
                <a:cubicBezTo>
                  <a:pt x="230" y="326"/>
                  <a:pt x="230" y="326"/>
                  <a:pt x="230" y="326"/>
                </a:cubicBezTo>
                <a:cubicBezTo>
                  <a:pt x="230" y="312"/>
                  <a:pt x="230" y="312"/>
                  <a:pt x="230" y="312"/>
                </a:cubicBezTo>
                <a:cubicBezTo>
                  <a:pt x="256" y="312"/>
                  <a:pt x="256" y="312"/>
                  <a:pt x="256" y="312"/>
                </a:cubicBezTo>
                <a:lnTo>
                  <a:pt x="256" y="326"/>
                </a:lnTo>
                <a:close/>
                <a:moveTo>
                  <a:pt x="58" y="326"/>
                </a:moveTo>
                <a:cubicBezTo>
                  <a:pt x="32" y="326"/>
                  <a:pt x="32" y="326"/>
                  <a:pt x="32" y="326"/>
                </a:cubicBezTo>
                <a:cubicBezTo>
                  <a:pt x="32" y="312"/>
                  <a:pt x="32" y="312"/>
                  <a:pt x="32" y="312"/>
                </a:cubicBezTo>
                <a:cubicBezTo>
                  <a:pt x="58" y="312"/>
                  <a:pt x="58" y="312"/>
                  <a:pt x="58" y="312"/>
                </a:cubicBezTo>
                <a:lnTo>
                  <a:pt x="58" y="326"/>
                </a:lnTo>
                <a:close/>
                <a:moveTo>
                  <a:pt x="26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312"/>
                  <a:pt x="0" y="312"/>
                  <a:pt x="0" y="312"/>
                </a:cubicBezTo>
                <a:cubicBezTo>
                  <a:pt x="19" y="312"/>
                  <a:pt x="19" y="312"/>
                  <a:pt x="19" y="312"/>
                </a:cubicBezTo>
                <a:cubicBezTo>
                  <a:pt x="19" y="340"/>
                  <a:pt x="19" y="340"/>
                  <a:pt x="19" y="340"/>
                </a:cubicBezTo>
                <a:cubicBezTo>
                  <a:pt x="71" y="340"/>
                  <a:pt x="71" y="340"/>
                  <a:pt x="71" y="340"/>
                </a:cubicBezTo>
                <a:cubicBezTo>
                  <a:pt x="71" y="312"/>
                  <a:pt x="71" y="312"/>
                  <a:pt x="71" y="312"/>
                </a:cubicBezTo>
                <a:cubicBezTo>
                  <a:pt x="217" y="312"/>
                  <a:pt x="217" y="312"/>
                  <a:pt x="217" y="312"/>
                </a:cubicBezTo>
                <a:cubicBezTo>
                  <a:pt x="217" y="340"/>
                  <a:pt x="217" y="340"/>
                  <a:pt x="217" y="340"/>
                </a:cubicBezTo>
                <a:cubicBezTo>
                  <a:pt x="269" y="340"/>
                  <a:pt x="269" y="340"/>
                  <a:pt x="269" y="340"/>
                </a:cubicBezTo>
                <a:cubicBezTo>
                  <a:pt x="269" y="312"/>
                  <a:pt x="269" y="312"/>
                  <a:pt x="269" y="312"/>
                </a:cubicBezTo>
                <a:cubicBezTo>
                  <a:pt x="288" y="312"/>
                  <a:pt x="288" y="312"/>
                  <a:pt x="288" y="312"/>
                </a:cubicBezTo>
                <a:cubicBezTo>
                  <a:pt x="288" y="27"/>
                  <a:pt x="288" y="27"/>
                  <a:pt x="288" y="27"/>
                </a:cubicBezTo>
                <a:cubicBezTo>
                  <a:pt x="288" y="12"/>
                  <a:pt x="275" y="0"/>
                  <a:pt x="261" y="0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5" name="Freeform 188"/>
          <p:cNvSpPr>
            <a:spLocks noEditPoints="1"/>
          </p:cNvSpPr>
          <p:nvPr/>
        </p:nvSpPr>
        <p:spPr bwMode="auto">
          <a:xfrm>
            <a:off x="7567613" y="5075238"/>
            <a:ext cx="581025" cy="571500"/>
          </a:xfrm>
          <a:custGeom>
            <a:avLst/>
            <a:gdLst>
              <a:gd name="T0" fmla="*/ 238 w 270"/>
              <a:gd name="T1" fmla="*/ 248 h 265"/>
              <a:gd name="T2" fmla="*/ 232 w 270"/>
              <a:gd name="T3" fmla="*/ 251 h 265"/>
              <a:gd name="T4" fmla="*/ 226 w 270"/>
              <a:gd name="T5" fmla="*/ 248 h 265"/>
              <a:gd name="T6" fmla="*/ 173 w 270"/>
              <a:gd name="T7" fmla="*/ 196 h 265"/>
              <a:gd name="T8" fmla="*/ 193 w 270"/>
              <a:gd name="T9" fmla="*/ 175 h 265"/>
              <a:gd name="T10" fmla="*/ 252 w 270"/>
              <a:gd name="T11" fmla="*/ 235 h 265"/>
              <a:gd name="T12" fmla="*/ 238 w 270"/>
              <a:gd name="T13" fmla="*/ 248 h 265"/>
              <a:gd name="T14" fmla="*/ 13 w 270"/>
              <a:gd name="T15" fmla="*/ 109 h 265"/>
              <a:gd name="T16" fmla="*/ 107 w 270"/>
              <a:gd name="T17" fmla="*/ 13 h 265"/>
              <a:gd name="T18" fmla="*/ 202 w 270"/>
              <a:gd name="T19" fmla="*/ 109 h 265"/>
              <a:gd name="T20" fmla="*/ 107 w 270"/>
              <a:gd name="T21" fmla="*/ 205 h 265"/>
              <a:gd name="T22" fmla="*/ 13 w 270"/>
              <a:gd name="T23" fmla="*/ 109 h 265"/>
              <a:gd name="T24" fmla="*/ 200 w 270"/>
              <a:gd name="T25" fmla="*/ 165 h 265"/>
              <a:gd name="T26" fmla="*/ 215 w 270"/>
              <a:gd name="T27" fmla="*/ 109 h 265"/>
              <a:gd name="T28" fmla="*/ 107 w 270"/>
              <a:gd name="T29" fmla="*/ 0 h 265"/>
              <a:gd name="T30" fmla="*/ 0 w 270"/>
              <a:gd name="T31" fmla="*/ 109 h 265"/>
              <a:gd name="T32" fmla="*/ 107 w 270"/>
              <a:gd name="T33" fmla="*/ 219 h 265"/>
              <a:gd name="T34" fmla="*/ 162 w 270"/>
              <a:gd name="T35" fmla="*/ 203 h 265"/>
              <a:gd name="T36" fmla="*/ 217 w 270"/>
              <a:gd name="T37" fmla="*/ 258 h 265"/>
              <a:gd name="T38" fmla="*/ 232 w 270"/>
              <a:gd name="T39" fmla="*/ 265 h 265"/>
              <a:gd name="T40" fmla="*/ 233 w 270"/>
              <a:gd name="T41" fmla="*/ 265 h 265"/>
              <a:gd name="T42" fmla="*/ 248 w 270"/>
              <a:gd name="T43" fmla="*/ 258 h 265"/>
              <a:gd name="T44" fmla="*/ 270 w 270"/>
              <a:gd name="T45" fmla="*/ 235 h 265"/>
              <a:gd name="T46" fmla="*/ 200 w 270"/>
              <a:gd name="T47" fmla="*/ 165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70" h="265">
                <a:moveTo>
                  <a:pt x="238" y="248"/>
                </a:moveTo>
                <a:cubicBezTo>
                  <a:pt x="237" y="250"/>
                  <a:pt x="234" y="251"/>
                  <a:pt x="232" y="251"/>
                </a:cubicBezTo>
                <a:cubicBezTo>
                  <a:pt x="230" y="251"/>
                  <a:pt x="228" y="250"/>
                  <a:pt x="226" y="248"/>
                </a:cubicBezTo>
                <a:cubicBezTo>
                  <a:pt x="173" y="196"/>
                  <a:pt x="173" y="196"/>
                  <a:pt x="173" y="196"/>
                </a:cubicBezTo>
                <a:cubicBezTo>
                  <a:pt x="181" y="190"/>
                  <a:pt x="187" y="183"/>
                  <a:pt x="193" y="175"/>
                </a:cubicBezTo>
                <a:cubicBezTo>
                  <a:pt x="252" y="235"/>
                  <a:pt x="252" y="235"/>
                  <a:pt x="252" y="235"/>
                </a:cubicBezTo>
                <a:lnTo>
                  <a:pt x="238" y="248"/>
                </a:lnTo>
                <a:close/>
                <a:moveTo>
                  <a:pt x="13" y="109"/>
                </a:moveTo>
                <a:cubicBezTo>
                  <a:pt x="13" y="56"/>
                  <a:pt x="55" y="13"/>
                  <a:pt x="107" y="13"/>
                </a:cubicBezTo>
                <a:cubicBezTo>
                  <a:pt x="160" y="13"/>
                  <a:pt x="202" y="56"/>
                  <a:pt x="202" y="109"/>
                </a:cubicBezTo>
                <a:cubicBezTo>
                  <a:pt x="202" y="162"/>
                  <a:pt x="160" y="205"/>
                  <a:pt x="107" y="205"/>
                </a:cubicBezTo>
                <a:cubicBezTo>
                  <a:pt x="55" y="205"/>
                  <a:pt x="13" y="162"/>
                  <a:pt x="13" y="109"/>
                </a:cubicBezTo>
                <a:close/>
                <a:moveTo>
                  <a:pt x="200" y="165"/>
                </a:moveTo>
                <a:cubicBezTo>
                  <a:pt x="209" y="148"/>
                  <a:pt x="215" y="129"/>
                  <a:pt x="215" y="109"/>
                </a:cubicBezTo>
                <a:cubicBezTo>
                  <a:pt x="215" y="49"/>
                  <a:pt x="167" y="0"/>
                  <a:pt x="107" y="0"/>
                </a:cubicBezTo>
                <a:cubicBezTo>
                  <a:pt x="48" y="0"/>
                  <a:pt x="0" y="49"/>
                  <a:pt x="0" y="109"/>
                </a:cubicBezTo>
                <a:cubicBezTo>
                  <a:pt x="0" y="169"/>
                  <a:pt x="48" y="219"/>
                  <a:pt x="107" y="219"/>
                </a:cubicBezTo>
                <a:cubicBezTo>
                  <a:pt x="127" y="219"/>
                  <a:pt x="146" y="213"/>
                  <a:pt x="162" y="203"/>
                </a:cubicBezTo>
                <a:cubicBezTo>
                  <a:pt x="217" y="258"/>
                  <a:pt x="217" y="258"/>
                  <a:pt x="217" y="258"/>
                </a:cubicBezTo>
                <a:cubicBezTo>
                  <a:pt x="221" y="262"/>
                  <a:pt x="227" y="265"/>
                  <a:pt x="232" y="265"/>
                </a:cubicBezTo>
                <a:cubicBezTo>
                  <a:pt x="233" y="265"/>
                  <a:pt x="233" y="265"/>
                  <a:pt x="233" y="265"/>
                </a:cubicBezTo>
                <a:cubicBezTo>
                  <a:pt x="238" y="265"/>
                  <a:pt x="244" y="262"/>
                  <a:pt x="248" y="258"/>
                </a:cubicBezTo>
                <a:cubicBezTo>
                  <a:pt x="270" y="235"/>
                  <a:pt x="270" y="235"/>
                  <a:pt x="270" y="235"/>
                </a:cubicBezTo>
                <a:lnTo>
                  <a:pt x="200" y="165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6" name="Freeform 189"/>
          <p:cNvSpPr>
            <a:spLocks noEditPoints="1"/>
          </p:cNvSpPr>
          <p:nvPr/>
        </p:nvSpPr>
        <p:spPr bwMode="auto">
          <a:xfrm>
            <a:off x="7292976" y="3862388"/>
            <a:ext cx="547688" cy="568325"/>
          </a:xfrm>
          <a:custGeom>
            <a:avLst/>
            <a:gdLst>
              <a:gd name="T0" fmla="*/ 232 w 254"/>
              <a:gd name="T1" fmla="*/ 80 h 264"/>
              <a:gd name="T2" fmla="*/ 225 w 254"/>
              <a:gd name="T3" fmla="*/ 87 h 264"/>
              <a:gd name="T4" fmla="*/ 176 w 254"/>
              <a:gd name="T5" fmla="*/ 39 h 264"/>
              <a:gd name="T6" fmla="*/ 196 w 254"/>
              <a:gd name="T7" fmla="*/ 18 h 264"/>
              <a:gd name="T8" fmla="*/ 232 w 254"/>
              <a:gd name="T9" fmla="*/ 54 h 264"/>
              <a:gd name="T10" fmla="*/ 232 w 254"/>
              <a:gd name="T11" fmla="*/ 80 h 264"/>
              <a:gd name="T12" fmla="*/ 41 w 254"/>
              <a:gd name="T13" fmla="*/ 177 h 264"/>
              <a:gd name="T14" fmla="*/ 167 w 254"/>
              <a:gd name="T15" fmla="*/ 48 h 264"/>
              <a:gd name="T16" fmla="*/ 216 w 254"/>
              <a:gd name="T17" fmla="*/ 97 h 264"/>
              <a:gd name="T18" fmla="*/ 88 w 254"/>
              <a:gd name="T19" fmla="*/ 225 h 264"/>
              <a:gd name="T20" fmla="*/ 41 w 254"/>
              <a:gd name="T21" fmla="*/ 177 h 264"/>
              <a:gd name="T22" fmla="*/ 33 w 254"/>
              <a:gd name="T23" fmla="*/ 244 h 264"/>
              <a:gd name="T24" fmla="*/ 22 w 254"/>
              <a:gd name="T25" fmla="*/ 232 h 264"/>
              <a:gd name="T26" fmla="*/ 33 w 254"/>
              <a:gd name="T27" fmla="*/ 188 h 264"/>
              <a:gd name="T28" fmla="*/ 77 w 254"/>
              <a:gd name="T29" fmla="*/ 233 h 264"/>
              <a:gd name="T30" fmla="*/ 33 w 254"/>
              <a:gd name="T31" fmla="*/ 244 h 264"/>
              <a:gd name="T32" fmla="*/ 241 w 254"/>
              <a:gd name="T33" fmla="*/ 45 h 264"/>
              <a:gd name="T34" fmla="*/ 196 w 254"/>
              <a:gd name="T35" fmla="*/ 0 h 264"/>
              <a:gd name="T36" fmla="*/ 22 w 254"/>
              <a:gd name="T37" fmla="*/ 177 h 264"/>
              <a:gd name="T38" fmla="*/ 22 w 254"/>
              <a:gd name="T39" fmla="*/ 177 h 264"/>
              <a:gd name="T40" fmla="*/ 0 w 254"/>
              <a:gd name="T41" fmla="*/ 264 h 264"/>
              <a:gd name="T42" fmla="*/ 88 w 254"/>
              <a:gd name="T43" fmla="*/ 244 h 264"/>
              <a:gd name="T44" fmla="*/ 88 w 254"/>
              <a:gd name="T45" fmla="*/ 244 h 264"/>
              <a:gd name="T46" fmla="*/ 88 w 254"/>
              <a:gd name="T47" fmla="*/ 244 h 264"/>
              <a:gd name="T48" fmla="*/ 241 w 254"/>
              <a:gd name="T49" fmla="*/ 90 h 264"/>
              <a:gd name="T50" fmla="*/ 241 w 254"/>
              <a:gd name="T51" fmla="*/ 45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54" h="264">
                <a:moveTo>
                  <a:pt x="232" y="80"/>
                </a:moveTo>
                <a:cubicBezTo>
                  <a:pt x="225" y="87"/>
                  <a:pt x="225" y="87"/>
                  <a:pt x="225" y="87"/>
                </a:cubicBezTo>
                <a:cubicBezTo>
                  <a:pt x="176" y="39"/>
                  <a:pt x="176" y="39"/>
                  <a:pt x="176" y="39"/>
                </a:cubicBezTo>
                <a:cubicBezTo>
                  <a:pt x="196" y="18"/>
                  <a:pt x="196" y="18"/>
                  <a:pt x="196" y="18"/>
                </a:cubicBezTo>
                <a:cubicBezTo>
                  <a:pt x="232" y="54"/>
                  <a:pt x="232" y="54"/>
                  <a:pt x="232" y="54"/>
                </a:cubicBezTo>
                <a:cubicBezTo>
                  <a:pt x="239" y="62"/>
                  <a:pt x="239" y="73"/>
                  <a:pt x="232" y="80"/>
                </a:cubicBezTo>
                <a:close/>
                <a:moveTo>
                  <a:pt x="41" y="177"/>
                </a:moveTo>
                <a:cubicBezTo>
                  <a:pt x="167" y="48"/>
                  <a:pt x="167" y="48"/>
                  <a:pt x="167" y="48"/>
                </a:cubicBezTo>
                <a:cubicBezTo>
                  <a:pt x="216" y="97"/>
                  <a:pt x="216" y="97"/>
                  <a:pt x="216" y="97"/>
                </a:cubicBezTo>
                <a:cubicBezTo>
                  <a:pt x="88" y="225"/>
                  <a:pt x="88" y="225"/>
                  <a:pt x="88" y="225"/>
                </a:cubicBezTo>
                <a:lnTo>
                  <a:pt x="41" y="177"/>
                </a:lnTo>
                <a:close/>
                <a:moveTo>
                  <a:pt x="33" y="244"/>
                </a:moveTo>
                <a:cubicBezTo>
                  <a:pt x="22" y="232"/>
                  <a:pt x="22" y="232"/>
                  <a:pt x="22" y="232"/>
                </a:cubicBezTo>
                <a:cubicBezTo>
                  <a:pt x="33" y="188"/>
                  <a:pt x="33" y="188"/>
                  <a:pt x="33" y="188"/>
                </a:cubicBezTo>
                <a:cubicBezTo>
                  <a:pt x="77" y="233"/>
                  <a:pt x="77" y="233"/>
                  <a:pt x="77" y="233"/>
                </a:cubicBezTo>
                <a:lnTo>
                  <a:pt x="33" y="244"/>
                </a:lnTo>
                <a:close/>
                <a:moveTo>
                  <a:pt x="241" y="45"/>
                </a:moveTo>
                <a:cubicBezTo>
                  <a:pt x="196" y="0"/>
                  <a:pt x="196" y="0"/>
                  <a:pt x="196" y="0"/>
                </a:cubicBezTo>
                <a:cubicBezTo>
                  <a:pt x="22" y="177"/>
                  <a:pt x="22" y="177"/>
                  <a:pt x="22" y="177"/>
                </a:cubicBezTo>
                <a:cubicBezTo>
                  <a:pt x="22" y="177"/>
                  <a:pt x="22" y="177"/>
                  <a:pt x="22" y="177"/>
                </a:cubicBezTo>
                <a:cubicBezTo>
                  <a:pt x="0" y="264"/>
                  <a:pt x="0" y="264"/>
                  <a:pt x="0" y="264"/>
                </a:cubicBezTo>
                <a:cubicBezTo>
                  <a:pt x="88" y="244"/>
                  <a:pt x="88" y="244"/>
                  <a:pt x="88" y="244"/>
                </a:cubicBezTo>
                <a:cubicBezTo>
                  <a:pt x="88" y="244"/>
                  <a:pt x="88" y="244"/>
                  <a:pt x="88" y="244"/>
                </a:cubicBezTo>
                <a:cubicBezTo>
                  <a:pt x="88" y="244"/>
                  <a:pt x="88" y="244"/>
                  <a:pt x="88" y="244"/>
                </a:cubicBezTo>
                <a:cubicBezTo>
                  <a:pt x="241" y="90"/>
                  <a:pt x="241" y="90"/>
                  <a:pt x="241" y="90"/>
                </a:cubicBezTo>
                <a:cubicBezTo>
                  <a:pt x="253" y="77"/>
                  <a:pt x="254" y="57"/>
                  <a:pt x="241" y="45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3" name="Freeform 196"/>
          <p:cNvSpPr>
            <a:spLocks noEditPoints="1"/>
          </p:cNvSpPr>
          <p:nvPr/>
        </p:nvSpPr>
        <p:spPr bwMode="auto">
          <a:xfrm>
            <a:off x="9486901" y="3787775"/>
            <a:ext cx="534988" cy="706438"/>
          </a:xfrm>
          <a:custGeom>
            <a:avLst/>
            <a:gdLst>
              <a:gd name="T0" fmla="*/ 138 w 248"/>
              <a:gd name="T1" fmla="*/ 259 h 328"/>
              <a:gd name="T2" fmla="*/ 220 w 248"/>
              <a:gd name="T3" fmla="*/ 259 h 328"/>
              <a:gd name="T4" fmla="*/ 232 w 248"/>
              <a:gd name="T5" fmla="*/ 315 h 328"/>
              <a:gd name="T6" fmla="*/ 209 w 248"/>
              <a:gd name="T7" fmla="*/ 315 h 328"/>
              <a:gd name="T8" fmla="*/ 202 w 248"/>
              <a:gd name="T9" fmla="*/ 280 h 328"/>
              <a:gd name="T10" fmla="*/ 189 w 248"/>
              <a:gd name="T11" fmla="*/ 283 h 328"/>
              <a:gd name="T12" fmla="*/ 195 w 248"/>
              <a:gd name="T13" fmla="*/ 315 h 328"/>
              <a:gd name="T14" fmla="*/ 165 w 248"/>
              <a:gd name="T15" fmla="*/ 315 h 328"/>
              <a:gd name="T16" fmla="*/ 171 w 248"/>
              <a:gd name="T17" fmla="*/ 283 h 328"/>
              <a:gd name="T18" fmla="*/ 158 w 248"/>
              <a:gd name="T19" fmla="*/ 280 h 328"/>
              <a:gd name="T20" fmla="*/ 151 w 248"/>
              <a:gd name="T21" fmla="*/ 315 h 328"/>
              <a:gd name="T22" fmla="*/ 126 w 248"/>
              <a:gd name="T23" fmla="*/ 315 h 328"/>
              <a:gd name="T24" fmla="*/ 138 w 248"/>
              <a:gd name="T25" fmla="*/ 259 h 328"/>
              <a:gd name="T26" fmla="*/ 108 w 248"/>
              <a:gd name="T27" fmla="*/ 315 h 328"/>
              <a:gd name="T28" fmla="*/ 47 w 248"/>
              <a:gd name="T29" fmla="*/ 315 h 328"/>
              <a:gd name="T30" fmla="*/ 26 w 248"/>
              <a:gd name="T31" fmla="*/ 296 h 328"/>
              <a:gd name="T32" fmla="*/ 19 w 248"/>
              <a:gd name="T33" fmla="*/ 216 h 328"/>
              <a:gd name="T34" fmla="*/ 117 w 248"/>
              <a:gd name="T35" fmla="*/ 216 h 328"/>
              <a:gd name="T36" fmla="*/ 108 w 248"/>
              <a:gd name="T37" fmla="*/ 315 h 328"/>
              <a:gd name="T38" fmla="*/ 121 w 248"/>
              <a:gd name="T39" fmla="*/ 173 h 328"/>
              <a:gd name="T40" fmla="*/ 118 w 248"/>
              <a:gd name="T41" fmla="*/ 203 h 328"/>
              <a:gd name="T42" fmla="*/ 18 w 248"/>
              <a:gd name="T43" fmla="*/ 203 h 328"/>
              <a:gd name="T44" fmla="*/ 15 w 248"/>
              <a:gd name="T45" fmla="*/ 173 h 328"/>
              <a:gd name="T46" fmla="*/ 121 w 248"/>
              <a:gd name="T47" fmla="*/ 173 h 328"/>
              <a:gd name="T48" fmla="*/ 230 w 248"/>
              <a:gd name="T49" fmla="*/ 246 h 328"/>
              <a:gd name="T50" fmla="*/ 185 w 248"/>
              <a:gd name="T51" fmla="*/ 246 h 328"/>
              <a:gd name="T52" fmla="*/ 185 w 248"/>
              <a:gd name="T53" fmla="*/ 13 h 328"/>
              <a:gd name="T54" fmla="*/ 207 w 248"/>
              <a:gd name="T55" fmla="*/ 13 h 328"/>
              <a:gd name="T56" fmla="*/ 207 w 248"/>
              <a:gd name="T57" fmla="*/ 0 h 328"/>
              <a:gd name="T58" fmla="*/ 150 w 248"/>
              <a:gd name="T59" fmla="*/ 0 h 328"/>
              <a:gd name="T60" fmla="*/ 150 w 248"/>
              <a:gd name="T61" fmla="*/ 13 h 328"/>
              <a:gd name="T62" fmla="*/ 172 w 248"/>
              <a:gd name="T63" fmla="*/ 13 h 328"/>
              <a:gd name="T64" fmla="*/ 172 w 248"/>
              <a:gd name="T65" fmla="*/ 246 h 328"/>
              <a:gd name="T66" fmla="*/ 128 w 248"/>
              <a:gd name="T67" fmla="*/ 246 h 328"/>
              <a:gd name="T68" fmla="*/ 136 w 248"/>
              <a:gd name="T69" fmla="*/ 160 h 328"/>
              <a:gd name="T70" fmla="*/ 0 w 248"/>
              <a:gd name="T71" fmla="*/ 160 h 328"/>
              <a:gd name="T72" fmla="*/ 13 w 248"/>
              <a:gd name="T73" fmla="*/ 297 h 328"/>
              <a:gd name="T74" fmla="*/ 47 w 248"/>
              <a:gd name="T75" fmla="*/ 328 h 328"/>
              <a:gd name="T76" fmla="*/ 248 w 248"/>
              <a:gd name="T77" fmla="*/ 328 h 328"/>
              <a:gd name="T78" fmla="*/ 230 w 248"/>
              <a:gd name="T79" fmla="*/ 246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8" h="328">
                <a:moveTo>
                  <a:pt x="138" y="259"/>
                </a:moveTo>
                <a:cubicBezTo>
                  <a:pt x="220" y="259"/>
                  <a:pt x="220" y="259"/>
                  <a:pt x="220" y="259"/>
                </a:cubicBezTo>
                <a:cubicBezTo>
                  <a:pt x="232" y="315"/>
                  <a:pt x="232" y="315"/>
                  <a:pt x="232" y="315"/>
                </a:cubicBezTo>
                <a:cubicBezTo>
                  <a:pt x="209" y="315"/>
                  <a:pt x="209" y="315"/>
                  <a:pt x="209" y="315"/>
                </a:cubicBezTo>
                <a:cubicBezTo>
                  <a:pt x="202" y="280"/>
                  <a:pt x="202" y="280"/>
                  <a:pt x="202" y="280"/>
                </a:cubicBezTo>
                <a:cubicBezTo>
                  <a:pt x="189" y="283"/>
                  <a:pt x="189" y="283"/>
                  <a:pt x="189" y="283"/>
                </a:cubicBezTo>
                <a:cubicBezTo>
                  <a:pt x="195" y="315"/>
                  <a:pt x="195" y="315"/>
                  <a:pt x="195" y="315"/>
                </a:cubicBezTo>
                <a:cubicBezTo>
                  <a:pt x="165" y="315"/>
                  <a:pt x="165" y="315"/>
                  <a:pt x="165" y="315"/>
                </a:cubicBezTo>
                <a:cubicBezTo>
                  <a:pt x="171" y="283"/>
                  <a:pt x="171" y="283"/>
                  <a:pt x="171" y="283"/>
                </a:cubicBezTo>
                <a:cubicBezTo>
                  <a:pt x="158" y="280"/>
                  <a:pt x="158" y="280"/>
                  <a:pt x="158" y="280"/>
                </a:cubicBezTo>
                <a:cubicBezTo>
                  <a:pt x="151" y="315"/>
                  <a:pt x="151" y="315"/>
                  <a:pt x="151" y="315"/>
                </a:cubicBezTo>
                <a:cubicBezTo>
                  <a:pt x="126" y="315"/>
                  <a:pt x="126" y="315"/>
                  <a:pt x="126" y="315"/>
                </a:cubicBezTo>
                <a:lnTo>
                  <a:pt x="138" y="259"/>
                </a:lnTo>
                <a:close/>
                <a:moveTo>
                  <a:pt x="108" y="315"/>
                </a:moveTo>
                <a:cubicBezTo>
                  <a:pt x="47" y="315"/>
                  <a:pt x="47" y="315"/>
                  <a:pt x="47" y="315"/>
                </a:cubicBezTo>
                <a:cubicBezTo>
                  <a:pt x="37" y="315"/>
                  <a:pt x="27" y="306"/>
                  <a:pt x="26" y="296"/>
                </a:cubicBezTo>
                <a:cubicBezTo>
                  <a:pt x="19" y="216"/>
                  <a:pt x="19" y="216"/>
                  <a:pt x="19" y="216"/>
                </a:cubicBezTo>
                <a:cubicBezTo>
                  <a:pt x="117" y="216"/>
                  <a:pt x="117" y="216"/>
                  <a:pt x="117" y="216"/>
                </a:cubicBezTo>
                <a:lnTo>
                  <a:pt x="108" y="315"/>
                </a:lnTo>
                <a:close/>
                <a:moveTo>
                  <a:pt x="121" y="173"/>
                </a:moveTo>
                <a:cubicBezTo>
                  <a:pt x="118" y="203"/>
                  <a:pt x="118" y="203"/>
                  <a:pt x="118" y="203"/>
                </a:cubicBezTo>
                <a:cubicBezTo>
                  <a:pt x="18" y="203"/>
                  <a:pt x="18" y="203"/>
                  <a:pt x="18" y="203"/>
                </a:cubicBezTo>
                <a:cubicBezTo>
                  <a:pt x="15" y="173"/>
                  <a:pt x="15" y="173"/>
                  <a:pt x="15" y="173"/>
                </a:cubicBezTo>
                <a:lnTo>
                  <a:pt x="121" y="173"/>
                </a:lnTo>
                <a:close/>
                <a:moveTo>
                  <a:pt x="230" y="246"/>
                </a:moveTo>
                <a:cubicBezTo>
                  <a:pt x="185" y="246"/>
                  <a:pt x="185" y="246"/>
                  <a:pt x="185" y="246"/>
                </a:cubicBezTo>
                <a:cubicBezTo>
                  <a:pt x="185" y="13"/>
                  <a:pt x="185" y="13"/>
                  <a:pt x="185" y="13"/>
                </a:cubicBezTo>
                <a:cubicBezTo>
                  <a:pt x="207" y="13"/>
                  <a:pt x="207" y="13"/>
                  <a:pt x="207" y="13"/>
                </a:cubicBezTo>
                <a:cubicBezTo>
                  <a:pt x="207" y="0"/>
                  <a:pt x="207" y="0"/>
                  <a:pt x="207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0" y="13"/>
                  <a:pt x="150" y="13"/>
                  <a:pt x="150" y="13"/>
                </a:cubicBezTo>
                <a:cubicBezTo>
                  <a:pt x="172" y="13"/>
                  <a:pt x="172" y="13"/>
                  <a:pt x="172" y="13"/>
                </a:cubicBezTo>
                <a:cubicBezTo>
                  <a:pt x="172" y="246"/>
                  <a:pt x="172" y="246"/>
                  <a:pt x="172" y="246"/>
                </a:cubicBezTo>
                <a:cubicBezTo>
                  <a:pt x="128" y="246"/>
                  <a:pt x="128" y="246"/>
                  <a:pt x="128" y="246"/>
                </a:cubicBezTo>
                <a:cubicBezTo>
                  <a:pt x="136" y="160"/>
                  <a:pt x="136" y="160"/>
                  <a:pt x="136" y="160"/>
                </a:cubicBezTo>
                <a:cubicBezTo>
                  <a:pt x="0" y="160"/>
                  <a:pt x="0" y="160"/>
                  <a:pt x="0" y="160"/>
                </a:cubicBezTo>
                <a:cubicBezTo>
                  <a:pt x="13" y="297"/>
                  <a:pt x="13" y="297"/>
                  <a:pt x="13" y="297"/>
                </a:cubicBezTo>
                <a:cubicBezTo>
                  <a:pt x="15" y="314"/>
                  <a:pt x="30" y="328"/>
                  <a:pt x="47" y="328"/>
                </a:cubicBezTo>
                <a:cubicBezTo>
                  <a:pt x="248" y="328"/>
                  <a:pt x="248" y="328"/>
                  <a:pt x="248" y="328"/>
                </a:cubicBezTo>
                <a:lnTo>
                  <a:pt x="230" y="246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4" name="Freeform 197"/>
          <p:cNvSpPr>
            <a:spLocks noEditPoints="1"/>
          </p:cNvSpPr>
          <p:nvPr/>
        </p:nvSpPr>
        <p:spPr bwMode="auto">
          <a:xfrm>
            <a:off x="9563101" y="2597150"/>
            <a:ext cx="631825" cy="631825"/>
          </a:xfrm>
          <a:custGeom>
            <a:avLst/>
            <a:gdLst>
              <a:gd name="T0" fmla="*/ 246 w 293"/>
              <a:gd name="T1" fmla="*/ 100 h 293"/>
              <a:gd name="T2" fmla="*/ 254 w 293"/>
              <a:gd name="T3" fmla="*/ 108 h 293"/>
              <a:gd name="T4" fmla="*/ 246 w 293"/>
              <a:gd name="T5" fmla="*/ 116 h 293"/>
              <a:gd name="T6" fmla="*/ 238 w 293"/>
              <a:gd name="T7" fmla="*/ 108 h 293"/>
              <a:gd name="T8" fmla="*/ 246 w 293"/>
              <a:gd name="T9" fmla="*/ 100 h 293"/>
              <a:gd name="T10" fmla="*/ 246 w 293"/>
              <a:gd name="T11" fmla="*/ 130 h 293"/>
              <a:gd name="T12" fmla="*/ 267 w 293"/>
              <a:gd name="T13" fmla="*/ 108 h 293"/>
              <a:gd name="T14" fmla="*/ 246 w 293"/>
              <a:gd name="T15" fmla="*/ 86 h 293"/>
              <a:gd name="T16" fmla="*/ 224 w 293"/>
              <a:gd name="T17" fmla="*/ 108 h 293"/>
              <a:gd name="T18" fmla="*/ 246 w 293"/>
              <a:gd name="T19" fmla="*/ 130 h 293"/>
              <a:gd name="T20" fmla="*/ 280 w 293"/>
              <a:gd name="T21" fmla="*/ 188 h 293"/>
              <a:gd name="T22" fmla="*/ 257 w 293"/>
              <a:gd name="T23" fmla="*/ 212 h 293"/>
              <a:gd name="T24" fmla="*/ 230 w 293"/>
              <a:gd name="T25" fmla="*/ 212 h 293"/>
              <a:gd name="T26" fmla="*/ 230 w 293"/>
              <a:gd name="T27" fmla="*/ 145 h 293"/>
              <a:gd name="T28" fmla="*/ 63 w 293"/>
              <a:gd name="T29" fmla="*/ 145 h 293"/>
              <a:gd name="T30" fmla="*/ 63 w 293"/>
              <a:gd name="T31" fmla="*/ 212 h 293"/>
              <a:gd name="T32" fmla="*/ 13 w 293"/>
              <a:gd name="T33" fmla="*/ 212 h 293"/>
              <a:gd name="T34" fmla="*/ 13 w 293"/>
              <a:gd name="T35" fmla="*/ 69 h 293"/>
              <a:gd name="T36" fmla="*/ 280 w 293"/>
              <a:gd name="T37" fmla="*/ 69 h 293"/>
              <a:gd name="T38" fmla="*/ 280 w 293"/>
              <a:gd name="T39" fmla="*/ 188 h 293"/>
              <a:gd name="T40" fmla="*/ 216 w 293"/>
              <a:gd name="T41" fmla="*/ 279 h 293"/>
              <a:gd name="T42" fmla="*/ 77 w 293"/>
              <a:gd name="T43" fmla="*/ 279 h 293"/>
              <a:gd name="T44" fmla="*/ 77 w 293"/>
              <a:gd name="T45" fmla="*/ 159 h 293"/>
              <a:gd name="T46" fmla="*/ 216 w 293"/>
              <a:gd name="T47" fmla="*/ 159 h 293"/>
              <a:gd name="T48" fmla="*/ 216 w 293"/>
              <a:gd name="T49" fmla="*/ 279 h 293"/>
              <a:gd name="T50" fmla="*/ 77 w 293"/>
              <a:gd name="T51" fmla="*/ 37 h 293"/>
              <a:gd name="T52" fmla="*/ 100 w 293"/>
              <a:gd name="T53" fmla="*/ 14 h 293"/>
              <a:gd name="T54" fmla="*/ 216 w 293"/>
              <a:gd name="T55" fmla="*/ 14 h 293"/>
              <a:gd name="T56" fmla="*/ 216 w 293"/>
              <a:gd name="T57" fmla="*/ 55 h 293"/>
              <a:gd name="T58" fmla="*/ 77 w 293"/>
              <a:gd name="T59" fmla="*/ 55 h 293"/>
              <a:gd name="T60" fmla="*/ 77 w 293"/>
              <a:gd name="T61" fmla="*/ 37 h 293"/>
              <a:gd name="T62" fmla="*/ 230 w 293"/>
              <a:gd name="T63" fmla="*/ 55 h 293"/>
              <a:gd name="T64" fmla="*/ 230 w 293"/>
              <a:gd name="T65" fmla="*/ 0 h 293"/>
              <a:gd name="T66" fmla="*/ 100 w 293"/>
              <a:gd name="T67" fmla="*/ 0 h 293"/>
              <a:gd name="T68" fmla="*/ 63 w 293"/>
              <a:gd name="T69" fmla="*/ 37 h 293"/>
              <a:gd name="T70" fmla="*/ 63 w 293"/>
              <a:gd name="T71" fmla="*/ 55 h 293"/>
              <a:gd name="T72" fmla="*/ 0 w 293"/>
              <a:gd name="T73" fmla="*/ 55 h 293"/>
              <a:gd name="T74" fmla="*/ 0 w 293"/>
              <a:gd name="T75" fmla="*/ 226 h 293"/>
              <a:gd name="T76" fmla="*/ 63 w 293"/>
              <a:gd name="T77" fmla="*/ 226 h 293"/>
              <a:gd name="T78" fmla="*/ 63 w 293"/>
              <a:gd name="T79" fmla="*/ 293 h 293"/>
              <a:gd name="T80" fmla="*/ 230 w 293"/>
              <a:gd name="T81" fmla="*/ 293 h 293"/>
              <a:gd name="T82" fmla="*/ 230 w 293"/>
              <a:gd name="T83" fmla="*/ 226 h 293"/>
              <a:gd name="T84" fmla="*/ 257 w 293"/>
              <a:gd name="T85" fmla="*/ 226 h 293"/>
              <a:gd name="T86" fmla="*/ 293 w 293"/>
              <a:gd name="T87" fmla="*/ 188 h 293"/>
              <a:gd name="T88" fmla="*/ 293 w 293"/>
              <a:gd name="T89" fmla="*/ 55 h 293"/>
              <a:gd name="T90" fmla="*/ 230 w 293"/>
              <a:gd name="T91" fmla="*/ 55 h 293"/>
              <a:gd name="T92" fmla="*/ 171 w 293"/>
              <a:gd name="T93" fmla="*/ 244 h 293"/>
              <a:gd name="T94" fmla="*/ 97 w 293"/>
              <a:gd name="T95" fmla="*/ 244 h 293"/>
              <a:gd name="T96" fmla="*/ 97 w 293"/>
              <a:gd name="T97" fmla="*/ 257 h 293"/>
              <a:gd name="T98" fmla="*/ 171 w 293"/>
              <a:gd name="T99" fmla="*/ 257 h 293"/>
              <a:gd name="T100" fmla="*/ 171 w 293"/>
              <a:gd name="T101" fmla="*/ 244 h 293"/>
              <a:gd name="T102" fmla="*/ 196 w 293"/>
              <a:gd name="T103" fmla="*/ 214 h 293"/>
              <a:gd name="T104" fmla="*/ 97 w 293"/>
              <a:gd name="T105" fmla="*/ 214 h 293"/>
              <a:gd name="T106" fmla="*/ 97 w 293"/>
              <a:gd name="T107" fmla="*/ 228 h 293"/>
              <a:gd name="T108" fmla="*/ 196 w 293"/>
              <a:gd name="T109" fmla="*/ 228 h 293"/>
              <a:gd name="T110" fmla="*/ 196 w 293"/>
              <a:gd name="T111" fmla="*/ 214 h 293"/>
              <a:gd name="T112" fmla="*/ 196 w 293"/>
              <a:gd name="T113" fmla="*/ 185 h 293"/>
              <a:gd name="T114" fmla="*/ 97 w 293"/>
              <a:gd name="T115" fmla="*/ 185 h 293"/>
              <a:gd name="T116" fmla="*/ 97 w 293"/>
              <a:gd name="T117" fmla="*/ 199 h 293"/>
              <a:gd name="T118" fmla="*/ 196 w 293"/>
              <a:gd name="T119" fmla="*/ 199 h 293"/>
              <a:gd name="T120" fmla="*/ 196 w 293"/>
              <a:gd name="T121" fmla="*/ 185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93" h="293">
                <a:moveTo>
                  <a:pt x="246" y="100"/>
                </a:moveTo>
                <a:cubicBezTo>
                  <a:pt x="251" y="100"/>
                  <a:pt x="254" y="104"/>
                  <a:pt x="254" y="108"/>
                </a:cubicBezTo>
                <a:cubicBezTo>
                  <a:pt x="254" y="113"/>
                  <a:pt x="251" y="116"/>
                  <a:pt x="246" y="116"/>
                </a:cubicBezTo>
                <a:cubicBezTo>
                  <a:pt x="241" y="116"/>
                  <a:pt x="238" y="113"/>
                  <a:pt x="238" y="108"/>
                </a:cubicBezTo>
                <a:cubicBezTo>
                  <a:pt x="238" y="104"/>
                  <a:pt x="241" y="100"/>
                  <a:pt x="246" y="100"/>
                </a:cubicBezTo>
                <a:close/>
                <a:moveTo>
                  <a:pt x="246" y="130"/>
                </a:moveTo>
                <a:cubicBezTo>
                  <a:pt x="258" y="130"/>
                  <a:pt x="267" y="120"/>
                  <a:pt x="267" y="108"/>
                </a:cubicBezTo>
                <a:cubicBezTo>
                  <a:pt x="267" y="96"/>
                  <a:pt x="258" y="86"/>
                  <a:pt x="246" y="86"/>
                </a:cubicBezTo>
                <a:cubicBezTo>
                  <a:pt x="234" y="86"/>
                  <a:pt x="224" y="96"/>
                  <a:pt x="224" y="108"/>
                </a:cubicBezTo>
                <a:cubicBezTo>
                  <a:pt x="224" y="120"/>
                  <a:pt x="234" y="130"/>
                  <a:pt x="246" y="130"/>
                </a:cubicBezTo>
                <a:close/>
                <a:moveTo>
                  <a:pt x="280" y="188"/>
                </a:moveTo>
                <a:cubicBezTo>
                  <a:pt x="280" y="201"/>
                  <a:pt x="270" y="212"/>
                  <a:pt x="257" y="212"/>
                </a:cubicBezTo>
                <a:cubicBezTo>
                  <a:pt x="230" y="212"/>
                  <a:pt x="230" y="212"/>
                  <a:pt x="230" y="212"/>
                </a:cubicBezTo>
                <a:cubicBezTo>
                  <a:pt x="230" y="145"/>
                  <a:pt x="230" y="145"/>
                  <a:pt x="230" y="145"/>
                </a:cubicBezTo>
                <a:cubicBezTo>
                  <a:pt x="63" y="145"/>
                  <a:pt x="63" y="145"/>
                  <a:pt x="63" y="145"/>
                </a:cubicBezTo>
                <a:cubicBezTo>
                  <a:pt x="63" y="212"/>
                  <a:pt x="63" y="212"/>
                  <a:pt x="63" y="212"/>
                </a:cubicBezTo>
                <a:cubicBezTo>
                  <a:pt x="13" y="212"/>
                  <a:pt x="13" y="212"/>
                  <a:pt x="13" y="212"/>
                </a:cubicBezTo>
                <a:cubicBezTo>
                  <a:pt x="13" y="69"/>
                  <a:pt x="13" y="69"/>
                  <a:pt x="13" y="69"/>
                </a:cubicBezTo>
                <a:cubicBezTo>
                  <a:pt x="280" y="69"/>
                  <a:pt x="280" y="69"/>
                  <a:pt x="280" y="69"/>
                </a:cubicBezTo>
                <a:lnTo>
                  <a:pt x="280" y="188"/>
                </a:lnTo>
                <a:close/>
                <a:moveTo>
                  <a:pt x="216" y="279"/>
                </a:moveTo>
                <a:cubicBezTo>
                  <a:pt x="77" y="279"/>
                  <a:pt x="77" y="279"/>
                  <a:pt x="77" y="279"/>
                </a:cubicBezTo>
                <a:cubicBezTo>
                  <a:pt x="77" y="159"/>
                  <a:pt x="77" y="159"/>
                  <a:pt x="77" y="159"/>
                </a:cubicBezTo>
                <a:cubicBezTo>
                  <a:pt x="216" y="159"/>
                  <a:pt x="216" y="159"/>
                  <a:pt x="216" y="159"/>
                </a:cubicBezTo>
                <a:lnTo>
                  <a:pt x="216" y="279"/>
                </a:lnTo>
                <a:close/>
                <a:moveTo>
                  <a:pt x="77" y="37"/>
                </a:moveTo>
                <a:cubicBezTo>
                  <a:pt x="77" y="24"/>
                  <a:pt x="87" y="14"/>
                  <a:pt x="100" y="14"/>
                </a:cubicBezTo>
                <a:cubicBezTo>
                  <a:pt x="216" y="14"/>
                  <a:pt x="216" y="14"/>
                  <a:pt x="216" y="14"/>
                </a:cubicBezTo>
                <a:cubicBezTo>
                  <a:pt x="216" y="55"/>
                  <a:pt x="216" y="55"/>
                  <a:pt x="216" y="55"/>
                </a:cubicBezTo>
                <a:cubicBezTo>
                  <a:pt x="77" y="55"/>
                  <a:pt x="77" y="55"/>
                  <a:pt x="77" y="55"/>
                </a:cubicBezTo>
                <a:lnTo>
                  <a:pt x="77" y="37"/>
                </a:lnTo>
                <a:close/>
                <a:moveTo>
                  <a:pt x="230" y="55"/>
                </a:moveTo>
                <a:cubicBezTo>
                  <a:pt x="230" y="0"/>
                  <a:pt x="230" y="0"/>
                  <a:pt x="23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79" y="0"/>
                  <a:pt x="63" y="17"/>
                  <a:pt x="63" y="37"/>
                </a:cubicBezTo>
                <a:cubicBezTo>
                  <a:pt x="63" y="55"/>
                  <a:pt x="63" y="55"/>
                  <a:pt x="63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226"/>
                  <a:pt x="0" y="226"/>
                  <a:pt x="0" y="226"/>
                </a:cubicBezTo>
                <a:cubicBezTo>
                  <a:pt x="63" y="226"/>
                  <a:pt x="63" y="226"/>
                  <a:pt x="63" y="226"/>
                </a:cubicBezTo>
                <a:cubicBezTo>
                  <a:pt x="63" y="293"/>
                  <a:pt x="63" y="293"/>
                  <a:pt x="63" y="293"/>
                </a:cubicBezTo>
                <a:cubicBezTo>
                  <a:pt x="230" y="293"/>
                  <a:pt x="230" y="293"/>
                  <a:pt x="230" y="293"/>
                </a:cubicBezTo>
                <a:cubicBezTo>
                  <a:pt x="230" y="226"/>
                  <a:pt x="230" y="226"/>
                  <a:pt x="230" y="226"/>
                </a:cubicBezTo>
                <a:cubicBezTo>
                  <a:pt x="257" y="226"/>
                  <a:pt x="257" y="226"/>
                  <a:pt x="257" y="226"/>
                </a:cubicBezTo>
                <a:cubicBezTo>
                  <a:pt x="277" y="226"/>
                  <a:pt x="293" y="209"/>
                  <a:pt x="293" y="188"/>
                </a:cubicBezTo>
                <a:cubicBezTo>
                  <a:pt x="293" y="55"/>
                  <a:pt x="293" y="55"/>
                  <a:pt x="293" y="55"/>
                </a:cubicBezTo>
                <a:lnTo>
                  <a:pt x="230" y="55"/>
                </a:lnTo>
                <a:close/>
                <a:moveTo>
                  <a:pt x="171" y="244"/>
                </a:moveTo>
                <a:cubicBezTo>
                  <a:pt x="97" y="244"/>
                  <a:pt x="97" y="244"/>
                  <a:pt x="97" y="244"/>
                </a:cubicBezTo>
                <a:cubicBezTo>
                  <a:pt x="97" y="257"/>
                  <a:pt x="97" y="257"/>
                  <a:pt x="97" y="257"/>
                </a:cubicBezTo>
                <a:cubicBezTo>
                  <a:pt x="171" y="257"/>
                  <a:pt x="171" y="257"/>
                  <a:pt x="171" y="257"/>
                </a:cubicBezTo>
                <a:lnTo>
                  <a:pt x="171" y="244"/>
                </a:lnTo>
                <a:close/>
                <a:moveTo>
                  <a:pt x="196" y="214"/>
                </a:moveTo>
                <a:cubicBezTo>
                  <a:pt x="97" y="214"/>
                  <a:pt x="97" y="214"/>
                  <a:pt x="97" y="214"/>
                </a:cubicBezTo>
                <a:cubicBezTo>
                  <a:pt x="97" y="228"/>
                  <a:pt x="97" y="228"/>
                  <a:pt x="97" y="228"/>
                </a:cubicBezTo>
                <a:cubicBezTo>
                  <a:pt x="196" y="228"/>
                  <a:pt x="196" y="228"/>
                  <a:pt x="196" y="228"/>
                </a:cubicBezTo>
                <a:lnTo>
                  <a:pt x="196" y="214"/>
                </a:lnTo>
                <a:close/>
                <a:moveTo>
                  <a:pt x="196" y="185"/>
                </a:moveTo>
                <a:cubicBezTo>
                  <a:pt x="97" y="185"/>
                  <a:pt x="97" y="185"/>
                  <a:pt x="97" y="185"/>
                </a:cubicBezTo>
                <a:cubicBezTo>
                  <a:pt x="97" y="199"/>
                  <a:pt x="97" y="199"/>
                  <a:pt x="97" y="199"/>
                </a:cubicBezTo>
                <a:cubicBezTo>
                  <a:pt x="196" y="199"/>
                  <a:pt x="196" y="199"/>
                  <a:pt x="196" y="199"/>
                </a:cubicBezTo>
                <a:lnTo>
                  <a:pt x="196" y="185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5" name="Freeform 198"/>
          <p:cNvSpPr>
            <a:spLocks noEditPoints="1"/>
          </p:cNvSpPr>
          <p:nvPr/>
        </p:nvSpPr>
        <p:spPr bwMode="auto">
          <a:xfrm>
            <a:off x="8386763" y="2560638"/>
            <a:ext cx="730250" cy="704850"/>
          </a:xfrm>
          <a:custGeom>
            <a:avLst/>
            <a:gdLst>
              <a:gd name="T0" fmla="*/ 133 w 339"/>
              <a:gd name="T1" fmla="*/ 212 h 327"/>
              <a:gd name="T2" fmla="*/ 142 w 339"/>
              <a:gd name="T3" fmla="*/ 221 h 327"/>
              <a:gd name="T4" fmla="*/ 199 w 339"/>
              <a:gd name="T5" fmla="*/ 165 h 327"/>
              <a:gd name="T6" fmla="*/ 142 w 339"/>
              <a:gd name="T7" fmla="*/ 110 h 327"/>
              <a:gd name="T8" fmla="*/ 133 w 339"/>
              <a:gd name="T9" fmla="*/ 119 h 327"/>
              <a:gd name="T10" fmla="*/ 174 w 339"/>
              <a:gd name="T11" fmla="*/ 159 h 327"/>
              <a:gd name="T12" fmla="*/ 0 w 339"/>
              <a:gd name="T13" fmla="*/ 159 h 327"/>
              <a:gd name="T14" fmla="*/ 0 w 339"/>
              <a:gd name="T15" fmla="*/ 172 h 327"/>
              <a:gd name="T16" fmla="*/ 174 w 339"/>
              <a:gd name="T17" fmla="*/ 172 h 327"/>
              <a:gd name="T18" fmla="*/ 133 w 339"/>
              <a:gd name="T19" fmla="*/ 212 h 327"/>
              <a:gd name="T20" fmla="*/ 308 w 339"/>
              <a:gd name="T21" fmla="*/ 312 h 327"/>
              <a:gd name="T22" fmla="*/ 229 w 339"/>
              <a:gd name="T23" fmla="*/ 281 h 327"/>
              <a:gd name="T24" fmla="*/ 229 w 339"/>
              <a:gd name="T25" fmla="*/ 40 h 327"/>
              <a:gd name="T26" fmla="*/ 308 w 339"/>
              <a:gd name="T27" fmla="*/ 15 h 327"/>
              <a:gd name="T28" fmla="*/ 308 w 339"/>
              <a:gd name="T29" fmla="*/ 312 h 327"/>
              <a:gd name="T30" fmla="*/ 321 w 339"/>
              <a:gd name="T31" fmla="*/ 315 h 327"/>
              <a:gd name="T32" fmla="*/ 321 w 339"/>
              <a:gd name="T33" fmla="*/ 0 h 327"/>
              <a:gd name="T34" fmla="*/ 147 w 339"/>
              <a:gd name="T35" fmla="*/ 0 h 327"/>
              <a:gd name="T36" fmla="*/ 92 w 339"/>
              <a:gd name="T37" fmla="*/ 55 h 327"/>
              <a:gd name="T38" fmla="*/ 92 w 339"/>
              <a:gd name="T39" fmla="*/ 139 h 327"/>
              <a:gd name="T40" fmla="*/ 104 w 339"/>
              <a:gd name="T41" fmla="*/ 139 h 327"/>
              <a:gd name="T42" fmla="*/ 104 w 339"/>
              <a:gd name="T43" fmla="*/ 55 h 327"/>
              <a:gd name="T44" fmla="*/ 147 w 339"/>
              <a:gd name="T45" fmla="*/ 12 h 327"/>
              <a:gd name="T46" fmla="*/ 273 w 339"/>
              <a:gd name="T47" fmla="*/ 12 h 327"/>
              <a:gd name="T48" fmla="*/ 220 w 339"/>
              <a:gd name="T49" fmla="*/ 29 h 327"/>
              <a:gd name="T50" fmla="*/ 216 w 339"/>
              <a:gd name="T51" fmla="*/ 35 h 327"/>
              <a:gd name="T52" fmla="*/ 216 w 339"/>
              <a:gd name="T53" fmla="*/ 285 h 327"/>
              <a:gd name="T54" fmla="*/ 220 w 339"/>
              <a:gd name="T55" fmla="*/ 291 h 327"/>
              <a:gd name="T56" fmla="*/ 280 w 339"/>
              <a:gd name="T57" fmla="*/ 315 h 327"/>
              <a:gd name="T58" fmla="*/ 104 w 339"/>
              <a:gd name="T59" fmla="*/ 315 h 327"/>
              <a:gd name="T60" fmla="*/ 104 w 339"/>
              <a:gd name="T61" fmla="*/ 193 h 327"/>
              <a:gd name="T62" fmla="*/ 92 w 339"/>
              <a:gd name="T63" fmla="*/ 193 h 327"/>
              <a:gd name="T64" fmla="*/ 92 w 339"/>
              <a:gd name="T65" fmla="*/ 315 h 327"/>
              <a:gd name="T66" fmla="*/ 73 w 339"/>
              <a:gd name="T67" fmla="*/ 315 h 327"/>
              <a:gd name="T68" fmla="*/ 73 w 339"/>
              <a:gd name="T69" fmla="*/ 327 h 327"/>
              <a:gd name="T70" fmla="*/ 339 w 339"/>
              <a:gd name="T71" fmla="*/ 327 h 327"/>
              <a:gd name="T72" fmla="*/ 339 w 339"/>
              <a:gd name="T73" fmla="*/ 315 h 327"/>
              <a:gd name="T74" fmla="*/ 321 w 339"/>
              <a:gd name="T75" fmla="*/ 315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9" h="327">
                <a:moveTo>
                  <a:pt x="133" y="212"/>
                </a:moveTo>
                <a:cubicBezTo>
                  <a:pt x="142" y="221"/>
                  <a:pt x="142" y="221"/>
                  <a:pt x="142" y="221"/>
                </a:cubicBezTo>
                <a:cubicBezTo>
                  <a:pt x="199" y="165"/>
                  <a:pt x="199" y="165"/>
                  <a:pt x="199" y="165"/>
                </a:cubicBezTo>
                <a:cubicBezTo>
                  <a:pt x="142" y="110"/>
                  <a:pt x="142" y="110"/>
                  <a:pt x="142" y="110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74" y="159"/>
                  <a:pt x="174" y="159"/>
                  <a:pt x="174" y="159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72"/>
                  <a:pt x="0" y="172"/>
                  <a:pt x="0" y="172"/>
                </a:cubicBezTo>
                <a:cubicBezTo>
                  <a:pt x="174" y="172"/>
                  <a:pt x="174" y="172"/>
                  <a:pt x="174" y="172"/>
                </a:cubicBezTo>
                <a:lnTo>
                  <a:pt x="133" y="212"/>
                </a:lnTo>
                <a:close/>
                <a:moveTo>
                  <a:pt x="308" y="312"/>
                </a:moveTo>
                <a:cubicBezTo>
                  <a:pt x="229" y="281"/>
                  <a:pt x="229" y="281"/>
                  <a:pt x="229" y="281"/>
                </a:cubicBezTo>
                <a:cubicBezTo>
                  <a:pt x="229" y="40"/>
                  <a:pt x="229" y="40"/>
                  <a:pt x="229" y="40"/>
                </a:cubicBezTo>
                <a:cubicBezTo>
                  <a:pt x="308" y="15"/>
                  <a:pt x="308" y="15"/>
                  <a:pt x="308" y="15"/>
                </a:cubicBezTo>
                <a:lnTo>
                  <a:pt x="308" y="312"/>
                </a:lnTo>
                <a:close/>
                <a:moveTo>
                  <a:pt x="321" y="315"/>
                </a:moveTo>
                <a:cubicBezTo>
                  <a:pt x="321" y="0"/>
                  <a:pt x="321" y="0"/>
                  <a:pt x="321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17" y="0"/>
                  <a:pt x="92" y="24"/>
                  <a:pt x="92" y="55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104" y="139"/>
                  <a:pt x="104" y="139"/>
                  <a:pt x="104" y="139"/>
                </a:cubicBezTo>
                <a:cubicBezTo>
                  <a:pt x="104" y="55"/>
                  <a:pt x="104" y="55"/>
                  <a:pt x="104" y="55"/>
                </a:cubicBezTo>
                <a:cubicBezTo>
                  <a:pt x="104" y="31"/>
                  <a:pt x="124" y="12"/>
                  <a:pt x="147" y="12"/>
                </a:cubicBezTo>
                <a:cubicBezTo>
                  <a:pt x="273" y="12"/>
                  <a:pt x="273" y="12"/>
                  <a:pt x="273" y="12"/>
                </a:cubicBezTo>
                <a:cubicBezTo>
                  <a:pt x="220" y="29"/>
                  <a:pt x="220" y="29"/>
                  <a:pt x="220" y="29"/>
                </a:cubicBezTo>
                <a:cubicBezTo>
                  <a:pt x="218" y="30"/>
                  <a:pt x="216" y="32"/>
                  <a:pt x="216" y="35"/>
                </a:cubicBezTo>
                <a:cubicBezTo>
                  <a:pt x="216" y="285"/>
                  <a:pt x="216" y="285"/>
                  <a:pt x="216" y="285"/>
                </a:cubicBezTo>
                <a:cubicBezTo>
                  <a:pt x="216" y="288"/>
                  <a:pt x="218" y="291"/>
                  <a:pt x="220" y="291"/>
                </a:cubicBezTo>
                <a:cubicBezTo>
                  <a:pt x="280" y="315"/>
                  <a:pt x="280" y="315"/>
                  <a:pt x="280" y="315"/>
                </a:cubicBezTo>
                <a:cubicBezTo>
                  <a:pt x="104" y="315"/>
                  <a:pt x="104" y="315"/>
                  <a:pt x="104" y="315"/>
                </a:cubicBezTo>
                <a:cubicBezTo>
                  <a:pt x="104" y="193"/>
                  <a:pt x="104" y="193"/>
                  <a:pt x="104" y="193"/>
                </a:cubicBezTo>
                <a:cubicBezTo>
                  <a:pt x="92" y="193"/>
                  <a:pt x="92" y="193"/>
                  <a:pt x="92" y="193"/>
                </a:cubicBezTo>
                <a:cubicBezTo>
                  <a:pt x="92" y="315"/>
                  <a:pt x="92" y="315"/>
                  <a:pt x="92" y="315"/>
                </a:cubicBezTo>
                <a:cubicBezTo>
                  <a:pt x="73" y="315"/>
                  <a:pt x="73" y="315"/>
                  <a:pt x="73" y="315"/>
                </a:cubicBezTo>
                <a:cubicBezTo>
                  <a:pt x="73" y="327"/>
                  <a:pt x="73" y="327"/>
                  <a:pt x="73" y="327"/>
                </a:cubicBezTo>
                <a:cubicBezTo>
                  <a:pt x="339" y="327"/>
                  <a:pt x="339" y="327"/>
                  <a:pt x="339" y="327"/>
                </a:cubicBezTo>
                <a:cubicBezTo>
                  <a:pt x="339" y="315"/>
                  <a:pt x="339" y="315"/>
                  <a:pt x="339" y="315"/>
                </a:cubicBezTo>
                <a:lnTo>
                  <a:pt x="321" y="315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6" name="Freeform 199"/>
          <p:cNvSpPr>
            <a:spLocks/>
          </p:cNvSpPr>
          <p:nvPr/>
        </p:nvSpPr>
        <p:spPr bwMode="auto">
          <a:xfrm>
            <a:off x="9725026" y="5162550"/>
            <a:ext cx="234950" cy="385763"/>
          </a:xfrm>
          <a:custGeom>
            <a:avLst/>
            <a:gdLst>
              <a:gd name="T0" fmla="*/ 135 w 148"/>
              <a:gd name="T1" fmla="*/ 243 h 243"/>
              <a:gd name="T2" fmla="*/ 0 w 148"/>
              <a:gd name="T3" fmla="*/ 122 h 243"/>
              <a:gd name="T4" fmla="*/ 135 w 148"/>
              <a:gd name="T5" fmla="*/ 0 h 243"/>
              <a:gd name="T6" fmla="*/ 148 w 148"/>
              <a:gd name="T7" fmla="*/ 13 h 243"/>
              <a:gd name="T8" fmla="*/ 27 w 148"/>
              <a:gd name="T9" fmla="*/ 122 h 243"/>
              <a:gd name="T10" fmla="*/ 148 w 148"/>
              <a:gd name="T11" fmla="*/ 229 h 243"/>
              <a:gd name="T12" fmla="*/ 135 w 148"/>
              <a:gd name="T13" fmla="*/ 243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8" h="243">
                <a:moveTo>
                  <a:pt x="135" y="243"/>
                </a:moveTo>
                <a:lnTo>
                  <a:pt x="0" y="122"/>
                </a:lnTo>
                <a:lnTo>
                  <a:pt x="135" y="0"/>
                </a:lnTo>
                <a:lnTo>
                  <a:pt x="148" y="13"/>
                </a:lnTo>
                <a:lnTo>
                  <a:pt x="27" y="122"/>
                </a:lnTo>
                <a:lnTo>
                  <a:pt x="148" y="229"/>
                </a:lnTo>
                <a:lnTo>
                  <a:pt x="135" y="243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7" name="Freeform 200"/>
          <p:cNvSpPr>
            <a:spLocks noEditPoints="1"/>
          </p:cNvSpPr>
          <p:nvPr/>
        </p:nvSpPr>
        <p:spPr bwMode="auto">
          <a:xfrm>
            <a:off x="10641013" y="2609850"/>
            <a:ext cx="471488" cy="606425"/>
          </a:xfrm>
          <a:custGeom>
            <a:avLst/>
            <a:gdLst>
              <a:gd name="T0" fmla="*/ 203 w 219"/>
              <a:gd name="T1" fmla="*/ 248 h 281"/>
              <a:gd name="T2" fmla="*/ 200 w 219"/>
              <a:gd name="T3" fmla="*/ 255 h 281"/>
              <a:gd name="T4" fmla="*/ 168 w 219"/>
              <a:gd name="T5" fmla="*/ 200 h 281"/>
              <a:gd name="T6" fmla="*/ 171 w 219"/>
              <a:gd name="T7" fmla="*/ 200 h 281"/>
              <a:gd name="T8" fmla="*/ 193 w 219"/>
              <a:gd name="T9" fmla="*/ 215 h 281"/>
              <a:gd name="T10" fmla="*/ 199 w 219"/>
              <a:gd name="T11" fmla="*/ 225 h 281"/>
              <a:gd name="T12" fmla="*/ 203 w 219"/>
              <a:gd name="T13" fmla="*/ 248 h 281"/>
              <a:gd name="T14" fmla="*/ 164 w 219"/>
              <a:gd name="T15" fmla="*/ 269 h 281"/>
              <a:gd name="T16" fmla="*/ 56 w 219"/>
              <a:gd name="T17" fmla="*/ 176 h 281"/>
              <a:gd name="T18" fmla="*/ 22 w 219"/>
              <a:gd name="T19" fmla="*/ 50 h 281"/>
              <a:gd name="T20" fmla="*/ 41 w 219"/>
              <a:gd name="T21" fmla="*/ 22 h 281"/>
              <a:gd name="T22" fmla="*/ 47 w 219"/>
              <a:gd name="T23" fmla="*/ 19 h 281"/>
              <a:gd name="T24" fmla="*/ 79 w 219"/>
              <a:gd name="T25" fmla="*/ 74 h 281"/>
              <a:gd name="T26" fmla="*/ 71 w 219"/>
              <a:gd name="T27" fmla="*/ 78 h 281"/>
              <a:gd name="T28" fmla="*/ 67 w 219"/>
              <a:gd name="T29" fmla="*/ 116 h 281"/>
              <a:gd name="T30" fmla="*/ 89 w 219"/>
              <a:gd name="T31" fmla="*/ 157 h 281"/>
              <a:gd name="T32" fmla="*/ 113 w 219"/>
              <a:gd name="T33" fmla="*/ 195 h 281"/>
              <a:gd name="T34" fmla="*/ 139 w 219"/>
              <a:gd name="T35" fmla="*/ 213 h 281"/>
              <a:gd name="T36" fmla="*/ 149 w 219"/>
              <a:gd name="T37" fmla="*/ 211 h 281"/>
              <a:gd name="T38" fmla="*/ 156 w 219"/>
              <a:gd name="T39" fmla="*/ 207 h 281"/>
              <a:gd name="T40" fmla="*/ 189 w 219"/>
              <a:gd name="T41" fmla="*/ 261 h 281"/>
              <a:gd name="T42" fmla="*/ 182 w 219"/>
              <a:gd name="T43" fmla="*/ 265 h 281"/>
              <a:gd name="T44" fmla="*/ 164 w 219"/>
              <a:gd name="T45" fmla="*/ 269 h 281"/>
              <a:gd name="T46" fmla="*/ 84 w 219"/>
              <a:gd name="T47" fmla="*/ 28 h 281"/>
              <a:gd name="T48" fmla="*/ 90 w 219"/>
              <a:gd name="T49" fmla="*/ 37 h 281"/>
              <a:gd name="T50" fmla="*/ 94 w 219"/>
              <a:gd name="T51" fmla="*/ 57 h 281"/>
              <a:gd name="T52" fmla="*/ 90 w 219"/>
              <a:gd name="T53" fmla="*/ 67 h 281"/>
              <a:gd name="T54" fmla="*/ 58 w 219"/>
              <a:gd name="T55" fmla="*/ 12 h 281"/>
              <a:gd name="T56" fmla="*/ 62 w 219"/>
              <a:gd name="T57" fmla="*/ 12 h 281"/>
              <a:gd name="T58" fmla="*/ 84 w 219"/>
              <a:gd name="T59" fmla="*/ 28 h 281"/>
              <a:gd name="T60" fmla="*/ 210 w 219"/>
              <a:gd name="T61" fmla="*/ 219 h 281"/>
              <a:gd name="T62" fmla="*/ 205 w 219"/>
              <a:gd name="T63" fmla="*/ 209 h 281"/>
              <a:gd name="T64" fmla="*/ 171 w 219"/>
              <a:gd name="T65" fmla="*/ 187 h 281"/>
              <a:gd name="T66" fmla="*/ 159 w 219"/>
              <a:gd name="T67" fmla="*/ 190 h 281"/>
              <a:gd name="T68" fmla="*/ 142 w 219"/>
              <a:gd name="T69" fmla="*/ 200 h 281"/>
              <a:gd name="T70" fmla="*/ 139 w 219"/>
              <a:gd name="T71" fmla="*/ 201 h 281"/>
              <a:gd name="T72" fmla="*/ 124 w 219"/>
              <a:gd name="T73" fmla="*/ 189 h 281"/>
              <a:gd name="T74" fmla="*/ 100 w 219"/>
              <a:gd name="T75" fmla="*/ 150 h 281"/>
              <a:gd name="T76" fmla="*/ 78 w 219"/>
              <a:gd name="T77" fmla="*/ 111 h 281"/>
              <a:gd name="T78" fmla="*/ 77 w 219"/>
              <a:gd name="T79" fmla="*/ 89 h 281"/>
              <a:gd name="T80" fmla="*/ 94 w 219"/>
              <a:gd name="T81" fmla="*/ 80 h 281"/>
              <a:gd name="T82" fmla="*/ 107 w 219"/>
              <a:gd name="T83" fmla="*/ 58 h 281"/>
              <a:gd name="T84" fmla="*/ 101 w 219"/>
              <a:gd name="T85" fmla="*/ 31 h 281"/>
              <a:gd name="T86" fmla="*/ 95 w 219"/>
              <a:gd name="T87" fmla="*/ 22 h 281"/>
              <a:gd name="T88" fmla="*/ 62 w 219"/>
              <a:gd name="T89" fmla="*/ 0 h 281"/>
              <a:gd name="T90" fmla="*/ 50 w 219"/>
              <a:gd name="T91" fmla="*/ 3 h 281"/>
              <a:gd name="T92" fmla="*/ 34 w 219"/>
              <a:gd name="T93" fmla="*/ 11 h 281"/>
              <a:gd name="T94" fmla="*/ 10 w 219"/>
              <a:gd name="T95" fmla="*/ 46 h 281"/>
              <a:gd name="T96" fmla="*/ 44 w 219"/>
              <a:gd name="T97" fmla="*/ 182 h 281"/>
              <a:gd name="T98" fmla="*/ 164 w 219"/>
              <a:gd name="T99" fmla="*/ 281 h 281"/>
              <a:gd name="T100" fmla="*/ 189 w 219"/>
              <a:gd name="T101" fmla="*/ 276 h 281"/>
              <a:gd name="T102" fmla="*/ 204 w 219"/>
              <a:gd name="T103" fmla="*/ 267 h 281"/>
              <a:gd name="T104" fmla="*/ 216 w 219"/>
              <a:gd name="T105" fmla="*/ 251 h 281"/>
              <a:gd name="T106" fmla="*/ 210 w 219"/>
              <a:gd name="T107" fmla="*/ 219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9" h="281">
                <a:moveTo>
                  <a:pt x="203" y="248"/>
                </a:moveTo>
                <a:cubicBezTo>
                  <a:pt x="203" y="250"/>
                  <a:pt x="202" y="253"/>
                  <a:pt x="200" y="255"/>
                </a:cubicBezTo>
                <a:cubicBezTo>
                  <a:pt x="168" y="200"/>
                  <a:pt x="168" y="200"/>
                  <a:pt x="168" y="200"/>
                </a:cubicBezTo>
                <a:cubicBezTo>
                  <a:pt x="169" y="200"/>
                  <a:pt x="170" y="200"/>
                  <a:pt x="171" y="200"/>
                </a:cubicBezTo>
                <a:cubicBezTo>
                  <a:pt x="179" y="200"/>
                  <a:pt x="188" y="206"/>
                  <a:pt x="193" y="215"/>
                </a:cubicBezTo>
                <a:cubicBezTo>
                  <a:pt x="199" y="225"/>
                  <a:pt x="199" y="225"/>
                  <a:pt x="199" y="225"/>
                </a:cubicBezTo>
                <a:cubicBezTo>
                  <a:pt x="203" y="233"/>
                  <a:pt x="205" y="241"/>
                  <a:pt x="203" y="248"/>
                </a:cubicBezTo>
                <a:close/>
                <a:moveTo>
                  <a:pt x="164" y="269"/>
                </a:moveTo>
                <a:cubicBezTo>
                  <a:pt x="117" y="269"/>
                  <a:pt x="76" y="211"/>
                  <a:pt x="56" y="176"/>
                </a:cubicBezTo>
                <a:cubicBezTo>
                  <a:pt x="17" y="110"/>
                  <a:pt x="17" y="71"/>
                  <a:pt x="22" y="50"/>
                </a:cubicBezTo>
                <a:cubicBezTo>
                  <a:pt x="28" y="30"/>
                  <a:pt x="40" y="23"/>
                  <a:pt x="41" y="22"/>
                </a:cubicBezTo>
                <a:cubicBezTo>
                  <a:pt x="47" y="19"/>
                  <a:pt x="47" y="19"/>
                  <a:pt x="47" y="19"/>
                </a:cubicBezTo>
                <a:cubicBezTo>
                  <a:pt x="79" y="74"/>
                  <a:pt x="79" y="74"/>
                  <a:pt x="79" y="74"/>
                </a:cubicBezTo>
                <a:cubicBezTo>
                  <a:pt x="71" y="78"/>
                  <a:pt x="71" y="78"/>
                  <a:pt x="71" y="78"/>
                </a:cubicBezTo>
                <a:cubicBezTo>
                  <a:pt x="64" y="82"/>
                  <a:pt x="55" y="94"/>
                  <a:pt x="67" y="116"/>
                </a:cubicBezTo>
                <a:cubicBezTo>
                  <a:pt x="78" y="139"/>
                  <a:pt x="80" y="143"/>
                  <a:pt x="89" y="157"/>
                </a:cubicBezTo>
                <a:cubicBezTo>
                  <a:pt x="96" y="171"/>
                  <a:pt x="99" y="175"/>
                  <a:pt x="113" y="195"/>
                </a:cubicBezTo>
                <a:cubicBezTo>
                  <a:pt x="122" y="210"/>
                  <a:pt x="132" y="213"/>
                  <a:pt x="139" y="213"/>
                </a:cubicBezTo>
                <a:cubicBezTo>
                  <a:pt x="144" y="213"/>
                  <a:pt x="148" y="211"/>
                  <a:pt x="149" y="211"/>
                </a:cubicBezTo>
                <a:cubicBezTo>
                  <a:pt x="156" y="207"/>
                  <a:pt x="156" y="207"/>
                  <a:pt x="156" y="207"/>
                </a:cubicBezTo>
                <a:cubicBezTo>
                  <a:pt x="189" y="261"/>
                  <a:pt x="189" y="261"/>
                  <a:pt x="189" y="261"/>
                </a:cubicBezTo>
                <a:cubicBezTo>
                  <a:pt x="182" y="265"/>
                  <a:pt x="182" y="265"/>
                  <a:pt x="182" y="265"/>
                </a:cubicBezTo>
                <a:cubicBezTo>
                  <a:pt x="182" y="265"/>
                  <a:pt x="175" y="269"/>
                  <a:pt x="164" y="269"/>
                </a:cubicBezTo>
                <a:close/>
                <a:moveTo>
                  <a:pt x="84" y="28"/>
                </a:moveTo>
                <a:cubicBezTo>
                  <a:pt x="90" y="37"/>
                  <a:pt x="90" y="37"/>
                  <a:pt x="90" y="37"/>
                </a:cubicBezTo>
                <a:cubicBezTo>
                  <a:pt x="93" y="44"/>
                  <a:pt x="95" y="51"/>
                  <a:pt x="94" y="57"/>
                </a:cubicBezTo>
                <a:cubicBezTo>
                  <a:pt x="94" y="60"/>
                  <a:pt x="93" y="64"/>
                  <a:pt x="90" y="67"/>
                </a:cubicBezTo>
                <a:cubicBezTo>
                  <a:pt x="58" y="12"/>
                  <a:pt x="58" y="12"/>
                  <a:pt x="58" y="12"/>
                </a:cubicBezTo>
                <a:cubicBezTo>
                  <a:pt x="59" y="12"/>
                  <a:pt x="60" y="12"/>
                  <a:pt x="62" y="12"/>
                </a:cubicBezTo>
                <a:cubicBezTo>
                  <a:pt x="70" y="12"/>
                  <a:pt x="78" y="18"/>
                  <a:pt x="84" y="28"/>
                </a:cubicBezTo>
                <a:close/>
                <a:moveTo>
                  <a:pt x="210" y="219"/>
                </a:moveTo>
                <a:cubicBezTo>
                  <a:pt x="205" y="209"/>
                  <a:pt x="205" y="209"/>
                  <a:pt x="205" y="209"/>
                </a:cubicBezTo>
                <a:cubicBezTo>
                  <a:pt x="197" y="195"/>
                  <a:pt x="184" y="187"/>
                  <a:pt x="171" y="187"/>
                </a:cubicBezTo>
                <a:cubicBezTo>
                  <a:pt x="167" y="187"/>
                  <a:pt x="163" y="188"/>
                  <a:pt x="159" y="190"/>
                </a:cubicBezTo>
                <a:cubicBezTo>
                  <a:pt x="142" y="200"/>
                  <a:pt x="142" y="200"/>
                  <a:pt x="142" y="200"/>
                </a:cubicBezTo>
                <a:cubicBezTo>
                  <a:pt x="142" y="200"/>
                  <a:pt x="141" y="201"/>
                  <a:pt x="139" y="201"/>
                </a:cubicBezTo>
                <a:cubicBezTo>
                  <a:pt x="134" y="201"/>
                  <a:pt x="129" y="196"/>
                  <a:pt x="124" y="189"/>
                </a:cubicBezTo>
                <a:cubicBezTo>
                  <a:pt x="110" y="168"/>
                  <a:pt x="107" y="164"/>
                  <a:pt x="100" y="150"/>
                </a:cubicBezTo>
                <a:cubicBezTo>
                  <a:pt x="91" y="137"/>
                  <a:pt x="90" y="133"/>
                  <a:pt x="78" y="111"/>
                </a:cubicBezTo>
                <a:cubicBezTo>
                  <a:pt x="70" y="95"/>
                  <a:pt x="77" y="90"/>
                  <a:pt x="77" y="89"/>
                </a:cubicBezTo>
                <a:cubicBezTo>
                  <a:pt x="94" y="80"/>
                  <a:pt x="94" y="80"/>
                  <a:pt x="94" y="80"/>
                </a:cubicBezTo>
                <a:cubicBezTo>
                  <a:pt x="102" y="76"/>
                  <a:pt x="106" y="68"/>
                  <a:pt x="107" y="58"/>
                </a:cubicBezTo>
                <a:cubicBezTo>
                  <a:pt x="109" y="50"/>
                  <a:pt x="106" y="40"/>
                  <a:pt x="101" y="31"/>
                </a:cubicBezTo>
                <a:cubicBezTo>
                  <a:pt x="95" y="22"/>
                  <a:pt x="95" y="22"/>
                  <a:pt x="95" y="22"/>
                </a:cubicBezTo>
                <a:cubicBezTo>
                  <a:pt x="87" y="8"/>
                  <a:pt x="74" y="0"/>
                  <a:pt x="62" y="0"/>
                </a:cubicBezTo>
                <a:cubicBezTo>
                  <a:pt x="57" y="0"/>
                  <a:pt x="53" y="0"/>
                  <a:pt x="50" y="3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12"/>
                  <a:pt x="17" y="21"/>
                  <a:pt x="10" y="46"/>
                </a:cubicBezTo>
                <a:cubicBezTo>
                  <a:pt x="0" y="80"/>
                  <a:pt x="12" y="126"/>
                  <a:pt x="44" y="182"/>
                </a:cubicBezTo>
                <a:cubicBezTo>
                  <a:pt x="93" y="264"/>
                  <a:pt x="136" y="281"/>
                  <a:pt x="164" y="281"/>
                </a:cubicBezTo>
                <a:cubicBezTo>
                  <a:pt x="179" y="281"/>
                  <a:pt x="188" y="276"/>
                  <a:pt x="189" y="276"/>
                </a:cubicBezTo>
                <a:cubicBezTo>
                  <a:pt x="204" y="267"/>
                  <a:pt x="204" y="267"/>
                  <a:pt x="204" y="267"/>
                </a:cubicBezTo>
                <a:cubicBezTo>
                  <a:pt x="210" y="264"/>
                  <a:pt x="214" y="258"/>
                  <a:pt x="216" y="251"/>
                </a:cubicBezTo>
                <a:cubicBezTo>
                  <a:pt x="219" y="241"/>
                  <a:pt x="216" y="229"/>
                  <a:pt x="210" y="219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8" name="Freeform 201"/>
          <p:cNvSpPr>
            <a:spLocks noEditPoints="1"/>
          </p:cNvSpPr>
          <p:nvPr/>
        </p:nvSpPr>
        <p:spPr bwMode="auto">
          <a:xfrm>
            <a:off x="10541001" y="3873500"/>
            <a:ext cx="657225" cy="534988"/>
          </a:xfrm>
          <a:custGeom>
            <a:avLst/>
            <a:gdLst>
              <a:gd name="T0" fmla="*/ 55 w 305"/>
              <a:gd name="T1" fmla="*/ 124 h 248"/>
              <a:gd name="T2" fmla="*/ 194 w 305"/>
              <a:gd name="T3" fmla="*/ 124 h 248"/>
              <a:gd name="T4" fmla="*/ 124 w 305"/>
              <a:gd name="T5" fmla="*/ 42 h 248"/>
              <a:gd name="T6" fmla="*/ 124 w 305"/>
              <a:gd name="T7" fmla="*/ 206 h 248"/>
              <a:gd name="T8" fmla="*/ 124 w 305"/>
              <a:gd name="T9" fmla="*/ 42 h 248"/>
              <a:gd name="T10" fmla="*/ 270 w 305"/>
              <a:gd name="T11" fmla="*/ 36 h 248"/>
              <a:gd name="T12" fmla="*/ 279 w 305"/>
              <a:gd name="T13" fmla="*/ 36 h 248"/>
              <a:gd name="T14" fmla="*/ 270 w 305"/>
              <a:gd name="T15" fmla="*/ 141 h 248"/>
              <a:gd name="T16" fmla="*/ 275 w 305"/>
              <a:gd name="T17" fmla="*/ 235 h 248"/>
              <a:gd name="T18" fmla="*/ 270 w 305"/>
              <a:gd name="T19" fmla="*/ 154 h 248"/>
              <a:gd name="T20" fmla="*/ 279 w 305"/>
              <a:gd name="T21" fmla="*/ 229 h 248"/>
              <a:gd name="T22" fmla="*/ 236 w 305"/>
              <a:gd name="T23" fmla="*/ 97 h 248"/>
              <a:gd name="T24" fmla="*/ 214 w 305"/>
              <a:gd name="T25" fmla="*/ 31 h 248"/>
              <a:gd name="T26" fmla="*/ 220 w 305"/>
              <a:gd name="T27" fmla="*/ 74 h 248"/>
              <a:gd name="T28" fmla="*/ 233 w 305"/>
              <a:gd name="T29" fmla="*/ 31 h 248"/>
              <a:gd name="T30" fmla="*/ 239 w 305"/>
              <a:gd name="T31" fmla="*/ 74 h 248"/>
              <a:gd name="T32" fmla="*/ 252 w 305"/>
              <a:gd name="T33" fmla="*/ 31 h 248"/>
              <a:gd name="T34" fmla="*/ 258 w 305"/>
              <a:gd name="T35" fmla="*/ 78 h 248"/>
              <a:gd name="T36" fmla="*/ 236 w 305"/>
              <a:gd name="T37" fmla="*/ 235 h 248"/>
              <a:gd name="T38" fmla="*/ 232 w 305"/>
              <a:gd name="T39" fmla="*/ 110 h 248"/>
              <a:gd name="T40" fmla="*/ 240 w 305"/>
              <a:gd name="T41" fmla="*/ 229 h 248"/>
              <a:gd name="T42" fmla="*/ 124 w 305"/>
              <a:gd name="T43" fmla="*/ 235 h 248"/>
              <a:gd name="T44" fmla="*/ 124 w 305"/>
              <a:gd name="T45" fmla="*/ 13 h 248"/>
              <a:gd name="T46" fmla="*/ 201 w 305"/>
              <a:gd name="T47" fmla="*/ 78 h 248"/>
              <a:gd name="T48" fmla="*/ 219 w 305"/>
              <a:gd name="T49" fmla="*/ 182 h 248"/>
              <a:gd name="T50" fmla="*/ 275 w 305"/>
              <a:gd name="T51" fmla="*/ 18 h 248"/>
              <a:gd name="T52" fmla="*/ 270 w 305"/>
              <a:gd name="T53" fmla="*/ 18 h 248"/>
              <a:gd name="T54" fmla="*/ 201 w 305"/>
              <a:gd name="T55" fmla="*/ 27 h 248"/>
              <a:gd name="T56" fmla="*/ 0 w 305"/>
              <a:gd name="T57" fmla="*/ 124 h 248"/>
              <a:gd name="T58" fmla="*/ 219 w 305"/>
              <a:gd name="T59" fmla="*/ 203 h 248"/>
              <a:gd name="T60" fmla="*/ 236 w 305"/>
              <a:gd name="T61" fmla="*/ 248 h 248"/>
              <a:gd name="T62" fmla="*/ 253 w 305"/>
              <a:gd name="T63" fmla="*/ 106 h 248"/>
              <a:gd name="T64" fmla="*/ 258 w 305"/>
              <a:gd name="T65" fmla="*/ 229 h 248"/>
              <a:gd name="T66" fmla="*/ 291 w 305"/>
              <a:gd name="T67" fmla="*/ 229 h 248"/>
              <a:gd name="T68" fmla="*/ 305 w 305"/>
              <a:gd name="T69" fmla="*/ 154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05" h="248">
                <a:moveTo>
                  <a:pt x="124" y="193"/>
                </a:moveTo>
                <a:cubicBezTo>
                  <a:pt x="86" y="193"/>
                  <a:pt x="55" y="162"/>
                  <a:pt x="55" y="124"/>
                </a:cubicBezTo>
                <a:cubicBezTo>
                  <a:pt x="55" y="85"/>
                  <a:pt x="86" y="54"/>
                  <a:pt x="124" y="54"/>
                </a:cubicBezTo>
                <a:cubicBezTo>
                  <a:pt x="162" y="54"/>
                  <a:pt x="194" y="85"/>
                  <a:pt x="194" y="124"/>
                </a:cubicBezTo>
                <a:cubicBezTo>
                  <a:pt x="194" y="162"/>
                  <a:pt x="162" y="193"/>
                  <a:pt x="124" y="193"/>
                </a:cubicBezTo>
                <a:close/>
                <a:moveTo>
                  <a:pt x="124" y="42"/>
                </a:moveTo>
                <a:cubicBezTo>
                  <a:pt x="79" y="42"/>
                  <a:pt x="42" y="78"/>
                  <a:pt x="42" y="124"/>
                </a:cubicBezTo>
                <a:cubicBezTo>
                  <a:pt x="42" y="169"/>
                  <a:pt x="79" y="206"/>
                  <a:pt x="124" y="206"/>
                </a:cubicBezTo>
                <a:cubicBezTo>
                  <a:pt x="169" y="206"/>
                  <a:pt x="207" y="169"/>
                  <a:pt x="207" y="124"/>
                </a:cubicBezTo>
                <a:cubicBezTo>
                  <a:pt x="207" y="78"/>
                  <a:pt x="169" y="42"/>
                  <a:pt x="124" y="42"/>
                </a:cubicBezTo>
                <a:close/>
                <a:moveTo>
                  <a:pt x="270" y="141"/>
                </a:moveTo>
                <a:cubicBezTo>
                  <a:pt x="270" y="36"/>
                  <a:pt x="270" y="36"/>
                  <a:pt x="270" y="36"/>
                </a:cubicBezTo>
                <a:cubicBezTo>
                  <a:pt x="270" y="34"/>
                  <a:pt x="271" y="31"/>
                  <a:pt x="275" y="31"/>
                </a:cubicBezTo>
                <a:cubicBezTo>
                  <a:pt x="278" y="31"/>
                  <a:pt x="279" y="34"/>
                  <a:pt x="279" y="36"/>
                </a:cubicBezTo>
                <a:cubicBezTo>
                  <a:pt x="290" y="141"/>
                  <a:pt x="290" y="141"/>
                  <a:pt x="290" y="141"/>
                </a:cubicBezTo>
                <a:lnTo>
                  <a:pt x="270" y="141"/>
                </a:lnTo>
                <a:close/>
                <a:moveTo>
                  <a:pt x="279" y="229"/>
                </a:moveTo>
                <a:cubicBezTo>
                  <a:pt x="279" y="231"/>
                  <a:pt x="278" y="235"/>
                  <a:pt x="275" y="235"/>
                </a:cubicBezTo>
                <a:cubicBezTo>
                  <a:pt x="271" y="235"/>
                  <a:pt x="270" y="232"/>
                  <a:pt x="270" y="229"/>
                </a:cubicBezTo>
                <a:cubicBezTo>
                  <a:pt x="270" y="154"/>
                  <a:pt x="270" y="154"/>
                  <a:pt x="270" y="154"/>
                </a:cubicBezTo>
                <a:cubicBezTo>
                  <a:pt x="279" y="154"/>
                  <a:pt x="279" y="154"/>
                  <a:pt x="279" y="154"/>
                </a:cubicBezTo>
                <a:lnTo>
                  <a:pt x="279" y="229"/>
                </a:lnTo>
                <a:close/>
                <a:moveTo>
                  <a:pt x="258" y="78"/>
                </a:moveTo>
                <a:cubicBezTo>
                  <a:pt x="258" y="81"/>
                  <a:pt x="257" y="97"/>
                  <a:pt x="236" y="97"/>
                </a:cubicBezTo>
                <a:cubicBezTo>
                  <a:pt x="215" y="97"/>
                  <a:pt x="214" y="82"/>
                  <a:pt x="214" y="78"/>
                </a:cubicBezTo>
                <a:cubicBezTo>
                  <a:pt x="214" y="31"/>
                  <a:pt x="214" y="31"/>
                  <a:pt x="214" y="31"/>
                </a:cubicBezTo>
                <a:cubicBezTo>
                  <a:pt x="220" y="31"/>
                  <a:pt x="220" y="31"/>
                  <a:pt x="220" y="31"/>
                </a:cubicBezTo>
                <a:cubicBezTo>
                  <a:pt x="220" y="74"/>
                  <a:pt x="220" y="74"/>
                  <a:pt x="220" y="74"/>
                </a:cubicBezTo>
                <a:cubicBezTo>
                  <a:pt x="233" y="74"/>
                  <a:pt x="233" y="74"/>
                  <a:pt x="233" y="74"/>
                </a:cubicBezTo>
                <a:cubicBezTo>
                  <a:pt x="233" y="31"/>
                  <a:pt x="233" y="31"/>
                  <a:pt x="233" y="31"/>
                </a:cubicBezTo>
                <a:cubicBezTo>
                  <a:pt x="239" y="31"/>
                  <a:pt x="239" y="31"/>
                  <a:pt x="239" y="31"/>
                </a:cubicBezTo>
                <a:cubicBezTo>
                  <a:pt x="239" y="74"/>
                  <a:pt x="239" y="74"/>
                  <a:pt x="239" y="74"/>
                </a:cubicBezTo>
                <a:cubicBezTo>
                  <a:pt x="252" y="74"/>
                  <a:pt x="252" y="74"/>
                  <a:pt x="252" y="74"/>
                </a:cubicBezTo>
                <a:cubicBezTo>
                  <a:pt x="252" y="31"/>
                  <a:pt x="252" y="31"/>
                  <a:pt x="252" y="31"/>
                </a:cubicBezTo>
                <a:cubicBezTo>
                  <a:pt x="258" y="31"/>
                  <a:pt x="258" y="31"/>
                  <a:pt x="258" y="31"/>
                </a:cubicBezTo>
                <a:lnTo>
                  <a:pt x="258" y="78"/>
                </a:lnTo>
                <a:close/>
                <a:moveTo>
                  <a:pt x="240" y="229"/>
                </a:moveTo>
                <a:cubicBezTo>
                  <a:pt x="239" y="232"/>
                  <a:pt x="239" y="235"/>
                  <a:pt x="236" y="235"/>
                </a:cubicBezTo>
                <a:cubicBezTo>
                  <a:pt x="232" y="235"/>
                  <a:pt x="232" y="232"/>
                  <a:pt x="232" y="229"/>
                </a:cubicBezTo>
                <a:cubicBezTo>
                  <a:pt x="232" y="110"/>
                  <a:pt x="232" y="110"/>
                  <a:pt x="232" y="110"/>
                </a:cubicBezTo>
                <a:cubicBezTo>
                  <a:pt x="240" y="110"/>
                  <a:pt x="240" y="110"/>
                  <a:pt x="240" y="110"/>
                </a:cubicBezTo>
                <a:lnTo>
                  <a:pt x="240" y="229"/>
                </a:lnTo>
                <a:close/>
                <a:moveTo>
                  <a:pt x="219" y="182"/>
                </a:moveTo>
                <a:cubicBezTo>
                  <a:pt x="199" y="214"/>
                  <a:pt x="164" y="235"/>
                  <a:pt x="124" y="235"/>
                </a:cubicBezTo>
                <a:cubicBezTo>
                  <a:pt x="63" y="235"/>
                  <a:pt x="13" y="185"/>
                  <a:pt x="13" y="124"/>
                </a:cubicBezTo>
                <a:cubicBezTo>
                  <a:pt x="13" y="63"/>
                  <a:pt x="63" y="13"/>
                  <a:pt x="124" y="13"/>
                </a:cubicBezTo>
                <a:cubicBezTo>
                  <a:pt x="154" y="13"/>
                  <a:pt x="181" y="25"/>
                  <a:pt x="201" y="44"/>
                </a:cubicBezTo>
                <a:cubicBezTo>
                  <a:pt x="201" y="78"/>
                  <a:pt x="201" y="78"/>
                  <a:pt x="201" y="78"/>
                </a:cubicBezTo>
                <a:cubicBezTo>
                  <a:pt x="201" y="79"/>
                  <a:pt x="201" y="99"/>
                  <a:pt x="219" y="106"/>
                </a:cubicBezTo>
                <a:lnTo>
                  <a:pt x="219" y="182"/>
                </a:lnTo>
                <a:close/>
                <a:moveTo>
                  <a:pt x="291" y="36"/>
                </a:moveTo>
                <a:cubicBezTo>
                  <a:pt x="291" y="29"/>
                  <a:pt x="287" y="18"/>
                  <a:pt x="275" y="18"/>
                </a:cubicBezTo>
                <a:cubicBezTo>
                  <a:pt x="273" y="18"/>
                  <a:pt x="272" y="18"/>
                  <a:pt x="270" y="19"/>
                </a:cubicBezTo>
                <a:cubicBezTo>
                  <a:pt x="270" y="18"/>
                  <a:pt x="270" y="18"/>
                  <a:pt x="270" y="18"/>
                </a:cubicBezTo>
                <a:cubicBezTo>
                  <a:pt x="201" y="18"/>
                  <a:pt x="201" y="18"/>
                  <a:pt x="201" y="18"/>
                </a:cubicBezTo>
                <a:cubicBezTo>
                  <a:pt x="201" y="27"/>
                  <a:pt x="201" y="27"/>
                  <a:pt x="201" y="27"/>
                </a:cubicBezTo>
                <a:cubicBezTo>
                  <a:pt x="180" y="10"/>
                  <a:pt x="153" y="0"/>
                  <a:pt x="124" y="0"/>
                </a:cubicBezTo>
                <a:cubicBezTo>
                  <a:pt x="56" y="0"/>
                  <a:pt x="0" y="56"/>
                  <a:pt x="0" y="124"/>
                </a:cubicBezTo>
                <a:cubicBezTo>
                  <a:pt x="0" y="192"/>
                  <a:pt x="56" y="248"/>
                  <a:pt x="124" y="248"/>
                </a:cubicBezTo>
                <a:cubicBezTo>
                  <a:pt x="162" y="248"/>
                  <a:pt x="196" y="231"/>
                  <a:pt x="219" y="203"/>
                </a:cubicBezTo>
                <a:cubicBezTo>
                  <a:pt x="219" y="229"/>
                  <a:pt x="219" y="229"/>
                  <a:pt x="219" y="229"/>
                </a:cubicBezTo>
                <a:cubicBezTo>
                  <a:pt x="219" y="236"/>
                  <a:pt x="223" y="248"/>
                  <a:pt x="236" y="248"/>
                </a:cubicBezTo>
                <a:cubicBezTo>
                  <a:pt x="248" y="248"/>
                  <a:pt x="253" y="236"/>
                  <a:pt x="253" y="229"/>
                </a:cubicBezTo>
                <a:cubicBezTo>
                  <a:pt x="253" y="106"/>
                  <a:pt x="253" y="106"/>
                  <a:pt x="253" y="106"/>
                </a:cubicBezTo>
                <a:cubicBezTo>
                  <a:pt x="255" y="106"/>
                  <a:pt x="256" y="105"/>
                  <a:pt x="258" y="103"/>
                </a:cubicBezTo>
                <a:cubicBezTo>
                  <a:pt x="258" y="229"/>
                  <a:pt x="258" y="229"/>
                  <a:pt x="258" y="229"/>
                </a:cubicBezTo>
                <a:cubicBezTo>
                  <a:pt x="258" y="236"/>
                  <a:pt x="262" y="248"/>
                  <a:pt x="275" y="248"/>
                </a:cubicBezTo>
                <a:cubicBezTo>
                  <a:pt x="287" y="248"/>
                  <a:pt x="291" y="236"/>
                  <a:pt x="291" y="229"/>
                </a:cubicBezTo>
                <a:cubicBezTo>
                  <a:pt x="291" y="154"/>
                  <a:pt x="291" y="154"/>
                  <a:pt x="291" y="154"/>
                </a:cubicBezTo>
                <a:cubicBezTo>
                  <a:pt x="305" y="154"/>
                  <a:pt x="305" y="154"/>
                  <a:pt x="305" y="154"/>
                </a:cubicBezTo>
                <a:lnTo>
                  <a:pt x="291" y="36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0" name="Freeform 187">
            <a:extLst>
              <a:ext uri="{FF2B5EF4-FFF2-40B4-BE49-F238E27FC236}">
                <a16:creationId xmlns:a16="http://schemas.microsoft.com/office/drawing/2014/main" id="{7D94D3BA-F4EC-6D41-BE5D-B48CC35E40C0}"/>
              </a:ext>
            </a:extLst>
          </p:cNvPr>
          <p:cNvSpPr>
            <a:spLocks noEditPoints="1"/>
          </p:cNvSpPr>
          <p:nvPr/>
        </p:nvSpPr>
        <p:spPr bwMode="auto">
          <a:xfrm>
            <a:off x="6315076" y="3922713"/>
            <a:ext cx="458788" cy="446088"/>
          </a:xfrm>
          <a:custGeom>
            <a:avLst/>
            <a:gdLst>
              <a:gd name="T0" fmla="*/ 84 w 213"/>
              <a:gd name="T1" fmla="*/ 171 h 207"/>
              <a:gd name="T2" fmla="*/ 84 w 213"/>
              <a:gd name="T3" fmla="*/ 184 h 207"/>
              <a:gd name="T4" fmla="*/ 129 w 213"/>
              <a:gd name="T5" fmla="*/ 184 h 207"/>
              <a:gd name="T6" fmla="*/ 129 w 213"/>
              <a:gd name="T7" fmla="*/ 171 h 207"/>
              <a:gd name="T8" fmla="*/ 84 w 213"/>
              <a:gd name="T9" fmla="*/ 171 h 207"/>
              <a:gd name="T10" fmla="*/ 7 w 213"/>
              <a:gd name="T11" fmla="*/ 207 h 207"/>
              <a:gd name="T12" fmla="*/ 206 w 213"/>
              <a:gd name="T13" fmla="*/ 207 h 207"/>
              <a:gd name="T14" fmla="*/ 206 w 213"/>
              <a:gd name="T15" fmla="*/ 194 h 207"/>
              <a:gd name="T16" fmla="*/ 7 w 213"/>
              <a:gd name="T17" fmla="*/ 194 h 207"/>
              <a:gd name="T18" fmla="*/ 7 w 213"/>
              <a:gd name="T19" fmla="*/ 207 h 207"/>
              <a:gd name="T20" fmla="*/ 200 w 213"/>
              <a:gd name="T21" fmla="*/ 147 h 207"/>
              <a:gd name="T22" fmla="*/ 13 w 213"/>
              <a:gd name="T23" fmla="*/ 147 h 207"/>
              <a:gd name="T24" fmla="*/ 13 w 213"/>
              <a:gd name="T25" fmla="*/ 13 h 207"/>
              <a:gd name="T26" fmla="*/ 179 w 213"/>
              <a:gd name="T27" fmla="*/ 13 h 207"/>
              <a:gd name="T28" fmla="*/ 200 w 213"/>
              <a:gd name="T29" fmla="*/ 35 h 207"/>
              <a:gd name="T30" fmla="*/ 200 w 213"/>
              <a:gd name="T31" fmla="*/ 147 h 207"/>
              <a:gd name="T32" fmla="*/ 179 w 213"/>
              <a:gd name="T33" fmla="*/ 0 h 207"/>
              <a:gd name="T34" fmla="*/ 0 w 213"/>
              <a:gd name="T35" fmla="*/ 0 h 207"/>
              <a:gd name="T36" fmla="*/ 0 w 213"/>
              <a:gd name="T37" fmla="*/ 160 h 207"/>
              <a:gd name="T38" fmla="*/ 213 w 213"/>
              <a:gd name="T39" fmla="*/ 160 h 207"/>
              <a:gd name="T40" fmla="*/ 213 w 213"/>
              <a:gd name="T41" fmla="*/ 35 h 207"/>
              <a:gd name="T42" fmla="*/ 179 w 213"/>
              <a:gd name="T43" fmla="*/ 0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13" h="207">
                <a:moveTo>
                  <a:pt x="84" y="171"/>
                </a:moveTo>
                <a:cubicBezTo>
                  <a:pt x="84" y="184"/>
                  <a:pt x="84" y="184"/>
                  <a:pt x="84" y="184"/>
                </a:cubicBezTo>
                <a:cubicBezTo>
                  <a:pt x="129" y="184"/>
                  <a:pt x="129" y="184"/>
                  <a:pt x="129" y="184"/>
                </a:cubicBezTo>
                <a:cubicBezTo>
                  <a:pt x="129" y="171"/>
                  <a:pt x="129" y="171"/>
                  <a:pt x="129" y="171"/>
                </a:cubicBezTo>
                <a:lnTo>
                  <a:pt x="84" y="171"/>
                </a:lnTo>
                <a:close/>
                <a:moveTo>
                  <a:pt x="7" y="207"/>
                </a:moveTo>
                <a:cubicBezTo>
                  <a:pt x="206" y="207"/>
                  <a:pt x="206" y="207"/>
                  <a:pt x="206" y="207"/>
                </a:cubicBezTo>
                <a:cubicBezTo>
                  <a:pt x="206" y="194"/>
                  <a:pt x="206" y="194"/>
                  <a:pt x="206" y="194"/>
                </a:cubicBezTo>
                <a:cubicBezTo>
                  <a:pt x="7" y="194"/>
                  <a:pt x="7" y="194"/>
                  <a:pt x="7" y="194"/>
                </a:cubicBezTo>
                <a:lnTo>
                  <a:pt x="7" y="207"/>
                </a:lnTo>
                <a:close/>
                <a:moveTo>
                  <a:pt x="200" y="147"/>
                </a:moveTo>
                <a:cubicBezTo>
                  <a:pt x="13" y="147"/>
                  <a:pt x="13" y="147"/>
                  <a:pt x="13" y="147"/>
                </a:cubicBezTo>
                <a:cubicBezTo>
                  <a:pt x="13" y="13"/>
                  <a:pt x="13" y="13"/>
                  <a:pt x="13" y="13"/>
                </a:cubicBezTo>
                <a:cubicBezTo>
                  <a:pt x="179" y="13"/>
                  <a:pt x="179" y="13"/>
                  <a:pt x="179" y="13"/>
                </a:cubicBezTo>
                <a:cubicBezTo>
                  <a:pt x="191" y="13"/>
                  <a:pt x="200" y="23"/>
                  <a:pt x="200" y="35"/>
                </a:cubicBezTo>
                <a:lnTo>
                  <a:pt x="200" y="147"/>
                </a:lnTo>
                <a:close/>
                <a:moveTo>
                  <a:pt x="179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60"/>
                  <a:pt x="0" y="160"/>
                  <a:pt x="0" y="160"/>
                </a:cubicBezTo>
                <a:cubicBezTo>
                  <a:pt x="213" y="160"/>
                  <a:pt x="213" y="160"/>
                  <a:pt x="213" y="160"/>
                </a:cubicBezTo>
                <a:cubicBezTo>
                  <a:pt x="213" y="35"/>
                  <a:pt x="213" y="35"/>
                  <a:pt x="213" y="35"/>
                </a:cubicBezTo>
                <a:cubicBezTo>
                  <a:pt x="213" y="15"/>
                  <a:pt x="199" y="0"/>
                  <a:pt x="179" y="0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91" name="Grupo 190">
            <a:extLst>
              <a:ext uri="{FF2B5EF4-FFF2-40B4-BE49-F238E27FC236}">
                <a16:creationId xmlns:a16="http://schemas.microsoft.com/office/drawing/2014/main" id="{D1A515AD-C18F-6149-9544-6FFB5E3C495F}"/>
              </a:ext>
            </a:extLst>
          </p:cNvPr>
          <p:cNvGrpSpPr/>
          <p:nvPr/>
        </p:nvGrpSpPr>
        <p:grpSpPr>
          <a:xfrm>
            <a:off x="8720138" y="5051425"/>
            <a:ext cx="433388" cy="606426"/>
            <a:chOff x="8720138" y="5051425"/>
            <a:chExt cx="433388" cy="606426"/>
          </a:xfrm>
        </p:grpSpPr>
        <p:sp>
          <p:nvSpPr>
            <p:cNvPr id="192" name="Rectangle 190">
              <a:extLst>
                <a:ext uri="{FF2B5EF4-FFF2-40B4-BE49-F238E27FC236}">
                  <a16:creationId xmlns:a16="http://schemas.microsoft.com/office/drawing/2014/main" id="{68C953ED-1E92-6C49-A9C7-172D56F32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0138" y="5634038"/>
              <a:ext cx="433388" cy="23813"/>
            </a:xfrm>
            <a:prstGeom prst="rect">
              <a:avLst/>
            </a:pr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93" name="Freeform 191">
              <a:extLst>
                <a:ext uri="{FF2B5EF4-FFF2-40B4-BE49-F238E27FC236}">
                  <a16:creationId xmlns:a16="http://schemas.microsoft.com/office/drawing/2014/main" id="{0A31F695-DDB8-BD43-8B30-E861F50EE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9363" y="5051425"/>
              <a:ext cx="73025" cy="209550"/>
            </a:xfrm>
            <a:custGeom>
              <a:avLst/>
              <a:gdLst>
                <a:gd name="T0" fmla="*/ 15 w 34"/>
                <a:gd name="T1" fmla="*/ 97 h 97"/>
                <a:gd name="T2" fmla="*/ 0 w 34"/>
                <a:gd name="T3" fmla="*/ 97 h 97"/>
                <a:gd name="T4" fmla="*/ 11 w 34"/>
                <a:gd name="T5" fmla="*/ 69 h 97"/>
                <a:gd name="T6" fmla="*/ 19 w 34"/>
                <a:gd name="T7" fmla="*/ 49 h 97"/>
                <a:gd name="T8" fmla="*/ 11 w 34"/>
                <a:gd name="T9" fmla="*/ 28 h 97"/>
                <a:gd name="T10" fmla="*/ 0 w 34"/>
                <a:gd name="T11" fmla="*/ 0 h 97"/>
                <a:gd name="T12" fmla="*/ 15 w 34"/>
                <a:gd name="T13" fmla="*/ 0 h 97"/>
                <a:gd name="T14" fmla="*/ 23 w 34"/>
                <a:gd name="T15" fmla="*/ 20 h 97"/>
                <a:gd name="T16" fmla="*/ 34 w 34"/>
                <a:gd name="T17" fmla="*/ 49 h 97"/>
                <a:gd name="T18" fmla="*/ 23 w 34"/>
                <a:gd name="T19" fmla="*/ 77 h 97"/>
                <a:gd name="T20" fmla="*/ 15 w 34"/>
                <a:gd name="T2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97">
                  <a:moveTo>
                    <a:pt x="15" y="97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0" y="83"/>
                    <a:pt x="6" y="76"/>
                    <a:pt x="11" y="69"/>
                  </a:cubicBezTo>
                  <a:cubicBezTo>
                    <a:pt x="16" y="63"/>
                    <a:pt x="19" y="59"/>
                    <a:pt x="19" y="49"/>
                  </a:cubicBezTo>
                  <a:cubicBezTo>
                    <a:pt x="19" y="38"/>
                    <a:pt x="16" y="34"/>
                    <a:pt x="11" y="28"/>
                  </a:cubicBezTo>
                  <a:cubicBezTo>
                    <a:pt x="6" y="22"/>
                    <a:pt x="0" y="14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0"/>
                    <a:pt x="19" y="14"/>
                    <a:pt x="23" y="20"/>
                  </a:cubicBezTo>
                  <a:cubicBezTo>
                    <a:pt x="28" y="27"/>
                    <a:pt x="34" y="34"/>
                    <a:pt x="34" y="49"/>
                  </a:cubicBezTo>
                  <a:cubicBezTo>
                    <a:pt x="34" y="63"/>
                    <a:pt x="28" y="70"/>
                    <a:pt x="23" y="77"/>
                  </a:cubicBezTo>
                  <a:cubicBezTo>
                    <a:pt x="19" y="83"/>
                    <a:pt x="15" y="87"/>
                    <a:pt x="15" y="97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94" name="Freeform 192">
              <a:extLst>
                <a:ext uri="{FF2B5EF4-FFF2-40B4-BE49-F238E27FC236}">
                  <a16:creationId xmlns:a16="http://schemas.microsoft.com/office/drawing/2014/main" id="{B39C7BA4-98CB-644D-A81C-A2DC66CBF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2388" y="5051425"/>
              <a:ext cx="61913" cy="209550"/>
            </a:xfrm>
            <a:custGeom>
              <a:avLst/>
              <a:gdLst>
                <a:gd name="T0" fmla="*/ 13 w 29"/>
                <a:gd name="T1" fmla="*/ 97 h 97"/>
                <a:gd name="T2" fmla="*/ 0 w 29"/>
                <a:gd name="T3" fmla="*/ 97 h 97"/>
                <a:gd name="T4" fmla="*/ 10 w 29"/>
                <a:gd name="T5" fmla="*/ 69 h 97"/>
                <a:gd name="T6" fmla="*/ 17 w 29"/>
                <a:gd name="T7" fmla="*/ 49 h 97"/>
                <a:gd name="T8" fmla="*/ 10 w 29"/>
                <a:gd name="T9" fmla="*/ 28 h 97"/>
                <a:gd name="T10" fmla="*/ 0 w 29"/>
                <a:gd name="T11" fmla="*/ 0 h 97"/>
                <a:gd name="T12" fmla="*/ 13 w 29"/>
                <a:gd name="T13" fmla="*/ 0 h 97"/>
                <a:gd name="T14" fmla="*/ 20 w 29"/>
                <a:gd name="T15" fmla="*/ 20 h 97"/>
                <a:gd name="T16" fmla="*/ 29 w 29"/>
                <a:gd name="T17" fmla="*/ 49 h 97"/>
                <a:gd name="T18" fmla="*/ 20 w 29"/>
                <a:gd name="T19" fmla="*/ 77 h 97"/>
                <a:gd name="T20" fmla="*/ 13 w 29"/>
                <a:gd name="T2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97">
                  <a:moveTo>
                    <a:pt x="13" y="97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0" y="83"/>
                    <a:pt x="5" y="76"/>
                    <a:pt x="10" y="69"/>
                  </a:cubicBezTo>
                  <a:cubicBezTo>
                    <a:pt x="14" y="63"/>
                    <a:pt x="17" y="59"/>
                    <a:pt x="17" y="49"/>
                  </a:cubicBezTo>
                  <a:cubicBezTo>
                    <a:pt x="17" y="38"/>
                    <a:pt x="14" y="34"/>
                    <a:pt x="10" y="28"/>
                  </a:cubicBezTo>
                  <a:cubicBezTo>
                    <a:pt x="5" y="22"/>
                    <a:pt x="0" y="14"/>
                    <a:pt x="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0"/>
                    <a:pt x="16" y="14"/>
                    <a:pt x="20" y="20"/>
                  </a:cubicBezTo>
                  <a:cubicBezTo>
                    <a:pt x="24" y="27"/>
                    <a:pt x="29" y="34"/>
                    <a:pt x="29" y="49"/>
                  </a:cubicBezTo>
                  <a:cubicBezTo>
                    <a:pt x="29" y="63"/>
                    <a:pt x="24" y="70"/>
                    <a:pt x="20" y="77"/>
                  </a:cubicBezTo>
                  <a:cubicBezTo>
                    <a:pt x="16" y="83"/>
                    <a:pt x="13" y="87"/>
                    <a:pt x="13" y="97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95" name="Freeform 193">
              <a:extLst>
                <a:ext uri="{FF2B5EF4-FFF2-40B4-BE49-F238E27FC236}">
                  <a16:creationId xmlns:a16="http://schemas.microsoft.com/office/drawing/2014/main" id="{3D2CE99D-6BE2-6247-B7DE-867FF9C57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4301" y="5051425"/>
              <a:ext cx="63500" cy="209550"/>
            </a:xfrm>
            <a:custGeom>
              <a:avLst/>
              <a:gdLst>
                <a:gd name="T0" fmla="*/ 12 w 29"/>
                <a:gd name="T1" fmla="*/ 97 h 97"/>
                <a:gd name="T2" fmla="*/ 0 w 29"/>
                <a:gd name="T3" fmla="*/ 97 h 97"/>
                <a:gd name="T4" fmla="*/ 10 w 29"/>
                <a:gd name="T5" fmla="*/ 69 h 97"/>
                <a:gd name="T6" fmla="*/ 16 w 29"/>
                <a:gd name="T7" fmla="*/ 49 h 97"/>
                <a:gd name="T8" fmla="*/ 10 w 29"/>
                <a:gd name="T9" fmla="*/ 28 h 97"/>
                <a:gd name="T10" fmla="*/ 0 w 29"/>
                <a:gd name="T11" fmla="*/ 0 h 97"/>
                <a:gd name="T12" fmla="*/ 12 w 29"/>
                <a:gd name="T13" fmla="*/ 0 h 97"/>
                <a:gd name="T14" fmla="*/ 20 w 29"/>
                <a:gd name="T15" fmla="*/ 20 h 97"/>
                <a:gd name="T16" fmla="*/ 29 w 29"/>
                <a:gd name="T17" fmla="*/ 49 h 97"/>
                <a:gd name="T18" fmla="*/ 20 w 29"/>
                <a:gd name="T19" fmla="*/ 77 h 97"/>
                <a:gd name="T20" fmla="*/ 12 w 29"/>
                <a:gd name="T2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97">
                  <a:moveTo>
                    <a:pt x="12" y="97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0" y="83"/>
                    <a:pt x="5" y="76"/>
                    <a:pt x="10" y="69"/>
                  </a:cubicBezTo>
                  <a:cubicBezTo>
                    <a:pt x="14" y="63"/>
                    <a:pt x="16" y="59"/>
                    <a:pt x="16" y="49"/>
                  </a:cubicBezTo>
                  <a:cubicBezTo>
                    <a:pt x="16" y="38"/>
                    <a:pt x="14" y="34"/>
                    <a:pt x="10" y="28"/>
                  </a:cubicBezTo>
                  <a:cubicBezTo>
                    <a:pt x="5" y="22"/>
                    <a:pt x="0" y="14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0"/>
                    <a:pt x="16" y="14"/>
                    <a:pt x="20" y="20"/>
                  </a:cubicBezTo>
                  <a:cubicBezTo>
                    <a:pt x="24" y="27"/>
                    <a:pt x="29" y="34"/>
                    <a:pt x="29" y="49"/>
                  </a:cubicBezTo>
                  <a:cubicBezTo>
                    <a:pt x="29" y="63"/>
                    <a:pt x="24" y="70"/>
                    <a:pt x="20" y="77"/>
                  </a:cubicBezTo>
                  <a:cubicBezTo>
                    <a:pt x="16" y="83"/>
                    <a:pt x="12" y="87"/>
                    <a:pt x="12" y="97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96" name="Freeform 194">
              <a:extLst>
                <a:ext uri="{FF2B5EF4-FFF2-40B4-BE49-F238E27FC236}">
                  <a16:creationId xmlns:a16="http://schemas.microsoft.com/office/drawing/2014/main" id="{C34E5C2F-3727-DB4E-BE9B-2CDB63B2EE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05863" y="5286375"/>
              <a:ext cx="311150" cy="311150"/>
            </a:xfrm>
            <a:custGeom>
              <a:avLst/>
              <a:gdLst>
                <a:gd name="T0" fmla="*/ 13 w 144"/>
                <a:gd name="T1" fmla="*/ 131 h 144"/>
                <a:gd name="T2" fmla="*/ 106 w 144"/>
                <a:gd name="T3" fmla="*/ 131 h 144"/>
                <a:gd name="T4" fmla="*/ 131 w 144"/>
                <a:gd name="T5" fmla="*/ 105 h 144"/>
                <a:gd name="T6" fmla="*/ 131 w 144"/>
                <a:gd name="T7" fmla="*/ 13 h 144"/>
                <a:gd name="T8" fmla="*/ 13 w 144"/>
                <a:gd name="T9" fmla="*/ 13 h 144"/>
                <a:gd name="T10" fmla="*/ 13 w 144"/>
                <a:gd name="T11" fmla="*/ 131 h 144"/>
                <a:gd name="T12" fmla="*/ 106 w 144"/>
                <a:gd name="T13" fmla="*/ 144 h 144"/>
                <a:gd name="T14" fmla="*/ 0 w 144"/>
                <a:gd name="T15" fmla="*/ 144 h 144"/>
                <a:gd name="T16" fmla="*/ 0 w 144"/>
                <a:gd name="T17" fmla="*/ 0 h 144"/>
                <a:gd name="T18" fmla="*/ 144 w 144"/>
                <a:gd name="T19" fmla="*/ 0 h 144"/>
                <a:gd name="T20" fmla="*/ 144 w 144"/>
                <a:gd name="T21" fmla="*/ 105 h 144"/>
                <a:gd name="T22" fmla="*/ 106 w 144"/>
                <a:gd name="T2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144">
                  <a:moveTo>
                    <a:pt x="13" y="131"/>
                  </a:moveTo>
                  <a:cubicBezTo>
                    <a:pt x="106" y="131"/>
                    <a:pt x="106" y="131"/>
                    <a:pt x="106" y="131"/>
                  </a:cubicBezTo>
                  <a:cubicBezTo>
                    <a:pt x="120" y="131"/>
                    <a:pt x="131" y="120"/>
                    <a:pt x="131" y="105"/>
                  </a:cubicBezTo>
                  <a:cubicBezTo>
                    <a:pt x="131" y="13"/>
                    <a:pt x="131" y="13"/>
                    <a:pt x="131" y="13"/>
                  </a:cubicBezTo>
                  <a:cubicBezTo>
                    <a:pt x="13" y="13"/>
                    <a:pt x="13" y="13"/>
                    <a:pt x="13" y="13"/>
                  </a:cubicBezTo>
                  <a:lnTo>
                    <a:pt x="13" y="131"/>
                  </a:lnTo>
                  <a:close/>
                  <a:moveTo>
                    <a:pt x="106" y="144"/>
                  </a:moveTo>
                  <a:cubicBezTo>
                    <a:pt x="0" y="144"/>
                    <a:pt x="0" y="144"/>
                    <a:pt x="0" y="14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105"/>
                    <a:pt x="144" y="105"/>
                    <a:pt x="144" y="105"/>
                  </a:cubicBezTo>
                  <a:cubicBezTo>
                    <a:pt x="144" y="127"/>
                    <a:pt x="127" y="144"/>
                    <a:pt x="106" y="144"/>
                  </a:cubicBez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97" name="Freeform 195">
              <a:extLst>
                <a:ext uri="{FF2B5EF4-FFF2-40B4-BE49-F238E27FC236}">
                  <a16:creationId xmlns:a16="http://schemas.microsoft.com/office/drawing/2014/main" id="{672143EE-BDBA-6044-87C4-BDC2322D86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32838" y="5337175"/>
              <a:ext cx="100013" cy="171450"/>
            </a:xfrm>
            <a:custGeom>
              <a:avLst/>
              <a:gdLst>
                <a:gd name="T0" fmla="*/ 33 w 46"/>
                <a:gd name="T1" fmla="*/ 14 h 80"/>
                <a:gd name="T2" fmla="*/ 12 w 46"/>
                <a:gd name="T3" fmla="*/ 40 h 80"/>
                <a:gd name="T4" fmla="*/ 33 w 46"/>
                <a:gd name="T5" fmla="*/ 66 h 80"/>
                <a:gd name="T6" fmla="*/ 33 w 46"/>
                <a:gd name="T7" fmla="*/ 14 h 80"/>
                <a:gd name="T8" fmla="*/ 46 w 46"/>
                <a:gd name="T9" fmla="*/ 80 h 80"/>
                <a:gd name="T10" fmla="*/ 39 w 46"/>
                <a:gd name="T11" fmla="*/ 80 h 80"/>
                <a:gd name="T12" fmla="*/ 0 w 46"/>
                <a:gd name="T13" fmla="*/ 40 h 80"/>
                <a:gd name="T14" fmla="*/ 39 w 46"/>
                <a:gd name="T15" fmla="*/ 0 h 80"/>
                <a:gd name="T16" fmla="*/ 46 w 46"/>
                <a:gd name="T17" fmla="*/ 0 h 80"/>
                <a:gd name="T18" fmla="*/ 46 w 46"/>
                <a:gd name="T1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80">
                  <a:moveTo>
                    <a:pt x="33" y="14"/>
                  </a:moveTo>
                  <a:cubicBezTo>
                    <a:pt x="21" y="17"/>
                    <a:pt x="12" y="27"/>
                    <a:pt x="12" y="40"/>
                  </a:cubicBezTo>
                  <a:cubicBezTo>
                    <a:pt x="12" y="53"/>
                    <a:pt x="21" y="63"/>
                    <a:pt x="33" y="66"/>
                  </a:cubicBezTo>
                  <a:lnTo>
                    <a:pt x="33" y="14"/>
                  </a:lnTo>
                  <a:close/>
                  <a:moveTo>
                    <a:pt x="46" y="80"/>
                  </a:moveTo>
                  <a:cubicBezTo>
                    <a:pt x="39" y="80"/>
                    <a:pt x="39" y="80"/>
                    <a:pt x="39" y="80"/>
                  </a:cubicBezTo>
                  <a:cubicBezTo>
                    <a:pt x="17" y="80"/>
                    <a:pt x="0" y="62"/>
                    <a:pt x="0" y="40"/>
                  </a:cubicBezTo>
                  <a:cubicBezTo>
                    <a:pt x="0" y="18"/>
                    <a:pt x="17" y="0"/>
                    <a:pt x="39" y="0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46" y="80"/>
                  </a:lnTo>
                  <a:close/>
                </a:path>
              </a:pathLst>
            </a:custGeom>
            <a:solidFill>
              <a:srgbClr val="0033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</p:spTree>
    <p:extLst>
      <p:ext uri="{BB962C8B-B14F-4D97-AF65-F5344CB8AC3E}">
        <p14:creationId xmlns:p14="http://schemas.microsoft.com/office/powerpoint/2010/main" val="2459998872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Cuadros</a:t>
            </a:r>
            <a:r>
              <a:rPr lang="en-US" dirty="0"/>
              <a:t> </a:t>
            </a:r>
            <a:r>
              <a:rPr lang="en-US" dirty="0" err="1"/>
              <a:t>escalonados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7D69E76-9EEA-C942-A4B0-5135224BC12B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70</a:t>
            </a:fld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736601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rgbClr val="E4E829"/>
                </a:solidFill>
              </a:rPr>
              <a:t>000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99534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>
                <a:solidFill>
                  <a:srgbClr val="E4E829"/>
                </a:solidFill>
              </a:rPr>
              <a:t>Opción</a:t>
            </a:r>
            <a:r>
              <a:rPr lang="en-US" sz="1600" b="1" dirty="0">
                <a:solidFill>
                  <a:srgbClr val="E4E829"/>
                </a:solidFill>
              </a:rPr>
              <a:t> B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715934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rgbClr val="C1C3C2"/>
                </a:solidFill>
              </a:rPr>
              <a:t>000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478867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>
                <a:solidFill>
                  <a:srgbClr val="C1C3C2"/>
                </a:solidFill>
              </a:rPr>
              <a:t>Opción</a:t>
            </a:r>
            <a:r>
              <a:rPr lang="en-US" sz="1600" b="1" dirty="0">
                <a:solidFill>
                  <a:srgbClr val="C1C3C2"/>
                </a:solidFill>
              </a:rPr>
              <a:t> C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921001" y="1799076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/>
              <a:t>000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683934" y="2142079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/>
              <a:t>Opción</a:t>
            </a:r>
            <a:r>
              <a:rPr lang="en-US" sz="1600" b="1" dirty="0"/>
              <a:t> A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663267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000" b="1" dirty="0">
                <a:solidFill>
                  <a:srgbClr val="E4E829"/>
                </a:solidFill>
              </a:rPr>
              <a:t>000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663267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 err="1">
                <a:solidFill>
                  <a:srgbClr val="E4E829"/>
                </a:solidFill>
              </a:rPr>
              <a:t>Opción</a:t>
            </a:r>
            <a:r>
              <a:rPr lang="en-US" sz="1600" b="1" dirty="0">
                <a:solidFill>
                  <a:srgbClr val="E4E829"/>
                </a:solidFill>
              </a:rPr>
              <a:t> A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6663267" y="49026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0363201" y="4220542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2000" b="1" dirty="0"/>
              <a:t>000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9889067" y="4563545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 err="1"/>
              <a:t>Opción</a:t>
            </a:r>
            <a:r>
              <a:rPr lang="en-US" sz="1600" b="1" dirty="0"/>
              <a:t> A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9660467" y="4902676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542868" y="1260414"/>
            <a:ext cx="9398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accent1"/>
                </a:solidFill>
              </a:rPr>
              <a:t>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305801" y="1603417"/>
            <a:ext cx="141393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accent1"/>
                </a:solidFill>
              </a:rPr>
              <a:t>Opción</a:t>
            </a:r>
            <a:r>
              <a:rPr lang="en-US" sz="16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191501" y="1942548"/>
            <a:ext cx="164253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dirty="0" err="1">
                <a:solidFill>
                  <a:srgbClr val="686968"/>
                </a:solidFill>
              </a:rPr>
              <a:t>Lorem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ipsum</a:t>
            </a:r>
            <a:r>
              <a:rPr lang="en-US" sz="900" dirty="0">
                <a:solidFill>
                  <a:srgbClr val="686968"/>
                </a:solidFill>
              </a:rPr>
              <a:t> dolor sit </a:t>
            </a:r>
            <a:r>
              <a:rPr lang="en-US" sz="900" dirty="0" err="1">
                <a:solidFill>
                  <a:srgbClr val="686968"/>
                </a:solidFill>
              </a:rPr>
              <a:t>amet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consectetur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adipiscing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elit</a:t>
            </a:r>
            <a:r>
              <a:rPr lang="en-US" sz="900" dirty="0">
                <a:solidFill>
                  <a:srgbClr val="686968"/>
                </a:solidFill>
              </a:rPr>
              <a:t>, </a:t>
            </a:r>
            <a:r>
              <a:rPr lang="en-US" sz="900" dirty="0" err="1">
                <a:solidFill>
                  <a:srgbClr val="686968"/>
                </a:solidFill>
              </a:rPr>
              <a:t>sed</a:t>
            </a:r>
            <a:r>
              <a:rPr lang="en-US" sz="900" dirty="0">
                <a:solidFill>
                  <a:srgbClr val="686968"/>
                </a:solidFill>
              </a:rPr>
              <a:t> do </a:t>
            </a:r>
            <a:r>
              <a:rPr lang="en-US" sz="900" dirty="0" err="1">
                <a:solidFill>
                  <a:srgbClr val="686968"/>
                </a:solidFill>
              </a:rPr>
              <a:t>eiusmod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tempor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incididunt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ut</a:t>
            </a:r>
            <a:r>
              <a:rPr lang="en-US" sz="900" dirty="0">
                <a:solidFill>
                  <a:srgbClr val="686968"/>
                </a:solidFill>
              </a:rPr>
              <a:t> </a:t>
            </a:r>
            <a:r>
              <a:rPr lang="en-US" sz="900" dirty="0" err="1">
                <a:solidFill>
                  <a:srgbClr val="686968"/>
                </a:solidFill>
              </a:rPr>
              <a:t>labore</a:t>
            </a:r>
            <a:r>
              <a:rPr lang="en-US" sz="900" dirty="0">
                <a:solidFill>
                  <a:srgbClr val="686968"/>
                </a:solidFill>
              </a:rPr>
              <a:t> et </a:t>
            </a:r>
            <a:r>
              <a:rPr lang="en-US" sz="900" dirty="0" err="1">
                <a:solidFill>
                  <a:srgbClr val="686968"/>
                </a:solidFill>
              </a:rPr>
              <a:t>dolore</a:t>
            </a:r>
            <a:r>
              <a:rPr lang="en-US" sz="900" dirty="0">
                <a:solidFill>
                  <a:srgbClr val="686968"/>
                </a:solidFill>
              </a:rPr>
              <a:t> magna </a:t>
            </a:r>
            <a:r>
              <a:rPr lang="en-US" sz="900" dirty="0" err="1">
                <a:solidFill>
                  <a:srgbClr val="686968"/>
                </a:solidFill>
              </a:rPr>
              <a:t>aliqua</a:t>
            </a:r>
            <a:r>
              <a:rPr lang="en-US" sz="900" dirty="0">
                <a:solidFill>
                  <a:srgbClr val="686968"/>
                </a:solidFill>
              </a:rPr>
              <a:t>.</a:t>
            </a:r>
          </a:p>
        </p:txBody>
      </p:sp>
      <p:sp>
        <p:nvSpPr>
          <p:cNvPr id="27" name="Freeform 40"/>
          <p:cNvSpPr>
            <a:spLocks/>
          </p:cNvSpPr>
          <p:nvPr/>
        </p:nvSpPr>
        <p:spPr bwMode="auto">
          <a:xfrm>
            <a:off x="1676401" y="3308427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rgbClr val="E4E829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41"/>
          <p:cNvSpPr>
            <a:spLocks/>
          </p:cNvSpPr>
          <p:nvPr/>
        </p:nvSpPr>
        <p:spPr bwMode="auto">
          <a:xfrm>
            <a:off x="2531685" y="3702128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rgbClr val="E4E829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42"/>
          <p:cNvSpPr>
            <a:spLocks/>
          </p:cNvSpPr>
          <p:nvPr/>
        </p:nvSpPr>
        <p:spPr bwMode="auto">
          <a:xfrm>
            <a:off x="1676401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43"/>
          <p:cNvSpPr>
            <a:spLocks/>
          </p:cNvSpPr>
          <p:nvPr/>
        </p:nvSpPr>
        <p:spPr bwMode="auto">
          <a:xfrm>
            <a:off x="1676401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44"/>
          <p:cNvSpPr>
            <a:spLocks/>
          </p:cNvSpPr>
          <p:nvPr/>
        </p:nvSpPr>
        <p:spPr bwMode="auto">
          <a:xfrm>
            <a:off x="2531685" y="2522963"/>
            <a:ext cx="1710566" cy="789343"/>
          </a:xfrm>
          <a:custGeom>
            <a:avLst/>
            <a:gdLst>
              <a:gd name="T0" fmla="*/ 441 w 882"/>
              <a:gd name="T1" fmla="*/ 407 h 407"/>
              <a:gd name="T2" fmla="*/ 0 w 882"/>
              <a:gd name="T3" fmla="*/ 203 h 407"/>
              <a:gd name="T4" fmla="*/ 441 w 882"/>
              <a:gd name="T5" fmla="*/ 0 h 407"/>
              <a:gd name="T6" fmla="*/ 882 w 882"/>
              <a:gd name="T7" fmla="*/ 203 h 407"/>
              <a:gd name="T8" fmla="*/ 441 w 882"/>
              <a:gd name="T9" fmla="*/ 407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07">
                <a:moveTo>
                  <a:pt x="441" y="40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07"/>
                </a:lnTo>
                <a:close/>
              </a:path>
            </a:pathLst>
          </a:custGeom>
          <a:solidFill>
            <a:srgbClr val="C1C3C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Freeform 45"/>
          <p:cNvSpPr>
            <a:spLocks/>
          </p:cNvSpPr>
          <p:nvPr/>
        </p:nvSpPr>
        <p:spPr bwMode="auto">
          <a:xfrm>
            <a:off x="3386967" y="2916665"/>
            <a:ext cx="855284" cy="785464"/>
          </a:xfrm>
          <a:custGeom>
            <a:avLst/>
            <a:gdLst>
              <a:gd name="T0" fmla="*/ 441 w 441"/>
              <a:gd name="T1" fmla="*/ 0 h 405"/>
              <a:gd name="T2" fmla="*/ 0 w 441"/>
              <a:gd name="T3" fmla="*/ 204 h 405"/>
              <a:gd name="T4" fmla="*/ 0 w 441"/>
              <a:gd name="T5" fmla="*/ 405 h 405"/>
              <a:gd name="T6" fmla="*/ 441 w 441"/>
              <a:gd name="T7" fmla="*/ 202 h 405"/>
              <a:gd name="T8" fmla="*/ 441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441" y="0"/>
                </a:moveTo>
                <a:lnTo>
                  <a:pt x="0" y="204"/>
                </a:lnTo>
                <a:lnTo>
                  <a:pt x="0" y="405"/>
                </a:lnTo>
                <a:lnTo>
                  <a:pt x="441" y="202"/>
                </a:lnTo>
                <a:lnTo>
                  <a:pt x="441" y="0"/>
                </a:lnTo>
                <a:close/>
              </a:path>
            </a:pathLst>
          </a:custGeom>
          <a:solidFill>
            <a:srgbClr val="A6A6A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Freeform 46"/>
          <p:cNvSpPr>
            <a:spLocks/>
          </p:cNvSpPr>
          <p:nvPr/>
        </p:nvSpPr>
        <p:spPr bwMode="auto">
          <a:xfrm>
            <a:off x="2531685" y="2916665"/>
            <a:ext cx="855284" cy="785464"/>
          </a:xfrm>
          <a:custGeom>
            <a:avLst/>
            <a:gdLst>
              <a:gd name="T0" fmla="*/ 0 w 441"/>
              <a:gd name="T1" fmla="*/ 0 h 405"/>
              <a:gd name="T2" fmla="*/ 0 w 441"/>
              <a:gd name="T3" fmla="*/ 201 h 405"/>
              <a:gd name="T4" fmla="*/ 441 w 441"/>
              <a:gd name="T5" fmla="*/ 405 h 405"/>
              <a:gd name="T6" fmla="*/ 441 w 441"/>
              <a:gd name="T7" fmla="*/ 204 h 405"/>
              <a:gd name="T8" fmla="*/ 0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0" y="0"/>
                </a:moveTo>
                <a:lnTo>
                  <a:pt x="0" y="201"/>
                </a:lnTo>
                <a:lnTo>
                  <a:pt x="441" y="405"/>
                </a:lnTo>
                <a:lnTo>
                  <a:pt x="441" y="204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4" name="Freeform 47"/>
          <p:cNvSpPr>
            <a:spLocks/>
          </p:cNvSpPr>
          <p:nvPr/>
        </p:nvSpPr>
        <p:spPr bwMode="auto">
          <a:xfrm>
            <a:off x="2531685" y="2916665"/>
            <a:ext cx="855284" cy="785464"/>
          </a:xfrm>
          <a:custGeom>
            <a:avLst/>
            <a:gdLst>
              <a:gd name="T0" fmla="*/ 0 w 441"/>
              <a:gd name="T1" fmla="*/ 0 h 405"/>
              <a:gd name="T2" fmla="*/ 0 w 441"/>
              <a:gd name="T3" fmla="*/ 201 h 405"/>
              <a:gd name="T4" fmla="*/ 441 w 441"/>
              <a:gd name="T5" fmla="*/ 405 h 405"/>
              <a:gd name="T6" fmla="*/ 441 w 441"/>
              <a:gd name="T7" fmla="*/ 204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05">
                <a:moveTo>
                  <a:pt x="0" y="0"/>
                </a:moveTo>
                <a:lnTo>
                  <a:pt x="0" y="201"/>
                </a:lnTo>
                <a:lnTo>
                  <a:pt x="441" y="405"/>
                </a:lnTo>
                <a:lnTo>
                  <a:pt x="441" y="20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5" name="Freeform 48"/>
          <p:cNvSpPr>
            <a:spLocks/>
          </p:cNvSpPr>
          <p:nvPr/>
        </p:nvSpPr>
        <p:spPr bwMode="auto">
          <a:xfrm>
            <a:off x="3386967" y="3308427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chemeClr val="bg1">
              <a:lumMod val="75000"/>
              <a:alpha val="50196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6" name="Freeform 49"/>
          <p:cNvSpPr>
            <a:spLocks/>
          </p:cNvSpPr>
          <p:nvPr/>
        </p:nvSpPr>
        <p:spPr bwMode="auto">
          <a:xfrm>
            <a:off x="4242251" y="3702128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chemeClr val="bg1">
              <a:lumMod val="75000"/>
              <a:alpha val="74902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7" name="Freeform 50"/>
          <p:cNvSpPr>
            <a:spLocks/>
          </p:cNvSpPr>
          <p:nvPr/>
        </p:nvSpPr>
        <p:spPr bwMode="auto">
          <a:xfrm>
            <a:off x="3386967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8" name="Freeform 51"/>
          <p:cNvSpPr>
            <a:spLocks/>
          </p:cNvSpPr>
          <p:nvPr/>
        </p:nvSpPr>
        <p:spPr bwMode="auto">
          <a:xfrm>
            <a:off x="3386967" y="3702128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9" name="Freeform 40"/>
          <p:cNvSpPr>
            <a:spLocks/>
          </p:cNvSpPr>
          <p:nvPr/>
        </p:nvSpPr>
        <p:spPr bwMode="auto">
          <a:xfrm>
            <a:off x="7352853" y="3392411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rgbClr val="E4E829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Freeform 41"/>
          <p:cNvSpPr>
            <a:spLocks/>
          </p:cNvSpPr>
          <p:nvPr/>
        </p:nvSpPr>
        <p:spPr bwMode="auto">
          <a:xfrm>
            <a:off x="8208137" y="3786112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rgbClr val="E4E829">
              <a:alpha val="74902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1" name="Freeform 42"/>
          <p:cNvSpPr>
            <a:spLocks/>
          </p:cNvSpPr>
          <p:nvPr/>
        </p:nvSpPr>
        <p:spPr bwMode="auto">
          <a:xfrm>
            <a:off x="7352853" y="3786112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2" name="Freeform 44"/>
          <p:cNvSpPr>
            <a:spLocks/>
          </p:cNvSpPr>
          <p:nvPr/>
        </p:nvSpPr>
        <p:spPr bwMode="auto">
          <a:xfrm>
            <a:off x="8208137" y="2606947"/>
            <a:ext cx="1710566" cy="789343"/>
          </a:xfrm>
          <a:custGeom>
            <a:avLst/>
            <a:gdLst>
              <a:gd name="T0" fmla="*/ 441 w 882"/>
              <a:gd name="T1" fmla="*/ 407 h 407"/>
              <a:gd name="T2" fmla="*/ 0 w 882"/>
              <a:gd name="T3" fmla="*/ 203 h 407"/>
              <a:gd name="T4" fmla="*/ 441 w 882"/>
              <a:gd name="T5" fmla="*/ 0 h 407"/>
              <a:gd name="T6" fmla="*/ 882 w 882"/>
              <a:gd name="T7" fmla="*/ 203 h 407"/>
              <a:gd name="T8" fmla="*/ 441 w 882"/>
              <a:gd name="T9" fmla="*/ 407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07">
                <a:moveTo>
                  <a:pt x="441" y="40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07"/>
                </a:lnTo>
                <a:close/>
              </a:path>
            </a:pathLst>
          </a:custGeom>
          <a:solidFill>
            <a:srgbClr val="98A4D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3" name="Freeform 45"/>
          <p:cNvSpPr>
            <a:spLocks/>
          </p:cNvSpPr>
          <p:nvPr/>
        </p:nvSpPr>
        <p:spPr bwMode="auto">
          <a:xfrm>
            <a:off x="9063419" y="3000649"/>
            <a:ext cx="855284" cy="785464"/>
          </a:xfrm>
          <a:custGeom>
            <a:avLst/>
            <a:gdLst>
              <a:gd name="T0" fmla="*/ 441 w 441"/>
              <a:gd name="T1" fmla="*/ 0 h 405"/>
              <a:gd name="T2" fmla="*/ 0 w 441"/>
              <a:gd name="T3" fmla="*/ 204 h 405"/>
              <a:gd name="T4" fmla="*/ 0 w 441"/>
              <a:gd name="T5" fmla="*/ 405 h 405"/>
              <a:gd name="T6" fmla="*/ 441 w 441"/>
              <a:gd name="T7" fmla="*/ 202 h 405"/>
              <a:gd name="T8" fmla="*/ 441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441" y="0"/>
                </a:moveTo>
                <a:lnTo>
                  <a:pt x="0" y="204"/>
                </a:lnTo>
                <a:lnTo>
                  <a:pt x="0" y="405"/>
                </a:lnTo>
                <a:lnTo>
                  <a:pt x="441" y="202"/>
                </a:lnTo>
                <a:lnTo>
                  <a:pt x="441" y="0"/>
                </a:lnTo>
                <a:close/>
              </a:path>
            </a:pathLst>
          </a:custGeom>
          <a:solidFill>
            <a:srgbClr val="7283C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4" name="Freeform 46"/>
          <p:cNvSpPr>
            <a:spLocks/>
          </p:cNvSpPr>
          <p:nvPr/>
        </p:nvSpPr>
        <p:spPr bwMode="auto">
          <a:xfrm>
            <a:off x="8208137" y="3000649"/>
            <a:ext cx="855284" cy="785464"/>
          </a:xfrm>
          <a:custGeom>
            <a:avLst/>
            <a:gdLst>
              <a:gd name="T0" fmla="*/ 0 w 441"/>
              <a:gd name="T1" fmla="*/ 0 h 405"/>
              <a:gd name="T2" fmla="*/ 0 w 441"/>
              <a:gd name="T3" fmla="*/ 201 h 405"/>
              <a:gd name="T4" fmla="*/ 441 w 441"/>
              <a:gd name="T5" fmla="*/ 405 h 405"/>
              <a:gd name="T6" fmla="*/ 441 w 441"/>
              <a:gd name="T7" fmla="*/ 204 h 405"/>
              <a:gd name="T8" fmla="*/ 0 w 441"/>
              <a:gd name="T9" fmla="*/ 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05">
                <a:moveTo>
                  <a:pt x="0" y="0"/>
                </a:moveTo>
                <a:lnTo>
                  <a:pt x="0" y="201"/>
                </a:lnTo>
                <a:lnTo>
                  <a:pt x="441" y="405"/>
                </a:lnTo>
                <a:lnTo>
                  <a:pt x="441" y="20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48"/>
          <p:cNvSpPr>
            <a:spLocks/>
          </p:cNvSpPr>
          <p:nvPr/>
        </p:nvSpPr>
        <p:spPr bwMode="auto">
          <a:xfrm>
            <a:off x="9063419" y="3392411"/>
            <a:ext cx="1710566" cy="828131"/>
          </a:xfrm>
          <a:custGeom>
            <a:avLst/>
            <a:gdLst>
              <a:gd name="T0" fmla="*/ 441 w 882"/>
              <a:gd name="T1" fmla="*/ 427 h 427"/>
              <a:gd name="T2" fmla="*/ 0 w 882"/>
              <a:gd name="T3" fmla="*/ 203 h 427"/>
              <a:gd name="T4" fmla="*/ 441 w 882"/>
              <a:gd name="T5" fmla="*/ 0 h 427"/>
              <a:gd name="T6" fmla="*/ 882 w 882"/>
              <a:gd name="T7" fmla="*/ 203 h 427"/>
              <a:gd name="T8" fmla="*/ 441 w 882"/>
              <a:gd name="T9" fmla="*/ 427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2" h="427">
                <a:moveTo>
                  <a:pt x="441" y="427"/>
                </a:moveTo>
                <a:lnTo>
                  <a:pt x="0" y="203"/>
                </a:lnTo>
                <a:lnTo>
                  <a:pt x="441" y="0"/>
                </a:lnTo>
                <a:lnTo>
                  <a:pt x="882" y="203"/>
                </a:lnTo>
                <a:lnTo>
                  <a:pt x="441" y="427"/>
                </a:ln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Freeform 49"/>
          <p:cNvSpPr>
            <a:spLocks/>
          </p:cNvSpPr>
          <p:nvPr/>
        </p:nvSpPr>
        <p:spPr bwMode="auto">
          <a:xfrm>
            <a:off x="9918703" y="3786112"/>
            <a:ext cx="855284" cy="826191"/>
          </a:xfrm>
          <a:custGeom>
            <a:avLst/>
            <a:gdLst>
              <a:gd name="T0" fmla="*/ 441 w 441"/>
              <a:gd name="T1" fmla="*/ 0 h 426"/>
              <a:gd name="T2" fmla="*/ 0 w 441"/>
              <a:gd name="T3" fmla="*/ 224 h 426"/>
              <a:gd name="T4" fmla="*/ 0 w 441"/>
              <a:gd name="T5" fmla="*/ 426 h 426"/>
              <a:gd name="T6" fmla="*/ 441 w 441"/>
              <a:gd name="T7" fmla="*/ 201 h 426"/>
              <a:gd name="T8" fmla="*/ 441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441" y="0"/>
                </a:moveTo>
                <a:lnTo>
                  <a:pt x="0" y="224"/>
                </a:lnTo>
                <a:lnTo>
                  <a:pt x="0" y="426"/>
                </a:lnTo>
                <a:lnTo>
                  <a:pt x="441" y="201"/>
                </a:lnTo>
                <a:lnTo>
                  <a:pt x="441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50"/>
          <p:cNvSpPr>
            <a:spLocks/>
          </p:cNvSpPr>
          <p:nvPr/>
        </p:nvSpPr>
        <p:spPr bwMode="auto">
          <a:xfrm>
            <a:off x="9063419" y="3786112"/>
            <a:ext cx="855284" cy="826191"/>
          </a:xfrm>
          <a:custGeom>
            <a:avLst/>
            <a:gdLst>
              <a:gd name="T0" fmla="*/ 0 w 441"/>
              <a:gd name="T1" fmla="*/ 0 h 426"/>
              <a:gd name="T2" fmla="*/ 0 w 441"/>
              <a:gd name="T3" fmla="*/ 201 h 426"/>
              <a:gd name="T4" fmla="*/ 441 w 441"/>
              <a:gd name="T5" fmla="*/ 426 h 426"/>
              <a:gd name="T6" fmla="*/ 441 w 441"/>
              <a:gd name="T7" fmla="*/ 224 h 426"/>
              <a:gd name="T8" fmla="*/ 0 w 441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1" h="426">
                <a:moveTo>
                  <a:pt x="0" y="0"/>
                </a:moveTo>
                <a:lnTo>
                  <a:pt x="0" y="201"/>
                </a:lnTo>
                <a:lnTo>
                  <a:pt x="441" y="426"/>
                </a:lnTo>
                <a:lnTo>
                  <a:pt x="441" y="224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969473914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</a:t>
            </a:r>
            <a:r>
              <a:rPr lang="en-US" dirty="0" err="1"/>
              <a:t>escalonados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E0E7822-6C60-B244-A952-78D6612CBEA7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71</a:t>
            </a:fld>
            <a:endParaRPr lang="en-US" dirty="0"/>
          </a:p>
        </p:txBody>
      </p:sp>
      <p:sp>
        <p:nvSpPr>
          <p:cNvPr id="28" name="Can 27"/>
          <p:cNvSpPr/>
          <p:nvPr/>
        </p:nvSpPr>
        <p:spPr>
          <a:xfrm>
            <a:off x="1862671" y="3317559"/>
            <a:ext cx="2887386" cy="1320798"/>
          </a:xfrm>
          <a:prstGeom prst="can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Can 28"/>
          <p:cNvSpPr/>
          <p:nvPr/>
        </p:nvSpPr>
        <p:spPr>
          <a:xfrm>
            <a:off x="2232849" y="2826493"/>
            <a:ext cx="2147030" cy="982132"/>
          </a:xfrm>
          <a:prstGeom prst="can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Can 29"/>
          <p:cNvSpPr/>
          <p:nvPr/>
        </p:nvSpPr>
        <p:spPr>
          <a:xfrm>
            <a:off x="2565530" y="2487608"/>
            <a:ext cx="1481668" cy="677770"/>
          </a:xfrm>
          <a:prstGeom prst="can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2794135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2794135" y="346858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accent1"/>
                </a:solidFill>
              </a:rPr>
              <a:t>Texto</a:t>
            </a:r>
            <a:r>
              <a:rPr lang="en-US" sz="1200" b="1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2794135" y="42136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34" name="Can 33"/>
          <p:cNvSpPr/>
          <p:nvPr/>
        </p:nvSpPr>
        <p:spPr>
          <a:xfrm>
            <a:off x="6256871" y="3317559"/>
            <a:ext cx="2887386" cy="1320798"/>
          </a:xfrm>
          <a:prstGeom prst="can">
            <a:avLst>
              <a:gd name="adj" fmla="val 50000"/>
            </a:avLst>
          </a:prstGeom>
          <a:solidFill>
            <a:srgbClr val="70737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Can 34"/>
          <p:cNvSpPr/>
          <p:nvPr/>
        </p:nvSpPr>
        <p:spPr>
          <a:xfrm>
            <a:off x="6627049" y="2826493"/>
            <a:ext cx="2147030" cy="982132"/>
          </a:xfrm>
          <a:prstGeom prst="can">
            <a:avLst>
              <a:gd name="adj" fmla="val 50000"/>
            </a:avLst>
          </a:prstGeom>
          <a:solidFill>
            <a:srgbClr val="BF947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Can 35"/>
          <p:cNvSpPr/>
          <p:nvPr/>
        </p:nvSpPr>
        <p:spPr>
          <a:xfrm>
            <a:off x="6959730" y="2487608"/>
            <a:ext cx="1481668" cy="677770"/>
          </a:xfrm>
          <a:prstGeom prst="can">
            <a:avLst>
              <a:gd name="adj" fmla="val 50000"/>
            </a:avLst>
          </a:prstGeom>
          <a:solidFill>
            <a:srgbClr val="789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7188335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188335" y="346858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188335" y="42136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</p:spTree>
    <p:extLst>
      <p:ext uri="{BB962C8B-B14F-4D97-AF65-F5344CB8AC3E}">
        <p14:creationId xmlns:p14="http://schemas.microsoft.com/office/powerpoint/2010/main" val="842954739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</a:t>
            </a:r>
            <a:r>
              <a:rPr lang="en-US" dirty="0" err="1"/>
              <a:t>escalonados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7D7B3DA-E406-7749-8BA4-D4CD82321840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72</a:t>
            </a:fld>
            <a:endParaRPr lang="en-US" dirty="0"/>
          </a:p>
        </p:txBody>
      </p:sp>
      <p:sp>
        <p:nvSpPr>
          <p:cNvPr id="28" name="Can 27"/>
          <p:cNvSpPr/>
          <p:nvPr/>
        </p:nvSpPr>
        <p:spPr>
          <a:xfrm>
            <a:off x="1862671" y="3317559"/>
            <a:ext cx="2887386" cy="1320798"/>
          </a:xfrm>
          <a:prstGeom prst="can">
            <a:avLst>
              <a:gd name="adj" fmla="val 50000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Can 28"/>
          <p:cNvSpPr/>
          <p:nvPr/>
        </p:nvSpPr>
        <p:spPr>
          <a:xfrm>
            <a:off x="2232849" y="2826493"/>
            <a:ext cx="2147030" cy="982132"/>
          </a:xfrm>
          <a:prstGeom prst="can">
            <a:avLst>
              <a:gd name="adj" fmla="val 50000"/>
            </a:avLst>
          </a:prstGeom>
          <a:solidFill>
            <a:srgbClr val="E9ED6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Can 29"/>
          <p:cNvSpPr/>
          <p:nvPr/>
        </p:nvSpPr>
        <p:spPr>
          <a:xfrm>
            <a:off x="2565530" y="2487608"/>
            <a:ext cx="1481668" cy="677770"/>
          </a:xfrm>
          <a:prstGeom prst="can">
            <a:avLst>
              <a:gd name="adj" fmla="val 50000"/>
            </a:avLst>
          </a:prstGeom>
          <a:solidFill>
            <a:srgbClr val="F7F9C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2794135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accent1"/>
                </a:solidFill>
              </a:rPr>
              <a:t>Texto</a:t>
            </a:r>
            <a:r>
              <a:rPr lang="en-US" sz="1200" b="1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2794135" y="346858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accent1"/>
                </a:solidFill>
              </a:rPr>
              <a:t>Texto</a:t>
            </a:r>
            <a:r>
              <a:rPr lang="en-US" sz="1200" b="1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2794135" y="42136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accent1"/>
                </a:solidFill>
              </a:rPr>
              <a:t>Texto</a:t>
            </a:r>
            <a:r>
              <a:rPr lang="en-US" sz="1200" b="1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34" name="Can 33"/>
          <p:cNvSpPr/>
          <p:nvPr/>
        </p:nvSpPr>
        <p:spPr>
          <a:xfrm>
            <a:off x="6256871" y="3317559"/>
            <a:ext cx="2887386" cy="1320798"/>
          </a:xfrm>
          <a:prstGeom prst="can">
            <a:avLst>
              <a:gd name="adj" fmla="val 50000"/>
            </a:avLst>
          </a:prstGeom>
          <a:solidFill>
            <a:srgbClr val="70737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Can 34"/>
          <p:cNvSpPr/>
          <p:nvPr/>
        </p:nvSpPr>
        <p:spPr>
          <a:xfrm>
            <a:off x="6627049" y="2826493"/>
            <a:ext cx="2147030" cy="982132"/>
          </a:xfrm>
          <a:prstGeom prst="can">
            <a:avLst>
              <a:gd name="adj" fmla="val 50000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Can 35"/>
          <p:cNvSpPr/>
          <p:nvPr/>
        </p:nvSpPr>
        <p:spPr>
          <a:xfrm>
            <a:off x="6959730" y="2487608"/>
            <a:ext cx="1481668" cy="677770"/>
          </a:xfrm>
          <a:prstGeom prst="can">
            <a:avLst>
              <a:gd name="adj" fmla="val 50000"/>
            </a:avLst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7188335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188335" y="346858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/>
              <a:t>Texto</a:t>
            </a:r>
            <a:r>
              <a:rPr lang="en-US" sz="1200" b="1" dirty="0"/>
              <a:t> 00%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188335" y="42136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</p:spTree>
    <p:extLst>
      <p:ext uri="{BB962C8B-B14F-4D97-AF65-F5344CB8AC3E}">
        <p14:creationId xmlns:p14="http://schemas.microsoft.com/office/powerpoint/2010/main" val="2056969140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</a:t>
            </a:r>
            <a:r>
              <a:rPr lang="en-US" dirty="0" err="1"/>
              <a:t>escalonados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BC470AA-FFB6-9242-A535-87DA70DF0973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73</a:t>
            </a:fld>
            <a:endParaRPr lang="en-US" dirty="0"/>
          </a:p>
        </p:txBody>
      </p:sp>
      <p:sp>
        <p:nvSpPr>
          <p:cNvPr id="28" name="Can 27"/>
          <p:cNvSpPr/>
          <p:nvPr/>
        </p:nvSpPr>
        <p:spPr>
          <a:xfrm>
            <a:off x="990177" y="3317559"/>
            <a:ext cx="2887386" cy="1320798"/>
          </a:xfrm>
          <a:prstGeom prst="can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Can 28"/>
          <p:cNvSpPr/>
          <p:nvPr/>
        </p:nvSpPr>
        <p:spPr>
          <a:xfrm>
            <a:off x="1360355" y="2826493"/>
            <a:ext cx="2147030" cy="982132"/>
          </a:xfrm>
          <a:prstGeom prst="can">
            <a:avLst>
              <a:gd name="adj" fmla="val 50000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1921641" y="346858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accent1"/>
                </a:solidFill>
              </a:rPr>
              <a:t>Texto</a:t>
            </a:r>
            <a:r>
              <a:rPr lang="en-US" sz="1200" b="1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1921641" y="42136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34" name="Can 33"/>
          <p:cNvSpPr/>
          <p:nvPr/>
        </p:nvSpPr>
        <p:spPr>
          <a:xfrm>
            <a:off x="8193247" y="3317559"/>
            <a:ext cx="2887386" cy="1320798"/>
          </a:xfrm>
          <a:prstGeom prst="can">
            <a:avLst>
              <a:gd name="adj" fmla="val 50000"/>
            </a:avLst>
          </a:prstGeom>
          <a:solidFill>
            <a:srgbClr val="70737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Can 34"/>
          <p:cNvSpPr/>
          <p:nvPr/>
        </p:nvSpPr>
        <p:spPr>
          <a:xfrm>
            <a:off x="8563425" y="2826493"/>
            <a:ext cx="2147030" cy="982132"/>
          </a:xfrm>
          <a:prstGeom prst="can">
            <a:avLst>
              <a:gd name="adj" fmla="val 50000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Can 35"/>
          <p:cNvSpPr/>
          <p:nvPr/>
        </p:nvSpPr>
        <p:spPr>
          <a:xfrm>
            <a:off x="8896106" y="2487608"/>
            <a:ext cx="1481668" cy="677770"/>
          </a:xfrm>
          <a:prstGeom prst="can">
            <a:avLst>
              <a:gd name="adj" fmla="val 50000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9124711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/>
              <a:t>Texto</a:t>
            </a:r>
            <a:r>
              <a:rPr lang="en-US" sz="1200" b="1" dirty="0"/>
              <a:t> 00%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9124711" y="346858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/>
              <a:t>Texto</a:t>
            </a:r>
            <a:r>
              <a:rPr lang="en-US" sz="1200" b="1" dirty="0"/>
              <a:t> 00%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9124711" y="42136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57" name="Can 56"/>
          <p:cNvSpPr/>
          <p:nvPr/>
        </p:nvSpPr>
        <p:spPr>
          <a:xfrm>
            <a:off x="4585024" y="3317559"/>
            <a:ext cx="2887386" cy="1320798"/>
          </a:xfrm>
          <a:prstGeom prst="can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Can 57"/>
          <p:cNvSpPr/>
          <p:nvPr/>
        </p:nvSpPr>
        <p:spPr>
          <a:xfrm>
            <a:off x="4955202" y="2826493"/>
            <a:ext cx="2147030" cy="982132"/>
          </a:xfrm>
          <a:prstGeom prst="can">
            <a:avLst>
              <a:gd name="adj" fmla="val 50000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Can 58"/>
          <p:cNvSpPr/>
          <p:nvPr/>
        </p:nvSpPr>
        <p:spPr>
          <a:xfrm>
            <a:off x="5287883" y="2487608"/>
            <a:ext cx="1481668" cy="677770"/>
          </a:xfrm>
          <a:prstGeom prst="can">
            <a:avLst>
              <a:gd name="adj" fmla="val 50000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extBox 59"/>
          <p:cNvSpPr txBox="1"/>
          <p:nvPr/>
        </p:nvSpPr>
        <p:spPr>
          <a:xfrm>
            <a:off x="5516488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5516488" y="346858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accent1"/>
                </a:solidFill>
              </a:rPr>
              <a:t>Texto</a:t>
            </a:r>
            <a:r>
              <a:rPr lang="en-US" sz="1200" b="1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5516488" y="42136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24" name="Can 23"/>
          <p:cNvSpPr/>
          <p:nvPr/>
        </p:nvSpPr>
        <p:spPr>
          <a:xfrm>
            <a:off x="1693036" y="2487608"/>
            <a:ext cx="1481668" cy="677770"/>
          </a:xfrm>
          <a:prstGeom prst="can">
            <a:avLst>
              <a:gd name="adj" fmla="val 50000"/>
            </a:avLst>
          </a:prstGeom>
          <a:solidFill>
            <a:srgbClr val="6886C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1921641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</p:spTree>
    <p:extLst>
      <p:ext uri="{BB962C8B-B14F-4D97-AF65-F5344CB8AC3E}">
        <p14:creationId xmlns:p14="http://schemas.microsoft.com/office/powerpoint/2010/main" val="296274194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</a:t>
            </a:r>
            <a:r>
              <a:rPr lang="en-US" dirty="0" err="1"/>
              <a:t>escalonados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E1C5DD5-FF64-6F4F-841A-193E0C1495E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74</a:t>
            </a:fld>
            <a:endParaRPr lang="en-US" dirty="0"/>
          </a:p>
        </p:txBody>
      </p:sp>
      <p:sp>
        <p:nvSpPr>
          <p:cNvPr id="18" name="Oval 52"/>
          <p:cNvSpPr>
            <a:spLocks noChangeArrowheads="1"/>
          </p:cNvSpPr>
          <p:nvPr/>
        </p:nvSpPr>
        <p:spPr bwMode="auto">
          <a:xfrm>
            <a:off x="1489102" y="3579230"/>
            <a:ext cx="3844506" cy="1376717"/>
          </a:xfrm>
          <a:prstGeom prst="ellipse">
            <a:avLst/>
          </a:pr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53"/>
          <p:cNvSpPr>
            <a:spLocks/>
          </p:cNvSpPr>
          <p:nvPr/>
        </p:nvSpPr>
        <p:spPr bwMode="auto">
          <a:xfrm>
            <a:off x="1489102" y="3683168"/>
            <a:ext cx="3844506" cy="1135647"/>
          </a:xfrm>
          <a:custGeom>
            <a:avLst/>
            <a:gdLst>
              <a:gd name="T0" fmla="*/ 0 w 1520"/>
              <a:gd name="T1" fmla="*/ 226 h 449"/>
              <a:gd name="T2" fmla="*/ 760 w 1520"/>
              <a:gd name="T3" fmla="*/ 449 h 449"/>
              <a:gd name="T4" fmla="*/ 1520 w 1520"/>
              <a:gd name="T5" fmla="*/ 226 h 449"/>
              <a:gd name="T6" fmla="*/ 1520 w 1520"/>
              <a:gd name="T7" fmla="*/ 0 h 449"/>
              <a:gd name="T8" fmla="*/ 760 w 1520"/>
              <a:gd name="T9" fmla="*/ 284 h 449"/>
              <a:gd name="T10" fmla="*/ 0 w 1520"/>
              <a:gd name="T11" fmla="*/ 0 h 449"/>
              <a:gd name="T12" fmla="*/ 0 w 1520"/>
              <a:gd name="T13" fmla="*/ 226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20" h="449">
                <a:moveTo>
                  <a:pt x="0" y="226"/>
                </a:moveTo>
                <a:lnTo>
                  <a:pt x="760" y="449"/>
                </a:lnTo>
                <a:lnTo>
                  <a:pt x="1520" y="226"/>
                </a:lnTo>
                <a:lnTo>
                  <a:pt x="1520" y="0"/>
                </a:lnTo>
                <a:lnTo>
                  <a:pt x="760" y="284"/>
                </a:ln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0032A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Oval 54"/>
          <p:cNvSpPr>
            <a:spLocks noChangeArrowheads="1"/>
          </p:cNvSpPr>
          <p:nvPr/>
        </p:nvSpPr>
        <p:spPr bwMode="auto">
          <a:xfrm>
            <a:off x="1489102" y="2962325"/>
            <a:ext cx="3844506" cy="1439160"/>
          </a:xfrm>
          <a:prstGeom prst="ellipse">
            <a:avLst/>
          </a:prstGeom>
          <a:solidFill>
            <a:srgbClr val="7283C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55"/>
          <p:cNvSpPr>
            <a:spLocks noEditPoints="1"/>
          </p:cNvSpPr>
          <p:nvPr/>
        </p:nvSpPr>
        <p:spPr bwMode="auto">
          <a:xfrm>
            <a:off x="2078425" y="3301248"/>
            <a:ext cx="2663333" cy="771431"/>
          </a:xfrm>
          <a:custGeom>
            <a:avLst/>
            <a:gdLst>
              <a:gd name="T0" fmla="*/ 581 w 1162"/>
              <a:gd name="T1" fmla="*/ 32 h 337"/>
              <a:gd name="T2" fmla="*/ 0 w 1162"/>
              <a:gd name="T3" fmla="*/ 120 h 337"/>
              <a:gd name="T4" fmla="*/ 581 w 1162"/>
              <a:gd name="T5" fmla="*/ 337 h 337"/>
              <a:gd name="T6" fmla="*/ 1162 w 1162"/>
              <a:gd name="T7" fmla="*/ 120 h 337"/>
              <a:gd name="T8" fmla="*/ 581 w 1162"/>
              <a:gd name="T9" fmla="*/ 32 h 337"/>
              <a:gd name="T10" fmla="*/ 581 w 1162"/>
              <a:gd name="T11" fmla="*/ 229 h 337"/>
              <a:gd name="T12" fmla="*/ 291 w 1162"/>
              <a:gd name="T13" fmla="*/ 120 h 337"/>
              <a:gd name="T14" fmla="*/ 581 w 1162"/>
              <a:gd name="T15" fmla="*/ 140 h 337"/>
              <a:gd name="T16" fmla="*/ 872 w 1162"/>
              <a:gd name="T17" fmla="*/ 120 h 337"/>
              <a:gd name="T18" fmla="*/ 581 w 1162"/>
              <a:gd name="T19" fmla="*/ 229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2" h="337">
                <a:moveTo>
                  <a:pt x="581" y="32"/>
                </a:moveTo>
                <a:cubicBezTo>
                  <a:pt x="260" y="32"/>
                  <a:pt x="0" y="0"/>
                  <a:pt x="0" y="120"/>
                </a:cubicBezTo>
                <a:cubicBezTo>
                  <a:pt x="0" y="240"/>
                  <a:pt x="260" y="337"/>
                  <a:pt x="581" y="337"/>
                </a:cubicBezTo>
                <a:cubicBezTo>
                  <a:pt x="902" y="337"/>
                  <a:pt x="1162" y="240"/>
                  <a:pt x="1162" y="120"/>
                </a:cubicBezTo>
                <a:cubicBezTo>
                  <a:pt x="1162" y="0"/>
                  <a:pt x="902" y="32"/>
                  <a:pt x="581" y="32"/>
                </a:cubicBezTo>
                <a:close/>
                <a:moveTo>
                  <a:pt x="581" y="229"/>
                </a:moveTo>
                <a:cubicBezTo>
                  <a:pt x="421" y="229"/>
                  <a:pt x="291" y="180"/>
                  <a:pt x="291" y="120"/>
                </a:cubicBezTo>
                <a:cubicBezTo>
                  <a:pt x="291" y="60"/>
                  <a:pt x="421" y="140"/>
                  <a:pt x="581" y="140"/>
                </a:cubicBezTo>
                <a:cubicBezTo>
                  <a:pt x="742" y="140"/>
                  <a:pt x="872" y="60"/>
                  <a:pt x="872" y="120"/>
                </a:cubicBezTo>
                <a:cubicBezTo>
                  <a:pt x="872" y="180"/>
                  <a:pt x="742" y="229"/>
                  <a:pt x="581" y="22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56"/>
          <p:cNvSpPr>
            <a:spLocks/>
          </p:cNvSpPr>
          <p:nvPr/>
        </p:nvSpPr>
        <p:spPr bwMode="auto">
          <a:xfrm>
            <a:off x="2078425" y="3017969"/>
            <a:ext cx="2663333" cy="945950"/>
          </a:xfrm>
          <a:custGeom>
            <a:avLst/>
            <a:gdLst>
              <a:gd name="T0" fmla="*/ 0 w 1053"/>
              <a:gd name="T1" fmla="*/ 220 h 374"/>
              <a:gd name="T2" fmla="*/ 527 w 1053"/>
              <a:gd name="T3" fmla="*/ 374 h 374"/>
              <a:gd name="T4" fmla="*/ 1053 w 1053"/>
              <a:gd name="T5" fmla="*/ 220 h 374"/>
              <a:gd name="T6" fmla="*/ 1053 w 1053"/>
              <a:gd name="T7" fmla="*/ 0 h 374"/>
              <a:gd name="T8" fmla="*/ 527 w 1053"/>
              <a:gd name="T9" fmla="*/ 197 h 374"/>
              <a:gd name="T10" fmla="*/ 0 w 1053"/>
              <a:gd name="T11" fmla="*/ 0 h 374"/>
              <a:gd name="T12" fmla="*/ 0 w 1053"/>
              <a:gd name="T13" fmla="*/ 220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3" h="374">
                <a:moveTo>
                  <a:pt x="0" y="220"/>
                </a:moveTo>
                <a:lnTo>
                  <a:pt x="527" y="374"/>
                </a:lnTo>
                <a:lnTo>
                  <a:pt x="1053" y="220"/>
                </a:lnTo>
                <a:lnTo>
                  <a:pt x="1053" y="0"/>
                </a:lnTo>
                <a:lnTo>
                  <a:pt x="527" y="197"/>
                </a:lnTo>
                <a:lnTo>
                  <a:pt x="0" y="0"/>
                </a:lnTo>
                <a:lnTo>
                  <a:pt x="0" y="220"/>
                </a:lnTo>
                <a:close/>
              </a:path>
            </a:pathLst>
          </a:custGeom>
          <a:solidFill>
            <a:srgbClr val="E3E72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Oval 57"/>
          <p:cNvSpPr>
            <a:spLocks noChangeArrowheads="1"/>
          </p:cNvSpPr>
          <p:nvPr/>
        </p:nvSpPr>
        <p:spPr bwMode="auto">
          <a:xfrm>
            <a:off x="2078425" y="2519700"/>
            <a:ext cx="2663333" cy="996535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58"/>
          <p:cNvSpPr>
            <a:spLocks noEditPoints="1"/>
          </p:cNvSpPr>
          <p:nvPr/>
        </p:nvSpPr>
        <p:spPr bwMode="auto">
          <a:xfrm>
            <a:off x="2551400" y="2668929"/>
            <a:ext cx="1709793" cy="541265"/>
          </a:xfrm>
          <a:custGeom>
            <a:avLst/>
            <a:gdLst>
              <a:gd name="T0" fmla="*/ 373 w 746"/>
              <a:gd name="T1" fmla="*/ 0 h 236"/>
              <a:gd name="T2" fmla="*/ 0 w 746"/>
              <a:gd name="T3" fmla="*/ 97 h 236"/>
              <a:gd name="T4" fmla="*/ 373 w 746"/>
              <a:gd name="T5" fmla="*/ 236 h 236"/>
              <a:gd name="T6" fmla="*/ 746 w 746"/>
              <a:gd name="T7" fmla="*/ 97 h 236"/>
              <a:gd name="T8" fmla="*/ 373 w 746"/>
              <a:gd name="T9" fmla="*/ 0 h 236"/>
              <a:gd name="T10" fmla="*/ 373 w 746"/>
              <a:gd name="T11" fmla="*/ 166 h 236"/>
              <a:gd name="T12" fmla="*/ 187 w 746"/>
              <a:gd name="T13" fmla="*/ 97 h 236"/>
              <a:gd name="T14" fmla="*/ 373 w 746"/>
              <a:gd name="T15" fmla="*/ 70 h 236"/>
              <a:gd name="T16" fmla="*/ 560 w 746"/>
              <a:gd name="T17" fmla="*/ 97 h 236"/>
              <a:gd name="T18" fmla="*/ 373 w 746"/>
              <a:gd name="T19" fmla="*/ 16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6" h="236">
                <a:moveTo>
                  <a:pt x="373" y="0"/>
                </a:moveTo>
                <a:cubicBezTo>
                  <a:pt x="167" y="0"/>
                  <a:pt x="0" y="20"/>
                  <a:pt x="0" y="97"/>
                </a:cubicBezTo>
                <a:cubicBezTo>
                  <a:pt x="0" y="174"/>
                  <a:pt x="167" y="236"/>
                  <a:pt x="373" y="236"/>
                </a:cubicBezTo>
                <a:cubicBezTo>
                  <a:pt x="579" y="236"/>
                  <a:pt x="746" y="174"/>
                  <a:pt x="746" y="97"/>
                </a:cubicBezTo>
                <a:cubicBezTo>
                  <a:pt x="746" y="20"/>
                  <a:pt x="579" y="0"/>
                  <a:pt x="373" y="0"/>
                </a:cubicBezTo>
                <a:close/>
                <a:moveTo>
                  <a:pt x="373" y="166"/>
                </a:moveTo>
                <a:cubicBezTo>
                  <a:pt x="270" y="166"/>
                  <a:pt x="187" y="135"/>
                  <a:pt x="187" y="97"/>
                </a:cubicBezTo>
                <a:cubicBezTo>
                  <a:pt x="187" y="58"/>
                  <a:pt x="270" y="70"/>
                  <a:pt x="373" y="70"/>
                </a:cubicBezTo>
                <a:cubicBezTo>
                  <a:pt x="476" y="70"/>
                  <a:pt x="560" y="58"/>
                  <a:pt x="560" y="97"/>
                </a:cubicBezTo>
                <a:cubicBezTo>
                  <a:pt x="560" y="135"/>
                  <a:pt x="476" y="166"/>
                  <a:pt x="373" y="166"/>
                </a:cubicBezTo>
                <a:close/>
              </a:path>
            </a:pathLst>
          </a:custGeom>
          <a:solidFill>
            <a:srgbClr val="01ACC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59"/>
          <p:cNvSpPr>
            <a:spLocks/>
          </p:cNvSpPr>
          <p:nvPr/>
        </p:nvSpPr>
        <p:spPr bwMode="auto">
          <a:xfrm>
            <a:off x="2551400" y="2443822"/>
            <a:ext cx="1709793" cy="698081"/>
          </a:xfrm>
          <a:custGeom>
            <a:avLst/>
            <a:gdLst>
              <a:gd name="T0" fmla="*/ 0 w 676"/>
              <a:gd name="T1" fmla="*/ 193 h 276"/>
              <a:gd name="T2" fmla="*/ 338 w 676"/>
              <a:gd name="T3" fmla="*/ 276 h 276"/>
              <a:gd name="T4" fmla="*/ 676 w 676"/>
              <a:gd name="T5" fmla="*/ 193 h 276"/>
              <a:gd name="T6" fmla="*/ 676 w 676"/>
              <a:gd name="T7" fmla="*/ 0 h 276"/>
              <a:gd name="T8" fmla="*/ 338 w 676"/>
              <a:gd name="T9" fmla="*/ 126 h 276"/>
              <a:gd name="T10" fmla="*/ 0 w 676"/>
              <a:gd name="T11" fmla="*/ 0 h 276"/>
              <a:gd name="T12" fmla="*/ 0 w 676"/>
              <a:gd name="T13" fmla="*/ 193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76" h="276">
                <a:moveTo>
                  <a:pt x="0" y="193"/>
                </a:moveTo>
                <a:lnTo>
                  <a:pt x="338" y="276"/>
                </a:lnTo>
                <a:lnTo>
                  <a:pt x="676" y="193"/>
                </a:lnTo>
                <a:lnTo>
                  <a:pt x="676" y="0"/>
                </a:lnTo>
                <a:lnTo>
                  <a:pt x="338" y="126"/>
                </a:lnTo>
                <a:lnTo>
                  <a:pt x="0" y="0"/>
                </a:lnTo>
                <a:lnTo>
                  <a:pt x="0" y="19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Oval 60"/>
          <p:cNvSpPr>
            <a:spLocks noChangeArrowheads="1"/>
          </p:cNvSpPr>
          <p:nvPr/>
        </p:nvSpPr>
        <p:spPr bwMode="auto">
          <a:xfrm>
            <a:off x="2551400" y="2125133"/>
            <a:ext cx="1709793" cy="637378"/>
          </a:xfrm>
          <a:prstGeom prst="ellipse">
            <a:avLst/>
          </a:prstGeom>
          <a:solidFill>
            <a:schemeClr val="bg2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TextBox 39"/>
          <p:cNvSpPr txBox="1"/>
          <p:nvPr/>
        </p:nvSpPr>
        <p:spPr>
          <a:xfrm>
            <a:off x="2895735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895735" y="371998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accent1"/>
                </a:solidFill>
              </a:rPr>
              <a:t>Texto</a:t>
            </a:r>
            <a:r>
              <a:rPr lang="en-US" sz="1200" b="1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895735" y="460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44" name="Oval 52"/>
          <p:cNvSpPr>
            <a:spLocks noChangeArrowheads="1"/>
          </p:cNvSpPr>
          <p:nvPr/>
        </p:nvSpPr>
        <p:spPr bwMode="auto">
          <a:xfrm>
            <a:off x="6653769" y="3579230"/>
            <a:ext cx="3844506" cy="1376717"/>
          </a:xfrm>
          <a:prstGeom prst="ellipse">
            <a:avLst/>
          </a:pr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53"/>
          <p:cNvSpPr>
            <a:spLocks/>
          </p:cNvSpPr>
          <p:nvPr/>
        </p:nvSpPr>
        <p:spPr bwMode="auto">
          <a:xfrm>
            <a:off x="6653769" y="3683168"/>
            <a:ext cx="3844506" cy="1135647"/>
          </a:xfrm>
          <a:custGeom>
            <a:avLst/>
            <a:gdLst>
              <a:gd name="T0" fmla="*/ 0 w 1520"/>
              <a:gd name="T1" fmla="*/ 226 h 449"/>
              <a:gd name="T2" fmla="*/ 760 w 1520"/>
              <a:gd name="T3" fmla="*/ 449 h 449"/>
              <a:gd name="T4" fmla="*/ 1520 w 1520"/>
              <a:gd name="T5" fmla="*/ 226 h 449"/>
              <a:gd name="T6" fmla="*/ 1520 w 1520"/>
              <a:gd name="T7" fmla="*/ 0 h 449"/>
              <a:gd name="T8" fmla="*/ 760 w 1520"/>
              <a:gd name="T9" fmla="*/ 284 h 449"/>
              <a:gd name="T10" fmla="*/ 0 w 1520"/>
              <a:gd name="T11" fmla="*/ 0 h 449"/>
              <a:gd name="T12" fmla="*/ 0 w 1520"/>
              <a:gd name="T13" fmla="*/ 226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20" h="449">
                <a:moveTo>
                  <a:pt x="0" y="226"/>
                </a:moveTo>
                <a:lnTo>
                  <a:pt x="760" y="449"/>
                </a:lnTo>
                <a:lnTo>
                  <a:pt x="1520" y="226"/>
                </a:lnTo>
                <a:lnTo>
                  <a:pt x="1520" y="0"/>
                </a:lnTo>
                <a:lnTo>
                  <a:pt x="760" y="284"/>
                </a:ln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Oval 54"/>
          <p:cNvSpPr>
            <a:spLocks noChangeArrowheads="1"/>
          </p:cNvSpPr>
          <p:nvPr/>
        </p:nvSpPr>
        <p:spPr bwMode="auto">
          <a:xfrm>
            <a:off x="6653769" y="2962325"/>
            <a:ext cx="3844506" cy="1439160"/>
          </a:xfrm>
          <a:prstGeom prst="ellipse">
            <a:avLst/>
          </a:prstGeom>
          <a:solidFill>
            <a:srgbClr val="B7CDC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55"/>
          <p:cNvSpPr>
            <a:spLocks noEditPoints="1"/>
          </p:cNvSpPr>
          <p:nvPr/>
        </p:nvSpPr>
        <p:spPr bwMode="auto">
          <a:xfrm>
            <a:off x="7243092" y="3301248"/>
            <a:ext cx="2663333" cy="771431"/>
          </a:xfrm>
          <a:custGeom>
            <a:avLst/>
            <a:gdLst>
              <a:gd name="T0" fmla="*/ 581 w 1162"/>
              <a:gd name="T1" fmla="*/ 32 h 337"/>
              <a:gd name="T2" fmla="*/ 0 w 1162"/>
              <a:gd name="T3" fmla="*/ 120 h 337"/>
              <a:gd name="T4" fmla="*/ 581 w 1162"/>
              <a:gd name="T5" fmla="*/ 337 h 337"/>
              <a:gd name="T6" fmla="*/ 1162 w 1162"/>
              <a:gd name="T7" fmla="*/ 120 h 337"/>
              <a:gd name="T8" fmla="*/ 581 w 1162"/>
              <a:gd name="T9" fmla="*/ 32 h 337"/>
              <a:gd name="T10" fmla="*/ 581 w 1162"/>
              <a:gd name="T11" fmla="*/ 229 h 337"/>
              <a:gd name="T12" fmla="*/ 291 w 1162"/>
              <a:gd name="T13" fmla="*/ 120 h 337"/>
              <a:gd name="T14" fmla="*/ 581 w 1162"/>
              <a:gd name="T15" fmla="*/ 140 h 337"/>
              <a:gd name="T16" fmla="*/ 872 w 1162"/>
              <a:gd name="T17" fmla="*/ 120 h 337"/>
              <a:gd name="T18" fmla="*/ 581 w 1162"/>
              <a:gd name="T19" fmla="*/ 229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2" h="337">
                <a:moveTo>
                  <a:pt x="581" y="32"/>
                </a:moveTo>
                <a:cubicBezTo>
                  <a:pt x="260" y="32"/>
                  <a:pt x="0" y="0"/>
                  <a:pt x="0" y="120"/>
                </a:cubicBezTo>
                <a:cubicBezTo>
                  <a:pt x="0" y="240"/>
                  <a:pt x="260" y="337"/>
                  <a:pt x="581" y="337"/>
                </a:cubicBezTo>
                <a:cubicBezTo>
                  <a:pt x="902" y="337"/>
                  <a:pt x="1162" y="240"/>
                  <a:pt x="1162" y="120"/>
                </a:cubicBezTo>
                <a:cubicBezTo>
                  <a:pt x="1162" y="0"/>
                  <a:pt x="902" y="32"/>
                  <a:pt x="581" y="32"/>
                </a:cubicBezTo>
                <a:close/>
                <a:moveTo>
                  <a:pt x="581" y="229"/>
                </a:moveTo>
                <a:cubicBezTo>
                  <a:pt x="421" y="229"/>
                  <a:pt x="291" y="180"/>
                  <a:pt x="291" y="120"/>
                </a:cubicBezTo>
                <a:cubicBezTo>
                  <a:pt x="291" y="60"/>
                  <a:pt x="421" y="140"/>
                  <a:pt x="581" y="140"/>
                </a:cubicBezTo>
                <a:cubicBezTo>
                  <a:pt x="742" y="140"/>
                  <a:pt x="872" y="60"/>
                  <a:pt x="872" y="120"/>
                </a:cubicBezTo>
                <a:cubicBezTo>
                  <a:pt x="872" y="180"/>
                  <a:pt x="742" y="229"/>
                  <a:pt x="581" y="229"/>
                </a:cubicBezTo>
                <a:close/>
              </a:path>
            </a:pathLst>
          </a:custGeom>
          <a:solidFill>
            <a:srgbClr val="7A695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56"/>
          <p:cNvSpPr>
            <a:spLocks/>
          </p:cNvSpPr>
          <p:nvPr/>
        </p:nvSpPr>
        <p:spPr bwMode="auto">
          <a:xfrm>
            <a:off x="7243092" y="3017969"/>
            <a:ext cx="2663333" cy="945950"/>
          </a:xfrm>
          <a:custGeom>
            <a:avLst/>
            <a:gdLst>
              <a:gd name="T0" fmla="*/ 0 w 1053"/>
              <a:gd name="T1" fmla="*/ 220 h 374"/>
              <a:gd name="T2" fmla="*/ 527 w 1053"/>
              <a:gd name="T3" fmla="*/ 374 h 374"/>
              <a:gd name="T4" fmla="*/ 1053 w 1053"/>
              <a:gd name="T5" fmla="*/ 220 h 374"/>
              <a:gd name="T6" fmla="*/ 1053 w 1053"/>
              <a:gd name="T7" fmla="*/ 0 h 374"/>
              <a:gd name="T8" fmla="*/ 527 w 1053"/>
              <a:gd name="T9" fmla="*/ 197 h 374"/>
              <a:gd name="T10" fmla="*/ 0 w 1053"/>
              <a:gd name="T11" fmla="*/ 0 h 374"/>
              <a:gd name="T12" fmla="*/ 0 w 1053"/>
              <a:gd name="T13" fmla="*/ 220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3" h="374">
                <a:moveTo>
                  <a:pt x="0" y="220"/>
                </a:moveTo>
                <a:lnTo>
                  <a:pt x="527" y="374"/>
                </a:lnTo>
                <a:lnTo>
                  <a:pt x="1053" y="220"/>
                </a:lnTo>
                <a:lnTo>
                  <a:pt x="1053" y="0"/>
                </a:lnTo>
                <a:lnTo>
                  <a:pt x="527" y="197"/>
                </a:lnTo>
                <a:lnTo>
                  <a:pt x="0" y="0"/>
                </a:lnTo>
                <a:lnTo>
                  <a:pt x="0" y="220"/>
                </a:lnTo>
                <a:close/>
              </a:path>
            </a:pathLst>
          </a:custGeom>
          <a:solidFill>
            <a:srgbClr val="7A695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Oval 57"/>
          <p:cNvSpPr>
            <a:spLocks noChangeArrowheads="1"/>
          </p:cNvSpPr>
          <p:nvPr/>
        </p:nvSpPr>
        <p:spPr bwMode="auto">
          <a:xfrm>
            <a:off x="7243092" y="2519700"/>
            <a:ext cx="2663333" cy="996535"/>
          </a:xfrm>
          <a:prstGeom prst="ellipse">
            <a:avLst/>
          </a:pr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58"/>
          <p:cNvSpPr>
            <a:spLocks noEditPoints="1"/>
          </p:cNvSpPr>
          <p:nvPr/>
        </p:nvSpPr>
        <p:spPr bwMode="auto">
          <a:xfrm>
            <a:off x="7716067" y="2668929"/>
            <a:ext cx="1709793" cy="541265"/>
          </a:xfrm>
          <a:custGeom>
            <a:avLst/>
            <a:gdLst>
              <a:gd name="T0" fmla="*/ 373 w 746"/>
              <a:gd name="T1" fmla="*/ 0 h 236"/>
              <a:gd name="T2" fmla="*/ 0 w 746"/>
              <a:gd name="T3" fmla="*/ 97 h 236"/>
              <a:gd name="T4" fmla="*/ 373 w 746"/>
              <a:gd name="T5" fmla="*/ 236 h 236"/>
              <a:gd name="T6" fmla="*/ 746 w 746"/>
              <a:gd name="T7" fmla="*/ 97 h 236"/>
              <a:gd name="T8" fmla="*/ 373 w 746"/>
              <a:gd name="T9" fmla="*/ 0 h 236"/>
              <a:gd name="T10" fmla="*/ 373 w 746"/>
              <a:gd name="T11" fmla="*/ 166 h 236"/>
              <a:gd name="T12" fmla="*/ 187 w 746"/>
              <a:gd name="T13" fmla="*/ 97 h 236"/>
              <a:gd name="T14" fmla="*/ 373 w 746"/>
              <a:gd name="T15" fmla="*/ 70 h 236"/>
              <a:gd name="T16" fmla="*/ 560 w 746"/>
              <a:gd name="T17" fmla="*/ 97 h 236"/>
              <a:gd name="T18" fmla="*/ 373 w 746"/>
              <a:gd name="T19" fmla="*/ 16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6" h="236">
                <a:moveTo>
                  <a:pt x="373" y="0"/>
                </a:moveTo>
                <a:cubicBezTo>
                  <a:pt x="167" y="0"/>
                  <a:pt x="0" y="20"/>
                  <a:pt x="0" y="97"/>
                </a:cubicBezTo>
                <a:cubicBezTo>
                  <a:pt x="0" y="174"/>
                  <a:pt x="167" y="236"/>
                  <a:pt x="373" y="236"/>
                </a:cubicBezTo>
                <a:cubicBezTo>
                  <a:pt x="579" y="236"/>
                  <a:pt x="746" y="174"/>
                  <a:pt x="746" y="97"/>
                </a:cubicBezTo>
                <a:cubicBezTo>
                  <a:pt x="746" y="20"/>
                  <a:pt x="579" y="0"/>
                  <a:pt x="373" y="0"/>
                </a:cubicBezTo>
                <a:close/>
                <a:moveTo>
                  <a:pt x="373" y="166"/>
                </a:moveTo>
                <a:cubicBezTo>
                  <a:pt x="270" y="166"/>
                  <a:pt x="187" y="135"/>
                  <a:pt x="187" y="97"/>
                </a:cubicBezTo>
                <a:cubicBezTo>
                  <a:pt x="187" y="58"/>
                  <a:pt x="270" y="70"/>
                  <a:pt x="373" y="70"/>
                </a:cubicBezTo>
                <a:cubicBezTo>
                  <a:pt x="476" y="70"/>
                  <a:pt x="560" y="58"/>
                  <a:pt x="560" y="97"/>
                </a:cubicBezTo>
                <a:cubicBezTo>
                  <a:pt x="560" y="135"/>
                  <a:pt x="476" y="166"/>
                  <a:pt x="373" y="166"/>
                </a:cubicBezTo>
                <a:close/>
              </a:path>
            </a:pathLst>
          </a:custGeom>
          <a:solidFill>
            <a:srgbClr val="75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59"/>
          <p:cNvSpPr>
            <a:spLocks/>
          </p:cNvSpPr>
          <p:nvPr/>
        </p:nvSpPr>
        <p:spPr bwMode="auto">
          <a:xfrm>
            <a:off x="7716067" y="2443822"/>
            <a:ext cx="1709793" cy="698081"/>
          </a:xfrm>
          <a:custGeom>
            <a:avLst/>
            <a:gdLst>
              <a:gd name="T0" fmla="*/ 0 w 676"/>
              <a:gd name="T1" fmla="*/ 193 h 276"/>
              <a:gd name="T2" fmla="*/ 338 w 676"/>
              <a:gd name="T3" fmla="*/ 276 h 276"/>
              <a:gd name="T4" fmla="*/ 676 w 676"/>
              <a:gd name="T5" fmla="*/ 193 h 276"/>
              <a:gd name="T6" fmla="*/ 676 w 676"/>
              <a:gd name="T7" fmla="*/ 0 h 276"/>
              <a:gd name="T8" fmla="*/ 338 w 676"/>
              <a:gd name="T9" fmla="*/ 126 h 276"/>
              <a:gd name="T10" fmla="*/ 0 w 676"/>
              <a:gd name="T11" fmla="*/ 0 h 276"/>
              <a:gd name="T12" fmla="*/ 0 w 676"/>
              <a:gd name="T13" fmla="*/ 193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76" h="276">
                <a:moveTo>
                  <a:pt x="0" y="193"/>
                </a:moveTo>
                <a:lnTo>
                  <a:pt x="338" y="276"/>
                </a:lnTo>
                <a:lnTo>
                  <a:pt x="676" y="193"/>
                </a:lnTo>
                <a:lnTo>
                  <a:pt x="676" y="0"/>
                </a:lnTo>
                <a:lnTo>
                  <a:pt x="338" y="126"/>
                </a:lnTo>
                <a:lnTo>
                  <a:pt x="0" y="0"/>
                </a:lnTo>
                <a:lnTo>
                  <a:pt x="0" y="193"/>
                </a:lnTo>
                <a:close/>
              </a:path>
            </a:pathLst>
          </a:custGeom>
          <a:solidFill>
            <a:srgbClr val="75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Oval 60"/>
          <p:cNvSpPr>
            <a:spLocks noChangeArrowheads="1"/>
          </p:cNvSpPr>
          <p:nvPr/>
        </p:nvSpPr>
        <p:spPr bwMode="auto">
          <a:xfrm>
            <a:off x="7716067" y="2125133"/>
            <a:ext cx="1709793" cy="637378"/>
          </a:xfrm>
          <a:prstGeom prst="ellipse">
            <a:avLst/>
          </a:pr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TextBox 52"/>
          <p:cNvSpPr txBox="1"/>
          <p:nvPr/>
        </p:nvSpPr>
        <p:spPr>
          <a:xfrm>
            <a:off x="8060402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8060402" y="371998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8060402" y="460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</p:spTree>
    <p:extLst>
      <p:ext uri="{BB962C8B-B14F-4D97-AF65-F5344CB8AC3E}">
        <p14:creationId xmlns:p14="http://schemas.microsoft.com/office/powerpoint/2010/main" val="931737285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</a:t>
            </a:r>
            <a:r>
              <a:rPr lang="en-US" dirty="0" err="1"/>
              <a:t>escalonados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910EC325-A26D-964D-BC8B-EFB496D61A9A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75</a:t>
            </a:fld>
            <a:endParaRPr lang="en-US" dirty="0"/>
          </a:p>
        </p:txBody>
      </p:sp>
      <p:sp>
        <p:nvSpPr>
          <p:cNvPr id="18" name="Oval 52"/>
          <p:cNvSpPr>
            <a:spLocks noChangeArrowheads="1"/>
          </p:cNvSpPr>
          <p:nvPr/>
        </p:nvSpPr>
        <p:spPr bwMode="auto">
          <a:xfrm>
            <a:off x="1489102" y="3579230"/>
            <a:ext cx="3844506" cy="1376717"/>
          </a:xfrm>
          <a:prstGeom prst="ellipse">
            <a:avLst/>
          </a:pr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53"/>
          <p:cNvSpPr>
            <a:spLocks/>
          </p:cNvSpPr>
          <p:nvPr/>
        </p:nvSpPr>
        <p:spPr bwMode="auto">
          <a:xfrm>
            <a:off x="1489102" y="3683168"/>
            <a:ext cx="3844506" cy="1135647"/>
          </a:xfrm>
          <a:custGeom>
            <a:avLst/>
            <a:gdLst>
              <a:gd name="T0" fmla="*/ 0 w 1520"/>
              <a:gd name="T1" fmla="*/ 226 h 449"/>
              <a:gd name="T2" fmla="*/ 760 w 1520"/>
              <a:gd name="T3" fmla="*/ 449 h 449"/>
              <a:gd name="T4" fmla="*/ 1520 w 1520"/>
              <a:gd name="T5" fmla="*/ 226 h 449"/>
              <a:gd name="T6" fmla="*/ 1520 w 1520"/>
              <a:gd name="T7" fmla="*/ 0 h 449"/>
              <a:gd name="T8" fmla="*/ 760 w 1520"/>
              <a:gd name="T9" fmla="*/ 284 h 449"/>
              <a:gd name="T10" fmla="*/ 0 w 1520"/>
              <a:gd name="T11" fmla="*/ 0 h 449"/>
              <a:gd name="T12" fmla="*/ 0 w 1520"/>
              <a:gd name="T13" fmla="*/ 226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20" h="449">
                <a:moveTo>
                  <a:pt x="0" y="226"/>
                </a:moveTo>
                <a:lnTo>
                  <a:pt x="760" y="449"/>
                </a:lnTo>
                <a:lnTo>
                  <a:pt x="1520" y="226"/>
                </a:lnTo>
                <a:lnTo>
                  <a:pt x="1520" y="0"/>
                </a:lnTo>
                <a:lnTo>
                  <a:pt x="760" y="284"/>
                </a:ln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Oval 54"/>
          <p:cNvSpPr>
            <a:spLocks noChangeArrowheads="1"/>
          </p:cNvSpPr>
          <p:nvPr/>
        </p:nvSpPr>
        <p:spPr bwMode="auto">
          <a:xfrm>
            <a:off x="1489102" y="2962325"/>
            <a:ext cx="3844506" cy="1439160"/>
          </a:xfrm>
          <a:prstGeom prst="ellipse">
            <a:avLst/>
          </a:prstGeom>
          <a:solidFill>
            <a:srgbClr val="EEF28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55"/>
          <p:cNvSpPr>
            <a:spLocks noEditPoints="1"/>
          </p:cNvSpPr>
          <p:nvPr/>
        </p:nvSpPr>
        <p:spPr bwMode="auto">
          <a:xfrm>
            <a:off x="2078425" y="3301248"/>
            <a:ext cx="2663333" cy="771431"/>
          </a:xfrm>
          <a:custGeom>
            <a:avLst/>
            <a:gdLst>
              <a:gd name="T0" fmla="*/ 581 w 1162"/>
              <a:gd name="T1" fmla="*/ 32 h 337"/>
              <a:gd name="T2" fmla="*/ 0 w 1162"/>
              <a:gd name="T3" fmla="*/ 120 h 337"/>
              <a:gd name="T4" fmla="*/ 581 w 1162"/>
              <a:gd name="T5" fmla="*/ 337 h 337"/>
              <a:gd name="T6" fmla="*/ 1162 w 1162"/>
              <a:gd name="T7" fmla="*/ 120 h 337"/>
              <a:gd name="T8" fmla="*/ 581 w 1162"/>
              <a:gd name="T9" fmla="*/ 32 h 337"/>
              <a:gd name="T10" fmla="*/ 581 w 1162"/>
              <a:gd name="T11" fmla="*/ 229 h 337"/>
              <a:gd name="T12" fmla="*/ 291 w 1162"/>
              <a:gd name="T13" fmla="*/ 120 h 337"/>
              <a:gd name="T14" fmla="*/ 581 w 1162"/>
              <a:gd name="T15" fmla="*/ 140 h 337"/>
              <a:gd name="T16" fmla="*/ 872 w 1162"/>
              <a:gd name="T17" fmla="*/ 120 h 337"/>
              <a:gd name="T18" fmla="*/ 581 w 1162"/>
              <a:gd name="T19" fmla="*/ 229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2" h="337">
                <a:moveTo>
                  <a:pt x="581" y="32"/>
                </a:moveTo>
                <a:cubicBezTo>
                  <a:pt x="260" y="32"/>
                  <a:pt x="0" y="0"/>
                  <a:pt x="0" y="120"/>
                </a:cubicBezTo>
                <a:cubicBezTo>
                  <a:pt x="0" y="240"/>
                  <a:pt x="260" y="337"/>
                  <a:pt x="581" y="337"/>
                </a:cubicBezTo>
                <a:cubicBezTo>
                  <a:pt x="902" y="337"/>
                  <a:pt x="1162" y="240"/>
                  <a:pt x="1162" y="120"/>
                </a:cubicBezTo>
                <a:cubicBezTo>
                  <a:pt x="1162" y="0"/>
                  <a:pt x="902" y="32"/>
                  <a:pt x="581" y="32"/>
                </a:cubicBezTo>
                <a:close/>
                <a:moveTo>
                  <a:pt x="581" y="229"/>
                </a:moveTo>
                <a:cubicBezTo>
                  <a:pt x="421" y="229"/>
                  <a:pt x="291" y="180"/>
                  <a:pt x="291" y="120"/>
                </a:cubicBezTo>
                <a:cubicBezTo>
                  <a:pt x="291" y="60"/>
                  <a:pt x="421" y="140"/>
                  <a:pt x="581" y="140"/>
                </a:cubicBezTo>
                <a:cubicBezTo>
                  <a:pt x="742" y="140"/>
                  <a:pt x="872" y="60"/>
                  <a:pt x="872" y="120"/>
                </a:cubicBezTo>
                <a:cubicBezTo>
                  <a:pt x="872" y="180"/>
                  <a:pt x="742" y="229"/>
                  <a:pt x="581" y="229"/>
                </a:cubicBezTo>
                <a:close/>
              </a:path>
            </a:pathLst>
          </a:custGeom>
          <a:solidFill>
            <a:srgbClr val="EAEE6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56"/>
          <p:cNvSpPr>
            <a:spLocks/>
          </p:cNvSpPr>
          <p:nvPr/>
        </p:nvSpPr>
        <p:spPr bwMode="auto">
          <a:xfrm>
            <a:off x="2078425" y="3017969"/>
            <a:ext cx="2663333" cy="945950"/>
          </a:xfrm>
          <a:custGeom>
            <a:avLst/>
            <a:gdLst>
              <a:gd name="T0" fmla="*/ 0 w 1053"/>
              <a:gd name="T1" fmla="*/ 220 h 374"/>
              <a:gd name="T2" fmla="*/ 527 w 1053"/>
              <a:gd name="T3" fmla="*/ 374 h 374"/>
              <a:gd name="T4" fmla="*/ 1053 w 1053"/>
              <a:gd name="T5" fmla="*/ 220 h 374"/>
              <a:gd name="T6" fmla="*/ 1053 w 1053"/>
              <a:gd name="T7" fmla="*/ 0 h 374"/>
              <a:gd name="T8" fmla="*/ 527 w 1053"/>
              <a:gd name="T9" fmla="*/ 197 h 374"/>
              <a:gd name="T10" fmla="*/ 0 w 1053"/>
              <a:gd name="T11" fmla="*/ 0 h 374"/>
              <a:gd name="T12" fmla="*/ 0 w 1053"/>
              <a:gd name="T13" fmla="*/ 220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3" h="374">
                <a:moveTo>
                  <a:pt x="0" y="220"/>
                </a:moveTo>
                <a:lnTo>
                  <a:pt x="527" y="374"/>
                </a:lnTo>
                <a:lnTo>
                  <a:pt x="1053" y="220"/>
                </a:lnTo>
                <a:lnTo>
                  <a:pt x="1053" y="0"/>
                </a:lnTo>
                <a:lnTo>
                  <a:pt x="527" y="197"/>
                </a:lnTo>
                <a:lnTo>
                  <a:pt x="0" y="0"/>
                </a:lnTo>
                <a:lnTo>
                  <a:pt x="0" y="220"/>
                </a:lnTo>
                <a:close/>
              </a:path>
            </a:pathLst>
          </a:custGeom>
          <a:solidFill>
            <a:srgbClr val="EAEE6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Oval 57"/>
          <p:cNvSpPr>
            <a:spLocks noChangeArrowheads="1"/>
          </p:cNvSpPr>
          <p:nvPr/>
        </p:nvSpPr>
        <p:spPr bwMode="auto">
          <a:xfrm>
            <a:off x="2078425" y="2519700"/>
            <a:ext cx="2663333" cy="996535"/>
          </a:xfrm>
          <a:prstGeom prst="ellipse">
            <a:avLst/>
          </a:prstGeom>
          <a:solidFill>
            <a:srgbClr val="EEF28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58"/>
          <p:cNvSpPr>
            <a:spLocks noEditPoints="1"/>
          </p:cNvSpPr>
          <p:nvPr/>
        </p:nvSpPr>
        <p:spPr bwMode="auto">
          <a:xfrm>
            <a:off x="2551400" y="2668929"/>
            <a:ext cx="1709793" cy="541265"/>
          </a:xfrm>
          <a:custGeom>
            <a:avLst/>
            <a:gdLst>
              <a:gd name="T0" fmla="*/ 373 w 746"/>
              <a:gd name="T1" fmla="*/ 0 h 236"/>
              <a:gd name="T2" fmla="*/ 0 w 746"/>
              <a:gd name="T3" fmla="*/ 97 h 236"/>
              <a:gd name="T4" fmla="*/ 373 w 746"/>
              <a:gd name="T5" fmla="*/ 236 h 236"/>
              <a:gd name="T6" fmla="*/ 746 w 746"/>
              <a:gd name="T7" fmla="*/ 97 h 236"/>
              <a:gd name="T8" fmla="*/ 373 w 746"/>
              <a:gd name="T9" fmla="*/ 0 h 236"/>
              <a:gd name="T10" fmla="*/ 373 w 746"/>
              <a:gd name="T11" fmla="*/ 166 h 236"/>
              <a:gd name="T12" fmla="*/ 187 w 746"/>
              <a:gd name="T13" fmla="*/ 97 h 236"/>
              <a:gd name="T14" fmla="*/ 373 w 746"/>
              <a:gd name="T15" fmla="*/ 70 h 236"/>
              <a:gd name="T16" fmla="*/ 560 w 746"/>
              <a:gd name="T17" fmla="*/ 97 h 236"/>
              <a:gd name="T18" fmla="*/ 373 w 746"/>
              <a:gd name="T19" fmla="*/ 16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6" h="236">
                <a:moveTo>
                  <a:pt x="373" y="0"/>
                </a:moveTo>
                <a:cubicBezTo>
                  <a:pt x="167" y="0"/>
                  <a:pt x="0" y="20"/>
                  <a:pt x="0" y="97"/>
                </a:cubicBezTo>
                <a:cubicBezTo>
                  <a:pt x="0" y="174"/>
                  <a:pt x="167" y="236"/>
                  <a:pt x="373" y="236"/>
                </a:cubicBezTo>
                <a:cubicBezTo>
                  <a:pt x="579" y="236"/>
                  <a:pt x="746" y="174"/>
                  <a:pt x="746" y="97"/>
                </a:cubicBezTo>
                <a:cubicBezTo>
                  <a:pt x="746" y="20"/>
                  <a:pt x="579" y="0"/>
                  <a:pt x="373" y="0"/>
                </a:cubicBezTo>
                <a:close/>
                <a:moveTo>
                  <a:pt x="373" y="166"/>
                </a:moveTo>
                <a:cubicBezTo>
                  <a:pt x="270" y="166"/>
                  <a:pt x="187" y="135"/>
                  <a:pt x="187" y="97"/>
                </a:cubicBezTo>
                <a:cubicBezTo>
                  <a:pt x="187" y="58"/>
                  <a:pt x="270" y="70"/>
                  <a:pt x="373" y="70"/>
                </a:cubicBezTo>
                <a:cubicBezTo>
                  <a:pt x="476" y="70"/>
                  <a:pt x="560" y="58"/>
                  <a:pt x="560" y="97"/>
                </a:cubicBezTo>
                <a:cubicBezTo>
                  <a:pt x="560" y="135"/>
                  <a:pt x="476" y="166"/>
                  <a:pt x="373" y="166"/>
                </a:cubicBezTo>
                <a:close/>
              </a:path>
            </a:pathLst>
          </a:custGeom>
          <a:solidFill>
            <a:srgbClr val="F5F6B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59"/>
          <p:cNvSpPr>
            <a:spLocks/>
          </p:cNvSpPr>
          <p:nvPr/>
        </p:nvSpPr>
        <p:spPr bwMode="auto">
          <a:xfrm>
            <a:off x="2551400" y="2443822"/>
            <a:ext cx="1709793" cy="698081"/>
          </a:xfrm>
          <a:custGeom>
            <a:avLst/>
            <a:gdLst>
              <a:gd name="T0" fmla="*/ 0 w 676"/>
              <a:gd name="T1" fmla="*/ 193 h 276"/>
              <a:gd name="T2" fmla="*/ 338 w 676"/>
              <a:gd name="T3" fmla="*/ 276 h 276"/>
              <a:gd name="T4" fmla="*/ 676 w 676"/>
              <a:gd name="T5" fmla="*/ 193 h 276"/>
              <a:gd name="T6" fmla="*/ 676 w 676"/>
              <a:gd name="T7" fmla="*/ 0 h 276"/>
              <a:gd name="T8" fmla="*/ 338 w 676"/>
              <a:gd name="T9" fmla="*/ 126 h 276"/>
              <a:gd name="T10" fmla="*/ 0 w 676"/>
              <a:gd name="T11" fmla="*/ 0 h 276"/>
              <a:gd name="T12" fmla="*/ 0 w 676"/>
              <a:gd name="T13" fmla="*/ 193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76" h="276">
                <a:moveTo>
                  <a:pt x="0" y="193"/>
                </a:moveTo>
                <a:lnTo>
                  <a:pt x="338" y="276"/>
                </a:lnTo>
                <a:lnTo>
                  <a:pt x="676" y="193"/>
                </a:lnTo>
                <a:lnTo>
                  <a:pt x="676" y="0"/>
                </a:lnTo>
                <a:lnTo>
                  <a:pt x="338" y="126"/>
                </a:lnTo>
                <a:lnTo>
                  <a:pt x="0" y="0"/>
                </a:lnTo>
                <a:lnTo>
                  <a:pt x="0" y="193"/>
                </a:lnTo>
                <a:close/>
              </a:path>
            </a:pathLst>
          </a:custGeom>
          <a:solidFill>
            <a:srgbClr val="F5F6B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Oval 60"/>
          <p:cNvSpPr>
            <a:spLocks noChangeArrowheads="1"/>
          </p:cNvSpPr>
          <p:nvPr/>
        </p:nvSpPr>
        <p:spPr bwMode="auto">
          <a:xfrm>
            <a:off x="2551400" y="2125133"/>
            <a:ext cx="1709793" cy="637378"/>
          </a:xfrm>
          <a:prstGeom prst="ellipse">
            <a:avLst/>
          </a:prstGeom>
          <a:solidFill>
            <a:srgbClr val="F8FACD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TextBox 39"/>
          <p:cNvSpPr txBox="1"/>
          <p:nvPr/>
        </p:nvSpPr>
        <p:spPr>
          <a:xfrm>
            <a:off x="2895735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accent1"/>
                </a:solidFill>
              </a:rPr>
              <a:t>Texto</a:t>
            </a:r>
            <a:r>
              <a:rPr lang="en-US" sz="1200" b="1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895735" y="371998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accent1"/>
                </a:solidFill>
              </a:rPr>
              <a:t>Texto</a:t>
            </a:r>
            <a:r>
              <a:rPr lang="en-US" sz="1200" b="1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895735" y="460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accent1"/>
                </a:solidFill>
              </a:rPr>
              <a:t>Texto</a:t>
            </a:r>
            <a:r>
              <a:rPr lang="en-US" sz="1200" b="1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44" name="Oval 52"/>
          <p:cNvSpPr>
            <a:spLocks noChangeArrowheads="1"/>
          </p:cNvSpPr>
          <p:nvPr/>
        </p:nvSpPr>
        <p:spPr bwMode="auto">
          <a:xfrm>
            <a:off x="6653769" y="3579230"/>
            <a:ext cx="3844506" cy="1376717"/>
          </a:xfrm>
          <a:prstGeom prst="ellipse">
            <a:avLst/>
          </a:pr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53"/>
          <p:cNvSpPr>
            <a:spLocks/>
          </p:cNvSpPr>
          <p:nvPr/>
        </p:nvSpPr>
        <p:spPr bwMode="auto">
          <a:xfrm>
            <a:off x="6653769" y="3683168"/>
            <a:ext cx="3844506" cy="1135647"/>
          </a:xfrm>
          <a:custGeom>
            <a:avLst/>
            <a:gdLst>
              <a:gd name="T0" fmla="*/ 0 w 1520"/>
              <a:gd name="T1" fmla="*/ 226 h 449"/>
              <a:gd name="T2" fmla="*/ 760 w 1520"/>
              <a:gd name="T3" fmla="*/ 449 h 449"/>
              <a:gd name="T4" fmla="*/ 1520 w 1520"/>
              <a:gd name="T5" fmla="*/ 226 h 449"/>
              <a:gd name="T6" fmla="*/ 1520 w 1520"/>
              <a:gd name="T7" fmla="*/ 0 h 449"/>
              <a:gd name="T8" fmla="*/ 760 w 1520"/>
              <a:gd name="T9" fmla="*/ 284 h 449"/>
              <a:gd name="T10" fmla="*/ 0 w 1520"/>
              <a:gd name="T11" fmla="*/ 0 h 449"/>
              <a:gd name="T12" fmla="*/ 0 w 1520"/>
              <a:gd name="T13" fmla="*/ 226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20" h="449">
                <a:moveTo>
                  <a:pt x="0" y="226"/>
                </a:moveTo>
                <a:lnTo>
                  <a:pt x="760" y="449"/>
                </a:lnTo>
                <a:lnTo>
                  <a:pt x="1520" y="226"/>
                </a:lnTo>
                <a:lnTo>
                  <a:pt x="1520" y="0"/>
                </a:lnTo>
                <a:lnTo>
                  <a:pt x="760" y="284"/>
                </a:ln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Oval 54"/>
          <p:cNvSpPr>
            <a:spLocks noChangeArrowheads="1"/>
          </p:cNvSpPr>
          <p:nvPr/>
        </p:nvSpPr>
        <p:spPr bwMode="auto">
          <a:xfrm>
            <a:off x="6653769" y="2962325"/>
            <a:ext cx="3844506" cy="1439160"/>
          </a:xfrm>
          <a:prstGeom prst="ellipse">
            <a:avLst/>
          </a:prstGeom>
          <a:solidFill>
            <a:srgbClr val="EEF28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55"/>
          <p:cNvSpPr>
            <a:spLocks noEditPoints="1"/>
          </p:cNvSpPr>
          <p:nvPr/>
        </p:nvSpPr>
        <p:spPr bwMode="auto">
          <a:xfrm>
            <a:off x="7243092" y="3301248"/>
            <a:ext cx="2663333" cy="771431"/>
          </a:xfrm>
          <a:custGeom>
            <a:avLst/>
            <a:gdLst>
              <a:gd name="T0" fmla="*/ 581 w 1162"/>
              <a:gd name="T1" fmla="*/ 32 h 337"/>
              <a:gd name="T2" fmla="*/ 0 w 1162"/>
              <a:gd name="T3" fmla="*/ 120 h 337"/>
              <a:gd name="T4" fmla="*/ 581 w 1162"/>
              <a:gd name="T5" fmla="*/ 337 h 337"/>
              <a:gd name="T6" fmla="*/ 1162 w 1162"/>
              <a:gd name="T7" fmla="*/ 120 h 337"/>
              <a:gd name="T8" fmla="*/ 581 w 1162"/>
              <a:gd name="T9" fmla="*/ 32 h 337"/>
              <a:gd name="T10" fmla="*/ 581 w 1162"/>
              <a:gd name="T11" fmla="*/ 229 h 337"/>
              <a:gd name="T12" fmla="*/ 291 w 1162"/>
              <a:gd name="T13" fmla="*/ 120 h 337"/>
              <a:gd name="T14" fmla="*/ 581 w 1162"/>
              <a:gd name="T15" fmla="*/ 140 h 337"/>
              <a:gd name="T16" fmla="*/ 872 w 1162"/>
              <a:gd name="T17" fmla="*/ 120 h 337"/>
              <a:gd name="T18" fmla="*/ 581 w 1162"/>
              <a:gd name="T19" fmla="*/ 229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2" h="337">
                <a:moveTo>
                  <a:pt x="581" y="32"/>
                </a:moveTo>
                <a:cubicBezTo>
                  <a:pt x="260" y="32"/>
                  <a:pt x="0" y="0"/>
                  <a:pt x="0" y="120"/>
                </a:cubicBezTo>
                <a:cubicBezTo>
                  <a:pt x="0" y="240"/>
                  <a:pt x="260" y="337"/>
                  <a:pt x="581" y="337"/>
                </a:cubicBezTo>
                <a:cubicBezTo>
                  <a:pt x="902" y="337"/>
                  <a:pt x="1162" y="240"/>
                  <a:pt x="1162" y="120"/>
                </a:cubicBezTo>
                <a:cubicBezTo>
                  <a:pt x="1162" y="0"/>
                  <a:pt x="902" y="32"/>
                  <a:pt x="581" y="32"/>
                </a:cubicBezTo>
                <a:close/>
                <a:moveTo>
                  <a:pt x="581" y="229"/>
                </a:moveTo>
                <a:cubicBezTo>
                  <a:pt x="421" y="229"/>
                  <a:pt x="291" y="180"/>
                  <a:pt x="291" y="120"/>
                </a:cubicBezTo>
                <a:cubicBezTo>
                  <a:pt x="291" y="60"/>
                  <a:pt x="421" y="140"/>
                  <a:pt x="581" y="140"/>
                </a:cubicBezTo>
                <a:cubicBezTo>
                  <a:pt x="742" y="140"/>
                  <a:pt x="872" y="60"/>
                  <a:pt x="872" y="120"/>
                </a:cubicBezTo>
                <a:cubicBezTo>
                  <a:pt x="872" y="180"/>
                  <a:pt x="742" y="229"/>
                  <a:pt x="581" y="229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56"/>
          <p:cNvSpPr>
            <a:spLocks/>
          </p:cNvSpPr>
          <p:nvPr/>
        </p:nvSpPr>
        <p:spPr bwMode="auto">
          <a:xfrm>
            <a:off x="7243092" y="3017969"/>
            <a:ext cx="2663333" cy="945950"/>
          </a:xfrm>
          <a:custGeom>
            <a:avLst/>
            <a:gdLst>
              <a:gd name="T0" fmla="*/ 0 w 1053"/>
              <a:gd name="T1" fmla="*/ 220 h 374"/>
              <a:gd name="T2" fmla="*/ 527 w 1053"/>
              <a:gd name="T3" fmla="*/ 374 h 374"/>
              <a:gd name="T4" fmla="*/ 1053 w 1053"/>
              <a:gd name="T5" fmla="*/ 220 h 374"/>
              <a:gd name="T6" fmla="*/ 1053 w 1053"/>
              <a:gd name="T7" fmla="*/ 0 h 374"/>
              <a:gd name="T8" fmla="*/ 527 w 1053"/>
              <a:gd name="T9" fmla="*/ 197 h 374"/>
              <a:gd name="T10" fmla="*/ 0 w 1053"/>
              <a:gd name="T11" fmla="*/ 0 h 374"/>
              <a:gd name="T12" fmla="*/ 0 w 1053"/>
              <a:gd name="T13" fmla="*/ 220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3" h="374">
                <a:moveTo>
                  <a:pt x="0" y="220"/>
                </a:moveTo>
                <a:lnTo>
                  <a:pt x="527" y="374"/>
                </a:lnTo>
                <a:lnTo>
                  <a:pt x="1053" y="220"/>
                </a:lnTo>
                <a:lnTo>
                  <a:pt x="1053" y="0"/>
                </a:lnTo>
                <a:lnTo>
                  <a:pt x="527" y="197"/>
                </a:lnTo>
                <a:lnTo>
                  <a:pt x="0" y="0"/>
                </a:lnTo>
                <a:lnTo>
                  <a:pt x="0" y="220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Oval 57"/>
          <p:cNvSpPr>
            <a:spLocks noChangeArrowheads="1"/>
          </p:cNvSpPr>
          <p:nvPr/>
        </p:nvSpPr>
        <p:spPr bwMode="auto">
          <a:xfrm>
            <a:off x="7243092" y="2519700"/>
            <a:ext cx="2663333" cy="996535"/>
          </a:xfrm>
          <a:prstGeom prst="ellipse">
            <a:avLst/>
          </a:prstGeom>
          <a:solidFill>
            <a:srgbClr val="D2CCB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0" name="Freeform 58"/>
          <p:cNvSpPr>
            <a:spLocks noEditPoints="1"/>
          </p:cNvSpPr>
          <p:nvPr/>
        </p:nvSpPr>
        <p:spPr bwMode="auto">
          <a:xfrm>
            <a:off x="7716067" y="2668929"/>
            <a:ext cx="1709793" cy="541265"/>
          </a:xfrm>
          <a:custGeom>
            <a:avLst/>
            <a:gdLst>
              <a:gd name="T0" fmla="*/ 373 w 746"/>
              <a:gd name="T1" fmla="*/ 0 h 236"/>
              <a:gd name="T2" fmla="*/ 0 w 746"/>
              <a:gd name="T3" fmla="*/ 97 h 236"/>
              <a:gd name="T4" fmla="*/ 373 w 746"/>
              <a:gd name="T5" fmla="*/ 236 h 236"/>
              <a:gd name="T6" fmla="*/ 746 w 746"/>
              <a:gd name="T7" fmla="*/ 97 h 236"/>
              <a:gd name="T8" fmla="*/ 373 w 746"/>
              <a:gd name="T9" fmla="*/ 0 h 236"/>
              <a:gd name="T10" fmla="*/ 373 w 746"/>
              <a:gd name="T11" fmla="*/ 166 h 236"/>
              <a:gd name="T12" fmla="*/ 187 w 746"/>
              <a:gd name="T13" fmla="*/ 97 h 236"/>
              <a:gd name="T14" fmla="*/ 373 w 746"/>
              <a:gd name="T15" fmla="*/ 70 h 236"/>
              <a:gd name="T16" fmla="*/ 560 w 746"/>
              <a:gd name="T17" fmla="*/ 97 h 236"/>
              <a:gd name="T18" fmla="*/ 373 w 746"/>
              <a:gd name="T19" fmla="*/ 16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6" h="236">
                <a:moveTo>
                  <a:pt x="373" y="0"/>
                </a:moveTo>
                <a:cubicBezTo>
                  <a:pt x="167" y="0"/>
                  <a:pt x="0" y="20"/>
                  <a:pt x="0" y="97"/>
                </a:cubicBezTo>
                <a:cubicBezTo>
                  <a:pt x="0" y="174"/>
                  <a:pt x="167" y="236"/>
                  <a:pt x="373" y="236"/>
                </a:cubicBezTo>
                <a:cubicBezTo>
                  <a:pt x="579" y="236"/>
                  <a:pt x="746" y="174"/>
                  <a:pt x="746" y="97"/>
                </a:cubicBezTo>
                <a:cubicBezTo>
                  <a:pt x="746" y="20"/>
                  <a:pt x="579" y="0"/>
                  <a:pt x="373" y="0"/>
                </a:cubicBezTo>
                <a:close/>
                <a:moveTo>
                  <a:pt x="373" y="166"/>
                </a:moveTo>
                <a:cubicBezTo>
                  <a:pt x="270" y="166"/>
                  <a:pt x="187" y="135"/>
                  <a:pt x="187" y="97"/>
                </a:cubicBezTo>
                <a:cubicBezTo>
                  <a:pt x="187" y="58"/>
                  <a:pt x="270" y="70"/>
                  <a:pt x="373" y="70"/>
                </a:cubicBezTo>
                <a:cubicBezTo>
                  <a:pt x="476" y="70"/>
                  <a:pt x="560" y="58"/>
                  <a:pt x="560" y="97"/>
                </a:cubicBezTo>
                <a:cubicBezTo>
                  <a:pt x="560" y="135"/>
                  <a:pt x="476" y="166"/>
                  <a:pt x="373" y="1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1" name="Freeform 59"/>
          <p:cNvSpPr>
            <a:spLocks/>
          </p:cNvSpPr>
          <p:nvPr/>
        </p:nvSpPr>
        <p:spPr bwMode="auto">
          <a:xfrm>
            <a:off x="7716067" y="2443822"/>
            <a:ext cx="1709793" cy="698081"/>
          </a:xfrm>
          <a:custGeom>
            <a:avLst/>
            <a:gdLst>
              <a:gd name="T0" fmla="*/ 0 w 676"/>
              <a:gd name="T1" fmla="*/ 193 h 276"/>
              <a:gd name="T2" fmla="*/ 338 w 676"/>
              <a:gd name="T3" fmla="*/ 276 h 276"/>
              <a:gd name="T4" fmla="*/ 676 w 676"/>
              <a:gd name="T5" fmla="*/ 193 h 276"/>
              <a:gd name="T6" fmla="*/ 676 w 676"/>
              <a:gd name="T7" fmla="*/ 0 h 276"/>
              <a:gd name="T8" fmla="*/ 338 w 676"/>
              <a:gd name="T9" fmla="*/ 126 h 276"/>
              <a:gd name="T10" fmla="*/ 0 w 676"/>
              <a:gd name="T11" fmla="*/ 0 h 276"/>
              <a:gd name="T12" fmla="*/ 0 w 676"/>
              <a:gd name="T13" fmla="*/ 193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76" h="276">
                <a:moveTo>
                  <a:pt x="0" y="193"/>
                </a:moveTo>
                <a:lnTo>
                  <a:pt x="338" y="276"/>
                </a:lnTo>
                <a:lnTo>
                  <a:pt x="676" y="193"/>
                </a:lnTo>
                <a:lnTo>
                  <a:pt x="676" y="0"/>
                </a:lnTo>
                <a:lnTo>
                  <a:pt x="338" y="126"/>
                </a:lnTo>
                <a:lnTo>
                  <a:pt x="0" y="0"/>
                </a:lnTo>
                <a:lnTo>
                  <a:pt x="0" y="19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2" name="Oval 60"/>
          <p:cNvSpPr>
            <a:spLocks noChangeArrowheads="1"/>
          </p:cNvSpPr>
          <p:nvPr/>
        </p:nvSpPr>
        <p:spPr bwMode="auto">
          <a:xfrm>
            <a:off x="7716067" y="2125133"/>
            <a:ext cx="1709793" cy="637378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3" name="TextBox 52"/>
          <p:cNvSpPr txBox="1"/>
          <p:nvPr/>
        </p:nvSpPr>
        <p:spPr>
          <a:xfrm>
            <a:off x="8060402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8060402" y="371998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8060402" y="460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/>
              <a:t>Texto</a:t>
            </a:r>
            <a:r>
              <a:rPr lang="en-US" sz="1200" b="1" dirty="0"/>
              <a:t> 00%</a:t>
            </a:r>
          </a:p>
        </p:txBody>
      </p:sp>
    </p:spTree>
    <p:extLst>
      <p:ext uri="{BB962C8B-B14F-4D97-AF65-F5344CB8AC3E}">
        <p14:creationId xmlns:p14="http://schemas.microsoft.com/office/powerpoint/2010/main" val="707196573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Círculos</a:t>
            </a:r>
            <a:r>
              <a:rPr lang="en-US" dirty="0"/>
              <a:t> </a:t>
            </a:r>
            <a:r>
              <a:rPr lang="en-US" dirty="0" err="1"/>
              <a:t>escalonados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DCBC97A-355B-3F49-AB52-BA89BDEFC6B7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76</a:t>
            </a:fld>
            <a:endParaRPr lang="en-US" dirty="0"/>
          </a:p>
        </p:txBody>
      </p:sp>
      <p:sp>
        <p:nvSpPr>
          <p:cNvPr id="18" name="Oval 52"/>
          <p:cNvSpPr>
            <a:spLocks noChangeArrowheads="1"/>
          </p:cNvSpPr>
          <p:nvPr/>
        </p:nvSpPr>
        <p:spPr bwMode="auto">
          <a:xfrm>
            <a:off x="1489102" y="3579230"/>
            <a:ext cx="3844506" cy="1376717"/>
          </a:xfrm>
          <a:prstGeom prst="ellipse">
            <a:avLst/>
          </a:pr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53"/>
          <p:cNvSpPr>
            <a:spLocks/>
          </p:cNvSpPr>
          <p:nvPr/>
        </p:nvSpPr>
        <p:spPr bwMode="auto">
          <a:xfrm>
            <a:off x="1489102" y="3683168"/>
            <a:ext cx="3844506" cy="1135647"/>
          </a:xfrm>
          <a:custGeom>
            <a:avLst/>
            <a:gdLst>
              <a:gd name="T0" fmla="*/ 0 w 1520"/>
              <a:gd name="T1" fmla="*/ 226 h 449"/>
              <a:gd name="T2" fmla="*/ 760 w 1520"/>
              <a:gd name="T3" fmla="*/ 449 h 449"/>
              <a:gd name="T4" fmla="*/ 1520 w 1520"/>
              <a:gd name="T5" fmla="*/ 226 h 449"/>
              <a:gd name="T6" fmla="*/ 1520 w 1520"/>
              <a:gd name="T7" fmla="*/ 0 h 449"/>
              <a:gd name="T8" fmla="*/ 760 w 1520"/>
              <a:gd name="T9" fmla="*/ 284 h 449"/>
              <a:gd name="T10" fmla="*/ 0 w 1520"/>
              <a:gd name="T11" fmla="*/ 0 h 449"/>
              <a:gd name="T12" fmla="*/ 0 w 1520"/>
              <a:gd name="T13" fmla="*/ 226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20" h="449">
                <a:moveTo>
                  <a:pt x="0" y="226"/>
                </a:moveTo>
                <a:lnTo>
                  <a:pt x="760" y="449"/>
                </a:lnTo>
                <a:lnTo>
                  <a:pt x="1520" y="226"/>
                </a:lnTo>
                <a:lnTo>
                  <a:pt x="1520" y="0"/>
                </a:lnTo>
                <a:lnTo>
                  <a:pt x="760" y="284"/>
                </a:ln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Oval 54"/>
          <p:cNvSpPr>
            <a:spLocks noChangeArrowheads="1"/>
          </p:cNvSpPr>
          <p:nvPr/>
        </p:nvSpPr>
        <p:spPr bwMode="auto">
          <a:xfrm>
            <a:off x="1489102" y="2962325"/>
            <a:ext cx="3844506" cy="1439160"/>
          </a:xfrm>
          <a:prstGeom prst="ellipse">
            <a:avLst/>
          </a:prstGeom>
          <a:solidFill>
            <a:srgbClr val="EEF28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55"/>
          <p:cNvSpPr>
            <a:spLocks noEditPoints="1"/>
          </p:cNvSpPr>
          <p:nvPr/>
        </p:nvSpPr>
        <p:spPr bwMode="auto">
          <a:xfrm>
            <a:off x="2078425" y="3301248"/>
            <a:ext cx="2663333" cy="771431"/>
          </a:xfrm>
          <a:custGeom>
            <a:avLst/>
            <a:gdLst>
              <a:gd name="T0" fmla="*/ 581 w 1162"/>
              <a:gd name="T1" fmla="*/ 32 h 337"/>
              <a:gd name="T2" fmla="*/ 0 w 1162"/>
              <a:gd name="T3" fmla="*/ 120 h 337"/>
              <a:gd name="T4" fmla="*/ 581 w 1162"/>
              <a:gd name="T5" fmla="*/ 337 h 337"/>
              <a:gd name="T6" fmla="*/ 1162 w 1162"/>
              <a:gd name="T7" fmla="*/ 120 h 337"/>
              <a:gd name="T8" fmla="*/ 581 w 1162"/>
              <a:gd name="T9" fmla="*/ 32 h 337"/>
              <a:gd name="T10" fmla="*/ 581 w 1162"/>
              <a:gd name="T11" fmla="*/ 229 h 337"/>
              <a:gd name="T12" fmla="*/ 291 w 1162"/>
              <a:gd name="T13" fmla="*/ 120 h 337"/>
              <a:gd name="T14" fmla="*/ 581 w 1162"/>
              <a:gd name="T15" fmla="*/ 140 h 337"/>
              <a:gd name="T16" fmla="*/ 872 w 1162"/>
              <a:gd name="T17" fmla="*/ 120 h 337"/>
              <a:gd name="T18" fmla="*/ 581 w 1162"/>
              <a:gd name="T19" fmla="*/ 229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2" h="337">
                <a:moveTo>
                  <a:pt x="581" y="32"/>
                </a:moveTo>
                <a:cubicBezTo>
                  <a:pt x="260" y="32"/>
                  <a:pt x="0" y="0"/>
                  <a:pt x="0" y="120"/>
                </a:cubicBezTo>
                <a:cubicBezTo>
                  <a:pt x="0" y="240"/>
                  <a:pt x="260" y="337"/>
                  <a:pt x="581" y="337"/>
                </a:cubicBezTo>
                <a:cubicBezTo>
                  <a:pt x="902" y="337"/>
                  <a:pt x="1162" y="240"/>
                  <a:pt x="1162" y="120"/>
                </a:cubicBezTo>
                <a:cubicBezTo>
                  <a:pt x="1162" y="0"/>
                  <a:pt x="902" y="32"/>
                  <a:pt x="581" y="32"/>
                </a:cubicBezTo>
                <a:close/>
                <a:moveTo>
                  <a:pt x="581" y="229"/>
                </a:moveTo>
                <a:cubicBezTo>
                  <a:pt x="421" y="229"/>
                  <a:pt x="291" y="180"/>
                  <a:pt x="291" y="120"/>
                </a:cubicBezTo>
                <a:cubicBezTo>
                  <a:pt x="291" y="60"/>
                  <a:pt x="421" y="140"/>
                  <a:pt x="581" y="140"/>
                </a:cubicBezTo>
                <a:cubicBezTo>
                  <a:pt x="742" y="140"/>
                  <a:pt x="872" y="60"/>
                  <a:pt x="872" y="120"/>
                </a:cubicBezTo>
                <a:cubicBezTo>
                  <a:pt x="872" y="180"/>
                  <a:pt x="742" y="229"/>
                  <a:pt x="581" y="22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56"/>
          <p:cNvSpPr>
            <a:spLocks/>
          </p:cNvSpPr>
          <p:nvPr/>
        </p:nvSpPr>
        <p:spPr bwMode="auto">
          <a:xfrm>
            <a:off x="2078425" y="3017969"/>
            <a:ext cx="2663333" cy="945950"/>
          </a:xfrm>
          <a:custGeom>
            <a:avLst/>
            <a:gdLst>
              <a:gd name="T0" fmla="*/ 0 w 1053"/>
              <a:gd name="T1" fmla="*/ 220 h 374"/>
              <a:gd name="T2" fmla="*/ 527 w 1053"/>
              <a:gd name="T3" fmla="*/ 374 h 374"/>
              <a:gd name="T4" fmla="*/ 1053 w 1053"/>
              <a:gd name="T5" fmla="*/ 220 h 374"/>
              <a:gd name="T6" fmla="*/ 1053 w 1053"/>
              <a:gd name="T7" fmla="*/ 0 h 374"/>
              <a:gd name="T8" fmla="*/ 527 w 1053"/>
              <a:gd name="T9" fmla="*/ 197 h 374"/>
              <a:gd name="T10" fmla="*/ 0 w 1053"/>
              <a:gd name="T11" fmla="*/ 0 h 374"/>
              <a:gd name="T12" fmla="*/ 0 w 1053"/>
              <a:gd name="T13" fmla="*/ 220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3" h="374">
                <a:moveTo>
                  <a:pt x="0" y="220"/>
                </a:moveTo>
                <a:lnTo>
                  <a:pt x="527" y="374"/>
                </a:lnTo>
                <a:lnTo>
                  <a:pt x="1053" y="220"/>
                </a:lnTo>
                <a:lnTo>
                  <a:pt x="1053" y="0"/>
                </a:lnTo>
                <a:lnTo>
                  <a:pt x="527" y="197"/>
                </a:lnTo>
                <a:lnTo>
                  <a:pt x="0" y="0"/>
                </a:lnTo>
                <a:lnTo>
                  <a:pt x="0" y="2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3" name="Oval 57"/>
          <p:cNvSpPr>
            <a:spLocks noChangeArrowheads="1"/>
          </p:cNvSpPr>
          <p:nvPr/>
        </p:nvSpPr>
        <p:spPr bwMode="auto">
          <a:xfrm>
            <a:off x="2078425" y="2519700"/>
            <a:ext cx="2663333" cy="996535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4" name="Freeform 58"/>
          <p:cNvSpPr>
            <a:spLocks noEditPoints="1"/>
          </p:cNvSpPr>
          <p:nvPr/>
        </p:nvSpPr>
        <p:spPr bwMode="auto">
          <a:xfrm>
            <a:off x="2551400" y="2668929"/>
            <a:ext cx="1709793" cy="541265"/>
          </a:xfrm>
          <a:custGeom>
            <a:avLst/>
            <a:gdLst>
              <a:gd name="T0" fmla="*/ 373 w 746"/>
              <a:gd name="T1" fmla="*/ 0 h 236"/>
              <a:gd name="T2" fmla="*/ 0 w 746"/>
              <a:gd name="T3" fmla="*/ 97 h 236"/>
              <a:gd name="T4" fmla="*/ 373 w 746"/>
              <a:gd name="T5" fmla="*/ 236 h 236"/>
              <a:gd name="T6" fmla="*/ 746 w 746"/>
              <a:gd name="T7" fmla="*/ 97 h 236"/>
              <a:gd name="T8" fmla="*/ 373 w 746"/>
              <a:gd name="T9" fmla="*/ 0 h 236"/>
              <a:gd name="T10" fmla="*/ 373 w 746"/>
              <a:gd name="T11" fmla="*/ 166 h 236"/>
              <a:gd name="T12" fmla="*/ 187 w 746"/>
              <a:gd name="T13" fmla="*/ 97 h 236"/>
              <a:gd name="T14" fmla="*/ 373 w 746"/>
              <a:gd name="T15" fmla="*/ 70 h 236"/>
              <a:gd name="T16" fmla="*/ 560 w 746"/>
              <a:gd name="T17" fmla="*/ 97 h 236"/>
              <a:gd name="T18" fmla="*/ 373 w 746"/>
              <a:gd name="T19" fmla="*/ 16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6" h="236">
                <a:moveTo>
                  <a:pt x="373" y="0"/>
                </a:moveTo>
                <a:cubicBezTo>
                  <a:pt x="167" y="0"/>
                  <a:pt x="0" y="20"/>
                  <a:pt x="0" y="97"/>
                </a:cubicBezTo>
                <a:cubicBezTo>
                  <a:pt x="0" y="174"/>
                  <a:pt x="167" y="236"/>
                  <a:pt x="373" y="236"/>
                </a:cubicBezTo>
                <a:cubicBezTo>
                  <a:pt x="579" y="236"/>
                  <a:pt x="746" y="174"/>
                  <a:pt x="746" y="97"/>
                </a:cubicBezTo>
                <a:cubicBezTo>
                  <a:pt x="746" y="20"/>
                  <a:pt x="579" y="0"/>
                  <a:pt x="373" y="0"/>
                </a:cubicBezTo>
                <a:close/>
                <a:moveTo>
                  <a:pt x="373" y="166"/>
                </a:moveTo>
                <a:cubicBezTo>
                  <a:pt x="270" y="166"/>
                  <a:pt x="187" y="135"/>
                  <a:pt x="187" y="97"/>
                </a:cubicBezTo>
                <a:cubicBezTo>
                  <a:pt x="187" y="58"/>
                  <a:pt x="270" y="70"/>
                  <a:pt x="373" y="70"/>
                </a:cubicBezTo>
                <a:cubicBezTo>
                  <a:pt x="476" y="70"/>
                  <a:pt x="560" y="58"/>
                  <a:pt x="560" y="97"/>
                </a:cubicBezTo>
                <a:cubicBezTo>
                  <a:pt x="560" y="135"/>
                  <a:pt x="476" y="166"/>
                  <a:pt x="373" y="166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59"/>
          <p:cNvSpPr>
            <a:spLocks/>
          </p:cNvSpPr>
          <p:nvPr/>
        </p:nvSpPr>
        <p:spPr bwMode="auto">
          <a:xfrm>
            <a:off x="2551400" y="2443822"/>
            <a:ext cx="1709793" cy="698081"/>
          </a:xfrm>
          <a:custGeom>
            <a:avLst/>
            <a:gdLst>
              <a:gd name="T0" fmla="*/ 0 w 676"/>
              <a:gd name="T1" fmla="*/ 193 h 276"/>
              <a:gd name="T2" fmla="*/ 338 w 676"/>
              <a:gd name="T3" fmla="*/ 276 h 276"/>
              <a:gd name="T4" fmla="*/ 676 w 676"/>
              <a:gd name="T5" fmla="*/ 193 h 276"/>
              <a:gd name="T6" fmla="*/ 676 w 676"/>
              <a:gd name="T7" fmla="*/ 0 h 276"/>
              <a:gd name="T8" fmla="*/ 338 w 676"/>
              <a:gd name="T9" fmla="*/ 126 h 276"/>
              <a:gd name="T10" fmla="*/ 0 w 676"/>
              <a:gd name="T11" fmla="*/ 0 h 276"/>
              <a:gd name="T12" fmla="*/ 0 w 676"/>
              <a:gd name="T13" fmla="*/ 193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76" h="276">
                <a:moveTo>
                  <a:pt x="0" y="193"/>
                </a:moveTo>
                <a:lnTo>
                  <a:pt x="338" y="276"/>
                </a:lnTo>
                <a:lnTo>
                  <a:pt x="676" y="193"/>
                </a:lnTo>
                <a:lnTo>
                  <a:pt x="676" y="0"/>
                </a:lnTo>
                <a:lnTo>
                  <a:pt x="338" y="126"/>
                </a:lnTo>
                <a:lnTo>
                  <a:pt x="0" y="0"/>
                </a:lnTo>
                <a:lnTo>
                  <a:pt x="0" y="193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Oval 60"/>
          <p:cNvSpPr>
            <a:spLocks noChangeArrowheads="1"/>
          </p:cNvSpPr>
          <p:nvPr/>
        </p:nvSpPr>
        <p:spPr bwMode="auto">
          <a:xfrm>
            <a:off x="2551400" y="2125133"/>
            <a:ext cx="1709793" cy="637378"/>
          </a:xfrm>
          <a:prstGeom prst="ellipse">
            <a:avLst/>
          </a:prstGeom>
          <a:solidFill>
            <a:schemeClr val="tx1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0" name="TextBox 39"/>
          <p:cNvSpPr txBox="1"/>
          <p:nvPr/>
        </p:nvSpPr>
        <p:spPr>
          <a:xfrm>
            <a:off x="2895735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895735" y="371998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895735" y="460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/>
              <a:t>Texto</a:t>
            </a:r>
            <a:r>
              <a:rPr lang="en-US" sz="1200" b="1" dirty="0"/>
              <a:t> 00%</a:t>
            </a:r>
          </a:p>
        </p:txBody>
      </p:sp>
      <p:sp>
        <p:nvSpPr>
          <p:cNvPr id="44" name="Oval 52"/>
          <p:cNvSpPr>
            <a:spLocks noChangeArrowheads="1"/>
          </p:cNvSpPr>
          <p:nvPr/>
        </p:nvSpPr>
        <p:spPr bwMode="auto">
          <a:xfrm>
            <a:off x="6653769" y="3579230"/>
            <a:ext cx="3844506" cy="1376717"/>
          </a:xfrm>
          <a:prstGeom prst="ellipse">
            <a:avLst/>
          </a:pr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5" name="Freeform 53"/>
          <p:cNvSpPr>
            <a:spLocks/>
          </p:cNvSpPr>
          <p:nvPr/>
        </p:nvSpPr>
        <p:spPr bwMode="auto">
          <a:xfrm>
            <a:off x="6653769" y="3683168"/>
            <a:ext cx="3844506" cy="1135647"/>
          </a:xfrm>
          <a:custGeom>
            <a:avLst/>
            <a:gdLst>
              <a:gd name="T0" fmla="*/ 0 w 1520"/>
              <a:gd name="T1" fmla="*/ 226 h 449"/>
              <a:gd name="T2" fmla="*/ 760 w 1520"/>
              <a:gd name="T3" fmla="*/ 449 h 449"/>
              <a:gd name="T4" fmla="*/ 1520 w 1520"/>
              <a:gd name="T5" fmla="*/ 226 h 449"/>
              <a:gd name="T6" fmla="*/ 1520 w 1520"/>
              <a:gd name="T7" fmla="*/ 0 h 449"/>
              <a:gd name="T8" fmla="*/ 760 w 1520"/>
              <a:gd name="T9" fmla="*/ 284 h 449"/>
              <a:gd name="T10" fmla="*/ 0 w 1520"/>
              <a:gd name="T11" fmla="*/ 0 h 449"/>
              <a:gd name="T12" fmla="*/ 0 w 1520"/>
              <a:gd name="T13" fmla="*/ 226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20" h="449">
                <a:moveTo>
                  <a:pt x="0" y="226"/>
                </a:moveTo>
                <a:lnTo>
                  <a:pt x="760" y="449"/>
                </a:lnTo>
                <a:lnTo>
                  <a:pt x="1520" y="226"/>
                </a:lnTo>
                <a:lnTo>
                  <a:pt x="1520" y="0"/>
                </a:lnTo>
                <a:lnTo>
                  <a:pt x="760" y="284"/>
                </a:ln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6" name="Oval 54"/>
          <p:cNvSpPr>
            <a:spLocks noChangeArrowheads="1"/>
          </p:cNvSpPr>
          <p:nvPr/>
        </p:nvSpPr>
        <p:spPr bwMode="auto">
          <a:xfrm>
            <a:off x="6653769" y="2962325"/>
            <a:ext cx="3844506" cy="1439160"/>
          </a:xfrm>
          <a:prstGeom prst="ellipse">
            <a:avLst/>
          </a:prstGeom>
          <a:solidFill>
            <a:srgbClr val="EEF28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7" name="Freeform 55"/>
          <p:cNvSpPr>
            <a:spLocks noEditPoints="1"/>
          </p:cNvSpPr>
          <p:nvPr/>
        </p:nvSpPr>
        <p:spPr bwMode="auto">
          <a:xfrm>
            <a:off x="7243092" y="3301248"/>
            <a:ext cx="2663333" cy="771431"/>
          </a:xfrm>
          <a:custGeom>
            <a:avLst/>
            <a:gdLst>
              <a:gd name="T0" fmla="*/ 581 w 1162"/>
              <a:gd name="T1" fmla="*/ 32 h 337"/>
              <a:gd name="T2" fmla="*/ 0 w 1162"/>
              <a:gd name="T3" fmla="*/ 120 h 337"/>
              <a:gd name="T4" fmla="*/ 581 w 1162"/>
              <a:gd name="T5" fmla="*/ 337 h 337"/>
              <a:gd name="T6" fmla="*/ 1162 w 1162"/>
              <a:gd name="T7" fmla="*/ 120 h 337"/>
              <a:gd name="T8" fmla="*/ 581 w 1162"/>
              <a:gd name="T9" fmla="*/ 32 h 337"/>
              <a:gd name="T10" fmla="*/ 581 w 1162"/>
              <a:gd name="T11" fmla="*/ 229 h 337"/>
              <a:gd name="T12" fmla="*/ 291 w 1162"/>
              <a:gd name="T13" fmla="*/ 120 h 337"/>
              <a:gd name="T14" fmla="*/ 581 w 1162"/>
              <a:gd name="T15" fmla="*/ 140 h 337"/>
              <a:gd name="T16" fmla="*/ 872 w 1162"/>
              <a:gd name="T17" fmla="*/ 120 h 337"/>
              <a:gd name="T18" fmla="*/ 581 w 1162"/>
              <a:gd name="T19" fmla="*/ 229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2" h="337">
                <a:moveTo>
                  <a:pt x="581" y="32"/>
                </a:moveTo>
                <a:cubicBezTo>
                  <a:pt x="260" y="32"/>
                  <a:pt x="0" y="0"/>
                  <a:pt x="0" y="120"/>
                </a:cubicBezTo>
                <a:cubicBezTo>
                  <a:pt x="0" y="240"/>
                  <a:pt x="260" y="337"/>
                  <a:pt x="581" y="337"/>
                </a:cubicBezTo>
                <a:cubicBezTo>
                  <a:pt x="902" y="337"/>
                  <a:pt x="1162" y="240"/>
                  <a:pt x="1162" y="120"/>
                </a:cubicBezTo>
                <a:cubicBezTo>
                  <a:pt x="1162" y="0"/>
                  <a:pt x="902" y="32"/>
                  <a:pt x="581" y="32"/>
                </a:cubicBezTo>
                <a:close/>
                <a:moveTo>
                  <a:pt x="581" y="229"/>
                </a:moveTo>
                <a:cubicBezTo>
                  <a:pt x="421" y="229"/>
                  <a:pt x="291" y="180"/>
                  <a:pt x="291" y="120"/>
                </a:cubicBezTo>
                <a:cubicBezTo>
                  <a:pt x="291" y="60"/>
                  <a:pt x="421" y="140"/>
                  <a:pt x="581" y="140"/>
                </a:cubicBezTo>
                <a:cubicBezTo>
                  <a:pt x="742" y="140"/>
                  <a:pt x="872" y="60"/>
                  <a:pt x="872" y="120"/>
                </a:cubicBezTo>
                <a:cubicBezTo>
                  <a:pt x="872" y="180"/>
                  <a:pt x="742" y="229"/>
                  <a:pt x="581" y="2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8" name="Freeform 56"/>
          <p:cNvSpPr>
            <a:spLocks/>
          </p:cNvSpPr>
          <p:nvPr/>
        </p:nvSpPr>
        <p:spPr bwMode="auto">
          <a:xfrm>
            <a:off x="7243092" y="3017969"/>
            <a:ext cx="2663333" cy="945950"/>
          </a:xfrm>
          <a:custGeom>
            <a:avLst/>
            <a:gdLst>
              <a:gd name="T0" fmla="*/ 0 w 1053"/>
              <a:gd name="T1" fmla="*/ 220 h 374"/>
              <a:gd name="T2" fmla="*/ 527 w 1053"/>
              <a:gd name="T3" fmla="*/ 374 h 374"/>
              <a:gd name="T4" fmla="*/ 1053 w 1053"/>
              <a:gd name="T5" fmla="*/ 220 h 374"/>
              <a:gd name="T6" fmla="*/ 1053 w 1053"/>
              <a:gd name="T7" fmla="*/ 0 h 374"/>
              <a:gd name="T8" fmla="*/ 527 w 1053"/>
              <a:gd name="T9" fmla="*/ 197 h 374"/>
              <a:gd name="T10" fmla="*/ 0 w 1053"/>
              <a:gd name="T11" fmla="*/ 0 h 374"/>
              <a:gd name="T12" fmla="*/ 0 w 1053"/>
              <a:gd name="T13" fmla="*/ 220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3" h="374">
                <a:moveTo>
                  <a:pt x="0" y="220"/>
                </a:moveTo>
                <a:lnTo>
                  <a:pt x="527" y="374"/>
                </a:lnTo>
                <a:lnTo>
                  <a:pt x="1053" y="220"/>
                </a:lnTo>
                <a:lnTo>
                  <a:pt x="1053" y="0"/>
                </a:lnTo>
                <a:lnTo>
                  <a:pt x="527" y="197"/>
                </a:lnTo>
                <a:lnTo>
                  <a:pt x="0" y="0"/>
                </a:lnTo>
                <a:lnTo>
                  <a:pt x="0" y="2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49" name="Oval 57"/>
          <p:cNvSpPr>
            <a:spLocks noChangeArrowheads="1"/>
          </p:cNvSpPr>
          <p:nvPr/>
        </p:nvSpPr>
        <p:spPr bwMode="auto">
          <a:xfrm>
            <a:off x="7243092" y="2519700"/>
            <a:ext cx="2663333" cy="996535"/>
          </a:xfrm>
          <a:prstGeom prst="ellipse">
            <a:avLst/>
          </a:prstGeom>
          <a:solidFill>
            <a:srgbClr val="415AB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54" name="TextBox 53"/>
          <p:cNvSpPr txBox="1"/>
          <p:nvPr/>
        </p:nvSpPr>
        <p:spPr>
          <a:xfrm>
            <a:off x="8060402" y="371998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</a:rPr>
              <a:t>Texto</a:t>
            </a:r>
            <a:r>
              <a:rPr lang="en-US" sz="1200" b="1" dirty="0">
                <a:solidFill>
                  <a:schemeClr val="bg1"/>
                </a:solidFill>
              </a:rPr>
              <a:t> 00%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8060402" y="460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accent1"/>
                </a:solidFill>
              </a:rPr>
              <a:t>Texto</a:t>
            </a:r>
            <a:r>
              <a:rPr lang="en-US" sz="1200" b="1" dirty="0">
                <a:solidFill>
                  <a:schemeClr val="accent1"/>
                </a:solidFill>
              </a:rPr>
              <a:t> 00%</a:t>
            </a:r>
          </a:p>
        </p:txBody>
      </p:sp>
      <p:sp>
        <p:nvSpPr>
          <p:cNvPr id="30" name="Freeform 58"/>
          <p:cNvSpPr>
            <a:spLocks noEditPoints="1"/>
          </p:cNvSpPr>
          <p:nvPr/>
        </p:nvSpPr>
        <p:spPr bwMode="auto">
          <a:xfrm>
            <a:off x="7716067" y="2668929"/>
            <a:ext cx="1709793" cy="541265"/>
          </a:xfrm>
          <a:custGeom>
            <a:avLst/>
            <a:gdLst>
              <a:gd name="T0" fmla="*/ 373 w 746"/>
              <a:gd name="T1" fmla="*/ 0 h 236"/>
              <a:gd name="T2" fmla="*/ 0 w 746"/>
              <a:gd name="T3" fmla="*/ 97 h 236"/>
              <a:gd name="T4" fmla="*/ 373 w 746"/>
              <a:gd name="T5" fmla="*/ 236 h 236"/>
              <a:gd name="T6" fmla="*/ 746 w 746"/>
              <a:gd name="T7" fmla="*/ 97 h 236"/>
              <a:gd name="T8" fmla="*/ 373 w 746"/>
              <a:gd name="T9" fmla="*/ 0 h 236"/>
              <a:gd name="T10" fmla="*/ 373 w 746"/>
              <a:gd name="T11" fmla="*/ 166 h 236"/>
              <a:gd name="T12" fmla="*/ 187 w 746"/>
              <a:gd name="T13" fmla="*/ 97 h 236"/>
              <a:gd name="T14" fmla="*/ 373 w 746"/>
              <a:gd name="T15" fmla="*/ 70 h 236"/>
              <a:gd name="T16" fmla="*/ 560 w 746"/>
              <a:gd name="T17" fmla="*/ 97 h 236"/>
              <a:gd name="T18" fmla="*/ 373 w 746"/>
              <a:gd name="T19" fmla="*/ 16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6" h="236">
                <a:moveTo>
                  <a:pt x="373" y="0"/>
                </a:moveTo>
                <a:cubicBezTo>
                  <a:pt x="167" y="0"/>
                  <a:pt x="0" y="20"/>
                  <a:pt x="0" y="97"/>
                </a:cubicBezTo>
                <a:cubicBezTo>
                  <a:pt x="0" y="174"/>
                  <a:pt x="167" y="236"/>
                  <a:pt x="373" y="236"/>
                </a:cubicBezTo>
                <a:cubicBezTo>
                  <a:pt x="579" y="236"/>
                  <a:pt x="746" y="174"/>
                  <a:pt x="746" y="97"/>
                </a:cubicBezTo>
                <a:cubicBezTo>
                  <a:pt x="746" y="20"/>
                  <a:pt x="579" y="0"/>
                  <a:pt x="373" y="0"/>
                </a:cubicBezTo>
                <a:close/>
                <a:moveTo>
                  <a:pt x="373" y="166"/>
                </a:moveTo>
                <a:cubicBezTo>
                  <a:pt x="270" y="166"/>
                  <a:pt x="187" y="135"/>
                  <a:pt x="187" y="97"/>
                </a:cubicBezTo>
                <a:cubicBezTo>
                  <a:pt x="187" y="58"/>
                  <a:pt x="270" y="70"/>
                  <a:pt x="373" y="70"/>
                </a:cubicBezTo>
                <a:cubicBezTo>
                  <a:pt x="476" y="70"/>
                  <a:pt x="560" y="58"/>
                  <a:pt x="560" y="97"/>
                </a:cubicBezTo>
                <a:cubicBezTo>
                  <a:pt x="560" y="135"/>
                  <a:pt x="476" y="166"/>
                  <a:pt x="373" y="166"/>
                </a:cubicBezTo>
                <a:close/>
              </a:path>
            </a:pathLst>
          </a:custGeom>
          <a:solidFill>
            <a:srgbClr val="6886C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Freeform 59"/>
          <p:cNvSpPr>
            <a:spLocks/>
          </p:cNvSpPr>
          <p:nvPr/>
        </p:nvSpPr>
        <p:spPr bwMode="auto">
          <a:xfrm>
            <a:off x="7716067" y="2443822"/>
            <a:ext cx="1709793" cy="698081"/>
          </a:xfrm>
          <a:custGeom>
            <a:avLst/>
            <a:gdLst>
              <a:gd name="T0" fmla="*/ 0 w 676"/>
              <a:gd name="T1" fmla="*/ 193 h 276"/>
              <a:gd name="T2" fmla="*/ 338 w 676"/>
              <a:gd name="T3" fmla="*/ 276 h 276"/>
              <a:gd name="T4" fmla="*/ 676 w 676"/>
              <a:gd name="T5" fmla="*/ 193 h 276"/>
              <a:gd name="T6" fmla="*/ 676 w 676"/>
              <a:gd name="T7" fmla="*/ 0 h 276"/>
              <a:gd name="T8" fmla="*/ 338 w 676"/>
              <a:gd name="T9" fmla="*/ 126 h 276"/>
              <a:gd name="T10" fmla="*/ 0 w 676"/>
              <a:gd name="T11" fmla="*/ 0 h 276"/>
              <a:gd name="T12" fmla="*/ 0 w 676"/>
              <a:gd name="T13" fmla="*/ 193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76" h="276">
                <a:moveTo>
                  <a:pt x="0" y="193"/>
                </a:moveTo>
                <a:lnTo>
                  <a:pt x="338" y="276"/>
                </a:lnTo>
                <a:lnTo>
                  <a:pt x="676" y="193"/>
                </a:lnTo>
                <a:lnTo>
                  <a:pt x="676" y="0"/>
                </a:lnTo>
                <a:lnTo>
                  <a:pt x="338" y="126"/>
                </a:lnTo>
                <a:lnTo>
                  <a:pt x="0" y="0"/>
                </a:lnTo>
                <a:lnTo>
                  <a:pt x="0" y="193"/>
                </a:lnTo>
                <a:close/>
              </a:path>
            </a:pathLst>
          </a:custGeom>
          <a:solidFill>
            <a:srgbClr val="6886C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2" name="Oval 60"/>
          <p:cNvSpPr>
            <a:spLocks noChangeArrowheads="1"/>
          </p:cNvSpPr>
          <p:nvPr/>
        </p:nvSpPr>
        <p:spPr bwMode="auto">
          <a:xfrm>
            <a:off x="7716067" y="2125133"/>
            <a:ext cx="1709793" cy="637378"/>
          </a:xfrm>
          <a:prstGeom prst="ellipse">
            <a:avLst/>
          </a:prstGeom>
          <a:solidFill>
            <a:srgbClr val="9BAFDA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3" name="TextBox 32"/>
          <p:cNvSpPr txBox="1"/>
          <p:nvPr/>
        </p:nvSpPr>
        <p:spPr>
          <a:xfrm>
            <a:off x="8060402" y="2892852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FFFFFF"/>
                </a:solidFill>
              </a:rPr>
              <a:t>Texto</a:t>
            </a:r>
            <a:r>
              <a:rPr lang="en-US" sz="1200" b="1" dirty="0">
                <a:solidFill>
                  <a:srgbClr val="FFFFFF"/>
                </a:solidFill>
              </a:rPr>
              <a:t> 00%</a:t>
            </a:r>
          </a:p>
        </p:txBody>
      </p:sp>
    </p:spTree>
    <p:extLst>
      <p:ext uri="{BB962C8B-B14F-4D97-AF65-F5344CB8AC3E}">
        <p14:creationId xmlns:p14="http://schemas.microsoft.com/office/powerpoint/2010/main" val="1572806392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Line 20"/>
          <p:cNvSpPr>
            <a:spLocks noChangeShapeType="1"/>
          </p:cNvSpPr>
          <p:nvPr/>
        </p:nvSpPr>
        <p:spPr bwMode="auto">
          <a:xfrm>
            <a:off x="2498957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9" name="Line 21"/>
          <p:cNvSpPr>
            <a:spLocks noChangeShapeType="1"/>
          </p:cNvSpPr>
          <p:nvPr/>
        </p:nvSpPr>
        <p:spPr bwMode="auto">
          <a:xfrm>
            <a:off x="2498957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0" name="Freeform 22"/>
          <p:cNvSpPr>
            <a:spLocks/>
          </p:cNvSpPr>
          <p:nvPr/>
        </p:nvSpPr>
        <p:spPr bwMode="auto">
          <a:xfrm>
            <a:off x="3262669" y="1659898"/>
            <a:ext cx="1222479" cy="1257558"/>
          </a:xfrm>
          <a:custGeom>
            <a:avLst/>
            <a:gdLst>
              <a:gd name="T0" fmla="*/ 89 w 500"/>
              <a:gd name="T1" fmla="*/ 514 h 514"/>
              <a:gd name="T2" fmla="*/ 500 w 500"/>
              <a:gd name="T3" fmla="*/ 514 h 514"/>
              <a:gd name="T4" fmla="*/ 203 w 500"/>
              <a:gd name="T5" fmla="*/ 0 h 514"/>
              <a:gd name="T6" fmla="*/ 0 w 500"/>
              <a:gd name="T7" fmla="*/ 352 h 514"/>
              <a:gd name="T8" fmla="*/ 89 w 500"/>
              <a:gd name="T9" fmla="*/ 514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4">
                <a:moveTo>
                  <a:pt x="89" y="514"/>
                </a:moveTo>
                <a:cubicBezTo>
                  <a:pt x="500" y="514"/>
                  <a:pt x="500" y="514"/>
                  <a:pt x="500" y="514"/>
                </a:cubicBezTo>
                <a:cubicBezTo>
                  <a:pt x="203" y="0"/>
                  <a:pt x="203" y="0"/>
                  <a:pt x="203" y="0"/>
                </a:cubicBezTo>
                <a:cubicBezTo>
                  <a:pt x="0" y="352"/>
                  <a:pt x="0" y="352"/>
                  <a:pt x="0" y="352"/>
                </a:cubicBezTo>
                <a:cubicBezTo>
                  <a:pt x="51" y="391"/>
                  <a:pt x="84" y="450"/>
                  <a:pt x="89" y="51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1" name="Freeform 23"/>
          <p:cNvSpPr>
            <a:spLocks/>
          </p:cNvSpPr>
          <p:nvPr/>
        </p:nvSpPr>
        <p:spPr bwMode="auto">
          <a:xfrm>
            <a:off x="3262669" y="3009210"/>
            <a:ext cx="1222479" cy="1257558"/>
          </a:xfrm>
          <a:custGeom>
            <a:avLst/>
            <a:gdLst>
              <a:gd name="T0" fmla="*/ 500 w 500"/>
              <a:gd name="T1" fmla="*/ 0 h 515"/>
              <a:gd name="T2" fmla="*/ 89 w 500"/>
              <a:gd name="T3" fmla="*/ 0 h 515"/>
              <a:gd name="T4" fmla="*/ 0 w 500"/>
              <a:gd name="T5" fmla="*/ 162 h 515"/>
              <a:gd name="T6" fmla="*/ 203 w 500"/>
              <a:gd name="T7" fmla="*/ 515 h 515"/>
              <a:gd name="T8" fmla="*/ 500 w 500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5">
                <a:moveTo>
                  <a:pt x="500" y="0"/>
                </a:moveTo>
                <a:cubicBezTo>
                  <a:pt x="89" y="0"/>
                  <a:pt x="89" y="0"/>
                  <a:pt x="89" y="0"/>
                </a:cubicBezTo>
                <a:cubicBezTo>
                  <a:pt x="84" y="66"/>
                  <a:pt x="51" y="124"/>
                  <a:pt x="0" y="162"/>
                </a:cubicBezTo>
                <a:cubicBezTo>
                  <a:pt x="203" y="515"/>
                  <a:pt x="203" y="515"/>
                  <a:pt x="203" y="515"/>
                </a:cubicBezTo>
                <a:lnTo>
                  <a:pt x="5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2" name="Freeform 24"/>
          <p:cNvSpPr>
            <a:spLocks/>
          </p:cNvSpPr>
          <p:nvPr/>
        </p:nvSpPr>
        <p:spPr bwMode="auto">
          <a:xfrm>
            <a:off x="1408712" y="1659898"/>
            <a:ext cx="1217081" cy="1257558"/>
          </a:xfrm>
          <a:custGeom>
            <a:avLst/>
            <a:gdLst>
              <a:gd name="T0" fmla="*/ 498 w 498"/>
              <a:gd name="T1" fmla="*/ 352 h 514"/>
              <a:gd name="T2" fmla="*/ 297 w 498"/>
              <a:gd name="T3" fmla="*/ 0 h 514"/>
              <a:gd name="T4" fmla="*/ 0 w 498"/>
              <a:gd name="T5" fmla="*/ 514 h 514"/>
              <a:gd name="T6" fmla="*/ 408 w 498"/>
              <a:gd name="T7" fmla="*/ 514 h 514"/>
              <a:gd name="T8" fmla="*/ 498 w 498"/>
              <a:gd name="T9" fmla="*/ 352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4">
                <a:moveTo>
                  <a:pt x="498" y="352"/>
                </a:moveTo>
                <a:cubicBezTo>
                  <a:pt x="297" y="0"/>
                  <a:pt x="297" y="0"/>
                  <a:pt x="297" y="0"/>
                </a:cubicBezTo>
                <a:cubicBezTo>
                  <a:pt x="0" y="514"/>
                  <a:pt x="0" y="514"/>
                  <a:pt x="0" y="514"/>
                </a:cubicBezTo>
                <a:cubicBezTo>
                  <a:pt x="408" y="514"/>
                  <a:pt x="408" y="514"/>
                  <a:pt x="408" y="514"/>
                </a:cubicBezTo>
                <a:cubicBezTo>
                  <a:pt x="415" y="450"/>
                  <a:pt x="447" y="391"/>
                  <a:pt x="498" y="352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25"/>
          <p:cNvSpPr>
            <a:spLocks/>
          </p:cNvSpPr>
          <p:nvPr/>
        </p:nvSpPr>
        <p:spPr bwMode="auto">
          <a:xfrm>
            <a:off x="1408712" y="3009210"/>
            <a:ext cx="1217081" cy="1257558"/>
          </a:xfrm>
          <a:custGeom>
            <a:avLst/>
            <a:gdLst>
              <a:gd name="T0" fmla="*/ 408 w 498"/>
              <a:gd name="T1" fmla="*/ 0 h 515"/>
              <a:gd name="T2" fmla="*/ 0 w 498"/>
              <a:gd name="T3" fmla="*/ 0 h 515"/>
              <a:gd name="T4" fmla="*/ 297 w 498"/>
              <a:gd name="T5" fmla="*/ 515 h 515"/>
              <a:gd name="T6" fmla="*/ 498 w 498"/>
              <a:gd name="T7" fmla="*/ 162 h 515"/>
              <a:gd name="T8" fmla="*/ 408 w 498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5">
                <a:moveTo>
                  <a:pt x="408" y="0"/>
                </a:moveTo>
                <a:cubicBezTo>
                  <a:pt x="0" y="0"/>
                  <a:pt x="0" y="0"/>
                  <a:pt x="0" y="0"/>
                </a:cubicBezTo>
                <a:cubicBezTo>
                  <a:pt x="297" y="515"/>
                  <a:pt x="297" y="515"/>
                  <a:pt x="297" y="515"/>
                </a:cubicBezTo>
                <a:cubicBezTo>
                  <a:pt x="498" y="162"/>
                  <a:pt x="498" y="162"/>
                  <a:pt x="498" y="162"/>
                </a:cubicBezTo>
                <a:cubicBezTo>
                  <a:pt x="447" y="124"/>
                  <a:pt x="415" y="66"/>
                  <a:pt x="408" y="0"/>
                </a:cubicBezTo>
                <a:close/>
              </a:path>
            </a:pathLst>
          </a:custGeom>
          <a:solidFill>
            <a:schemeClr val="bg2">
              <a:lumMod val="60000"/>
              <a:lumOff val="4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4" name="Freeform 26"/>
          <p:cNvSpPr>
            <a:spLocks/>
          </p:cNvSpPr>
          <p:nvPr/>
        </p:nvSpPr>
        <p:spPr bwMode="auto">
          <a:xfrm>
            <a:off x="2223697" y="1632912"/>
            <a:ext cx="1451861" cy="836573"/>
          </a:xfrm>
          <a:custGeom>
            <a:avLst/>
            <a:gdLst>
              <a:gd name="T0" fmla="*/ 397 w 593"/>
              <a:gd name="T1" fmla="*/ 338 h 342"/>
              <a:gd name="T2" fmla="*/ 593 w 593"/>
              <a:gd name="T3" fmla="*/ 0 h 342"/>
              <a:gd name="T4" fmla="*/ 0 w 593"/>
              <a:gd name="T5" fmla="*/ 0 h 342"/>
              <a:gd name="T6" fmla="*/ 197 w 593"/>
              <a:gd name="T7" fmla="*/ 342 h 342"/>
              <a:gd name="T8" fmla="*/ 301 w 593"/>
              <a:gd name="T9" fmla="*/ 316 h 342"/>
              <a:gd name="T10" fmla="*/ 397 w 593"/>
              <a:gd name="T11" fmla="*/ 338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397" y="338"/>
                </a:moveTo>
                <a:cubicBezTo>
                  <a:pt x="593" y="0"/>
                  <a:pt x="593" y="0"/>
                  <a:pt x="593" y="0"/>
                </a:cubicBezTo>
                <a:cubicBezTo>
                  <a:pt x="0" y="0"/>
                  <a:pt x="0" y="0"/>
                  <a:pt x="0" y="0"/>
                </a:cubicBezTo>
                <a:cubicBezTo>
                  <a:pt x="197" y="342"/>
                  <a:pt x="197" y="342"/>
                  <a:pt x="197" y="342"/>
                </a:cubicBezTo>
                <a:cubicBezTo>
                  <a:pt x="229" y="326"/>
                  <a:pt x="265" y="316"/>
                  <a:pt x="301" y="316"/>
                </a:cubicBezTo>
                <a:cubicBezTo>
                  <a:pt x="335" y="316"/>
                  <a:pt x="370" y="324"/>
                  <a:pt x="397" y="33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5" name="Freeform 27"/>
          <p:cNvSpPr>
            <a:spLocks/>
          </p:cNvSpPr>
          <p:nvPr/>
        </p:nvSpPr>
        <p:spPr bwMode="auto">
          <a:xfrm>
            <a:off x="2223697" y="3457181"/>
            <a:ext cx="1451861" cy="836573"/>
          </a:xfrm>
          <a:custGeom>
            <a:avLst/>
            <a:gdLst>
              <a:gd name="T0" fmla="*/ 197 w 593"/>
              <a:gd name="T1" fmla="*/ 0 h 342"/>
              <a:gd name="T2" fmla="*/ 0 w 593"/>
              <a:gd name="T3" fmla="*/ 342 h 342"/>
              <a:gd name="T4" fmla="*/ 593 w 593"/>
              <a:gd name="T5" fmla="*/ 342 h 342"/>
              <a:gd name="T6" fmla="*/ 397 w 593"/>
              <a:gd name="T7" fmla="*/ 4 h 342"/>
              <a:gd name="T8" fmla="*/ 301 w 593"/>
              <a:gd name="T9" fmla="*/ 23 h 342"/>
              <a:gd name="T10" fmla="*/ 197 w 593"/>
              <a:gd name="T11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197" y="0"/>
                </a:moveTo>
                <a:cubicBezTo>
                  <a:pt x="0" y="342"/>
                  <a:pt x="0" y="342"/>
                  <a:pt x="0" y="342"/>
                </a:cubicBezTo>
                <a:cubicBezTo>
                  <a:pt x="593" y="342"/>
                  <a:pt x="593" y="342"/>
                  <a:pt x="593" y="342"/>
                </a:cubicBezTo>
                <a:cubicBezTo>
                  <a:pt x="397" y="4"/>
                  <a:pt x="397" y="4"/>
                  <a:pt x="397" y="4"/>
                </a:cubicBezTo>
                <a:cubicBezTo>
                  <a:pt x="370" y="17"/>
                  <a:pt x="335" y="23"/>
                  <a:pt x="301" y="23"/>
                </a:cubicBezTo>
                <a:cubicBezTo>
                  <a:pt x="265" y="23"/>
                  <a:pt x="229" y="16"/>
                  <a:pt x="197" y="0"/>
                </a:cubicBezTo>
                <a:close/>
              </a:path>
            </a:pathLst>
          </a:custGeom>
          <a:solidFill>
            <a:srgbClr val="98A4D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Hexágono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3BD2DD6-C72D-364D-BB7E-56731BFD5D13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77</a:t>
            </a:fld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2472402" y="18345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302136" y="23763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302136" y="32569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2472402" y="38495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583402" y="327110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583402" y="2379357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7" name="Rectangle 6"/>
          <p:cNvSpPr/>
          <p:nvPr/>
        </p:nvSpPr>
        <p:spPr>
          <a:xfrm>
            <a:off x="843236" y="4885267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1160488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40" name="Rectangle 39"/>
          <p:cNvSpPr/>
          <p:nvPr/>
        </p:nvSpPr>
        <p:spPr>
          <a:xfrm>
            <a:off x="843236" y="5266267"/>
            <a:ext cx="169334" cy="1693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1160488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42" name="Rectangle 41"/>
          <p:cNvSpPr/>
          <p:nvPr/>
        </p:nvSpPr>
        <p:spPr>
          <a:xfrm>
            <a:off x="2405717" y="4885267"/>
            <a:ext cx="169334" cy="1693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xtBox 42"/>
          <p:cNvSpPr txBox="1"/>
          <p:nvPr/>
        </p:nvSpPr>
        <p:spPr>
          <a:xfrm>
            <a:off x="2722969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44" name="Rectangle 43"/>
          <p:cNvSpPr/>
          <p:nvPr/>
        </p:nvSpPr>
        <p:spPr>
          <a:xfrm>
            <a:off x="2405717" y="5266267"/>
            <a:ext cx="169334" cy="169334"/>
          </a:xfrm>
          <a:prstGeom prst="rect">
            <a:avLst/>
          </a:prstGeom>
          <a:solidFill>
            <a:srgbClr val="98A4D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TextBox 44"/>
          <p:cNvSpPr txBox="1"/>
          <p:nvPr/>
        </p:nvSpPr>
        <p:spPr>
          <a:xfrm>
            <a:off x="2722969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46" name="Rectangle 45"/>
          <p:cNvSpPr/>
          <p:nvPr/>
        </p:nvSpPr>
        <p:spPr>
          <a:xfrm>
            <a:off x="4060701" y="4885267"/>
            <a:ext cx="169334" cy="169334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Box 46"/>
          <p:cNvSpPr txBox="1"/>
          <p:nvPr/>
        </p:nvSpPr>
        <p:spPr>
          <a:xfrm>
            <a:off x="4377953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E</a:t>
            </a:r>
          </a:p>
        </p:txBody>
      </p:sp>
      <p:sp>
        <p:nvSpPr>
          <p:cNvPr id="48" name="Rectangle 47"/>
          <p:cNvSpPr/>
          <p:nvPr/>
        </p:nvSpPr>
        <p:spPr>
          <a:xfrm>
            <a:off x="4060701" y="5266267"/>
            <a:ext cx="169334" cy="16933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TextBox 48"/>
          <p:cNvSpPr txBox="1"/>
          <p:nvPr/>
        </p:nvSpPr>
        <p:spPr>
          <a:xfrm>
            <a:off x="4377953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F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532836" y="4885267"/>
            <a:ext cx="169334" cy="169334"/>
          </a:xfrm>
          <a:prstGeom prst="rect">
            <a:avLst/>
          </a:prstGeom>
          <a:solidFill>
            <a:srgbClr val="7A695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6850088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532836" y="5266267"/>
            <a:ext cx="169334" cy="169334"/>
          </a:xfrm>
          <a:prstGeom prst="rect">
            <a:avLst/>
          </a:prstGeom>
          <a:solidFill>
            <a:srgbClr val="A3938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extBox 59"/>
          <p:cNvSpPr txBox="1"/>
          <p:nvPr/>
        </p:nvSpPr>
        <p:spPr>
          <a:xfrm>
            <a:off x="6850088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61" name="Rectangle 60"/>
          <p:cNvSpPr/>
          <p:nvPr/>
        </p:nvSpPr>
        <p:spPr>
          <a:xfrm>
            <a:off x="8095317" y="4885267"/>
            <a:ext cx="169334" cy="169334"/>
          </a:xfrm>
          <a:prstGeom prst="rect">
            <a:avLst/>
          </a:prstGeom>
          <a:solidFill>
            <a:srgbClr val="75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TextBox 61"/>
          <p:cNvSpPr txBox="1"/>
          <p:nvPr/>
        </p:nvSpPr>
        <p:spPr>
          <a:xfrm>
            <a:off x="8412569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63" name="Rectangle 62"/>
          <p:cNvSpPr/>
          <p:nvPr/>
        </p:nvSpPr>
        <p:spPr>
          <a:xfrm>
            <a:off x="8095317" y="5266267"/>
            <a:ext cx="169334" cy="169334"/>
          </a:xfrm>
          <a:prstGeom prst="rect">
            <a:avLst/>
          </a:prstGeom>
          <a:solidFill>
            <a:srgbClr val="98A4A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/>
          <p:cNvSpPr txBox="1"/>
          <p:nvPr/>
        </p:nvSpPr>
        <p:spPr>
          <a:xfrm>
            <a:off x="8412569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65" name="Rectangle 64"/>
          <p:cNvSpPr/>
          <p:nvPr/>
        </p:nvSpPr>
        <p:spPr>
          <a:xfrm>
            <a:off x="9750301" y="4885267"/>
            <a:ext cx="169334" cy="169334"/>
          </a:xfrm>
          <a:prstGeom prst="rect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TextBox 65"/>
          <p:cNvSpPr txBox="1"/>
          <p:nvPr/>
        </p:nvSpPr>
        <p:spPr>
          <a:xfrm>
            <a:off x="10067553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E</a:t>
            </a:r>
          </a:p>
        </p:txBody>
      </p:sp>
      <p:sp>
        <p:nvSpPr>
          <p:cNvPr id="67" name="Rectangle 66"/>
          <p:cNvSpPr/>
          <p:nvPr/>
        </p:nvSpPr>
        <p:spPr>
          <a:xfrm>
            <a:off x="9750301" y="5266267"/>
            <a:ext cx="169334" cy="169334"/>
          </a:xfrm>
          <a:prstGeom prst="rect">
            <a:avLst/>
          </a:prstGeom>
          <a:solidFill>
            <a:srgbClr val="A9C2B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/>
          <p:cNvSpPr txBox="1"/>
          <p:nvPr/>
        </p:nvSpPr>
        <p:spPr>
          <a:xfrm>
            <a:off x="10067553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F</a:t>
            </a:r>
          </a:p>
        </p:txBody>
      </p:sp>
      <p:sp>
        <p:nvSpPr>
          <p:cNvPr id="118" name="Line 20"/>
          <p:cNvSpPr>
            <a:spLocks noChangeShapeType="1"/>
          </p:cNvSpPr>
          <p:nvPr/>
        </p:nvSpPr>
        <p:spPr bwMode="auto">
          <a:xfrm>
            <a:off x="8218834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9" name="Line 21"/>
          <p:cNvSpPr>
            <a:spLocks noChangeShapeType="1"/>
          </p:cNvSpPr>
          <p:nvPr/>
        </p:nvSpPr>
        <p:spPr bwMode="auto">
          <a:xfrm>
            <a:off x="8218834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0" name="Freeform 22"/>
          <p:cNvSpPr>
            <a:spLocks/>
          </p:cNvSpPr>
          <p:nvPr/>
        </p:nvSpPr>
        <p:spPr bwMode="auto">
          <a:xfrm>
            <a:off x="8982546" y="1659898"/>
            <a:ext cx="1222479" cy="1257558"/>
          </a:xfrm>
          <a:custGeom>
            <a:avLst/>
            <a:gdLst>
              <a:gd name="T0" fmla="*/ 89 w 500"/>
              <a:gd name="T1" fmla="*/ 514 h 514"/>
              <a:gd name="T2" fmla="*/ 500 w 500"/>
              <a:gd name="T3" fmla="*/ 514 h 514"/>
              <a:gd name="T4" fmla="*/ 203 w 500"/>
              <a:gd name="T5" fmla="*/ 0 h 514"/>
              <a:gd name="T6" fmla="*/ 0 w 500"/>
              <a:gd name="T7" fmla="*/ 352 h 514"/>
              <a:gd name="T8" fmla="*/ 89 w 500"/>
              <a:gd name="T9" fmla="*/ 514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4">
                <a:moveTo>
                  <a:pt x="89" y="514"/>
                </a:moveTo>
                <a:cubicBezTo>
                  <a:pt x="500" y="514"/>
                  <a:pt x="500" y="514"/>
                  <a:pt x="500" y="514"/>
                </a:cubicBezTo>
                <a:cubicBezTo>
                  <a:pt x="203" y="0"/>
                  <a:pt x="203" y="0"/>
                  <a:pt x="203" y="0"/>
                </a:cubicBezTo>
                <a:cubicBezTo>
                  <a:pt x="0" y="352"/>
                  <a:pt x="0" y="352"/>
                  <a:pt x="0" y="352"/>
                </a:cubicBezTo>
                <a:cubicBezTo>
                  <a:pt x="51" y="391"/>
                  <a:pt x="84" y="450"/>
                  <a:pt x="89" y="514"/>
                </a:cubicBezTo>
                <a:close/>
              </a:path>
            </a:pathLst>
          </a:custGeom>
          <a:solidFill>
            <a:srgbClr val="A3938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1" name="Freeform 23"/>
          <p:cNvSpPr>
            <a:spLocks/>
          </p:cNvSpPr>
          <p:nvPr/>
        </p:nvSpPr>
        <p:spPr bwMode="auto">
          <a:xfrm>
            <a:off x="8982546" y="3009210"/>
            <a:ext cx="1222479" cy="1257558"/>
          </a:xfrm>
          <a:custGeom>
            <a:avLst/>
            <a:gdLst>
              <a:gd name="T0" fmla="*/ 500 w 500"/>
              <a:gd name="T1" fmla="*/ 0 h 515"/>
              <a:gd name="T2" fmla="*/ 89 w 500"/>
              <a:gd name="T3" fmla="*/ 0 h 515"/>
              <a:gd name="T4" fmla="*/ 0 w 500"/>
              <a:gd name="T5" fmla="*/ 162 h 515"/>
              <a:gd name="T6" fmla="*/ 203 w 500"/>
              <a:gd name="T7" fmla="*/ 515 h 515"/>
              <a:gd name="T8" fmla="*/ 500 w 500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5">
                <a:moveTo>
                  <a:pt x="500" y="0"/>
                </a:moveTo>
                <a:cubicBezTo>
                  <a:pt x="89" y="0"/>
                  <a:pt x="89" y="0"/>
                  <a:pt x="89" y="0"/>
                </a:cubicBezTo>
                <a:cubicBezTo>
                  <a:pt x="84" y="66"/>
                  <a:pt x="51" y="124"/>
                  <a:pt x="0" y="162"/>
                </a:cubicBezTo>
                <a:cubicBezTo>
                  <a:pt x="203" y="515"/>
                  <a:pt x="203" y="515"/>
                  <a:pt x="203" y="515"/>
                </a:cubicBezTo>
                <a:lnTo>
                  <a:pt x="500" y="0"/>
                </a:lnTo>
                <a:close/>
              </a:path>
            </a:pathLst>
          </a:custGeom>
          <a:solidFill>
            <a:srgbClr val="75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2" name="Freeform 24"/>
          <p:cNvSpPr>
            <a:spLocks/>
          </p:cNvSpPr>
          <p:nvPr/>
        </p:nvSpPr>
        <p:spPr bwMode="auto">
          <a:xfrm>
            <a:off x="7128589" y="1659898"/>
            <a:ext cx="1217081" cy="1257558"/>
          </a:xfrm>
          <a:custGeom>
            <a:avLst/>
            <a:gdLst>
              <a:gd name="T0" fmla="*/ 498 w 498"/>
              <a:gd name="T1" fmla="*/ 352 h 514"/>
              <a:gd name="T2" fmla="*/ 297 w 498"/>
              <a:gd name="T3" fmla="*/ 0 h 514"/>
              <a:gd name="T4" fmla="*/ 0 w 498"/>
              <a:gd name="T5" fmla="*/ 514 h 514"/>
              <a:gd name="T6" fmla="*/ 408 w 498"/>
              <a:gd name="T7" fmla="*/ 514 h 514"/>
              <a:gd name="T8" fmla="*/ 498 w 498"/>
              <a:gd name="T9" fmla="*/ 352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4">
                <a:moveTo>
                  <a:pt x="498" y="352"/>
                </a:moveTo>
                <a:cubicBezTo>
                  <a:pt x="297" y="0"/>
                  <a:pt x="297" y="0"/>
                  <a:pt x="297" y="0"/>
                </a:cubicBezTo>
                <a:cubicBezTo>
                  <a:pt x="0" y="514"/>
                  <a:pt x="0" y="514"/>
                  <a:pt x="0" y="514"/>
                </a:cubicBezTo>
                <a:cubicBezTo>
                  <a:pt x="408" y="514"/>
                  <a:pt x="408" y="514"/>
                  <a:pt x="408" y="514"/>
                </a:cubicBezTo>
                <a:cubicBezTo>
                  <a:pt x="415" y="450"/>
                  <a:pt x="447" y="391"/>
                  <a:pt x="498" y="352"/>
                </a:cubicBezTo>
                <a:close/>
              </a:path>
            </a:pathLst>
          </a:custGeom>
          <a:solidFill>
            <a:srgbClr val="B7CDC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3" name="Freeform 25"/>
          <p:cNvSpPr>
            <a:spLocks/>
          </p:cNvSpPr>
          <p:nvPr/>
        </p:nvSpPr>
        <p:spPr bwMode="auto">
          <a:xfrm>
            <a:off x="7128589" y="3009210"/>
            <a:ext cx="1217081" cy="1257558"/>
          </a:xfrm>
          <a:custGeom>
            <a:avLst/>
            <a:gdLst>
              <a:gd name="T0" fmla="*/ 408 w 498"/>
              <a:gd name="T1" fmla="*/ 0 h 515"/>
              <a:gd name="T2" fmla="*/ 0 w 498"/>
              <a:gd name="T3" fmla="*/ 0 h 515"/>
              <a:gd name="T4" fmla="*/ 297 w 498"/>
              <a:gd name="T5" fmla="*/ 515 h 515"/>
              <a:gd name="T6" fmla="*/ 498 w 498"/>
              <a:gd name="T7" fmla="*/ 162 h 515"/>
              <a:gd name="T8" fmla="*/ 408 w 498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5">
                <a:moveTo>
                  <a:pt x="408" y="0"/>
                </a:moveTo>
                <a:cubicBezTo>
                  <a:pt x="0" y="0"/>
                  <a:pt x="0" y="0"/>
                  <a:pt x="0" y="0"/>
                </a:cubicBezTo>
                <a:cubicBezTo>
                  <a:pt x="297" y="515"/>
                  <a:pt x="297" y="515"/>
                  <a:pt x="297" y="515"/>
                </a:cubicBezTo>
                <a:cubicBezTo>
                  <a:pt x="498" y="162"/>
                  <a:pt x="498" y="162"/>
                  <a:pt x="498" y="162"/>
                </a:cubicBezTo>
                <a:cubicBezTo>
                  <a:pt x="447" y="124"/>
                  <a:pt x="415" y="66"/>
                  <a:pt x="408" y="0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4" name="Freeform 26"/>
          <p:cNvSpPr>
            <a:spLocks/>
          </p:cNvSpPr>
          <p:nvPr/>
        </p:nvSpPr>
        <p:spPr bwMode="auto">
          <a:xfrm>
            <a:off x="7943574" y="1632912"/>
            <a:ext cx="1451861" cy="836573"/>
          </a:xfrm>
          <a:custGeom>
            <a:avLst/>
            <a:gdLst>
              <a:gd name="T0" fmla="*/ 397 w 593"/>
              <a:gd name="T1" fmla="*/ 338 h 342"/>
              <a:gd name="T2" fmla="*/ 593 w 593"/>
              <a:gd name="T3" fmla="*/ 0 h 342"/>
              <a:gd name="T4" fmla="*/ 0 w 593"/>
              <a:gd name="T5" fmla="*/ 0 h 342"/>
              <a:gd name="T6" fmla="*/ 197 w 593"/>
              <a:gd name="T7" fmla="*/ 342 h 342"/>
              <a:gd name="T8" fmla="*/ 301 w 593"/>
              <a:gd name="T9" fmla="*/ 316 h 342"/>
              <a:gd name="T10" fmla="*/ 397 w 593"/>
              <a:gd name="T11" fmla="*/ 338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397" y="338"/>
                </a:moveTo>
                <a:cubicBezTo>
                  <a:pt x="593" y="0"/>
                  <a:pt x="593" y="0"/>
                  <a:pt x="593" y="0"/>
                </a:cubicBezTo>
                <a:cubicBezTo>
                  <a:pt x="0" y="0"/>
                  <a:pt x="0" y="0"/>
                  <a:pt x="0" y="0"/>
                </a:cubicBezTo>
                <a:cubicBezTo>
                  <a:pt x="197" y="342"/>
                  <a:pt x="197" y="342"/>
                  <a:pt x="197" y="342"/>
                </a:cubicBezTo>
                <a:cubicBezTo>
                  <a:pt x="229" y="326"/>
                  <a:pt x="265" y="316"/>
                  <a:pt x="301" y="316"/>
                </a:cubicBezTo>
                <a:cubicBezTo>
                  <a:pt x="335" y="316"/>
                  <a:pt x="370" y="324"/>
                  <a:pt x="397" y="338"/>
                </a:cubicBezTo>
                <a:close/>
              </a:path>
            </a:pathLst>
          </a:custGeom>
          <a:solidFill>
            <a:srgbClr val="7A695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5" name="Freeform 27"/>
          <p:cNvSpPr>
            <a:spLocks/>
          </p:cNvSpPr>
          <p:nvPr/>
        </p:nvSpPr>
        <p:spPr bwMode="auto">
          <a:xfrm>
            <a:off x="7943574" y="3457181"/>
            <a:ext cx="1451861" cy="836573"/>
          </a:xfrm>
          <a:custGeom>
            <a:avLst/>
            <a:gdLst>
              <a:gd name="T0" fmla="*/ 197 w 593"/>
              <a:gd name="T1" fmla="*/ 0 h 342"/>
              <a:gd name="T2" fmla="*/ 0 w 593"/>
              <a:gd name="T3" fmla="*/ 342 h 342"/>
              <a:gd name="T4" fmla="*/ 593 w 593"/>
              <a:gd name="T5" fmla="*/ 342 h 342"/>
              <a:gd name="T6" fmla="*/ 397 w 593"/>
              <a:gd name="T7" fmla="*/ 4 h 342"/>
              <a:gd name="T8" fmla="*/ 301 w 593"/>
              <a:gd name="T9" fmla="*/ 23 h 342"/>
              <a:gd name="T10" fmla="*/ 197 w 593"/>
              <a:gd name="T11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197" y="0"/>
                </a:moveTo>
                <a:cubicBezTo>
                  <a:pt x="0" y="342"/>
                  <a:pt x="0" y="342"/>
                  <a:pt x="0" y="342"/>
                </a:cubicBezTo>
                <a:cubicBezTo>
                  <a:pt x="593" y="342"/>
                  <a:pt x="593" y="342"/>
                  <a:pt x="593" y="342"/>
                </a:cubicBezTo>
                <a:cubicBezTo>
                  <a:pt x="397" y="4"/>
                  <a:pt x="397" y="4"/>
                  <a:pt x="397" y="4"/>
                </a:cubicBezTo>
                <a:cubicBezTo>
                  <a:pt x="370" y="17"/>
                  <a:pt x="335" y="23"/>
                  <a:pt x="301" y="23"/>
                </a:cubicBezTo>
                <a:cubicBezTo>
                  <a:pt x="265" y="23"/>
                  <a:pt x="229" y="16"/>
                  <a:pt x="197" y="0"/>
                </a:cubicBezTo>
                <a:close/>
              </a:path>
            </a:pathLst>
          </a:custGeom>
          <a:solidFill>
            <a:srgbClr val="98A4A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6" name="TextBox 125"/>
          <p:cNvSpPr txBox="1"/>
          <p:nvPr/>
        </p:nvSpPr>
        <p:spPr>
          <a:xfrm>
            <a:off x="8192279" y="18345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27" name="TextBox 126"/>
          <p:cNvSpPr txBox="1"/>
          <p:nvPr/>
        </p:nvSpPr>
        <p:spPr>
          <a:xfrm>
            <a:off x="9022013" y="23763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9022013" y="32569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29" name="TextBox 128"/>
          <p:cNvSpPr txBox="1"/>
          <p:nvPr/>
        </p:nvSpPr>
        <p:spPr>
          <a:xfrm>
            <a:off x="8192279" y="38495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7303279" y="327110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303279" y="2379357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3130182798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Hexágono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28967AB-0B2F-C748-92D3-4F6ED84BF265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78</a:t>
            </a:fld>
            <a:endParaRPr lang="en-US" dirty="0"/>
          </a:p>
        </p:txBody>
      </p:sp>
      <p:sp>
        <p:nvSpPr>
          <p:cNvPr id="57" name="Rectangle 56"/>
          <p:cNvSpPr/>
          <p:nvPr/>
        </p:nvSpPr>
        <p:spPr>
          <a:xfrm>
            <a:off x="842801" y="4885267"/>
            <a:ext cx="169334" cy="1693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1160053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A</a:t>
            </a:r>
          </a:p>
        </p:txBody>
      </p:sp>
      <p:sp>
        <p:nvSpPr>
          <p:cNvPr id="59" name="Rectangle 58"/>
          <p:cNvSpPr/>
          <p:nvPr/>
        </p:nvSpPr>
        <p:spPr>
          <a:xfrm>
            <a:off x="842801" y="5266267"/>
            <a:ext cx="169334" cy="169334"/>
          </a:xfrm>
          <a:prstGeom prst="rect">
            <a:avLst/>
          </a:prstGeom>
          <a:solidFill>
            <a:schemeClr val="accent2">
              <a:alpha val="81961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160053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B</a:t>
            </a:r>
          </a:p>
        </p:txBody>
      </p:sp>
      <p:sp>
        <p:nvSpPr>
          <p:cNvPr id="61" name="Rectangle 60"/>
          <p:cNvSpPr/>
          <p:nvPr/>
        </p:nvSpPr>
        <p:spPr>
          <a:xfrm>
            <a:off x="2405282" y="4885267"/>
            <a:ext cx="169334" cy="169334"/>
          </a:xfrm>
          <a:prstGeom prst="rect">
            <a:avLst/>
          </a:prstGeom>
          <a:solidFill>
            <a:schemeClr val="accent2">
              <a:alpha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722534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C</a:t>
            </a:r>
          </a:p>
        </p:txBody>
      </p:sp>
      <p:sp>
        <p:nvSpPr>
          <p:cNvPr id="63" name="Rectangle 62"/>
          <p:cNvSpPr/>
          <p:nvPr/>
        </p:nvSpPr>
        <p:spPr>
          <a:xfrm>
            <a:off x="2405282" y="5266267"/>
            <a:ext cx="169334" cy="169334"/>
          </a:xfrm>
          <a:prstGeom prst="rect">
            <a:avLst/>
          </a:prstGeom>
          <a:solidFill>
            <a:schemeClr val="accent2">
              <a:alpha val="45098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2722534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D</a:t>
            </a:r>
          </a:p>
        </p:txBody>
      </p:sp>
      <p:sp>
        <p:nvSpPr>
          <p:cNvPr id="65" name="Rectangle 64"/>
          <p:cNvSpPr/>
          <p:nvPr/>
        </p:nvSpPr>
        <p:spPr>
          <a:xfrm>
            <a:off x="4060266" y="4885267"/>
            <a:ext cx="169334" cy="169334"/>
          </a:xfrm>
          <a:prstGeom prst="rect">
            <a:avLst/>
          </a:prstGeom>
          <a:solidFill>
            <a:schemeClr val="accent2">
              <a:alpha val="29804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377518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E</a:t>
            </a:r>
          </a:p>
        </p:txBody>
      </p:sp>
      <p:sp>
        <p:nvSpPr>
          <p:cNvPr id="67" name="Rectangle 66"/>
          <p:cNvSpPr/>
          <p:nvPr/>
        </p:nvSpPr>
        <p:spPr>
          <a:xfrm>
            <a:off x="4060266" y="5266267"/>
            <a:ext cx="169334" cy="169334"/>
          </a:xfrm>
          <a:prstGeom prst="rect">
            <a:avLst/>
          </a:prstGeom>
          <a:solidFill>
            <a:schemeClr val="accent2">
              <a:alpha val="14902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4377518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F</a:t>
            </a:r>
          </a:p>
        </p:txBody>
      </p:sp>
      <p:sp>
        <p:nvSpPr>
          <p:cNvPr id="118" name="Line 20"/>
          <p:cNvSpPr>
            <a:spLocks noChangeShapeType="1"/>
          </p:cNvSpPr>
          <p:nvPr/>
        </p:nvSpPr>
        <p:spPr bwMode="auto">
          <a:xfrm>
            <a:off x="2528799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119" name="Line 21"/>
          <p:cNvSpPr>
            <a:spLocks noChangeShapeType="1"/>
          </p:cNvSpPr>
          <p:nvPr/>
        </p:nvSpPr>
        <p:spPr bwMode="auto">
          <a:xfrm>
            <a:off x="2528799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120" name="Freeform 22"/>
          <p:cNvSpPr>
            <a:spLocks/>
          </p:cNvSpPr>
          <p:nvPr/>
        </p:nvSpPr>
        <p:spPr bwMode="auto">
          <a:xfrm>
            <a:off x="3292511" y="1659898"/>
            <a:ext cx="1222479" cy="1257558"/>
          </a:xfrm>
          <a:custGeom>
            <a:avLst/>
            <a:gdLst>
              <a:gd name="T0" fmla="*/ 89 w 500"/>
              <a:gd name="T1" fmla="*/ 514 h 514"/>
              <a:gd name="T2" fmla="*/ 500 w 500"/>
              <a:gd name="T3" fmla="*/ 514 h 514"/>
              <a:gd name="T4" fmla="*/ 203 w 500"/>
              <a:gd name="T5" fmla="*/ 0 h 514"/>
              <a:gd name="T6" fmla="*/ 0 w 500"/>
              <a:gd name="T7" fmla="*/ 352 h 514"/>
              <a:gd name="T8" fmla="*/ 89 w 500"/>
              <a:gd name="T9" fmla="*/ 514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4">
                <a:moveTo>
                  <a:pt x="89" y="514"/>
                </a:moveTo>
                <a:cubicBezTo>
                  <a:pt x="500" y="514"/>
                  <a:pt x="500" y="514"/>
                  <a:pt x="500" y="514"/>
                </a:cubicBezTo>
                <a:cubicBezTo>
                  <a:pt x="203" y="0"/>
                  <a:pt x="203" y="0"/>
                  <a:pt x="203" y="0"/>
                </a:cubicBezTo>
                <a:cubicBezTo>
                  <a:pt x="0" y="352"/>
                  <a:pt x="0" y="352"/>
                  <a:pt x="0" y="352"/>
                </a:cubicBezTo>
                <a:cubicBezTo>
                  <a:pt x="51" y="391"/>
                  <a:pt x="84" y="450"/>
                  <a:pt x="89" y="514"/>
                </a:cubicBezTo>
                <a:close/>
              </a:path>
            </a:pathLst>
          </a:custGeom>
          <a:solidFill>
            <a:schemeClr val="accent2">
              <a:alpha val="85098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121" name="Freeform 23"/>
          <p:cNvSpPr>
            <a:spLocks/>
          </p:cNvSpPr>
          <p:nvPr/>
        </p:nvSpPr>
        <p:spPr bwMode="auto">
          <a:xfrm>
            <a:off x="3292511" y="3009210"/>
            <a:ext cx="1222479" cy="1257558"/>
          </a:xfrm>
          <a:custGeom>
            <a:avLst/>
            <a:gdLst>
              <a:gd name="T0" fmla="*/ 500 w 500"/>
              <a:gd name="T1" fmla="*/ 0 h 515"/>
              <a:gd name="T2" fmla="*/ 89 w 500"/>
              <a:gd name="T3" fmla="*/ 0 h 515"/>
              <a:gd name="T4" fmla="*/ 0 w 500"/>
              <a:gd name="T5" fmla="*/ 162 h 515"/>
              <a:gd name="T6" fmla="*/ 203 w 500"/>
              <a:gd name="T7" fmla="*/ 515 h 515"/>
              <a:gd name="T8" fmla="*/ 500 w 500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5">
                <a:moveTo>
                  <a:pt x="500" y="0"/>
                </a:moveTo>
                <a:cubicBezTo>
                  <a:pt x="89" y="0"/>
                  <a:pt x="89" y="0"/>
                  <a:pt x="89" y="0"/>
                </a:cubicBezTo>
                <a:cubicBezTo>
                  <a:pt x="84" y="66"/>
                  <a:pt x="51" y="124"/>
                  <a:pt x="0" y="162"/>
                </a:cubicBezTo>
                <a:cubicBezTo>
                  <a:pt x="203" y="515"/>
                  <a:pt x="203" y="515"/>
                  <a:pt x="203" y="515"/>
                </a:cubicBezTo>
                <a:lnTo>
                  <a:pt x="500" y="0"/>
                </a:lnTo>
                <a:close/>
              </a:path>
            </a:pathLst>
          </a:custGeom>
          <a:solidFill>
            <a:schemeClr val="accent2">
              <a:alpha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122" name="Freeform 24"/>
          <p:cNvSpPr>
            <a:spLocks/>
          </p:cNvSpPr>
          <p:nvPr/>
        </p:nvSpPr>
        <p:spPr bwMode="auto">
          <a:xfrm>
            <a:off x="1438554" y="1659898"/>
            <a:ext cx="1217081" cy="1257558"/>
          </a:xfrm>
          <a:custGeom>
            <a:avLst/>
            <a:gdLst>
              <a:gd name="T0" fmla="*/ 498 w 498"/>
              <a:gd name="T1" fmla="*/ 352 h 514"/>
              <a:gd name="T2" fmla="*/ 297 w 498"/>
              <a:gd name="T3" fmla="*/ 0 h 514"/>
              <a:gd name="T4" fmla="*/ 0 w 498"/>
              <a:gd name="T5" fmla="*/ 514 h 514"/>
              <a:gd name="T6" fmla="*/ 408 w 498"/>
              <a:gd name="T7" fmla="*/ 514 h 514"/>
              <a:gd name="T8" fmla="*/ 498 w 498"/>
              <a:gd name="T9" fmla="*/ 352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4">
                <a:moveTo>
                  <a:pt x="498" y="352"/>
                </a:moveTo>
                <a:cubicBezTo>
                  <a:pt x="297" y="0"/>
                  <a:pt x="297" y="0"/>
                  <a:pt x="297" y="0"/>
                </a:cubicBezTo>
                <a:cubicBezTo>
                  <a:pt x="0" y="514"/>
                  <a:pt x="0" y="514"/>
                  <a:pt x="0" y="514"/>
                </a:cubicBezTo>
                <a:cubicBezTo>
                  <a:pt x="408" y="514"/>
                  <a:pt x="408" y="514"/>
                  <a:pt x="408" y="514"/>
                </a:cubicBezTo>
                <a:cubicBezTo>
                  <a:pt x="415" y="450"/>
                  <a:pt x="447" y="391"/>
                  <a:pt x="498" y="352"/>
                </a:cubicBezTo>
                <a:close/>
              </a:path>
            </a:pathLst>
          </a:custGeom>
          <a:solidFill>
            <a:schemeClr val="accent2">
              <a:alpha val="14902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123" name="Freeform 25"/>
          <p:cNvSpPr>
            <a:spLocks/>
          </p:cNvSpPr>
          <p:nvPr/>
        </p:nvSpPr>
        <p:spPr bwMode="auto">
          <a:xfrm>
            <a:off x="1438554" y="3009210"/>
            <a:ext cx="1217081" cy="1257558"/>
          </a:xfrm>
          <a:custGeom>
            <a:avLst/>
            <a:gdLst>
              <a:gd name="T0" fmla="*/ 408 w 498"/>
              <a:gd name="T1" fmla="*/ 0 h 515"/>
              <a:gd name="T2" fmla="*/ 0 w 498"/>
              <a:gd name="T3" fmla="*/ 0 h 515"/>
              <a:gd name="T4" fmla="*/ 297 w 498"/>
              <a:gd name="T5" fmla="*/ 515 h 515"/>
              <a:gd name="T6" fmla="*/ 498 w 498"/>
              <a:gd name="T7" fmla="*/ 162 h 515"/>
              <a:gd name="T8" fmla="*/ 408 w 498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5">
                <a:moveTo>
                  <a:pt x="408" y="0"/>
                </a:moveTo>
                <a:cubicBezTo>
                  <a:pt x="0" y="0"/>
                  <a:pt x="0" y="0"/>
                  <a:pt x="0" y="0"/>
                </a:cubicBezTo>
                <a:cubicBezTo>
                  <a:pt x="297" y="515"/>
                  <a:pt x="297" y="515"/>
                  <a:pt x="297" y="515"/>
                </a:cubicBezTo>
                <a:cubicBezTo>
                  <a:pt x="498" y="162"/>
                  <a:pt x="498" y="162"/>
                  <a:pt x="498" y="162"/>
                </a:cubicBezTo>
                <a:cubicBezTo>
                  <a:pt x="447" y="124"/>
                  <a:pt x="415" y="66"/>
                  <a:pt x="408" y="0"/>
                </a:cubicBezTo>
                <a:close/>
              </a:path>
            </a:pathLst>
          </a:custGeom>
          <a:solidFill>
            <a:schemeClr val="accent2">
              <a:alpha val="29804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124" name="Freeform 26"/>
          <p:cNvSpPr>
            <a:spLocks/>
          </p:cNvSpPr>
          <p:nvPr/>
        </p:nvSpPr>
        <p:spPr bwMode="auto">
          <a:xfrm>
            <a:off x="2253539" y="1632912"/>
            <a:ext cx="1451861" cy="836573"/>
          </a:xfrm>
          <a:custGeom>
            <a:avLst/>
            <a:gdLst>
              <a:gd name="T0" fmla="*/ 397 w 593"/>
              <a:gd name="T1" fmla="*/ 338 h 342"/>
              <a:gd name="T2" fmla="*/ 593 w 593"/>
              <a:gd name="T3" fmla="*/ 0 h 342"/>
              <a:gd name="T4" fmla="*/ 0 w 593"/>
              <a:gd name="T5" fmla="*/ 0 h 342"/>
              <a:gd name="T6" fmla="*/ 197 w 593"/>
              <a:gd name="T7" fmla="*/ 342 h 342"/>
              <a:gd name="T8" fmla="*/ 301 w 593"/>
              <a:gd name="T9" fmla="*/ 316 h 342"/>
              <a:gd name="T10" fmla="*/ 397 w 593"/>
              <a:gd name="T11" fmla="*/ 338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397" y="338"/>
                </a:moveTo>
                <a:cubicBezTo>
                  <a:pt x="593" y="0"/>
                  <a:pt x="593" y="0"/>
                  <a:pt x="593" y="0"/>
                </a:cubicBezTo>
                <a:cubicBezTo>
                  <a:pt x="0" y="0"/>
                  <a:pt x="0" y="0"/>
                  <a:pt x="0" y="0"/>
                </a:cubicBezTo>
                <a:cubicBezTo>
                  <a:pt x="197" y="342"/>
                  <a:pt x="197" y="342"/>
                  <a:pt x="197" y="342"/>
                </a:cubicBezTo>
                <a:cubicBezTo>
                  <a:pt x="229" y="326"/>
                  <a:pt x="265" y="316"/>
                  <a:pt x="301" y="316"/>
                </a:cubicBezTo>
                <a:cubicBezTo>
                  <a:pt x="335" y="316"/>
                  <a:pt x="370" y="324"/>
                  <a:pt x="397" y="33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125" name="Freeform 27"/>
          <p:cNvSpPr>
            <a:spLocks/>
          </p:cNvSpPr>
          <p:nvPr/>
        </p:nvSpPr>
        <p:spPr bwMode="auto">
          <a:xfrm>
            <a:off x="2253539" y="3457181"/>
            <a:ext cx="1451861" cy="836573"/>
          </a:xfrm>
          <a:custGeom>
            <a:avLst/>
            <a:gdLst>
              <a:gd name="T0" fmla="*/ 197 w 593"/>
              <a:gd name="T1" fmla="*/ 0 h 342"/>
              <a:gd name="T2" fmla="*/ 0 w 593"/>
              <a:gd name="T3" fmla="*/ 342 h 342"/>
              <a:gd name="T4" fmla="*/ 593 w 593"/>
              <a:gd name="T5" fmla="*/ 342 h 342"/>
              <a:gd name="T6" fmla="*/ 397 w 593"/>
              <a:gd name="T7" fmla="*/ 4 h 342"/>
              <a:gd name="T8" fmla="*/ 301 w 593"/>
              <a:gd name="T9" fmla="*/ 23 h 342"/>
              <a:gd name="T10" fmla="*/ 197 w 593"/>
              <a:gd name="T11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197" y="0"/>
                </a:moveTo>
                <a:cubicBezTo>
                  <a:pt x="0" y="342"/>
                  <a:pt x="0" y="342"/>
                  <a:pt x="0" y="342"/>
                </a:cubicBezTo>
                <a:cubicBezTo>
                  <a:pt x="593" y="342"/>
                  <a:pt x="593" y="342"/>
                  <a:pt x="593" y="342"/>
                </a:cubicBezTo>
                <a:cubicBezTo>
                  <a:pt x="397" y="4"/>
                  <a:pt x="397" y="4"/>
                  <a:pt x="397" y="4"/>
                </a:cubicBezTo>
                <a:cubicBezTo>
                  <a:pt x="370" y="17"/>
                  <a:pt x="335" y="23"/>
                  <a:pt x="301" y="23"/>
                </a:cubicBezTo>
                <a:cubicBezTo>
                  <a:pt x="265" y="23"/>
                  <a:pt x="229" y="16"/>
                  <a:pt x="197" y="0"/>
                </a:cubicBezTo>
                <a:close/>
              </a:path>
            </a:pathLst>
          </a:custGeom>
          <a:solidFill>
            <a:schemeClr val="accent2">
              <a:alpha val="45098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2502244" y="18345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27" name="TextBox 126"/>
          <p:cNvSpPr txBox="1"/>
          <p:nvPr/>
        </p:nvSpPr>
        <p:spPr>
          <a:xfrm>
            <a:off x="3331978" y="23763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3331978" y="32569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29" name="TextBox 128"/>
          <p:cNvSpPr txBox="1"/>
          <p:nvPr/>
        </p:nvSpPr>
        <p:spPr>
          <a:xfrm>
            <a:off x="2502244" y="38495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1613244" y="327110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1613244" y="2379357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374475887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Line 20"/>
          <p:cNvSpPr>
            <a:spLocks noChangeShapeType="1"/>
          </p:cNvSpPr>
          <p:nvPr/>
        </p:nvSpPr>
        <p:spPr bwMode="auto">
          <a:xfrm>
            <a:off x="2498957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9" name="Line 21"/>
          <p:cNvSpPr>
            <a:spLocks noChangeShapeType="1"/>
          </p:cNvSpPr>
          <p:nvPr/>
        </p:nvSpPr>
        <p:spPr bwMode="auto">
          <a:xfrm>
            <a:off x="2498957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0" name="Freeform 22"/>
          <p:cNvSpPr>
            <a:spLocks/>
          </p:cNvSpPr>
          <p:nvPr/>
        </p:nvSpPr>
        <p:spPr bwMode="auto">
          <a:xfrm>
            <a:off x="3262669" y="1659898"/>
            <a:ext cx="1222479" cy="1257558"/>
          </a:xfrm>
          <a:custGeom>
            <a:avLst/>
            <a:gdLst>
              <a:gd name="T0" fmla="*/ 89 w 500"/>
              <a:gd name="T1" fmla="*/ 514 h 514"/>
              <a:gd name="T2" fmla="*/ 500 w 500"/>
              <a:gd name="T3" fmla="*/ 514 h 514"/>
              <a:gd name="T4" fmla="*/ 203 w 500"/>
              <a:gd name="T5" fmla="*/ 0 h 514"/>
              <a:gd name="T6" fmla="*/ 0 w 500"/>
              <a:gd name="T7" fmla="*/ 352 h 514"/>
              <a:gd name="T8" fmla="*/ 89 w 500"/>
              <a:gd name="T9" fmla="*/ 514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4">
                <a:moveTo>
                  <a:pt x="89" y="514"/>
                </a:moveTo>
                <a:cubicBezTo>
                  <a:pt x="500" y="514"/>
                  <a:pt x="500" y="514"/>
                  <a:pt x="500" y="514"/>
                </a:cubicBezTo>
                <a:cubicBezTo>
                  <a:pt x="203" y="0"/>
                  <a:pt x="203" y="0"/>
                  <a:pt x="203" y="0"/>
                </a:cubicBezTo>
                <a:cubicBezTo>
                  <a:pt x="0" y="352"/>
                  <a:pt x="0" y="352"/>
                  <a:pt x="0" y="352"/>
                </a:cubicBezTo>
                <a:cubicBezTo>
                  <a:pt x="51" y="391"/>
                  <a:pt x="84" y="450"/>
                  <a:pt x="89" y="514"/>
                </a:cubicBezTo>
                <a:close/>
              </a:path>
            </a:pathLst>
          </a:custGeom>
          <a:solidFill>
            <a:srgbClr val="E4E829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1" name="Freeform 23"/>
          <p:cNvSpPr>
            <a:spLocks/>
          </p:cNvSpPr>
          <p:nvPr/>
        </p:nvSpPr>
        <p:spPr bwMode="auto">
          <a:xfrm>
            <a:off x="3262669" y="3009210"/>
            <a:ext cx="1222479" cy="1257558"/>
          </a:xfrm>
          <a:custGeom>
            <a:avLst/>
            <a:gdLst>
              <a:gd name="T0" fmla="*/ 500 w 500"/>
              <a:gd name="T1" fmla="*/ 0 h 515"/>
              <a:gd name="T2" fmla="*/ 89 w 500"/>
              <a:gd name="T3" fmla="*/ 0 h 515"/>
              <a:gd name="T4" fmla="*/ 0 w 500"/>
              <a:gd name="T5" fmla="*/ 162 h 515"/>
              <a:gd name="T6" fmla="*/ 203 w 500"/>
              <a:gd name="T7" fmla="*/ 515 h 515"/>
              <a:gd name="T8" fmla="*/ 500 w 500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5">
                <a:moveTo>
                  <a:pt x="500" y="0"/>
                </a:moveTo>
                <a:cubicBezTo>
                  <a:pt x="89" y="0"/>
                  <a:pt x="89" y="0"/>
                  <a:pt x="89" y="0"/>
                </a:cubicBezTo>
                <a:cubicBezTo>
                  <a:pt x="84" y="66"/>
                  <a:pt x="51" y="124"/>
                  <a:pt x="0" y="162"/>
                </a:cubicBezTo>
                <a:cubicBezTo>
                  <a:pt x="203" y="515"/>
                  <a:pt x="203" y="515"/>
                  <a:pt x="203" y="515"/>
                </a:cubicBezTo>
                <a:lnTo>
                  <a:pt x="500" y="0"/>
                </a:ln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2" name="Freeform 24"/>
          <p:cNvSpPr>
            <a:spLocks/>
          </p:cNvSpPr>
          <p:nvPr/>
        </p:nvSpPr>
        <p:spPr bwMode="auto">
          <a:xfrm>
            <a:off x="1408712" y="1659898"/>
            <a:ext cx="1217081" cy="1257558"/>
          </a:xfrm>
          <a:custGeom>
            <a:avLst/>
            <a:gdLst>
              <a:gd name="T0" fmla="*/ 498 w 498"/>
              <a:gd name="T1" fmla="*/ 352 h 514"/>
              <a:gd name="T2" fmla="*/ 297 w 498"/>
              <a:gd name="T3" fmla="*/ 0 h 514"/>
              <a:gd name="T4" fmla="*/ 0 w 498"/>
              <a:gd name="T5" fmla="*/ 514 h 514"/>
              <a:gd name="T6" fmla="*/ 408 w 498"/>
              <a:gd name="T7" fmla="*/ 514 h 514"/>
              <a:gd name="T8" fmla="*/ 498 w 498"/>
              <a:gd name="T9" fmla="*/ 352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4">
                <a:moveTo>
                  <a:pt x="498" y="352"/>
                </a:moveTo>
                <a:cubicBezTo>
                  <a:pt x="297" y="0"/>
                  <a:pt x="297" y="0"/>
                  <a:pt x="297" y="0"/>
                </a:cubicBezTo>
                <a:cubicBezTo>
                  <a:pt x="0" y="514"/>
                  <a:pt x="0" y="514"/>
                  <a:pt x="0" y="514"/>
                </a:cubicBezTo>
                <a:cubicBezTo>
                  <a:pt x="408" y="514"/>
                  <a:pt x="408" y="514"/>
                  <a:pt x="408" y="514"/>
                </a:cubicBezTo>
                <a:cubicBezTo>
                  <a:pt x="415" y="450"/>
                  <a:pt x="447" y="391"/>
                  <a:pt x="498" y="352"/>
                </a:cubicBezTo>
                <a:close/>
              </a:path>
            </a:pathLst>
          </a:custGeom>
          <a:solidFill>
            <a:schemeClr val="tx1">
              <a:alpha val="50196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25"/>
          <p:cNvSpPr>
            <a:spLocks/>
          </p:cNvSpPr>
          <p:nvPr/>
        </p:nvSpPr>
        <p:spPr bwMode="auto">
          <a:xfrm>
            <a:off x="1408712" y="3009210"/>
            <a:ext cx="1217081" cy="1257558"/>
          </a:xfrm>
          <a:custGeom>
            <a:avLst/>
            <a:gdLst>
              <a:gd name="T0" fmla="*/ 408 w 498"/>
              <a:gd name="T1" fmla="*/ 0 h 515"/>
              <a:gd name="T2" fmla="*/ 0 w 498"/>
              <a:gd name="T3" fmla="*/ 0 h 515"/>
              <a:gd name="T4" fmla="*/ 297 w 498"/>
              <a:gd name="T5" fmla="*/ 515 h 515"/>
              <a:gd name="T6" fmla="*/ 498 w 498"/>
              <a:gd name="T7" fmla="*/ 162 h 515"/>
              <a:gd name="T8" fmla="*/ 408 w 498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5">
                <a:moveTo>
                  <a:pt x="408" y="0"/>
                </a:moveTo>
                <a:cubicBezTo>
                  <a:pt x="0" y="0"/>
                  <a:pt x="0" y="0"/>
                  <a:pt x="0" y="0"/>
                </a:cubicBezTo>
                <a:cubicBezTo>
                  <a:pt x="297" y="515"/>
                  <a:pt x="297" y="515"/>
                  <a:pt x="297" y="515"/>
                </a:cubicBezTo>
                <a:cubicBezTo>
                  <a:pt x="498" y="162"/>
                  <a:pt x="498" y="162"/>
                  <a:pt x="498" y="162"/>
                </a:cubicBezTo>
                <a:cubicBezTo>
                  <a:pt x="447" y="124"/>
                  <a:pt x="415" y="66"/>
                  <a:pt x="40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4" name="Freeform 26"/>
          <p:cNvSpPr>
            <a:spLocks/>
          </p:cNvSpPr>
          <p:nvPr/>
        </p:nvSpPr>
        <p:spPr bwMode="auto">
          <a:xfrm>
            <a:off x="2223697" y="1632912"/>
            <a:ext cx="1451861" cy="836573"/>
          </a:xfrm>
          <a:custGeom>
            <a:avLst/>
            <a:gdLst>
              <a:gd name="T0" fmla="*/ 397 w 593"/>
              <a:gd name="T1" fmla="*/ 338 h 342"/>
              <a:gd name="T2" fmla="*/ 593 w 593"/>
              <a:gd name="T3" fmla="*/ 0 h 342"/>
              <a:gd name="T4" fmla="*/ 0 w 593"/>
              <a:gd name="T5" fmla="*/ 0 h 342"/>
              <a:gd name="T6" fmla="*/ 197 w 593"/>
              <a:gd name="T7" fmla="*/ 342 h 342"/>
              <a:gd name="T8" fmla="*/ 301 w 593"/>
              <a:gd name="T9" fmla="*/ 316 h 342"/>
              <a:gd name="T10" fmla="*/ 397 w 593"/>
              <a:gd name="T11" fmla="*/ 338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397" y="338"/>
                </a:moveTo>
                <a:cubicBezTo>
                  <a:pt x="593" y="0"/>
                  <a:pt x="593" y="0"/>
                  <a:pt x="593" y="0"/>
                </a:cubicBezTo>
                <a:cubicBezTo>
                  <a:pt x="0" y="0"/>
                  <a:pt x="0" y="0"/>
                  <a:pt x="0" y="0"/>
                </a:cubicBezTo>
                <a:cubicBezTo>
                  <a:pt x="197" y="342"/>
                  <a:pt x="197" y="342"/>
                  <a:pt x="197" y="342"/>
                </a:cubicBezTo>
                <a:cubicBezTo>
                  <a:pt x="229" y="326"/>
                  <a:pt x="265" y="316"/>
                  <a:pt x="301" y="316"/>
                </a:cubicBezTo>
                <a:cubicBezTo>
                  <a:pt x="335" y="316"/>
                  <a:pt x="370" y="324"/>
                  <a:pt x="397" y="338"/>
                </a:cubicBez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5" name="Freeform 27"/>
          <p:cNvSpPr>
            <a:spLocks/>
          </p:cNvSpPr>
          <p:nvPr/>
        </p:nvSpPr>
        <p:spPr bwMode="auto">
          <a:xfrm>
            <a:off x="2223697" y="3457181"/>
            <a:ext cx="1451861" cy="836573"/>
          </a:xfrm>
          <a:custGeom>
            <a:avLst/>
            <a:gdLst>
              <a:gd name="T0" fmla="*/ 197 w 593"/>
              <a:gd name="T1" fmla="*/ 0 h 342"/>
              <a:gd name="T2" fmla="*/ 0 w 593"/>
              <a:gd name="T3" fmla="*/ 342 h 342"/>
              <a:gd name="T4" fmla="*/ 593 w 593"/>
              <a:gd name="T5" fmla="*/ 342 h 342"/>
              <a:gd name="T6" fmla="*/ 397 w 593"/>
              <a:gd name="T7" fmla="*/ 4 h 342"/>
              <a:gd name="T8" fmla="*/ 301 w 593"/>
              <a:gd name="T9" fmla="*/ 23 h 342"/>
              <a:gd name="T10" fmla="*/ 197 w 593"/>
              <a:gd name="T11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197" y="0"/>
                </a:moveTo>
                <a:cubicBezTo>
                  <a:pt x="0" y="342"/>
                  <a:pt x="0" y="342"/>
                  <a:pt x="0" y="342"/>
                </a:cubicBezTo>
                <a:cubicBezTo>
                  <a:pt x="593" y="342"/>
                  <a:pt x="593" y="342"/>
                  <a:pt x="593" y="342"/>
                </a:cubicBezTo>
                <a:cubicBezTo>
                  <a:pt x="397" y="4"/>
                  <a:pt x="397" y="4"/>
                  <a:pt x="397" y="4"/>
                </a:cubicBezTo>
                <a:cubicBezTo>
                  <a:pt x="370" y="17"/>
                  <a:pt x="335" y="23"/>
                  <a:pt x="301" y="23"/>
                </a:cubicBezTo>
                <a:cubicBezTo>
                  <a:pt x="265" y="23"/>
                  <a:pt x="229" y="16"/>
                  <a:pt x="197" y="0"/>
                </a:cubicBezTo>
                <a:close/>
              </a:path>
            </a:pathLst>
          </a:custGeom>
          <a:solidFill>
            <a:srgbClr val="A6A088">
              <a:alpha val="50196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rgbClr val="ED8B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Hexágono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6E5EE74-40EF-F740-928B-E6CE2B25A69F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79</a:t>
            </a:fld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2472402" y="18345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302136" y="23763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302136" y="32569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2472402" y="38495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583402" y="327110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583402" y="2379357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7" name="Rectangle 6"/>
          <p:cNvSpPr/>
          <p:nvPr/>
        </p:nvSpPr>
        <p:spPr>
          <a:xfrm>
            <a:off x="843236" y="4885267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1160488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40" name="Rectangle 39"/>
          <p:cNvSpPr/>
          <p:nvPr/>
        </p:nvSpPr>
        <p:spPr>
          <a:xfrm>
            <a:off x="843236" y="5266267"/>
            <a:ext cx="169334" cy="169334"/>
          </a:xfrm>
          <a:prstGeom prst="rect">
            <a:avLst/>
          </a:prstGeom>
          <a:solidFill>
            <a:srgbClr val="E4E829">
              <a:alpha val="50196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1160488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42" name="Rectangle 41"/>
          <p:cNvSpPr/>
          <p:nvPr/>
        </p:nvSpPr>
        <p:spPr>
          <a:xfrm>
            <a:off x="2405717" y="4885267"/>
            <a:ext cx="169334" cy="169334"/>
          </a:xfrm>
          <a:prstGeom prst="rect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xtBox 42"/>
          <p:cNvSpPr txBox="1"/>
          <p:nvPr/>
        </p:nvSpPr>
        <p:spPr>
          <a:xfrm>
            <a:off x="2722969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44" name="Rectangle 43"/>
          <p:cNvSpPr/>
          <p:nvPr/>
        </p:nvSpPr>
        <p:spPr>
          <a:xfrm>
            <a:off x="2405717" y="5266267"/>
            <a:ext cx="169334" cy="169334"/>
          </a:xfrm>
          <a:prstGeom prst="rect">
            <a:avLst/>
          </a:prstGeom>
          <a:solidFill>
            <a:srgbClr val="A6A088">
              <a:alpha val="50196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TextBox 44"/>
          <p:cNvSpPr txBox="1"/>
          <p:nvPr/>
        </p:nvSpPr>
        <p:spPr>
          <a:xfrm>
            <a:off x="2722969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46" name="Rectangle 45"/>
          <p:cNvSpPr/>
          <p:nvPr/>
        </p:nvSpPr>
        <p:spPr>
          <a:xfrm>
            <a:off x="4060701" y="4885267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Box 46"/>
          <p:cNvSpPr txBox="1"/>
          <p:nvPr/>
        </p:nvSpPr>
        <p:spPr>
          <a:xfrm>
            <a:off x="4377953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E</a:t>
            </a:r>
          </a:p>
        </p:txBody>
      </p:sp>
      <p:sp>
        <p:nvSpPr>
          <p:cNvPr id="48" name="Rectangle 47"/>
          <p:cNvSpPr/>
          <p:nvPr/>
        </p:nvSpPr>
        <p:spPr>
          <a:xfrm>
            <a:off x="4060701" y="5266267"/>
            <a:ext cx="169334" cy="169334"/>
          </a:xfrm>
          <a:prstGeom prst="rect">
            <a:avLst/>
          </a:prstGeom>
          <a:solidFill>
            <a:schemeClr val="tx1">
              <a:alpha val="50196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TextBox 48"/>
          <p:cNvSpPr txBox="1"/>
          <p:nvPr/>
        </p:nvSpPr>
        <p:spPr>
          <a:xfrm>
            <a:off x="4377953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F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532836" y="4885267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6850088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532836" y="5266267"/>
            <a:ext cx="169334" cy="169334"/>
          </a:xfrm>
          <a:prstGeom prst="rect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extBox 59"/>
          <p:cNvSpPr txBox="1"/>
          <p:nvPr/>
        </p:nvSpPr>
        <p:spPr>
          <a:xfrm>
            <a:off x="6850088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61" name="Rectangle 60"/>
          <p:cNvSpPr/>
          <p:nvPr/>
        </p:nvSpPr>
        <p:spPr>
          <a:xfrm>
            <a:off x="8095317" y="4885267"/>
            <a:ext cx="169334" cy="169334"/>
          </a:xfrm>
          <a:prstGeom prst="rect">
            <a:avLst/>
          </a:prstGeom>
          <a:solidFill>
            <a:srgbClr val="7B685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TextBox 61"/>
          <p:cNvSpPr txBox="1"/>
          <p:nvPr/>
        </p:nvSpPr>
        <p:spPr>
          <a:xfrm>
            <a:off x="8412569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63" name="Rectangle 62"/>
          <p:cNvSpPr/>
          <p:nvPr/>
        </p:nvSpPr>
        <p:spPr>
          <a:xfrm>
            <a:off x="8095317" y="5266267"/>
            <a:ext cx="169334" cy="169334"/>
          </a:xfrm>
          <a:prstGeom prst="rect">
            <a:avLst/>
          </a:prstGeom>
          <a:solidFill>
            <a:srgbClr val="77869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/>
          <p:cNvSpPr txBox="1"/>
          <p:nvPr/>
        </p:nvSpPr>
        <p:spPr>
          <a:xfrm>
            <a:off x="8412569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65" name="Rectangle 64"/>
          <p:cNvSpPr/>
          <p:nvPr/>
        </p:nvSpPr>
        <p:spPr>
          <a:xfrm>
            <a:off x="9750301" y="4885267"/>
            <a:ext cx="169334" cy="169334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TextBox 65"/>
          <p:cNvSpPr txBox="1"/>
          <p:nvPr/>
        </p:nvSpPr>
        <p:spPr>
          <a:xfrm>
            <a:off x="10067553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E</a:t>
            </a:r>
          </a:p>
        </p:txBody>
      </p:sp>
      <p:sp>
        <p:nvSpPr>
          <p:cNvPr id="67" name="Rectangle 66"/>
          <p:cNvSpPr/>
          <p:nvPr/>
        </p:nvSpPr>
        <p:spPr>
          <a:xfrm>
            <a:off x="9750301" y="5266267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/>
          <p:cNvSpPr txBox="1"/>
          <p:nvPr/>
        </p:nvSpPr>
        <p:spPr>
          <a:xfrm>
            <a:off x="10067553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F</a:t>
            </a:r>
          </a:p>
        </p:txBody>
      </p:sp>
      <p:sp>
        <p:nvSpPr>
          <p:cNvPr id="118" name="Line 20"/>
          <p:cNvSpPr>
            <a:spLocks noChangeShapeType="1"/>
          </p:cNvSpPr>
          <p:nvPr/>
        </p:nvSpPr>
        <p:spPr bwMode="auto">
          <a:xfrm>
            <a:off x="8218834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9" name="Line 21"/>
          <p:cNvSpPr>
            <a:spLocks noChangeShapeType="1"/>
          </p:cNvSpPr>
          <p:nvPr/>
        </p:nvSpPr>
        <p:spPr bwMode="auto">
          <a:xfrm>
            <a:off x="8218834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0" name="Freeform 22"/>
          <p:cNvSpPr>
            <a:spLocks/>
          </p:cNvSpPr>
          <p:nvPr/>
        </p:nvSpPr>
        <p:spPr bwMode="auto">
          <a:xfrm>
            <a:off x="8982546" y="1659898"/>
            <a:ext cx="1222479" cy="1257558"/>
          </a:xfrm>
          <a:custGeom>
            <a:avLst/>
            <a:gdLst>
              <a:gd name="T0" fmla="*/ 89 w 500"/>
              <a:gd name="T1" fmla="*/ 514 h 514"/>
              <a:gd name="T2" fmla="*/ 500 w 500"/>
              <a:gd name="T3" fmla="*/ 514 h 514"/>
              <a:gd name="T4" fmla="*/ 203 w 500"/>
              <a:gd name="T5" fmla="*/ 0 h 514"/>
              <a:gd name="T6" fmla="*/ 0 w 500"/>
              <a:gd name="T7" fmla="*/ 352 h 514"/>
              <a:gd name="T8" fmla="*/ 89 w 500"/>
              <a:gd name="T9" fmla="*/ 514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4">
                <a:moveTo>
                  <a:pt x="89" y="514"/>
                </a:moveTo>
                <a:cubicBezTo>
                  <a:pt x="500" y="514"/>
                  <a:pt x="500" y="514"/>
                  <a:pt x="500" y="514"/>
                </a:cubicBezTo>
                <a:cubicBezTo>
                  <a:pt x="203" y="0"/>
                  <a:pt x="203" y="0"/>
                  <a:pt x="203" y="0"/>
                </a:cubicBezTo>
                <a:cubicBezTo>
                  <a:pt x="0" y="352"/>
                  <a:pt x="0" y="352"/>
                  <a:pt x="0" y="352"/>
                </a:cubicBezTo>
                <a:cubicBezTo>
                  <a:pt x="51" y="391"/>
                  <a:pt x="84" y="450"/>
                  <a:pt x="89" y="514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1" name="Freeform 23"/>
          <p:cNvSpPr>
            <a:spLocks/>
          </p:cNvSpPr>
          <p:nvPr/>
        </p:nvSpPr>
        <p:spPr bwMode="auto">
          <a:xfrm>
            <a:off x="8982546" y="3009210"/>
            <a:ext cx="1222479" cy="1257558"/>
          </a:xfrm>
          <a:custGeom>
            <a:avLst/>
            <a:gdLst>
              <a:gd name="T0" fmla="*/ 500 w 500"/>
              <a:gd name="T1" fmla="*/ 0 h 515"/>
              <a:gd name="T2" fmla="*/ 89 w 500"/>
              <a:gd name="T3" fmla="*/ 0 h 515"/>
              <a:gd name="T4" fmla="*/ 0 w 500"/>
              <a:gd name="T5" fmla="*/ 162 h 515"/>
              <a:gd name="T6" fmla="*/ 203 w 500"/>
              <a:gd name="T7" fmla="*/ 515 h 515"/>
              <a:gd name="T8" fmla="*/ 500 w 500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5">
                <a:moveTo>
                  <a:pt x="500" y="0"/>
                </a:moveTo>
                <a:cubicBezTo>
                  <a:pt x="89" y="0"/>
                  <a:pt x="89" y="0"/>
                  <a:pt x="89" y="0"/>
                </a:cubicBezTo>
                <a:cubicBezTo>
                  <a:pt x="84" y="66"/>
                  <a:pt x="51" y="124"/>
                  <a:pt x="0" y="162"/>
                </a:cubicBezTo>
                <a:cubicBezTo>
                  <a:pt x="203" y="515"/>
                  <a:pt x="203" y="515"/>
                  <a:pt x="203" y="515"/>
                </a:cubicBezTo>
                <a:lnTo>
                  <a:pt x="500" y="0"/>
                </a:lnTo>
                <a:close/>
              </a:path>
            </a:pathLst>
          </a:custGeom>
          <a:solidFill>
            <a:srgbClr val="7B685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2" name="Freeform 24"/>
          <p:cNvSpPr>
            <a:spLocks/>
          </p:cNvSpPr>
          <p:nvPr/>
        </p:nvSpPr>
        <p:spPr bwMode="auto">
          <a:xfrm>
            <a:off x="7128589" y="1659898"/>
            <a:ext cx="1217081" cy="1257558"/>
          </a:xfrm>
          <a:custGeom>
            <a:avLst/>
            <a:gdLst>
              <a:gd name="T0" fmla="*/ 498 w 498"/>
              <a:gd name="T1" fmla="*/ 352 h 514"/>
              <a:gd name="T2" fmla="*/ 297 w 498"/>
              <a:gd name="T3" fmla="*/ 0 h 514"/>
              <a:gd name="T4" fmla="*/ 0 w 498"/>
              <a:gd name="T5" fmla="*/ 514 h 514"/>
              <a:gd name="T6" fmla="*/ 408 w 498"/>
              <a:gd name="T7" fmla="*/ 514 h 514"/>
              <a:gd name="T8" fmla="*/ 498 w 498"/>
              <a:gd name="T9" fmla="*/ 352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4">
                <a:moveTo>
                  <a:pt x="498" y="352"/>
                </a:moveTo>
                <a:cubicBezTo>
                  <a:pt x="297" y="0"/>
                  <a:pt x="297" y="0"/>
                  <a:pt x="297" y="0"/>
                </a:cubicBezTo>
                <a:cubicBezTo>
                  <a:pt x="0" y="514"/>
                  <a:pt x="0" y="514"/>
                  <a:pt x="0" y="514"/>
                </a:cubicBezTo>
                <a:cubicBezTo>
                  <a:pt x="408" y="514"/>
                  <a:pt x="408" y="514"/>
                  <a:pt x="408" y="514"/>
                </a:cubicBezTo>
                <a:cubicBezTo>
                  <a:pt x="415" y="450"/>
                  <a:pt x="447" y="391"/>
                  <a:pt x="498" y="3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3" name="Freeform 25"/>
          <p:cNvSpPr>
            <a:spLocks/>
          </p:cNvSpPr>
          <p:nvPr/>
        </p:nvSpPr>
        <p:spPr bwMode="auto">
          <a:xfrm>
            <a:off x="7128589" y="3009210"/>
            <a:ext cx="1217081" cy="1257558"/>
          </a:xfrm>
          <a:custGeom>
            <a:avLst/>
            <a:gdLst>
              <a:gd name="T0" fmla="*/ 408 w 498"/>
              <a:gd name="T1" fmla="*/ 0 h 515"/>
              <a:gd name="T2" fmla="*/ 0 w 498"/>
              <a:gd name="T3" fmla="*/ 0 h 515"/>
              <a:gd name="T4" fmla="*/ 297 w 498"/>
              <a:gd name="T5" fmla="*/ 515 h 515"/>
              <a:gd name="T6" fmla="*/ 498 w 498"/>
              <a:gd name="T7" fmla="*/ 162 h 515"/>
              <a:gd name="T8" fmla="*/ 408 w 498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5">
                <a:moveTo>
                  <a:pt x="408" y="0"/>
                </a:moveTo>
                <a:cubicBezTo>
                  <a:pt x="0" y="0"/>
                  <a:pt x="0" y="0"/>
                  <a:pt x="0" y="0"/>
                </a:cubicBezTo>
                <a:cubicBezTo>
                  <a:pt x="297" y="515"/>
                  <a:pt x="297" y="515"/>
                  <a:pt x="297" y="515"/>
                </a:cubicBezTo>
                <a:cubicBezTo>
                  <a:pt x="498" y="162"/>
                  <a:pt x="498" y="162"/>
                  <a:pt x="498" y="162"/>
                </a:cubicBezTo>
                <a:cubicBezTo>
                  <a:pt x="447" y="124"/>
                  <a:pt x="415" y="66"/>
                  <a:pt x="408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4" name="Freeform 26"/>
          <p:cNvSpPr>
            <a:spLocks/>
          </p:cNvSpPr>
          <p:nvPr/>
        </p:nvSpPr>
        <p:spPr bwMode="auto">
          <a:xfrm>
            <a:off x="7943574" y="1632912"/>
            <a:ext cx="1451861" cy="836573"/>
          </a:xfrm>
          <a:custGeom>
            <a:avLst/>
            <a:gdLst>
              <a:gd name="T0" fmla="*/ 397 w 593"/>
              <a:gd name="T1" fmla="*/ 338 h 342"/>
              <a:gd name="T2" fmla="*/ 593 w 593"/>
              <a:gd name="T3" fmla="*/ 0 h 342"/>
              <a:gd name="T4" fmla="*/ 0 w 593"/>
              <a:gd name="T5" fmla="*/ 0 h 342"/>
              <a:gd name="T6" fmla="*/ 197 w 593"/>
              <a:gd name="T7" fmla="*/ 342 h 342"/>
              <a:gd name="T8" fmla="*/ 301 w 593"/>
              <a:gd name="T9" fmla="*/ 316 h 342"/>
              <a:gd name="T10" fmla="*/ 397 w 593"/>
              <a:gd name="T11" fmla="*/ 338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397" y="338"/>
                </a:moveTo>
                <a:cubicBezTo>
                  <a:pt x="593" y="0"/>
                  <a:pt x="593" y="0"/>
                  <a:pt x="593" y="0"/>
                </a:cubicBezTo>
                <a:cubicBezTo>
                  <a:pt x="0" y="0"/>
                  <a:pt x="0" y="0"/>
                  <a:pt x="0" y="0"/>
                </a:cubicBezTo>
                <a:cubicBezTo>
                  <a:pt x="197" y="342"/>
                  <a:pt x="197" y="342"/>
                  <a:pt x="197" y="342"/>
                </a:cubicBezTo>
                <a:cubicBezTo>
                  <a:pt x="229" y="326"/>
                  <a:pt x="265" y="316"/>
                  <a:pt x="301" y="316"/>
                </a:cubicBezTo>
                <a:cubicBezTo>
                  <a:pt x="335" y="316"/>
                  <a:pt x="370" y="324"/>
                  <a:pt x="397" y="338"/>
                </a:cubicBez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5" name="Freeform 27"/>
          <p:cNvSpPr>
            <a:spLocks/>
          </p:cNvSpPr>
          <p:nvPr/>
        </p:nvSpPr>
        <p:spPr bwMode="auto">
          <a:xfrm>
            <a:off x="7943574" y="3457181"/>
            <a:ext cx="1451861" cy="836573"/>
          </a:xfrm>
          <a:custGeom>
            <a:avLst/>
            <a:gdLst>
              <a:gd name="T0" fmla="*/ 197 w 593"/>
              <a:gd name="T1" fmla="*/ 0 h 342"/>
              <a:gd name="T2" fmla="*/ 0 w 593"/>
              <a:gd name="T3" fmla="*/ 342 h 342"/>
              <a:gd name="T4" fmla="*/ 593 w 593"/>
              <a:gd name="T5" fmla="*/ 342 h 342"/>
              <a:gd name="T6" fmla="*/ 397 w 593"/>
              <a:gd name="T7" fmla="*/ 4 h 342"/>
              <a:gd name="T8" fmla="*/ 301 w 593"/>
              <a:gd name="T9" fmla="*/ 23 h 342"/>
              <a:gd name="T10" fmla="*/ 197 w 593"/>
              <a:gd name="T11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197" y="0"/>
                </a:moveTo>
                <a:cubicBezTo>
                  <a:pt x="0" y="342"/>
                  <a:pt x="0" y="342"/>
                  <a:pt x="0" y="342"/>
                </a:cubicBezTo>
                <a:cubicBezTo>
                  <a:pt x="593" y="342"/>
                  <a:pt x="593" y="342"/>
                  <a:pt x="593" y="342"/>
                </a:cubicBezTo>
                <a:cubicBezTo>
                  <a:pt x="397" y="4"/>
                  <a:pt x="397" y="4"/>
                  <a:pt x="397" y="4"/>
                </a:cubicBezTo>
                <a:cubicBezTo>
                  <a:pt x="370" y="17"/>
                  <a:pt x="335" y="23"/>
                  <a:pt x="301" y="23"/>
                </a:cubicBezTo>
                <a:cubicBezTo>
                  <a:pt x="265" y="23"/>
                  <a:pt x="229" y="16"/>
                  <a:pt x="197" y="0"/>
                </a:cubicBezTo>
                <a:close/>
              </a:path>
            </a:pathLst>
          </a:custGeom>
          <a:solidFill>
            <a:srgbClr val="77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6" name="TextBox 125"/>
          <p:cNvSpPr txBox="1"/>
          <p:nvPr/>
        </p:nvSpPr>
        <p:spPr>
          <a:xfrm>
            <a:off x="8192279" y="18345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27" name="TextBox 126"/>
          <p:cNvSpPr txBox="1"/>
          <p:nvPr/>
        </p:nvSpPr>
        <p:spPr>
          <a:xfrm>
            <a:off x="9022013" y="23763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9022013" y="32569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29" name="TextBox 128"/>
          <p:cNvSpPr txBox="1"/>
          <p:nvPr/>
        </p:nvSpPr>
        <p:spPr>
          <a:xfrm>
            <a:off x="8192279" y="38495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7303279" y="327110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303279" y="2379357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68005943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con </a:t>
            </a:r>
            <a:r>
              <a:rPr lang="en-US" dirty="0" err="1"/>
              <a:t>sombra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B517B5C-FDED-EE4A-BEF9-E5B89B920A45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8</a:t>
            </a:fld>
            <a:endParaRPr lang="en-US" dirty="0"/>
          </a:p>
        </p:txBody>
      </p:sp>
      <p:grpSp>
        <p:nvGrpSpPr>
          <p:cNvPr id="10" name="Grupo 9">
            <a:extLst>
              <a:ext uri="{FF2B5EF4-FFF2-40B4-BE49-F238E27FC236}">
                <a16:creationId xmlns:a16="http://schemas.microsoft.com/office/drawing/2014/main" id="{80DD4931-9102-364B-8591-9A5FEB6CD73B}"/>
              </a:ext>
            </a:extLst>
          </p:cNvPr>
          <p:cNvGrpSpPr/>
          <p:nvPr/>
        </p:nvGrpSpPr>
        <p:grpSpPr>
          <a:xfrm>
            <a:off x="3686929" y="2503251"/>
            <a:ext cx="714375" cy="665162"/>
            <a:chOff x="3686929" y="2503251"/>
            <a:chExt cx="714375" cy="665162"/>
          </a:xfrm>
        </p:grpSpPr>
        <p:sp>
          <p:nvSpPr>
            <p:cNvPr id="111" name="Freeform 73"/>
            <p:cNvSpPr>
              <a:spLocks/>
            </p:cNvSpPr>
            <p:nvPr/>
          </p:nvSpPr>
          <p:spPr bwMode="auto">
            <a:xfrm>
              <a:off x="4037766" y="2854088"/>
              <a:ext cx="363538" cy="314325"/>
            </a:xfrm>
            <a:custGeom>
              <a:avLst/>
              <a:gdLst>
                <a:gd name="T0" fmla="*/ 172 w 229"/>
                <a:gd name="T1" fmla="*/ 0 h 198"/>
                <a:gd name="T2" fmla="*/ 57 w 229"/>
                <a:gd name="T3" fmla="*/ 0 h 198"/>
                <a:gd name="T4" fmla="*/ 0 w 229"/>
                <a:gd name="T5" fmla="*/ 99 h 198"/>
                <a:gd name="T6" fmla="*/ 57 w 229"/>
                <a:gd name="T7" fmla="*/ 198 h 198"/>
                <a:gd name="T8" fmla="*/ 172 w 229"/>
                <a:gd name="T9" fmla="*/ 198 h 198"/>
                <a:gd name="T10" fmla="*/ 229 w 229"/>
                <a:gd name="T11" fmla="*/ 99 h 198"/>
                <a:gd name="T12" fmla="*/ 172 w 229"/>
                <a:gd name="T1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198">
                  <a:moveTo>
                    <a:pt x="172" y="0"/>
                  </a:moveTo>
                  <a:lnTo>
                    <a:pt x="57" y="0"/>
                  </a:lnTo>
                  <a:lnTo>
                    <a:pt x="0" y="99"/>
                  </a:lnTo>
                  <a:lnTo>
                    <a:pt x="57" y="198"/>
                  </a:lnTo>
                  <a:lnTo>
                    <a:pt x="172" y="198"/>
                  </a:lnTo>
                  <a:lnTo>
                    <a:pt x="229" y="99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12" name="Freeform 74"/>
            <p:cNvSpPr>
              <a:spLocks/>
            </p:cNvSpPr>
            <p:nvPr/>
          </p:nvSpPr>
          <p:spPr bwMode="auto">
            <a:xfrm>
              <a:off x="3686929" y="2503251"/>
              <a:ext cx="495300" cy="601663"/>
            </a:xfrm>
            <a:custGeom>
              <a:avLst/>
              <a:gdLst>
                <a:gd name="T0" fmla="*/ 212 w 230"/>
                <a:gd name="T1" fmla="*/ 116 h 279"/>
                <a:gd name="T2" fmla="*/ 218 w 230"/>
                <a:gd name="T3" fmla="*/ 43 h 279"/>
                <a:gd name="T4" fmla="*/ 213 w 230"/>
                <a:gd name="T5" fmla="*/ 33 h 279"/>
                <a:gd name="T6" fmla="*/ 174 w 230"/>
                <a:gd name="T7" fmla="*/ 87 h 279"/>
                <a:gd name="T8" fmla="*/ 135 w 230"/>
                <a:gd name="T9" fmla="*/ 59 h 279"/>
                <a:gd name="T10" fmla="*/ 174 w 230"/>
                <a:gd name="T11" fmla="*/ 5 h 279"/>
                <a:gd name="T12" fmla="*/ 163 w 230"/>
                <a:gd name="T13" fmla="*/ 3 h 279"/>
                <a:gd name="T14" fmla="*/ 95 w 230"/>
                <a:gd name="T15" fmla="*/ 32 h 279"/>
                <a:gd name="T16" fmla="*/ 93 w 230"/>
                <a:gd name="T17" fmla="*/ 113 h 279"/>
                <a:gd name="T18" fmla="*/ 7 w 230"/>
                <a:gd name="T19" fmla="*/ 233 h 279"/>
                <a:gd name="T20" fmla="*/ 1 w 230"/>
                <a:gd name="T21" fmla="*/ 255 h 279"/>
                <a:gd name="T22" fmla="*/ 12 w 230"/>
                <a:gd name="T23" fmla="*/ 274 h 279"/>
                <a:gd name="T24" fmla="*/ 28 w 230"/>
                <a:gd name="T25" fmla="*/ 279 h 279"/>
                <a:gd name="T26" fmla="*/ 33 w 230"/>
                <a:gd name="T27" fmla="*/ 278 h 279"/>
                <a:gd name="T28" fmla="*/ 52 w 230"/>
                <a:gd name="T29" fmla="*/ 266 h 279"/>
                <a:gd name="T30" fmla="*/ 140 w 230"/>
                <a:gd name="T31" fmla="*/ 145 h 279"/>
                <a:gd name="T32" fmla="*/ 212 w 230"/>
                <a:gd name="T33" fmla="*/ 11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0" h="279">
                  <a:moveTo>
                    <a:pt x="212" y="116"/>
                  </a:moveTo>
                  <a:cubicBezTo>
                    <a:pt x="227" y="95"/>
                    <a:pt x="230" y="67"/>
                    <a:pt x="218" y="43"/>
                  </a:cubicBezTo>
                  <a:cubicBezTo>
                    <a:pt x="213" y="33"/>
                    <a:pt x="213" y="33"/>
                    <a:pt x="213" y="33"/>
                  </a:cubicBezTo>
                  <a:cubicBezTo>
                    <a:pt x="174" y="87"/>
                    <a:pt x="174" y="87"/>
                    <a:pt x="174" y="87"/>
                  </a:cubicBezTo>
                  <a:cubicBezTo>
                    <a:pt x="135" y="59"/>
                    <a:pt x="135" y="59"/>
                    <a:pt x="135" y="59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63" y="3"/>
                    <a:pt x="163" y="3"/>
                    <a:pt x="163" y="3"/>
                  </a:cubicBezTo>
                  <a:cubicBezTo>
                    <a:pt x="137" y="0"/>
                    <a:pt x="111" y="11"/>
                    <a:pt x="95" y="32"/>
                  </a:cubicBezTo>
                  <a:cubicBezTo>
                    <a:pt x="78" y="56"/>
                    <a:pt x="77" y="88"/>
                    <a:pt x="93" y="113"/>
                  </a:cubicBezTo>
                  <a:cubicBezTo>
                    <a:pt x="7" y="233"/>
                    <a:pt x="7" y="233"/>
                    <a:pt x="7" y="233"/>
                  </a:cubicBezTo>
                  <a:cubicBezTo>
                    <a:pt x="2" y="239"/>
                    <a:pt x="0" y="247"/>
                    <a:pt x="1" y="255"/>
                  </a:cubicBezTo>
                  <a:cubicBezTo>
                    <a:pt x="2" y="262"/>
                    <a:pt x="6" y="269"/>
                    <a:pt x="12" y="274"/>
                  </a:cubicBezTo>
                  <a:cubicBezTo>
                    <a:pt x="17" y="277"/>
                    <a:pt x="22" y="279"/>
                    <a:pt x="28" y="279"/>
                  </a:cubicBezTo>
                  <a:cubicBezTo>
                    <a:pt x="30" y="279"/>
                    <a:pt x="32" y="279"/>
                    <a:pt x="33" y="278"/>
                  </a:cubicBezTo>
                  <a:cubicBezTo>
                    <a:pt x="41" y="277"/>
                    <a:pt x="48" y="272"/>
                    <a:pt x="52" y="266"/>
                  </a:cubicBezTo>
                  <a:cubicBezTo>
                    <a:pt x="140" y="145"/>
                    <a:pt x="140" y="145"/>
                    <a:pt x="140" y="145"/>
                  </a:cubicBezTo>
                  <a:cubicBezTo>
                    <a:pt x="167" y="150"/>
                    <a:pt x="195" y="139"/>
                    <a:pt x="212" y="116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13" name="Freeform 75"/>
          <p:cNvSpPr>
            <a:spLocks/>
          </p:cNvSpPr>
          <p:nvPr/>
        </p:nvSpPr>
        <p:spPr bwMode="auto">
          <a:xfrm>
            <a:off x="3039229" y="5252801"/>
            <a:ext cx="704850" cy="719138"/>
          </a:xfrm>
          <a:custGeom>
            <a:avLst/>
            <a:gdLst>
              <a:gd name="T0" fmla="*/ 292 w 327"/>
              <a:gd name="T1" fmla="*/ 321 h 334"/>
              <a:gd name="T2" fmla="*/ 292 w 327"/>
              <a:gd name="T3" fmla="*/ 39 h 334"/>
              <a:gd name="T4" fmla="*/ 254 w 327"/>
              <a:gd name="T5" fmla="*/ 0 h 334"/>
              <a:gd name="T6" fmla="*/ 35 w 327"/>
              <a:gd name="T7" fmla="*/ 0 h 334"/>
              <a:gd name="T8" fmla="*/ 35 w 327"/>
              <a:gd name="T9" fmla="*/ 321 h 334"/>
              <a:gd name="T10" fmla="*/ 0 w 327"/>
              <a:gd name="T11" fmla="*/ 321 h 334"/>
              <a:gd name="T12" fmla="*/ 0 w 327"/>
              <a:gd name="T13" fmla="*/ 334 h 334"/>
              <a:gd name="T14" fmla="*/ 35 w 327"/>
              <a:gd name="T15" fmla="*/ 334 h 334"/>
              <a:gd name="T16" fmla="*/ 292 w 327"/>
              <a:gd name="T17" fmla="*/ 334 h 334"/>
              <a:gd name="T18" fmla="*/ 327 w 327"/>
              <a:gd name="T19" fmla="*/ 334 h 334"/>
              <a:gd name="T20" fmla="*/ 327 w 327"/>
              <a:gd name="T21" fmla="*/ 321 h 334"/>
              <a:gd name="T22" fmla="*/ 292 w 327"/>
              <a:gd name="T23" fmla="*/ 321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7" h="334">
                <a:moveTo>
                  <a:pt x="292" y="321"/>
                </a:moveTo>
                <a:cubicBezTo>
                  <a:pt x="292" y="39"/>
                  <a:pt x="292" y="39"/>
                  <a:pt x="292" y="39"/>
                </a:cubicBezTo>
                <a:cubicBezTo>
                  <a:pt x="292" y="18"/>
                  <a:pt x="275" y="0"/>
                  <a:pt x="25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321"/>
                  <a:pt x="35" y="321"/>
                  <a:pt x="35" y="321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4"/>
                  <a:pt x="0" y="334"/>
                  <a:pt x="0" y="334"/>
                </a:cubicBezTo>
                <a:cubicBezTo>
                  <a:pt x="35" y="334"/>
                  <a:pt x="35" y="334"/>
                  <a:pt x="35" y="334"/>
                </a:cubicBezTo>
                <a:cubicBezTo>
                  <a:pt x="292" y="334"/>
                  <a:pt x="292" y="334"/>
                  <a:pt x="292" y="334"/>
                </a:cubicBezTo>
                <a:cubicBezTo>
                  <a:pt x="327" y="334"/>
                  <a:pt x="327" y="334"/>
                  <a:pt x="327" y="334"/>
                </a:cubicBezTo>
                <a:cubicBezTo>
                  <a:pt x="327" y="321"/>
                  <a:pt x="327" y="321"/>
                  <a:pt x="327" y="321"/>
                </a:cubicBezTo>
                <a:lnTo>
                  <a:pt x="292" y="321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4" name="Freeform 76"/>
          <p:cNvSpPr>
            <a:spLocks/>
          </p:cNvSpPr>
          <p:nvPr/>
        </p:nvSpPr>
        <p:spPr bwMode="auto">
          <a:xfrm>
            <a:off x="8049379" y="2430226"/>
            <a:ext cx="425450" cy="693738"/>
          </a:xfrm>
          <a:custGeom>
            <a:avLst/>
            <a:gdLst>
              <a:gd name="T0" fmla="*/ 195 w 197"/>
              <a:gd name="T1" fmla="*/ 2 h 322"/>
              <a:gd name="T2" fmla="*/ 190 w 197"/>
              <a:gd name="T3" fmla="*/ 1 h 322"/>
              <a:gd name="T4" fmla="*/ 119 w 197"/>
              <a:gd name="T5" fmla="*/ 19 h 322"/>
              <a:gd name="T6" fmla="*/ 119 w 197"/>
              <a:gd name="T7" fmla="*/ 5 h 322"/>
              <a:gd name="T8" fmla="*/ 106 w 197"/>
              <a:gd name="T9" fmla="*/ 5 h 322"/>
              <a:gd name="T10" fmla="*/ 106 w 197"/>
              <a:gd name="T11" fmla="*/ 27 h 322"/>
              <a:gd name="T12" fmla="*/ 106 w 197"/>
              <a:gd name="T13" fmla="*/ 35 h 322"/>
              <a:gd name="T14" fmla="*/ 66 w 197"/>
              <a:gd name="T15" fmla="*/ 35 h 322"/>
              <a:gd name="T16" fmla="*/ 0 w 197"/>
              <a:gd name="T17" fmla="*/ 92 h 322"/>
              <a:gd name="T18" fmla="*/ 0 w 197"/>
              <a:gd name="T19" fmla="*/ 174 h 322"/>
              <a:gd name="T20" fmla="*/ 12 w 197"/>
              <a:gd name="T21" fmla="*/ 174 h 322"/>
              <a:gd name="T22" fmla="*/ 12 w 197"/>
              <a:gd name="T23" fmla="*/ 92 h 322"/>
              <a:gd name="T24" fmla="*/ 19 w 197"/>
              <a:gd name="T25" fmla="*/ 69 h 322"/>
              <a:gd name="T26" fmla="*/ 66 w 197"/>
              <a:gd name="T27" fmla="*/ 47 h 322"/>
              <a:gd name="T28" fmla="*/ 106 w 197"/>
              <a:gd name="T29" fmla="*/ 47 h 322"/>
              <a:gd name="T30" fmla="*/ 106 w 197"/>
              <a:gd name="T31" fmla="*/ 52 h 322"/>
              <a:gd name="T32" fmla="*/ 106 w 197"/>
              <a:gd name="T33" fmla="*/ 86 h 322"/>
              <a:gd name="T34" fmla="*/ 42 w 197"/>
              <a:gd name="T35" fmla="*/ 86 h 322"/>
              <a:gd name="T36" fmla="*/ 42 w 197"/>
              <a:gd name="T37" fmla="*/ 322 h 322"/>
              <a:gd name="T38" fmla="*/ 183 w 197"/>
              <a:gd name="T39" fmla="*/ 322 h 322"/>
              <a:gd name="T40" fmla="*/ 183 w 197"/>
              <a:gd name="T41" fmla="*/ 153 h 322"/>
              <a:gd name="T42" fmla="*/ 119 w 197"/>
              <a:gd name="T43" fmla="*/ 86 h 322"/>
              <a:gd name="T44" fmla="*/ 119 w 197"/>
              <a:gd name="T45" fmla="*/ 60 h 322"/>
              <a:gd name="T46" fmla="*/ 190 w 197"/>
              <a:gd name="T47" fmla="*/ 79 h 322"/>
              <a:gd name="T48" fmla="*/ 191 w 197"/>
              <a:gd name="T49" fmla="*/ 79 h 322"/>
              <a:gd name="T50" fmla="*/ 195 w 197"/>
              <a:gd name="T51" fmla="*/ 77 h 322"/>
              <a:gd name="T52" fmla="*/ 197 w 197"/>
              <a:gd name="T53" fmla="*/ 73 h 322"/>
              <a:gd name="T54" fmla="*/ 197 w 197"/>
              <a:gd name="T55" fmla="*/ 7 h 322"/>
              <a:gd name="T56" fmla="*/ 195 w 197"/>
              <a:gd name="T57" fmla="*/ 2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97" h="322">
                <a:moveTo>
                  <a:pt x="195" y="2"/>
                </a:moveTo>
                <a:cubicBezTo>
                  <a:pt x="193" y="1"/>
                  <a:pt x="191" y="0"/>
                  <a:pt x="190" y="1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5"/>
                  <a:pt x="119" y="5"/>
                  <a:pt x="119" y="5"/>
                </a:cubicBezTo>
                <a:cubicBezTo>
                  <a:pt x="106" y="5"/>
                  <a:pt x="106" y="5"/>
                  <a:pt x="106" y="5"/>
                </a:cubicBezTo>
                <a:cubicBezTo>
                  <a:pt x="106" y="27"/>
                  <a:pt x="106" y="27"/>
                  <a:pt x="106" y="27"/>
                </a:cubicBezTo>
                <a:cubicBezTo>
                  <a:pt x="106" y="35"/>
                  <a:pt x="106" y="35"/>
                  <a:pt x="106" y="35"/>
                </a:cubicBezTo>
                <a:cubicBezTo>
                  <a:pt x="66" y="35"/>
                  <a:pt x="66" y="35"/>
                  <a:pt x="66" y="35"/>
                </a:cubicBezTo>
                <a:cubicBezTo>
                  <a:pt x="0" y="35"/>
                  <a:pt x="0" y="91"/>
                  <a:pt x="0" y="92"/>
                </a:cubicBezTo>
                <a:cubicBezTo>
                  <a:pt x="0" y="174"/>
                  <a:pt x="0" y="174"/>
                  <a:pt x="0" y="174"/>
                </a:cubicBezTo>
                <a:cubicBezTo>
                  <a:pt x="12" y="174"/>
                  <a:pt x="12" y="174"/>
                  <a:pt x="12" y="174"/>
                </a:cubicBezTo>
                <a:cubicBezTo>
                  <a:pt x="12" y="92"/>
                  <a:pt x="12" y="92"/>
                  <a:pt x="12" y="92"/>
                </a:cubicBezTo>
                <a:cubicBezTo>
                  <a:pt x="12" y="92"/>
                  <a:pt x="12" y="80"/>
                  <a:pt x="19" y="69"/>
                </a:cubicBezTo>
                <a:cubicBezTo>
                  <a:pt x="28" y="55"/>
                  <a:pt x="44" y="47"/>
                  <a:pt x="66" y="47"/>
                </a:cubicBezTo>
                <a:cubicBezTo>
                  <a:pt x="106" y="47"/>
                  <a:pt x="106" y="47"/>
                  <a:pt x="106" y="47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6" y="86"/>
                  <a:pt x="106" y="86"/>
                  <a:pt x="106" y="86"/>
                </a:cubicBezTo>
                <a:cubicBezTo>
                  <a:pt x="42" y="86"/>
                  <a:pt x="42" y="86"/>
                  <a:pt x="42" y="86"/>
                </a:cubicBezTo>
                <a:cubicBezTo>
                  <a:pt x="42" y="322"/>
                  <a:pt x="42" y="322"/>
                  <a:pt x="42" y="322"/>
                </a:cubicBezTo>
                <a:cubicBezTo>
                  <a:pt x="183" y="322"/>
                  <a:pt x="183" y="322"/>
                  <a:pt x="183" y="322"/>
                </a:cubicBezTo>
                <a:cubicBezTo>
                  <a:pt x="183" y="153"/>
                  <a:pt x="183" y="153"/>
                  <a:pt x="183" y="153"/>
                </a:cubicBezTo>
                <a:cubicBezTo>
                  <a:pt x="183" y="117"/>
                  <a:pt x="154" y="87"/>
                  <a:pt x="119" y="86"/>
                </a:cubicBezTo>
                <a:cubicBezTo>
                  <a:pt x="119" y="60"/>
                  <a:pt x="119" y="60"/>
                  <a:pt x="119" y="60"/>
                </a:cubicBezTo>
                <a:cubicBezTo>
                  <a:pt x="190" y="79"/>
                  <a:pt x="190" y="79"/>
                  <a:pt x="190" y="79"/>
                </a:cubicBezTo>
                <a:cubicBezTo>
                  <a:pt x="190" y="79"/>
                  <a:pt x="191" y="79"/>
                  <a:pt x="191" y="79"/>
                </a:cubicBezTo>
                <a:cubicBezTo>
                  <a:pt x="193" y="79"/>
                  <a:pt x="194" y="78"/>
                  <a:pt x="195" y="77"/>
                </a:cubicBezTo>
                <a:cubicBezTo>
                  <a:pt x="197" y="76"/>
                  <a:pt x="197" y="74"/>
                  <a:pt x="197" y="73"/>
                </a:cubicBezTo>
                <a:cubicBezTo>
                  <a:pt x="197" y="7"/>
                  <a:pt x="197" y="7"/>
                  <a:pt x="197" y="7"/>
                </a:cubicBezTo>
                <a:cubicBezTo>
                  <a:pt x="197" y="5"/>
                  <a:pt x="197" y="3"/>
                  <a:pt x="195" y="2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5" name="Freeform 77"/>
          <p:cNvSpPr>
            <a:spLocks/>
          </p:cNvSpPr>
          <p:nvPr/>
        </p:nvSpPr>
        <p:spPr bwMode="auto">
          <a:xfrm>
            <a:off x="7462004" y="4033601"/>
            <a:ext cx="615950" cy="508000"/>
          </a:xfrm>
          <a:custGeom>
            <a:avLst/>
            <a:gdLst>
              <a:gd name="T0" fmla="*/ 275 w 286"/>
              <a:gd name="T1" fmla="*/ 175 h 236"/>
              <a:gd name="T2" fmla="*/ 182 w 286"/>
              <a:gd name="T3" fmla="*/ 24 h 236"/>
              <a:gd name="T4" fmla="*/ 146 w 286"/>
              <a:gd name="T5" fmla="*/ 0 h 236"/>
              <a:gd name="T6" fmla="*/ 145 w 286"/>
              <a:gd name="T7" fmla="*/ 0 h 236"/>
              <a:gd name="T8" fmla="*/ 108 w 286"/>
              <a:gd name="T9" fmla="*/ 24 h 236"/>
              <a:gd name="T10" fmla="*/ 12 w 286"/>
              <a:gd name="T11" fmla="*/ 175 h 236"/>
              <a:gd name="T12" fmla="*/ 7 w 286"/>
              <a:gd name="T13" fmla="*/ 217 h 236"/>
              <a:gd name="T14" fmla="*/ 45 w 286"/>
              <a:gd name="T15" fmla="*/ 236 h 236"/>
              <a:gd name="T16" fmla="*/ 241 w 286"/>
              <a:gd name="T17" fmla="*/ 236 h 236"/>
              <a:gd name="T18" fmla="*/ 280 w 286"/>
              <a:gd name="T19" fmla="*/ 217 h 236"/>
              <a:gd name="T20" fmla="*/ 275 w 286"/>
              <a:gd name="T21" fmla="*/ 175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6" h="236">
                <a:moveTo>
                  <a:pt x="275" y="175"/>
                </a:moveTo>
                <a:cubicBezTo>
                  <a:pt x="182" y="24"/>
                  <a:pt x="182" y="24"/>
                  <a:pt x="182" y="24"/>
                </a:cubicBezTo>
                <a:cubicBezTo>
                  <a:pt x="173" y="9"/>
                  <a:pt x="160" y="0"/>
                  <a:pt x="146" y="0"/>
                </a:cubicBezTo>
                <a:cubicBezTo>
                  <a:pt x="145" y="0"/>
                  <a:pt x="145" y="0"/>
                  <a:pt x="145" y="0"/>
                </a:cubicBezTo>
                <a:cubicBezTo>
                  <a:pt x="131" y="0"/>
                  <a:pt x="118" y="9"/>
                  <a:pt x="108" y="24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2" y="191"/>
                  <a:pt x="0" y="206"/>
                  <a:pt x="7" y="217"/>
                </a:cubicBezTo>
                <a:cubicBezTo>
                  <a:pt x="13" y="229"/>
                  <a:pt x="27" y="236"/>
                  <a:pt x="45" y="236"/>
                </a:cubicBezTo>
                <a:cubicBezTo>
                  <a:pt x="241" y="236"/>
                  <a:pt x="241" y="236"/>
                  <a:pt x="241" y="236"/>
                </a:cubicBezTo>
                <a:cubicBezTo>
                  <a:pt x="260" y="236"/>
                  <a:pt x="273" y="229"/>
                  <a:pt x="280" y="217"/>
                </a:cubicBezTo>
                <a:cubicBezTo>
                  <a:pt x="286" y="206"/>
                  <a:pt x="285" y="191"/>
                  <a:pt x="275" y="175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6" name="Oval 78"/>
          <p:cNvSpPr>
            <a:spLocks noChangeArrowheads="1"/>
          </p:cNvSpPr>
          <p:nvPr/>
        </p:nvSpPr>
        <p:spPr bwMode="auto">
          <a:xfrm>
            <a:off x="9174916" y="2528651"/>
            <a:ext cx="619125" cy="619125"/>
          </a:xfrm>
          <a:prstGeom prst="ellipse">
            <a:avLst/>
          </a:pr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7" name="Freeform 79"/>
          <p:cNvSpPr>
            <a:spLocks/>
          </p:cNvSpPr>
          <p:nvPr/>
        </p:nvSpPr>
        <p:spPr bwMode="auto">
          <a:xfrm>
            <a:off x="5336341" y="2579451"/>
            <a:ext cx="522288" cy="512763"/>
          </a:xfrm>
          <a:custGeom>
            <a:avLst/>
            <a:gdLst>
              <a:gd name="T0" fmla="*/ 178 w 242"/>
              <a:gd name="T1" fmla="*/ 144 h 238"/>
              <a:gd name="T2" fmla="*/ 174 w 242"/>
              <a:gd name="T3" fmla="*/ 142 h 238"/>
              <a:gd name="T4" fmla="*/ 169 w 242"/>
              <a:gd name="T5" fmla="*/ 144 h 238"/>
              <a:gd name="T6" fmla="*/ 156 w 242"/>
              <a:gd name="T7" fmla="*/ 158 h 238"/>
              <a:gd name="T8" fmla="*/ 142 w 242"/>
              <a:gd name="T9" fmla="*/ 144 h 238"/>
              <a:gd name="T10" fmla="*/ 173 w 242"/>
              <a:gd name="T11" fmla="*/ 113 h 238"/>
              <a:gd name="T12" fmla="*/ 222 w 242"/>
              <a:gd name="T13" fmla="*/ 98 h 238"/>
              <a:gd name="T14" fmla="*/ 236 w 242"/>
              <a:gd name="T15" fmla="*/ 43 h 238"/>
              <a:gd name="T16" fmla="*/ 231 w 242"/>
              <a:gd name="T17" fmla="*/ 39 h 238"/>
              <a:gd name="T18" fmla="*/ 225 w 242"/>
              <a:gd name="T19" fmla="*/ 40 h 238"/>
              <a:gd name="T20" fmla="*/ 203 w 242"/>
              <a:gd name="T21" fmla="*/ 62 h 238"/>
              <a:gd name="T22" fmla="*/ 184 w 242"/>
              <a:gd name="T23" fmla="*/ 57 h 238"/>
              <a:gd name="T24" fmla="*/ 179 w 242"/>
              <a:gd name="T25" fmla="*/ 38 h 238"/>
              <a:gd name="T26" fmla="*/ 201 w 242"/>
              <a:gd name="T27" fmla="*/ 16 h 238"/>
              <a:gd name="T28" fmla="*/ 203 w 242"/>
              <a:gd name="T29" fmla="*/ 10 h 238"/>
              <a:gd name="T30" fmla="*/ 199 w 242"/>
              <a:gd name="T31" fmla="*/ 6 h 238"/>
              <a:gd name="T32" fmla="*/ 143 w 242"/>
              <a:gd name="T33" fmla="*/ 20 h 238"/>
              <a:gd name="T34" fmla="*/ 128 w 242"/>
              <a:gd name="T35" fmla="*/ 69 h 238"/>
              <a:gd name="T36" fmla="*/ 97 w 242"/>
              <a:gd name="T37" fmla="*/ 99 h 238"/>
              <a:gd name="T38" fmla="*/ 52 w 242"/>
              <a:gd name="T39" fmla="*/ 54 h 238"/>
              <a:gd name="T40" fmla="*/ 64 w 242"/>
              <a:gd name="T41" fmla="*/ 42 h 238"/>
              <a:gd name="T42" fmla="*/ 65 w 242"/>
              <a:gd name="T43" fmla="*/ 37 h 238"/>
              <a:gd name="T44" fmla="*/ 62 w 242"/>
              <a:gd name="T45" fmla="*/ 32 h 238"/>
              <a:gd name="T46" fmla="*/ 26 w 242"/>
              <a:gd name="T47" fmla="*/ 10 h 238"/>
              <a:gd name="T48" fmla="*/ 18 w 242"/>
              <a:gd name="T49" fmla="*/ 11 h 238"/>
              <a:gd name="T50" fmla="*/ 2 w 242"/>
              <a:gd name="T51" fmla="*/ 26 h 238"/>
              <a:gd name="T52" fmla="*/ 1 w 242"/>
              <a:gd name="T53" fmla="*/ 34 h 238"/>
              <a:gd name="T54" fmla="*/ 24 w 242"/>
              <a:gd name="T55" fmla="*/ 71 h 238"/>
              <a:gd name="T56" fmla="*/ 28 w 242"/>
              <a:gd name="T57" fmla="*/ 74 h 238"/>
              <a:gd name="T58" fmla="*/ 29 w 242"/>
              <a:gd name="T59" fmla="*/ 74 h 238"/>
              <a:gd name="T60" fmla="*/ 34 w 242"/>
              <a:gd name="T61" fmla="*/ 72 h 238"/>
              <a:gd name="T62" fmla="*/ 43 w 242"/>
              <a:gd name="T63" fmla="*/ 63 h 238"/>
              <a:gd name="T64" fmla="*/ 88 w 242"/>
              <a:gd name="T65" fmla="*/ 108 h 238"/>
              <a:gd name="T66" fmla="*/ 12 w 242"/>
              <a:gd name="T67" fmla="*/ 184 h 238"/>
              <a:gd name="T68" fmla="*/ 12 w 242"/>
              <a:gd name="T69" fmla="*/ 229 h 238"/>
              <a:gd name="T70" fmla="*/ 35 w 242"/>
              <a:gd name="T71" fmla="*/ 238 h 238"/>
              <a:gd name="T72" fmla="*/ 57 w 242"/>
              <a:gd name="T73" fmla="*/ 229 h 238"/>
              <a:gd name="T74" fmla="*/ 133 w 242"/>
              <a:gd name="T75" fmla="*/ 153 h 238"/>
              <a:gd name="T76" fmla="*/ 147 w 242"/>
              <a:gd name="T77" fmla="*/ 167 h 238"/>
              <a:gd name="T78" fmla="*/ 133 w 242"/>
              <a:gd name="T79" fmla="*/ 180 h 238"/>
              <a:gd name="T80" fmla="*/ 133 w 242"/>
              <a:gd name="T81" fmla="*/ 189 h 238"/>
              <a:gd name="T82" fmla="*/ 173 w 242"/>
              <a:gd name="T83" fmla="*/ 229 h 238"/>
              <a:gd name="T84" fmla="*/ 196 w 242"/>
              <a:gd name="T85" fmla="*/ 238 h 238"/>
              <a:gd name="T86" fmla="*/ 218 w 242"/>
              <a:gd name="T87" fmla="*/ 229 h 238"/>
              <a:gd name="T88" fmla="*/ 218 w 242"/>
              <a:gd name="T89" fmla="*/ 184 h 238"/>
              <a:gd name="T90" fmla="*/ 178 w 242"/>
              <a:gd name="T91" fmla="*/ 144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42" h="238">
                <a:moveTo>
                  <a:pt x="178" y="144"/>
                </a:moveTo>
                <a:cubicBezTo>
                  <a:pt x="177" y="143"/>
                  <a:pt x="175" y="142"/>
                  <a:pt x="174" y="142"/>
                </a:cubicBezTo>
                <a:cubicBezTo>
                  <a:pt x="172" y="142"/>
                  <a:pt x="171" y="143"/>
                  <a:pt x="169" y="144"/>
                </a:cubicBezTo>
                <a:cubicBezTo>
                  <a:pt x="156" y="158"/>
                  <a:pt x="156" y="158"/>
                  <a:pt x="156" y="158"/>
                </a:cubicBezTo>
                <a:cubicBezTo>
                  <a:pt x="142" y="144"/>
                  <a:pt x="142" y="144"/>
                  <a:pt x="142" y="144"/>
                </a:cubicBezTo>
                <a:cubicBezTo>
                  <a:pt x="173" y="113"/>
                  <a:pt x="173" y="113"/>
                  <a:pt x="173" y="113"/>
                </a:cubicBezTo>
                <a:cubicBezTo>
                  <a:pt x="191" y="117"/>
                  <a:pt x="209" y="111"/>
                  <a:pt x="222" y="98"/>
                </a:cubicBezTo>
                <a:cubicBezTo>
                  <a:pt x="236" y="84"/>
                  <a:pt x="242" y="62"/>
                  <a:pt x="236" y="43"/>
                </a:cubicBezTo>
                <a:cubicBezTo>
                  <a:pt x="235" y="41"/>
                  <a:pt x="233" y="39"/>
                  <a:pt x="231" y="39"/>
                </a:cubicBezTo>
                <a:cubicBezTo>
                  <a:pt x="229" y="38"/>
                  <a:pt x="227" y="39"/>
                  <a:pt x="225" y="40"/>
                </a:cubicBezTo>
                <a:cubicBezTo>
                  <a:pt x="203" y="62"/>
                  <a:pt x="203" y="62"/>
                  <a:pt x="203" y="62"/>
                </a:cubicBezTo>
                <a:cubicBezTo>
                  <a:pt x="184" y="57"/>
                  <a:pt x="184" y="57"/>
                  <a:pt x="184" y="57"/>
                </a:cubicBezTo>
                <a:cubicBezTo>
                  <a:pt x="179" y="38"/>
                  <a:pt x="179" y="38"/>
                  <a:pt x="179" y="38"/>
                </a:cubicBezTo>
                <a:cubicBezTo>
                  <a:pt x="201" y="16"/>
                  <a:pt x="201" y="16"/>
                  <a:pt x="201" y="16"/>
                </a:cubicBezTo>
                <a:cubicBezTo>
                  <a:pt x="203" y="14"/>
                  <a:pt x="203" y="12"/>
                  <a:pt x="203" y="10"/>
                </a:cubicBezTo>
                <a:cubicBezTo>
                  <a:pt x="202" y="8"/>
                  <a:pt x="201" y="6"/>
                  <a:pt x="199" y="6"/>
                </a:cubicBezTo>
                <a:cubicBezTo>
                  <a:pt x="179" y="0"/>
                  <a:pt x="158" y="5"/>
                  <a:pt x="143" y="20"/>
                </a:cubicBezTo>
                <a:cubicBezTo>
                  <a:pt x="130" y="33"/>
                  <a:pt x="125" y="51"/>
                  <a:pt x="128" y="69"/>
                </a:cubicBezTo>
                <a:cubicBezTo>
                  <a:pt x="97" y="99"/>
                  <a:pt x="97" y="99"/>
                  <a:pt x="97" y="99"/>
                </a:cubicBezTo>
                <a:cubicBezTo>
                  <a:pt x="52" y="54"/>
                  <a:pt x="52" y="54"/>
                  <a:pt x="52" y="54"/>
                </a:cubicBezTo>
                <a:cubicBezTo>
                  <a:pt x="64" y="42"/>
                  <a:pt x="64" y="42"/>
                  <a:pt x="64" y="42"/>
                </a:cubicBezTo>
                <a:cubicBezTo>
                  <a:pt x="65" y="41"/>
                  <a:pt x="66" y="39"/>
                  <a:pt x="65" y="37"/>
                </a:cubicBezTo>
                <a:cubicBezTo>
                  <a:pt x="65" y="35"/>
                  <a:pt x="64" y="33"/>
                  <a:pt x="62" y="32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8"/>
                  <a:pt x="20" y="9"/>
                  <a:pt x="18" y="11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29"/>
                  <a:pt x="0" y="32"/>
                  <a:pt x="1" y="34"/>
                </a:cubicBezTo>
                <a:cubicBezTo>
                  <a:pt x="24" y="71"/>
                  <a:pt x="24" y="71"/>
                  <a:pt x="24" y="71"/>
                </a:cubicBezTo>
                <a:cubicBezTo>
                  <a:pt x="25" y="72"/>
                  <a:pt x="27" y="74"/>
                  <a:pt x="28" y="74"/>
                </a:cubicBezTo>
                <a:cubicBezTo>
                  <a:pt x="29" y="74"/>
                  <a:pt x="29" y="74"/>
                  <a:pt x="29" y="74"/>
                </a:cubicBezTo>
                <a:cubicBezTo>
                  <a:pt x="31" y="74"/>
                  <a:pt x="32" y="73"/>
                  <a:pt x="34" y="72"/>
                </a:cubicBezTo>
                <a:cubicBezTo>
                  <a:pt x="43" y="63"/>
                  <a:pt x="43" y="63"/>
                  <a:pt x="43" y="63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0" y="197"/>
                  <a:pt x="0" y="217"/>
                  <a:pt x="12" y="229"/>
                </a:cubicBezTo>
                <a:cubicBezTo>
                  <a:pt x="18" y="235"/>
                  <a:pt x="26" y="238"/>
                  <a:pt x="35" y="238"/>
                </a:cubicBezTo>
                <a:cubicBezTo>
                  <a:pt x="43" y="238"/>
                  <a:pt x="51" y="235"/>
                  <a:pt x="57" y="229"/>
                </a:cubicBezTo>
                <a:cubicBezTo>
                  <a:pt x="133" y="153"/>
                  <a:pt x="133" y="153"/>
                  <a:pt x="133" y="153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33" y="180"/>
                  <a:pt x="133" y="180"/>
                  <a:pt x="133" y="180"/>
                </a:cubicBezTo>
                <a:cubicBezTo>
                  <a:pt x="131" y="183"/>
                  <a:pt x="131" y="187"/>
                  <a:pt x="133" y="189"/>
                </a:cubicBezTo>
                <a:cubicBezTo>
                  <a:pt x="173" y="229"/>
                  <a:pt x="173" y="229"/>
                  <a:pt x="173" y="229"/>
                </a:cubicBezTo>
                <a:cubicBezTo>
                  <a:pt x="179" y="235"/>
                  <a:pt x="188" y="238"/>
                  <a:pt x="196" y="238"/>
                </a:cubicBezTo>
                <a:cubicBezTo>
                  <a:pt x="204" y="238"/>
                  <a:pt x="212" y="235"/>
                  <a:pt x="218" y="229"/>
                </a:cubicBezTo>
                <a:cubicBezTo>
                  <a:pt x="230" y="217"/>
                  <a:pt x="230" y="197"/>
                  <a:pt x="218" y="184"/>
                </a:cubicBezTo>
                <a:lnTo>
                  <a:pt x="178" y="144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8" name="Freeform 80"/>
          <p:cNvSpPr>
            <a:spLocks/>
          </p:cNvSpPr>
          <p:nvPr/>
        </p:nvSpPr>
        <p:spPr bwMode="auto">
          <a:xfrm>
            <a:off x="10444916" y="2495313"/>
            <a:ext cx="644525" cy="530225"/>
          </a:xfrm>
          <a:custGeom>
            <a:avLst/>
            <a:gdLst>
              <a:gd name="T0" fmla="*/ 288 w 299"/>
              <a:gd name="T1" fmla="*/ 183 h 246"/>
              <a:gd name="T2" fmla="*/ 190 w 299"/>
              <a:gd name="T3" fmla="*/ 25 h 246"/>
              <a:gd name="T4" fmla="*/ 152 w 299"/>
              <a:gd name="T5" fmla="*/ 0 h 246"/>
              <a:gd name="T6" fmla="*/ 152 w 299"/>
              <a:gd name="T7" fmla="*/ 0 h 246"/>
              <a:gd name="T8" fmla="*/ 113 w 299"/>
              <a:gd name="T9" fmla="*/ 25 h 246"/>
              <a:gd name="T10" fmla="*/ 12 w 299"/>
              <a:gd name="T11" fmla="*/ 184 h 246"/>
              <a:gd name="T12" fmla="*/ 7 w 299"/>
              <a:gd name="T13" fmla="*/ 228 h 246"/>
              <a:gd name="T14" fmla="*/ 46 w 299"/>
              <a:gd name="T15" fmla="*/ 246 h 246"/>
              <a:gd name="T16" fmla="*/ 252 w 299"/>
              <a:gd name="T17" fmla="*/ 246 h 246"/>
              <a:gd name="T18" fmla="*/ 293 w 299"/>
              <a:gd name="T19" fmla="*/ 227 h 246"/>
              <a:gd name="T20" fmla="*/ 288 w 299"/>
              <a:gd name="T21" fmla="*/ 183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99" h="246">
                <a:moveTo>
                  <a:pt x="288" y="183"/>
                </a:moveTo>
                <a:cubicBezTo>
                  <a:pt x="190" y="25"/>
                  <a:pt x="190" y="25"/>
                  <a:pt x="190" y="25"/>
                </a:cubicBezTo>
                <a:cubicBezTo>
                  <a:pt x="180" y="9"/>
                  <a:pt x="167" y="0"/>
                  <a:pt x="152" y="0"/>
                </a:cubicBezTo>
                <a:cubicBezTo>
                  <a:pt x="152" y="0"/>
                  <a:pt x="152" y="0"/>
                  <a:pt x="152" y="0"/>
                </a:cubicBezTo>
                <a:cubicBezTo>
                  <a:pt x="137" y="0"/>
                  <a:pt x="123" y="9"/>
                  <a:pt x="113" y="25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2" y="200"/>
                  <a:pt x="0" y="215"/>
                  <a:pt x="7" y="228"/>
                </a:cubicBezTo>
                <a:cubicBezTo>
                  <a:pt x="13" y="240"/>
                  <a:pt x="27" y="246"/>
                  <a:pt x="46" y="246"/>
                </a:cubicBezTo>
                <a:cubicBezTo>
                  <a:pt x="252" y="246"/>
                  <a:pt x="252" y="246"/>
                  <a:pt x="252" y="246"/>
                </a:cubicBezTo>
                <a:cubicBezTo>
                  <a:pt x="272" y="246"/>
                  <a:pt x="286" y="240"/>
                  <a:pt x="293" y="227"/>
                </a:cubicBezTo>
                <a:cubicBezTo>
                  <a:pt x="299" y="215"/>
                  <a:pt x="298" y="200"/>
                  <a:pt x="288" y="183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8" name="Grupo 7">
            <a:extLst>
              <a:ext uri="{FF2B5EF4-FFF2-40B4-BE49-F238E27FC236}">
                <a16:creationId xmlns:a16="http://schemas.microsoft.com/office/drawing/2014/main" id="{4C409587-A132-2744-BA55-D038F07339FD}"/>
              </a:ext>
            </a:extLst>
          </p:cNvPr>
          <p:cNvGrpSpPr/>
          <p:nvPr/>
        </p:nvGrpSpPr>
        <p:grpSpPr>
          <a:xfrm>
            <a:off x="10402054" y="3939938"/>
            <a:ext cx="703263" cy="596900"/>
            <a:chOff x="10402054" y="3939938"/>
            <a:chExt cx="703263" cy="596900"/>
          </a:xfrm>
        </p:grpSpPr>
        <p:sp>
          <p:nvSpPr>
            <p:cNvPr id="119" name="Freeform 81"/>
            <p:cNvSpPr>
              <a:spLocks/>
            </p:cNvSpPr>
            <p:nvPr/>
          </p:nvSpPr>
          <p:spPr bwMode="auto">
            <a:xfrm>
              <a:off x="10402054" y="3939938"/>
              <a:ext cx="703263" cy="330200"/>
            </a:xfrm>
            <a:custGeom>
              <a:avLst/>
              <a:gdLst>
                <a:gd name="T0" fmla="*/ 326 w 327"/>
                <a:gd name="T1" fmla="*/ 0 h 153"/>
                <a:gd name="T2" fmla="*/ 2 w 327"/>
                <a:gd name="T3" fmla="*/ 0 h 153"/>
                <a:gd name="T4" fmla="*/ 2 w 327"/>
                <a:gd name="T5" fmla="*/ 78 h 153"/>
                <a:gd name="T6" fmla="*/ 0 w 327"/>
                <a:gd name="T7" fmla="*/ 78 h 153"/>
                <a:gd name="T8" fmla="*/ 0 w 327"/>
                <a:gd name="T9" fmla="*/ 91 h 153"/>
                <a:gd name="T10" fmla="*/ 2 w 327"/>
                <a:gd name="T11" fmla="*/ 91 h 153"/>
                <a:gd name="T12" fmla="*/ 2 w 327"/>
                <a:gd name="T13" fmla="*/ 117 h 153"/>
                <a:gd name="T14" fmla="*/ 38 w 327"/>
                <a:gd name="T15" fmla="*/ 153 h 153"/>
                <a:gd name="T16" fmla="*/ 289 w 327"/>
                <a:gd name="T17" fmla="*/ 153 h 153"/>
                <a:gd name="T18" fmla="*/ 326 w 327"/>
                <a:gd name="T19" fmla="*/ 117 h 153"/>
                <a:gd name="T20" fmla="*/ 326 w 327"/>
                <a:gd name="T21" fmla="*/ 91 h 153"/>
                <a:gd name="T22" fmla="*/ 327 w 327"/>
                <a:gd name="T23" fmla="*/ 91 h 153"/>
                <a:gd name="T24" fmla="*/ 327 w 327"/>
                <a:gd name="T25" fmla="*/ 78 h 153"/>
                <a:gd name="T26" fmla="*/ 326 w 327"/>
                <a:gd name="T27" fmla="*/ 78 h 153"/>
                <a:gd name="T28" fmla="*/ 326 w 327"/>
                <a:gd name="T2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7" h="153">
                  <a:moveTo>
                    <a:pt x="32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37"/>
                    <a:pt x="18" y="153"/>
                    <a:pt x="38" y="153"/>
                  </a:cubicBezTo>
                  <a:cubicBezTo>
                    <a:pt x="289" y="153"/>
                    <a:pt x="289" y="153"/>
                    <a:pt x="289" y="153"/>
                  </a:cubicBezTo>
                  <a:cubicBezTo>
                    <a:pt x="309" y="153"/>
                    <a:pt x="326" y="137"/>
                    <a:pt x="326" y="117"/>
                  </a:cubicBezTo>
                  <a:cubicBezTo>
                    <a:pt x="326" y="91"/>
                    <a:pt x="326" y="91"/>
                    <a:pt x="326" y="91"/>
                  </a:cubicBezTo>
                  <a:cubicBezTo>
                    <a:pt x="327" y="91"/>
                    <a:pt x="327" y="91"/>
                    <a:pt x="327" y="91"/>
                  </a:cubicBezTo>
                  <a:cubicBezTo>
                    <a:pt x="327" y="78"/>
                    <a:pt x="327" y="78"/>
                    <a:pt x="327" y="78"/>
                  </a:cubicBezTo>
                  <a:cubicBezTo>
                    <a:pt x="326" y="78"/>
                    <a:pt x="326" y="78"/>
                    <a:pt x="326" y="78"/>
                  </a:cubicBezTo>
                  <a:lnTo>
                    <a:pt x="326" y="0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20" name="Freeform 82"/>
            <p:cNvSpPr>
              <a:spLocks/>
            </p:cNvSpPr>
            <p:nvPr/>
          </p:nvSpPr>
          <p:spPr bwMode="auto">
            <a:xfrm>
              <a:off x="10568741" y="4324113"/>
              <a:ext cx="47625" cy="212725"/>
            </a:xfrm>
            <a:custGeom>
              <a:avLst/>
              <a:gdLst>
                <a:gd name="T0" fmla="*/ 22 w 22"/>
                <a:gd name="T1" fmla="*/ 0 h 99"/>
                <a:gd name="T2" fmla="*/ 9 w 22"/>
                <a:gd name="T3" fmla="*/ 0 h 99"/>
                <a:gd name="T4" fmla="*/ 5 w 22"/>
                <a:gd name="T5" fmla="*/ 23 h 99"/>
                <a:gd name="T6" fmla="*/ 0 w 22"/>
                <a:gd name="T7" fmla="*/ 49 h 99"/>
                <a:gd name="T8" fmla="*/ 5 w 22"/>
                <a:gd name="T9" fmla="*/ 76 h 99"/>
                <a:gd name="T10" fmla="*/ 9 w 22"/>
                <a:gd name="T11" fmla="*/ 99 h 99"/>
                <a:gd name="T12" fmla="*/ 22 w 22"/>
                <a:gd name="T13" fmla="*/ 99 h 99"/>
                <a:gd name="T14" fmla="*/ 17 w 22"/>
                <a:gd name="T15" fmla="*/ 72 h 99"/>
                <a:gd name="T16" fmla="*/ 13 w 22"/>
                <a:gd name="T17" fmla="*/ 49 h 99"/>
                <a:gd name="T18" fmla="*/ 17 w 22"/>
                <a:gd name="T19" fmla="*/ 27 h 99"/>
                <a:gd name="T20" fmla="*/ 22 w 22"/>
                <a:gd name="T2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99">
                  <a:moveTo>
                    <a:pt x="2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11"/>
                    <a:pt x="7" y="17"/>
                    <a:pt x="5" y="23"/>
                  </a:cubicBezTo>
                  <a:cubicBezTo>
                    <a:pt x="3" y="29"/>
                    <a:pt x="0" y="36"/>
                    <a:pt x="0" y="49"/>
                  </a:cubicBezTo>
                  <a:cubicBezTo>
                    <a:pt x="0" y="63"/>
                    <a:pt x="3" y="70"/>
                    <a:pt x="5" y="76"/>
                  </a:cubicBezTo>
                  <a:cubicBezTo>
                    <a:pt x="7" y="82"/>
                    <a:pt x="9" y="88"/>
                    <a:pt x="9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85"/>
                    <a:pt x="19" y="78"/>
                    <a:pt x="17" y="72"/>
                  </a:cubicBezTo>
                  <a:cubicBezTo>
                    <a:pt x="15" y="66"/>
                    <a:pt x="13" y="61"/>
                    <a:pt x="13" y="49"/>
                  </a:cubicBezTo>
                  <a:cubicBezTo>
                    <a:pt x="13" y="38"/>
                    <a:pt x="15" y="33"/>
                    <a:pt x="17" y="27"/>
                  </a:cubicBezTo>
                  <a:cubicBezTo>
                    <a:pt x="19" y="21"/>
                    <a:pt x="22" y="14"/>
                    <a:pt x="22" y="0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21" name="Freeform 83"/>
            <p:cNvSpPr>
              <a:spLocks/>
            </p:cNvSpPr>
            <p:nvPr/>
          </p:nvSpPr>
          <p:spPr bwMode="auto">
            <a:xfrm>
              <a:off x="10689391" y="4324113"/>
              <a:ext cx="47625" cy="212725"/>
            </a:xfrm>
            <a:custGeom>
              <a:avLst/>
              <a:gdLst>
                <a:gd name="T0" fmla="*/ 22 w 22"/>
                <a:gd name="T1" fmla="*/ 0 h 99"/>
                <a:gd name="T2" fmla="*/ 9 w 22"/>
                <a:gd name="T3" fmla="*/ 0 h 99"/>
                <a:gd name="T4" fmla="*/ 5 w 22"/>
                <a:gd name="T5" fmla="*/ 23 h 99"/>
                <a:gd name="T6" fmla="*/ 0 w 22"/>
                <a:gd name="T7" fmla="*/ 49 h 99"/>
                <a:gd name="T8" fmla="*/ 5 w 22"/>
                <a:gd name="T9" fmla="*/ 76 h 99"/>
                <a:gd name="T10" fmla="*/ 9 w 22"/>
                <a:gd name="T11" fmla="*/ 99 h 99"/>
                <a:gd name="T12" fmla="*/ 22 w 22"/>
                <a:gd name="T13" fmla="*/ 99 h 99"/>
                <a:gd name="T14" fmla="*/ 17 w 22"/>
                <a:gd name="T15" fmla="*/ 72 h 99"/>
                <a:gd name="T16" fmla="*/ 13 w 22"/>
                <a:gd name="T17" fmla="*/ 49 h 99"/>
                <a:gd name="T18" fmla="*/ 17 w 22"/>
                <a:gd name="T19" fmla="*/ 27 h 99"/>
                <a:gd name="T20" fmla="*/ 22 w 22"/>
                <a:gd name="T2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99">
                  <a:moveTo>
                    <a:pt x="2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11"/>
                    <a:pt x="7" y="17"/>
                    <a:pt x="5" y="23"/>
                  </a:cubicBezTo>
                  <a:cubicBezTo>
                    <a:pt x="3" y="29"/>
                    <a:pt x="0" y="36"/>
                    <a:pt x="0" y="49"/>
                  </a:cubicBezTo>
                  <a:cubicBezTo>
                    <a:pt x="0" y="63"/>
                    <a:pt x="3" y="70"/>
                    <a:pt x="5" y="76"/>
                  </a:cubicBezTo>
                  <a:cubicBezTo>
                    <a:pt x="7" y="82"/>
                    <a:pt x="9" y="88"/>
                    <a:pt x="9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85"/>
                    <a:pt x="19" y="78"/>
                    <a:pt x="17" y="72"/>
                  </a:cubicBezTo>
                  <a:cubicBezTo>
                    <a:pt x="15" y="66"/>
                    <a:pt x="13" y="61"/>
                    <a:pt x="13" y="49"/>
                  </a:cubicBezTo>
                  <a:cubicBezTo>
                    <a:pt x="13" y="38"/>
                    <a:pt x="15" y="33"/>
                    <a:pt x="17" y="27"/>
                  </a:cubicBezTo>
                  <a:cubicBezTo>
                    <a:pt x="19" y="21"/>
                    <a:pt x="22" y="14"/>
                    <a:pt x="22" y="0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22" name="Freeform 84"/>
            <p:cNvSpPr>
              <a:spLocks/>
            </p:cNvSpPr>
            <p:nvPr/>
          </p:nvSpPr>
          <p:spPr bwMode="auto">
            <a:xfrm>
              <a:off x="10810041" y="4324113"/>
              <a:ext cx="47625" cy="212725"/>
            </a:xfrm>
            <a:custGeom>
              <a:avLst/>
              <a:gdLst>
                <a:gd name="T0" fmla="*/ 22 w 22"/>
                <a:gd name="T1" fmla="*/ 0 h 99"/>
                <a:gd name="T2" fmla="*/ 9 w 22"/>
                <a:gd name="T3" fmla="*/ 0 h 99"/>
                <a:gd name="T4" fmla="*/ 5 w 22"/>
                <a:gd name="T5" fmla="*/ 23 h 99"/>
                <a:gd name="T6" fmla="*/ 0 w 22"/>
                <a:gd name="T7" fmla="*/ 49 h 99"/>
                <a:gd name="T8" fmla="*/ 5 w 22"/>
                <a:gd name="T9" fmla="*/ 76 h 99"/>
                <a:gd name="T10" fmla="*/ 9 w 22"/>
                <a:gd name="T11" fmla="*/ 99 h 99"/>
                <a:gd name="T12" fmla="*/ 22 w 22"/>
                <a:gd name="T13" fmla="*/ 99 h 99"/>
                <a:gd name="T14" fmla="*/ 17 w 22"/>
                <a:gd name="T15" fmla="*/ 72 h 99"/>
                <a:gd name="T16" fmla="*/ 13 w 22"/>
                <a:gd name="T17" fmla="*/ 49 h 99"/>
                <a:gd name="T18" fmla="*/ 17 w 22"/>
                <a:gd name="T19" fmla="*/ 27 h 99"/>
                <a:gd name="T20" fmla="*/ 22 w 22"/>
                <a:gd name="T2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99">
                  <a:moveTo>
                    <a:pt x="2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11"/>
                    <a:pt x="8" y="17"/>
                    <a:pt x="5" y="23"/>
                  </a:cubicBezTo>
                  <a:cubicBezTo>
                    <a:pt x="3" y="29"/>
                    <a:pt x="0" y="36"/>
                    <a:pt x="0" y="49"/>
                  </a:cubicBezTo>
                  <a:cubicBezTo>
                    <a:pt x="0" y="63"/>
                    <a:pt x="3" y="70"/>
                    <a:pt x="5" y="76"/>
                  </a:cubicBezTo>
                  <a:cubicBezTo>
                    <a:pt x="8" y="82"/>
                    <a:pt x="9" y="88"/>
                    <a:pt x="9" y="99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85"/>
                    <a:pt x="20" y="78"/>
                    <a:pt x="17" y="72"/>
                  </a:cubicBezTo>
                  <a:cubicBezTo>
                    <a:pt x="15" y="66"/>
                    <a:pt x="13" y="61"/>
                    <a:pt x="13" y="49"/>
                  </a:cubicBezTo>
                  <a:cubicBezTo>
                    <a:pt x="13" y="38"/>
                    <a:pt x="15" y="33"/>
                    <a:pt x="17" y="27"/>
                  </a:cubicBezTo>
                  <a:cubicBezTo>
                    <a:pt x="20" y="21"/>
                    <a:pt x="22" y="14"/>
                    <a:pt x="22" y="0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grpSp>
        <p:nvGrpSpPr>
          <p:cNvPr id="7" name="Grupo 6">
            <a:extLst>
              <a:ext uri="{FF2B5EF4-FFF2-40B4-BE49-F238E27FC236}">
                <a16:creationId xmlns:a16="http://schemas.microsoft.com/office/drawing/2014/main" id="{91914E3E-7F84-904D-A259-B0B44A2F880E}"/>
              </a:ext>
            </a:extLst>
          </p:cNvPr>
          <p:cNvGrpSpPr/>
          <p:nvPr/>
        </p:nvGrpSpPr>
        <p:grpSpPr>
          <a:xfrm>
            <a:off x="6261854" y="3987563"/>
            <a:ext cx="554038" cy="549276"/>
            <a:chOff x="6261854" y="3987563"/>
            <a:chExt cx="554038" cy="549276"/>
          </a:xfrm>
        </p:grpSpPr>
        <p:sp>
          <p:nvSpPr>
            <p:cNvPr id="123" name="Freeform 85"/>
            <p:cNvSpPr>
              <a:spLocks/>
            </p:cNvSpPr>
            <p:nvPr/>
          </p:nvSpPr>
          <p:spPr bwMode="auto">
            <a:xfrm>
              <a:off x="6576179" y="3987563"/>
              <a:ext cx="146050" cy="280988"/>
            </a:xfrm>
            <a:custGeom>
              <a:avLst/>
              <a:gdLst>
                <a:gd name="T0" fmla="*/ 38 w 92"/>
                <a:gd name="T1" fmla="*/ 171 h 177"/>
                <a:gd name="T2" fmla="*/ 53 w 92"/>
                <a:gd name="T3" fmla="*/ 177 h 177"/>
                <a:gd name="T4" fmla="*/ 92 w 92"/>
                <a:gd name="T5" fmla="*/ 78 h 177"/>
                <a:gd name="T6" fmla="*/ 24 w 92"/>
                <a:gd name="T7" fmla="*/ 84 h 177"/>
                <a:gd name="T8" fmla="*/ 50 w 92"/>
                <a:gd name="T9" fmla="*/ 6 h 177"/>
                <a:gd name="T10" fmla="*/ 34 w 92"/>
                <a:gd name="T11" fmla="*/ 0 h 177"/>
                <a:gd name="T12" fmla="*/ 0 w 92"/>
                <a:gd name="T13" fmla="*/ 102 h 177"/>
                <a:gd name="T14" fmla="*/ 66 w 92"/>
                <a:gd name="T15" fmla="*/ 97 h 177"/>
                <a:gd name="T16" fmla="*/ 38 w 92"/>
                <a:gd name="T17" fmla="*/ 17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177">
                  <a:moveTo>
                    <a:pt x="38" y="171"/>
                  </a:moveTo>
                  <a:lnTo>
                    <a:pt x="53" y="177"/>
                  </a:lnTo>
                  <a:lnTo>
                    <a:pt x="92" y="78"/>
                  </a:lnTo>
                  <a:lnTo>
                    <a:pt x="24" y="84"/>
                  </a:lnTo>
                  <a:lnTo>
                    <a:pt x="50" y="6"/>
                  </a:lnTo>
                  <a:lnTo>
                    <a:pt x="34" y="0"/>
                  </a:lnTo>
                  <a:lnTo>
                    <a:pt x="0" y="102"/>
                  </a:lnTo>
                  <a:lnTo>
                    <a:pt x="66" y="97"/>
                  </a:lnTo>
                  <a:lnTo>
                    <a:pt x="38" y="171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24" name="Freeform 86"/>
            <p:cNvSpPr>
              <a:spLocks/>
            </p:cNvSpPr>
            <p:nvPr/>
          </p:nvSpPr>
          <p:spPr bwMode="auto">
            <a:xfrm>
              <a:off x="6261854" y="4046301"/>
              <a:ext cx="554038" cy="490538"/>
            </a:xfrm>
            <a:custGeom>
              <a:avLst/>
              <a:gdLst>
                <a:gd name="T0" fmla="*/ 206 w 257"/>
                <a:gd name="T1" fmla="*/ 121 h 228"/>
                <a:gd name="T2" fmla="*/ 160 w 257"/>
                <a:gd name="T3" fmla="*/ 137 h 228"/>
                <a:gd name="T4" fmla="*/ 145 w 257"/>
                <a:gd name="T5" fmla="*/ 172 h 228"/>
                <a:gd name="T6" fmla="*/ 131 w 257"/>
                <a:gd name="T7" fmla="*/ 206 h 228"/>
                <a:gd name="T8" fmla="*/ 100 w 257"/>
                <a:gd name="T9" fmla="*/ 217 h 228"/>
                <a:gd name="T10" fmla="*/ 72 w 257"/>
                <a:gd name="T11" fmla="*/ 206 h 228"/>
                <a:gd name="T12" fmla="*/ 59 w 257"/>
                <a:gd name="T13" fmla="*/ 171 h 228"/>
                <a:gd name="T14" fmla="*/ 59 w 257"/>
                <a:gd name="T15" fmla="*/ 126 h 228"/>
                <a:gd name="T16" fmla="*/ 105 w 257"/>
                <a:gd name="T17" fmla="*/ 80 h 228"/>
                <a:gd name="T18" fmla="*/ 105 w 257"/>
                <a:gd name="T19" fmla="*/ 35 h 228"/>
                <a:gd name="T20" fmla="*/ 82 w 257"/>
                <a:gd name="T21" fmla="*/ 35 h 228"/>
                <a:gd name="T22" fmla="*/ 82 w 257"/>
                <a:gd name="T23" fmla="*/ 0 h 228"/>
                <a:gd name="T24" fmla="*/ 69 w 257"/>
                <a:gd name="T25" fmla="*/ 0 h 228"/>
                <a:gd name="T26" fmla="*/ 69 w 257"/>
                <a:gd name="T27" fmla="*/ 35 h 228"/>
                <a:gd name="T28" fmla="*/ 36 w 257"/>
                <a:gd name="T29" fmla="*/ 35 h 228"/>
                <a:gd name="T30" fmla="*/ 36 w 257"/>
                <a:gd name="T31" fmla="*/ 0 h 228"/>
                <a:gd name="T32" fmla="*/ 24 w 257"/>
                <a:gd name="T33" fmla="*/ 0 h 228"/>
                <a:gd name="T34" fmla="*/ 24 w 257"/>
                <a:gd name="T35" fmla="*/ 35 h 228"/>
                <a:gd name="T36" fmla="*/ 0 w 257"/>
                <a:gd name="T37" fmla="*/ 35 h 228"/>
                <a:gd name="T38" fmla="*/ 0 w 257"/>
                <a:gd name="T39" fmla="*/ 80 h 228"/>
                <a:gd name="T40" fmla="*/ 47 w 257"/>
                <a:gd name="T41" fmla="*/ 126 h 228"/>
                <a:gd name="T42" fmla="*/ 47 w 257"/>
                <a:gd name="T43" fmla="*/ 170 h 228"/>
                <a:gd name="T44" fmla="*/ 63 w 257"/>
                <a:gd name="T45" fmla="*/ 214 h 228"/>
                <a:gd name="T46" fmla="*/ 100 w 257"/>
                <a:gd name="T47" fmla="*/ 228 h 228"/>
                <a:gd name="T48" fmla="*/ 140 w 257"/>
                <a:gd name="T49" fmla="*/ 214 h 228"/>
                <a:gd name="T50" fmla="*/ 157 w 257"/>
                <a:gd name="T51" fmla="*/ 171 h 228"/>
                <a:gd name="T52" fmla="*/ 169 w 257"/>
                <a:gd name="T53" fmla="*/ 145 h 228"/>
                <a:gd name="T54" fmla="*/ 206 w 257"/>
                <a:gd name="T55" fmla="*/ 133 h 228"/>
                <a:gd name="T56" fmla="*/ 257 w 257"/>
                <a:gd name="T57" fmla="*/ 133 h 228"/>
                <a:gd name="T58" fmla="*/ 257 w 257"/>
                <a:gd name="T59" fmla="*/ 121 h 228"/>
                <a:gd name="T60" fmla="*/ 206 w 257"/>
                <a:gd name="T61" fmla="*/ 12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7" h="228">
                  <a:moveTo>
                    <a:pt x="206" y="121"/>
                  </a:moveTo>
                  <a:cubicBezTo>
                    <a:pt x="186" y="121"/>
                    <a:pt x="171" y="126"/>
                    <a:pt x="160" y="137"/>
                  </a:cubicBezTo>
                  <a:cubicBezTo>
                    <a:pt x="145" y="151"/>
                    <a:pt x="145" y="171"/>
                    <a:pt x="145" y="172"/>
                  </a:cubicBezTo>
                  <a:cubicBezTo>
                    <a:pt x="145" y="172"/>
                    <a:pt x="145" y="192"/>
                    <a:pt x="131" y="206"/>
                  </a:cubicBezTo>
                  <a:cubicBezTo>
                    <a:pt x="124" y="213"/>
                    <a:pt x="114" y="217"/>
                    <a:pt x="100" y="217"/>
                  </a:cubicBezTo>
                  <a:cubicBezTo>
                    <a:pt x="88" y="217"/>
                    <a:pt x="79" y="213"/>
                    <a:pt x="72" y="206"/>
                  </a:cubicBezTo>
                  <a:cubicBezTo>
                    <a:pt x="58" y="193"/>
                    <a:pt x="59" y="171"/>
                    <a:pt x="59" y="171"/>
                  </a:cubicBezTo>
                  <a:cubicBezTo>
                    <a:pt x="59" y="126"/>
                    <a:pt x="59" y="126"/>
                    <a:pt x="59" y="126"/>
                  </a:cubicBezTo>
                  <a:cubicBezTo>
                    <a:pt x="85" y="125"/>
                    <a:pt x="105" y="105"/>
                    <a:pt x="105" y="80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105"/>
                    <a:pt x="21" y="125"/>
                    <a:pt x="47" y="126"/>
                  </a:cubicBezTo>
                  <a:cubicBezTo>
                    <a:pt x="47" y="170"/>
                    <a:pt x="47" y="170"/>
                    <a:pt x="47" y="170"/>
                  </a:cubicBezTo>
                  <a:cubicBezTo>
                    <a:pt x="47" y="173"/>
                    <a:pt x="46" y="198"/>
                    <a:pt x="63" y="214"/>
                  </a:cubicBezTo>
                  <a:cubicBezTo>
                    <a:pt x="72" y="224"/>
                    <a:pt x="85" y="228"/>
                    <a:pt x="100" y="228"/>
                  </a:cubicBezTo>
                  <a:cubicBezTo>
                    <a:pt x="117" y="228"/>
                    <a:pt x="130" y="224"/>
                    <a:pt x="140" y="214"/>
                  </a:cubicBezTo>
                  <a:cubicBezTo>
                    <a:pt x="158" y="197"/>
                    <a:pt x="157" y="172"/>
                    <a:pt x="157" y="171"/>
                  </a:cubicBezTo>
                  <a:cubicBezTo>
                    <a:pt x="157" y="171"/>
                    <a:pt x="157" y="156"/>
                    <a:pt x="169" y="145"/>
                  </a:cubicBezTo>
                  <a:cubicBezTo>
                    <a:pt x="177" y="137"/>
                    <a:pt x="190" y="133"/>
                    <a:pt x="206" y="133"/>
                  </a:cubicBezTo>
                  <a:cubicBezTo>
                    <a:pt x="257" y="133"/>
                    <a:pt x="257" y="133"/>
                    <a:pt x="257" y="133"/>
                  </a:cubicBezTo>
                  <a:cubicBezTo>
                    <a:pt x="257" y="121"/>
                    <a:pt x="257" y="121"/>
                    <a:pt x="257" y="121"/>
                  </a:cubicBezTo>
                  <a:lnTo>
                    <a:pt x="206" y="121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25" name="Freeform 87"/>
          <p:cNvSpPr>
            <a:spLocks/>
          </p:cNvSpPr>
          <p:nvPr/>
        </p:nvSpPr>
        <p:spPr bwMode="auto">
          <a:xfrm>
            <a:off x="9100304" y="3944701"/>
            <a:ext cx="633413" cy="606425"/>
          </a:xfrm>
          <a:custGeom>
            <a:avLst/>
            <a:gdLst>
              <a:gd name="T0" fmla="*/ 294 w 294"/>
              <a:gd name="T1" fmla="*/ 44 h 281"/>
              <a:gd name="T2" fmla="*/ 294 w 294"/>
              <a:gd name="T3" fmla="*/ 9 h 281"/>
              <a:gd name="T4" fmla="*/ 222 w 294"/>
              <a:gd name="T5" fmla="*/ 0 h 281"/>
              <a:gd name="T6" fmla="*/ 222 w 294"/>
              <a:gd name="T7" fmla="*/ 20 h 281"/>
              <a:gd name="T8" fmla="*/ 131 w 294"/>
              <a:gd name="T9" fmla="*/ 20 h 281"/>
              <a:gd name="T10" fmla="*/ 0 w 294"/>
              <a:gd name="T11" fmla="*/ 151 h 281"/>
              <a:gd name="T12" fmla="*/ 131 w 294"/>
              <a:gd name="T13" fmla="*/ 281 h 281"/>
              <a:gd name="T14" fmla="*/ 261 w 294"/>
              <a:gd name="T15" fmla="*/ 151 h 281"/>
              <a:gd name="T16" fmla="*/ 186 w 294"/>
              <a:gd name="T17" fmla="*/ 33 h 281"/>
              <a:gd name="T18" fmla="*/ 222 w 294"/>
              <a:gd name="T19" fmla="*/ 33 h 281"/>
              <a:gd name="T20" fmla="*/ 222 w 294"/>
              <a:gd name="T21" fmla="*/ 53 h 281"/>
              <a:gd name="T22" fmla="*/ 294 w 294"/>
              <a:gd name="T23" fmla="*/ 44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4" h="281">
                <a:moveTo>
                  <a:pt x="294" y="44"/>
                </a:moveTo>
                <a:cubicBezTo>
                  <a:pt x="294" y="9"/>
                  <a:pt x="294" y="9"/>
                  <a:pt x="294" y="9"/>
                </a:cubicBezTo>
                <a:cubicBezTo>
                  <a:pt x="222" y="0"/>
                  <a:pt x="222" y="0"/>
                  <a:pt x="222" y="0"/>
                </a:cubicBezTo>
                <a:cubicBezTo>
                  <a:pt x="222" y="20"/>
                  <a:pt x="222" y="20"/>
                  <a:pt x="222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59" y="20"/>
                  <a:pt x="0" y="79"/>
                  <a:pt x="0" y="151"/>
                </a:cubicBezTo>
                <a:cubicBezTo>
                  <a:pt x="0" y="222"/>
                  <a:pt x="59" y="281"/>
                  <a:pt x="131" y="281"/>
                </a:cubicBezTo>
                <a:cubicBezTo>
                  <a:pt x="202" y="281"/>
                  <a:pt x="261" y="222"/>
                  <a:pt x="261" y="151"/>
                </a:cubicBezTo>
                <a:cubicBezTo>
                  <a:pt x="261" y="99"/>
                  <a:pt x="230" y="54"/>
                  <a:pt x="186" y="33"/>
                </a:cubicBezTo>
                <a:cubicBezTo>
                  <a:pt x="222" y="33"/>
                  <a:pt x="222" y="33"/>
                  <a:pt x="222" y="33"/>
                </a:cubicBezTo>
                <a:cubicBezTo>
                  <a:pt x="222" y="53"/>
                  <a:pt x="222" y="53"/>
                  <a:pt x="222" y="53"/>
                </a:cubicBezTo>
                <a:lnTo>
                  <a:pt x="294" y="44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6" name="Freeform 88"/>
          <p:cNvSpPr>
            <a:spLocks/>
          </p:cNvSpPr>
          <p:nvPr/>
        </p:nvSpPr>
        <p:spPr bwMode="auto">
          <a:xfrm>
            <a:off x="1837491" y="5324238"/>
            <a:ext cx="549275" cy="608013"/>
          </a:xfrm>
          <a:custGeom>
            <a:avLst/>
            <a:gdLst>
              <a:gd name="T0" fmla="*/ 324 w 346"/>
              <a:gd name="T1" fmla="*/ 365 h 383"/>
              <a:gd name="T2" fmla="*/ 324 w 346"/>
              <a:gd name="T3" fmla="*/ 61 h 383"/>
              <a:gd name="T4" fmla="*/ 248 w 346"/>
              <a:gd name="T5" fmla="*/ 61 h 383"/>
              <a:gd name="T6" fmla="*/ 248 w 346"/>
              <a:gd name="T7" fmla="*/ 0 h 383"/>
              <a:gd name="T8" fmla="*/ 20 w 346"/>
              <a:gd name="T9" fmla="*/ 0 h 383"/>
              <a:gd name="T10" fmla="*/ 20 w 346"/>
              <a:gd name="T11" fmla="*/ 365 h 383"/>
              <a:gd name="T12" fmla="*/ 0 w 346"/>
              <a:gd name="T13" fmla="*/ 365 h 383"/>
              <a:gd name="T14" fmla="*/ 0 w 346"/>
              <a:gd name="T15" fmla="*/ 383 h 383"/>
              <a:gd name="T16" fmla="*/ 246 w 346"/>
              <a:gd name="T17" fmla="*/ 383 h 383"/>
              <a:gd name="T18" fmla="*/ 324 w 346"/>
              <a:gd name="T19" fmla="*/ 383 h 383"/>
              <a:gd name="T20" fmla="*/ 346 w 346"/>
              <a:gd name="T21" fmla="*/ 383 h 383"/>
              <a:gd name="T22" fmla="*/ 346 w 346"/>
              <a:gd name="T23" fmla="*/ 365 h 383"/>
              <a:gd name="T24" fmla="*/ 324 w 346"/>
              <a:gd name="T25" fmla="*/ 365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46" h="383">
                <a:moveTo>
                  <a:pt x="324" y="365"/>
                </a:moveTo>
                <a:lnTo>
                  <a:pt x="324" y="61"/>
                </a:lnTo>
                <a:lnTo>
                  <a:pt x="248" y="61"/>
                </a:lnTo>
                <a:lnTo>
                  <a:pt x="248" y="0"/>
                </a:lnTo>
                <a:lnTo>
                  <a:pt x="20" y="0"/>
                </a:lnTo>
                <a:lnTo>
                  <a:pt x="20" y="365"/>
                </a:lnTo>
                <a:lnTo>
                  <a:pt x="0" y="365"/>
                </a:lnTo>
                <a:lnTo>
                  <a:pt x="0" y="383"/>
                </a:lnTo>
                <a:lnTo>
                  <a:pt x="246" y="383"/>
                </a:lnTo>
                <a:lnTo>
                  <a:pt x="324" y="383"/>
                </a:lnTo>
                <a:lnTo>
                  <a:pt x="346" y="383"/>
                </a:lnTo>
                <a:lnTo>
                  <a:pt x="346" y="365"/>
                </a:lnTo>
                <a:lnTo>
                  <a:pt x="324" y="365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6" name="Grupo 5">
            <a:extLst>
              <a:ext uri="{FF2B5EF4-FFF2-40B4-BE49-F238E27FC236}">
                <a16:creationId xmlns:a16="http://schemas.microsoft.com/office/drawing/2014/main" id="{7C867672-BC89-604B-B2C7-AC8F77DD02FD}"/>
              </a:ext>
            </a:extLst>
          </p:cNvPr>
          <p:cNvGrpSpPr/>
          <p:nvPr/>
        </p:nvGrpSpPr>
        <p:grpSpPr>
          <a:xfrm>
            <a:off x="5209341" y="3963751"/>
            <a:ext cx="420688" cy="595312"/>
            <a:chOff x="5209341" y="3963751"/>
            <a:chExt cx="420688" cy="595312"/>
          </a:xfrm>
        </p:grpSpPr>
        <p:sp>
          <p:nvSpPr>
            <p:cNvPr id="127" name="Freeform 89"/>
            <p:cNvSpPr>
              <a:spLocks/>
            </p:cNvSpPr>
            <p:nvPr/>
          </p:nvSpPr>
          <p:spPr bwMode="auto">
            <a:xfrm>
              <a:off x="5209341" y="3963751"/>
              <a:ext cx="420688" cy="431800"/>
            </a:xfrm>
            <a:custGeom>
              <a:avLst/>
              <a:gdLst>
                <a:gd name="T0" fmla="*/ 171 w 195"/>
                <a:gd name="T1" fmla="*/ 31 h 200"/>
                <a:gd name="T2" fmla="*/ 97 w 195"/>
                <a:gd name="T3" fmla="*/ 0 h 200"/>
                <a:gd name="T4" fmla="*/ 24 w 195"/>
                <a:gd name="T5" fmla="*/ 31 h 200"/>
                <a:gd name="T6" fmla="*/ 2 w 195"/>
                <a:gd name="T7" fmla="*/ 91 h 200"/>
                <a:gd name="T8" fmla="*/ 32 w 195"/>
                <a:gd name="T9" fmla="*/ 155 h 200"/>
                <a:gd name="T10" fmla="*/ 52 w 195"/>
                <a:gd name="T11" fmla="*/ 191 h 200"/>
                <a:gd name="T12" fmla="*/ 53 w 195"/>
                <a:gd name="T13" fmla="*/ 194 h 200"/>
                <a:gd name="T14" fmla="*/ 54 w 195"/>
                <a:gd name="T15" fmla="*/ 196 h 200"/>
                <a:gd name="T16" fmla="*/ 60 w 195"/>
                <a:gd name="T17" fmla="*/ 200 h 200"/>
                <a:gd name="T18" fmla="*/ 61 w 195"/>
                <a:gd name="T19" fmla="*/ 200 h 200"/>
                <a:gd name="T20" fmla="*/ 141 w 195"/>
                <a:gd name="T21" fmla="*/ 179 h 200"/>
                <a:gd name="T22" fmla="*/ 143 w 195"/>
                <a:gd name="T23" fmla="*/ 179 h 200"/>
                <a:gd name="T24" fmla="*/ 146 w 195"/>
                <a:gd name="T25" fmla="*/ 174 h 200"/>
                <a:gd name="T26" fmla="*/ 163 w 195"/>
                <a:gd name="T27" fmla="*/ 153 h 200"/>
                <a:gd name="T28" fmla="*/ 193 w 195"/>
                <a:gd name="T29" fmla="*/ 91 h 200"/>
                <a:gd name="T30" fmla="*/ 171 w 195"/>
                <a:gd name="T31" fmla="*/ 3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5" h="200">
                  <a:moveTo>
                    <a:pt x="171" y="31"/>
                  </a:moveTo>
                  <a:cubicBezTo>
                    <a:pt x="153" y="11"/>
                    <a:pt x="126" y="0"/>
                    <a:pt x="97" y="0"/>
                  </a:cubicBezTo>
                  <a:cubicBezTo>
                    <a:pt x="69" y="0"/>
                    <a:pt x="42" y="11"/>
                    <a:pt x="24" y="31"/>
                  </a:cubicBezTo>
                  <a:cubicBezTo>
                    <a:pt x="8" y="48"/>
                    <a:pt x="0" y="69"/>
                    <a:pt x="2" y="91"/>
                  </a:cubicBezTo>
                  <a:cubicBezTo>
                    <a:pt x="5" y="133"/>
                    <a:pt x="19" y="145"/>
                    <a:pt x="32" y="155"/>
                  </a:cubicBezTo>
                  <a:cubicBezTo>
                    <a:pt x="43" y="163"/>
                    <a:pt x="51" y="169"/>
                    <a:pt x="52" y="191"/>
                  </a:cubicBezTo>
                  <a:cubicBezTo>
                    <a:pt x="52" y="192"/>
                    <a:pt x="53" y="193"/>
                    <a:pt x="53" y="194"/>
                  </a:cubicBezTo>
                  <a:cubicBezTo>
                    <a:pt x="53" y="195"/>
                    <a:pt x="53" y="195"/>
                    <a:pt x="54" y="196"/>
                  </a:cubicBezTo>
                  <a:cubicBezTo>
                    <a:pt x="54" y="199"/>
                    <a:pt x="57" y="200"/>
                    <a:pt x="60" y="200"/>
                  </a:cubicBezTo>
                  <a:cubicBezTo>
                    <a:pt x="60" y="200"/>
                    <a:pt x="61" y="200"/>
                    <a:pt x="61" y="200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42" y="179"/>
                    <a:pt x="142" y="179"/>
                    <a:pt x="143" y="179"/>
                  </a:cubicBezTo>
                  <a:cubicBezTo>
                    <a:pt x="145" y="178"/>
                    <a:pt x="146" y="176"/>
                    <a:pt x="146" y="174"/>
                  </a:cubicBezTo>
                  <a:cubicBezTo>
                    <a:pt x="150" y="164"/>
                    <a:pt x="156" y="159"/>
                    <a:pt x="163" y="153"/>
                  </a:cubicBezTo>
                  <a:cubicBezTo>
                    <a:pt x="176" y="143"/>
                    <a:pt x="190" y="132"/>
                    <a:pt x="193" y="91"/>
                  </a:cubicBezTo>
                  <a:cubicBezTo>
                    <a:pt x="195" y="69"/>
                    <a:pt x="187" y="48"/>
                    <a:pt x="171" y="31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28" name="Freeform 90"/>
            <p:cNvSpPr>
              <a:spLocks noEditPoints="1"/>
            </p:cNvSpPr>
            <p:nvPr/>
          </p:nvSpPr>
          <p:spPr bwMode="auto">
            <a:xfrm>
              <a:off x="5323641" y="4454288"/>
              <a:ext cx="203200" cy="104775"/>
            </a:xfrm>
            <a:custGeom>
              <a:avLst/>
              <a:gdLst>
                <a:gd name="T0" fmla="*/ 86 w 94"/>
                <a:gd name="T1" fmla="*/ 1 h 49"/>
                <a:gd name="T2" fmla="*/ 5 w 94"/>
                <a:gd name="T3" fmla="*/ 22 h 49"/>
                <a:gd name="T4" fmla="*/ 1 w 94"/>
                <a:gd name="T5" fmla="*/ 29 h 49"/>
                <a:gd name="T6" fmla="*/ 7 w 94"/>
                <a:gd name="T7" fmla="*/ 34 h 49"/>
                <a:gd name="T8" fmla="*/ 8 w 94"/>
                <a:gd name="T9" fmla="*/ 34 h 49"/>
                <a:gd name="T10" fmla="*/ 14 w 94"/>
                <a:gd name="T11" fmla="*/ 32 h 49"/>
                <a:gd name="T12" fmla="*/ 16 w 94"/>
                <a:gd name="T13" fmla="*/ 36 h 49"/>
                <a:gd name="T14" fmla="*/ 44 w 94"/>
                <a:gd name="T15" fmla="*/ 49 h 49"/>
                <a:gd name="T16" fmla="*/ 80 w 94"/>
                <a:gd name="T17" fmla="*/ 18 h 49"/>
                <a:gd name="T18" fmla="*/ 79 w 94"/>
                <a:gd name="T19" fmla="*/ 15 h 49"/>
                <a:gd name="T20" fmla="*/ 89 w 94"/>
                <a:gd name="T21" fmla="*/ 13 h 49"/>
                <a:gd name="T22" fmla="*/ 93 w 94"/>
                <a:gd name="T23" fmla="*/ 5 h 49"/>
                <a:gd name="T24" fmla="*/ 86 w 94"/>
                <a:gd name="T25" fmla="*/ 1 h 49"/>
                <a:gd name="T26" fmla="*/ 44 w 94"/>
                <a:gd name="T27" fmla="*/ 37 h 49"/>
                <a:gd name="T28" fmla="*/ 26 w 94"/>
                <a:gd name="T29" fmla="*/ 29 h 49"/>
                <a:gd name="T30" fmla="*/ 67 w 94"/>
                <a:gd name="T31" fmla="*/ 19 h 49"/>
                <a:gd name="T32" fmla="*/ 44 w 94"/>
                <a:gd name="T33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49">
                  <a:moveTo>
                    <a:pt x="86" y="1"/>
                  </a:moveTo>
                  <a:cubicBezTo>
                    <a:pt x="5" y="22"/>
                    <a:pt x="5" y="22"/>
                    <a:pt x="5" y="22"/>
                  </a:cubicBezTo>
                  <a:cubicBezTo>
                    <a:pt x="2" y="23"/>
                    <a:pt x="0" y="26"/>
                    <a:pt x="1" y="29"/>
                  </a:cubicBezTo>
                  <a:cubicBezTo>
                    <a:pt x="1" y="32"/>
                    <a:pt x="4" y="34"/>
                    <a:pt x="7" y="34"/>
                  </a:cubicBezTo>
                  <a:cubicBezTo>
                    <a:pt x="7" y="34"/>
                    <a:pt x="8" y="34"/>
                    <a:pt x="8" y="34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4"/>
                    <a:pt x="15" y="35"/>
                    <a:pt x="16" y="36"/>
                  </a:cubicBezTo>
                  <a:cubicBezTo>
                    <a:pt x="22" y="44"/>
                    <a:pt x="33" y="49"/>
                    <a:pt x="44" y="49"/>
                  </a:cubicBezTo>
                  <a:cubicBezTo>
                    <a:pt x="64" y="49"/>
                    <a:pt x="80" y="35"/>
                    <a:pt x="80" y="18"/>
                  </a:cubicBezTo>
                  <a:cubicBezTo>
                    <a:pt x="80" y="17"/>
                    <a:pt x="79" y="16"/>
                    <a:pt x="79" y="15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92" y="12"/>
                    <a:pt x="94" y="9"/>
                    <a:pt x="93" y="5"/>
                  </a:cubicBezTo>
                  <a:cubicBezTo>
                    <a:pt x="92" y="2"/>
                    <a:pt x="89" y="0"/>
                    <a:pt x="86" y="1"/>
                  </a:cubicBezTo>
                  <a:close/>
                  <a:moveTo>
                    <a:pt x="44" y="37"/>
                  </a:moveTo>
                  <a:cubicBezTo>
                    <a:pt x="37" y="37"/>
                    <a:pt x="31" y="34"/>
                    <a:pt x="26" y="2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29"/>
                    <a:pt x="57" y="37"/>
                    <a:pt x="44" y="37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29" name="Freeform 91"/>
            <p:cNvSpPr>
              <a:spLocks/>
            </p:cNvSpPr>
            <p:nvPr/>
          </p:nvSpPr>
          <p:spPr bwMode="auto">
            <a:xfrm>
              <a:off x="5323641" y="4386026"/>
              <a:ext cx="203200" cy="76200"/>
            </a:xfrm>
            <a:custGeom>
              <a:avLst/>
              <a:gdLst>
                <a:gd name="T0" fmla="*/ 86 w 94"/>
                <a:gd name="T1" fmla="*/ 1 h 35"/>
                <a:gd name="T2" fmla="*/ 5 w 94"/>
                <a:gd name="T3" fmla="*/ 22 h 35"/>
                <a:gd name="T4" fmla="*/ 1 w 94"/>
                <a:gd name="T5" fmla="*/ 30 h 35"/>
                <a:gd name="T6" fmla="*/ 7 w 94"/>
                <a:gd name="T7" fmla="*/ 35 h 35"/>
                <a:gd name="T8" fmla="*/ 8 w 94"/>
                <a:gd name="T9" fmla="*/ 35 h 35"/>
                <a:gd name="T10" fmla="*/ 89 w 94"/>
                <a:gd name="T11" fmla="*/ 13 h 35"/>
                <a:gd name="T12" fmla="*/ 93 w 94"/>
                <a:gd name="T13" fmla="*/ 6 h 35"/>
                <a:gd name="T14" fmla="*/ 86 w 94"/>
                <a:gd name="T1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5">
                  <a:moveTo>
                    <a:pt x="86" y="1"/>
                  </a:moveTo>
                  <a:cubicBezTo>
                    <a:pt x="5" y="22"/>
                    <a:pt x="5" y="22"/>
                    <a:pt x="5" y="22"/>
                  </a:cubicBezTo>
                  <a:cubicBezTo>
                    <a:pt x="2" y="23"/>
                    <a:pt x="0" y="27"/>
                    <a:pt x="1" y="30"/>
                  </a:cubicBezTo>
                  <a:cubicBezTo>
                    <a:pt x="1" y="33"/>
                    <a:pt x="4" y="35"/>
                    <a:pt x="7" y="35"/>
                  </a:cubicBezTo>
                  <a:cubicBezTo>
                    <a:pt x="7" y="35"/>
                    <a:pt x="8" y="35"/>
                    <a:pt x="8" y="35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92" y="13"/>
                    <a:pt x="94" y="9"/>
                    <a:pt x="93" y="6"/>
                  </a:cubicBezTo>
                  <a:cubicBezTo>
                    <a:pt x="92" y="2"/>
                    <a:pt x="89" y="0"/>
                    <a:pt x="86" y="1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30" name="Freeform 92"/>
          <p:cNvSpPr>
            <a:spLocks/>
          </p:cNvSpPr>
          <p:nvPr/>
        </p:nvSpPr>
        <p:spPr bwMode="auto">
          <a:xfrm>
            <a:off x="4390191" y="5300426"/>
            <a:ext cx="674688" cy="625475"/>
          </a:xfrm>
          <a:custGeom>
            <a:avLst/>
            <a:gdLst>
              <a:gd name="T0" fmla="*/ 386 w 425"/>
              <a:gd name="T1" fmla="*/ 140 h 394"/>
              <a:gd name="T2" fmla="*/ 425 w 425"/>
              <a:gd name="T3" fmla="*/ 140 h 394"/>
              <a:gd name="T4" fmla="*/ 338 w 425"/>
              <a:gd name="T5" fmla="*/ 0 h 394"/>
              <a:gd name="T6" fmla="*/ 87 w 425"/>
              <a:gd name="T7" fmla="*/ 0 h 394"/>
              <a:gd name="T8" fmla="*/ 0 w 425"/>
              <a:gd name="T9" fmla="*/ 140 h 394"/>
              <a:gd name="T10" fmla="*/ 38 w 425"/>
              <a:gd name="T11" fmla="*/ 140 h 394"/>
              <a:gd name="T12" fmla="*/ 38 w 425"/>
              <a:gd name="T13" fmla="*/ 369 h 394"/>
              <a:gd name="T14" fmla="*/ 3 w 425"/>
              <a:gd name="T15" fmla="*/ 369 h 394"/>
              <a:gd name="T16" fmla="*/ 3 w 425"/>
              <a:gd name="T17" fmla="*/ 394 h 394"/>
              <a:gd name="T18" fmla="*/ 421 w 425"/>
              <a:gd name="T19" fmla="*/ 394 h 394"/>
              <a:gd name="T20" fmla="*/ 421 w 425"/>
              <a:gd name="T21" fmla="*/ 369 h 394"/>
              <a:gd name="T22" fmla="*/ 386 w 425"/>
              <a:gd name="T23" fmla="*/ 369 h 394"/>
              <a:gd name="T24" fmla="*/ 386 w 425"/>
              <a:gd name="T25" fmla="*/ 140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5" h="394">
                <a:moveTo>
                  <a:pt x="386" y="140"/>
                </a:moveTo>
                <a:lnTo>
                  <a:pt x="425" y="140"/>
                </a:lnTo>
                <a:lnTo>
                  <a:pt x="338" y="0"/>
                </a:lnTo>
                <a:lnTo>
                  <a:pt x="87" y="0"/>
                </a:lnTo>
                <a:lnTo>
                  <a:pt x="0" y="140"/>
                </a:lnTo>
                <a:lnTo>
                  <a:pt x="38" y="140"/>
                </a:lnTo>
                <a:lnTo>
                  <a:pt x="38" y="369"/>
                </a:lnTo>
                <a:lnTo>
                  <a:pt x="3" y="369"/>
                </a:lnTo>
                <a:lnTo>
                  <a:pt x="3" y="394"/>
                </a:lnTo>
                <a:lnTo>
                  <a:pt x="421" y="394"/>
                </a:lnTo>
                <a:lnTo>
                  <a:pt x="421" y="369"/>
                </a:lnTo>
                <a:lnTo>
                  <a:pt x="386" y="369"/>
                </a:lnTo>
                <a:lnTo>
                  <a:pt x="386" y="140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1" name="Freeform 93"/>
          <p:cNvSpPr>
            <a:spLocks/>
          </p:cNvSpPr>
          <p:nvPr/>
        </p:nvSpPr>
        <p:spPr bwMode="auto">
          <a:xfrm>
            <a:off x="5731629" y="5317888"/>
            <a:ext cx="571500" cy="579438"/>
          </a:xfrm>
          <a:custGeom>
            <a:avLst/>
            <a:gdLst>
              <a:gd name="T0" fmla="*/ 265 w 265"/>
              <a:gd name="T1" fmla="*/ 150 h 269"/>
              <a:gd name="T2" fmla="*/ 132 w 265"/>
              <a:gd name="T3" fmla="*/ 0 h 269"/>
              <a:gd name="T4" fmla="*/ 0 w 265"/>
              <a:gd name="T5" fmla="*/ 150 h 269"/>
              <a:gd name="T6" fmla="*/ 33 w 265"/>
              <a:gd name="T7" fmla="*/ 150 h 269"/>
              <a:gd name="T8" fmla="*/ 33 w 265"/>
              <a:gd name="T9" fmla="*/ 269 h 269"/>
              <a:gd name="T10" fmla="*/ 114 w 265"/>
              <a:gd name="T11" fmla="*/ 269 h 269"/>
              <a:gd name="T12" fmla="*/ 151 w 265"/>
              <a:gd name="T13" fmla="*/ 269 h 269"/>
              <a:gd name="T14" fmla="*/ 199 w 265"/>
              <a:gd name="T15" fmla="*/ 269 h 269"/>
              <a:gd name="T16" fmla="*/ 233 w 265"/>
              <a:gd name="T17" fmla="*/ 235 h 269"/>
              <a:gd name="T18" fmla="*/ 233 w 265"/>
              <a:gd name="T19" fmla="*/ 150 h 269"/>
              <a:gd name="T20" fmla="*/ 265 w 265"/>
              <a:gd name="T21" fmla="*/ 150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65" h="269">
                <a:moveTo>
                  <a:pt x="265" y="150"/>
                </a:moveTo>
                <a:cubicBezTo>
                  <a:pt x="132" y="0"/>
                  <a:pt x="132" y="0"/>
                  <a:pt x="132" y="0"/>
                </a:cubicBezTo>
                <a:cubicBezTo>
                  <a:pt x="0" y="150"/>
                  <a:pt x="0" y="150"/>
                  <a:pt x="0" y="150"/>
                </a:cubicBezTo>
                <a:cubicBezTo>
                  <a:pt x="33" y="150"/>
                  <a:pt x="33" y="150"/>
                  <a:pt x="33" y="150"/>
                </a:cubicBezTo>
                <a:cubicBezTo>
                  <a:pt x="33" y="269"/>
                  <a:pt x="33" y="269"/>
                  <a:pt x="33" y="269"/>
                </a:cubicBezTo>
                <a:cubicBezTo>
                  <a:pt x="114" y="269"/>
                  <a:pt x="114" y="269"/>
                  <a:pt x="114" y="269"/>
                </a:cubicBezTo>
                <a:cubicBezTo>
                  <a:pt x="151" y="269"/>
                  <a:pt x="151" y="269"/>
                  <a:pt x="151" y="269"/>
                </a:cubicBezTo>
                <a:cubicBezTo>
                  <a:pt x="199" y="269"/>
                  <a:pt x="199" y="269"/>
                  <a:pt x="199" y="269"/>
                </a:cubicBezTo>
                <a:cubicBezTo>
                  <a:pt x="218" y="269"/>
                  <a:pt x="233" y="254"/>
                  <a:pt x="233" y="235"/>
                </a:cubicBezTo>
                <a:cubicBezTo>
                  <a:pt x="233" y="150"/>
                  <a:pt x="233" y="150"/>
                  <a:pt x="233" y="150"/>
                </a:cubicBezTo>
                <a:lnTo>
                  <a:pt x="265" y="150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2" name="Freeform 94"/>
          <p:cNvSpPr>
            <a:spLocks/>
          </p:cNvSpPr>
          <p:nvPr/>
        </p:nvSpPr>
        <p:spPr bwMode="auto">
          <a:xfrm>
            <a:off x="8106529" y="5263913"/>
            <a:ext cx="514350" cy="681038"/>
          </a:xfrm>
          <a:custGeom>
            <a:avLst/>
            <a:gdLst>
              <a:gd name="T0" fmla="*/ 232 w 239"/>
              <a:gd name="T1" fmla="*/ 8 h 316"/>
              <a:gd name="T2" fmla="*/ 211 w 239"/>
              <a:gd name="T3" fmla="*/ 0 h 316"/>
              <a:gd name="T4" fmla="*/ 185 w 239"/>
              <a:gd name="T5" fmla="*/ 0 h 316"/>
              <a:gd name="T6" fmla="*/ 164 w 239"/>
              <a:gd name="T7" fmla="*/ 8 h 316"/>
              <a:gd name="T8" fmla="*/ 159 w 239"/>
              <a:gd name="T9" fmla="*/ 19 h 316"/>
              <a:gd name="T10" fmla="*/ 150 w 239"/>
              <a:gd name="T11" fmla="*/ 19 h 316"/>
              <a:gd name="T12" fmla="*/ 124 w 239"/>
              <a:gd name="T13" fmla="*/ 29 h 316"/>
              <a:gd name="T14" fmla="*/ 121 w 239"/>
              <a:gd name="T15" fmla="*/ 32 h 316"/>
              <a:gd name="T16" fmla="*/ 119 w 239"/>
              <a:gd name="T17" fmla="*/ 29 h 316"/>
              <a:gd name="T18" fmla="*/ 92 w 239"/>
              <a:gd name="T19" fmla="*/ 19 h 316"/>
              <a:gd name="T20" fmla="*/ 80 w 239"/>
              <a:gd name="T21" fmla="*/ 19 h 316"/>
              <a:gd name="T22" fmla="*/ 75 w 239"/>
              <a:gd name="T23" fmla="*/ 8 h 316"/>
              <a:gd name="T24" fmla="*/ 53 w 239"/>
              <a:gd name="T25" fmla="*/ 0 h 316"/>
              <a:gd name="T26" fmla="*/ 27 w 239"/>
              <a:gd name="T27" fmla="*/ 0 h 316"/>
              <a:gd name="T28" fmla="*/ 7 w 239"/>
              <a:gd name="T29" fmla="*/ 8 h 316"/>
              <a:gd name="T30" fmla="*/ 0 w 239"/>
              <a:gd name="T31" fmla="*/ 29 h 316"/>
              <a:gd name="T32" fmla="*/ 0 w 239"/>
              <a:gd name="T33" fmla="*/ 44 h 316"/>
              <a:gd name="T34" fmla="*/ 81 w 239"/>
              <a:gd name="T35" fmla="*/ 44 h 316"/>
              <a:gd name="T36" fmla="*/ 81 w 239"/>
              <a:gd name="T37" fmla="*/ 31 h 316"/>
              <a:gd name="T38" fmla="*/ 92 w 239"/>
              <a:gd name="T39" fmla="*/ 31 h 316"/>
              <a:gd name="T40" fmla="*/ 109 w 239"/>
              <a:gd name="T41" fmla="*/ 37 h 316"/>
              <a:gd name="T42" fmla="*/ 115 w 239"/>
              <a:gd name="T43" fmla="*/ 54 h 316"/>
              <a:gd name="T44" fmla="*/ 115 w 239"/>
              <a:gd name="T45" fmla="*/ 67 h 316"/>
              <a:gd name="T46" fmla="*/ 115 w 239"/>
              <a:gd name="T47" fmla="*/ 67 h 316"/>
              <a:gd name="T48" fmla="*/ 115 w 239"/>
              <a:gd name="T49" fmla="*/ 304 h 316"/>
              <a:gd name="T50" fmla="*/ 90 w 239"/>
              <a:gd name="T51" fmla="*/ 304 h 316"/>
              <a:gd name="T52" fmla="*/ 90 w 239"/>
              <a:gd name="T53" fmla="*/ 316 h 316"/>
              <a:gd name="T54" fmla="*/ 152 w 239"/>
              <a:gd name="T55" fmla="*/ 316 h 316"/>
              <a:gd name="T56" fmla="*/ 152 w 239"/>
              <a:gd name="T57" fmla="*/ 304 h 316"/>
              <a:gd name="T58" fmla="*/ 127 w 239"/>
              <a:gd name="T59" fmla="*/ 304 h 316"/>
              <a:gd name="T60" fmla="*/ 127 w 239"/>
              <a:gd name="T61" fmla="*/ 54 h 316"/>
              <a:gd name="T62" fmla="*/ 127 w 239"/>
              <a:gd name="T63" fmla="*/ 54 h 316"/>
              <a:gd name="T64" fmla="*/ 133 w 239"/>
              <a:gd name="T65" fmla="*/ 37 h 316"/>
              <a:gd name="T66" fmla="*/ 150 w 239"/>
              <a:gd name="T67" fmla="*/ 31 h 316"/>
              <a:gd name="T68" fmla="*/ 157 w 239"/>
              <a:gd name="T69" fmla="*/ 31 h 316"/>
              <a:gd name="T70" fmla="*/ 157 w 239"/>
              <a:gd name="T71" fmla="*/ 44 h 316"/>
              <a:gd name="T72" fmla="*/ 239 w 239"/>
              <a:gd name="T73" fmla="*/ 44 h 316"/>
              <a:gd name="T74" fmla="*/ 239 w 239"/>
              <a:gd name="T75" fmla="*/ 29 h 316"/>
              <a:gd name="T76" fmla="*/ 232 w 239"/>
              <a:gd name="T77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9" h="316">
                <a:moveTo>
                  <a:pt x="232" y="8"/>
                </a:moveTo>
                <a:cubicBezTo>
                  <a:pt x="227" y="3"/>
                  <a:pt x="220" y="0"/>
                  <a:pt x="211" y="0"/>
                </a:cubicBezTo>
                <a:cubicBezTo>
                  <a:pt x="185" y="0"/>
                  <a:pt x="185" y="0"/>
                  <a:pt x="185" y="0"/>
                </a:cubicBezTo>
                <a:cubicBezTo>
                  <a:pt x="176" y="0"/>
                  <a:pt x="169" y="3"/>
                  <a:pt x="164" y="8"/>
                </a:cubicBezTo>
                <a:cubicBezTo>
                  <a:pt x="161" y="11"/>
                  <a:pt x="160" y="15"/>
                  <a:pt x="159" y="19"/>
                </a:cubicBezTo>
                <a:cubicBezTo>
                  <a:pt x="150" y="19"/>
                  <a:pt x="150" y="19"/>
                  <a:pt x="150" y="19"/>
                </a:cubicBezTo>
                <a:cubicBezTo>
                  <a:pt x="139" y="19"/>
                  <a:pt x="130" y="22"/>
                  <a:pt x="124" y="29"/>
                </a:cubicBezTo>
                <a:cubicBezTo>
                  <a:pt x="123" y="30"/>
                  <a:pt x="122" y="31"/>
                  <a:pt x="121" y="32"/>
                </a:cubicBezTo>
                <a:cubicBezTo>
                  <a:pt x="120" y="31"/>
                  <a:pt x="120" y="30"/>
                  <a:pt x="119" y="29"/>
                </a:cubicBezTo>
                <a:cubicBezTo>
                  <a:pt x="112" y="22"/>
                  <a:pt x="103" y="19"/>
                  <a:pt x="92" y="19"/>
                </a:cubicBezTo>
                <a:cubicBezTo>
                  <a:pt x="80" y="19"/>
                  <a:pt x="80" y="19"/>
                  <a:pt x="80" y="19"/>
                </a:cubicBezTo>
                <a:cubicBezTo>
                  <a:pt x="79" y="15"/>
                  <a:pt x="78" y="11"/>
                  <a:pt x="75" y="8"/>
                </a:cubicBezTo>
                <a:cubicBezTo>
                  <a:pt x="70" y="3"/>
                  <a:pt x="62" y="0"/>
                  <a:pt x="53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9" y="0"/>
                  <a:pt x="12" y="3"/>
                  <a:pt x="7" y="8"/>
                </a:cubicBezTo>
                <a:cubicBezTo>
                  <a:pt x="0" y="16"/>
                  <a:pt x="0" y="27"/>
                  <a:pt x="0" y="29"/>
                </a:cubicBezTo>
                <a:cubicBezTo>
                  <a:pt x="0" y="44"/>
                  <a:pt x="0" y="44"/>
                  <a:pt x="0" y="44"/>
                </a:cubicBezTo>
                <a:cubicBezTo>
                  <a:pt x="81" y="44"/>
                  <a:pt x="81" y="44"/>
                  <a:pt x="81" y="44"/>
                </a:cubicBezTo>
                <a:cubicBezTo>
                  <a:pt x="81" y="31"/>
                  <a:pt x="81" y="31"/>
                  <a:pt x="81" y="31"/>
                </a:cubicBezTo>
                <a:cubicBezTo>
                  <a:pt x="92" y="31"/>
                  <a:pt x="92" y="31"/>
                  <a:pt x="92" y="31"/>
                </a:cubicBezTo>
                <a:cubicBezTo>
                  <a:pt x="100" y="31"/>
                  <a:pt x="106" y="33"/>
                  <a:pt x="109" y="37"/>
                </a:cubicBezTo>
                <a:cubicBezTo>
                  <a:pt x="115" y="44"/>
                  <a:pt x="115" y="54"/>
                  <a:pt x="115" y="54"/>
                </a:cubicBezTo>
                <a:cubicBezTo>
                  <a:pt x="115" y="67"/>
                  <a:pt x="115" y="67"/>
                  <a:pt x="115" y="67"/>
                </a:cubicBezTo>
                <a:cubicBezTo>
                  <a:pt x="115" y="67"/>
                  <a:pt x="115" y="67"/>
                  <a:pt x="115" y="67"/>
                </a:cubicBezTo>
                <a:cubicBezTo>
                  <a:pt x="115" y="304"/>
                  <a:pt x="115" y="304"/>
                  <a:pt x="115" y="304"/>
                </a:cubicBezTo>
                <a:cubicBezTo>
                  <a:pt x="90" y="304"/>
                  <a:pt x="90" y="304"/>
                  <a:pt x="90" y="304"/>
                </a:cubicBezTo>
                <a:cubicBezTo>
                  <a:pt x="90" y="316"/>
                  <a:pt x="90" y="316"/>
                  <a:pt x="90" y="316"/>
                </a:cubicBezTo>
                <a:cubicBezTo>
                  <a:pt x="152" y="316"/>
                  <a:pt x="152" y="316"/>
                  <a:pt x="152" y="316"/>
                </a:cubicBezTo>
                <a:cubicBezTo>
                  <a:pt x="152" y="304"/>
                  <a:pt x="152" y="304"/>
                  <a:pt x="152" y="304"/>
                </a:cubicBezTo>
                <a:cubicBezTo>
                  <a:pt x="127" y="304"/>
                  <a:pt x="127" y="304"/>
                  <a:pt x="127" y="304"/>
                </a:cubicBezTo>
                <a:cubicBezTo>
                  <a:pt x="127" y="54"/>
                  <a:pt x="127" y="54"/>
                  <a:pt x="127" y="54"/>
                </a:cubicBezTo>
                <a:cubicBezTo>
                  <a:pt x="127" y="54"/>
                  <a:pt x="127" y="54"/>
                  <a:pt x="127" y="54"/>
                </a:cubicBezTo>
                <a:cubicBezTo>
                  <a:pt x="127" y="54"/>
                  <a:pt x="127" y="44"/>
                  <a:pt x="133" y="37"/>
                </a:cubicBezTo>
                <a:cubicBezTo>
                  <a:pt x="137" y="33"/>
                  <a:pt x="142" y="31"/>
                  <a:pt x="150" y="31"/>
                </a:cubicBezTo>
                <a:cubicBezTo>
                  <a:pt x="157" y="31"/>
                  <a:pt x="157" y="31"/>
                  <a:pt x="157" y="31"/>
                </a:cubicBezTo>
                <a:cubicBezTo>
                  <a:pt x="157" y="44"/>
                  <a:pt x="157" y="44"/>
                  <a:pt x="157" y="44"/>
                </a:cubicBezTo>
                <a:cubicBezTo>
                  <a:pt x="239" y="44"/>
                  <a:pt x="239" y="44"/>
                  <a:pt x="239" y="44"/>
                </a:cubicBezTo>
                <a:cubicBezTo>
                  <a:pt x="239" y="29"/>
                  <a:pt x="239" y="29"/>
                  <a:pt x="239" y="29"/>
                </a:cubicBezTo>
                <a:cubicBezTo>
                  <a:pt x="239" y="27"/>
                  <a:pt x="239" y="16"/>
                  <a:pt x="232" y="8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3" name="Freeform 95"/>
          <p:cNvSpPr>
            <a:spLocks noEditPoints="1"/>
          </p:cNvSpPr>
          <p:nvPr/>
        </p:nvSpPr>
        <p:spPr bwMode="auto">
          <a:xfrm>
            <a:off x="6915904" y="5338526"/>
            <a:ext cx="566738" cy="565150"/>
          </a:xfrm>
          <a:custGeom>
            <a:avLst/>
            <a:gdLst>
              <a:gd name="T0" fmla="*/ 263 w 263"/>
              <a:gd name="T1" fmla="*/ 0 h 262"/>
              <a:gd name="T2" fmla="*/ 0 w 263"/>
              <a:gd name="T3" fmla="*/ 0 h 262"/>
              <a:gd name="T4" fmla="*/ 0 w 263"/>
              <a:gd name="T5" fmla="*/ 94 h 262"/>
              <a:gd name="T6" fmla="*/ 3 w 263"/>
              <a:gd name="T7" fmla="*/ 107 h 262"/>
              <a:gd name="T8" fmla="*/ 3 w 263"/>
              <a:gd name="T9" fmla="*/ 262 h 262"/>
              <a:gd name="T10" fmla="*/ 153 w 263"/>
              <a:gd name="T11" fmla="*/ 262 h 262"/>
              <a:gd name="T12" fmla="*/ 204 w 263"/>
              <a:gd name="T13" fmla="*/ 262 h 262"/>
              <a:gd name="T14" fmla="*/ 223 w 263"/>
              <a:gd name="T15" fmla="*/ 262 h 262"/>
              <a:gd name="T16" fmla="*/ 256 w 263"/>
              <a:gd name="T17" fmla="*/ 229 h 262"/>
              <a:gd name="T18" fmla="*/ 256 w 263"/>
              <a:gd name="T19" fmla="*/ 112 h 262"/>
              <a:gd name="T20" fmla="*/ 255 w 263"/>
              <a:gd name="T21" fmla="*/ 112 h 262"/>
              <a:gd name="T22" fmla="*/ 263 w 263"/>
              <a:gd name="T23" fmla="*/ 94 h 262"/>
              <a:gd name="T24" fmla="*/ 263 w 263"/>
              <a:gd name="T25" fmla="*/ 0 h 262"/>
              <a:gd name="T26" fmla="*/ 220 w 263"/>
              <a:gd name="T27" fmla="*/ 111 h 262"/>
              <a:gd name="T28" fmla="*/ 221 w 263"/>
              <a:gd name="T29" fmla="*/ 110 h 262"/>
              <a:gd name="T30" fmla="*/ 222 w 263"/>
              <a:gd name="T31" fmla="*/ 111 h 262"/>
              <a:gd name="T32" fmla="*/ 220 w 263"/>
              <a:gd name="T33" fmla="*/ 111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63" h="262">
                <a:moveTo>
                  <a:pt x="26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9"/>
                  <a:pt x="1" y="103"/>
                  <a:pt x="3" y="107"/>
                </a:cubicBezTo>
                <a:cubicBezTo>
                  <a:pt x="3" y="262"/>
                  <a:pt x="3" y="262"/>
                  <a:pt x="3" y="262"/>
                </a:cubicBezTo>
                <a:cubicBezTo>
                  <a:pt x="153" y="262"/>
                  <a:pt x="153" y="262"/>
                  <a:pt x="153" y="262"/>
                </a:cubicBezTo>
                <a:cubicBezTo>
                  <a:pt x="204" y="262"/>
                  <a:pt x="204" y="262"/>
                  <a:pt x="204" y="262"/>
                </a:cubicBezTo>
                <a:cubicBezTo>
                  <a:pt x="223" y="262"/>
                  <a:pt x="223" y="262"/>
                  <a:pt x="223" y="262"/>
                </a:cubicBezTo>
                <a:cubicBezTo>
                  <a:pt x="241" y="262"/>
                  <a:pt x="256" y="247"/>
                  <a:pt x="256" y="229"/>
                </a:cubicBezTo>
                <a:cubicBezTo>
                  <a:pt x="256" y="112"/>
                  <a:pt x="256" y="112"/>
                  <a:pt x="256" y="112"/>
                </a:cubicBezTo>
                <a:cubicBezTo>
                  <a:pt x="255" y="112"/>
                  <a:pt x="255" y="112"/>
                  <a:pt x="255" y="112"/>
                </a:cubicBezTo>
                <a:cubicBezTo>
                  <a:pt x="260" y="108"/>
                  <a:pt x="263" y="101"/>
                  <a:pt x="263" y="94"/>
                </a:cubicBezTo>
                <a:lnTo>
                  <a:pt x="263" y="0"/>
                </a:lnTo>
                <a:close/>
                <a:moveTo>
                  <a:pt x="220" y="111"/>
                </a:moveTo>
                <a:cubicBezTo>
                  <a:pt x="221" y="111"/>
                  <a:pt x="221" y="111"/>
                  <a:pt x="221" y="110"/>
                </a:cubicBezTo>
                <a:cubicBezTo>
                  <a:pt x="221" y="111"/>
                  <a:pt x="221" y="111"/>
                  <a:pt x="222" y="111"/>
                </a:cubicBezTo>
                <a:lnTo>
                  <a:pt x="220" y="111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4" name="Freeform 96"/>
          <p:cNvSpPr>
            <a:spLocks/>
          </p:cNvSpPr>
          <p:nvPr/>
        </p:nvSpPr>
        <p:spPr bwMode="auto">
          <a:xfrm>
            <a:off x="754816" y="3963751"/>
            <a:ext cx="782638" cy="623888"/>
          </a:xfrm>
          <a:custGeom>
            <a:avLst/>
            <a:gdLst>
              <a:gd name="T0" fmla="*/ 360 w 363"/>
              <a:gd name="T1" fmla="*/ 240 h 289"/>
              <a:gd name="T2" fmla="*/ 361 w 363"/>
              <a:gd name="T3" fmla="*/ 238 h 289"/>
              <a:gd name="T4" fmla="*/ 360 w 363"/>
              <a:gd name="T5" fmla="*/ 227 h 289"/>
              <a:gd name="T6" fmla="*/ 346 w 363"/>
              <a:gd name="T7" fmla="*/ 165 h 289"/>
              <a:gd name="T8" fmla="*/ 309 w 363"/>
              <a:gd name="T9" fmla="*/ 149 h 289"/>
              <a:gd name="T10" fmla="*/ 235 w 363"/>
              <a:gd name="T11" fmla="*/ 142 h 289"/>
              <a:gd name="T12" fmla="*/ 235 w 363"/>
              <a:gd name="T13" fmla="*/ 142 h 289"/>
              <a:gd name="T14" fmla="*/ 226 w 363"/>
              <a:gd name="T15" fmla="*/ 141 h 289"/>
              <a:gd name="T16" fmla="*/ 227 w 363"/>
              <a:gd name="T17" fmla="*/ 135 h 289"/>
              <a:gd name="T18" fmla="*/ 214 w 363"/>
              <a:gd name="T19" fmla="*/ 133 h 289"/>
              <a:gd name="T20" fmla="*/ 214 w 363"/>
              <a:gd name="T21" fmla="*/ 137 h 289"/>
              <a:gd name="T22" fmla="*/ 199 w 363"/>
              <a:gd name="T23" fmla="*/ 129 h 289"/>
              <a:gd name="T24" fmla="*/ 202 w 363"/>
              <a:gd name="T25" fmla="*/ 124 h 289"/>
              <a:gd name="T26" fmla="*/ 191 w 363"/>
              <a:gd name="T27" fmla="*/ 117 h 289"/>
              <a:gd name="T28" fmla="*/ 189 w 363"/>
              <a:gd name="T29" fmla="*/ 120 h 289"/>
              <a:gd name="T30" fmla="*/ 181 w 363"/>
              <a:gd name="T31" fmla="*/ 107 h 289"/>
              <a:gd name="T32" fmla="*/ 185 w 363"/>
              <a:gd name="T33" fmla="*/ 104 h 289"/>
              <a:gd name="T34" fmla="*/ 179 w 363"/>
              <a:gd name="T35" fmla="*/ 93 h 289"/>
              <a:gd name="T36" fmla="*/ 177 w 363"/>
              <a:gd name="T37" fmla="*/ 94 h 289"/>
              <a:gd name="T38" fmla="*/ 174 w 363"/>
              <a:gd name="T39" fmla="*/ 76 h 289"/>
              <a:gd name="T40" fmla="*/ 174 w 363"/>
              <a:gd name="T41" fmla="*/ 76 h 289"/>
              <a:gd name="T42" fmla="*/ 172 w 363"/>
              <a:gd name="T43" fmla="*/ 64 h 289"/>
              <a:gd name="T44" fmla="*/ 172 w 363"/>
              <a:gd name="T45" fmla="*/ 64 h 289"/>
              <a:gd name="T46" fmla="*/ 168 w 363"/>
              <a:gd name="T47" fmla="*/ 45 h 289"/>
              <a:gd name="T48" fmla="*/ 166 w 363"/>
              <a:gd name="T49" fmla="*/ 33 h 289"/>
              <a:gd name="T50" fmla="*/ 160 w 363"/>
              <a:gd name="T51" fmla="*/ 0 h 289"/>
              <a:gd name="T52" fmla="*/ 122 w 363"/>
              <a:gd name="T53" fmla="*/ 0 h 289"/>
              <a:gd name="T54" fmla="*/ 122 w 363"/>
              <a:gd name="T55" fmla="*/ 0 h 289"/>
              <a:gd name="T56" fmla="*/ 110 w 363"/>
              <a:gd name="T57" fmla="*/ 0 h 289"/>
              <a:gd name="T58" fmla="*/ 109 w 363"/>
              <a:gd name="T59" fmla="*/ 0 h 289"/>
              <a:gd name="T60" fmla="*/ 22 w 363"/>
              <a:gd name="T61" fmla="*/ 0 h 289"/>
              <a:gd name="T62" fmla="*/ 21 w 363"/>
              <a:gd name="T63" fmla="*/ 5 h 289"/>
              <a:gd name="T64" fmla="*/ 12 w 363"/>
              <a:gd name="T65" fmla="*/ 49 h 289"/>
              <a:gd name="T66" fmla="*/ 17 w 363"/>
              <a:gd name="T67" fmla="*/ 79 h 289"/>
              <a:gd name="T68" fmla="*/ 21 w 363"/>
              <a:gd name="T69" fmla="*/ 106 h 289"/>
              <a:gd name="T70" fmla="*/ 22 w 363"/>
              <a:gd name="T71" fmla="*/ 131 h 289"/>
              <a:gd name="T72" fmla="*/ 15 w 363"/>
              <a:gd name="T73" fmla="*/ 150 h 289"/>
              <a:gd name="T74" fmla="*/ 8 w 363"/>
              <a:gd name="T75" fmla="*/ 168 h 289"/>
              <a:gd name="T76" fmla="*/ 12 w 363"/>
              <a:gd name="T77" fmla="*/ 206 h 289"/>
              <a:gd name="T78" fmla="*/ 9 w 363"/>
              <a:gd name="T79" fmla="*/ 218 h 289"/>
              <a:gd name="T80" fmla="*/ 3 w 363"/>
              <a:gd name="T81" fmla="*/ 257 h 289"/>
              <a:gd name="T82" fmla="*/ 17 w 363"/>
              <a:gd name="T83" fmla="*/ 283 h 289"/>
              <a:gd name="T84" fmla="*/ 18 w 363"/>
              <a:gd name="T85" fmla="*/ 284 h 289"/>
              <a:gd name="T86" fmla="*/ 112 w 363"/>
              <a:gd name="T87" fmla="*/ 289 h 289"/>
              <a:gd name="T88" fmla="*/ 124 w 363"/>
              <a:gd name="T89" fmla="*/ 269 h 289"/>
              <a:gd name="T90" fmla="*/ 180 w 363"/>
              <a:gd name="T91" fmla="*/ 274 h 289"/>
              <a:gd name="T92" fmla="*/ 194 w 363"/>
              <a:gd name="T93" fmla="*/ 288 h 289"/>
              <a:gd name="T94" fmla="*/ 198 w 363"/>
              <a:gd name="T95" fmla="*/ 288 h 289"/>
              <a:gd name="T96" fmla="*/ 242 w 363"/>
              <a:gd name="T97" fmla="*/ 289 h 289"/>
              <a:gd name="T98" fmla="*/ 331 w 363"/>
              <a:gd name="T99" fmla="*/ 282 h 289"/>
              <a:gd name="T100" fmla="*/ 358 w 363"/>
              <a:gd name="T101" fmla="*/ 263 h 289"/>
              <a:gd name="T102" fmla="*/ 360 w 363"/>
              <a:gd name="T103" fmla="*/ 240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63" h="289">
                <a:moveTo>
                  <a:pt x="360" y="240"/>
                </a:moveTo>
                <a:cubicBezTo>
                  <a:pt x="360" y="239"/>
                  <a:pt x="361" y="239"/>
                  <a:pt x="361" y="238"/>
                </a:cubicBezTo>
                <a:cubicBezTo>
                  <a:pt x="360" y="227"/>
                  <a:pt x="360" y="227"/>
                  <a:pt x="360" y="227"/>
                </a:cubicBezTo>
                <a:cubicBezTo>
                  <a:pt x="363" y="199"/>
                  <a:pt x="358" y="178"/>
                  <a:pt x="346" y="165"/>
                </a:cubicBezTo>
                <a:cubicBezTo>
                  <a:pt x="330" y="148"/>
                  <a:pt x="310" y="149"/>
                  <a:pt x="309" y="149"/>
                </a:cubicBezTo>
                <a:cubicBezTo>
                  <a:pt x="280" y="151"/>
                  <a:pt x="236" y="142"/>
                  <a:pt x="235" y="142"/>
                </a:cubicBezTo>
                <a:cubicBezTo>
                  <a:pt x="235" y="142"/>
                  <a:pt x="235" y="142"/>
                  <a:pt x="235" y="142"/>
                </a:cubicBezTo>
                <a:cubicBezTo>
                  <a:pt x="232" y="142"/>
                  <a:pt x="229" y="141"/>
                  <a:pt x="226" y="141"/>
                </a:cubicBezTo>
                <a:cubicBezTo>
                  <a:pt x="227" y="135"/>
                  <a:pt x="227" y="135"/>
                  <a:pt x="227" y="135"/>
                </a:cubicBezTo>
                <a:cubicBezTo>
                  <a:pt x="214" y="133"/>
                  <a:pt x="214" y="133"/>
                  <a:pt x="214" y="133"/>
                </a:cubicBezTo>
                <a:cubicBezTo>
                  <a:pt x="214" y="137"/>
                  <a:pt x="214" y="137"/>
                  <a:pt x="214" y="137"/>
                </a:cubicBezTo>
                <a:cubicBezTo>
                  <a:pt x="208" y="135"/>
                  <a:pt x="203" y="132"/>
                  <a:pt x="199" y="129"/>
                </a:cubicBezTo>
                <a:cubicBezTo>
                  <a:pt x="202" y="124"/>
                  <a:pt x="202" y="124"/>
                  <a:pt x="202" y="124"/>
                </a:cubicBezTo>
                <a:cubicBezTo>
                  <a:pt x="191" y="117"/>
                  <a:pt x="191" y="117"/>
                  <a:pt x="191" y="117"/>
                </a:cubicBezTo>
                <a:cubicBezTo>
                  <a:pt x="189" y="120"/>
                  <a:pt x="189" y="120"/>
                  <a:pt x="189" y="120"/>
                </a:cubicBezTo>
                <a:cubicBezTo>
                  <a:pt x="185" y="115"/>
                  <a:pt x="182" y="110"/>
                  <a:pt x="181" y="107"/>
                </a:cubicBezTo>
                <a:cubicBezTo>
                  <a:pt x="185" y="104"/>
                  <a:pt x="185" y="104"/>
                  <a:pt x="185" y="104"/>
                </a:cubicBezTo>
                <a:cubicBezTo>
                  <a:pt x="179" y="93"/>
                  <a:pt x="179" y="93"/>
                  <a:pt x="179" y="93"/>
                </a:cubicBezTo>
                <a:cubicBezTo>
                  <a:pt x="177" y="94"/>
                  <a:pt x="177" y="94"/>
                  <a:pt x="177" y="94"/>
                </a:cubicBezTo>
                <a:cubicBezTo>
                  <a:pt x="174" y="76"/>
                  <a:pt x="174" y="76"/>
                  <a:pt x="174" y="76"/>
                </a:cubicBezTo>
                <a:cubicBezTo>
                  <a:pt x="174" y="76"/>
                  <a:pt x="174" y="76"/>
                  <a:pt x="174" y="76"/>
                </a:cubicBezTo>
                <a:cubicBezTo>
                  <a:pt x="172" y="64"/>
                  <a:pt x="172" y="64"/>
                  <a:pt x="172" y="64"/>
                </a:cubicBezTo>
                <a:cubicBezTo>
                  <a:pt x="172" y="64"/>
                  <a:pt x="172" y="64"/>
                  <a:pt x="172" y="64"/>
                </a:cubicBezTo>
                <a:cubicBezTo>
                  <a:pt x="168" y="45"/>
                  <a:pt x="168" y="45"/>
                  <a:pt x="168" y="45"/>
                </a:cubicBezTo>
                <a:cubicBezTo>
                  <a:pt x="166" y="33"/>
                  <a:pt x="166" y="33"/>
                  <a:pt x="166" y="33"/>
                </a:cubicBezTo>
                <a:cubicBezTo>
                  <a:pt x="160" y="0"/>
                  <a:pt x="160" y="0"/>
                  <a:pt x="160" y="0"/>
                </a:cubicBezTo>
                <a:cubicBezTo>
                  <a:pt x="122" y="0"/>
                  <a:pt x="122" y="0"/>
                  <a:pt x="122" y="0"/>
                </a:cubicBezTo>
                <a:cubicBezTo>
                  <a:pt x="122" y="0"/>
                  <a:pt x="122" y="0"/>
                  <a:pt x="122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10" y="0"/>
                  <a:pt x="109" y="0"/>
                  <a:pt x="109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6"/>
                  <a:pt x="18" y="27"/>
                  <a:pt x="12" y="49"/>
                </a:cubicBezTo>
                <a:cubicBezTo>
                  <a:pt x="9" y="63"/>
                  <a:pt x="12" y="73"/>
                  <a:pt x="17" y="79"/>
                </a:cubicBezTo>
                <a:cubicBezTo>
                  <a:pt x="17" y="79"/>
                  <a:pt x="22" y="98"/>
                  <a:pt x="21" y="106"/>
                </a:cubicBezTo>
                <a:cubicBezTo>
                  <a:pt x="20" y="115"/>
                  <a:pt x="22" y="131"/>
                  <a:pt x="22" y="131"/>
                </a:cubicBezTo>
                <a:cubicBezTo>
                  <a:pt x="21" y="138"/>
                  <a:pt x="18" y="143"/>
                  <a:pt x="15" y="150"/>
                </a:cubicBezTo>
                <a:cubicBezTo>
                  <a:pt x="12" y="155"/>
                  <a:pt x="10" y="161"/>
                  <a:pt x="8" y="168"/>
                </a:cubicBezTo>
                <a:cubicBezTo>
                  <a:pt x="6" y="178"/>
                  <a:pt x="9" y="195"/>
                  <a:pt x="12" y="206"/>
                </a:cubicBezTo>
                <a:cubicBezTo>
                  <a:pt x="9" y="218"/>
                  <a:pt x="9" y="218"/>
                  <a:pt x="9" y="218"/>
                </a:cubicBezTo>
                <a:cubicBezTo>
                  <a:pt x="0" y="230"/>
                  <a:pt x="2" y="252"/>
                  <a:pt x="3" y="257"/>
                </a:cubicBezTo>
                <a:cubicBezTo>
                  <a:pt x="2" y="275"/>
                  <a:pt x="17" y="283"/>
                  <a:pt x="17" y="283"/>
                </a:cubicBezTo>
                <a:cubicBezTo>
                  <a:pt x="18" y="284"/>
                  <a:pt x="18" y="284"/>
                  <a:pt x="18" y="284"/>
                </a:cubicBezTo>
                <a:cubicBezTo>
                  <a:pt x="112" y="289"/>
                  <a:pt x="112" y="289"/>
                  <a:pt x="112" y="289"/>
                </a:cubicBezTo>
                <a:cubicBezTo>
                  <a:pt x="124" y="269"/>
                  <a:pt x="124" y="269"/>
                  <a:pt x="124" y="269"/>
                </a:cubicBezTo>
                <a:cubicBezTo>
                  <a:pt x="180" y="274"/>
                  <a:pt x="180" y="274"/>
                  <a:pt x="180" y="274"/>
                </a:cubicBezTo>
                <a:cubicBezTo>
                  <a:pt x="194" y="288"/>
                  <a:pt x="194" y="288"/>
                  <a:pt x="194" y="288"/>
                </a:cubicBezTo>
                <a:cubicBezTo>
                  <a:pt x="198" y="288"/>
                  <a:pt x="198" y="288"/>
                  <a:pt x="198" y="288"/>
                </a:cubicBezTo>
                <a:cubicBezTo>
                  <a:pt x="207" y="288"/>
                  <a:pt x="223" y="289"/>
                  <a:pt x="242" y="289"/>
                </a:cubicBezTo>
                <a:cubicBezTo>
                  <a:pt x="272" y="289"/>
                  <a:pt x="308" y="288"/>
                  <a:pt x="331" y="282"/>
                </a:cubicBezTo>
                <a:cubicBezTo>
                  <a:pt x="344" y="279"/>
                  <a:pt x="353" y="272"/>
                  <a:pt x="358" y="263"/>
                </a:cubicBezTo>
                <a:cubicBezTo>
                  <a:pt x="362" y="255"/>
                  <a:pt x="362" y="245"/>
                  <a:pt x="360" y="240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5" name="Freeform 97"/>
          <p:cNvSpPr>
            <a:spLocks/>
          </p:cNvSpPr>
          <p:nvPr/>
        </p:nvSpPr>
        <p:spPr bwMode="auto">
          <a:xfrm>
            <a:off x="2145466" y="3981213"/>
            <a:ext cx="957263" cy="569913"/>
          </a:xfrm>
          <a:custGeom>
            <a:avLst/>
            <a:gdLst>
              <a:gd name="T0" fmla="*/ 305 w 444"/>
              <a:gd name="T1" fmla="*/ 5 h 264"/>
              <a:gd name="T2" fmla="*/ 289 w 444"/>
              <a:gd name="T3" fmla="*/ 1 h 264"/>
              <a:gd name="T4" fmla="*/ 274 w 444"/>
              <a:gd name="T5" fmla="*/ 9 h 264"/>
              <a:gd name="T6" fmla="*/ 270 w 444"/>
              <a:gd name="T7" fmla="*/ 25 h 264"/>
              <a:gd name="T8" fmla="*/ 278 w 444"/>
              <a:gd name="T9" fmla="*/ 40 h 264"/>
              <a:gd name="T10" fmla="*/ 371 w 444"/>
              <a:gd name="T11" fmla="*/ 112 h 264"/>
              <a:gd name="T12" fmla="*/ 222 w 444"/>
              <a:gd name="T13" fmla="*/ 99 h 264"/>
              <a:gd name="T14" fmla="*/ 73 w 444"/>
              <a:gd name="T15" fmla="*/ 112 h 264"/>
              <a:gd name="T16" fmla="*/ 166 w 444"/>
              <a:gd name="T17" fmla="*/ 40 h 264"/>
              <a:gd name="T18" fmla="*/ 174 w 444"/>
              <a:gd name="T19" fmla="*/ 25 h 264"/>
              <a:gd name="T20" fmla="*/ 170 w 444"/>
              <a:gd name="T21" fmla="*/ 9 h 264"/>
              <a:gd name="T22" fmla="*/ 155 w 444"/>
              <a:gd name="T23" fmla="*/ 1 h 264"/>
              <a:gd name="T24" fmla="*/ 139 w 444"/>
              <a:gd name="T25" fmla="*/ 5 h 264"/>
              <a:gd name="T26" fmla="*/ 0 w 444"/>
              <a:gd name="T27" fmla="*/ 112 h 264"/>
              <a:gd name="T28" fmla="*/ 0 w 444"/>
              <a:gd name="T29" fmla="*/ 128 h 264"/>
              <a:gd name="T30" fmla="*/ 0 w 444"/>
              <a:gd name="T31" fmla="*/ 128 h 264"/>
              <a:gd name="T32" fmla="*/ 0 w 444"/>
              <a:gd name="T33" fmla="*/ 198 h 264"/>
              <a:gd name="T34" fmla="*/ 23 w 444"/>
              <a:gd name="T35" fmla="*/ 224 h 264"/>
              <a:gd name="T36" fmla="*/ 44 w 444"/>
              <a:gd name="T37" fmla="*/ 224 h 264"/>
              <a:gd name="T38" fmla="*/ 94 w 444"/>
              <a:gd name="T39" fmla="*/ 264 h 264"/>
              <a:gd name="T40" fmla="*/ 190 w 444"/>
              <a:gd name="T41" fmla="*/ 264 h 264"/>
              <a:gd name="T42" fmla="*/ 220 w 444"/>
              <a:gd name="T43" fmla="*/ 203 h 264"/>
              <a:gd name="T44" fmla="*/ 222 w 444"/>
              <a:gd name="T45" fmla="*/ 202 h 264"/>
              <a:gd name="T46" fmla="*/ 224 w 444"/>
              <a:gd name="T47" fmla="*/ 203 h 264"/>
              <a:gd name="T48" fmla="*/ 253 w 444"/>
              <a:gd name="T49" fmla="*/ 264 h 264"/>
              <a:gd name="T50" fmla="*/ 350 w 444"/>
              <a:gd name="T51" fmla="*/ 264 h 264"/>
              <a:gd name="T52" fmla="*/ 399 w 444"/>
              <a:gd name="T53" fmla="*/ 224 h 264"/>
              <a:gd name="T54" fmla="*/ 421 w 444"/>
              <a:gd name="T55" fmla="*/ 224 h 264"/>
              <a:gd name="T56" fmla="*/ 444 w 444"/>
              <a:gd name="T57" fmla="*/ 197 h 264"/>
              <a:gd name="T58" fmla="*/ 444 w 444"/>
              <a:gd name="T59" fmla="*/ 128 h 264"/>
              <a:gd name="T60" fmla="*/ 444 w 444"/>
              <a:gd name="T61" fmla="*/ 116 h 264"/>
              <a:gd name="T62" fmla="*/ 444 w 444"/>
              <a:gd name="T63" fmla="*/ 112 h 264"/>
              <a:gd name="T64" fmla="*/ 305 w 444"/>
              <a:gd name="T65" fmla="*/ 5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44" h="264">
                <a:moveTo>
                  <a:pt x="305" y="5"/>
                </a:moveTo>
                <a:cubicBezTo>
                  <a:pt x="301" y="2"/>
                  <a:pt x="295" y="0"/>
                  <a:pt x="289" y="1"/>
                </a:cubicBezTo>
                <a:cubicBezTo>
                  <a:pt x="283" y="1"/>
                  <a:pt x="278" y="4"/>
                  <a:pt x="274" y="9"/>
                </a:cubicBezTo>
                <a:cubicBezTo>
                  <a:pt x="271" y="14"/>
                  <a:pt x="269" y="19"/>
                  <a:pt x="270" y="25"/>
                </a:cubicBezTo>
                <a:cubicBezTo>
                  <a:pt x="270" y="31"/>
                  <a:pt x="273" y="36"/>
                  <a:pt x="278" y="40"/>
                </a:cubicBezTo>
                <a:cubicBezTo>
                  <a:pt x="371" y="112"/>
                  <a:pt x="371" y="112"/>
                  <a:pt x="371" y="112"/>
                </a:cubicBezTo>
                <a:cubicBezTo>
                  <a:pt x="337" y="108"/>
                  <a:pt x="272" y="100"/>
                  <a:pt x="222" y="99"/>
                </a:cubicBezTo>
                <a:cubicBezTo>
                  <a:pt x="172" y="100"/>
                  <a:pt x="107" y="108"/>
                  <a:pt x="73" y="112"/>
                </a:cubicBezTo>
                <a:cubicBezTo>
                  <a:pt x="166" y="40"/>
                  <a:pt x="166" y="40"/>
                  <a:pt x="166" y="40"/>
                </a:cubicBezTo>
                <a:cubicBezTo>
                  <a:pt x="171" y="36"/>
                  <a:pt x="173" y="31"/>
                  <a:pt x="174" y="25"/>
                </a:cubicBezTo>
                <a:cubicBezTo>
                  <a:pt x="175" y="19"/>
                  <a:pt x="173" y="14"/>
                  <a:pt x="170" y="9"/>
                </a:cubicBezTo>
                <a:cubicBezTo>
                  <a:pt x="166" y="4"/>
                  <a:pt x="161" y="1"/>
                  <a:pt x="155" y="1"/>
                </a:cubicBezTo>
                <a:cubicBezTo>
                  <a:pt x="149" y="0"/>
                  <a:pt x="143" y="2"/>
                  <a:pt x="139" y="5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98"/>
                  <a:pt x="0" y="198"/>
                  <a:pt x="0" y="198"/>
                </a:cubicBezTo>
                <a:cubicBezTo>
                  <a:pt x="0" y="207"/>
                  <a:pt x="5" y="224"/>
                  <a:pt x="23" y="224"/>
                </a:cubicBezTo>
                <a:cubicBezTo>
                  <a:pt x="44" y="224"/>
                  <a:pt x="44" y="224"/>
                  <a:pt x="44" y="224"/>
                </a:cubicBezTo>
                <a:cubicBezTo>
                  <a:pt x="47" y="237"/>
                  <a:pt x="56" y="264"/>
                  <a:pt x="94" y="264"/>
                </a:cubicBezTo>
                <a:cubicBezTo>
                  <a:pt x="190" y="264"/>
                  <a:pt x="190" y="264"/>
                  <a:pt x="190" y="264"/>
                </a:cubicBezTo>
                <a:cubicBezTo>
                  <a:pt x="220" y="203"/>
                  <a:pt x="220" y="203"/>
                  <a:pt x="220" y="203"/>
                </a:cubicBezTo>
                <a:cubicBezTo>
                  <a:pt x="220" y="202"/>
                  <a:pt x="221" y="202"/>
                  <a:pt x="222" y="202"/>
                </a:cubicBezTo>
                <a:cubicBezTo>
                  <a:pt x="223" y="202"/>
                  <a:pt x="223" y="202"/>
                  <a:pt x="224" y="203"/>
                </a:cubicBezTo>
                <a:cubicBezTo>
                  <a:pt x="253" y="264"/>
                  <a:pt x="253" y="264"/>
                  <a:pt x="253" y="264"/>
                </a:cubicBezTo>
                <a:cubicBezTo>
                  <a:pt x="350" y="264"/>
                  <a:pt x="350" y="264"/>
                  <a:pt x="350" y="264"/>
                </a:cubicBezTo>
                <a:cubicBezTo>
                  <a:pt x="387" y="264"/>
                  <a:pt x="397" y="237"/>
                  <a:pt x="399" y="224"/>
                </a:cubicBezTo>
                <a:cubicBezTo>
                  <a:pt x="421" y="224"/>
                  <a:pt x="421" y="224"/>
                  <a:pt x="421" y="224"/>
                </a:cubicBezTo>
                <a:cubicBezTo>
                  <a:pt x="438" y="224"/>
                  <a:pt x="444" y="207"/>
                  <a:pt x="444" y="197"/>
                </a:cubicBezTo>
                <a:cubicBezTo>
                  <a:pt x="444" y="128"/>
                  <a:pt x="444" y="128"/>
                  <a:pt x="444" y="128"/>
                </a:cubicBezTo>
                <a:cubicBezTo>
                  <a:pt x="444" y="116"/>
                  <a:pt x="444" y="116"/>
                  <a:pt x="444" y="116"/>
                </a:cubicBezTo>
                <a:cubicBezTo>
                  <a:pt x="444" y="112"/>
                  <a:pt x="444" y="112"/>
                  <a:pt x="444" y="112"/>
                </a:cubicBezTo>
                <a:lnTo>
                  <a:pt x="305" y="5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6" name="Freeform 98"/>
          <p:cNvSpPr>
            <a:spLocks/>
          </p:cNvSpPr>
          <p:nvPr/>
        </p:nvSpPr>
        <p:spPr bwMode="auto">
          <a:xfrm>
            <a:off x="3747254" y="3938351"/>
            <a:ext cx="471488" cy="681038"/>
          </a:xfrm>
          <a:custGeom>
            <a:avLst/>
            <a:gdLst>
              <a:gd name="T0" fmla="*/ 202 w 219"/>
              <a:gd name="T1" fmla="*/ 122 h 316"/>
              <a:gd name="T2" fmla="*/ 188 w 219"/>
              <a:gd name="T3" fmla="*/ 44 h 316"/>
              <a:gd name="T4" fmla="*/ 140 w 219"/>
              <a:gd name="T5" fmla="*/ 22 h 316"/>
              <a:gd name="T6" fmla="*/ 59 w 219"/>
              <a:gd name="T7" fmla="*/ 7 h 316"/>
              <a:gd name="T8" fmla="*/ 4 w 219"/>
              <a:gd name="T9" fmla="*/ 62 h 316"/>
              <a:gd name="T10" fmla="*/ 15 w 219"/>
              <a:gd name="T11" fmla="*/ 270 h 316"/>
              <a:gd name="T12" fmla="*/ 55 w 219"/>
              <a:gd name="T13" fmla="*/ 314 h 316"/>
              <a:gd name="T14" fmla="*/ 156 w 219"/>
              <a:gd name="T15" fmla="*/ 289 h 316"/>
              <a:gd name="T16" fmla="*/ 176 w 219"/>
              <a:gd name="T17" fmla="*/ 244 h 316"/>
              <a:gd name="T18" fmla="*/ 203 w 219"/>
              <a:gd name="T19" fmla="*/ 220 h 316"/>
              <a:gd name="T20" fmla="*/ 219 w 219"/>
              <a:gd name="T21" fmla="*/ 125 h 316"/>
              <a:gd name="T22" fmla="*/ 202 w 219"/>
              <a:gd name="T23" fmla="*/ 122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9" h="316">
                <a:moveTo>
                  <a:pt x="202" y="122"/>
                </a:moveTo>
                <a:cubicBezTo>
                  <a:pt x="204" y="107"/>
                  <a:pt x="206" y="70"/>
                  <a:pt x="188" y="44"/>
                </a:cubicBezTo>
                <a:cubicBezTo>
                  <a:pt x="174" y="24"/>
                  <a:pt x="147" y="23"/>
                  <a:pt x="140" y="22"/>
                </a:cubicBezTo>
                <a:cubicBezTo>
                  <a:pt x="59" y="7"/>
                  <a:pt x="59" y="7"/>
                  <a:pt x="59" y="7"/>
                </a:cubicBezTo>
                <a:cubicBezTo>
                  <a:pt x="59" y="7"/>
                  <a:pt x="0" y="0"/>
                  <a:pt x="4" y="62"/>
                </a:cubicBezTo>
                <a:cubicBezTo>
                  <a:pt x="6" y="115"/>
                  <a:pt x="14" y="262"/>
                  <a:pt x="15" y="270"/>
                </a:cubicBezTo>
                <a:cubicBezTo>
                  <a:pt x="16" y="279"/>
                  <a:pt x="20" y="311"/>
                  <a:pt x="55" y="314"/>
                </a:cubicBezTo>
                <a:cubicBezTo>
                  <a:pt x="85" y="316"/>
                  <a:pt x="139" y="312"/>
                  <a:pt x="156" y="289"/>
                </a:cubicBezTo>
                <a:cubicBezTo>
                  <a:pt x="164" y="277"/>
                  <a:pt x="173" y="257"/>
                  <a:pt x="176" y="244"/>
                </a:cubicBezTo>
                <a:cubicBezTo>
                  <a:pt x="190" y="243"/>
                  <a:pt x="201" y="232"/>
                  <a:pt x="203" y="220"/>
                </a:cubicBezTo>
                <a:cubicBezTo>
                  <a:pt x="219" y="125"/>
                  <a:pt x="219" y="125"/>
                  <a:pt x="219" y="125"/>
                </a:cubicBezTo>
                <a:lnTo>
                  <a:pt x="202" y="122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E6BD6267-4CBC-D74C-AD27-08D6E62F3688}"/>
              </a:ext>
            </a:extLst>
          </p:cNvPr>
          <p:cNvGrpSpPr/>
          <p:nvPr/>
        </p:nvGrpSpPr>
        <p:grpSpPr>
          <a:xfrm>
            <a:off x="6504741" y="2503251"/>
            <a:ext cx="841376" cy="700087"/>
            <a:chOff x="6504741" y="2503251"/>
            <a:chExt cx="841376" cy="700087"/>
          </a:xfrm>
        </p:grpSpPr>
        <p:sp>
          <p:nvSpPr>
            <p:cNvPr id="137" name="Freeform 99"/>
            <p:cNvSpPr>
              <a:spLocks/>
            </p:cNvSpPr>
            <p:nvPr/>
          </p:nvSpPr>
          <p:spPr bwMode="auto">
            <a:xfrm>
              <a:off x="6504741" y="2790588"/>
              <a:ext cx="431800" cy="412750"/>
            </a:xfrm>
            <a:custGeom>
              <a:avLst/>
              <a:gdLst>
                <a:gd name="T0" fmla="*/ 147 w 200"/>
                <a:gd name="T1" fmla="*/ 0 h 192"/>
                <a:gd name="T2" fmla="*/ 64 w 200"/>
                <a:gd name="T3" fmla="*/ 64 h 192"/>
                <a:gd name="T4" fmla="*/ 74 w 200"/>
                <a:gd name="T5" fmla="*/ 76 h 192"/>
                <a:gd name="T6" fmla="*/ 0 w 200"/>
                <a:gd name="T7" fmla="*/ 133 h 192"/>
                <a:gd name="T8" fmla="*/ 46 w 200"/>
                <a:gd name="T9" fmla="*/ 192 h 192"/>
                <a:gd name="T10" fmla="*/ 119 w 200"/>
                <a:gd name="T11" fmla="*/ 135 h 192"/>
                <a:gd name="T12" fmla="*/ 129 w 200"/>
                <a:gd name="T13" fmla="*/ 148 h 192"/>
                <a:gd name="T14" fmla="*/ 186 w 200"/>
                <a:gd name="T15" fmla="*/ 104 h 192"/>
                <a:gd name="T16" fmla="*/ 199 w 200"/>
                <a:gd name="T17" fmla="*/ 82 h 192"/>
                <a:gd name="T18" fmla="*/ 192 w 200"/>
                <a:gd name="T19" fmla="*/ 58 h 192"/>
                <a:gd name="T20" fmla="*/ 147 w 200"/>
                <a:gd name="T2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0" h="192">
                  <a:moveTo>
                    <a:pt x="147" y="0"/>
                  </a:moveTo>
                  <a:cubicBezTo>
                    <a:pt x="64" y="64"/>
                    <a:pt x="64" y="64"/>
                    <a:pt x="64" y="64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46" y="192"/>
                    <a:pt x="46" y="192"/>
                    <a:pt x="46" y="192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86" y="104"/>
                    <a:pt x="186" y="104"/>
                    <a:pt x="186" y="104"/>
                  </a:cubicBezTo>
                  <a:cubicBezTo>
                    <a:pt x="193" y="98"/>
                    <a:pt x="198" y="91"/>
                    <a:pt x="199" y="82"/>
                  </a:cubicBezTo>
                  <a:cubicBezTo>
                    <a:pt x="200" y="74"/>
                    <a:pt x="197" y="65"/>
                    <a:pt x="192" y="58"/>
                  </a:cubicBezTo>
                  <a:lnTo>
                    <a:pt x="147" y="0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38" name="Freeform 100"/>
            <p:cNvSpPr>
              <a:spLocks/>
            </p:cNvSpPr>
            <p:nvPr/>
          </p:nvSpPr>
          <p:spPr bwMode="auto">
            <a:xfrm>
              <a:off x="6890504" y="2503251"/>
              <a:ext cx="455613" cy="398463"/>
            </a:xfrm>
            <a:custGeom>
              <a:avLst/>
              <a:gdLst>
                <a:gd name="T0" fmla="*/ 287 w 287"/>
                <a:gd name="T1" fmla="*/ 80 h 251"/>
                <a:gd name="T2" fmla="*/ 225 w 287"/>
                <a:gd name="T3" fmla="*/ 0 h 251"/>
                <a:gd name="T4" fmla="*/ 125 w 287"/>
                <a:gd name="T5" fmla="*/ 77 h 251"/>
                <a:gd name="T6" fmla="*/ 110 w 287"/>
                <a:gd name="T7" fmla="*/ 57 h 251"/>
                <a:gd name="T8" fmla="*/ 41 w 287"/>
                <a:gd name="T9" fmla="*/ 110 h 251"/>
                <a:gd name="T10" fmla="*/ 52 w 287"/>
                <a:gd name="T11" fmla="*/ 125 h 251"/>
                <a:gd name="T12" fmla="*/ 0 w 287"/>
                <a:gd name="T13" fmla="*/ 185 h 251"/>
                <a:gd name="T14" fmla="*/ 52 w 287"/>
                <a:gd name="T15" fmla="*/ 251 h 251"/>
                <a:gd name="T16" fmla="*/ 122 w 287"/>
                <a:gd name="T17" fmla="*/ 216 h 251"/>
                <a:gd name="T18" fmla="*/ 133 w 287"/>
                <a:gd name="T19" fmla="*/ 231 h 251"/>
                <a:gd name="T20" fmla="*/ 202 w 287"/>
                <a:gd name="T21" fmla="*/ 178 h 251"/>
                <a:gd name="T22" fmla="*/ 187 w 287"/>
                <a:gd name="T23" fmla="*/ 156 h 251"/>
                <a:gd name="T24" fmla="*/ 287 w 287"/>
                <a:gd name="T25" fmla="*/ 8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7" h="251">
                  <a:moveTo>
                    <a:pt x="287" y="80"/>
                  </a:moveTo>
                  <a:lnTo>
                    <a:pt x="225" y="0"/>
                  </a:lnTo>
                  <a:lnTo>
                    <a:pt x="125" y="77"/>
                  </a:lnTo>
                  <a:lnTo>
                    <a:pt x="110" y="57"/>
                  </a:lnTo>
                  <a:lnTo>
                    <a:pt x="41" y="110"/>
                  </a:lnTo>
                  <a:lnTo>
                    <a:pt x="52" y="125"/>
                  </a:lnTo>
                  <a:lnTo>
                    <a:pt x="0" y="185"/>
                  </a:lnTo>
                  <a:lnTo>
                    <a:pt x="52" y="251"/>
                  </a:lnTo>
                  <a:lnTo>
                    <a:pt x="122" y="216"/>
                  </a:lnTo>
                  <a:lnTo>
                    <a:pt x="133" y="231"/>
                  </a:lnTo>
                  <a:lnTo>
                    <a:pt x="202" y="178"/>
                  </a:lnTo>
                  <a:lnTo>
                    <a:pt x="187" y="156"/>
                  </a:lnTo>
                  <a:lnTo>
                    <a:pt x="287" y="80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39" name="Freeform 101"/>
          <p:cNvSpPr>
            <a:spLocks/>
          </p:cNvSpPr>
          <p:nvPr/>
        </p:nvSpPr>
        <p:spPr bwMode="auto">
          <a:xfrm>
            <a:off x="7931904" y="1484076"/>
            <a:ext cx="608013" cy="530225"/>
          </a:xfrm>
          <a:custGeom>
            <a:avLst/>
            <a:gdLst>
              <a:gd name="T0" fmla="*/ 262 w 282"/>
              <a:gd name="T1" fmla="*/ 92 h 246"/>
              <a:gd name="T2" fmla="*/ 239 w 282"/>
              <a:gd name="T3" fmla="*/ 5 h 246"/>
              <a:gd name="T4" fmla="*/ 233 w 282"/>
              <a:gd name="T5" fmla="*/ 0 h 246"/>
              <a:gd name="T6" fmla="*/ 52 w 282"/>
              <a:gd name="T7" fmla="*/ 0 h 246"/>
              <a:gd name="T8" fmla="*/ 46 w 282"/>
              <a:gd name="T9" fmla="*/ 5 h 246"/>
              <a:gd name="T10" fmla="*/ 21 w 282"/>
              <a:gd name="T11" fmla="*/ 92 h 246"/>
              <a:gd name="T12" fmla="*/ 0 w 282"/>
              <a:gd name="T13" fmla="*/ 117 h 246"/>
              <a:gd name="T14" fmla="*/ 0 w 282"/>
              <a:gd name="T15" fmla="*/ 176 h 246"/>
              <a:gd name="T16" fmla="*/ 26 w 282"/>
              <a:gd name="T17" fmla="*/ 201 h 246"/>
              <a:gd name="T18" fmla="*/ 29 w 282"/>
              <a:gd name="T19" fmla="*/ 201 h 246"/>
              <a:gd name="T20" fmla="*/ 29 w 282"/>
              <a:gd name="T21" fmla="*/ 223 h 246"/>
              <a:gd name="T22" fmla="*/ 51 w 282"/>
              <a:gd name="T23" fmla="*/ 246 h 246"/>
              <a:gd name="T24" fmla="*/ 62 w 282"/>
              <a:gd name="T25" fmla="*/ 246 h 246"/>
              <a:gd name="T26" fmla="*/ 85 w 282"/>
              <a:gd name="T27" fmla="*/ 223 h 246"/>
              <a:gd name="T28" fmla="*/ 85 w 282"/>
              <a:gd name="T29" fmla="*/ 201 h 246"/>
              <a:gd name="T30" fmla="*/ 198 w 282"/>
              <a:gd name="T31" fmla="*/ 201 h 246"/>
              <a:gd name="T32" fmla="*/ 198 w 282"/>
              <a:gd name="T33" fmla="*/ 223 h 246"/>
              <a:gd name="T34" fmla="*/ 221 w 282"/>
              <a:gd name="T35" fmla="*/ 246 h 246"/>
              <a:gd name="T36" fmla="*/ 231 w 282"/>
              <a:gd name="T37" fmla="*/ 246 h 246"/>
              <a:gd name="T38" fmla="*/ 254 w 282"/>
              <a:gd name="T39" fmla="*/ 223 h 246"/>
              <a:gd name="T40" fmla="*/ 254 w 282"/>
              <a:gd name="T41" fmla="*/ 201 h 246"/>
              <a:gd name="T42" fmla="*/ 257 w 282"/>
              <a:gd name="T43" fmla="*/ 201 h 246"/>
              <a:gd name="T44" fmla="*/ 282 w 282"/>
              <a:gd name="T45" fmla="*/ 176 h 246"/>
              <a:gd name="T46" fmla="*/ 282 w 282"/>
              <a:gd name="T47" fmla="*/ 117 h 246"/>
              <a:gd name="T48" fmla="*/ 262 w 282"/>
              <a:gd name="T49" fmla="*/ 92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82" h="246">
                <a:moveTo>
                  <a:pt x="262" y="92"/>
                </a:moveTo>
                <a:cubicBezTo>
                  <a:pt x="239" y="5"/>
                  <a:pt x="239" y="5"/>
                  <a:pt x="239" y="5"/>
                </a:cubicBezTo>
                <a:cubicBezTo>
                  <a:pt x="238" y="2"/>
                  <a:pt x="236" y="0"/>
                  <a:pt x="233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49" y="0"/>
                  <a:pt x="46" y="2"/>
                  <a:pt x="46" y="5"/>
                </a:cubicBezTo>
                <a:cubicBezTo>
                  <a:pt x="21" y="92"/>
                  <a:pt x="21" y="92"/>
                  <a:pt x="21" y="92"/>
                </a:cubicBezTo>
                <a:cubicBezTo>
                  <a:pt x="9" y="94"/>
                  <a:pt x="0" y="104"/>
                  <a:pt x="0" y="117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90"/>
                  <a:pt x="12" y="201"/>
                  <a:pt x="26" y="201"/>
                </a:cubicBezTo>
                <a:cubicBezTo>
                  <a:pt x="29" y="201"/>
                  <a:pt x="29" y="201"/>
                  <a:pt x="29" y="201"/>
                </a:cubicBezTo>
                <a:cubicBezTo>
                  <a:pt x="29" y="223"/>
                  <a:pt x="29" y="223"/>
                  <a:pt x="29" y="223"/>
                </a:cubicBezTo>
                <a:cubicBezTo>
                  <a:pt x="29" y="236"/>
                  <a:pt x="39" y="246"/>
                  <a:pt x="51" y="246"/>
                </a:cubicBezTo>
                <a:cubicBezTo>
                  <a:pt x="62" y="246"/>
                  <a:pt x="62" y="246"/>
                  <a:pt x="62" y="246"/>
                </a:cubicBezTo>
                <a:cubicBezTo>
                  <a:pt x="74" y="246"/>
                  <a:pt x="85" y="236"/>
                  <a:pt x="85" y="223"/>
                </a:cubicBezTo>
                <a:cubicBezTo>
                  <a:pt x="85" y="201"/>
                  <a:pt x="85" y="201"/>
                  <a:pt x="85" y="201"/>
                </a:cubicBezTo>
                <a:cubicBezTo>
                  <a:pt x="198" y="201"/>
                  <a:pt x="198" y="201"/>
                  <a:pt x="198" y="201"/>
                </a:cubicBezTo>
                <a:cubicBezTo>
                  <a:pt x="198" y="223"/>
                  <a:pt x="198" y="223"/>
                  <a:pt x="198" y="223"/>
                </a:cubicBezTo>
                <a:cubicBezTo>
                  <a:pt x="198" y="236"/>
                  <a:pt x="208" y="246"/>
                  <a:pt x="221" y="246"/>
                </a:cubicBezTo>
                <a:cubicBezTo>
                  <a:pt x="231" y="246"/>
                  <a:pt x="231" y="246"/>
                  <a:pt x="231" y="246"/>
                </a:cubicBezTo>
                <a:cubicBezTo>
                  <a:pt x="244" y="246"/>
                  <a:pt x="254" y="236"/>
                  <a:pt x="254" y="223"/>
                </a:cubicBezTo>
                <a:cubicBezTo>
                  <a:pt x="254" y="201"/>
                  <a:pt x="254" y="201"/>
                  <a:pt x="254" y="201"/>
                </a:cubicBezTo>
                <a:cubicBezTo>
                  <a:pt x="257" y="201"/>
                  <a:pt x="257" y="201"/>
                  <a:pt x="257" y="201"/>
                </a:cubicBezTo>
                <a:cubicBezTo>
                  <a:pt x="271" y="201"/>
                  <a:pt x="282" y="190"/>
                  <a:pt x="282" y="176"/>
                </a:cubicBezTo>
                <a:cubicBezTo>
                  <a:pt x="282" y="117"/>
                  <a:pt x="282" y="117"/>
                  <a:pt x="282" y="117"/>
                </a:cubicBezTo>
                <a:cubicBezTo>
                  <a:pt x="282" y="104"/>
                  <a:pt x="273" y="94"/>
                  <a:pt x="262" y="92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0" name="Freeform 102"/>
          <p:cNvSpPr>
            <a:spLocks/>
          </p:cNvSpPr>
          <p:nvPr/>
        </p:nvSpPr>
        <p:spPr bwMode="auto">
          <a:xfrm>
            <a:off x="2139116" y="1477726"/>
            <a:ext cx="822325" cy="560388"/>
          </a:xfrm>
          <a:custGeom>
            <a:avLst/>
            <a:gdLst>
              <a:gd name="T0" fmla="*/ 361 w 382"/>
              <a:gd name="T1" fmla="*/ 52 h 260"/>
              <a:gd name="T2" fmla="*/ 272 w 382"/>
              <a:gd name="T3" fmla="*/ 52 h 260"/>
              <a:gd name="T4" fmla="*/ 272 w 382"/>
              <a:gd name="T5" fmla="*/ 0 h 260"/>
              <a:gd name="T6" fmla="*/ 0 w 382"/>
              <a:gd name="T7" fmla="*/ 0 h 260"/>
              <a:gd name="T8" fmla="*/ 0 w 382"/>
              <a:gd name="T9" fmla="*/ 172 h 260"/>
              <a:gd name="T10" fmla="*/ 35 w 382"/>
              <a:gd name="T11" fmla="*/ 172 h 260"/>
              <a:gd name="T12" fmla="*/ 35 w 382"/>
              <a:gd name="T13" fmla="*/ 231 h 260"/>
              <a:gd name="T14" fmla="*/ 75 w 382"/>
              <a:gd name="T15" fmla="*/ 231 h 260"/>
              <a:gd name="T16" fmla="*/ 111 w 382"/>
              <a:gd name="T17" fmla="*/ 260 h 260"/>
              <a:gd name="T18" fmla="*/ 146 w 382"/>
              <a:gd name="T19" fmla="*/ 230 h 260"/>
              <a:gd name="T20" fmla="*/ 261 w 382"/>
              <a:gd name="T21" fmla="*/ 230 h 260"/>
              <a:gd name="T22" fmla="*/ 296 w 382"/>
              <a:gd name="T23" fmla="*/ 260 h 260"/>
              <a:gd name="T24" fmla="*/ 332 w 382"/>
              <a:gd name="T25" fmla="*/ 230 h 260"/>
              <a:gd name="T26" fmla="*/ 336 w 382"/>
              <a:gd name="T27" fmla="*/ 230 h 260"/>
              <a:gd name="T28" fmla="*/ 382 w 382"/>
              <a:gd name="T29" fmla="*/ 184 h 260"/>
              <a:gd name="T30" fmla="*/ 382 w 382"/>
              <a:gd name="T31" fmla="*/ 134 h 260"/>
              <a:gd name="T32" fmla="*/ 361 w 382"/>
              <a:gd name="T33" fmla="*/ 52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2" h="260">
                <a:moveTo>
                  <a:pt x="361" y="52"/>
                </a:moveTo>
                <a:cubicBezTo>
                  <a:pt x="272" y="52"/>
                  <a:pt x="272" y="52"/>
                  <a:pt x="272" y="52"/>
                </a:cubicBezTo>
                <a:cubicBezTo>
                  <a:pt x="272" y="0"/>
                  <a:pt x="272" y="0"/>
                  <a:pt x="27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2"/>
                  <a:pt x="0" y="172"/>
                  <a:pt x="0" y="172"/>
                </a:cubicBezTo>
                <a:cubicBezTo>
                  <a:pt x="35" y="172"/>
                  <a:pt x="35" y="172"/>
                  <a:pt x="35" y="172"/>
                </a:cubicBezTo>
                <a:cubicBezTo>
                  <a:pt x="35" y="231"/>
                  <a:pt x="35" y="231"/>
                  <a:pt x="35" y="231"/>
                </a:cubicBezTo>
                <a:cubicBezTo>
                  <a:pt x="75" y="231"/>
                  <a:pt x="75" y="231"/>
                  <a:pt x="75" y="231"/>
                </a:cubicBezTo>
                <a:cubicBezTo>
                  <a:pt x="79" y="247"/>
                  <a:pt x="93" y="260"/>
                  <a:pt x="111" y="260"/>
                </a:cubicBezTo>
                <a:cubicBezTo>
                  <a:pt x="128" y="260"/>
                  <a:pt x="143" y="247"/>
                  <a:pt x="146" y="230"/>
                </a:cubicBezTo>
                <a:cubicBezTo>
                  <a:pt x="261" y="230"/>
                  <a:pt x="261" y="230"/>
                  <a:pt x="261" y="230"/>
                </a:cubicBezTo>
                <a:cubicBezTo>
                  <a:pt x="264" y="247"/>
                  <a:pt x="278" y="260"/>
                  <a:pt x="296" y="260"/>
                </a:cubicBezTo>
                <a:cubicBezTo>
                  <a:pt x="314" y="260"/>
                  <a:pt x="329" y="247"/>
                  <a:pt x="332" y="230"/>
                </a:cubicBezTo>
                <a:cubicBezTo>
                  <a:pt x="336" y="230"/>
                  <a:pt x="336" y="230"/>
                  <a:pt x="336" y="230"/>
                </a:cubicBezTo>
                <a:cubicBezTo>
                  <a:pt x="361" y="230"/>
                  <a:pt x="382" y="209"/>
                  <a:pt x="382" y="184"/>
                </a:cubicBezTo>
                <a:cubicBezTo>
                  <a:pt x="382" y="134"/>
                  <a:pt x="382" y="134"/>
                  <a:pt x="382" y="134"/>
                </a:cubicBezTo>
                <a:lnTo>
                  <a:pt x="361" y="52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1" name="Freeform 103"/>
          <p:cNvSpPr>
            <a:spLocks/>
          </p:cNvSpPr>
          <p:nvPr/>
        </p:nvSpPr>
        <p:spPr bwMode="auto">
          <a:xfrm>
            <a:off x="10384591" y="1466613"/>
            <a:ext cx="765175" cy="571500"/>
          </a:xfrm>
          <a:custGeom>
            <a:avLst/>
            <a:gdLst>
              <a:gd name="T0" fmla="*/ 335 w 355"/>
              <a:gd name="T1" fmla="*/ 57 h 265"/>
              <a:gd name="T2" fmla="*/ 233 w 355"/>
              <a:gd name="T3" fmla="*/ 57 h 265"/>
              <a:gd name="T4" fmla="*/ 233 w 355"/>
              <a:gd name="T5" fmla="*/ 164 h 265"/>
              <a:gd name="T6" fmla="*/ 199 w 355"/>
              <a:gd name="T7" fmla="*/ 164 h 265"/>
              <a:gd name="T8" fmla="*/ 199 w 355"/>
              <a:gd name="T9" fmla="*/ 103 h 265"/>
              <a:gd name="T10" fmla="*/ 197 w 355"/>
              <a:gd name="T11" fmla="*/ 98 h 265"/>
              <a:gd name="T12" fmla="*/ 79 w 355"/>
              <a:gd name="T13" fmla="*/ 2 h 265"/>
              <a:gd name="T14" fmla="*/ 75 w 355"/>
              <a:gd name="T15" fmla="*/ 0 h 265"/>
              <a:gd name="T16" fmla="*/ 30 w 355"/>
              <a:gd name="T17" fmla="*/ 0 h 265"/>
              <a:gd name="T18" fmla="*/ 24 w 355"/>
              <a:gd name="T19" fmla="*/ 4 h 265"/>
              <a:gd name="T20" fmla="*/ 24 w 355"/>
              <a:gd name="T21" fmla="*/ 7 h 265"/>
              <a:gd name="T22" fmla="*/ 24 w 355"/>
              <a:gd name="T23" fmla="*/ 47 h 265"/>
              <a:gd name="T24" fmla="*/ 45 w 355"/>
              <a:gd name="T25" fmla="*/ 86 h 265"/>
              <a:gd name="T26" fmla="*/ 55 w 355"/>
              <a:gd name="T27" fmla="*/ 103 h 265"/>
              <a:gd name="T28" fmla="*/ 34 w 355"/>
              <a:gd name="T29" fmla="*/ 124 h 265"/>
              <a:gd name="T30" fmla="*/ 12 w 355"/>
              <a:gd name="T31" fmla="*/ 103 h 265"/>
              <a:gd name="T32" fmla="*/ 0 w 355"/>
              <a:gd name="T33" fmla="*/ 103 h 265"/>
              <a:gd name="T34" fmla="*/ 34 w 355"/>
              <a:gd name="T35" fmla="*/ 137 h 265"/>
              <a:gd name="T36" fmla="*/ 67 w 355"/>
              <a:gd name="T37" fmla="*/ 103 h 265"/>
              <a:gd name="T38" fmla="*/ 52 w 355"/>
              <a:gd name="T39" fmla="*/ 75 h 265"/>
              <a:gd name="T40" fmla="*/ 51 w 355"/>
              <a:gd name="T41" fmla="*/ 75 h 265"/>
              <a:gd name="T42" fmla="*/ 36 w 355"/>
              <a:gd name="T43" fmla="*/ 47 h 265"/>
              <a:gd name="T44" fmla="*/ 36 w 355"/>
              <a:gd name="T45" fmla="*/ 22 h 265"/>
              <a:gd name="T46" fmla="*/ 118 w 355"/>
              <a:gd name="T47" fmla="*/ 104 h 265"/>
              <a:gd name="T48" fmla="*/ 118 w 355"/>
              <a:gd name="T49" fmla="*/ 164 h 265"/>
              <a:gd name="T50" fmla="*/ 8 w 355"/>
              <a:gd name="T51" fmla="*/ 164 h 265"/>
              <a:gd name="T52" fmla="*/ 8 w 355"/>
              <a:gd name="T53" fmla="*/ 236 h 265"/>
              <a:gd name="T54" fmla="*/ 48 w 355"/>
              <a:gd name="T55" fmla="*/ 236 h 265"/>
              <a:gd name="T56" fmla="*/ 84 w 355"/>
              <a:gd name="T57" fmla="*/ 265 h 265"/>
              <a:gd name="T58" fmla="*/ 120 w 355"/>
              <a:gd name="T59" fmla="*/ 235 h 265"/>
              <a:gd name="T60" fmla="*/ 234 w 355"/>
              <a:gd name="T61" fmla="*/ 235 h 265"/>
              <a:gd name="T62" fmla="*/ 269 w 355"/>
              <a:gd name="T63" fmla="*/ 265 h 265"/>
              <a:gd name="T64" fmla="*/ 305 w 355"/>
              <a:gd name="T65" fmla="*/ 235 h 265"/>
              <a:gd name="T66" fmla="*/ 309 w 355"/>
              <a:gd name="T67" fmla="*/ 235 h 265"/>
              <a:gd name="T68" fmla="*/ 355 w 355"/>
              <a:gd name="T69" fmla="*/ 189 h 265"/>
              <a:gd name="T70" fmla="*/ 355 w 355"/>
              <a:gd name="T71" fmla="*/ 140 h 265"/>
              <a:gd name="T72" fmla="*/ 335 w 355"/>
              <a:gd name="T73" fmla="*/ 57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5" h="265">
                <a:moveTo>
                  <a:pt x="335" y="57"/>
                </a:moveTo>
                <a:cubicBezTo>
                  <a:pt x="233" y="57"/>
                  <a:pt x="233" y="57"/>
                  <a:pt x="233" y="57"/>
                </a:cubicBezTo>
                <a:cubicBezTo>
                  <a:pt x="233" y="164"/>
                  <a:pt x="233" y="164"/>
                  <a:pt x="233" y="164"/>
                </a:cubicBezTo>
                <a:cubicBezTo>
                  <a:pt x="199" y="164"/>
                  <a:pt x="199" y="164"/>
                  <a:pt x="199" y="164"/>
                </a:cubicBezTo>
                <a:cubicBezTo>
                  <a:pt x="199" y="103"/>
                  <a:pt x="199" y="103"/>
                  <a:pt x="199" y="103"/>
                </a:cubicBezTo>
                <a:cubicBezTo>
                  <a:pt x="199" y="101"/>
                  <a:pt x="198" y="99"/>
                  <a:pt x="197" y="98"/>
                </a:cubicBezTo>
                <a:cubicBezTo>
                  <a:pt x="79" y="2"/>
                  <a:pt x="79" y="2"/>
                  <a:pt x="79" y="2"/>
                </a:cubicBezTo>
                <a:cubicBezTo>
                  <a:pt x="78" y="1"/>
                  <a:pt x="77" y="0"/>
                  <a:pt x="75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7" y="0"/>
                  <a:pt x="25" y="2"/>
                  <a:pt x="24" y="4"/>
                </a:cubicBezTo>
                <a:cubicBezTo>
                  <a:pt x="24" y="5"/>
                  <a:pt x="24" y="6"/>
                  <a:pt x="24" y="7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73"/>
                  <a:pt x="42" y="84"/>
                  <a:pt x="45" y="86"/>
                </a:cubicBezTo>
                <a:cubicBezTo>
                  <a:pt x="51" y="90"/>
                  <a:pt x="55" y="96"/>
                  <a:pt x="55" y="103"/>
                </a:cubicBezTo>
                <a:cubicBezTo>
                  <a:pt x="55" y="115"/>
                  <a:pt x="45" y="124"/>
                  <a:pt x="34" y="124"/>
                </a:cubicBezTo>
                <a:cubicBezTo>
                  <a:pt x="22" y="124"/>
                  <a:pt x="12" y="115"/>
                  <a:pt x="12" y="10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22"/>
                  <a:pt x="15" y="137"/>
                  <a:pt x="34" y="137"/>
                </a:cubicBezTo>
                <a:cubicBezTo>
                  <a:pt x="52" y="137"/>
                  <a:pt x="67" y="122"/>
                  <a:pt x="67" y="103"/>
                </a:cubicBezTo>
                <a:cubicBezTo>
                  <a:pt x="67" y="92"/>
                  <a:pt x="62" y="81"/>
                  <a:pt x="52" y="75"/>
                </a:cubicBezTo>
                <a:cubicBezTo>
                  <a:pt x="51" y="75"/>
                  <a:pt x="51" y="75"/>
                  <a:pt x="51" y="75"/>
                </a:cubicBezTo>
                <a:cubicBezTo>
                  <a:pt x="51" y="75"/>
                  <a:pt x="36" y="66"/>
                  <a:pt x="36" y="47"/>
                </a:cubicBezTo>
                <a:cubicBezTo>
                  <a:pt x="36" y="22"/>
                  <a:pt x="36" y="22"/>
                  <a:pt x="36" y="22"/>
                </a:cubicBezTo>
                <a:cubicBezTo>
                  <a:pt x="118" y="104"/>
                  <a:pt x="118" y="104"/>
                  <a:pt x="118" y="104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8" y="164"/>
                  <a:pt x="8" y="164"/>
                  <a:pt x="8" y="164"/>
                </a:cubicBezTo>
                <a:cubicBezTo>
                  <a:pt x="8" y="236"/>
                  <a:pt x="8" y="236"/>
                  <a:pt x="8" y="236"/>
                </a:cubicBezTo>
                <a:cubicBezTo>
                  <a:pt x="48" y="236"/>
                  <a:pt x="48" y="236"/>
                  <a:pt x="48" y="236"/>
                </a:cubicBezTo>
                <a:cubicBezTo>
                  <a:pt x="52" y="253"/>
                  <a:pt x="67" y="265"/>
                  <a:pt x="84" y="265"/>
                </a:cubicBezTo>
                <a:cubicBezTo>
                  <a:pt x="102" y="265"/>
                  <a:pt x="117" y="252"/>
                  <a:pt x="120" y="235"/>
                </a:cubicBezTo>
                <a:cubicBezTo>
                  <a:pt x="234" y="235"/>
                  <a:pt x="234" y="235"/>
                  <a:pt x="234" y="235"/>
                </a:cubicBezTo>
                <a:cubicBezTo>
                  <a:pt x="237" y="252"/>
                  <a:pt x="252" y="265"/>
                  <a:pt x="269" y="265"/>
                </a:cubicBezTo>
                <a:cubicBezTo>
                  <a:pt x="287" y="265"/>
                  <a:pt x="302" y="252"/>
                  <a:pt x="305" y="235"/>
                </a:cubicBezTo>
                <a:cubicBezTo>
                  <a:pt x="309" y="235"/>
                  <a:pt x="309" y="235"/>
                  <a:pt x="309" y="235"/>
                </a:cubicBezTo>
                <a:cubicBezTo>
                  <a:pt x="335" y="235"/>
                  <a:pt x="355" y="214"/>
                  <a:pt x="355" y="189"/>
                </a:cubicBezTo>
                <a:cubicBezTo>
                  <a:pt x="355" y="140"/>
                  <a:pt x="355" y="140"/>
                  <a:pt x="355" y="140"/>
                </a:cubicBezTo>
                <a:lnTo>
                  <a:pt x="335" y="57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2" name="Freeform 104"/>
          <p:cNvSpPr>
            <a:spLocks/>
          </p:cNvSpPr>
          <p:nvPr/>
        </p:nvSpPr>
        <p:spPr bwMode="auto">
          <a:xfrm>
            <a:off x="6484104" y="1495188"/>
            <a:ext cx="889000" cy="490538"/>
          </a:xfrm>
          <a:custGeom>
            <a:avLst/>
            <a:gdLst>
              <a:gd name="T0" fmla="*/ 353 w 413"/>
              <a:gd name="T1" fmla="*/ 109 h 228"/>
              <a:gd name="T2" fmla="*/ 341 w 413"/>
              <a:gd name="T3" fmla="*/ 110 h 228"/>
              <a:gd name="T4" fmla="*/ 335 w 413"/>
              <a:gd name="T5" fmla="*/ 92 h 228"/>
              <a:gd name="T6" fmla="*/ 335 w 413"/>
              <a:gd name="T7" fmla="*/ 92 h 228"/>
              <a:gd name="T8" fmla="*/ 335 w 413"/>
              <a:gd name="T9" fmla="*/ 92 h 228"/>
              <a:gd name="T10" fmla="*/ 333 w 413"/>
              <a:gd name="T11" fmla="*/ 86 h 228"/>
              <a:gd name="T12" fmla="*/ 353 w 413"/>
              <a:gd name="T13" fmla="*/ 84 h 228"/>
              <a:gd name="T14" fmla="*/ 393 w 413"/>
              <a:gd name="T15" fmla="*/ 94 h 228"/>
              <a:gd name="T16" fmla="*/ 396 w 413"/>
              <a:gd name="T17" fmla="*/ 95 h 228"/>
              <a:gd name="T18" fmla="*/ 401 w 413"/>
              <a:gd name="T19" fmla="*/ 92 h 228"/>
              <a:gd name="T20" fmla="*/ 399 w 413"/>
              <a:gd name="T21" fmla="*/ 83 h 228"/>
              <a:gd name="T22" fmla="*/ 353 w 413"/>
              <a:gd name="T23" fmla="*/ 72 h 228"/>
              <a:gd name="T24" fmla="*/ 329 w 413"/>
              <a:gd name="T25" fmla="*/ 75 h 228"/>
              <a:gd name="T26" fmla="*/ 302 w 413"/>
              <a:gd name="T27" fmla="*/ 0 h 228"/>
              <a:gd name="T28" fmla="*/ 269 w 413"/>
              <a:gd name="T29" fmla="*/ 5 h 228"/>
              <a:gd name="T30" fmla="*/ 271 w 413"/>
              <a:gd name="T31" fmla="*/ 17 h 228"/>
              <a:gd name="T32" fmla="*/ 294 w 413"/>
              <a:gd name="T33" fmla="*/ 14 h 228"/>
              <a:gd name="T34" fmla="*/ 317 w 413"/>
              <a:gd name="T35" fmla="*/ 78 h 228"/>
              <a:gd name="T36" fmla="*/ 313 w 413"/>
              <a:gd name="T37" fmla="*/ 80 h 228"/>
              <a:gd name="T38" fmla="*/ 257 w 413"/>
              <a:gd name="T39" fmla="*/ 41 h 228"/>
              <a:gd name="T40" fmla="*/ 196 w 413"/>
              <a:gd name="T41" fmla="*/ 54 h 228"/>
              <a:gd name="T42" fmla="*/ 12 w 413"/>
              <a:gd name="T43" fmla="*/ 35 h 228"/>
              <a:gd name="T44" fmla="*/ 0 w 413"/>
              <a:gd name="T45" fmla="*/ 37 h 228"/>
              <a:gd name="T46" fmla="*/ 46 w 413"/>
              <a:gd name="T47" fmla="*/ 91 h 228"/>
              <a:gd name="T48" fmla="*/ 51 w 413"/>
              <a:gd name="T49" fmla="*/ 89 h 228"/>
              <a:gd name="T50" fmla="*/ 79 w 413"/>
              <a:gd name="T51" fmla="*/ 84 h 228"/>
              <a:gd name="T52" fmla="*/ 133 w 413"/>
              <a:gd name="T53" fmla="*/ 103 h 228"/>
              <a:gd name="T54" fmla="*/ 114 w 413"/>
              <a:gd name="T55" fmla="*/ 122 h 228"/>
              <a:gd name="T56" fmla="*/ 77 w 413"/>
              <a:gd name="T57" fmla="*/ 109 h 228"/>
              <a:gd name="T58" fmla="*/ 17 w 413"/>
              <a:gd name="T59" fmla="*/ 168 h 228"/>
              <a:gd name="T60" fmla="*/ 77 w 413"/>
              <a:gd name="T61" fmla="*/ 228 h 228"/>
              <a:gd name="T62" fmla="*/ 137 w 413"/>
              <a:gd name="T63" fmla="*/ 168 h 228"/>
              <a:gd name="T64" fmla="*/ 123 w 413"/>
              <a:gd name="T65" fmla="*/ 131 h 228"/>
              <a:gd name="T66" fmla="*/ 142 w 413"/>
              <a:gd name="T67" fmla="*/ 112 h 228"/>
              <a:gd name="T68" fmla="*/ 164 w 413"/>
              <a:gd name="T69" fmla="*/ 168 h 228"/>
              <a:gd name="T70" fmla="*/ 164 w 413"/>
              <a:gd name="T71" fmla="*/ 175 h 228"/>
              <a:gd name="T72" fmla="*/ 268 w 413"/>
              <a:gd name="T73" fmla="*/ 175 h 228"/>
              <a:gd name="T74" fmla="*/ 268 w 413"/>
              <a:gd name="T75" fmla="*/ 168 h 228"/>
              <a:gd name="T76" fmla="*/ 313 w 413"/>
              <a:gd name="T77" fmla="*/ 94 h 228"/>
              <a:gd name="T78" fmla="*/ 321 w 413"/>
              <a:gd name="T79" fmla="*/ 90 h 228"/>
              <a:gd name="T80" fmla="*/ 323 w 413"/>
              <a:gd name="T81" fmla="*/ 96 h 228"/>
              <a:gd name="T82" fmla="*/ 329 w 413"/>
              <a:gd name="T83" fmla="*/ 114 h 228"/>
              <a:gd name="T84" fmla="*/ 293 w 413"/>
              <a:gd name="T85" fmla="*/ 168 h 228"/>
              <a:gd name="T86" fmla="*/ 353 w 413"/>
              <a:gd name="T87" fmla="*/ 228 h 228"/>
              <a:gd name="T88" fmla="*/ 413 w 413"/>
              <a:gd name="T89" fmla="*/ 168 h 228"/>
              <a:gd name="T90" fmla="*/ 353 w 413"/>
              <a:gd name="T91" fmla="*/ 109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13" h="228">
                <a:moveTo>
                  <a:pt x="353" y="109"/>
                </a:moveTo>
                <a:cubicBezTo>
                  <a:pt x="349" y="109"/>
                  <a:pt x="344" y="109"/>
                  <a:pt x="341" y="110"/>
                </a:cubicBezTo>
                <a:cubicBezTo>
                  <a:pt x="335" y="92"/>
                  <a:pt x="335" y="92"/>
                  <a:pt x="335" y="92"/>
                </a:cubicBezTo>
                <a:cubicBezTo>
                  <a:pt x="335" y="92"/>
                  <a:pt x="335" y="92"/>
                  <a:pt x="335" y="92"/>
                </a:cubicBezTo>
                <a:cubicBezTo>
                  <a:pt x="335" y="92"/>
                  <a:pt x="335" y="92"/>
                  <a:pt x="335" y="92"/>
                </a:cubicBezTo>
                <a:cubicBezTo>
                  <a:pt x="333" y="86"/>
                  <a:pt x="333" y="86"/>
                  <a:pt x="333" y="86"/>
                </a:cubicBezTo>
                <a:cubicBezTo>
                  <a:pt x="339" y="85"/>
                  <a:pt x="346" y="84"/>
                  <a:pt x="353" y="84"/>
                </a:cubicBezTo>
                <a:cubicBezTo>
                  <a:pt x="367" y="84"/>
                  <a:pt x="381" y="88"/>
                  <a:pt x="393" y="94"/>
                </a:cubicBezTo>
                <a:cubicBezTo>
                  <a:pt x="394" y="95"/>
                  <a:pt x="395" y="95"/>
                  <a:pt x="396" y="95"/>
                </a:cubicBezTo>
                <a:cubicBezTo>
                  <a:pt x="398" y="95"/>
                  <a:pt x="400" y="94"/>
                  <a:pt x="401" y="92"/>
                </a:cubicBezTo>
                <a:cubicBezTo>
                  <a:pt x="403" y="89"/>
                  <a:pt x="402" y="85"/>
                  <a:pt x="399" y="83"/>
                </a:cubicBezTo>
                <a:cubicBezTo>
                  <a:pt x="385" y="76"/>
                  <a:pt x="369" y="72"/>
                  <a:pt x="353" y="72"/>
                </a:cubicBezTo>
                <a:cubicBezTo>
                  <a:pt x="345" y="72"/>
                  <a:pt x="337" y="73"/>
                  <a:pt x="329" y="75"/>
                </a:cubicBezTo>
                <a:cubicBezTo>
                  <a:pt x="302" y="0"/>
                  <a:pt x="302" y="0"/>
                  <a:pt x="302" y="0"/>
                </a:cubicBezTo>
                <a:cubicBezTo>
                  <a:pt x="269" y="5"/>
                  <a:pt x="269" y="5"/>
                  <a:pt x="269" y="5"/>
                </a:cubicBezTo>
                <a:cubicBezTo>
                  <a:pt x="271" y="17"/>
                  <a:pt x="271" y="17"/>
                  <a:pt x="271" y="17"/>
                </a:cubicBezTo>
                <a:cubicBezTo>
                  <a:pt x="294" y="14"/>
                  <a:pt x="294" y="14"/>
                  <a:pt x="294" y="14"/>
                </a:cubicBezTo>
                <a:cubicBezTo>
                  <a:pt x="317" y="78"/>
                  <a:pt x="317" y="78"/>
                  <a:pt x="317" y="78"/>
                </a:cubicBezTo>
                <a:cubicBezTo>
                  <a:pt x="315" y="79"/>
                  <a:pt x="314" y="80"/>
                  <a:pt x="313" y="80"/>
                </a:cubicBezTo>
                <a:cubicBezTo>
                  <a:pt x="307" y="72"/>
                  <a:pt x="291" y="53"/>
                  <a:pt x="257" y="41"/>
                </a:cubicBezTo>
                <a:cubicBezTo>
                  <a:pt x="229" y="30"/>
                  <a:pt x="204" y="47"/>
                  <a:pt x="196" y="54"/>
                </a:cubicBezTo>
                <a:cubicBezTo>
                  <a:pt x="105" y="24"/>
                  <a:pt x="16" y="35"/>
                  <a:pt x="12" y="35"/>
                </a:cubicBezTo>
                <a:cubicBezTo>
                  <a:pt x="0" y="37"/>
                  <a:pt x="0" y="37"/>
                  <a:pt x="0" y="37"/>
                </a:cubicBezTo>
                <a:cubicBezTo>
                  <a:pt x="46" y="91"/>
                  <a:pt x="46" y="91"/>
                  <a:pt x="46" y="91"/>
                </a:cubicBezTo>
                <a:cubicBezTo>
                  <a:pt x="51" y="89"/>
                  <a:pt x="51" y="89"/>
                  <a:pt x="51" y="89"/>
                </a:cubicBezTo>
                <a:cubicBezTo>
                  <a:pt x="60" y="86"/>
                  <a:pt x="70" y="84"/>
                  <a:pt x="79" y="84"/>
                </a:cubicBezTo>
                <a:cubicBezTo>
                  <a:pt x="100" y="84"/>
                  <a:pt x="118" y="91"/>
                  <a:pt x="133" y="103"/>
                </a:cubicBezTo>
                <a:cubicBezTo>
                  <a:pt x="114" y="122"/>
                  <a:pt x="114" y="122"/>
                  <a:pt x="114" y="122"/>
                </a:cubicBezTo>
                <a:cubicBezTo>
                  <a:pt x="104" y="113"/>
                  <a:pt x="91" y="109"/>
                  <a:pt x="77" y="109"/>
                </a:cubicBezTo>
                <a:cubicBezTo>
                  <a:pt x="44" y="109"/>
                  <a:pt x="17" y="135"/>
                  <a:pt x="17" y="168"/>
                </a:cubicBezTo>
                <a:cubicBezTo>
                  <a:pt x="17" y="202"/>
                  <a:pt x="44" y="228"/>
                  <a:pt x="77" y="228"/>
                </a:cubicBezTo>
                <a:cubicBezTo>
                  <a:pt x="110" y="228"/>
                  <a:pt x="137" y="202"/>
                  <a:pt x="137" y="168"/>
                </a:cubicBezTo>
                <a:cubicBezTo>
                  <a:pt x="137" y="154"/>
                  <a:pt x="132" y="141"/>
                  <a:pt x="123" y="131"/>
                </a:cubicBezTo>
                <a:cubicBezTo>
                  <a:pt x="142" y="112"/>
                  <a:pt x="142" y="112"/>
                  <a:pt x="142" y="112"/>
                </a:cubicBezTo>
                <a:cubicBezTo>
                  <a:pt x="156" y="127"/>
                  <a:pt x="164" y="147"/>
                  <a:pt x="164" y="168"/>
                </a:cubicBezTo>
                <a:cubicBezTo>
                  <a:pt x="164" y="175"/>
                  <a:pt x="164" y="175"/>
                  <a:pt x="164" y="175"/>
                </a:cubicBezTo>
                <a:cubicBezTo>
                  <a:pt x="268" y="175"/>
                  <a:pt x="268" y="175"/>
                  <a:pt x="268" y="175"/>
                </a:cubicBezTo>
                <a:cubicBezTo>
                  <a:pt x="268" y="168"/>
                  <a:pt x="268" y="168"/>
                  <a:pt x="268" y="168"/>
                </a:cubicBezTo>
                <a:cubicBezTo>
                  <a:pt x="268" y="137"/>
                  <a:pt x="286" y="108"/>
                  <a:pt x="313" y="94"/>
                </a:cubicBezTo>
                <a:cubicBezTo>
                  <a:pt x="316" y="92"/>
                  <a:pt x="318" y="91"/>
                  <a:pt x="321" y="90"/>
                </a:cubicBezTo>
                <a:cubicBezTo>
                  <a:pt x="323" y="96"/>
                  <a:pt x="323" y="96"/>
                  <a:pt x="323" y="96"/>
                </a:cubicBezTo>
                <a:cubicBezTo>
                  <a:pt x="329" y="114"/>
                  <a:pt x="329" y="114"/>
                  <a:pt x="329" y="114"/>
                </a:cubicBezTo>
                <a:cubicBezTo>
                  <a:pt x="307" y="123"/>
                  <a:pt x="293" y="144"/>
                  <a:pt x="293" y="168"/>
                </a:cubicBezTo>
                <a:cubicBezTo>
                  <a:pt x="293" y="202"/>
                  <a:pt x="320" y="228"/>
                  <a:pt x="353" y="228"/>
                </a:cubicBezTo>
                <a:cubicBezTo>
                  <a:pt x="386" y="228"/>
                  <a:pt x="413" y="202"/>
                  <a:pt x="413" y="168"/>
                </a:cubicBezTo>
                <a:cubicBezTo>
                  <a:pt x="413" y="135"/>
                  <a:pt x="386" y="109"/>
                  <a:pt x="353" y="109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3" name="Freeform 105"/>
          <p:cNvSpPr>
            <a:spLocks noEditPoints="1"/>
          </p:cNvSpPr>
          <p:nvPr/>
        </p:nvSpPr>
        <p:spPr bwMode="auto">
          <a:xfrm>
            <a:off x="3526591" y="1496776"/>
            <a:ext cx="811213" cy="522288"/>
          </a:xfrm>
          <a:custGeom>
            <a:avLst/>
            <a:gdLst>
              <a:gd name="T0" fmla="*/ 295 w 376"/>
              <a:gd name="T1" fmla="*/ 80 h 242"/>
              <a:gd name="T2" fmla="*/ 280 w 376"/>
              <a:gd name="T3" fmla="*/ 81 h 242"/>
              <a:gd name="T4" fmla="*/ 262 w 376"/>
              <a:gd name="T5" fmla="*/ 12 h 242"/>
              <a:gd name="T6" fmla="*/ 300 w 376"/>
              <a:gd name="T7" fmla="*/ 12 h 242"/>
              <a:gd name="T8" fmla="*/ 307 w 376"/>
              <a:gd name="T9" fmla="*/ 6 h 242"/>
              <a:gd name="T10" fmla="*/ 300 w 376"/>
              <a:gd name="T11" fmla="*/ 0 h 242"/>
              <a:gd name="T12" fmla="*/ 254 w 376"/>
              <a:gd name="T13" fmla="*/ 0 h 242"/>
              <a:gd name="T14" fmla="*/ 249 w 376"/>
              <a:gd name="T15" fmla="*/ 2 h 242"/>
              <a:gd name="T16" fmla="*/ 248 w 376"/>
              <a:gd name="T17" fmla="*/ 8 h 242"/>
              <a:gd name="T18" fmla="*/ 256 w 376"/>
              <a:gd name="T19" fmla="*/ 40 h 242"/>
              <a:gd name="T20" fmla="*/ 151 w 376"/>
              <a:gd name="T21" fmla="*/ 40 h 242"/>
              <a:gd name="T22" fmla="*/ 147 w 376"/>
              <a:gd name="T23" fmla="*/ 23 h 242"/>
              <a:gd name="T24" fmla="*/ 165 w 376"/>
              <a:gd name="T25" fmla="*/ 23 h 242"/>
              <a:gd name="T26" fmla="*/ 165 w 376"/>
              <a:gd name="T27" fmla="*/ 10 h 242"/>
              <a:gd name="T28" fmla="*/ 112 w 376"/>
              <a:gd name="T29" fmla="*/ 10 h 242"/>
              <a:gd name="T30" fmla="*/ 112 w 376"/>
              <a:gd name="T31" fmla="*/ 23 h 242"/>
              <a:gd name="T32" fmla="*/ 134 w 376"/>
              <a:gd name="T33" fmla="*/ 23 h 242"/>
              <a:gd name="T34" fmla="*/ 140 w 376"/>
              <a:gd name="T35" fmla="*/ 47 h 242"/>
              <a:gd name="T36" fmla="*/ 116 w 376"/>
              <a:gd name="T37" fmla="*/ 88 h 242"/>
              <a:gd name="T38" fmla="*/ 80 w 376"/>
              <a:gd name="T39" fmla="*/ 80 h 242"/>
              <a:gd name="T40" fmla="*/ 0 w 376"/>
              <a:gd name="T41" fmla="*/ 161 h 242"/>
              <a:gd name="T42" fmla="*/ 80 w 376"/>
              <a:gd name="T43" fmla="*/ 242 h 242"/>
              <a:gd name="T44" fmla="*/ 161 w 376"/>
              <a:gd name="T45" fmla="*/ 167 h 242"/>
              <a:gd name="T46" fmla="*/ 178 w 376"/>
              <a:gd name="T47" fmla="*/ 167 h 242"/>
              <a:gd name="T48" fmla="*/ 178 w 376"/>
              <a:gd name="T49" fmla="*/ 167 h 242"/>
              <a:gd name="T50" fmla="*/ 178 w 376"/>
              <a:gd name="T51" fmla="*/ 167 h 242"/>
              <a:gd name="T52" fmla="*/ 179 w 376"/>
              <a:gd name="T53" fmla="*/ 167 h 242"/>
              <a:gd name="T54" fmla="*/ 179 w 376"/>
              <a:gd name="T55" fmla="*/ 167 h 242"/>
              <a:gd name="T56" fmla="*/ 180 w 376"/>
              <a:gd name="T57" fmla="*/ 166 h 242"/>
              <a:gd name="T58" fmla="*/ 180 w 376"/>
              <a:gd name="T59" fmla="*/ 166 h 242"/>
              <a:gd name="T60" fmla="*/ 182 w 376"/>
              <a:gd name="T61" fmla="*/ 166 h 242"/>
              <a:gd name="T62" fmla="*/ 182 w 376"/>
              <a:gd name="T63" fmla="*/ 165 h 242"/>
              <a:gd name="T64" fmla="*/ 183 w 376"/>
              <a:gd name="T65" fmla="*/ 165 h 242"/>
              <a:gd name="T66" fmla="*/ 183 w 376"/>
              <a:gd name="T67" fmla="*/ 165 h 242"/>
              <a:gd name="T68" fmla="*/ 261 w 376"/>
              <a:gd name="T69" fmla="*/ 60 h 242"/>
              <a:gd name="T70" fmla="*/ 268 w 376"/>
              <a:gd name="T71" fmla="*/ 85 h 242"/>
              <a:gd name="T72" fmla="*/ 214 w 376"/>
              <a:gd name="T73" fmla="*/ 161 h 242"/>
              <a:gd name="T74" fmla="*/ 295 w 376"/>
              <a:gd name="T75" fmla="*/ 242 h 242"/>
              <a:gd name="T76" fmla="*/ 376 w 376"/>
              <a:gd name="T77" fmla="*/ 161 h 242"/>
              <a:gd name="T78" fmla="*/ 295 w 376"/>
              <a:gd name="T79" fmla="*/ 80 h 242"/>
              <a:gd name="T80" fmla="*/ 161 w 376"/>
              <a:gd name="T81" fmla="*/ 155 h 242"/>
              <a:gd name="T82" fmla="*/ 127 w 376"/>
              <a:gd name="T83" fmla="*/ 95 h 242"/>
              <a:gd name="T84" fmla="*/ 145 w 376"/>
              <a:gd name="T85" fmla="*/ 64 h 242"/>
              <a:gd name="T86" fmla="*/ 169 w 376"/>
              <a:gd name="T87" fmla="*/ 155 h 242"/>
              <a:gd name="T88" fmla="*/ 161 w 376"/>
              <a:gd name="T89" fmla="*/ 155 h 242"/>
              <a:gd name="T90" fmla="*/ 180 w 376"/>
              <a:gd name="T91" fmla="*/ 147 h 242"/>
              <a:gd name="T92" fmla="*/ 155 w 376"/>
              <a:gd name="T93" fmla="*/ 53 h 242"/>
              <a:gd name="T94" fmla="*/ 251 w 376"/>
              <a:gd name="T95" fmla="*/ 53 h 242"/>
              <a:gd name="T96" fmla="*/ 180 w 376"/>
              <a:gd name="T97" fmla="*/ 147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76" h="242">
                <a:moveTo>
                  <a:pt x="295" y="80"/>
                </a:moveTo>
                <a:cubicBezTo>
                  <a:pt x="290" y="80"/>
                  <a:pt x="285" y="80"/>
                  <a:pt x="280" y="81"/>
                </a:cubicBezTo>
                <a:cubicBezTo>
                  <a:pt x="262" y="12"/>
                  <a:pt x="262" y="12"/>
                  <a:pt x="262" y="12"/>
                </a:cubicBezTo>
                <a:cubicBezTo>
                  <a:pt x="300" y="12"/>
                  <a:pt x="300" y="12"/>
                  <a:pt x="300" y="12"/>
                </a:cubicBezTo>
                <a:cubicBezTo>
                  <a:pt x="304" y="12"/>
                  <a:pt x="307" y="9"/>
                  <a:pt x="307" y="6"/>
                </a:cubicBezTo>
                <a:cubicBezTo>
                  <a:pt x="307" y="2"/>
                  <a:pt x="304" y="0"/>
                  <a:pt x="300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52" y="0"/>
                  <a:pt x="250" y="1"/>
                  <a:pt x="249" y="2"/>
                </a:cubicBezTo>
                <a:cubicBezTo>
                  <a:pt x="247" y="4"/>
                  <a:pt x="247" y="6"/>
                  <a:pt x="248" y="8"/>
                </a:cubicBezTo>
                <a:cubicBezTo>
                  <a:pt x="256" y="40"/>
                  <a:pt x="256" y="40"/>
                  <a:pt x="256" y="40"/>
                </a:cubicBezTo>
                <a:cubicBezTo>
                  <a:pt x="151" y="40"/>
                  <a:pt x="151" y="40"/>
                  <a:pt x="151" y="40"/>
                </a:cubicBezTo>
                <a:cubicBezTo>
                  <a:pt x="147" y="23"/>
                  <a:pt x="147" y="23"/>
                  <a:pt x="147" y="23"/>
                </a:cubicBezTo>
                <a:cubicBezTo>
                  <a:pt x="165" y="23"/>
                  <a:pt x="165" y="23"/>
                  <a:pt x="165" y="23"/>
                </a:cubicBezTo>
                <a:cubicBezTo>
                  <a:pt x="165" y="10"/>
                  <a:pt x="165" y="10"/>
                  <a:pt x="165" y="10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34" y="23"/>
                  <a:pt x="134" y="23"/>
                  <a:pt x="134" y="23"/>
                </a:cubicBezTo>
                <a:cubicBezTo>
                  <a:pt x="140" y="47"/>
                  <a:pt x="140" y="47"/>
                  <a:pt x="140" y="47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105" y="83"/>
                  <a:pt x="93" y="80"/>
                  <a:pt x="80" y="80"/>
                </a:cubicBezTo>
                <a:cubicBezTo>
                  <a:pt x="36" y="80"/>
                  <a:pt x="0" y="116"/>
                  <a:pt x="0" y="161"/>
                </a:cubicBezTo>
                <a:cubicBezTo>
                  <a:pt x="0" y="205"/>
                  <a:pt x="36" y="242"/>
                  <a:pt x="80" y="242"/>
                </a:cubicBezTo>
                <a:cubicBezTo>
                  <a:pt x="123" y="242"/>
                  <a:pt x="158" y="209"/>
                  <a:pt x="161" y="167"/>
                </a:cubicBezTo>
                <a:cubicBezTo>
                  <a:pt x="178" y="167"/>
                  <a:pt x="178" y="167"/>
                  <a:pt x="178" y="167"/>
                </a:cubicBezTo>
                <a:cubicBezTo>
                  <a:pt x="178" y="167"/>
                  <a:pt x="178" y="167"/>
                  <a:pt x="178" y="167"/>
                </a:cubicBezTo>
                <a:cubicBezTo>
                  <a:pt x="178" y="167"/>
                  <a:pt x="178" y="167"/>
                  <a:pt x="178" y="167"/>
                </a:cubicBezTo>
                <a:cubicBezTo>
                  <a:pt x="178" y="167"/>
                  <a:pt x="179" y="167"/>
                  <a:pt x="179" y="167"/>
                </a:cubicBezTo>
                <a:cubicBezTo>
                  <a:pt x="179" y="167"/>
                  <a:pt x="179" y="167"/>
                  <a:pt x="179" y="167"/>
                </a:cubicBezTo>
                <a:cubicBezTo>
                  <a:pt x="180" y="167"/>
                  <a:pt x="180" y="167"/>
                  <a:pt x="180" y="166"/>
                </a:cubicBezTo>
                <a:cubicBezTo>
                  <a:pt x="180" y="166"/>
                  <a:pt x="180" y="166"/>
                  <a:pt x="180" y="166"/>
                </a:cubicBezTo>
                <a:cubicBezTo>
                  <a:pt x="181" y="166"/>
                  <a:pt x="181" y="166"/>
                  <a:pt x="182" y="166"/>
                </a:cubicBezTo>
                <a:cubicBezTo>
                  <a:pt x="182" y="166"/>
                  <a:pt x="182" y="166"/>
                  <a:pt x="182" y="165"/>
                </a:cubicBezTo>
                <a:cubicBezTo>
                  <a:pt x="182" y="165"/>
                  <a:pt x="182" y="165"/>
                  <a:pt x="183" y="165"/>
                </a:cubicBezTo>
                <a:cubicBezTo>
                  <a:pt x="183" y="165"/>
                  <a:pt x="183" y="165"/>
                  <a:pt x="183" y="165"/>
                </a:cubicBezTo>
                <a:cubicBezTo>
                  <a:pt x="261" y="60"/>
                  <a:pt x="261" y="60"/>
                  <a:pt x="261" y="60"/>
                </a:cubicBezTo>
                <a:cubicBezTo>
                  <a:pt x="268" y="85"/>
                  <a:pt x="268" y="85"/>
                  <a:pt x="268" y="85"/>
                </a:cubicBezTo>
                <a:cubicBezTo>
                  <a:pt x="237" y="96"/>
                  <a:pt x="214" y="126"/>
                  <a:pt x="214" y="161"/>
                </a:cubicBezTo>
                <a:cubicBezTo>
                  <a:pt x="214" y="205"/>
                  <a:pt x="250" y="242"/>
                  <a:pt x="295" y="242"/>
                </a:cubicBezTo>
                <a:cubicBezTo>
                  <a:pt x="340" y="242"/>
                  <a:pt x="376" y="205"/>
                  <a:pt x="376" y="161"/>
                </a:cubicBezTo>
                <a:cubicBezTo>
                  <a:pt x="376" y="116"/>
                  <a:pt x="340" y="80"/>
                  <a:pt x="295" y="80"/>
                </a:cubicBezTo>
                <a:close/>
                <a:moveTo>
                  <a:pt x="161" y="155"/>
                </a:moveTo>
                <a:cubicBezTo>
                  <a:pt x="159" y="130"/>
                  <a:pt x="146" y="108"/>
                  <a:pt x="127" y="95"/>
                </a:cubicBezTo>
                <a:cubicBezTo>
                  <a:pt x="145" y="64"/>
                  <a:pt x="145" y="64"/>
                  <a:pt x="145" y="64"/>
                </a:cubicBezTo>
                <a:cubicBezTo>
                  <a:pt x="169" y="155"/>
                  <a:pt x="169" y="155"/>
                  <a:pt x="169" y="155"/>
                </a:cubicBezTo>
                <a:lnTo>
                  <a:pt x="161" y="155"/>
                </a:lnTo>
                <a:close/>
                <a:moveTo>
                  <a:pt x="180" y="147"/>
                </a:moveTo>
                <a:cubicBezTo>
                  <a:pt x="155" y="53"/>
                  <a:pt x="155" y="53"/>
                  <a:pt x="155" y="53"/>
                </a:cubicBezTo>
                <a:cubicBezTo>
                  <a:pt x="251" y="53"/>
                  <a:pt x="251" y="53"/>
                  <a:pt x="251" y="53"/>
                </a:cubicBezTo>
                <a:lnTo>
                  <a:pt x="180" y="147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4" name="Freeform 106"/>
          <p:cNvSpPr>
            <a:spLocks/>
          </p:cNvSpPr>
          <p:nvPr/>
        </p:nvSpPr>
        <p:spPr bwMode="auto">
          <a:xfrm>
            <a:off x="4944229" y="1539638"/>
            <a:ext cx="920750" cy="414338"/>
          </a:xfrm>
          <a:custGeom>
            <a:avLst/>
            <a:gdLst>
              <a:gd name="T0" fmla="*/ 307 w 427"/>
              <a:gd name="T1" fmla="*/ 46 h 192"/>
              <a:gd name="T2" fmla="*/ 204 w 427"/>
              <a:gd name="T3" fmla="*/ 0 h 192"/>
              <a:gd name="T4" fmla="*/ 140 w 427"/>
              <a:gd name="T5" fmla="*/ 0 h 192"/>
              <a:gd name="T6" fmla="*/ 49 w 427"/>
              <a:gd name="T7" fmla="*/ 46 h 192"/>
              <a:gd name="T8" fmla="*/ 0 w 427"/>
              <a:gd name="T9" fmla="*/ 46 h 192"/>
              <a:gd name="T10" fmla="*/ 0 w 427"/>
              <a:gd name="T11" fmla="*/ 108 h 192"/>
              <a:gd name="T12" fmla="*/ 38 w 427"/>
              <a:gd name="T13" fmla="*/ 148 h 192"/>
              <a:gd name="T14" fmla="*/ 50 w 427"/>
              <a:gd name="T15" fmla="*/ 148 h 192"/>
              <a:gd name="T16" fmla="*/ 50 w 427"/>
              <a:gd name="T17" fmla="*/ 148 h 192"/>
              <a:gd name="T18" fmla="*/ 93 w 427"/>
              <a:gd name="T19" fmla="*/ 192 h 192"/>
              <a:gd name="T20" fmla="*/ 136 w 427"/>
              <a:gd name="T21" fmla="*/ 155 h 192"/>
              <a:gd name="T22" fmla="*/ 214 w 427"/>
              <a:gd name="T23" fmla="*/ 155 h 192"/>
              <a:gd name="T24" fmla="*/ 281 w 427"/>
              <a:gd name="T25" fmla="*/ 155 h 192"/>
              <a:gd name="T26" fmla="*/ 291 w 427"/>
              <a:gd name="T27" fmla="*/ 155 h 192"/>
              <a:gd name="T28" fmla="*/ 334 w 427"/>
              <a:gd name="T29" fmla="*/ 192 h 192"/>
              <a:gd name="T30" fmla="*/ 378 w 427"/>
              <a:gd name="T31" fmla="*/ 148 h 192"/>
              <a:gd name="T32" fmla="*/ 378 w 427"/>
              <a:gd name="T33" fmla="*/ 148 h 192"/>
              <a:gd name="T34" fmla="*/ 427 w 427"/>
              <a:gd name="T35" fmla="*/ 148 h 192"/>
              <a:gd name="T36" fmla="*/ 427 w 427"/>
              <a:gd name="T37" fmla="*/ 102 h 192"/>
              <a:gd name="T38" fmla="*/ 307 w 427"/>
              <a:gd name="T39" fmla="*/ 4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27" h="192">
                <a:moveTo>
                  <a:pt x="307" y="46"/>
                </a:moveTo>
                <a:cubicBezTo>
                  <a:pt x="271" y="12"/>
                  <a:pt x="239" y="0"/>
                  <a:pt x="204" y="0"/>
                </a:cubicBezTo>
                <a:cubicBezTo>
                  <a:pt x="169" y="0"/>
                  <a:pt x="158" y="0"/>
                  <a:pt x="140" y="0"/>
                </a:cubicBezTo>
                <a:cubicBezTo>
                  <a:pt x="102" y="0"/>
                  <a:pt x="49" y="46"/>
                  <a:pt x="49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6"/>
                  <a:pt x="0" y="90"/>
                  <a:pt x="0" y="108"/>
                </a:cubicBezTo>
                <a:cubicBezTo>
                  <a:pt x="0" y="140"/>
                  <a:pt x="19" y="148"/>
                  <a:pt x="38" y="148"/>
                </a:cubicBezTo>
                <a:cubicBezTo>
                  <a:pt x="39" y="148"/>
                  <a:pt x="45" y="148"/>
                  <a:pt x="50" y="148"/>
                </a:cubicBezTo>
                <a:cubicBezTo>
                  <a:pt x="50" y="148"/>
                  <a:pt x="50" y="148"/>
                  <a:pt x="50" y="148"/>
                </a:cubicBezTo>
                <a:cubicBezTo>
                  <a:pt x="50" y="172"/>
                  <a:pt x="69" y="192"/>
                  <a:pt x="93" y="192"/>
                </a:cubicBezTo>
                <a:cubicBezTo>
                  <a:pt x="115" y="192"/>
                  <a:pt x="133" y="176"/>
                  <a:pt x="136" y="155"/>
                </a:cubicBezTo>
                <a:cubicBezTo>
                  <a:pt x="159" y="155"/>
                  <a:pt x="187" y="155"/>
                  <a:pt x="214" y="155"/>
                </a:cubicBezTo>
                <a:cubicBezTo>
                  <a:pt x="237" y="155"/>
                  <a:pt x="261" y="155"/>
                  <a:pt x="281" y="155"/>
                </a:cubicBezTo>
                <a:cubicBezTo>
                  <a:pt x="285" y="155"/>
                  <a:pt x="288" y="155"/>
                  <a:pt x="291" y="155"/>
                </a:cubicBezTo>
                <a:cubicBezTo>
                  <a:pt x="295" y="176"/>
                  <a:pt x="313" y="192"/>
                  <a:pt x="334" y="192"/>
                </a:cubicBezTo>
                <a:cubicBezTo>
                  <a:pt x="358" y="192"/>
                  <a:pt x="378" y="172"/>
                  <a:pt x="378" y="148"/>
                </a:cubicBezTo>
                <a:cubicBezTo>
                  <a:pt x="378" y="148"/>
                  <a:pt x="378" y="148"/>
                  <a:pt x="378" y="148"/>
                </a:cubicBezTo>
                <a:cubicBezTo>
                  <a:pt x="427" y="148"/>
                  <a:pt x="427" y="148"/>
                  <a:pt x="427" y="148"/>
                </a:cubicBezTo>
                <a:cubicBezTo>
                  <a:pt x="427" y="148"/>
                  <a:pt x="427" y="118"/>
                  <a:pt x="427" y="102"/>
                </a:cubicBezTo>
                <a:cubicBezTo>
                  <a:pt x="427" y="80"/>
                  <a:pt x="393" y="49"/>
                  <a:pt x="307" y="46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5" name="Freeform 107"/>
          <p:cNvSpPr>
            <a:spLocks/>
          </p:cNvSpPr>
          <p:nvPr/>
        </p:nvSpPr>
        <p:spPr bwMode="auto">
          <a:xfrm>
            <a:off x="670679" y="1496776"/>
            <a:ext cx="884238" cy="519113"/>
          </a:xfrm>
          <a:custGeom>
            <a:avLst/>
            <a:gdLst>
              <a:gd name="T0" fmla="*/ 236 w 410"/>
              <a:gd name="T1" fmla="*/ 0 h 241"/>
              <a:gd name="T2" fmla="*/ 271 w 410"/>
              <a:gd name="T3" fmla="*/ 0 h 241"/>
              <a:gd name="T4" fmla="*/ 313 w 410"/>
              <a:gd name="T5" fmla="*/ 36 h 241"/>
              <a:gd name="T6" fmla="*/ 327 w 410"/>
              <a:gd name="T7" fmla="*/ 74 h 241"/>
              <a:gd name="T8" fmla="*/ 327 w 410"/>
              <a:gd name="T9" fmla="*/ 74 h 241"/>
              <a:gd name="T10" fmla="*/ 331 w 410"/>
              <a:gd name="T11" fmla="*/ 87 h 241"/>
              <a:gd name="T12" fmla="*/ 377 w 410"/>
              <a:gd name="T13" fmla="*/ 87 h 241"/>
              <a:gd name="T14" fmla="*/ 410 w 410"/>
              <a:gd name="T15" fmla="*/ 124 h 241"/>
              <a:gd name="T16" fmla="*/ 410 w 410"/>
              <a:gd name="T17" fmla="*/ 200 h 241"/>
              <a:gd name="T18" fmla="*/ 364 w 410"/>
              <a:gd name="T19" fmla="*/ 200 h 241"/>
              <a:gd name="T20" fmla="*/ 317 w 410"/>
              <a:gd name="T21" fmla="*/ 241 h 241"/>
              <a:gd name="T22" fmla="*/ 270 w 410"/>
              <a:gd name="T23" fmla="*/ 200 h 241"/>
              <a:gd name="T24" fmla="*/ 149 w 410"/>
              <a:gd name="T25" fmla="*/ 200 h 241"/>
              <a:gd name="T26" fmla="*/ 102 w 410"/>
              <a:gd name="T27" fmla="*/ 241 h 241"/>
              <a:gd name="T28" fmla="*/ 55 w 410"/>
              <a:gd name="T29" fmla="*/ 202 h 241"/>
              <a:gd name="T30" fmla="*/ 6 w 410"/>
              <a:gd name="T31" fmla="*/ 202 h 241"/>
              <a:gd name="T32" fmla="*/ 0 w 410"/>
              <a:gd name="T33" fmla="*/ 202 h 241"/>
              <a:gd name="T34" fmla="*/ 0 w 410"/>
              <a:gd name="T35" fmla="*/ 87 h 241"/>
              <a:gd name="T36" fmla="*/ 0 w 410"/>
              <a:gd name="T37" fmla="*/ 75 h 241"/>
              <a:gd name="T38" fmla="*/ 0 w 410"/>
              <a:gd name="T39" fmla="*/ 62 h 241"/>
              <a:gd name="T40" fmla="*/ 61 w 410"/>
              <a:gd name="T41" fmla="*/ 0 h 241"/>
              <a:gd name="T42" fmla="*/ 106 w 410"/>
              <a:gd name="T43" fmla="*/ 0 h 241"/>
              <a:gd name="T44" fmla="*/ 236 w 410"/>
              <a:gd name="T45" fmla="*/ 0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10" h="241">
                <a:moveTo>
                  <a:pt x="236" y="0"/>
                </a:moveTo>
                <a:cubicBezTo>
                  <a:pt x="271" y="0"/>
                  <a:pt x="271" y="0"/>
                  <a:pt x="271" y="0"/>
                </a:cubicBezTo>
                <a:cubicBezTo>
                  <a:pt x="300" y="0"/>
                  <a:pt x="312" y="33"/>
                  <a:pt x="313" y="36"/>
                </a:cubicBezTo>
                <a:cubicBezTo>
                  <a:pt x="327" y="74"/>
                  <a:pt x="327" y="74"/>
                  <a:pt x="327" y="74"/>
                </a:cubicBezTo>
                <a:cubicBezTo>
                  <a:pt x="327" y="74"/>
                  <a:pt x="327" y="74"/>
                  <a:pt x="327" y="74"/>
                </a:cubicBezTo>
                <a:cubicBezTo>
                  <a:pt x="331" y="87"/>
                  <a:pt x="331" y="87"/>
                  <a:pt x="331" y="87"/>
                </a:cubicBezTo>
                <a:cubicBezTo>
                  <a:pt x="377" y="87"/>
                  <a:pt x="377" y="87"/>
                  <a:pt x="377" y="87"/>
                </a:cubicBezTo>
                <a:cubicBezTo>
                  <a:pt x="395" y="87"/>
                  <a:pt x="410" y="103"/>
                  <a:pt x="410" y="124"/>
                </a:cubicBezTo>
                <a:cubicBezTo>
                  <a:pt x="410" y="200"/>
                  <a:pt x="410" y="200"/>
                  <a:pt x="410" y="200"/>
                </a:cubicBezTo>
                <a:cubicBezTo>
                  <a:pt x="364" y="200"/>
                  <a:pt x="364" y="200"/>
                  <a:pt x="364" y="200"/>
                </a:cubicBezTo>
                <a:cubicBezTo>
                  <a:pt x="361" y="223"/>
                  <a:pt x="341" y="241"/>
                  <a:pt x="317" y="241"/>
                </a:cubicBezTo>
                <a:cubicBezTo>
                  <a:pt x="293" y="241"/>
                  <a:pt x="273" y="223"/>
                  <a:pt x="270" y="200"/>
                </a:cubicBezTo>
                <a:cubicBezTo>
                  <a:pt x="149" y="200"/>
                  <a:pt x="149" y="200"/>
                  <a:pt x="149" y="200"/>
                </a:cubicBezTo>
                <a:cubicBezTo>
                  <a:pt x="146" y="223"/>
                  <a:pt x="126" y="241"/>
                  <a:pt x="102" y="241"/>
                </a:cubicBezTo>
                <a:cubicBezTo>
                  <a:pt x="79" y="241"/>
                  <a:pt x="59" y="224"/>
                  <a:pt x="55" y="202"/>
                </a:cubicBezTo>
                <a:cubicBezTo>
                  <a:pt x="6" y="202"/>
                  <a:pt x="6" y="202"/>
                  <a:pt x="6" y="202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26"/>
                  <a:pt x="26" y="0"/>
                  <a:pt x="61" y="0"/>
                </a:cubicBezTo>
                <a:cubicBezTo>
                  <a:pt x="106" y="0"/>
                  <a:pt x="106" y="0"/>
                  <a:pt x="106" y="0"/>
                </a:cubicBezTo>
                <a:lnTo>
                  <a:pt x="236" y="0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6" name="Freeform 108"/>
          <p:cNvSpPr>
            <a:spLocks/>
          </p:cNvSpPr>
          <p:nvPr/>
        </p:nvSpPr>
        <p:spPr bwMode="auto">
          <a:xfrm>
            <a:off x="9130466" y="1453913"/>
            <a:ext cx="677863" cy="577850"/>
          </a:xfrm>
          <a:custGeom>
            <a:avLst/>
            <a:gdLst>
              <a:gd name="T0" fmla="*/ 305 w 315"/>
              <a:gd name="T1" fmla="*/ 82 h 268"/>
              <a:gd name="T2" fmla="*/ 278 w 315"/>
              <a:gd name="T3" fmla="*/ 73 h 268"/>
              <a:gd name="T4" fmla="*/ 247 w 315"/>
              <a:gd name="T5" fmla="*/ 73 h 268"/>
              <a:gd name="T6" fmla="*/ 247 w 315"/>
              <a:gd name="T7" fmla="*/ 44 h 268"/>
              <a:gd name="T8" fmla="*/ 254 w 315"/>
              <a:gd name="T9" fmla="*/ 40 h 268"/>
              <a:gd name="T10" fmla="*/ 248 w 315"/>
              <a:gd name="T11" fmla="*/ 29 h 268"/>
              <a:gd name="T12" fmla="*/ 234 w 315"/>
              <a:gd name="T13" fmla="*/ 37 h 268"/>
              <a:gd name="T14" fmla="*/ 234 w 315"/>
              <a:gd name="T15" fmla="*/ 73 h 268"/>
              <a:gd name="T16" fmla="*/ 219 w 315"/>
              <a:gd name="T17" fmla="*/ 73 h 268"/>
              <a:gd name="T18" fmla="*/ 219 w 315"/>
              <a:gd name="T19" fmla="*/ 60 h 268"/>
              <a:gd name="T20" fmla="*/ 206 w 315"/>
              <a:gd name="T21" fmla="*/ 60 h 268"/>
              <a:gd name="T22" fmla="*/ 206 w 315"/>
              <a:gd name="T23" fmla="*/ 73 h 268"/>
              <a:gd name="T24" fmla="*/ 185 w 315"/>
              <a:gd name="T25" fmla="*/ 73 h 268"/>
              <a:gd name="T26" fmla="*/ 161 w 315"/>
              <a:gd name="T27" fmla="*/ 0 h 268"/>
              <a:gd name="T28" fmla="*/ 23 w 315"/>
              <a:gd name="T29" fmla="*/ 0 h 268"/>
              <a:gd name="T30" fmla="*/ 23 w 315"/>
              <a:gd name="T31" fmla="*/ 131 h 268"/>
              <a:gd name="T32" fmla="*/ 0 w 315"/>
              <a:gd name="T33" fmla="*/ 188 h 268"/>
              <a:gd name="T34" fmla="*/ 79 w 315"/>
              <a:gd name="T35" fmla="*/ 268 h 268"/>
              <a:gd name="T36" fmla="*/ 139 w 315"/>
              <a:gd name="T37" fmla="*/ 240 h 268"/>
              <a:gd name="T38" fmla="*/ 220 w 315"/>
              <a:gd name="T39" fmla="*/ 240 h 268"/>
              <a:gd name="T40" fmla="*/ 221 w 315"/>
              <a:gd name="T41" fmla="*/ 240 h 268"/>
              <a:gd name="T42" fmla="*/ 264 w 315"/>
              <a:gd name="T43" fmla="*/ 268 h 268"/>
              <a:gd name="T44" fmla="*/ 312 w 315"/>
              <a:gd name="T45" fmla="*/ 222 h 268"/>
              <a:gd name="T46" fmla="*/ 315 w 315"/>
              <a:gd name="T47" fmla="*/ 221 h 268"/>
              <a:gd name="T48" fmla="*/ 315 w 315"/>
              <a:gd name="T49" fmla="*/ 110 h 268"/>
              <a:gd name="T50" fmla="*/ 305 w 315"/>
              <a:gd name="T51" fmla="*/ 82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15" h="268">
                <a:moveTo>
                  <a:pt x="305" y="82"/>
                </a:moveTo>
                <a:cubicBezTo>
                  <a:pt x="294" y="73"/>
                  <a:pt x="280" y="73"/>
                  <a:pt x="278" y="73"/>
                </a:cubicBezTo>
                <a:cubicBezTo>
                  <a:pt x="247" y="73"/>
                  <a:pt x="247" y="73"/>
                  <a:pt x="247" y="73"/>
                </a:cubicBezTo>
                <a:cubicBezTo>
                  <a:pt x="247" y="44"/>
                  <a:pt x="247" y="44"/>
                  <a:pt x="247" y="44"/>
                </a:cubicBezTo>
                <a:cubicBezTo>
                  <a:pt x="254" y="40"/>
                  <a:pt x="254" y="40"/>
                  <a:pt x="254" y="40"/>
                </a:cubicBezTo>
                <a:cubicBezTo>
                  <a:pt x="248" y="29"/>
                  <a:pt x="248" y="29"/>
                  <a:pt x="248" y="29"/>
                </a:cubicBezTo>
                <a:cubicBezTo>
                  <a:pt x="234" y="37"/>
                  <a:pt x="234" y="37"/>
                  <a:pt x="234" y="37"/>
                </a:cubicBezTo>
                <a:cubicBezTo>
                  <a:pt x="234" y="73"/>
                  <a:pt x="234" y="73"/>
                  <a:pt x="234" y="73"/>
                </a:cubicBezTo>
                <a:cubicBezTo>
                  <a:pt x="219" y="73"/>
                  <a:pt x="219" y="73"/>
                  <a:pt x="219" y="73"/>
                </a:cubicBezTo>
                <a:cubicBezTo>
                  <a:pt x="219" y="60"/>
                  <a:pt x="219" y="60"/>
                  <a:pt x="219" y="60"/>
                </a:cubicBezTo>
                <a:cubicBezTo>
                  <a:pt x="206" y="60"/>
                  <a:pt x="206" y="60"/>
                  <a:pt x="206" y="60"/>
                </a:cubicBezTo>
                <a:cubicBezTo>
                  <a:pt x="206" y="73"/>
                  <a:pt x="206" y="73"/>
                  <a:pt x="206" y="73"/>
                </a:cubicBezTo>
                <a:cubicBezTo>
                  <a:pt x="185" y="73"/>
                  <a:pt x="185" y="73"/>
                  <a:pt x="185" y="73"/>
                </a:cubicBezTo>
                <a:cubicBezTo>
                  <a:pt x="161" y="0"/>
                  <a:pt x="161" y="0"/>
                  <a:pt x="161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131"/>
                  <a:pt x="23" y="131"/>
                  <a:pt x="23" y="131"/>
                </a:cubicBezTo>
                <a:cubicBezTo>
                  <a:pt x="9" y="146"/>
                  <a:pt x="0" y="166"/>
                  <a:pt x="0" y="188"/>
                </a:cubicBezTo>
                <a:cubicBezTo>
                  <a:pt x="0" y="232"/>
                  <a:pt x="35" y="268"/>
                  <a:pt x="79" y="268"/>
                </a:cubicBezTo>
                <a:cubicBezTo>
                  <a:pt x="103" y="268"/>
                  <a:pt x="125" y="257"/>
                  <a:pt x="139" y="240"/>
                </a:cubicBezTo>
                <a:cubicBezTo>
                  <a:pt x="220" y="240"/>
                  <a:pt x="220" y="240"/>
                  <a:pt x="220" y="240"/>
                </a:cubicBezTo>
                <a:cubicBezTo>
                  <a:pt x="221" y="240"/>
                  <a:pt x="221" y="240"/>
                  <a:pt x="221" y="240"/>
                </a:cubicBezTo>
                <a:cubicBezTo>
                  <a:pt x="229" y="256"/>
                  <a:pt x="245" y="268"/>
                  <a:pt x="264" y="268"/>
                </a:cubicBezTo>
                <a:cubicBezTo>
                  <a:pt x="290" y="268"/>
                  <a:pt x="311" y="247"/>
                  <a:pt x="312" y="222"/>
                </a:cubicBezTo>
                <a:cubicBezTo>
                  <a:pt x="315" y="221"/>
                  <a:pt x="315" y="221"/>
                  <a:pt x="315" y="221"/>
                </a:cubicBezTo>
                <a:cubicBezTo>
                  <a:pt x="315" y="110"/>
                  <a:pt x="315" y="110"/>
                  <a:pt x="315" y="110"/>
                </a:cubicBezTo>
                <a:cubicBezTo>
                  <a:pt x="315" y="98"/>
                  <a:pt x="312" y="89"/>
                  <a:pt x="305" y="82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7" name="Freeform 109"/>
          <p:cNvSpPr>
            <a:spLocks/>
          </p:cNvSpPr>
          <p:nvPr/>
        </p:nvSpPr>
        <p:spPr bwMode="auto">
          <a:xfrm>
            <a:off x="584954" y="5352813"/>
            <a:ext cx="561975" cy="585788"/>
          </a:xfrm>
          <a:custGeom>
            <a:avLst/>
            <a:gdLst>
              <a:gd name="T0" fmla="*/ 176 w 261"/>
              <a:gd name="T1" fmla="*/ 272 h 272"/>
              <a:gd name="T2" fmla="*/ 0 w 261"/>
              <a:gd name="T3" fmla="*/ 272 h 272"/>
              <a:gd name="T4" fmla="*/ 0 w 261"/>
              <a:gd name="T5" fmla="*/ 95 h 272"/>
              <a:gd name="T6" fmla="*/ 55 w 261"/>
              <a:gd name="T7" fmla="*/ 128 h 272"/>
              <a:gd name="T8" fmla="*/ 55 w 261"/>
              <a:gd name="T9" fmla="*/ 95 h 272"/>
              <a:gd name="T10" fmla="*/ 108 w 261"/>
              <a:gd name="T11" fmla="*/ 128 h 272"/>
              <a:gd name="T12" fmla="*/ 108 w 261"/>
              <a:gd name="T13" fmla="*/ 95 h 272"/>
              <a:gd name="T14" fmla="*/ 163 w 261"/>
              <a:gd name="T15" fmla="*/ 129 h 272"/>
              <a:gd name="T16" fmla="*/ 176 w 261"/>
              <a:gd name="T17" fmla="*/ 0 h 272"/>
              <a:gd name="T18" fmla="*/ 222 w 261"/>
              <a:gd name="T19" fmla="*/ 0 h 272"/>
              <a:gd name="T20" fmla="*/ 242 w 261"/>
              <a:gd name="T21" fmla="*/ 133 h 272"/>
              <a:gd name="T22" fmla="*/ 261 w 261"/>
              <a:gd name="T23" fmla="*/ 133 h 272"/>
              <a:gd name="T24" fmla="*/ 261 w 261"/>
              <a:gd name="T25" fmla="*/ 234 h 272"/>
              <a:gd name="T26" fmla="*/ 252 w 261"/>
              <a:gd name="T27" fmla="*/ 261 h 272"/>
              <a:gd name="T28" fmla="*/ 228 w 261"/>
              <a:gd name="T29" fmla="*/ 272 h 272"/>
              <a:gd name="T30" fmla="*/ 176 w 261"/>
              <a:gd name="T31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1" h="272">
                <a:moveTo>
                  <a:pt x="176" y="272"/>
                </a:moveTo>
                <a:cubicBezTo>
                  <a:pt x="0" y="272"/>
                  <a:pt x="0" y="272"/>
                  <a:pt x="0" y="272"/>
                </a:cubicBezTo>
                <a:cubicBezTo>
                  <a:pt x="0" y="95"/>
                  <a:pt x="0" y="95"/>
                  <a:pt x="0" y="95"/>
                </a:cubicBezTo>
                <a:cubicBezTo>
                  <a:pt x="55" y="128"/>
                  <a:pt x="55" y="128"/>
                  <a:pt x="55" y="128"/>
                </a:cubicBezTo>
                <a:cubicBezTo>
                  <a:pt x="55" y="95"/>
                  <a:pt x="55" y="95"/>
                  <a:pt x="55" y="95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63" y="129"/>
                  <a:pt x="163" y="129"/>
                  <a:pt x="163" y="129"/>
                </a:cubicBezTo>
                <a:cubicBezTo>
                  <a:pt x="176" y="0"/>
                  <a:pt x="176" y="0"/>
                  <a:pt x="176" y="0"/>
                </a:cubicBezTo>
                <a:cubicBezTo>
                  <a:pt x="222" y="0"/>
                  <a:pt x="222" y="0"/>
                  <a:pt x="222" y="0"/>
                </a:cubicBezTo>
                <a:cubicBezTo>
                  <a:pt x="242" y="133"/>
                  <a:pt x="242" y="133"/>
                  <a:pt x="242" y="133"/>
                </a:cubicBezTo>
                <a:cubicBezTo>
                  <a:pt x="261" y="133"/>
                  <a:pt x="261" y="133"/>
                  <a:pt x="261" y="133"/>
                </a:cubicBezTo>
                <a:cubicBezTo>
                  <a:pt x="261" y="234"/>
                  <a:pt x="261" y="234"/>
                  <a:pt x="261" y="234"/>
                </a:cubicBezTo>
                <a:cubicBezTo>
                  <a:pt x="261" y="237"/>
                  <a:pt x="261" y="251"/>
                  <a:pt x="252" y="261"/>
                </a:cubicBezTo>
                <a:cubicBezTo>
                  <a:pt x="246" y="268"/>
                  <a:pt x="238" y="271"/>
                  <a:pt x="228" y="272"/>
                </a:cubicBezTo>
                <a:lnTo>
                  <a:pt x="176" y="272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8" name="Freeform 110"/>
          <p:cNvSpPr>
            <a:spLocks/>
          </p:cNvSpPr>
          <p:nvPr/>
        </p:nvSpPr>
        <p:spPr bwMode="auto">
          <a:xfrm>
            <a:off x="2348666" y="2515951"/>
            <a:ext cx="392113" cy="620713"/>
          </a:xfrm>
          <a:custGeom>
            <a:avLst/>
            <a:gdLst>
              <a:gd name="T0" fmla="*/ 0 w 182"/>
              <a:gd name="T1" fmla="*/ 0 h 288"/>
              <a:gd name="T2" fmla="*/ 0 w 182"/>
              <a:gd name="T3" fmla="*/ 288 h 288"/>
              <a:gd name="T4" fmla="*/ 150 w 182"/>
              <a:gd name="T5" fmla="*/ 288 h 288"/>
              <a:gd name="T6" fmla="*/ 182 w 182"/>
              <a:gd name="T7" fmla="*/ 256 h 288"/>
              <a:gd name="T8" fmla="*/ 182 w 182"/>
              <a:gd name="T9" fmla="*/ 0 h 288"/>
              <a:gd name="T10" fmla="*/ 0 w 182"/>
              <a:gd name="T11" fmla="*/ 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2" h="288">
                <a:moveTo>
                  <a:pt x="0" y="0"/>
                </a:moveTo>
                <a:cubicBezTo>
                  <a:pt x="0" y="288"/>
                  <a:pt x="0" y="288"/>
                  <a:pt x="0" y="288"/>
                </a:cubicBezTo>
                <a:cubicBezTo>
                  <a:pt x="150" y="288"/>
                  <a:pt x="150" y="288"/>
                  <a:pt x="150" y="288"/>
                </a:cubicBezTo>
                <a:cubicBezTo>
                  <a:pt x="168" y="288"/>
                  <a:pt x="182" y="274"/>
                  <a:pt x="182" y="256"/>
                </a:cubicBezTo>
                <a:cubicBezTo>
                  <a:pt x="182" y="0"/>
                  <a:pt x="182" y="0"/>
                  <a:pt x="18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1" name="Grupo 10">
            <a:extLst>
              <a:ext uri="{FF2B5EF4-FFF2-40B4-BE49-F238E27FC236}">
                <a16:creationId xmlns:a16="http://schemas.microsoft.com/office/drawing/2014/main" id="{E30391FA-FF33-1744-9EB4-7F0F3DE89486}"/>
              </a:ext>
            </a:extLst>
          </p:cNvPr>
          <p:cNvGrpSpPr/>
          <p:nvPr/>
        </p:nvGrpSpPr>
        <p:grpSpPr>
          <a:xfrm>
            <a:off x="697666" y="2508013"/>
            <a:ext cx="650875" cy="620713"/>
            <a:chOff x="697666" y="2508013"/>
            <a:chExt cx="650875" cy="620713"/>
          </a:xfrm>
        </p:grpSpPr>
        <p:sp>
          <p:nvSpPr>
            <p:cNvPr id="149" name="Freeform 111"/>
            <p:cNvSpPr>
              <a:spLocks/>
            </p:cNvSpPr>
            <p:nvPr/>
          </p:nvSpPr>
          <p:spPr bwMode="auto">
            <a:xfrm>
              <a:off x="832604" y="2508013"/>
              <a:ext cx="390525" cy="620713"/>
            </a:xfrm>
            <a:custGeom>
              <a:avLst/>
              <a:gdLst>
                <a:gd name="T0" fmla="*/ 0 w 181"/>
                <a:gd name="T1" fmla="*/ 288 h 288"/>
                <a:gd name="T2" fmla="*/ 149 w 181"/>
                <a:gd name="T3" fmla="*/ 288 h 288"/>
                <a:gd name="T4" fmla="*/ 181 w 181"/>
                <a:gd name="T5" fmla="*/ 256 h 288"/>
                <a:gd name="T6" fmla="*/ 181 w 181"/>
                <a:gd name="T7" fmla="*/ 0 h 288"/>
                <a:gd name="T8" fmla="*/ 0 w 181"/>
                <a:gd name="T9" fmla="*/ 0 h 288"/>
                <a:gd name="T10" fmla="*/ 0 w 181"/>
                <a:gd name="T11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1" h="288">
                  <a:moveTo>
                    <a:pt x="0" y="288"/>
                  </a:moveTo>
                  <a:cubicBezTo>
                    <a:pt x="149" y="288"/>
                    <a:pt x="149" y="288"/>
                    <a:pt x="149" y="288"/>
                  </a:cubicBezTo>
                  <a:cubicBezTo>
                    <a:pt x="166" y="288"/>
                    <a:pt x="181" y="273"/>
                    <a:pt x="181" y="256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88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0" name="Freeform 112"/>
            <p:cNvSpPr>
              <a:spLocks/>
            </p:cNvSpPr>
            <p:nvPr/>
          </p:nvSpPr>
          <p:spPr bwMode="auto">
            <a:xfrm>
              <a:off x="1291391" y="2723913"/>
              <a:ext cx="57150" cy="203200"/>
            </a:xfrm>
            <a:custGeom>
              <a:avLst/>
              <a:gdLst>
                <a:gd name="T0" fmla="*/ 10 w 26"/>
                <a:gd name="T1" fmla="*/ 0 h 95"/>
                <a:gd name="T2" fmla="*/ 1 w 26"/>
                <a:gd name="T3" fmla="*/ 7 h 95"/>
                <a:gd name="T4" fmla="*/ 14 w 26"/>
                <a:gd name="T5" fmla="*/ 47 h 95"/>
                <a:gd name="T6" fmla="*/ 0 w 26"/>
                <a:gd name="T7" fmla="*/ 88 h 95"/>
                <a:gd name="T8" fmla="*/ 9 w 26"/>
                <a:gd name="T9" fmla="*/ 95 h 95"/>
                <a:gd name="T10" fmla="*/ 26 w 26"/>
                <a:gd name="T11" fmla="*/ 47 h 95"/>
                <a:gd name="T12" fmla="*/ 10 w 26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95">
                  <a:moveTo>
                    <a:pt x="10" y="0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9" y="18"/>
                    <a:pt x="14" y="32"/>
                    <a:pt x="14" y="47"/>
                  </a:cubicBezTo>
                  <a:cubicBezTo>
                    <a:pt x="14" y="62"/>
                    <a:pt x="9" y="76"/>
                    <a:pt x="0" y="88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20" y="81"/>
                    <a:pt x="26" y="64"/>
                    <a:pt x="26" y="47"/>
                  </a:cubicBezTo>
                  <a:cubicBezTo>
                    <a:pt x="26" y="30"/>
                    <a:pt x="20" y="13"/>
                    <a:pt x="10" y="0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1" name="Freeform 113"/>
            <p:cNvSpPr>
              <a:spLocks/>
            </p:cNvSpPr>
            <p:nvPr/>
          </p:nvSpPr>
          <p:spPr bwMode="auto">
            <a:xfrm>
              <a:off x="697666" y="2719151"/>
              <a:ext cx="57150" cy="206375"/>
            </a:xfrm>
            <a:custGeom>
              <a:avLst/>
              <a:gdLst>
                <a:gd name="T0" fmla="*/ 27 w 27"/>
                <a:gd name="T1" fmla="*/ 7 h 96"/>
                <a:gd name="T2" fmla="*/ 17 w 27"/>
                <a:gd name="T3" fmla="*/ 0 h 96"/>
                <a:gd name="T4" fmla="*/ 0 w 27"/>
                <a:gd name="T5" fmla="*/ 49 h 96"/>
                <a:gd name="T6" fmla="*/ 16 w 27"/>
                <a:gd name="T7" fmla="*/ 96 h 96"/>
                <a:gd name="T8" fmla="*/ 26 w 27"/>
                <a:gd name="T9" fmla="*/ 89 h 96"/>
                <a:gd name="T10" fmla="*/ 12 w 27"/>
                <a:gd name="T11" fmla="*/ 49 h 96"/>
                <a:gd name="T12" fmla="*/ 27 w 27"/>
                <a:gd name="T13" fmla="*/ 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6">
                  <a:moveTo>
                    <a:pt x="27" y="7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6" y="14"/>
                    <a:pt x="0" y="31"/>
                    <a:pt x="0" y="49"/>
                  </a:cubicBezTo>
                  <a:cubicBezTo>
                    <a:pt x="0" y="66"/>
                    <a:pt x="6" y="82"/>
                    <a:pt x="16" y="96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17" y="77"/>
                    <a:pt x="12" y="63"/>
                    <a:pt x="12" y="49"/>
                  </a:cubicBezTo>
                  <a:cubicBezTo>
                    <a:pt x="12" y="33"/>
                    <a:pt x="17" y="19"/>
                    <a:pt x="27" y="7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2" name="Freeform 114"/>
            <p:cNvSpPr>
              <a:spLocks/>
            </p:cNvSpPr>
            <p:nvPr/>
          </p:nvSpPr>
          <p:spPr bwMode="auto">
            <a:xfrm>
              <a:off x="751641" y="2750901"/>
              <a:ext cx="44450" cy="144463"/>
            </a:xfrm>
            <a:custGeom>
              <a:avLst/>
              <a:gdLst>
                <a:gd name="T0" fmla="*/ 12 w 21"/>
                <a:gd name="T1" fmla="*/ 0 h 67"/>
                <a:gd name="T2" fmla="*/ 0 w 21"/>
                <a:gd name="T3" fmla="*/ 34 h 67"/>
                <a:gd name="T4" fmla="*/ 11 w 21"/>
                <a:gd name="T5" fmla="*/ 67 h 67"/>
                <a:gd name="T6" fmla="*/ 20 w 21"/>
                <a:gd name="T7" fmla="*/ 60 h 67"/>
                <a:gd name="T8" fmla="*/ 12 w 21"/>
                <a:gd name="T9" fmla="*/ 34 h 67"/>
                <a:gd name="T10" fmla="*/ 21 w 21"/>
                <a:gd name="T11" fmla="*/ 7 h 67"/>
                <a:gd name="T12" fmla="*/ 12 w 21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67">
                  <a:moveTo>
                    <a:pt x="12" y="0"/>
                  </a:moveTo>
                  <a:cubicBezTo>
                    <a:pt x="4" y="9"/>
                    <a:pt x="0" y="21"/>
                    <a:pt x="0" y="34"/>
                  </a:cubicBezTo>
                  <a:cubicBezTo>
                    <a:pt x="0" y="46"/>
                    <a:pt x="4" y="57"/>
                    <a:pt x="11" y="67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5" y="52"/>
                    <a:pt x="12" y="43"/>
                    <a:pt x="12" y="34"/>
                  </a:cubicBezTo>
                  <a:cubicBezTo>
                    <a:pt x="12" y="24"/>
                    <a:pt x="15" y="15"/>
                    <a:pt x="21" y="7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53" name="Freeform 115"/>
            <p:cNvSpPr>
              <a:spLocks/>
            </p:cNvSpPr>
            <p:nvPr/>
          </p:nvSpPr>
          <p:spPr bwMode="auto">
            <a:xfrm>
              <a:off x="1251704" y="2754076"/>
              <a:ext cx="42863" cy="141288"/>
            </a:xfrm>
            <a:custGeom>
              <a:avLst/>
              <a:gdLst>
                <a:gd name="T0" fmla="*/ 10 w 20"/>
                <a:gd name="T1" fmla="*/ 0 h 66"/>
                <a:gd name="T2" fmla="*/ 0 w 20"/>
                <a:gd name="T3" fmla="*/ 7 h 66"/>
                <a:gd name="T4" fmla="*/ 9 w 20"/>
                <a:gd name="T5" fmla="*/ 33 h 66"/>
                <a:gd name="T6" fmla="*/ 0 w 20"/>
                <a:gd name="T7" fmla="*/ 59 h 66"/>
                <a:gd name="T8" fmla="*/ 9 w 20"/>
                <a:gd name="T9" fmla="*/ 66 h 66"/>
                <a:gd name="T10" fmla="*/ 20 w 20"/>
                <a:gd name="T11" fmla="*/ 33 h 66"/>
                <a:gd name="T12" fmla="*/ 10 w 20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66">
                  <a:moveTo>
                    <a:pt x="1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6" y="15"/>
                    <a:pt x="9" y="23"/>
                    <a:pt x="9" y="33"/>
                  </a:cubicBezTo>
                  <a:cubicBezTo>
                    <a:pt x="9" y="42"/>
                    <a:pt x="5" y="51"/>
                    <a:pt x="0" y="59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16" y="56"/>
                    <a:pt x="20" y="45"/>
                    <a:pt x="20" y="33"/>
                  </a:cubicBezTo>
                  <a:cubicBezTo>
                    <a:pt x="20" y="21"/>
                    <a:pt x="17" y="10"/>
                    <a:pt x="10" y="0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54" name="Freeform 202"/>
          <p:cNvSpPr>
            <a:spLocks noEditPoints="1"/>
          </p:cNvSpPr>
          <p:nvPr/>
        </p:nvSpPr>
        <p:spPr bwMode="auto">
          <a:xfrm>
            <a:off x="2970966" y="5208351"/>
            <a:ext cx="706438" cy="730250"/>
          </a:xfrm>
          <a:custGeom>
            <a:avLst/>
            <a:gdLst>
              <a:gd name="T0" fmla="*/ 249 w 328"/>
              <a:gd name="T1" fmla="*/ 177 h 339"/>
              <a:gd name="T2" fmla="*/ 220 w 328"/>
              <a:gd name="T3" fmla="*/ 205 h 339"/>
              <a:gd name="T4" fmla="*/ 207 w 328"/>
              <a:gd name="T5" fmla="*/ 218 h 339"/>
              <a:gd name="T6" fmla="*/ 262 w 328"/>
              <a:gd name="T7" fmla="*/ 164 h 339"/>
              <a:gd name="T8" fmla="*/ 207 w 328"/>
              <a:gd name="T9" fmla="*/ 218 h 339"/>
              <a:gd name="T10" fmla="*/ 181 w 328"/>
              <a:gd name="T11" fmla="*/ 177 h 339"/>
              <a:gd name="T12" fmla="*/ 153 w 328"/>
              <a:gd name="T13" fmla="*/ 205 h 339"/>
              <a:gd name="T14" fmla="*/ 140 w 328"/>
              <a:gd name="T15" fmla="*/ 218 h 339"/>
              <a:gd name="T16" fmla="*/ 194 w 328"/>
              <a:gd name="T17" fmla="*/ 164 h 339"/>
              <a:gd name="T18" fmla="*/ 140 w 328"/>
              <a:gd name="T19" fmla="*/ 218 h 339"/>
              <a:gd name="T20" fmla="*/ 112 w 328"/>
              <a:gd name="T21" fmla="*/ 177 h 339"/>
              <a:gd name="T22" fmla="*/ 84 w 328"/>
              <a:gd name="T23" fmla="*/ 205 h 339"/>
              <a:gd name="T24" fmla="*/ 71 w 328"/>
              <a:gd name="T25" fmla="*/ 218 h 339"/>
              <a:gd name="T26" fmla="*/ 125 w 328"/>
              <a:gd name="T27" fmla="*/ 164 h 339"/>
              <a:gd name="T28" fmla="*/ 71 w 328"/>
              <a:gd name="T29" fmla="*/ 218 h 339"/>
              <a:gd name="T30" fmla="*/ 249 w 328"/>
              <a:gd name="T31" fmla="*/ 116 h 339"/>
              <a:gd name="T32" fmla="*/ 220 w 328"/>
              <a:gd name="T33" fmla="*/ 144 h 339"/>
              <a:gd name="T34" fmla="*/ 207 w 328"/>
              <a:gd name="T35" fmla="*/ 157 h 339"/>
              <a:gd name="T36" fmla="*/ 262 w 328"/>
              <a:gd name="T37" fmla="*/ 103 h 339"/>
              <a:gd name="T38" fmla="*/ 207 w 328"/>
              <a:gd name="T39" fmla="*/ 157 h 339"/>
              <a:gd name="T40" fmla="*/ 181 w 328"/>
              <a:gd name="T41" fmla="*/ 116 h 339"/>
              <a:gd name="T42" fmla="*/ 153 w 328"/>
              <a:gd name="T43" fmla="*/ 144 h 339"/>
              <a:gd name="T44" fmla="*/ 140 w 328"/>
              <a:gd name="T45" fmla="*/ 157 h 339"/>
              <a:gd name="T46" fmla="*/ 194 w 328"/>
              <a:gd name="T47" fmla="*/ 103 h 339"/>
              <a:gd name="T48" fmla="*/ 140 w 328"/>
              <a:gd name="T49" fmla="*/ 157 h 339"/>
              <a:gd name="T50" fmla="*/ 112 w 328"/>
              <a:gd name="T51" fmla="*/ 116 h 339"/>
              <a:gd name="T52" fmla="*/ 84 w 328"/>
              <a:gd name="T53" fmla="*/ 144 h 339"/>
              <a:gd name="T54" fmla="*/ 71 w 328"/>
              <a:gd name="T55" fmla="*/ 157 h 339"/>
              <a:gd name="T56" fmla="*/ 125 w 328"/>
              <a:gd name="T57" fmla="*/ 103 h 339"/>
              <a:gd name="T58" fmla="*/ 71 w 328"/>
              <a:gd name="T59" fmla="*/ 157 h 339"/>
              <a:gd name="T60" fmla="*/ 249 w 328"/>
              <a:gd name="T61" fmla="*/ 55 h 339"/>
              <a:gd name="T62" fmla="*/ 220 w 328"/>
              <a:gd name="T63" fmla="*/ 83 h 339"/>
              <a:gd name="T64" fmla="*/ 207 w 328"/>
              <a:gd name="T65" fmla="*/ 97 h 339"/>
              <a:gd name="T66" fmla="*/ 262 w 328"/>
              <a:gd name="T67" fmla="*/ 42 h 339"/>
              <a:gd name="T68" fmla="*/ 207 w 328"/>
              <a:gd name="T69" fmla="*/ 97 h 339"/>
              <a:gd name="T70" fmla="*/ 181 w 328"/>
              <a:gd name="T71" fmla="*/ 55 h 339"/>
              <a:gd name="T72" fmla="*/ 153 w 328"/>
              <a:gd name="T73" fmla="*/ 83 h 339"/>
              <a:gd name="T74" fmla="*/ 140 w 328"/>
              <a:gd name="T75" fmla="*/ 97 h 339"/>
              <a:gd name="T76" fmla="*/ 194 w 328"/>
              <a:gd name="T77" fmla="*/ 42 h 339"/>
              <a:gd name="T78" fmla="*/ 140 w 328"/>
              <a:gd name="T79" fmla="*/ 97 h 339"/>
              <a:gd name="T80" fmla="*/ 112 w 328"/>
              <a:gd name="T81" fmla="*/ 55 h 339"/>
              <a:gd name="T82" fmla="*/ 84 w 328"/>
              <a:gd name="T83" fmla="*/ 83 h 339"/>
              <a:gd name="T84" fmla="*/ 71 w 328"/>
              <a:gd name="T85" fmla="*/ 97 h 339"/>
              <a:gd name="T86" fmla="*/ 125 w 328"/>
              <a:gd name="T87" fmla="*/ 42 h 339"/>
              <a:gd name="T88" fmla="*/ 71 w 328"/>
              <a:gd name="T89" fmla="*/ 97 h 339"/>
              <a:gd name="T90" fmla="*/ 206 w 328"/>
              <a:gd name="T91" fmla="*/ 326 h 339"/>
              <a:gd name="T92" fmla="*/ 190 w 328"/>
              <a:gd name="T93" fmla="*/ 230 h 339"/>
              <a:gd name="T94" fmla="*/ 121 w 328"/>
              <a:gd name="T95" fmla="*/ 326 h 339"/>
              <a:gd name="T96" fmla="*/ 47 w 328"/>
              <a:gd name="T97" fmla="*/ 13 h 339"/>
              <a:gd name="T98" fmla="*/ 280 w 328"/>
              <a:gd name="T99" fmla="*/ 39 h 339"/>
              <a:gd name="T100" fmla="*/ 193 w 328"/>
              <a:gd name="T101" fmla="*/ 326 h 339"/>
              <a:gd name="T102" fmla="*/ 134 w 328"/>
              <a:gd name="T103" fmla="*/ 244 h 339"/>
              <a:gd name="T104" fmla="*/ 193 w 328"/>
              <a:gd name="T105" fmla="*/ 247 h 339"/>
              <a:gd name="T106" fmla="*/ 293 w 328"/>
              <a:gd name="T107" fmla="*/ 326 h 339"/>
              <a:gd name="T108" fmla="*/ 254 w 328"/>
              <a:gd name="T109" fmla="*/ 0 h 339"/>
              <a:gd name="T110" fmla="*/ 34 w 328"/>
              <a:gd name="T111" fmla="*/ 326 h 339"/>
              <a:gd name="T112" fmla="*/ 0 w 328"/>
              <a:gd name="T113" fmla="*/ 339 h 339"/>
              <a:gd name="T114" fmla="*/ 328 w 328"/>
              <a:gd name="T115" fmla="*/ 326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28" h="339">
                <a:moveTo>
                  <a:pt x="220" y="177"/>
                </a:moveTo>
                <a:cubicBezTo>
                  <a:pt x="249" y="177"/>
                  <a:pt x="249" y="177"/>
                  <a:pt x="249" y="177"/>
                </a:cubicBezTo>
                <a:cubicBezTo>
                  <a:pt x="249" y="205"/>
                  <a:pt x="249" y="205"/>
                  <a:pt x="249" y="205"/>
                </a:cubicBezTo>
                <a:cubicBezTo>
                  <a:pt x="220" y="205"/>
                  <a:pt x="220" y="205"/>
                  <a:pt x="220" y="205"/>
                </a:cubicBezTo>
                <a:lnTo>
                  <a:pt x="220" y="177"/>
                </a:lnTo>
                <a:close/>
                <a:moveTo>
                  <a:pt x="207" y="218"/>
                </a:moveTo>
                <a:cubicBezTo>
                  <a:pt x="262" y="218"/>
                  <a:pt x="262" y="218"/>
                  <a:pt x="262" y="218"/>
                </a:cubicBezTo>
                <a:cubicBezTo>
                  <a:pt x="262" y="164"/>
                  <a:pt x="262" y="164"/>
                  <a:pt x="262" y="164"/>
                </a:cubicBezTo>
                <a:cubicBezTo>
                  <a:pt x="207" y="164"/>
                  <a:pt x="207" y="164"/>
                  <a:pt x="207" y="164"/>
                </a:cubicBezTo>
                <a:lnTo>
                  <a:pt x="207" y="218"/>
                </a:lnTo>
                <a:close/>
                <a:moveTo>
                  <a:pt x="153" y="177"/>
                </a:moveTo>
                <a:cubicBezTo>
                  <a:pt x="181" y="177"/>
                  <a:pt x="181" y="177"/>
                  <a:pt x="181" y="177"/>
                </a:cubicBezTo>
                <a:cubicBezTo>
                  <a:pt x="181" y="205"/>
                  <a:pt x="181" y="205"/>
                  <a:pt x="181" y="205"/>
                </a:cubicBezTo>
                <a:cubicBezTo>
                  <a:pt x="153" y="205"/>
                  <a:pt x="153" y="205"/>
                  <a:pt x="153" y="205"/>
                </a:cubicBezTo>
                <a:lnTo>
                  <a:pt x="153" y="177"/>
                </a:lnTo>
                <a:close/>
                <a:moveTo>
                  <a:pt x="140" y="218"/>
                </a:moveTo>
                <a:cubicBezTo>
                  <a:pt x="194" y="218"/>
                  <a:pt x="194" y="218"/>
                  <a:pt x="194" y="218"/>
                </a:cubicBezTo>
                <a:cubicBezTo>
                  <a:pt x="194" y="164"/>
                  <a:pt x="194" y="164"/>
                  <a:pt x="194" y="164"/>
                </a:cubicBezTo>
                <a:cubicBezTo>
                  <a:pt x="140" y="164"/>
                  <a:pt x="140" y="164"/>
                  <a:pt x="140" y="164"/>
                </a:cubicBezTo>
                <a:lnTo>
                  <a:pt x="140" y="218"/>
                </a:lnTo>
                <a:close/>
                <a:moveTo>
                  <a:pt x="84" y="177"/>
                </a:moveTo>
                <a:cubicBezTo>
                  <a:pt x="112" y="177"/>
                  <a:pt x="112" y="177"/>
                  <a:pt x="112" y="177"/>
                </a:cubicBezTo>
                <a:cubicBezTo>
                  <a:pt x="112" y="205"/>
                  <a:pt x="112" y="205"/>
                  <a:pt x="112" y="205"/>
                </a:cubicBezTo>
                <a:cubicBezTo>
                  <a:pt x="84" y="205"/>
                  <a:pt x="84" y="205"/>
                  <a:pt x="84" y="205"/>
                </a:cubicBezTo>
                <a:lnTo>
                  <a:pt x="84" y="177"/>
                </a:lnTo>
                <a:close/>
                <a:moveTo>
                  <a:pt x="71" y="218"/>
                </a:moveTo>
                <a:cubicBezTo>
                  <a:pt x="125" y="218"/>
                  <a:pt x="125" y="218"/>
                  <a:pt x="125" y="218"/>
                </a:cubicBezTo>
                <a:cubicBezTo>
                  <a:pt x="125" y="164"/>
                  <a:pt x="125" y="164"/>
                  <a:pt x="125" y="164"/>
                </a:cubicBezTo>
                <a:cubicBezTo>
                  <a:pt x="71" y="164"/>
                  <a:pt x="71" y="164"/>
                  <a:pt x="71" y="164"/>
                </a:cubicBezTo>
                <a:lnTo>
                  <a:pt x="71" y="218"/>
                </a:lnTo>
                <a:close/>
                <a:moveTo>
                  <a:pt x="220" y="116"/>
                </a:moveTo>
                <a:cubicBezTo>
                  <a:pt x="249" y="116"/>
                  <a:pt x="249" y="116"/>
                  <a:pt x="249" y="116"/>
                </a:cubicBezTo>
                <a:cubicBezTo>
                  <a:pt x="249" y="144"/>
                  <a:pt x="249" y="144"/>
                  <a:pt x="249" y="144"/>
                </a:cubicBezTo>
                <a:cubicBezTo>
                  <a:pt x="220" y="144"/>
                  <a:pt x="220" y="144"/>
                  <a:pt x="220" y="144"/>
                </a:cubicBezTo>
                <a:lnTo>
                  <a:pt x="220" y="116"/>
                </a:lnTo>
                <a:close/>
                <a:moveTo>
                  <a:pt x="207" y="157"/>
                </a:moveTo>
                <a:cubicBezTo>
                  <a:pt x="262" y="157"/>
                  <a:pt x="262" y="157"/>
                  <a:pt x="262" y="157"/>
                </a:cubicBezTo>
                <a:cubicBezTo>
                  <a:pt x="262" y="103"/>
                  <a:pt x="262" y="103"/>
                  <a:pt x="262" y="103"/>
                </a:cubicBezTo>
                <a:cubicBezTo>
                  <a:pt x="207" y="103"/>
                  <a:pt x="207" y="103"/>
                  <a:pt x="207" y="103"/>
                </a:cubicBezTo>
                <a:lnTo>
                  <a:pt x="207" y="157"/>
                </a:lnTo>
                <a:close/>
                <a:moveTo>
                  <a:pt x="153" y="116"/>
                </a:moveTo>
                <a:cubicBezTo>
                  <a:pt x="181" y="116"/>
                  <a:pt x="181" y="116"/>
                  <a:pt x="181" y="116"/>
                </a:cubicBezTo>
                <a:cubicBezTo>
                  <a:pt x="181" y="144"/>
                  <a:pt x="181" y="144"/>
                  <a:pt x="181" y="144"/>
                </a:cubicBezTo>
                <a:cubicBezTo>
                  <a:pt x="153" y="144"/>
                  <a:pt x="153" y="144"/>
                  <a:pt x="153" y="144"/>
                </a:cubicBezTo>
                <a:lnTo>
                  <a:pt x="153" y="116"/>
                </a:lnTo>
                <a:close/>
                <a:moveTo>
                  <a:pt x="140" y="157"/>
                </a:moveTo>
                <a:cubicBezTo>
                  <a:pt x="194" y="157"/>
                  <a:pt x="194" y="157"/>
                  <a:pt x="194" y="157"/>
                </a:cubicBezTo>
                <a:cubicBezTo>
                  <a:pt x="194" y="103"/>
                  <a:pt x="194" y="103"/>
                  <a:pt x="194" y="103"/>
                </a:cubicBezTo>
                <a:cubicBezTo>
                  <a:pt x="140" y="103"/>
                  <a:pt x="140" y="103"/>
                  <a:pt x="140" y="103"/>
                </a:cubicBezTo>
                <a:lnTo>
                  <a:pt x="140" y="157"/>
                </a:lnTo>
                <a:close/>
                <a:moveTo>
                  <a:pt x="84" y="116"/>
                </a:moveTo>
                <a:cubicBezTo>
                  <a:pt x="112" y="116"/>
                  <a:pt x="112" y="116"/>
                  <a:pt x="112" y="116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84" y="144"/>
                  <a:pt x="84" y="144"/>
                  <a:pt x="84" y="144"/>
                </a:cubicBezTo>
                <a:lnTo>
                  <a:pt x="84" y="116"/>
                </a:lnTo>
                <a:close/>
                <a:moveTo>
                  <a:pt x="71" y="157"/>
                </a:moveTo>
                <a:cubicBezTo>
                  <a:pt x="125" y="157"/>
                  <a:pt x="125" y="157"/>
                  <a:pt x="125" y="157"/>
                </a:cubicBezTo>
                <a:cubicBezTo>
                  <a:pt x="125" y="103"/>
                  <a:pt x="125" y="103"/>
                  <a:pt x="125" y="103"/>
                </a:cubicBezTo>
                <a:cubicBezTo>
                  <a:pt x="71" y="103"/>
                  <a:pt x="71" y="103"/>
                  <a:pt x="71" y="103"/>
                </a:cubicBezTo>
                <a:lnTo>
                  <a:pt x="71" y="157"/>
                </a:lnTo>
                <a:close/>
                <a:moveTo>
                  <a:pt x="220" y="55"/>
                </a:moveTo>
                <a:cubicBezTo>
                  <a:pt x="249" y="55"/>
                  <a:pt x="249" y="55"/>
                  <a:pt x="249" y="55"/>
                </a:cubicBezTo>
                <a:cubicBezTo>
                  <a:pt x="249" y="83"/>
                  <a:pt x="249" y="83"/>
                  <a:pt x="249" y="83"/>
                </a:cubicBezTo>
                <a:cubicBezTo>
                  <a:pt x="220" y="83"/>
                  <a:pt x="220" y="83"/>
                  <a:pt x="220" y="83"/>
                </a:cubicBezTo>
                <a:lnTo>
                  <a:pt x="220" y="55"/>
                </a:lnTo>
                <a:close/>
                <a:moveTo>
                  <a:pt x="207" y="97"/>
                </a:moveTo>
                <a:cubicBezTo>
                  <a:pt x="262" y="97"/>
                  <a:pt x="262" y="97"/>
                  <a:pt x="262" y="97"/>
                </a:cubicBezTo>
                <a:cubicBezTo>
                  <a:pt x="262" y="42"/>
                  <a:pt x="262" y="42"/>
                  <a:pt x="262" y="42"/>
                </a:cubicBezTo>
                <a:cubicBezTo>
                  <a:pt x="207" y="42"/>
                  <a:pt x="207" y="42"/>
                  <a:pt x="207" y="42"/>
                </a:cubicBezTo>
                <a:lnTo>
                  <a:pt x="207" y="97"/>
                </a:lnTo>
                <a:close/>
                <a:moveTo>
                  <a:pt x="153" y="55"/>
                </a:moveTo>
                <a:cubicBezTo>
                  <a:pt x="181" y="55"/>
                  <a:pt x="181" y="55"/>
                  <a:pt x="181" y="55"/>
                </a:cubicBezTo>
                <a:cubicBezTo>
                  <a:pt x="181" y="83"/>
                  <a:pt x="181" y="83"/>
                  <a:pt x="181" y="83"/>
                </a:cubicBezTo>
                <a:cubicBezTo>
                  <a:pt x="153" y="83"/>
                  <a:pt x="153" y="83"/>
                  <a:pt x="153" y="83"/>
                </a:cubicBezTo>
                <a:lnTo>
                  <a:pt x="153" y="55"/>
                </a:lnTo>
                <a:close/>
                <a:moveTo>
                  <a:pt x="140" y="97"/>
                </a:moveTo>
                <a:cubicBezTo>
                  <a:pt x="194" y="97"/>
                  <a:pt x="194" y="97"/>
                  <a:pt x="194" y="97"/>
                </a:cubicBezTo>
                <a:cubicBezTo>
                  <a:pt x="194" y="42"/>
                  <a:pt x="194" y="42"/>
                  <a:pt x="194" y="42"/>
                </a:cubicBezTo>
                <a:cubicBezTo>
                  <a:pt x="140" y="42"/>
                  <a:pt x="140" y="42"/>
                  <a:pt x="140" y="42"/>
                </a:cubicBezTo>
                <a:lnTo>
                  <a:pt x="140" y="97"/>
                </a:lnTo>
                <a:close/>
                <a:moveTo>
                  <a:pt x="84" y="55"/>
                </a:moveTo>
                <a:cubicBezTo>
                  <a:pt x="112" y="55"/>
                  <a:pt x="112" y="55"/>
                  <a:pt x="112" y="55"/>
                </a:cubicBezTo>
                <a:cubicBezTo>
                  <a:pt x="112" y="83"/>
                  <a:pt x="112" y="83"/>
                  <a:pt x="112" y="83"/>
                </a:cubicBezTo>
                <a:cubicBezTo>
                  <a:pt x="84" y="83"/>
                  <a:pt x="84" y="83"/>
                  <a:pt x="84" y="83"/>
                </a:cubicBezTo>
                <a:lnTo>
                  <a:pt x="84" y="55"/>
                </a:lnTo>
                <a:close/>
                <a:moveTo>
                  <a:pt x="71" y="97"/>
                </a:moveTo>
                <a:cubicBezTo>
                  <a:pt x="125" y="97"/>
                  <a:pt x="125" y="97"/>
                  <a:pt x="125" y="97"/>
                </a:cubicBezTo>
                <a:cubicBezTo>
                  <a:pt x="125" y="42"/>
                  <a:pt x="125" y="42"/>
                  <a:pt x="125" y="42"/>
                </a:cubicBezTo>
                <a:cubicBezTo>
                  <a:pt x="71" y="42"/>
                  <a:pt x="71" y="42"/>
                  <a:pt x="71" y="42"/>
                </a:cubicBezTo>
                <a:lnTo>
                  <a:pt x="71" y="97"/>
                </a:lnTo>
                <a:close/>
                <a:moveTo>
                  <a:pt x="280" y="326"/>
                </a:moveTo>
                <a:cubicBezTo>
                  <a:pt x="206" y="326"/>
                  <a:pt x="206" y="326"/>
                  <a:pt x="206" y="326"/>
                </a:cubicBezTo>
                <a:cubicBezTo>
                  <a:pt x="206" y="247"/>
                  <a:pt x="206" y="247"/>
                  <a:pt x="206" y="247"/>
                </a:cubicBezTo>
                <a:cubicBezTo>
                  <a:pt x="206" y="238"/>
                  <a:pt x="199" y="230"/>
                  <a:pt x="190" y="230"/>
                </a:cubicBezTo>
                <a:cubicBezTo>
                  <a:pt x="121" y="230"/>
                  <a:pt x="121" y="230"/>
                  <a:pt x="121" y="230"/>
                </a:cubicBezTo>
                <a:cubicBezTo>
                  <a:pt x="121" y="326"/>
                  <a:pt x="121" y="326"/>
                  <a:pt x="121" y="326"/>
                </a:cubicBezTo>
                <a:cubicBezTo>
                  <a:pt x="47" y="326"/>
                  <a:pt x="47" y="326"/>
                  <a:pt x="47" y="326"/>
                </a:cubicBezTo>
                <a:cubicBezTo>
                  <a:pt x="47" y="13"/>
                  <a:pt x="47" y="13"/>
                  <a:pt x="47" y="13"/>
                </a:cubicBezTo>
                <a:cubicBezTo>
                  <a:pt x="254" y="13"/>
                  <a:pt x="254" y="13"/>
                  <a:pt x="254" y="13"/>
                </a:cubicBezTo>
                <a:cubicBezTo>
                  <a:pt x="268" y="13"/>
                  <a:pt x="280" y="25"/>
                  <a:pt x="280" y="39"/>
                </a:cubicBezTo>
                <a:lnTo>
                  <a:pt x="280" y="326"/>
                </a:lnTo>
                <a:close/>
                <a:moveTo>
                  <a:pt x="193" y="326"/>
                </a:moveTo>
                <a:cubicBezTo>
                  <a:pt x="134" y="326"/>
                  <a:pt x="134" y="326"/>
                  <a:pt x="134" y="326"/>
                </a:cubicBezTo>
                <a:cubicBezTo>
                  <a:pt x="134" y="244"/>
                  <a:pt x="134" y="244"/>
                  <a:pt x="134" y="244"/>
                </a:cubicBezTo>
                <a:cubicBezTo>
                  <a:pt x="190" y="244"/>
                  <a:pt x="190" y="244"/>
                  <a:pt x="190" y="244"/>
                </a:cubicBezTo>
                <a:cubicBezTo>
                  <a:pt x="191" y="244"/>
                  <a:pt x="193" y="245"/>
                  <a:pt x="193" y="247"/>
                </a:cubicBezTo>
                <a:lnTo>
                  <a:pt x="193" y="326"/>
                </a:lnTo>
                <a:close/>
                <a:moveTo>
                  <a:pt x="293" y="326"/>
                </a:moveTo>
                <a:cubicBezTo>
                  <a:pt x="293" y="39"/>
                  <a:pt x="293" y="39"/>
                  <a:pt x="293" y="39"/>
                </a:cubicBezTo>
                <a:cubicBezTo>
                  <a:pt x="293" y="17"/>
                  <a:pt x="275" y="0"/>
                  <a:pt x="25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326"/>
                  <a:pt x="34" y="326"/>
                  <a:pt x="34" y="326"/>
                </a:cubicBezTo>
                <a:cubicBezTo>
                  <a:pt x="0" y="326"/>
                  <a:pt x="0" y="326"/>
                  <a:pt x="0" y="326"/>
                </a:cubicBezTo>
                <a:cubicBezTo>
                  <a:pt x="0" y="339"/>
                  <a:pt x="0" y="339"/>
                  <a:pt x="0" y="339"/>
                </a:cubicBezTo>
                <a:cubicBezTo>
                  <a:pt x="328" y="339"/>
                  <a:pt x="328" y="339"/>
                  <a:pt x="328" y="339"/>
                </a:cubicBezTo>
                <a:cubicBezTo>
                  <a:pt x="328" y="326"/>
                  <a:pt x="328" y="326"/>
                  <a:pt x="328" y="326"/>
                </a:cubicBezTo>
                <a:lnTo>
                  <a:pt x="293" y="326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5" name="Freeform 203"/>
          <p:cNvSpPr>
            <a:spLocks noEditPoints="1"/>
          </p:cNvSpPr>
          <p:nvPr/>
        </p:nvSpPr>
        <p:spPr bwMode="auto">
          <a:xfrm>
            <a:off x="1754941" y="5257563"/>
            <a:ext cx="571500" cy="631825"/>
          </a:xfrm>
          <a:custGeom>
            <a:avLst/>
            <a:gdLst>
              <a:gd name="T0" fmla="*/ 132 w 360"/>
              <a:gd name="T1" fmla="*/ 186 h 398"/>
              <a:gd name="T2" fmla="*/ 150 w 360"/>
              <a:gd name="T3" fmla="*/ 206 h 398"/>
              <a:gd name="T4" fmla="*/ 150 w 360"/>
              <a:gd name="T5" fmla="*/ 53 h 398"/>
              <a:gd name="T6" fmla="*/ 132 w 360"/>
              <a:gd name="T7" fmla="*/ 73 h 398"/>
              <a:gd name="T8" fmla="*/ 150 w 360"/>
              <a:gd name="T9" fmla="*/ 53 h 398"/>
              <a:gd name="T10" fmla="*/ 132 w 360"/>
              <a:gd name="T11" fmla="*/ 252 h 398"/>
              <a:gd name="T12" fmla="*/ 150 w 360"/>
              <a:gd name="T13" fmla="*/ 273 h 398"/>
              <a:gd name="T14" fmla="*/ 150 w 360"/>
              <a:gd name="T15" fmla="*/ 119 h 398"/>
              <a:gd name="T16" fmla="*/ 132 w 360"/>
              <a:gd name="T17" fmla="*/ 140 h 398"/>
              <a:gd name="T18" fmla="*/ 150 w 360"/>
              <a:gd name="T19" fmla="*/ 119 h 398"/>
              <a:gd name="T20" fmla="*/ 72 w 360"/>
              <a:gd name="T21" fmla="*/ 319 h 398"/>
              <a:gd name="T22" fmla="*/ 90 w 360"/>
              <a:gd name="T23" fmla="*/ 338 h 398"/>
              <a:gd name="T24" fmla="*/ 209 w 360"/>
              <a:gd name="T25" fmla="*/ 319 h 398"/>
              <a:gd name="T26" fmla="*/ 192 w 360"/>
              <a:gd name="T27" fmla="*/ 338 h 398"/>
              <a:gd name="T28" fmla="*/ 209 w 360"/>
              <a:gd name="T29" fmla="*/ 319 h 398"/>
              <a:gd name="T30" fmla="*/ 72 w 360"/>
              <a:gd name="T31" fmla="*/ 53 h 398"/>
              <a:gd name="T32" fmla="*/ 90 w 360"/>
              <a:gd name="T33" fmla="*/ 73 h 398"/>
              <a:gd name="T34" fmla="*/ 90 w 360"/>
              <a:gd name="T35" fmla="*/ 252 h 398"/>
              <a:gd name="T36" fmla="*/ 72 w 360"/>
              <a:gd name="T37" fmla="*/ 273 h 398"/>
              <a:gd name="T38" fmla="*/ 90 w 360"/>
              <a:gd name="T39" fmla="*/ 252 h 398"/>
              <a:gd name="T40" fmla="*/ 72 w 360"/>
              <a:gd name="T41" fmla="*/ 119 h 398"/>
              <a:gd name="T42" fmla="*/ 90 w 360"/>
              <a:gd name="T43" fmla="*/ 140 h 398"/>
              <a:gd name="T44" fmla="*/ 90 w 360"/>
              <a:gd name="T45" fmla="*/ 186 h 398"/>
              <a:gd name="T46" fmla="*/ 72 w 360"/>
              <a:gd name="T47" fmla="*/ 206 h 398"/>
              <a:gd name="T48" fmla="*/ 90 w 360"/>
              <a:gd name="T49" fmla="*/ 186 h 398"/>
              <a:gd name="T50" fmla="*/ 280 w 360"/>
              <a:gd name="T51" fmla="*/ 119 h 398"/>
              <a:gd name="T52" fmla="*/ 298 w 360"/>
              <a:gd name="T53" fmla="*/ 140 h 398"/>
              <a:gd name="T54" fmla="*/ 298 w 360"/>
              <a:gd name="T55" fmla="*/ 319 h 398"/>
              <a:gd name="T56" fmla="*/ 280 w 360"/>
              <a:gd name="T57" fmla="*/ 338 h 398"/>
              <a:gd name="T58" fmla="*/ 298 w 360"/>
              <a:gd name="T59" fmla="*/ 319 h 398"/>
              <a:gd name="T60" fmla="*/ 280 w 360"/>
              <a:gd name="T61" fmla="*/ 186 h 398"/>
              <a:gd name="T62" fmla="*/ 298 w 360"/>
              <a:gd name="T63" fmla="*/ 206 h 398"/>
              <a:gd name="T64" fmla="*/ 298 w 360"/>
              <a:gd name="T65" fmla="*/ 252 h 398"/>
              <a:gd name="T66" fmla="*/ 280 w 360"/>
              <a:gd name="T67" fmla="*/ 273 h 398"/>
              <a:gd name="T68" fmla="*/ 298 w 360"/>
              <a:gd name="T69" fmla="*/ 252 h 398"/>
              <a:gd name="T70" fmla="*/ 192 w 360"/>
              <a:gd name="T71" fmla="*/ 186 h 398"/>
              <a:gd name="T72" fmla="*/ 209 w 360"/>
              <a:gd name="T73" fmla="*/ 206 h 398"/>
              <a:gd name="T74" fmla="*/ 209 w 360"/>
              <a:gd name="T75" fmla="*/ 252 h 398"/>
              <a:gd name="T76" fmla="*/ 192 w 360"/>
              <a:gd name="T77" fmla="*/ 273 h 398"/>
              <a:gd name="T78" fmla="*/ 209 w 360"/>
              <a:gd name="T79" fmla="*/ 252 h 398"/>
              <a:gd name="T80" fmla="*/ 192 w 360"/>
              <a:gd name="T81" fmla="*/ 119 h 398"/>
              <a:gd name="T82" fmla="*/ 209 w 360"/>
              <a:gd name="T83" fmla="*/ 140 h 398"/>
              <a:gd name="T84" fmla="*/ 209 w 360"/>
              <a:gd name="T85" fmla="*/ 53 h 398"/>
              <a:gd name="T86" fmla="*/ 192 w 360"/>
              <a:gd name="T87" fmla="*/ 73 h 398"/>
              <a:gd name="T88" fmla="*/ 209 w 360"/>
              <a:gd name="T89" fmla="*/ 53 h 398"/>
              <a:gd name="T90" fmla="*/ 260 w 360"/>
              <a:gd name="T91" fmla="*/ 380 h 398"/>
              <a:gd name="T92" fmla="*/ 321 w 360"/>
              <a:gd name="T93" fmla="*/ 81 h 398"/>
              <a:gd name="T94" fmla="*/ 242 w 360"/>
              <a:gd name="T95" fmla="*/ 380 h 398"/>
              <a:gd name="T96" fmla="*/ 170 w 360"/>
              <a:gd name="T97" fmla="*/ 305 h 398"/>
              <a:gd name="T98" fmla="*/ 112 w 360"/>
              <a:gd name="T99" fmla="*/ 380 h 398"/>
              <a:gd name="T100" fmla="*/ 40 w 360"/>
              <a:gd name="T101" fmla="*/ 17 h 398"/>
              <a:gd name="T102" fmla="*/ 242 w 360"/>
              <a:gd name="T103" fmla="*/ 380 h 398"/>
              <a:gd name="T104" fmla="*/ 129 w 360"/>
              <a:gd name="T105" fmla="*/ 380 h 398"/>
              <a:gd name="T106" fmla="*/ 152 w 360"/>
              <a:gd name="T107" fmla="*/ 324 h 398"/>
              <a:gd name="T108" fmla="*/ 338 w 360"/>
              <a:gd name="T109" fmla="*/ 380 h 398"/>
              <a:gd name="T110" fmla="*/ 260 w 360"/>
              <a:gd name="T111" fmla="*/ 64 h 398"/>
              <a:gd name="T112" fmla="*/ 22 w 360"/>
              <a:gd name="T113" fmla="*/ 0 h 398"/>
              <a:gd name="T114" fmla="*/ 0 w 360"/>
              <a:gd name="T115" fmla="*/ 380 h 398"/>
              <a:gd name="T116" fmla="*/ 360 w 360"/>
              <a:gd name="T117" fmla="*/ 398 h 398"/>
              <a:gd name="T118" fmla="*/ 338 w 360"/>
              <a:gd name="T119" fmla="*/ 380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0" h="398">
                <a:moveTo>
                  <a:pt x="150" y="186"/>
                </a:moveTo>
                <a:lnTo>
                  <a:pt x="132" y="186"/>
                </a:lnTo>
                <a:lnTo>
                  <a:pt x="132" y="206"/>
                </a:lnTo>
                <a:lnTo>
                  <a:pt x="150" y="206"/>
                </a:lnTo>
                <a:lnTo>
                  <a:pt x="150" y="186"/>
                </a:lnTo>
                <a:close/>
                <a:moveTo>
                  <a:pt x="150" y="53"/>
                </a:moveTo>
                <a:lnTo>
                  <a:pt x="132" y="53"/>
                </a:lnTo>
                <a:lnTo>
                  <a:pt x="132" y="73"/>
                </a:lnTo>
                <a:lnTo>
                  <a:pt x="150" y="73"/>
                </a:lnTo>
                <a:lnTo>
                  <a:pt x="150" y="53"/>
                </a:lnTo>
                <a:close/>
                <a:moveTo>
                  <a:pt x="150" y="252"/>
                </a:moveTo>
                <a:lnTo>
                  <a:pt x="132" y="252"/>
                </a:lnTo>
                <a:lnTo>
                  <a:pt x="132" y="273"/>
                </a:lnTo>
                <a:lnTo>
                  <a:pt x="150" y="273"/>
                </a:lnTo>
                <a:lnTo>
                  <a:pt x="150" y="252"/>
                </a:lnTo>
                <a:close/>
                <a:moveTo>
                  <a:pt x="150" y="119"/>
                </a:moveTo>
                <a:lnTo>
                  <a:pt x="132" y="119"/>
                </a:lnTo>
                <a:lnTo>
                  <a:pt x="132" y="140"/>
                </a:lnTo>
                <a:lnTo>
                  <a:pt x="150" y="140"/>
                </a:lnTo>
                <a:lnTo>
                  <a:pt x="150" y="119"/>
                </a:lnTo>
                <a:close/>
                <a:moveTo>
                  <a:pt x="90" y="319"/>
                </a:moveTo>
                <a:lnTo>
                  <a:pt x="72" y="319"/>
                </a:lnTo>
                <a:lnTo>
                  <a:pt x="72" y="338"/>
                </a:lnTo>
                <a:lnTo>
                  <a:pt x="90" y="338"/>
                </a:lnTo>
                <a:lnTo>
                  <a:pt x="90" y="319"/>
                </a:lnTo>
                <a:close/>
                <a:moveTo>
                  <a:pt x="209" y="319"/>
                </a:moveTo>
                <a:lnTo>
                  <a:pt x="192" y="319"/>
                </a:lnTo>
                <a:lnTo>
                  <a:pt x="192" y="338"/>
                </a:lnTo>
                <a:lnTo>
                  <a:pt x="209" y="338"/>
                </a:lnTo>
                <a:lnTo>
                  <a:pt x="209" y="319"/>
                </a:lnTo>
                <a:close/>
                <a:moveTo>
                  <a:pt x="90" y="53"/>
                </a:moveTo>
                <a:lnTo>
                  <a:pt x="72" y="53"/>
                </a:lnTo>
                <a:lnTo>
                  <a:pt x="72" y="73"/>
                </a:lnTo>
                <a:lnTo>
                  <a:pt x="90" y="73"/>
                </a:lnTo>
                <a:lnTo>
                  <a:pt x="90" y="53"/>
                </a:lnTo>
                <a:close/>
                <a:moveTo>
                  <a:pt x="90" y="252"/>
                </a:moveTo>
                <a:lnTo>
                  <a:pt x="72" y="252"/>
                </a:lnTo>
                <a:lnTo>
                  <a:pt x="72" y="273"/>
                </a:lnTo>
                <a:lnTo>
                  <a:pt x="90" y="273"/>
                </a:lnTo>
                <a:lnTo>
                  <a:pt x="90" y="252"/>
                </a:lnTo>
                <a:close/>
                <a:moveTo>
                  <a:pt x="90" y="119"/>
                </a:moveTo>
                <a:lnTo>
                  <a:pt x="72" y="119"/>
                </a:lnTo>
                <a:lnTo>
                  <a:pt x="72" y="140"/>
                </a:lnTo>
                <a:lnTo>
                  <a:pt x="90" y="140"/>
                </a:lnTo>
                <a:lnTo>
                  <a:pt x="90" y="119"/>
                </a:lnTo>
                <a:close/>
                <a:moveTo>
                  <a:pt x="90" y="186"/>
                </a:moveTo>
                <a:lnTo>
                  <a:pt x="72" y="186"/>
                </a:lnTo>
                <a:lnTo>
                  <a:pt x="72" y="206"/>
                </a:lnTo>
                <a:lnTo>
                  <a:pt x="90" y="206"/>
                </a:lnTo>
                <a:lnTo>
                  <a:pt x="90" y="186"/>
                </a:lnTo>
                <a:close/>
                <a:moveTo>
                  <a:pt x="298" y="119"/>
                </a:moveTo>
                <a:lnTo>
                  <a:pt x="280" y="119"/>
                </a:lnTo>
                <a:lnTo>
                  <a:pt x="280" y="140"/>
                </a:lnTo>
                <a:lnTo>
                  <a:pt x="298" y="140"/>
                </a:lnTo>
                <a:lnTo>
                  <a:pt x="298" y="119"/>
                </a:lnTo>
                <a:close/>
                <a:moveTo>
                  <a:pt x="298" y="319"/>
                </a:moveTo>
                <a:lnTo>
                  <a:pt x="280" y="319"/>
                </a:lnTo>
                <a:lnTo>
                  <a:pt x="280" y="338"/>
                </a:lnTo>
                <a:lnTo>
                  <a:pt x="298" y="338"/>
                </a:lnTo>
                <a:lnTo>
                  <a:pt x="298" y="319"/>
                </a:lnTo>
                <a:close/>
                <a:moveTo>
                  <a:pt x="298" y="186"/>
                </a:moveTo>
                <a:lnTo>
                  <a:pt x="280" y="186"/>
                </a:lnTo>
                <a:lnTo>
                  <a:pt x="280" y="206"/>
                </a:lnTo>
                <a:lnTo>
                  <a:pt x="298" y="206"/>
                </a:lnTo>
                <a:lnTo>
                  <a:pt x="298" y="186"/>
                </a:lnTo>
                <a:close/>
                <a:moveTo>
                  <a:pt x="298" y="252"/>
                </a:moveTo>
                <a:lnTo>
                  <a:pt x="280" y="252"/>
                </a:lnTo>
                <a:lnTo>
                  <a:pt x="280" y="273"/>
                </a:lnTo>
                <a:lnTo>
                  <a:pt x="298" y="273"/>
                </a:lnTo>
                <a:lnTo>
                  <a:pt x="298" y="252"/>
                </a:lnTo>
                <a:close/>
                <a:moveTo>
                  <a:pt x="209" y="186"/>
                </a:moveTo>
                <a:lnTo>
                  <a:pt x="192" y="186"/>
                </a:lnTo>
                <a:lnTo>
                  <a:pt x="192" y="206"/>
                </a:lnTo>
                <a:lnTo>
                  <a:pt x="209" y="206"/>
                </a:lnTo>
                <a:lnTo>
                  <a:pt x="209" y="186"/>
                </a:lnTo>
                <a:close/>
                <a:moveTo>
                  <a:pt x="209" y="252"/>
                </a:moveTo>
                <a:lnTo>
                  <a:pt x="192" y="252"/>
                </a:lnTo>
                <a:lnTo>
                  <a:pt x="192" y="273"/>
                </a:lnTo>
                <a:lnTo>
                  <a:pt x="209" y="273"/>
                </a:lnTo>
                <a:lnTo>
                  <a:pt x="209" y="252"/>
                </a:lnTo>
                <a:close/>
                <a:moveTo>
                  <a:pt x="209" y="119"/>
                </a:moveTo>
                <a:lnTo>
                  <a:pt x="192" y="119"/>
                </a:lnTo>
                <a:lnTo>
                  <a:pt x="192" y="140"/>
                </a:lnTo>
                <a:lnTo>
                  <a:pt x="209" y="140"/>
                </a:lnTo>
                <a:lnTo>
                  <a:pt x="209" y="119"/>
                </a:lnTo>
                <a:close/>
                <a:moveTo>
                  <a:pt x="209" y="53"/>
                </a:moveTo>
                <a:lnTo>
                  <a:pt x="192" y="53"/>
                </a:lnTo>
                <a:lnTo>
                  <a:pt x="192" y="73"/>
                </a:lnTo>
                <a:lnTo>
                  <a:pt x="209" y="73"/>
                </a:lnTo>
                <a:lnTo>
                  <a:pt x="209" y="53"/>
                </a:lnTo>
                <a:close/>
                <a:moveTo>
                  <a:pt x="321" y="380"/>
                </a:moveTo>
                <a:lnTo>
                  <a:pt x="260" y="380"/>
                </a:lnTo>
                <a:lnTo>
                  <a:pt x="260" y="81"/>
                </a:lnTo>
                <a:lnTo>
                  <a:pt x="321" y="81"/>
                </a:lnTo>
                <a:lnTo>
                  <a:pt x="321" y="380"/>
                </a:lnTo>
                <a:close/>
                <a:moveTo>
                  <a:pt x="242" y="380"/>
                </a:moveTo>
                <a:lnTo>
                  <a:pt x="170" y="380"/>
                </a:lnTo>
                <a:lnTo>
                  <a:pt x="170" y="305"/>
                </a:lnTo>
                <a:lnTo>
                  <a:pt x="112" y="305"/>
                </a:lnTo>
                <a:lnTo>
                  <a:pt x="112" y="380"/>
                </a:lnTo>
                <a:lnTo>
                  <a:pt x="40" y="380"/>
                </a:lnTo>
                <a:lnTo>
                  <a:pt x="40" y="17"/>
                </a:lnTo>
                <a:lnTo>
                  <a:pt x="242" y="17"/>
                </a:lnTo>
                <a:lnTo>
                  <a:pt x="242" y="380"/>
                </a:lnTo>
                <a:close/>
                <a:moveTo>
                  <a:pt x="152" y="380"/>
                </a:moveTo>
                <a:lnTo>
                  <a:pt x="129" y="380"/>
                </a:lnTo>
                <a:lnTo>
                  <a:pt x="129" y="324"/>
                </a:lnTo>
                <a:lnTo>
                  <a:pt x="152" y="324"/>
                </a:lnTo>
                <a:lnTo>
                  <a:pt x="152" y="380"/>
                </a:lnTo>
                <a:close/>
                <a:moveTo>
                  <a:pt x="338" y="380"/>
                </a:moveTo>
                <a:lnTo>
                  <a:pt x="338" y="64"/>
                </a:lnTo>
                <a:lnTo>
                  <a:pt x="260" y="64"/>
                </a:lnTo>
                <a:lnTo>
                  <a:pt x="260" y="0"/>
                </a:lnTo>
                <a:lnTo>
                  <a:pt x="22" y="0"/>
                </a:lnTo>
                <a:lnTo>
                  <a:pt x="22" y="380"/>
                </a:lnTo>
                <a:lnTo>
                  <a:pt x="0" y="380"/>
                </a:lnTo>
                <a:lnTo>
                  <a:pt x="0" y="398"/>
                </a:lnTo>
                <a:lnTo>
                  <a:pt x="360" y="398"/>
                </a:lnTo>
                <a:lnTo>
                  <a:pt x="360" y="380"/>
                </a:lnTo>
                <a:lnTo>
                  <a:pt x="338" y="380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6" name="Freeform 204"/>
          <p:cNvSpPr>
            <a:spLocks noEditPoints="1"/>
          </p:cNvSpPr>
          <p:nvPr/>
        </p:nvSpPr>
        <p:spPr bwMode="auto">
          <a:xfrm>
            <a:off x="4321929" y="5257563"/>
            <a:ext cx="668338" cy="617538"/>
          </a:xfrm>
          <a:custGeom>
            <a:avLst/>
            <a:gdLst>
              <a:gd name="T0" fmla="*/ 141 w 310"/>
              <a:gd name="T1" fmla="*/ 144 h 287"/>
              <a:gd name="T2" fmla="*/ 169 w 310"/>
              <a:gd name="T3" fmla="*/ 144 h 287"/>
              <a:gd name="T4" fmla="*/ 155 w 310"/>
              <a:gd name="T5" fmla="*/ 117 h 287"/>
              <a:gd name="T6" fmla="*/ 155 w 310"/>
              <a:gd name="T7" fmla="*/ 170 h 287"/>
              <a:gd name="T8" fmla="*/ 155 w 310"/>
              <a:gd name="T9" fmla="*/ 117 h 287"/>
              <a:gd name="T10" fmla="*/ 84 w 310"/>
              <a:gd name="T11" fmla="*/ 135 h 287"/>
              <a:gd name="T12" fmla="*/ 71 w 310"/>
              <a:gd name="T13" fmla="*/ 159 h 287"/>
              <a:gd name="T14" fmla="*/ 58 w 310"/>
              <a:gd name="T15" fmla="*/ 172 h 287"/>
              <a:gd name="T16" fmla="*/ 97 w 310"/>
              <a:gd name="T17" fmla="*/ 122 h 287"/>
              <a:gd name="T18" fmla="*/ 58 w 310"/>
              <a:gd name="T19" fmla="*/ 172 h 287"/>
              <a:gd name="T20" fmla="*/ 225 w 310"/>
              <a:gd name="T21" fmla="*/ 240 h 287"/>
              <a:gd name="T22" fmla="*/ 238 w 310"/>
              <a:gd name="T23" fmla="*/ 207 h 287"/>
              <a:gd name="T24" fmla="*/ 251 w 310"/>
              <a:gd name="T25" fmla="*/ 194 h 287"/>
              <a:gd name="T26" fmla="*/ 212 w 310"/>
              <a:gd name="T27" fmla="*/ 253 h 287"/>
              <a:gd name="T28" fmla="*/ 251 w 310"/>
              <a:gd name="T29" fmla="*/ 194 h 287"/>
              <a:gd name="T30" fmla="*/ 225 w 310"/>
              <a:gd name="T31" fmla="*/ 159 h 287"/>
              <a:gd name="T32" fmla="*/ 238 w 310"/>
              <a:gd name="T33" fmla="*/ 135 h 287"/>
              <a:gd name="T34" fmla="*/ 251 w 310"/>
              <a:gd name="T35" fmla="*/ 122 h 287"/>
              <a:gd name="T36" fmla="*/ 212 w 310"/>
              <a:gd name="T37" fmla="*/ 172 h 287"/>
              <a:gd name="T38" fmla="*/ 251 w 310"/>
              <a:gd name="T39" fmla="*/ 122 h 287"/>
              <a:gd name="T40" fmla="*/ 84 w 310"/>
              <a:gd name="T41" fmla="*/ 207 h 287"/>
              <a:gd name="T42" fmla="*/ 71 w 310"/>
              <a:gd name="T43" fmla="*/ 240 h 287"/>
              <a:gd name="T44" fmla="*/ 58 w 310"/>
              <a:gd name="T45" fmla="*/ 253 h 287"/>
              <a:gd name="T46" fmla="*/ 97 w 310"/>
              <a:gd name="T47" fmla="*/ 194 h 287"/>
              <a:gd name="T48" fmla="*/ 58 w 310"/>
              <a:gd name="T49" fmla="*/ 253 h 287"/>
              <a:gd name="T50" fmla="*/ 193 w 310"/>
              <a:gd name="T51" fmla="*/ 274 h 287"/>
              <a:gd name="T52" fmla="*/ 155 w 310"/>
              <a:gd name="T53" fmla="*/ 176 h 287"/>
              <a:gd name="T54" fmla="*/ 116 w 310"/>
              <a:gd name="T55" fmla="*/ 274 h 287"/>
              <a:gd name="T56" fmla="*/ 40 w 310"/>
              <a:gd name="T57" fmla="*/ 99 h 287"/>
              <a:gd name="T58" fmla="*/ 155 w 310"/>
              <a:gd name="T59" fmla="*/ 58 h 287"/>
              <a:gd name="T60" fmla="*/ 270 w 310"/>
              <a:gd name="T61" fmla="*/ 99 h 287"/>
              <a:gd name="T62" fmla="*/ 180 w 310"/>
              <a:gd name="T63" fmla="*/ 274 h 287"/>
              <a:gd name="T64" fmla="*/ 130 w 310"/>
              <a:gd name="T65" fmla="*/ 212 h 287"/>
              <a:gd name="T66" fmla="*/ 180 w 310"/>
              <a:gd name="T67" fmla="*/ 212 h 287"/>
              <a:gd name="T68" fmla="*/ 23 w 310"/>
              <a:gd name="T69" fmla="*/ 86 h 287"/>
              <a:gd name="T70" fmla="*/ 241 w 310"/>
              <a:gd name="T71" fmla="*/ 13 h 287"/>
              <a:gd name="T72" fmla="*/ 203 w 310"/>
              <a:gd name="T73" fmla="*/ 86 h 287"/>
              <a:gd name="T74" fmla="*/ 106 w 310"/>
              <a:gd name="T75" fmla="*/ 86 h 287"/>
              <a:gd name="T76" fmla="*/ 283 w 310"/>
              <a:gd name="T77" fmla="*/ 99 h 287"/>
              <a:gd name="T78" fmla="*/ 248 w 310"/>
              <a:gd name="T79" fmla="*/ 0 h 287"/>
              <a:gd name="T80" fmla="*/ 0 w 310"/>
              <a:gd name="T81" fmla="*/ 99 h 287"/>
              <a:gd name="T82" fmla="*/ 27 w 310"/>
              <a:gd name="T83" fmla="*/ 274 h 287"/>
              <a:gd name="T84" fmla="*/ 16 w 310"/>
              <a:gd name="T85" fmla="*/ 287 h 287"/>
              <a:gd name="T86" fmla="*/ 293 w 310"/>
              <a:gd name="T87" fmla="*/ 274 h 287"/>
              <a:gd name="T88" fmla="*/ 283 w 310"/>
              <a:gd name="T89" fmla="*/ 99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10" h="287">
                <a:moveTo>
                  <a:pt x="155" y="157"/>
                </a:moveTo>
                <a:cubicBezTo>
                  <a:pt x="147" y="157"/>
                  <a:pt x="141" y="151"/>
                  <a:pt x="141" y="144"/>
                </a:cubicBezTo>
                <a:cubicBezTo>
                  <a:pt x="141" y="136"/>
                  <a:pt x="147" y="130"/>
                  <a:pt x="155" y="130"/>
                </a:cubicBezTo>
                <a:cubicBezTo>
                  <a:pt x="162" y="130"/>
                  <a:pt x="169" y="136"/>
                  <a:pt x="169" y="144"/>
                </a:cubicBezTo>
                <a:cubicBezTo>
                  <a:pt x="169" y="151"/>
                  <a:pt x="162" y="157"/>
                  <a:pt x="155" y="157"/>
                </a:cubicBezTo>
                <a:close/>
                <a:moveTo>
                  <a:pt x="155" y="117"/>
                </a:moveTo>
                <a:cubicBezTo>
                  <a:pt x="140" y="117"/>
                  <a:pt x="128" y="129"/>
                  <a:pt x="128" y="144"/>
                </a:cubicBezTo>
                <a:cubicBezTo>
                  <a:pt x="128" y="158"/>
                  <a:pt x="140" y="170"/>
                  <a:pt x="155" y="170"/>
                </a:cubicBezTo>
                <a:cubicBezTo>
                  <a:pt x="170" y="170"/>
                  <a:pt x="182" y="158"/>
                  <a:pt x="182" y="144"/>
                </a:cubicBezTo>
                <a:cubicBezTo>
                  <a:pt x="182" y="129"/>
                  <a:pt x="170" y="117"/>
                  <a:pt x="155" y="117"/>
                </a:cubicBezTo>
                <a:close/>
                <a:moveTo>
                  <a:pt x="71" y="135"/>
                </a:moveTo>
                <a:cubicBezTo>
                  <a:pt x="84" y="135"/>
                  <a:pt x="84" y="135"/>
                  <a:pt x="84" y="135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71" y="159"/>
                  <a:pt x="71" y="159"/>
                  <a:pt x="71" y="159"/>
                </a:cubicBezTo>
                <a:lnTo>
                  <a:pt x="71" y="135"/>
                </a:lnTo>
                <a:close/>
                <a:moveTo>
                  <a:pt x="58" y="172"/>
                </a:moveTo>
                <a:cubicBezTo>
                  <a:pt x="97" y="172"/>
                  <a:pt x="97" y="172"/>
                  <a:pt x="97" y="172"/>
                </a:cubicBezTo>
                <a:cubicBezTo>
                  <a:pt x="97" y="122"/>
                  <a:pt x="97" y="122"/>
                  <a:pt x="97" y="122"/>
                </a:cubicBezTo>
                <a:cubicBezTo>
                  <a:pt x="58" y="122"/>
                  <a:pt x="58" y="122"/>
                  <a:pt x="58" y="122"/>
                </a:cubicBezTo>
                <a:lnTo>
                  <a:pt x="58" y="172"/>
                </a:lnTo>
                <a:close/>
                <a:moveTo>
                  <a:pt x="238" y="240"/>
                </a:moveTo>
                <a:cubicBezTo>
                  <a:pt x="225" y="240"/>
                  <a:pt x="225" y="240"/>
                  <a:pt x="225" y="240"/>
                </a:cubicBezTo>
                <a:cubicBezTo>
                  <a:pt x="225" y="207"/>
                  <a:pt x="225" y="207"/>
                  <a:pt x="225" y="207"/>
                </a:cubicBezTo>
                <a:cubicBezTo>
                  <a:pt x="238" y="207"/>
                  <a:pt x="238" y="207"/>
                  <a:pt x="238" y="207"/>
                </a:cubicBezTo>
                <a:lnTo>
                  <a:pt x="238" y="240"/>
                </a:lnTo>
                <a:close/>
                <a:moveTo>
                  <a:pt x="251" y="194"/>
                </a:moveTo>
                <a:cubicBezTo>
                  <a:pt x="212" y="194"/>
                  <a:pt x="212" y="194"/>
                  <a:pt x="212" y="194"/>
                </a:cubicBezTo>
                <a:cubicBezTo>
                  <a:pt x="212" y="253"/>
                  <a:pt x="212" y="253"/>
                  <a:pt x="212" y="253"/>
                </a:cubicBezTo>
                <a:cubicBezTo>
                  <a:pt x="251" y="253"/>
                  <a:pt x="251" y="253"/>
                  <a:pt x="251" y="253"/>
                </a:cubicBezTo>
                <a:lnTo>
                  <a:pt x="251" y="194"/>
                </a:lnTo>
                <a:close/>
                <a:moveTo>
                  <a:pt x="238" y="159"/>
                </a:moveTo>
                <a:cubicBezTo>
                  <a:pt x="225" y="159"/>
                  <a:pt x="225" y="159"/>
                  <a:pt x="225" y="159"/>
                </a:cubicBezTo>
                <a:cubicBezTo>
                  <a:pt x="225" y="135"/>
                  <a:pt x="225" y="135"/>
                  <a:pt x="225" y="135"/>
                </a:cubicBezTo>
                <a:cubicBezTo>
                  <a:pt x="238" y="135"/>
                  <a:pt x="238" y="135"/>
                  <a:pt x="238" y="135"/>
                </a:cubicBezTo>
                <a:lnTo>
                  <a:pt x="238" y="159"/>
                </a:lnTo>
                <a:close/>
                <a:moveTo>
                  <a:pt x="251" y="122"/>
                </a:moveTo>
                <a:cubicBezTo>
                  <a:pt x="212" y="122"/>
                  <a:pt x="212" y="122"/>
                  <a:pt x="212" y="122"/>
                </a:cubicBezTo>
                <a:cubicBezTo>
                  <a:pt x="212" y="172"/>
                  <a:pt x="212" y="172"/>
                  <a:pt x="212" y="172"/>
                </a:cubicBezTo>
                <a:cubicBezTo>
                  <a:pt x="251" y="172"/>
                  <a:pt x="251" y="172"/>
                  <a:pt x="251" y="172"/>
                </a:cubicBezTo>
                <a:lnTo>
                  <a:pt x="251" y="122"/>
                </a:lnTo>
                <a:close/>
                <a:moveTo>
                  <a:pt x="71" y="207"/>
                </a:moveTo>
                <a:cubicBezTo>
                  <a:pt x="84" y="207"/>
                  <a:pt x="84" y="207"/>
                  <a:pt x="84" y="207"/>
                </a:cubicBezTo>
                <a:cubicBezTo>
                  <a:pt x="84" y="240"/>
                  <a:pt x="84" y="240"/>
                  <a:pt x="84" y="240"/>
                </a:cubicBezTo>
                <a:cubicBezTo>
                  <a:pt x="71" y="240"/>
                  <a:pt x="71" y="240"/>
                  <a:pt x="71" y="240"/>
                </a:cubicBezTo>
                <a:lnTo>
                  <a:pt x="71" y="207"/>
                </a:lnTo>
                <a:close/>
                <a:moveTo>
                  <a:pt x="58" y="253"/>
                </a:moveTo>
                <a:cubicBezTo>
                  <a:pt x="97" y="253"/>
                  <a:pt x="97" y="253"/>
                  <a:pt x="97" y="253"/>
                </a:cubicBezTo>
                <a:cubicBezTo>
                  <a:pt x="97" y="194"/>
                  <a:pt x="97" y="194"/>
                  <a:pt x="97" y="194"/>
                </a:cubicBezTo>
                <a:cubicBezTo>
                  <a:pt x="58" y="194"/>
                  <a:pt x="58" y="194"/>
                  <a:pt x="58" y="194"/>
                </a:cubicBezTo>
                <a:lnTo>
                  <a:pt x="58" y="253"/>
                </a:lnTo>
                <a:close/>
                <a:moveTo>
                  <a:pt x="270" y="274"/>
                </a:moveTo>
                <a:cubicBezTo>
                  <a:pt x="193" y="274"/>
                  <a:pt x="193" y="274"/>
                  <a:pt x="193" y="274"/>
                </a:cubicBezTo>
                <a:cubicBezTo>
                  <a:pt x="193" y="212"/>
                  <a:pt x="193" y="212"/>
                  <a:pt x="193" y="212"/>
                </a:cubicBezTo>
                <a:cubicBezTo>
                  <a:pt x="193" y="193"/>
                  <a:pt x="176" y="176"/>
                  <a:pt x="155" y="176"/>
                </a:cubicBezTo>
                <a:cubicBezTo>
                  <a:pt x="134" y="176"/>
                  <a:pt x="116" y="193"/>
                  <a:pt x="116" y="212"/>
                </a:cubicBezTo>
                <a:cubicBezTo>
                  <a:pt x="116" y="274"/>
                  <a:pt x="116" y="274"/>
                  <a:pt x="116" y="274"/>
                </a:cubicBezTo>
                <a:cubicBezTo>
                  <a:pt x="40" y="274"/>
                  <a:pt x="40" y="274"/>
                  <a:pt x="40" y="274"/>
                </a:cubicBezTo>
                <a:cubicBezTo>
                  <a:pt x="40" y="99"/>
                  <a:pt x="40" y="99"/>
                  <a:pt x="40" y="99"/>
                </a:cubicBezTo>
                <a:cubicBezTo>
                  <a:pt x="111" y="99"/>
                  <a:pt x="111" y="99"/>
                  <a:pt x="111" y="99"/>
                </a:cubicBezTo>
                <a:cubicBezTo>
                  <a:pt x="155" y="58"/>
                  <a:pt x="155" y="58"/>
                  <a:pt x="155" y="58"/>
                </a:cubicBezTo>
                <a:cubicBezTo>
                  <a:pt x="198" y="99"/>
                  <a:pt x="198" y="99"/>
                  <a:pt x="198" y="99"/>
                </a:cubicBezTo>
                <a:cubicBezTo>
                  <a:pt x="270" y="99"/>
                  <a:pt x="270" y="99"/>
                  <a:pt x="270" y="99"/>
                </a:cubicBezTo>
                <a:lnTo>
                  <a:pt x="270" y="274"/>
                </a:lnTo>
                <a:close/>
                <a:moveTo>
                  <a:pt x="180" y="274"/>
                </a:moveTo>
                <a:cubicBezTo>
                  <a:pt x="130" y="274"/>
                  <a:pt x="130" y="274"/>
                  <a:pt x="130" y="274"/>
                </a:cubicBezTo>
                <a:cubicBezTo>
                  <a:pt x="130" y="212"/>
                  <a:pt x="130" y="212"/>
                  <a:pt x="130" y="212"/>
                </a:cubicBezTo>
                <a:cubicBezTo>
                  <a:pt x="130" y="200"/>
                  <a:pt x="141" y="189"/>
                  <a:pt x="155" y="189"/>
                </a:cubicBezTo>
                <a:cubicBezTo>
                  <a:pt x="169" y="189"/>
                  <a:pt x="180" y="200"/>
                  <a:pt x="180" y="212"/>
                </a:cubicBezTo>
                <a:lnTo>
                  <a:pt x="180" y="274"/>
                </a:lnTo>
                <a:close/>
                <a:moveTo>
                  <a:pt x="23" y="86"/>
                </a:moveTo>
                <a:cubicBezTo>
                  <a:pt x="69" y="13"/>
                  <a:pt x="69" y="13"/>
                  <a:pt x="69" y="13"/>
                </a:cubicBezTo>
                <a:cubicBezTo>
                  <a:pt x="241" y="13"/>
                  <a:pt x="241" y="13"/>
                  <a:pt x="241" y="13"/>
                </a:cubicBezTo>
                <a:cubicBezTo>
                  <a:pt x="286" y="86"/>
                  <a:pt x="286" y="86"/>
                  <a:pt x="286" y="86"/>
                </a:cubicBezTo>
                <a:cubicBezTo>
                  <a:pt x="203" y="86"/>
                  <a:pt x="203" y="86"/>
                  <a:pt x="203" y="86"/>
                </a:cubicBezTo>
                <a:cubicBezTo>
                  <a:pt x="155" y="40"/>
                  <a:pt x="155" y="40"/>
                  <a:pt x="155" y="40"/>
                </a:cubicBezTo>
                <a:cubicBezTo>
                  <a:pt x="106" y="86"/>
                  <a:pt x="106" y="86"/>
                  <a:pt x="106" y="86"/>
                </a:cubicBezTo>
                <a:lnTo>
                  <a:pt x="23" y="86"/>
                </a:lnTo>
                <a:close/>
                <a:moveTo>
                  <a:pt x="283" y="99"/>
                </a:moveTo>
                <a:cubicBezTo>
                  <a:pt x="310" y="99"/>
                  <a:pt x="310" y="99"/>
                  <a:pt x="310" y="99"/>
                </a:cubicBezTo>
                <a:cubicBezTo>
                  <a:pt x="248" y="0"/>
                  <a:pt x="248" y="0"/>
                  <a:pt x="248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99"/>
                  <a:pt x="0" y="99"/>
                  <a:pt x="0" y="99"/>
                </a:cubicBezTo>
                <a:cubicBezTo>
                  <a:pt x="27" y="99"/>
                  <a:pt x="27" y="99"/>
                  <a:pt x="27" y="99"/>
                </a:cubicBezTo>
                <a:cubicBezTo>
                  <a:pt x="27" y="274"/>
                  <a:pt x="27" y="274"/>
                  <a:pt x="27" y="274"/>
                </a:cubicBezTo>
                <a:cubicBezTo>
                  <a:pt x="16" y="274"/>
                  <a:pt x="16" y="274"/>
                  <a:pt x="16" y="274"/>
                </a:cubicBezTo>
                <a:cubicBezTo>
                  <a:pt x="16" y="287"/>
                  <a:pt x="16" y="287"/>
                  <a:pt x="16" y="287"/>
                </a:cubicBezTo>
                <a:cubicBezTo>
                  <a:pt x="293" y="287"/>
                  <a:pt x="293" y="287"/>
                  <a:pt x="293" y="287"/>
                </a:cubicBezTo>
                <a:cubicBezTo>
                  <a:pt x="293" y="274"/>
                  <a:pt x="293" y="274"/>
                  <a:pt x="293" y="274"/>
                </a:cubicBezTo>
                <a:cubicBezTo>
                  <a:pt x="283" y="274"/>
                  <a:pt x="283" y="274"/>
                  <a:pt x="283" y="274"/>
                </a:cubicBezTo>
                <a:lnTo>
                  <a:pt x="283" y="99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7" name="Freeform 206"/>
          <p:cNvSpPr>
            <a:spLocks noEditPoints="1"/>
          </p:cNvSpPr>
          <p:nvPr/>
        </p:nvSpPr>
        <p:spPr bwMode="auto">
          <a:xfrm>
            <a:off x="5634791" y="5281376"/>
            <a:ext cx="569913" cy="584200"/>
          </a:xfrm>
          <a:custGeom>
            <a:avLst/>
            <a:gdLst>
              <a:gd name="T0" fmla="*/ 163 w 265"/>
              <a:gd name="T1" fmla="*/ 258 h 271"/>
              <a:gd name="T2" fmla="*/ 199 w 265"/>
              <a:gd name="T3" fmla="*/ 258 h 271"/>
              <a:gd name="T4" fmla="*/ 219 w 265"/>
              <a:gd name="T5" fmla="*/ 237 h 271"/>
              <a:gd name="T6" fmla="*/ 219 w 265"/>
              <a:gd name="T7" fmla="*/ 138 h 271"/>
              <a:gd name="T8" fmla="*/ 236 w 265"/>
              <a:gd name="T9" fmla="*/ 138 h 271"/>
              <a:gd name="T10" fmla="*/ 132 w 265"/>
              <a:gd name="T11" fmla="*/ 20 h 271"/>
              <a:gd name="T12" fmla="*/ 29 w 265"/>
              <a:gd name="T13" fmla="*/ 138 h 271"/>
              <a:gd name="T14" fmla="*/ 46 w 265"/>
              <a:gd name="T15" fmla="*/ 138 h 271"/>
              <a:gd name="T16" fmla="*/ 46 w 265"/>
              <a:gd name="T17" fmla="*/ 258 h 271"/>
              <a:gd name="T18" fmla="*/ 101 w 265"/>
              <a:gd name="T19" fmla="*/ 258 h 271"/>
              <a:gd name="T20" fmla="*/ 101 w 265"/>
              <a:gd name="T21" fmla="*/ 186 h 271"/>
              <a:gd name="T22" fmla="*/ 163 w 265"/>
              <a:gd name="T23" fmla="*/ 186 h 271"/>
              <a:gd name="T24" fmla="*/ 163 w 265"/>
              <a:gd name="T25" fmla="*/ 258 h 271"/>
              <a:gd name="T26" fmla="*/ 199 w 265"/>
              <a:gd name="T27" fmla="*/ 271 h 271"/>
              <a:gd name="T28" fmla="*/ 151 w 265"/>
              <a:gd name="T29" fmla="*/ 271 h 271"/>
              <a:gd name="T30" fmla="*/ 151 w 265"/>
              <a:gd name="T31" fmla="*/ 200 h 271"/>
              <a:gd name="T32" fmla="*/ 114 w 265"/>
              <a:gd name="T33" fmla="*/ 200 h 271"/>
              <a:gd name="T34" fmla="*/ 114 w 265"/>
              <a:gd name="T35" fmla="*/ 271 h 271"/>
              <a:gd name="T36" fmla="*/ 33 w 265"/>
              <a:gd name="T37" fmla="*/ 271 h 271"/>
              <a:gd name="T38" fmla="*/ 33 w 265"/>
              <a:gd name="T39" fmla="*/ 151 h 271"/>
              <a:gd name="T40" fmla="*/ 0 w 265"/>
              <a:gd name="T41" fmla="*/ 151 h 271"/>
              <a:gd name="T42" fmla="*/ 132 w 265"/>
              <a:gd name="T43" fmla="*/ 0 h 271"/>
              <a:gd name="T44" fmla="*/ 265 w 265"/>
              <a:gd name="T45" fmla="*/ 151 h 271"/>
              <a:gd name="T46" fmla="*/ 232 w 265"/>
              <a:gd name="T47" fmla="*/ 151 h 271"/>
              <a:gd name="T48" fmla="*/ 232 w 265"/>
              <a:gd name="T49" fmla="*/ 237 h 271"/>
              <a:gd name="T50" fmla="*/ 199 w 265"/>
              <a:gd name="T51" fmla="*/ 271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65" h="271">
                <a:moveTo>
                  <a:pt x="163" y="258"/>
                </a:moveTo>
                <a:cubicBezTo>
                  <a:pt x="199" y="258"/>
                  <a:pt x="199" y="258"/>
                  <a:pt x="199" y="258"/>
                </a:cubicBezTo>
                <a:cubicBezTo>
                  <a:pt x="210" y="258"/>
                  <a:pt x="219" y="249"/>
                  <a:pt x="219" y="237"/>
                </a:cubicBezTo>
                <a:cubicBezTo>
                  <a:pt x="219" y="138"/>
                  <a:pt x="219" y="138"/>
                  <a:pt x="219" y="138"/>
                </a:cubicBezTo>
                <a:cubicBezTo>
                  <a:pt x="236" y="138"/>
                  <a:pt x="236" y="138"/>
                  <a:pt x="236" y="138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29" y="138"/>
                  <a:pt x="29" y="138"/>
                  <a:pt x="29" y="138"/>
                </a:cubicBezTo>
                <a:cubicBezTo>
                  <a:pt x="46" y="138"/>
                  <a:pt x="46" y="138"/>
                  <a:pt x="46" y="138"/>
                </a:cubicBezTo>
                <a:cubicBezTo>
                  <a:pt x="46" y="258"/>
                  <a:pt x="46" y="258"/>
                  <a:pt x="46" y="258"/>
                </a:cubicBezTo>
                <a:cubicBezTo>
                  <a:pt x="101" y="258"/>
                  <a:pt x="101" y="258"/>
                  <a:pt x="101" y="258"/>
                </a:cubicBezTo>
                <a:cubicBezTo>
                  <a:pt x="101" y="186"/>
                  <a:pt x="101" y="186"/>
                  <a:pt x="101" y="186"/>
                </a:cubicBezTo>
                <a:cubicBezTo>
                  <a:pt x="163" y="186"/>
                  <a:pt x="163" y="186"/>
                  <a:pt x="163" y="186"/>
                </a:cubicBezTo>
                <a:lnTo>
                  <a:pt x="163" y="258"/>
                </a:lnTo>
                <a:close/>
                <a:moveTo>
                  <a:pt x="199" y="271"/>
                </a:moveTo>
                <a:cubicBezTo>
                  <a:pt x="151" y="271"/>
                  <a:pt x="151" y="271"/>
                  <a:pt x="151" y="271"/>
                </a:cubicBezTo>
                <a:cubicBezTo>
                  <a:pt x="151" y="200"/>
                  <a:pt x="151" y="200"/>
                  <a:pt x="151" y="200"/>
                </a:cubicBezTo>
                <a:cubicBezTo>
                  <a:pt x="114" y="200"/>
                  <a:pt x="114" y="200"/>
                  <a:pt x="114" y="200"/>
                </a:cubicBezTo>
                <a:cubicBezTo>
                  <a:pt x="114" y="271"/>
                  <a:pt x="114" y="271"/>
                  <a:pt x="114" y="271"/>
                </a:cubicBezTo>
                <a:cubicBezTo>
                  <a:pt x="33" y="271"/>
                  <a:pt x="33" y="271"/>
                  <a:pt x="33" y="271"/>
                </a:cubicBezTo>
                <a:cubicBezTo>
                  <a:pt x="33" y="151"/>
                  <a:pt x="33" y="151"/>
                  <a:pt x="33" y="151"/>
                </a:cubicBezTo>
                <a:cubicBezTo>
                  <a:pt x="0" y="151"/>
                  <a:pt x="0" y="151"/>
                  <a:pt x="0" y="151"/>
                </a:cubicBezTo>
                <a:cubicBezTo>
                  <a:pt x="132" y="0"/>
                  <a:pt x="132" y="0"/>
                  <a:pt x="132" y="0"/>
                </a:cubicBezTo>
                <a:cubicBezTo>
                  <a:pt x="265" y="151"/>
                  <a:pt x="265" y="151"/>
                  <a:pt x="265" y="151"/>
                </a:cubicBezTo>
                <a:cubicBezTo>
                  <a:pt x="232" y="151"/>
                  <a:pt x="232" y="151"/>
                  <a:pt x="232" y="151"/>
                </a:cubicBezTo>
                <a:cubicBezTo>
                  <a:pt x="232" y="237"/>
                  <a:pt x="232" y="237"/>
                  <a:pt x="232" y="237"/>
                </a:cubicBezTo>
                <a:cubicBezTo>
                  <a:pt x="232" y="256"/>
                  <a:pt x="218" y="271"/>
                  <a:pt x="199" y="271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8" name="Freeform 207"/>
          <p:cNvSpPr>
            <a:spLocks noEditPoints="1"/>
          </p:cNvSpPr>
          <p:nvPr/>
        </p:nvSpPr>
        <p:spPr bwMode="auto">
          <a:xfrm>
            <a:off x="2091491" y="1441213"/>
            <a:ext cx="830263" cy="557213"/>
          </a:xfrm>
          <a:custGeom>
            <a:avLst/>
            <a:gdLst>
              <a:gd name="T0" fmla="*/ 338 w 385"/>
              <a:gd name="T1" fmla="*/ 217 h 259"/>
              <a:gd name="T2" fmla="*/ 334 w 385"/>
              <a:gd name="T3" fmla="*/ 217 h 259"/>
              <a:gd name="T4" fmla="*/ 298 w 385"/>
              <a:gd name="T5" fmla="*/ 187 h 259"/>
              <a:gd name="T6" fmla="*/ 274 w 385"/>
              <a:gd name="T7" fmla="*/ 196 h 259"/>
              <a:gd name="T8" fmla="*/ 274 w 385"/>
              <a:gd name="T9" fmla="*/ 64 h 259"/>
              <a:gd name="T10" fmla="*/ 301 w 385"/>
              <a:gd name="T11" fmla="*/ 64 h 259"/>
              <a:gd name="T12" fmla="*/ 301 w 385"/>
              <a:gd name="T13" fmla="*/ 141 h 259"/>
              <a:gd name="T14" fmla="*/ 372 w 385"/>
              <a:gd name="T15" fmla="*/ 141 h 259"/>
              <a:gd name="T16" fmla="*/ 372 w 385"/>
              <a:gd name="T17" fmla="*/ 183 h 259"/>
              <a:gd name="T18" fmla="*/ 338 w 385"/>
              <a:gd name="T19" fmla="*/ 217 h 259"/>
              <a:gd name="T20" fmla="*/ 298 w 385"/>
              <a:gd name="T21" fmla="*/ 246 h 259"/>
              <a:gd name="T22" fmla="*/ 274 w 385"/>
              <a:gd name="T23" fmla="*/ 222 h 259"/>
              <a:gd name="T24" fmla="*/ 298 w 385"/>
              <a:gd name="T25" fmla="*/ 199 h 259"/>
              <a:gd name="T26" fmla="*/ 322 w 385"/>
              <a:gd name="T27" fmla="*/ 222 h 259"/>
              <a:gd name="T28" fmla="*/ 298 w 385"/>
              <a:gd name="T29" fmla="*/ 246 h 259"/>
              <a:gd name="T30" fmla="*/ 111 w 385"/>
              <a:gd name="T31" fmla="*/ 187 h 259"/>
              <a:gd name="T32" fmla="*/ 74 w 385"/>
              <a:gd name="T33" fmla="*/ 218 h 259"/>
              <a:gd name="T34" fmla="*/ 47 w 385"/>
              <a:gd name="T35" fmla="*/ 218 h 259"/>
              <a:gd name="T36" fmla="*/ 47 w 385"/>
              <a:gd name="T37" fmla="*/ 171 h 259"/>
              <a:gd name="T38" fmla="*/ 261 w 385"/>
              <a:gd name="T39" fmla="*/ 171 h 259"/>
              <a:gd name="T40" fmla="*/ 261 w 385"/>
              <a:gd name="T41" fmla="*/ 216 h 259"/>
              <a:gd name="T42" fmla="*/ 147 w 385"/>
              <a:gd name="T43" fmla="*/ 216 h 259"/>
              <a:gd name="T44" fmla="*/ 111 w 385"/>
              <a:gd name="T45" fmla="*/ 187 h 259"/>
              <a:gd name="T46" fmla="*/ 111 w 385"/>
              <a:gd name="T47" fmla="*/ 246 h 259"/>
              <a:gd name="T48" fmla="*/ 87 w 385"/>
              <a:gd name="T49" fmla="*/ 222 h 259"/>
              <a:gd name="T50" fmla="*/ 111 w 385"/>
              <a:gd name="T51" fmla="*/ 199 h 259"/>
              <a:gd name="T52" fmla="*/ 135 w 385"/>
              <a:gd name="T53" fmla="*/ 222 h 259"/>
              <a:gd name="T54" fmla="*/ 111 w 385"/>
              <a:gd name="T55" fmla="*/ 246 h 259"/>
              <a:gd name="T56" fmla="*/ 12 w 385"/>
              <a:gd name="T57" fmla="*/ 12 h 259"/>
              <a:gd name="T58" fmla="*/ 261 w 385"/>
              <a:gd name="T59" fmla="*/ 12 h 259"/>
              <a:gd name="T60" fmla="*/ 261 w 385"/>
              <a:gd name="T61" fmla="*/ 159 h 259"/>
              <a:gd name="T62" fmla="*/ 12 w 385"/>
              <a:gd name="T63" fmla="*/ 159 h 259"/>
              <a:gd name="T64" fmla="*/ 12 w 385"/>
              <a:gd name="T65" fmla="*/ 12 h 259"/>
              <a:gd name="T66" fmla="*/ 370 w 385"/>
              <a:gd name="T67" fmla="*/ 128 h 259"/>
              <a:gd name="T68" fmla="*/ 313 w 385"/>
              <a:gd name="T69" fmla="*/ 128 h 259"/>
              <a:gd name="T70" fmla="*/ 313 w 385"/>
              <a:gd name="T71" fmla="*/ 64 h 259"/>
              <a:gd name="T72" fmla="*/ 354 w 385"/>
              <a:gd name="T73" fmla="*/ 64 h 259"/>
              <a:gd name="T74" fmla="*/ 370 w 385"/>
              <a:gd name="T75" fmla="*/ 128 h 259"/>
              <a:gd name="T76" fmla="*/ 364 w 385"/>
              <a:gd name="T77" fmla="*/ 52 h 259"/>
              <a:gd name="T78" fmla="*/ 274 w 385"/>
              <a:gd name="T79" fmla="*/ 52 h 259"/>
              <a:gd name="T80" fmla="*/ 274 w 385"/>
              <a:gd name="T81" fmla="*/ 0 h 259"/>
              <a:gd name="T82" fmla="*/ 0 w 385"/>
              <a:gd name="T83" fmla="*/ 0 h 259"/>
              <a:gd name="T84" fmla="*/ 0 w 385"/>
              <a:gd name="T85" fmla="*/ 171 h 259"/>
              <a:gd name="T86" fmla="*/ 35 w 385"/>
              <a:gd name="T87" fmla="*/ 171 h 259"/>
              <a:gd name="T88" fmla="*/ 35 w 385"/>
              <a:gd name="T89" fmla="*/ 230 h 259"/>
              <a:gd name="T90" fmla="*/ 75 w 385"/>
              <a:gd name="T91" fmla="*/ 230 h 259"/>
              <a:gd name="T92" fmla="*/ 111 w 385"/>
              <a:gd name="T93" fmla="*/ 259 h 259"/>
              <a:gd name="T94" fmla="*/ 147 w 385"/>
              <a:gd name="T95" fmla="*/ 229 h 259"/>
              <a:gd name="T96" fmla="*/ 262 w 385"/>
              <a:gd name="T97" fmla="*/ 229 h 259"/>
              <a:gd name="T98" fmla="*/ 298 w 385"/>
              <a:gd name="T99" fmla="*/ 259 h 259"/>
              <a:gd name="T100" fmla="*/ 334 w 385"/>
              <a:gd name="T101" fmla="*/ 229 h 259"/>
              <a:gd name="T102" fmla="*/ 338 w 385"/>
              <a:gd name="T103" fmla="*/ 229 h 259"/>
              <a:gd name="T104" fmla="*/ 385 w 385"/>
              <a:gd name="T105" fmla="*/ 183 h 259"/>
              <a:gd name="T106" fmla="*/ 385 w 385"/>
              <a:gd name="T107" fmla="*/ 134 h 259"/>
              <a:gd name="T108" fmla="*/ 364 w 385"/>
              <a:gd name="T109" fmla="*/ 52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85" h="259">
                <a:moveTo>
                  <a:pt x="338" y="217"/>
                </a:moveTo>
                <a:cubicBezTo>
                  <a:pt x="334" y="217"/>
                  <a:pt x="334" y="217"/>
                  <a:pt x="334" y="217"/>
                </a:cubicBezTo>
                <a:cubicBezTo>
                  <a:pt x="331" y="200"/>
                  <a:pt x="316" y="187"/>
                  <a:pt x="298" y="187"/>
                </a:cubicBezTo>
                <a:cubicBezTo>
                  <a:pt x="289" y="187"/>
                  <a:pt x="280" y="190"/>
                  <a:pt x="274" y="196"/>
                </a:cubicBezTo>
                <a:cubicBezTo>
                  <a:pt x="274" y="64"/>
                  <a:pt x="274" y="64"/>
                  <a:pt x="274" y="64"/>
                </a:cubicBezTo>
                <a:cubicBezTo>
                  <a:pt x="301" y="64"/>
                  <a:pt x="301" y="64"/>
                  <a:pt x="301" y="64"/>
                </a:cubicBezTo>
                <a:cubicBezTo>
                  <a:pt x="301" y="141"/>
                  <a:pt x="301" y="141"/>
                  <a:pt x="301" y="141"/>
                </a:cubicBezTo>
                <a:cubicBezTo>
                  <a:pt x="372" y="141"/>
                  <a:pt x="372" y="141"/>
                  <a:pt x="372" y="141"/>
                </a:cubicBezTo>
                <a:cubicBezTo>
                  <a:pt x="372" y="183"/>
                  <a:pt x="372" y="183"/>
                  <a:pt x="372" y="183"/>
                </a:cubicBezTo>
                <a:cubicBezTo>
                  <a:pt x="372" y="201"/>
                  <a:pt x="357" y="217"/>
                  <a:pt x="338" y="217"/>
                </a:cubicBezTo>
                <a:close/>
                <a:moveTo>
                  <a:pt x="298" y="246"/>
                </a:moveTo>
                <a:cubicBezTo>
                  <a:pt x="285" y="246"/>
                  <a:pt x="274" y="235"/>
                  <a:pt x="274" y="222"/>
                </a:cubicBezTo>
                <a:cubicBezTo>
                  <a:pt x="274" y="209"/>
                  <a:pt x="285" y="199"/>
                  <a:pt x="298" y="199"/>
                </a:cubicBezTo>
                <a:cubicBezTo>
                  <a:pt x="311" y="199"/>
                  <a:pt x="322" y="209"/>
                  <a:pt x="322" y="222"/>
                </a:cubicBezTo>
                <a:cubicBezTo>
                  <a:pt x="322" y="235"/>
                  <a:pt x="311" y="246"/>
                  <a:pt x="298" y="246"/>
                </a:cubicBezTo>
                <a:close/>
                <a:moveTo>
                  <a:pt x="111" y="187"/>
                </a:moveTo>
                <a:cubicBezTo>
                  <a:pt x="92" y="187"/>
                  <a:pt x="77" y="200"/>
                  <a:pt x="74" y="218"/>
                </a:cubicBezTo>
                <a:cubicBezTo>
                  <a:pt x="47" y="218"/>
                  <a:pt x="47" y="218"/>
                  <a:pt x="47" y="218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261" y="171"/>
                  <a:pt x="261" y="171"/>
                  <a:pt x="261" y="171"/>
                </a:cubicBezTo>
                <a:cubicBezTo>
                  <a:pt x="261" y="216"/>
                  <a:pt x="261" y="216"/>
                  <a:pt x="261" y="216"/>
                </a:cubicBezTo>
                <a:cubicBezTo>
                  <a:pt x="147" y="216"/>
                  <a:pt x="147" y="216"/>
                  <a:pt x="147" y="216"/>
                </a:cubicBezTo>
                <a:cubicBezTo>
                  <a:pt x="144" y="199"/>
                  <a:pt x="129" y="187"/>
                  <a:pt x="111" y="187"/>
                </a:cubicBezTo>
                <a:close/>
                <a:moveTo>
                  <a:pt x="111" y="246"/>
                </a:moveTo>
                <a:cubicBezTo>
                  <a:pt x="97" y="246"/>
                  <a:pt x="87" y="235"/>
                  <a:pt x="87" y="222"/>
                </a:cubicBezTo>
                <a:cubicBezTo>
                  <a:pt x="87" y="209"/>
                  <a:pt x="97" y="199"/>
                  <a:pt x="111" y="199"/>
                </a:cubicBezTo>
                <a:cubicBezTo>
                  <a:pt x="124" y="199"/>
                  <a:pt x="135" y="209"/>
                  <a:pt x="135" y="222"/>
                </a:cubicBezTo>
                <a:cubicBezTo>
                  <a:pt x="135" y="235"/>
                  <a:pt x="124" y="246"/>
                  <a:pt x="111" y="246"/>
                </a:cubicBezTo>
                <a:close/>
                <a:moveTo>
                  <a:pt x="12" y="12"/>
                </a:moveTo>
                <a:cubicBezTo>
                  <a:pt x="261" y="12"/>
                  <a:pt x="261" y="12"/>
                  <a:pt x="261" y="12"/>
                </a:cubicBezTo>
                <a:cubicBezTo>
                  <a:pt x="261" y="159"/>
                  <a:pt x="261" y="159"/>
                  <a:pt x="261" y="159"/>
                </a:cubicBezTo>
                <a:cubicBezTo>
                  <a:pt x="12" y="159"/>
                  <a:pt x="12" y="159"/>
                  <a:pt x="12" y="159"/>
                </a:cubicBezTo>
                <a:lnTo>
                  <a:pt x="12" y="12"/>
                </a:lnTo>
                <a:close/>
                <a:moveTo>
                  <a:pt x="370" y="128"/>
                </a:moveTo>
                <a:cubicBezTo>
                  <a:pt x="313" y="128"/>
                  <a:pt x="313" y="128"/>
                  <a:pt x="313" y="128"/>
                </a:cubicBezTo>
                <a:cubicBezTo>
                  <a:pt x="313" y="64"/>
                  <a:pt x="313" y="64"/>
                  <a:pt x="313" y="64"/>
                </a:cubicBezTo>
                <a:cubicBezTo>
                  <a:pt x="354" y="64"/>
                  <a:pt x="354" y="64"/>
                  <a:pt x="354" y="64"/>
                </a:cubicBezTo>
                <a:lnTo>
                  <a:pt x="370" y="128"/>
                </a:lnTo>
                <a:close/>
                <a:moveTo>
                  <a:pt x="364" y="52"/>
                </a:moveTo>
                <a:cubicBezTo>
                  <a:pt x="274" y="52"/>
                  <a:pt x="274" y="52"/>
                  <a:pt x="274" y="52"/>
                </a:cubicBezTo>
                <a:cubicBezTo>
                  <a:pt x="274" y="0"/>
                  <a:pt x="274" y="0"/>
                  <a:pt x="27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1"/>
                  <a:pt x="0" y="171"/>
                  <a:pt x="0" y="171"/>
                </a:cubicBezTo>
                <a:cubicBezTo>
                  <a:pt x="35" y="171"/>
                  <a:pt x="35" y="171"/>
                  <a:pt x="35" y="171"/>
                </a:cubicBezTo>
                <a:cubicBezTo>
                  <a:pt x="35" y="230"/>
                  <a:pt x="35" y="230"/>
                  <a:pt x="35" y="230"/>
                </a:cubicBezTo>
                <a:cubicBezTo>
                  <a:pt x="75" y="230"/>
                  <a:pt x="75" y="230"/>
                  <a:pt x="75" y="230"/>
                </a:cubicBezTo>
                <a:cubicBezTo>
                  <a:pt x="79" y="246"/>
                  <a:pt x="93" y="259"/>
                  <a:pt x="111" y="259"/>
                </a:cubicBezTo>
                <a:cubicBezTo>
                  <a:pt x="129" y="259"/>
                  <a:pt x="144" y="246"/>
                  <a:pt x="147" y="229"/>
                </a:cubicBezTo>
                <a:cubicBezTo>
                  <a:pt x="262" y="229"/>
                  <a:pt x="262" y="229"/>
                  <a:pt x="262" y="229"/>
                </a:cubicBezTo>
                <a:cubicBezTo>
                  <a:pt x="265" y="246"/>
                  <a:pt x="280" y="259"/>
                  <a:pt x="298" y="259"/>
                </a:cubicBezTo>
                <a:cubicBezTo>
                  <a:pt x="316" y="259"/>
                  <a:pt x="331" y="246"/>
                  <a:pt x="334" y="229"/>
                </a:cubicBezTo>
                <a:cubicBezTo>
                  <a:pt x="338" y="229"/>
                  <a:pt x="338" y="229"/>
                  <a:pt x="338" y="229"/>
                </a:cubicBezTo>
                <a:cubicBezTo>
                  <a:pt x="364" y="229"/>
                  <a:pt x="385" y="208"/>
                  <a:pt x="385" y="183"/>
                </a:cubicBezTo>
                <a:cubicBezTo>
                  <a:pt x="385" y="134"/>
                  <a:pt x="385" y="134"/>
                  <a:pt x="385" y="134"/>
                </a:cubicBezTo>
                <a:lnTo>
                  <a:pt x="364" y="52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9" name="Freeform 208"/>
          <p:cNvSpPr>
            <a:spLocks noEditPoints="1"/>
          </p:cNvSpPr>
          <p:nvPr/>
        </p:nvSpPr>
        <p:spPr bwMode="auto">
          <a:xfrm>
            <a:off x="9130466" y="2481026"/>
            <a:ext cx="630238" cy="631825"/>
          </a:xfrm>
          <a:custGeom>
            <a:avLst/>
            <a:gdLst>
              <a:gd name="T0" fmla="*/ 12 w 293"/>
              <a:gd name="T1" fmla="*/ 147 h 293"/>
              <a:gd name="T2" fmla="*/ 46 w 293"/>
              <a:gd name="T3" fmla="*/ 58 h 293"/>
              <a:gd name="T4" fmla="*/ 238 w 293"/>
              <a:gd name="T5" fmla="*/ 244 h 293"/>
              <a:gd name="T6" fmla="*/ 146 w 293"/>
              <a:gd name="T7" fmla="*/ 280 h 293"/>
              <a:gd name="T8" fmla="*/ 12 w 293"/>
              <a:gd name="T9" fmla="*/ 147 h 293"/>
              <a:gd name="T10" fmla="*/ 280 w 293"/>
              <a:gd name="T11" fmla="*/ 147 h 293"/>
              <a:gd name="T12" fmla="*/ 247 w 293"/>
              <a:gd name="T13" fmla="*/ 235 h 293"/>
              <a:gd name="T14" fmla="*/ 54 w 293"/>
              <a:gd name="T15" fmla="*/ 50 h 293"/>
              <a:gd name="T16" fmla="*/ 146 w 293"/>
              <a:gd name="T17" fmla="*/ 13 h 293"/>
              <a:gd name="T18" fmla="*/ 280 w 293"/>
              <a:gd name="T19" fmla="*/ 147 h 293"/>
              <a:gd name="T20" fmla="*/ 146 w 293"/>
              <a:gd name="T21" fmla="*/ 0 h 293"/>
              <a:gd name="T22" fmla="*/ 0 w 293"/>
              <a:gd name="T23" fmla="*/ 147 h 293"/>
              <a:gd name="T24" fmla="*/ 146 w 293"/>
              <a:gd name="T25" fmla="*/ 293 h 293"/>
              <a:gd name="T26" fmla="*/ 293 w 293"/>
              <a:gd name="T27" fmla="*/ 147 h 293"/>
              <a:gd name="T28" fmla="*/ 146 w 293"/>
              <a:gd name="T29" fmla="*/ 0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93" h="293">
                <a:moveTo>
                  <a:pt x="12" y="147"/>
                </a:moveTo>
                <a:cubicBezTo>
                  <a:pt x="12" y="113"/>
                  <a:pt x="25" y="82"/>
                  <a:pt x="46" y="58"/>
                </a:cubicBezTo>
                <a:cubicBezTo>
                  <a:pt x="238" y="244"/>
                  <a:pt x="238" y="244"/>
                  <a:pt x="238" y="244"/>
                </a:cubicBezTo>
                <a:cubicBezTo>
                  <a:pt x="214" y="267"/>
                  <a:pt x="182" y="280"/>
                  <a:pt x="146" y="280"/>
                </a:cubicBezTo>
                <a:cubicBezTo>
                  <a:pt x="73" y="280"/>
                  <a:pt x="12" y="221"/>
                  <a:pt x="12" y="147"/>
                </a:cubicBezTo>
                <a:close/>
                <a:moveTo>
                  <a:pt x="280" y="147"/>
                </a:moveTo>
                <a:cubicBezTo>
                  <a:pt x="280" y="180"/>
                  <a:pt x="268" y="211"/>
                  <a:pt x="247" y="235"/>
                </a:cubicBezTo>
                <a:cubicBezTo>
                  <a:pt x="54" y="50"/>
                  <a:pt x="54" y="50"/>
                  <a:pt x="54" y="50"/>
                </a:cubicBezTo>
                <a:cubicBezTo>
                  <a:pt x="78" y="27"/>
                  <a:pt x="111" y="13"/>
                  <a:pt x="146" y="13"/>
                </a:cubicBezTo>
                <a:cubicBezTo>
                  <a:pt x="220" y="13"/>
                  <a:pt x="280" y="73"/>
                  <a:pt x="280" y="147"/>
                </a:cubicBezTo>
                <a:close/>
                <a:moveTo>
                  <a:pt x="146" y="0"/>
                </a:moveTo>
                <a:cubicBezTo>
                  <a:pt x="66" y="0"/>
                  <a:pt x="0" y="66"/>
                  <a:pt x="0" y="147"/>
                </a:cubicBezTo>
                <a:cubicBezTo>
                  <a:pt x="0" y="228"/>
                  <a:pt x="66" y="293"/>
                  <a:pt x="146" y="293"/>
                </a:cubicBezTo>
                <a:cubicBezTo>
                  <a:pt x="227" y="293"/>
                  <a:pt x="293" y="228"/>
                  <a:pt x="293" y="147"/>
                </a:cubicBezTo>
                <a:cubicBezTo>
                  <a:pt x="293" y="66"/>
                  <a:pt x="227" y="0"/>
                  <a:pt x="146" y="0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0" name="Freeform 209"/>
          <p:cNvSpPr>
            <a:spLocks noEditPoints="1"/>
          </p:cNvSpPr>
          <p:nvPr/>
        </p:nvSpPr>
        <p:spPr bwMode="auto">
          <a:xfrm>
            <a:off x="10392529" y="2455626"/>
            <a:ext cx="657225" cy="546100"/>
          </a:xfrm>
          <a:custGeom>
            <a:avLst/>
            <a:gdLst>
              <a:gd name="T0" fmla="*/ 142 w 305"/>
              <a:gd name="T1" fmla="*/ 175 h 253"/>
              <a:gd name="T2" fmla="*/ 162 w 305"/>
              <a:gd name="T3" fmla="*/ 175 h 253"/>
              <a:gd name="T4" fmla="*/ 167 w 305"/>
              <a:gd name="T5" fmla="*/ 80 h 253"/>
              <a:gd name="T6" fmla="*/ 137 w 305"/>
              <a:gd name="T7" fmla="*/ 80 h 253"/>
              <a:gd name="T8" fmla="*/ 142 w 305"/>
              <a:gd name="T9" fmla="*/ 175 h 253"/>
              <a:gd name="T10" fmla="*/ 139 w 305"/>
              <a:gd name="T11" fmla="*/ 218 h 253"/>
              <a:gd name="T12" fmla="*/ 166 w 305"/>
              <a:gd name="T13" fmla="*/ 218 h 253"/>
              <a:gd name="T14" fmla="*/ 166 w 305"/>
              <a:gd name="T15" fmla="*/ 192 h 253"/>
              <a:gd name="T16" fmla="*/ 139 w 305"/>
              <a:gd name="T17" fmla="*/ 192 h 253"/>
              <a:gd name="T18" fmla="*/ 139 w 305"/>
              <a:gd name="T19" fmla="*/ 218 h 253"/>
              <a:gd name="T20" fmla="*/ 287 w 305"/>
              <a:gd name="T21" fmla="*/ 228 h 253"/>
              <a:gd name="T22" fmla="*/ 257 w 305"/>
              <a:gd name="T23" fmla="*/ 241 h 253"/>
              <a:gd name="T24" fmla="*/ 47 w 305"/>
              <a:gd name="T25" fmla="*/ 241 h 253"/>
              <a:gd name="T26" fmla="*/ 18 w 305"/>
              <a:gd name="T27" fmla="*/ 228 h 253"/>
              <a:gd name="T28" fmla="*/ 23 w 305"/>
              <a:gd name="T29" fmla="*/ 196 h 253"/>
              <a:gd name="T30" fmla="*/ 126 w 305"/>
              <a:gd name="T31" fmla="*/ 33 h 253"/>
              <a:gd name="T32" fmla="*/ 155 w 305"/>
              <a:gd name="T33" fmla="*/ 13 h 253"/>
              <a:gd name="T34" fmla="*/ 183 w 305"/>
              <a:gd name="T35" fmla="*/ 33 h 253"/>
              <a:gd name="T36" fmla="*/ 282 w 305"/>
              <a:gd name="T37" fmla="*/ 196 h 253"/>
              <a:gd name="T38" fmla="*/ 287 w 305"/>
              <a:gd name="T39" fmla="*/ 228 h 253"/>
              <a:gd name="T40" fmla="*/ 293 w 305"/>
              <a:gd name="T41" fmla="*/ 189 h 253"/>
              <a:gd name="T42" fmla="*/ 194 w 305"/>
              <a:gd name="T43" fmla="*/ 26 h 253"/>
              <a:gd name="T44" fmla="*/ 155 w 305"/>
              <a:gd name="T45" fmla="*/ 0 h 253"/>
              <a:gd name="T46" fmla="*/ 115 w 305"/>
              <a:gd name="T47" fmla="*/ 26 h 253"/>
              <a:gd name="T48" fmla="*/ 12 w 305"/>
              <a:gd name="T49" fmla="*/ 189 h 253"/>
              <a:gd name="T50" fmla="*/ 6 w 305"/>
              <a:gd name="T51" fmla="*/ 235 h 253"/>
              <a:gd name="T52" fmla="*/ 47 w 305"/>
              <a:gd name="T53" fmla="*/ 253 h 253"/>
              <a:gd name="T54" fmla="*/ 257 w 305"/>
              <a:gd name="T55" fmla="*/ 253 h 253"/>
              <a:gd name="T56" fmla="*/ 298 w 305"/>
              <a:gd name="T57" fmla="*/ 234 h 253"/>
              <a:gd name="T58" fmla="*/ 293 w 305"/>
              <a:gd name="T59" fmla="*/ 189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05" h="253">
                <a:moveTo>
                  <a:pt x="142" y="175"/>
                </a:moveTo>
                <a:cubicBezTo>
                  <a:pt x="162" y="175"/>
                  <a:pt x="162" y="175"/>
                  <a:pt x="162" y="175"/>
                </a:cubicBezTo>
                <a:cubicBezTo>
                  <a:pt x="167" y="80"/>
                  <a:pt x="167" y="80"/>
                  <a:pt x="167" y="80"/>
                </a:cubicBezTo>
                <a:cubicBezTo>
                  <a:pt x="137" y="80"/>
                  <a:pt x="137" y="80"/>
                  <a:pt x="137" y="80"/>
                </a:cubicBezTo>
                <a:lnTo>
                  <a:pt x="142" y="175"/>
                </a:lnTo>
                <a:close/>
                <a:moveTo>
                  <a:pt x="139" y="218"/>
                </a:moveTo>
                <a:cubicBezTo>
                  <a:pt x="166" y="218"/>
                  <a:pt x="166" y="218"/>
                  <a:pt x="166" y="218"/>
                </a:cubicBezTo>
                <a:cubicBezTo>
                  <a:pt x="166" y="192"/>
                  <a:pt x="166" y="192"/>
                  <a:pt x="166" y="192"/>
                </a:cubicBezTo>
                <a:cubicBezTo>
                  <a:pt x="139" y="192"/>
                  <a:pt x="139" y="192"/>
                  <a:pt x="139" y="192"/>
                </a:cubicBezTo>
                <a:lnTo>
                  <a:pt x="139" y="218"/>
                </a:lnTo>
                <a:close/>
                <a:moveTo>
                  <a:pt x="287" y="228"/>
                </a:moveTo>
                <a:cubicBezTo>
                  <a:pt x="282" y="236"/>
                  <a:pt x="272" y="241"/>
                  <a:pt x="257" y="241"/>
                </a:cubicBezTo>
                <a:cubicBezTo>
                  <a:pt x="47" y="241"/>
                  <a:pt x="47" y="241"/>
                  <a:pt x="47" y="241"/>
                </a:cubicBezTo>
                <a:cubicBezTo>
                  <a:pt x="33" y="241"/>
                  <a:pt x="22" y="236"/>
                  <a:pt x="18" y="228"/>
                </a:cubicBezTo>
                <a:cubicBezTo>
                  <a:pt x="13" y="220"/>
                  <a:pt x="15" y="209"/>
                  <a:pt x="23" y="196"/>
                </a:cubicBezTo>
                <a:cubicBezTo>
                  <a:pt x="126" y="33"/>
                  <a:pt x="126" y="33"/>
                  <a:pt x="126" y="33"/>
                </a:cubicBezTo>
                <a:cubicBezTo>
                  <a:pt x="134" y="20"/>
                  <a:pt x="144" y="13"/>
                  <a:pt x="155" y="13"/>
                </a:cubicBezTo>
                <a:cubicBezTo>
                  <a:pt x="165" y="13"/>
                  <a:pt x="175" y="20"/>
                  <a:pt x="183" y="33"/>
                </a:cubicBezTo>
                <a:cubicBezTo>
                  <a:pt x="282" y="196"/>
                  <a:pt x="282" y="196"/>
                  <a:pt x="282" y="196"/>
                </a:cubicBezTo>
                <a:cubicBezTo>
                  <a:pt x="290" y="208"/>
                  <a:pt x="291" y="220"/>
                  <a:pt x="287" y="228"/>
                </a:cubicBezTo>
                <a:close/>
                <a:moveTo>
                  <a:pt x="293" y="189"/>
                </a:moveTo>
                <a:cubicBezTo>
                  <a:pt x="194" y="26"/>
                  <a:pt x="194" y="26"/>
                  <a:pt x="194" y="26"/>
                </a:cubicBezTo>
                <a:cubicBezTo>
                  <a:pt x="184" y="10"/>
                  <a:pt x="170" y="0"/>
                  <a:pt x="155" y="0"/>
                </a:cubicBezTo>
                <a:cubicBezTo>
                  <a:pt x="140" y="0"/>
                  <a:pt x="126" y="9"/>
                  <a:pt x="115" y="26"/>
                </a:cubicBezTo>
                <a:cubicBezTo>
                  <a:pt x="12" y="189"/>
                  <a:pt x="12" y="189"/>
                  <a:pt x="12" y="189"/>
                </a:cubicBezTo>
                <a:cubicBezTo>
                  <a:pt x="2" y="206"/>
                  <a:pt x="0" y="222"/>
                  <a:pt x="6" y="235"/>
                </a:cubicBezTo>
                <a:cubicBezTo>
                  <a:pt x="13" y="247"/>
                  <a:pt x="28" y="253"/>
                  <a:pt x="47" y="253"/>
                </a:cubicBezTo>
                <a:cubicBezTo>
                  <a:pt x="257" y="253"/>
                  <a:pt x="257" y="253"/>
                  <a:pt x="257" y="253"/>
                </a:cubicBezTo>
                <a:cubicBezTo>
                  <a:pt x="277" y="253"/>
                  <a:pt x="291" y="247"/>
                  <a:pt x="298" y="234"/>
                </a:cubicBezTo>
                <a:cubicBezTo>
                  <a:pt x="305" y="222"/>
                  <a:pt x="303" y="206"/>
                  <a:pt x="293" y="189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1" name="Freeform 210"/>
          <p:cNvSpPr>
            <a:spLocks noEditPoints="1"/>
          </p:cNvSpPr>
          <p:nvPr/>
        </p:nvSpPr>
        <p:spPr bwMode="auto">
          <a:xfrm>
            <a:off x="5152191" y="3932001"/>
            <a:ext cx="433388" cy="604838"/>
          </a:xfrm>
          <a:custGeom>
            <a:avLst/>
            <a:gdLst>
              <a:gd name="T0" fmla="*/ 138 w 201"/>
              <a:gd name="T1" fmla="*/ 65 h 281"/>
              <a:gd name="T2" fmla="*/ 72 w 201"/>
              <a:gd name="T3" fmla="*/ 103 h 281"/>
              <a:gd name="T4" fmla="*/ 61 w 201"/>
              <a:gd name="T5" fmla="*/ 110 h 281"/>
              <a:gd name="T6" fmla="*/ 97 w 201"/>
              <a:gd name="T7" fmla="*/ 154 h 281"/>
              <a:gd name="T8" fmla="*/ 103 w 201"/>
              <a:gd name="T9" fmla="*/ 151 h 281"/>
              <a:gd name="T10" fmla="*/ 147 w 201"/>
              <a:gd name="T11" fmla="*/ 63 h 281"/>
              <a:gd name="T12" fmla="*/ 60 w 201"/>
              <a:gd name="T13" fmla="*/ 223 h 281"/>
              <a:gd name="T14" fmla="*/ 61 w 201"/>
              <a:gd name="T15" fmla="*/ 235 h 281"/>
              <a:gd name="T16" fmla="*/ 147 w 201"/>
              <a:gd name="T17" fmla="*/ 213 h 281"/>
              <a:gd name="T18" fmla="*/ 143 w 201"/>
              <a:gd name="T19" fmla="*/ 201 h 281"/>
              <a:gd name="T20" fmla="*/ 81 w 201"/>
              <a:gd name="T21" fmla="*/ 261 h 281"/>
              <a:gd name="T22" fmla="*/ 100 w 201"/>
              <a:gd name="T23" fmla="*/ 269 h 281"/>
              <a:gd name="T24" fmla="*/ 60 w 201"/>
              <a:gd name="T25" fmla="*/ 253 h 281"/>
              <a:gd name="T26" fmla="*/ 61 w 201"/>
              <a:gd name="T27" fmla="*/ 266 h 281"/>
              <a:gd name="T28" fmla="*/ 69 w 201"/>
              <a:gd name="T29" fmla="*/ 265 h 281"/>
              <a:gd name="T30" fmla="*/ 100 w 201"/>
              <a:gd name="T31" fmla="*/ 281 h 281"/>
              <a:gd name="T32" fmla="*/ 136 w 201"/>
              <a:gd name="T33" fmla="*/ 247 h 281"/>
              <a:gd name="T34" fmla="*/ 151 w 201"/>
              <a:gd name="T35" fmla="*/ 237 h 281"/>
              <a:gd name="T36" fmla="*/ 187 w 201"/>
              <a:gd name="T37" fmla="*/ 92 h 281"/>
              <a:gd name="T38" fmla="*/ 139 w 201"/>
              <a:gd name="T39" fmla="*/ 171 h 281"/>
              <a:gd name="T40" fmla="*/ 41 w 201"/>
              <a:gd name="T41" fmla="*/ 148 h 281"/>
              <a:gd name="T42" fmla="*/ 34 w 201"/>
              <a:gd name="T43" fmla="*/ 40 h 281"/>
              <a:gd name="T44" fmla="*/ 167 w 201"/>
              <a:gd name="T45" fmla="*/ 40 h 281"/>
              <a:gd name="T46" fmla="*/ 177 w 201"/>
              <a:gd name="T47" fmla="*/ 32 h 281"/>
              <a:gd name="T48" fmla="*/ 24 w 201"/>
              <a:gd name="T49" fmla="*/ 32 h 281"/>
              <a:gd name="T50" fmla="*/ 33 w 201"/>
              <a:gd name="T51" fmla="*/ 157 h 281"/>
              <a:gd name="T52" fmla="*/ 55 w 201"/>
              <a:gd name="T53" fmla="*/ 198 h 281"/>
              <a:gd name="T54" fmla="*/ 61 w 201"/>
              <a:gd name="T55" fmla="*/ 204 h 281"/>
              <a:gd name="T56" fmla="*/ 145 w 201"/>
              <a:gd name="T57" fmla="*/ 182 h 281"/>
              <a:gd name="T58" fmla="*/ 148 w 201"/>
              <a:gd name="T59" fmla="*/ 181 h 281"/>
              <a:gd name="T60" fmla="*/ 151 w 201"/>
              <a:gd name="T61" fmla="*/ 177 h 281"/>
              <a:gd name="T62" fmla="*/ 200 w 201"/>
              <a:gd name="T63" fmla="*/ 92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1" h="281">
                <a:moveTo>
                  <a:pt x="147" y="63"/>
                </a:moveTo>
                <a:cubicBezTo>
                  <a:pt x="144" y="61"/>
                  <a:pt x="139" y="62"/>
                  <a:pt x="138" y="65"/>
                </a:cubicBezTo>
                <a:cubicBezTo>
                  <a:pt x="97" y="136"/>
                  <a:pt x="97" y="136"/>
                  <a:pt x="97" y="136"/>
                </a:cubicBezTo>
                <a:cubicBezTo>
                  <a:pt x="72" y="103"/>
                  <a:pt x="72" y="103"/>
                  <a:pt x="72" y="103"/>
                </a:cubicBezTo>
                <a:cubicBezTo>
                  <a:pt x="70" y="100"/>
                  <a:pt x="66" y="99"/>
                  <a:pt x="63" y="102"/>
                </a:cubicBezTo>
                <a:cubicBezTo>
                  <a:pt x="60" y="103"/>
                  <a:pt x="60" y="107"/>
                  <a:pt x="61" y="110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93" y="153"/>
                  <a:pt x="95" y="154"/>
                  <a:pt x="97" y="154"/>
                </a:cubicBezTo>
                <a:cubicBezTo>
                  <a:pt x="97" y="154"/>
                  <a:pt x="97" y="154"/>
                  <a:pt x="98" y="154"/>
                </a:cubicBezTo>
                <a:cubicBezTo>
                  <a:pt x="100" y="154"/>
                  <a:pt x="102" y="153"/>
                  <a:pt x="103" y="151"/>
                </a:cubicBezTo>
                <a:cubicBezTo>
                  <a:pt x="149" y="71"/>
                  <a:pt x="149" y="71"/>
                  <a:pt x="149" y="71"/>
                </a:cubicBezTo>
                <a:cubicBezTo>
                  <a:pt x="151" y="68"/>
                  <a:pt x="150" y="64"/>
                  <a:pt x="147" y="63"/>
                </a:cubicBezTo>
                <a:close/>
                <a:moveTo>
                  <a:pt x="143" y="201"/>
                </a:moveTo>
                <a:cubicBezTo>
                  <a:pt x="60" y="223"/>
                  <a:pt x="60" y="223"/>
                  <a:pt x="60" y="223"/>
                </a:cubicBezTo>
                <a:cubicBezTo>
                  <a:pt x="56" y="223"/>
                  <a:pt x="54" y="227"/>
                  <a:pt x="55" y="230"/>
                </a:cubicBezTo>
                <a:cubicBezTo>
                  <a:pt x="55" y="233"/>
                  <a:pt x="58" y="235"/>
                  <a:pt x="61" y="235"/>
                </a:cubicBezTo>
                <a:cubicBezTo>
                  <a:pt x="62" y="235"/>
                  <a:pt x="62" y="235"/>
                  <a:pt x="63" y="235"/>
                </a:cubicBezTo>
                <a:cubicBezTo>
                  <a:pt x="147" y="213"/>
                  <a:pt x="147" y="213"/>
                  <a:pt x="147" y="213"/>
                </a:cubicBezTo>
                <a:cubicBezTo>
                  <a:pt x="150" y="213"/>
                  <a:pt x="152" y="209"/>
                  <a:pt x="151" y="206"/>
                </a:cubicBezTo>
                <a:cubicBezTo>
                  <a:pt x="150" y="202"/>
                  <a:pt x="147" y="200"/>
                  <a:pt x="143" y="201"/>
                </a:cubicBezTo>
                <a:close/>
                <a:moveTo>
                  <a:pt x="100" y="269"/>
                </a:moveTo>
                <a:cubicBezTo>
                  <a:pt x="93" y="269"/>
                  <a:pt x="86" y="266"/>
                  <a:pt x="81" y="261"/>
                </a:cubicBezTo>
                <a:cubicBezTo>
                  <a:pt x="124" y="250"/>
                  <a:pt x="124" y="250"/>
                  <a:pt x="124" y="250"/>
                </a:cubicBezTo>
                <a:cubicBezTo>
                  <a:pt x="124" y="260"/>
                  <a:pt x="113" y="269"/>
                  <a:pt x="100" y="269"/>
                </a:cubicBezTo>
                <a:close/>
                <a:moveTo>
                  <a:pt x="143" y="232"/>
                </a:moveTo>
                <a:cubicBezTo>
                  <a:pt x="60" y="253"/>
                  <a:pt x="60" y="253"/>
                  <a:pt x="60" y="253"/>
                </a:cubicBezTo>
                <a:cubicBezTo>
                  <a:pt x="56" y="255"/>
                  <a:pt x="54" y="258"/>
                  <a:pt x="55" y="262"/>
                </a:cubicBezTo>
                <a:cubicBezTo>
                  <a:pt x="55" y="265"/>
                  <a:pt x="58" y="266"/>
                  <a:pt x="61" y="266"/>
                </a:cubicBezTo>
                <a:cubicBezTo>
                  <a:pt x="62" y="266"/>
                  <a:pt x="62" y="266"/>
                  <a:pt x="63" y="266"/>
                </a:cubicBezTo>
                <a:cubicBezTo>
                  <a:pt x="69" y="265"/>
                  <a:pt x="69" y="265"/>
                  <a:pt x="69" y="265"/>
                </a:cubicBezTo>
                <a:cubicBezTo>
                  <a:pt x="69" y="266"/>
                  <a:pt x="70" y="267"/>
                  <a:pt x="70" y="267"/>
                </a:cubicBezTo>
                <a:cubicBezTo>
                  <a:pt x="77" y="276"/>
                  <a:pt x="89" y="281"/>
                  <a:pt x="100" y="281"/>
                </a:cubicBezTo>
                <a:cubicBezTo>
                  <a:pt x="121" y="281"/>
                  <a:pt x="137" y="267"/>
                  <a:pt x="137" y="250"/>
                </a:cubicBezTo>
                <a:cubicBezTo>
                  <a:pt x="137" y="249"/>
                  <a:pt x="137" y="248"/>
                  <a:pt x="136" y="247"/>
                </a:cubicBezTo>
                <a:cubicBezTo>
                  <a:pt x="147" y="244"/>
                  <a:pt x="147" y="244"/>
                  <a:pt x="147" y="244"/>
                </a:cubicBezTo>
                <a:cubicBezTo>
                  <a:pt x="150" y="244"/>
                  <a:pt x="152" y="240"/>
                  <a:pt x="151" y="237"/>
                </a:cubicBezTo>
                <a:cubicBezTo>
                  <a:pt x="150" y="233"/>
                  <a:pt x="147" y="231"/>
                  <a:pt x="143" y="232"/>
                </a:cubicBezTo>
                <a:close/>
                <a:moveTo>
                  <a:pt x="187" y="92"/>
                </a:moveTo>
                <a:cubicBezTo>
                  <a:pt x="184" y="128"/>
                  <a:pt x="173" y="137"/>
                  <a:pt x="161" y="146"/>
                </a:cubicBezTo>
                <a:cubicBezTo>
                  <a:pt x="153" y="152"/>
                  <a:pt x="145" y="159"/>
                  <a:pt x="139" y="171"/>
                </a:cubicBezTo>
                <a:cubicBezTo>
                  <a:pt x="66" y="190"/>
                  <a:pt x="66" y="190"/>
                  <a:pt x="66" y="190"/>
                </a:cubicBezTo>
                <a:cubicBezTo>
                  <a:pt x="63" y="164"/>
                  <a:pt x="52" y="156"/>
                  <a:pt x="41" y="148"/>
                </a:cubicBezTo>
                <a:cubicBezTo>
                  <a:pt x="28" y="138"/>
                  <a:pt x="17" y="129"/>
                  <a:pt x="14" y="92"/>
                </a:cubicBezTo>
                <a:cubicBezTo>
                  <a:pt x="13" y="73"/>
                  <a:pt x="20" y="55"/>
                  <a:pt x="34" y="40"/>
                </a:cubicBezTo>
                <a:cubicBezTo>
                  <a:pt x="50" y="23"/>
                  <a:pt x="75" y="12"/>
                  <a:pt x="100" y="12"/>
                </a:cubicBezTo>
                <a:cubicBezTo>
                  <a:pt x="126" y="12"/>
                  <a:pt x="151" y="23"/>
                  <a:pt x="167" y="40"/>
                </a:cubicBezTo>
                <a:cubicBezTo>
                  <a:pt x="181" y="55"/>
                  <a:pt x="188" y="73"/>
                  <a:pt x="187" y="92"/>
                </a:cubicBezTo>
                <a:close/>
                <a:moveTo>
                  <a:pt x="177" y="32"/>
                </a:moveTo>
                <a:cubicBezTo>
                  <a:pt x="158" y="11"/>
                  <a:pt x="130" y="0"/>
                  <a:pt x="100" y="0"/>
                </a:cubicBezTo>
                <a:cubicBezTo>
                  <a:pt x="71" y="0"/>
                  <a:pt x="44" y="11"/>
                  <a:pt x="24" y="32"/>
                </a:cubicBezTo>
                <a:cubicBezTo>
                  <a:pt x="8" y="49"/>
                  <a:pt x="0" y="70"/>
                  <a:pt x="1" y="92"/>
                </a:cubicBezTo>
                <a:cubicBezTo>
                  <a:pt x="4" y="135"/>
                  <a:pt x="19" y="148"/>
                  <a:pt x="33" y="157"/>
                </a:cubicBezTo>
                <a:cubicBezTo>
                  <a:pt x="44" y="166"/>
                  <a:pt x="52" y="172"/>
                  <a:pt x="53" y="195"/>
                </a:cubicBezTo>
                <a:cubicBezTo>
                  <a:pt x="53" y="196"/>
                  <a:pt x="54" y="197"/>
                  <a:pt x="55" y="198"/>
                </a:cubicBezTo>
                <a:cubicBezTo>
                  <a:pt x="55" y="199"/>
                  <a:pt x="55" y="199"/>
                  <a:pt x="55" y="199"/>
                </a:cubicBezTo>
                <a:cubicBezTo>
                  <a:pt x="55" y="202"/>
                  <a:pt x="58" y="204"/>
                  <a:pt x="61" y="204"/>
                </a:cubicBezTo>
                <a:cubicBezTo>
                  <a:pt x="62" y="204"/>
                  <a:pt x="62" y="204"/>
                  <a:pt x="63" y="204"/>
                </a:cubicBezTo>
                <a:cubicBezTo>
                  <a:pt x="145" y="182"/>
                  <a:pt x="145" y="182"/>
                  <a:pt x="145" y="182"/>
                </a:cubicBezTo>
                <a:cubicBezTo>
                  <a:pt x="146" y="182"/>
                  <a:pt x="147" y="182"/>
                  <a:pt x="148" y="182"/>
                </a:cubicBezTo>
                <a:cubicBezTo>
                  <a:pt x="148" y="182"/>
                  <a:pt x="148" y="182"/>
                  <a:pt x="148" y="181"/>
                </a:cubicBezTo>
                <a:cubicBezTo>
                  <a:pt x="148" y="181"/>
                  <a:pt x="148" y="181"/>
                  <a:pt x="148" y="181"/>
                </a:cubicBezTo>
                <a:cubicBezTo>
                  <a:pt x="150" y="181"/>
                  <a:pt x="151" y="179"/>
                  <a:pt x="151" y="177"/>
                </a:cubicBezTo>
                <a:cubicBezTo>
                  <a:pt x="155" y="167"/>
                  <a:pt x="161" y="162"/>
                  <a:pt x="168" y="156"/>
                </a:cubicBezTo>
                <a:cubicBezTo>
                  <a:pt x="182" y="146"/>
                  <a:pt x="196" y="134"/>
                  <a:pt x="200" y="92"/>
                </a:cubicBezTo>
                <a:cubicBezTo>
                  <a:pt x="201" y="71"/>
                  <a:pt x="193" y="49"/>
                  <a:pt x="177" y="32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2" name="Freeform 211"/>
          <p:cNvSpPr>
            <a:spLocks noEditPoints="1"/>
          </p:cNvSpPr>
          <p:nvPr/>
        </p:nvSpPr>
        <p:spPr bwMode="auto">
          <a:xfrm>
            <a:off x="615116" y="1453913"/>
            <a:ext cx="917575" cy="531813"/>
          </a:xfrm>
          <a:custGeom>
            <a:avLst/>
            <a:gdLst>
              <a:gd name="T0" fmla="*/ 413 w 426"/>
              <a:gd name="T1" fmla="*/ 192 h 247"/>
              <a:gd name="T2" fmla="*/ 378 w 426"/>
              <a:gd name="T3" fmla="*/ 192 h 247"/>
              <a:gd name="T4" fmla="*/ 329 w 426"/>
              <a:gd name="T5" fmla="*/ 149 h 247"/>
              <a:gd name="T6" fmla="*/ 280 w 426"/>
              <a:gd name="T7" fmla="*/ 192 h 247"/>
              <a:gd name="T8" fmla="*/ 155 w 426"/>
              <a:gd name="T9" fmla="*/ 192 h 247"/>
              <a:gd name="T10" fmla="*/ 106 w 426"/>
              <a:gd name="T11" fmla="*/ 149 h 247"/>
              <a:gd name="T12" fmla="*/ 57 w 426"/>
              <a:gd name="T13" fmla="*/ 193 h 247"/>
              <a:gd name="T14" fmla="*/ 13 w 426"/>
              <a:gd name="T15" fmla="*/ 193 h 247"/>
              <a:gd name="T16" fmla="*/ 13 w 426"/>
              <a:gd name="T17" fmla="*/ 101 h 247"/>
              <a:gd name="T18" fmla="*/ 336 w 426"/>
              <a:gd name="T19" fmla="*/ 101 h 247"/>
              <a:gd name="T20" fmla="*/ 336 w 426"/>
              <a:gd name="T21" fmla="*/ 101 h 247"/>
              <a:gd name="T22" fmla="*/ 391 w 426"/>
              <a:gd name="T23" fmla="*/ 101 h 247"/>
              <a:gd name="T24" fmla="*/ 413 w 426"/>
              <a:gd name="T25" fmla="*/ 127 h 247"/>
              <a:gd name="T26" fmla="*/ 413 w 426"/>
              <a:gd name="T27" fmla="*/ 192 h 247"/>
              <a:gd name="T28" fmla="*/ 329 w 426"/>
              <a:gd name="T29" fmla="*/ 234 h 247"/>
              <a:gd name="T30" fmla="*/ 293 w 426"/>
              <a:gd name="T31" fmla="*/ 198 h 247"/>
              <a:gd name="T32" fmla="*/ 329 w 426"/>
              <a:gd name="T33" fmla="*/ 162 h 247"/>
              <a:gd name="T34" fmla="*/ 365 w 426"/>
              <a:gd name="T35" fmla="*/ 198 h 247"/>
              <a:gd name="T36" fmla="*/ 329 w 426"/>
              <a:gd name="T37" fmla="*/ 234 h 247"/>
              <a:gd name="T38" fmla="*/ 106 w 426"/>
              <a:gd name="T39" fmla="*/ 234 h 247"/>
              <a:gd name="T40" fmla="*/ 70 w 426"/>
              <a:gd name="T41" fmla="*/ 198 h 247"/>
              <a:gd name="T42" fmla="*/ 106 w 426"/>
              <a:gd name="T43" fmla="*/ 162 h 247"/>
              <a:gd name="T44" fmla="*/ 143 w 426"/>
              <a:gd name="T45" fmla="*/ 198 h 247"/>
              <a:gd name="T46" fmla="*/ 106 w 426"/>
              <a:gd name="T47" fmla="*/ 234 h 247"/>
              <a:gd name="T48" fmla="*/ 64 w 426"/>
              <a:gd name="T49" fmla="*/ 13 h 247"/>
              <a:gd name="T50" fmla="*/ 110 w 426"/>
              <a:gd name="T51" fmla="*/ 13 h 247"/>
              <a:gd name="T52" fmla="*/ 110 w 426"/>
              <a:gd name="T53" fmla="*/ 88 h 247"/>
              <a:gd name="T54" fmla="*/ 13 w 426"/>
              <a:gd name="T55" fmla="*/ 88 h 247"/>
              <a:gd name="T56" fmla="*/ 13 w 426"/>
              <a:gd name="T57" fmla="*/ 63 h 247"/>
              <a:gd name="T58" fmla="*/ 64 w 426"/>
              <a:gd name="T59" fmla="*/ 13 h 247"/>
              <a:gd name="T60" fmla="*/ 123 w 426"/>
              <a:gd name="T61" fmla="*/ 88 h 247"/>
              <a:gd name="T62" fmla="*/ 123 w 426"/>
              <a:gd name="T63" fmla="*/ 13 h 247"/>
              <a:gd name="T64" fmla="*/ 231 w 426"/>
              <a:gd name="T65" fmla="*/ 13 h 247"/>
              <a:gd name="T66" fmla="*/ 231 w 426"/>
              <a:gd name="T67" fmla="*/ 88 h 247"/>
              <a:gd name="T68" fmla="*/ 123 w 426"/>
              <a:gd name="T69" fmla="*/ 88 h 247"/>
              <a:gd name="T70" fmla="*/ 313 w 426"/>
              <a:gd name="T71" fmla="*/ 40 h 247"/>
              <a:gd name="T72" fmla="*/ 331 w 426"/>
              <a:gd name="T73" fmla="*/ 88 h 247"/>
              <a:gd name="T74" fmla="*/ 245 w 426"/>
              <a:gd name="T75" fmla="*/ 88 h 247"/>
              <a:gd name="T76" fmla="*/ 245 w 426"/>
              <a:gd name="T77" fmla="*/ 13 h 247"/>
              <a:gd name="T78" fmla="*/ 281 w 426"/>
              <a:gd name="T79" fmla="*/ 13 h 247"/>
              <a:gd name="T80" fmla="*/ 313 w 426"/>
              <a:gd name="T81" fmla="*/ 40 h 247"/>
              <a:gd name="T82" fmla="*/ 426 w 426"/>
              <a:gd name="T83" fmla="*/ 127 h 247"/>
              <a:gd name="T84" fmla="*/ 391 w 426"/>
              <a:gd name="T85" fmla="*/ 88 h 247"/>
              <a:gd name="T86" fmla="*/ 345 w 426"/>
              <a:gd name="T87" fmla="*/ 88 h 247"/>
              <a:gd name="T88" fmla="*/ 325 w 426"/>
              <a:gd name="T89" fmla="*/ 36 h 247"/>
              <a:gd name="T90" fmla="*/ 281 w 426"/>
              <a:gd name="T91" fmla="*/ 0 h 247"/>
              <a:gd name="T92" fmla="*/ 64 w 426"/>
              <a:gd name="T93" fmla="*/ 0 h 247"/>
              <a:gd name="T94" fmla="*/ 0 w 426"/>
              <a:gd name="T95" fmla="*/ 63 h 247"/>
              <a:gd name="T96" fmla="*/ 0 w 426"/>
              <a:gd name="T97" fmla="*/ 206 h 247"/>
              <a:gd name="T98" fmla="*/ 57 w 426"/>
              <a:gd name="T99" fmla="*/ 206 h 247"/>
              <a:gd name="T100" fmla="*/ 106 w 426"/>
              <a:gd name="T101" fmla="*/ 247 h 247"/>
              <a:gd name="T102" fmla="*/ 155 w 426"/>
              <a:gd name="T103" fmla="*/ 205 h 247"/>
              <a:gd name="T104" fmla="*/ 280 w 426"/>
              <a:gd name="T105" fmla="*/ 205 h 247"/>
              <a:gd name="T106" fmla="*/ 329 w 426"/>
              <a:gd name="T107" fmla="*/ 247 h 247"/>
              <a:gd name="T108" fmla="*/ 378 w 426"/>
              <a:gd name="T109" fmla="*/ 205 h 247"/>
              <a:gd name="T110" fmla="*/ 426 w 426"/>
              <a:gd name="T111" fmla="*/ 205 h 247"/>
              <a:gd name="T112" fmla="*/ 426 w 426"/>
              <a:gd name="T113" fmla="*/ 127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26" h="247">
                <a:moveTo>
                  <a:pt x="413" y="192"/>
                </a:moveTo>
                <a:cubicBezTo>
                  <a:pt x="378" y="192"/>
                  <a:pt x="378" y="192"/>
                  <a:pt x="378" y="192"/>
                </a:cubicBezTo>
                <a:cubicBezTo>
                  <a:pt x="375" y="168"/>
                  <a:pt x="354" y="149"/>
                  <a:pt x="329" y="149"/>
                </a:cubicBezTo>
                <a:cubicBezTo>
                  <a:pt x="304" y="149"/>
                  <a:pt x="284" y="168"/>
                  <a:pt x="280" y="192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2" y="168"/>
                  <a:pt x="131" y="149"/>
                  <a:pt x="106" y="149"/>
                </a:cubicBezTo>
                <a:cubicBezTo>
                  <a:pt x="80" y="149"/>
                  <a:pt x="59" y="169"/>
                  <a:pt x="57" y="193"/>
                </a:cubicBezTo>
                <a:cubicBezTo>
                  <a:pt x="13" y="193"/>
                  <a:pt x="13" y="193"/>
                  <a:pt x="13" y="193"/>
                </a:cubicBezTo>
                <a:cubicBezTo>
                  <a:pt x="13" y="101"/>
                  <a:pt x="13" y="101"/>
                  <a:pt x="13" y="101"/>
                </a:cubicBezTo>
                <a:cubicBezTo>
                  <a:pt x="336" y="101"/>
                  <a:pt x="336" y="101"/>
                  <a:pt x="336" y="101"/>
                </a:cubicBezTo>
                <a:cubicBezTo>
                  <a:pt x="336" y="101"/>
                  <a:pt x="336" y="101"/>
                  <a:pt x="336" y="101"/>
                </a:cubicBezTo>
                <a:cubicBezTo>
                  <a:pt x="391" y="101"/>
                  <a:pt x="391" y="101"/>
                  <a:pt x="391" y="101"/>
                </a:cubicBezTo>
                <a:cubicBezTo>
                  <a:pt x="403" y="101"/>
                  <a:pt x="413" y="112"/>
                  <a:pt x="413" y="127"/>
                </a:cubicBezTo>
                <a:lnTo>
                  <a:pt x="413" y="192"/>
                </a:lnTo>
                <a:close/>
                <a:moveTo>
                  <a:pt x="329" y="234"/>
                </a:moveTo>
                <a:cubicBezTo>
                  <a:pt x="309" y="234"/>
                  <a:pt x="293" y="218"/>
                  <a:pt x="293" y="198"/>
                </a:cubicBezTo>
                <a:cubicBezTo>
                  <a:pt x="293" y="178"/>
                  <a:pt x="309" y="162"/>
                  <a:pt x="329" y="162"/>
                </a:cubicBezTo>
                <a:cubicBezTo>
                  <a:pt x="349" y="162"/>
                  <a:pt x="365" y="178"/>
                  <a:pt x="365" y="198"/>
                </a:cubicBezTo>
                <a:cubicBezTo>
                  <a:pt x="365" y="218"/>
                  <a:pt x="349" y="234"/>
                  <a:pt x="329" y="234"/>
                </a:cubicBezTo>
                <a:close/>
                <a:moveTo>
                  <a:pt x="106" y="234"/>
                </a:moveTo>
                <a:cubicBezTo>
                  <a:pt x="86" y="234"/>
                  <a:pt x="70" y="218"/>
                  <a:pt x="70" y="198"/>
                </a:cubicBezTo>
                <a:cubicBezTo>
                  <a:pt x="70" y="178"/>
                  <a:pt x="86" y="162"/>
                  <a:pt x="106" y="162"/>
                </a:cubicBezTo>
                <a:cubicBezTo>
                  <a:pt x="126" y="162"/>
                  <a:pt x="143" y="178"/>
                  <a:pt x="143" y="198"/>
                </a:cubicBezTo>
                <a:cubicBezTo>
                  <a:pt x="143" y="218"/>
                  <a:pt x="126" y="234"/>
                  <a:pt x="106" y="234"/>
                </a:cubicBezTo>
                <a:close/>
                <a:moveTo>
                  <a:pt x="64" y="13"/>
                </a:moveTo>
                <a:cubicBezTo>
                  <a:pt x="110" y="13"/>
                  <a:pt x="110" y="13"/>
                  <a:pt x="110" y="13"/>
                </a:cubicBezTo>
                <a:cubicBezTo>
                  <a:pt x="110" y="88"/>
                  <a:pt x="110" y="88"/>
                  <a:pt x="110" y="88"/>
                </a:cubicBezTo>
                <a:cubicBezTo>
                  <a:pt x="13" y="88"/>
                  <a:pt x="13" y="88"/>
                  <a:pt x="13" y="88"/>
                </a:cubicBezTo>
                <a:cubicBezTo>
                  <a:pt x="13" y="63"/>
                  <a:pt x="13" y="63"/>
                  <a:pt x="13" y="63"/>
                </a:cubicBezTo>
                <a:cubicBezTo>
                  <a:pt x="13" y="33"/>
                  <a:pt x="34" y="13"/>
                  <a:pt x="64" y="13"/>
                </a:cubicBezTo>
                <a:close/>
                <a:moveTo>
                  <a:pt x="123" y="88"/>
                </a:moveTo>
                <a:cubicBezTo>
                  <a:pt x="123" y="13"/>
                  <a:pt x="123" y="13"/>
                  <a:pt x="123" y="13"/>
                </a:cubicBezTo>
                <a:cubicBezTo>
                  <a:pt x="231" y="13"/>
                  <a:pt x="231" y="13"/>
                  <a:pt x="231" y="13"/>
                </a:cubicBezTo>
                <a:cubicBezTo>
                  <a:pt x="231" y="88"/>
                  <a:pt x="231" y="88"/>
                  <a:pt x="231" y="88"/>
                </a:cubicBezTo>
                <a:lnTo>
                  <a:pt x="123" y="88"/>
                </a:lnTo>
                <a:close/>
                <a:moveTo>
                  <a:pt x="313" y="40"/>
                </a:moveTo>
                <a:cubicBezTo>
                  <a:pt x="331" y="88"/>
                  <a:pt x="331" y="88"/>
                  <a:pt x="331" y="88"/>
                </a:cubicBezTo>
                <a:cubicBezTo>
                  <a:pt x="245" y="88"/>
                  <a:pt x="245" y="88"/>
                  <a:pt x="245" y="88"/>
                </a:cubicBezTo>
                <a:cubicBezTo>
                  <a:pt x="245" y="13"/>
                  <a:pt x="245" y="13"/>
                  <a:pt x="245" y="13"/>
                </a:cubicBezTo>
                <a:cubicBezTo>
                  <a:pt x="281" y="13"/>
                  <a:pt x="281" y="13"/>
                  <a:pt x="281" y="13"/>
                </a:cubicBezTo>
                <a:cubicBezTo>
                  <a:pt x="303" y="13"/>
                  <a:pt x="313" y="40"/>
                  <a:pt x="313" y="40"/>
                </a:cubicBezTo>
                <a:close/>
                <a:moveTo>
                  <a:pt x="426" y="127"/>
                </a:moveTo>
                <a:cubicBezTo>
                  <a:pt x="426" y="105"/>
                  <a:pt x="410" y="88"/>
                  <a:pt x="391" y="88"/>
                </a:cubicBezTo>
                <a:cubicBezTo>
                  <a:pt x="345" y="88"/>
                  <a:pt x="345" y="88"/>
                  <a:pt x="345" y="88"/>
                </a:cubicBezTo>
                <a:cubicBezTo>
                  <a:pt x="325" y="36"/>
                  <a:pt x="325" y="36"/>
                  <a:pt x="325" y="36"/>
                </a:cubicBezTo>
                <a:cubicBezTo>
                  <a:pt x="324" y="33"/>
                  <a:pt x="311" y="0"/>
                  <a:pt x="281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27" y="0"/>
                  <a:pt x="0" y="26"/>
                  <a:pt x="0" y="63"/>
                </a:cubicBezTo>
                <a:cubicBezTo>
                  <a:pt x="0" y="206"/>
                  <a:pt x="0" y="206"/>
                  <a:pt x="0" y="206"/>
                </a:cubicBezTo>
                <a:cubicBezTo>
                  <a:pt x="57" y="206"/>
                  <a:pt x="57" y="206"/>
                  <a:pt x="57" y="206"/>
                </a:cubicBezTo>
                <a:cubicBezTo>
                  <a:pt x="61" y="229"/>
                  <a:pt x="82" y="247"/>
                  <a:pt x="106" y="247"/>
                </a:cubicBezTo>
                <a:cubicBezTo>
                  <a:pt x="131" y="247"/>
                  <a:pt x="152" y="229"/>
                  <a:pt x="155" y="205"/>
                </a:cubicBezTo>
                <a:cubicBezTo>
                  <a:pt x="280" y="205"/>
                  <a:pt x="280" y="205"/>
                  <a:pt x="280" y="205"/>
                </a:cubicBezTo>
                <a:cubicBezTo>
                  <a:pt x="284" y="229"/>
                  <a:pt x="304" y="247"/>
                  <a:pt x="329" y="247"/>
                </a:cubicBezTo>
                <a:cubicBezTo>
                  <a:pt x="354" y="247"/>
                  <a:pt x="375" y="229"/>
                  <a:pt x="378" y="205"/>
                </a:cubicBezTo>
                <a:cubicBezTo>
                  <a:pt x="426" y="205"/>
                  <a:pt x="426" y="205"/>
                  <a:pt x="426" y="205"/>
                </a:cubicBezTo>
                <a:lnTo>
                  <a:pt x="426" y="127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3" name="Freeform 212"/>
          <p:cNvSpPr>
            <a:spLocks noEditPoints="1"/>
          </p:cNvSpPr>
          <p:nvPr/>
        </p:nvSpPr>
        <p:spPr bwMode="auto">
          <a:xfrm>
            <a:off x="529391" y="5270263"/>
            <a:ext cx="581025" cy="604838"/>
          </a:xfrm>
          <a:custGeom>
            <a:avLst/>
            <a:gdLst>
              <a:gd name="T0" fmla="*/ 243 w 270"/>
              <a:gd name="T1" fmla="*/ 267 h 281"/>
              <a:gd name="T2" fmla="*/ 175 w 270"/>
              <a:gd name="T3" fmla="*/ 180 h 281"/>
              <a:gd name="T4" fmla="*/ 13 w 270"/>
              <a:gd name="T5" fmla="*/ 268 h 281"/>
              <a:gd name="T6" fmla="*/ 62 w 270"/>
              <a:gd name="T7" fmla="*/ 150 h 281"/>
              <a:gd name="T8" fmla="*/ 70 w 270"/>
              <a:gd name="T9" fmla="*/ 121 h 281"/>
              <a:gd name="T10" fmla="*/ 124 w 270"/>
              <a:gd name="T11" fmla="*/ 150 h 281"/>
              <a:gd name="T12" fmla="*/ 170 w 270"/>
              <a:gd name="T13" fmla="*/ 150 h 281"/>
              <a:gd name="T14" fmla="*/ 193 w 270"/>
              <a:gd name="T15" fmla="*/ 13 h 281"/>
              <a:gd name="T16" fmla="*/ 240 w 270"/>
              <a:gd name="T17" fmla="*/ 150 h 281"/>
              <a:gd name="T18" fmla="*/ 257 w 270"/>
              <a:gd name="T19" fmla="*/ 242 h 281"/>
              <a:gd name="T20" fmla="*/ 251 w 270"/>
              <a:gd name="T21" fmla="*/ 262 h 281"/>
              <a:gd name="T22" fmla="*/ 188 w 270"/>
              <a:gd name="T23" fmla="*/ 268 h 281"/>
              <a:gd name="T24" fmla="*/ 230 w 270"/>
              <a:gd name="T25" fmla="*/ 193 h 281"/>
              <a:gd name="T26" fmla="*/ 270 w 270"/>
              <a:gd name="T27" fmla="*/ 242 h 281"/>
              <a:gd name="T28" fmla="*/ 251 w 270"/>
              <a:gd name="T29" fmla="*/ 137 h 281"/>
              <a:gd name="T30" fmla="*/ 182 w 270"/>
              <a:gd name="T31" fmla="*/ 0 h 281"/>
              <a:gd name="T32" fmla="*/ 111 w 270"/>
              <a:gd name="T33" fmla="*/ 97 h 281"/>
              <a:gd name="T34" fmla="*/ 57 w 270"/>
              <a:gd name="T35" fmla="*/ 97 h 281"/>
              <a:gd name="T36" fmla="*/ 0 w 270"/>
              <a:gd name="T37" fmla="*/ 98 h 281"/>
              <a:gd name="T38" fmla="*/ 231 w 270"/>
              <a:gd name="T39" fmla="*/ 281 h 281"/>
              <a:gd name="T40" fmla="*/ 270 w 270"/>
              <a:gd name="T41" fmla="*/ 242 h 281"/>
              <a:gd name="T42" fmla="*/ 152 w 270"/>
              <a:gd name="T43" fmla="*/ 233 h 281"/>
              <a:gd name="T44" fmla="*/ 123 w 270"/>
              <a:gd name="T45" fmla="*/ 216 h 281"/>
              <a:gd name="T46" fmla="*/ 123 w 270"/>
              <a:gd name="T47" fmla="*/ 206 h 281"/>
              <a:gd name="T48" fmla="*/ 152 w 270"/>
              <a:gd name="T49" fmla="*/ 189 h 281"/>
              <a:gd name="T50" fmla="*/ 123 w 270"/>
              <a:gd name="T51" fmla="*/ 206 h 281"/>
              <a:gd name="T52" fmla="*/ 107 w 270"/>
              <a:gd name="T53" fmla="*/ 233 h 281"/>
              <a:gd name="T54" fmla="*/ 77 w 270"/>
              <a:gd name="T55" fmla="*/ 216 h 281"/>
              <a:gd name="T56" fmla="*/ 31 w 270"/>
              <a:gd name="T57" fmla="*/ 233 h 281"/>
              <a:gd name="T58" fmla="*/ 62 w 270"/>
              <a:gd name="T59" fmla="*/ 216 h 281"/>
              <a:gd name="T60" fmla="*/ 31 w 270"/>
              <a:gd name="T61" fmla="*/ 233 h 281"/>
              <a:gd name="T62" fmla="*/ 107 w 270"/>
              <a:gd name="T63" fmla="*/ 206 h 281"/>
              <a:gd name="T64" fmla="*/ 77 w 270"/>
              <a:gd name="T65" fmla="*/ 189 h 281"/>
              <a:gd name="T66" fmla="*/ 31 w 270"/>
              <a:gd name="T67" fmla="*/ 206 h 281"/>
              <a:gd name="T68" fmla="*/ 62 w 270"/>
              <a:gd name="T69" fmla="*/ 189 h 281"/>
              <a:gd name="T70" fmla="*/ 31 w 270"/>
              <a:gd name="T71" fmla="*/ 206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70" h="281">
                <a:moveTo>
                  <a:pt x="251" y="262"/>
                </a:moveTo>
                <a:cubicBezTo>
                  <a:pt x="248" y="264"/>
                  <a:pt x="246" y="265"/>
                  <a:pt x="243" y="267"/>
                </a:cubicBezTo>
                <a:cubicBezTo>
                  <a:pt x="243" y="180"/>
                  <a:pt x="243" y="180"/>
                  <a:pt x="243" y="180"/>
                </a:cubicBezTo>
                <a:cubicBezTo>
                  <a:pt x="175" y="180"/>
                  <a:pt x="175" y="180"/>
                  <a:pt x="175" y="180"/>
                </a:cubicBezTo>
                <a:cubicBezTo>
                  <a:pt x="175" y="268"/>
                  <a:pt x="175" y="268"/>
                  <a:pt x="175" y="268"/>
                </a:cubicBezTo>
                <a:cubicBezTo>
                  <a:pt x="13" y="268"/>
                  <a:pt x="13" y="268"/>
                  <a:pt x="13" y="268"/>
                </a:cubicBezTo>
                <a:cubicBezTo>
                  <a:pt x="13" y="121"/>
                  <a:pt x="13" y="121"/>
                  <a:pt x="13" y="121"/>
                </a:cubicBezTo>
                <a:cubicBezTo>
                  <a:pt x="62" y="150"/>
                  <a:pt x="62" y="150"/>
                  <a:pt x="62" y="150"/>
                </a:cubicBezTo>
                <a:cubicBezTo>
                  <a:pt x="70" y="150"/>
                  <a:pt x="70" y="150"/>
                  <a:pt x="70" y="150"/>
                </a:cubicBezTo>
                <a:cubicBezTo>
                  <a:pt x="70" y="121"/>
                  <a:pt x="70" y="121"/>
                  <a:pt x="70" y="121"/>
                </a:cubicBezTo>
                <a:cubicBezTo>
                  <a:pt x="116" y="150"/>
                  <a:pt x="116" y="150"/>
                  <a:pt x="116" y="150"/>
                </a:cubicBezTo>
                <a:cubicBezTo>
                  <a:pt x="124" y="150"/>
                  <a:pt x="124" y="150"/>
                  <a:pt x="124" y="150"/>
                </a:cubicBezTo>
                <a:cubicBezTo>
                  <a:pt x="124" y="121"/>
                  <a:pt x="124" y="121"/>
                  <a:pt x="124" y="121"/>
                </a:cubicBezTo>
                <a:cubicBezTo>
                  <a:pt x="170" y="150"/>
                  <a:pt x="170" y="150"/>
                  <a:pt x="170" y="150"/>
                </a:cubicBezTo>
                <a:cubicBezTo>
                  <a:pt x="179" y="150"/>
                  <a:pt x="179" y="150"/>
                  <a:pt x="179" y="150"/>
                </a:cubicBezTo>
                <a:cubicBezTo>
                  <a:pt x="193" y="13"/>
                  <a:pt x="193" y="13"/>
                  <a:pt x="193" y="13"/>
                </a:cubicBezTo>
                <a:cubicBezTo>
                  <a:pt x="218" y="13"/>
                  <a:pt x="218" y="13"/>
                  <a:pt x="218" y="13"/>
                </a:cubicBezTo>
                <a:cubicBezTo>
                  <a:pt x="240" y="150"/>
                  <a:pt x="240" y="150"/>
                  <a:pt x="240" y="150"/>
                </a:cubicBezTo>
                <a:cubicBezTo>
                  <a:pt x="257" y="150"/>
                  <a:pt x="257" y="150"/>
                  <a:pt x="257" y="150"/>
                </a:cubicBezTo>
                <a:cubicBezTo>
                  <a:pt x="257" y="242"/>
                  <a:pt x="257" y="242"/>
                  <a:pt x="257" y="242"/>
                </a:cubicBezTo>
                <a:cubicBezTo>
                  <a:pt x="257" y="243"/>
                  <a:pt x="257" y="243"/>
                  <a:pt x="257" y="243"/>
                </a:cubicBezTo>
                <a:cubicBezTo>
                  <a:pt x="257" y="244"/>
                  <a:pt x="257" y="254"/>
                  <a:pt x="251" y="262"/>
                </a:cubicBezTo>
                <a:close/>
                <a:moveTo>
                  <a:pt x="230" y="268"/>
                </a:moveTo>
                <a:cubicBezTo>
                  <a:pt x="188" y="268"/>
                  <a:pt x="188" y="268"/>
                  <a:pt x="188" y="268"/>
                </a:cubicBezTo>
                <a:cubicBezTo>
                  <a:pt x="188" y="193"/>
                  <a:pt x="188" y="193"/>
                  <a:pt x="188" y="193"/>
                </a:cubicBezTo>
                <a:cubicBezTo>
                  <a:pt x="230" y="193"/>
                  <a:pt x="230" y="193"/>
                  <a:pt x="230" y="193"/>
                </a:cubicBezTo>
                <a:lnTo>
                  <a:pt x="230" y="268"/>
                </a:lnTo>
                <a:close/>
                <a:moveTo>
                  <a:pt x="270" y="242"/>
                </a:moveTo>
                <a:cubicBezTo>
                  <a:pt x="270" y="137"/>
                  <a:pt x="270" y="137"/>
                  <a:pt x="270" y="137"/>
                </a:cubicBezTo>
                <a:cubicBezTo>
                  <a:pt x="251" y="137"/>
                  <a:pt x="251" y="137"/>
                  <a:pt x="251" y="137"/>
                </a:cubicBezTo>
                <a:cubicBezTo>
                  <a:pt x="230" y="0"/>
                  <a:pt x="230" y="0"/>
                  <a:pt x="230" y="0"/>
                </a:cubicBezTo>
                <a:cubicBezTo>
                  <a:pt x="182" y="0"/>
                  <a:pt x="182" y="0"/>
                  <a:pt x="182" y="0"/>
                </a:cubicBezTo>
                <a:cubicBezTo>
                  <a:pt x="168" y="133"/>
                  <a:pt x="168" y="133"/>
                  <a:pt x="168" y="133"/>
                </a:cubicBezTo>
                <a:cubicBezTo>
                  <a:pt x="111" y="97"/>
                  <a:pt x="111" y="97"/>
                  <a:pt x="111" y="97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57" y="97"/>
                  <a:pt x="57" y="97"/>
                  <a:pt x="57" y="97"/>
                </a:cubicBezTo>
                <a:cubicBezTo>
                  <a:pt x="57" y="132"/>
                  <a:pt x="57" y="132"/>
                  <a:pt x="57" y="132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281"/>
                  <a:pt x="0" y="281"/>
                  <a:pt x="0" y="281"/>
                </a:cubicBezTo>
                <a:cubicBezTo>
                  <a:pt x="231" y="281"/>
                  <a:pt x="231" y="281"/>
                  <a:pt x="231" y="281"/>
                </a:cubicBezTo>
                <a:cubicBezTo>
                  <a:pt x="244" y="281"/>
                  <a:pt x="254" y="278"/>
                  <a:pt x="260" y="270"/>
                </a:cubicBezTo>
                <a:cubicBezTo>
                  <a:pt x="270" y="259"/>
                  <a:pt x="270" y="245"/>
                  <a:pt x="270" y="242"/>
                </a:cubicBezTo>
                <a:close/>
                <a:moveTo>
                  <a:pt x="123" y="233"/>
                </a:moveTo>
                <a:cubicBezTo>
                  <a:pt x="152" y="233"/>
                  <a:pt x="152" y="233"/>
                  <a:pt x="152" y="233"/>
                </a:cubicBezTo>
                <a:cubicBezTo>
                  <a:pt x="152" y="216"/>
                  <a:pt x="152" y="216"/>
                  <a:pt x="152" y="216"/>
                </a:cubicBezTo>
                <a:cubicBezTo>
                  <a:pt x="123" y="216"/>
                  <a:pt x="123" y="216"/>
                  <a:pt x="123" y="216"/>
                </a:cubicBezTo>
                <a:lnTo>
                  <a:pt x="123" y="233"/>
                </a:lnTo>
                <a:close/>
                <a:moveTo>
                  <a:pt x="123" y="206"/>
                </a:moveTo>
                <a:cubicBezTo>
                  <a:pt x="152" y="206"/>
                  <a:pt x="152" y="206"/>
                  <a:pt x="152" y="206"/>
                </a:cubicBezTo>
                <a:cubicBezTo>
                  <a:pt x="152" y="189"/>
                  <a:pt x="152" y="189"/>
                  <a:pt x="152" y="189"/>
                </a:cubicBezTo>
                <a:cubicBezTo>
                  <a:pt x="123" y="189"/>
                  <a:pt x="123" y="189"/>
                  <a:pt x="123" y="189"/>
                </a:cubicBezTo>
                <a:lnTo>
                  <a:pt x="123" y="206"/>
                </a:lnTo>
                <a:close/>
                <a:moveTo>
                  <a:pt x="77" y="233"/>
                </a:moveTo>
                <a:cubicBezTo>
                  <a:pt x="107" y="233"/>
                  <a:pt x="107" y="233"/>
                  <a:pt x="107" y="233"/>
                </a:cubicBezTo>
                <a:cubicBezTo>
                  <a:pt x="107" y="216"/>
                  <a:pt x="107" y="216"/>
                  <a:pt x="107" y="216"/>
                </a:cubicBezTo>
                <a:cubicBezTo>
                  <a:pt x="77" y="216"/>
                  <a:pt x="77" y="216"/>
                  <a:pt x="77" y="216"/>
                </a:cubicBezTo>
                <a:lnTo>
                  <a:pt x="77" y="233"/>
                </a:lnTo>
                <a:close/>
                <a:moveTo>
                  <a:pt x="31" y="233"/>
                </a:moveTo>
                <a:cubicBezTo>
                  <a:pt x="62" y="233"/>
                  <a:pt x="62" y="233"/>
                  <a:pt x="62" y="233"/>
                </a:cubicBezTo>
                <a:cubicBezTo>
                  <a:pt x="62" y="216"/>
                  <a:pt x="62" y="216"/>
                  <a:pt x="62" y="216"/>
                </a:cubicBezTo>
                <a:cubicBezTo>
                  <a:pt x="31" y="216"/>
                  <a:pt x="31" y="216"/>
                  <a:pt x="31" y="216"/>
                </a:cubicBezTo>
                <a:lnTo>
                  <a:pt x="31" y="233"/>
                </a:lnTo>
                <a:close/>
                <a:moveTo>
                  <a:pt x="77" y="206"/>
                </a:moveTo>
                <a:cubicBezTo>
                  <a:pt x="107" y="206"/>
                  <a:pt x="107" y="206"/>
                  <a:pt x="107" y="206"/>
                </a:cubicBezTo>
                <a:cubicBezTo>
                  <a:pt x="107" y="189"/>
                  <a:pt x="107" y="189"/>
                  <a:pt x="107" y="189"/>
                </a:cubicBezTo>
                <a:cubicBezTo>
                  <a:pt x="77" y="189"/>
                  <a:pt x="77" y="189"/>
                  <a:pt x="77" y="189"/>
                </a:cubicBezTo>
                <a:lnTo>
                  <a:pt x="77" y="206"/>
                </a:lnTo>
                <a:close/>
                <a:moveTo>
                  <a:pt x="31" y="206"/>
                </a:moveTo>
                <a:cubicBezTo>
                  <a:pt x="62" y="206"/>
                  <a:pt x="62" y="206"/>
                  <a:pt x="62" y="206"/>
                </a:cubicBezTo>
                <a:cubicBezTo>
                  <a:pt x="62" y="189"/>
                  <a:pt x="62" y="189"/>
                  <a:pt x="62" y="189"/>
                </a:cubicBezTo>
                <a:cubicBezTo>
                  <a:pt x="31" y="189"/>
                  <a:pt x="31" y="189"/>
                  <a:pt x="31" y="189"/>
                </a:cubicBezTo>
                <a:lnTo>
                  <a:pt x="31" y="206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4" name="Freeform 213"/>
          <p:cNvSpPr>
            <a:spLocks noEditPoints="1"/>
          </p:cNvSpPr>
          <p:nvPr/>
        </p:nvSpPr>
        <p:spPr bwMode="auto">
          <a:xfrm>
            <a:off x="677029" y="3919301"/>
            <a:ext cx="793750" cy="631825"/>
          </a:xfrm>
          <a:custGeom>
            <a:avLst/>
            <a:gdLst>
              <a:gd name="T0" fmla="*/ 332 w 368"/>
              <a:gd name="T1" fmla="*/ 274 h 293"/>
              <a:gd name="T2" fmla="*/ 202 w 368"/>
              <a:gd name="T3" fmla="*/ 280 h 293"/>
              <a:gd name="T4" fmla="*/ 120 w 368"/>
              <a:gd name="T5" fmla="*/ 259 h 293"/>
              <a:gd name="T6" fmla="*/ 23 w 368"/>
              <a:gd name="T7" fmla="*/ 275 h 293"/>
              <a:gd name="T8" fmla="*/ 17 w 368"/>
              <a:gd name="T9" fmla="*/ 260 h 293"/>
              <a:gd name="T10" fmla="*/ 23 w 368"/>
              <a:gd name="T11" fmla="*/ 226 h 293"/>
              <a:gd name="T12" fmla="*/ 266 w 368"/>
              <a:gd name="T13" fmla="*/ 259 h 293"/>
              <a:gd name="T14" fmla="*/ 351 w 368"/>
              <a:gd name="T15" fmla="*/ 261 h 293"/>
              <a:gd name="T16" fmla="*/ 27 w 368"/>
              <a:gd name="T17" fmla="*/ 157 h 293"/>
              <a:gd name="T18" fmla="*/ 96 w 368"/>
              <a:gd name="T19" fmla="*/ 150 h 293"/>
              <a:gd name="T20" fmla="*/ 28 w 368"/>
              <a:gd name="T21" fmla="*/ 214 h 293"/>
              <a:gd name="T22" fmla="*/ 25 w 368"/>
              <a:gd name="T23" fmla="*/ 52 h 293"/>
              <a:gd name="T24" fmla="*/ 111 w 368"/>
              <a:gd name="T25" fmla="*/ 13 h 293"/>
              <a:gd name="T26" fmla="*/ 96 w 368"/>
              <a:gd name="T27" fmla="*/ 60 h 293"/>
              <a:gd name="T28" fmla="*/ 25 w 368"/>
              <a:gd name="T29" fmla="*/ 52 h 293"/>
              <a:gd name="T30" fmla="*/ 128 w 368"/>
              <a:gd name="T31" fmla="*/ 39 h 293"/>
              <a:gd name="T32" fmla="*/ 158 w 368"/>
              <a:gd name="T33" fmla="*/ 48 h 293"/>
              <a:gd name="T34" fmla="*/ 133 w 368"/>
              <a:gd name="T35" fmla="*/ 74 h 293"/>
              <a:gd name="T36" fmla="*/ 164 w 368"/>
              <a:gd name="T37" fmla="*/ 78 h 293"/>
              <a:gd name="T38" fmla="*/ 143 w 368"/>
              <a:gd name="T39" fmla="*/ 117 h 293"/>
              <a:gd name="T40" fmla="*/ 173 w 368"/>
              <a:gd name="T41" fmla="*/ 114 h 293"/>
              <a:gd name="T42" fmla="*/ 171 w 368"/>
              <a:gd name="T43" fmla="*/ 155 h 293"/>
              <a:gd name="T44" fmla="*/ 196 w 368"/>
              <a:gd name="T45" fmla="*/ 142 h 293"/>
              <a:gd name="T46" fmla="*/ 212 w 368"/>
              <a:gd name="T47" fmla="*/ 174 h 293"/>
              <a:gd name="T48" fmla="*/ 229 w 368"/>
              <a:gd name="T49" fmla="*/ 156 h 293"/>
              <a:gd name="T50" fmla="*/ 305 w 368"/>
              <a:gd name="T51" fmla="*/ 164 h 293"/>
              <a:gd name="T52" fmla="*/ 314 w 368"/>
              <a:gd name="T53" fmla="*/ 164 h 293"/>
              <a:gd name="T54" fmla="*/ 351 w 368"/>
              <a:gd name="T55" fmla="*/ 235 h 293"/>
              <a:gd name="T56" fmla="*/ 130 w 368"/>
              <a:gd name="T57" fmla="*/ 233 h 293"/>
              <a:gd name="T58" fmla="*/ 36 w 368"/>
              <a:gd name="T59" fmla="*/ 116 h 293"/>
              <a:gd name="T60" fmla="*/ 98 w 368"/>
              <a:gd name="T61" fmla="*/ 73 h 293"/>
              <a:gd name="T62" fmla="*/ 124 w 368"/>
              <a:gd name="T63" fmla="*/ 13 h 293"/>
              <a:gd name="T64" fmla="*/ 156 w 368"/>
              <a:gd name="T65" fmla="*/ 35 h 293"/>
              <a:gd name="T66" fmla="*/ 351 w 368"/>
              <a:gd name="T67" fmla="*/ 168 h 293"/>
              <a:gd name="T68" fmla="*/ 313 w 368"/>
              <a:gd name="T69" fmla="*/ 151 h 293"/>
              <a:gd name="T70" fmla="*/ 238 w 368"/>
              <a:gd name="T71" fmla="*/ 144 h 293"/>
              <a:gd name="T72" fmla="*/ 181 w 368"/>
              <a:gd name="T73" fmla="*/ 100 h 293"/>
              <a:gd name="T74" fmla="*/ 23 w 368"/>
              <a:gd name="T75" fmla="*/ 0 h 293"/>
              <a:gd name="T76" fmla="*/ 13 w 368"/>
              <a:gd name="T77" fmla="*/ 49 h 293"/>
              <a:gd name="T78" fmla="*/ 23 w 368"/>
              <a:gd name="T79" fmla="*/ 127 h 293"/>
              <a:gd name="T80" fmla="*/ 9 w 368"/>
              <a:gd name="T81" fmla="*/ 170 h 293"/>
              <a:gd name="T82" fmla="*/ 4 w 368"/>
              <a:gd name="T83" fmla="*/ 261 h 293"/>
              <a:gd name="T84" fmla="*/ 20 w 368"/>
              <a:gd name="T85" fmla="*/ 288 h 293"/>
              <a:gd name="T86" fmla="*/ 126 w 368"/>
              <a:gd name="T87" fmla="*/ 273 h 293"/>
              <a:gd name="T88" fmla="*/ 197 w 368"/>
              <a:gd name="T89" fmla="*/ 292 h 293"/>
              <a:gd name="T90" fmla="*/ 245 w 368"/>
              <a:gd name="T91" fmla="*/ 293 h 293"/>
              <a:gd name="T92" fmla="*/ 362 w 368"/>
              <a:gd name="T93" fmla="*/ 267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8" h="293">
                <a:moveTo>
                  <a:pt x="351" y="261"/>
                </a:moveTo>
                <a:cubicBezTo>
                  <a:pt x="348" y="267"/>
                  <a:pt x="342" y="272"/>
                  <a:pt x="332" y="274"/>
                </a:cubicBezTo>
                <a:cubicBezTo>
                  <a:pt x="314" y="278"/>
                  <a:pt x="285" y="280"/>
                  <a:pt x="245" y="280"/>
                </a:cubicBezTo>
                <a:cubicBezTo>
                  <a:pt x="227" y="280"/>
                  <a:pt x="211" y="280"/>
                  <a:pt x="202" y="280"/>
                </a:cubicBezTo>
                <a:cubicBezTo>
                  <a:pt x="189" y="266"/>
                  <a:pt x="189" y="266"/>
                  <a:pt x="189" y="266"/>
                </a:cubicBezTo>
                <a:cubicBezTo>
                  <a:pt x="120" y="259"/>
                  <a:pt x="120" y="259"/>
                  <a:pt x="120" y="259"/>
                </a:cubicBezTo>
                <a:cubicBezTo>
                  <a:pt x="107" y="280"/>
                  <a:pt x="107" y="280"/>
                  <a:pt x="107" y="280"/>
                </a:cubicBezTo>
                <a:cubicBezTo>
                  <a:pt x="23" y="275"/>
                  <a:pt x="23" y="275"/>
                  <a:pt x="23" y="275"/>
                </a:cubicBezTo>
                <a:cubicBezTo>
                  <a:pt x="21" y="274"/>
                  <a:pt x="16" y="269"/>
                  <a:pt x="16" y="261"/>
                </a:cubicBezTo>
                <a:cubicBezTo>
                  <a:pt x="17" y="260"/>
                  <a:pt x="17" y="260"/>
                  <a:pt x="17" y="260"/>
                </a:cubicBezTo>
                <a:cubicBezTo>
                  <a:pt x="16" y="259"/>
                  <a:pt x="16" y="259"/>
                  <a:pt x="16" y="259"/>
                </a:cubicBezTo>
                <a:cubicBezTo>
                  <a:pt x="15" y="250"/>
                  <a:pt x="15" y="230"/>
                  <a:pt x="23" y="226"/>
                </a:cubicBezTo>
                <a:cubicBezTo>
                  <a:pt x="40" y="230"/>
                  <a:pt x="153" y="253"/>
                  <a:pt x="201" y="256"/>
                </a:cubicBezTo>
                <a:cubicBezTo>
                  <a:pt x="223" y="257"/>
                  <a:pt x="244" y="259"/>
                  <a:pt x="266" y="259"/>
                </a:cubicBezTo>
                <a:cubicBezTo>
                  <a:pt x="295" y="259"/>
                  <a:pt x="325" y="256"/>
                  <a:pt x="353" y="247"/>
                </a:cubicBezTo>
                <a:cubicBezTo>
                  <a:pt x="354" y="251"/>
                  <a:pt x="354" y="257"/>
                  <a:pt x="351" y="261"/>
                </a:cubicBezTo>
                <a:close/>
                <a:moveTo>
                  <a:pt x="21" y="173"/>
                </a:moveTo>
                <a:cubicBezTo>
                  <a:pt x="23" y="167"/>
                  <a:pt x="25" y="162"/>
                  <a:pt x="27" y="157"/>
                </a:cubicBezTo>
                <a:cubicBezTo>
                  <a:pt x="31" y="149"/>
                  <a:pt x="35" y="140"/>
                  <a:pt x="36" y="129"/>
                </a:cubicBezTo>
                <a:cubicBezTo>
                  <a:pt x="47" y="128"/>
                  <a:pt x="76" y="130"/>
                  <a:pt x="96" y="150"/>
                </a:cubicBezTo>
                <a:cubicBezTo>
                  <a:pt x="113" y="167"/>
                  <a:pt x="121" y="194"/>
                  <a:pt x="118" y="231"/>
                </a:cubicBezTo>
                <a:cubicBezTo>
                  <a:pt x="78" y="225"/>
                  <a:pt x="39" y="217"/>
                  <a:pt x="28" y="214"/>
                </a:cubicBezTo>
                <a:cubicBezTo>
                  <a:pt x="24" y="204"/>
                  <a:pt x="19" y="183"/>
                  <a:pt x="21" y="173"/>
                </a:cubicBezTo>
                <a:close/>
                <a:moveTo>
                  <a:pt x="25" y="52"/>
                </a:moveTo>
                <a:cubicBezTo>
                  <a:pt x="30" y="36"/>
                  <a:pt x="33" y="20"/>
                  <a:pt x="34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20"/>
                  <a:pt x="108" y="34"/>
                  <a:pt x="106" y="45"/>
                </a:cubicBezTo>
                <a:cubicBezTo>
                  <a:pt x="104" y="59"/>
                  <a:pt x="97" y="60"/>
                  <a:pt x="96" y="60"/>
                </a:cubicBezTo>
                <a:cubicBezTo>
                  <a:pt x="29" y="73"/>
                  <a:pt x="29" y="73"/>
                  <a:pt x="29" y="73"/>
                </a:cubicBezTo>
                <a:cubicBezTo>
                  <a:pt x="27" y="71"/>
                  <a:pt x="22" y="66"/>
                  <a:pt x="25" y="52"/>
                </a:cubicBezTo>
                <a:close/>
                <a:moveTo>
                  <a:pt x="156" y="35"/>
                </a:moveTo>
                <a:cubicBezTo>
                  <a:pt x="128" y="39"/>
                  <a:pt x="128" y="39"/>
                  <a:pt x="128" y="39"/>
                </a:cubicBezTo>
                <a:cubicBezTo>
                  <a:pt x="130" y="52"/>
                  <a:pt x="130" y="52"/>
                  <a:pt x="130" y="52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7" y="86"/>
                  <a:pt x="137" y="86"/>
                  <a:pt x="137" y="86"/>
                </a:cubicBezTo>
                <a:cubicBezTo>
                  <a:pt x="164" y="78"/>
                  <a:pt x="164" y="78"/>
                  <a:pt x="164" y="78"/>
                </a:cubicBezTo>
                <a:cubicBezTo>
                  <a:pt x="169" y="102"/>
                  <a:pt x="169" y="102"/>
                  <a:pt x="169" y="102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9" y="128"/>
                  <a:pt x="149" y="128"/>
                  <a:pt x="149" y="128"/>
                </a:cubicBezTo>
                <a:cubicBezTo>
                  <a:pt x="173" y="114"/>
                  <a:pt x="173" y="114"/>
                  <a:pt x="173" y="114"/>
                </a:cubicBezTo>
                <a:cubicBezTo>
                  <a:pt x="175" y="120"/>
                  <a:pt x="179" y="127"/>
                  <a:pt x="186" y="133"/>
                </a:cubicBezTo>
                <a:cubicBezTo>
                  <a:pt x="171" y="155"/>
                  <a:pt x="171" y="155"/>
                  <a:pt x="171" y="155"/>
                </a:cubicBezTo>
                <a:cubicBezTo>
                  <a:pt x="181" y="162"/>
                  <a:pt x="181" y="162"/>
                  <a:pt x="181" y="162"/>
                </a:cubicBezTo>
                <a:cubicBezTo>
                  <a:pt x="196" y="142"/>
                  <a:pt x="196" y="142"/>
                  <a:pt x="196" y="142"/>
                </a:cubicBezTo>
                <a:cubicBezTo>
                  <a:pt x="201" y="146"/>
                  <a:pt x="208" y="149"/>
                  <a:pt x="216" y="152"/>
                </a:cubicBezTo>
                <a:cubicBezTo>
                  <a:pt x="212" y="174"/>
                  <a:pt x="212" y="174"/>
                  <a:pt x="212" y="174"/>
                </a:cubicBezTo>
                <a:cubicBezTo>
                  <a:pt x="225" y="176"/>
                  <a:pt x="225" y="176"/>
                  <a:pt x="225" y="176"/>
                </a:cubicBezTo>
                <a:cubicBezTo>
                  <a:pt x="229" y="156"/>
                  <a:pt x="229" y="156"/>
                  <a:pt x="229" y="156"/>
                </a:cubicBezTo>
                <a:cubicBezTo>
                  <a:pt x="231" y="156"/>
                  <a:pt x="234" y="157"/>
                  <a:pt x="237" y="157"/>
                </a:cubicBezTo>
                <a:cubicBezTo>
                  <a:pt x="239" y="157"/>
                  <a:pt x="276" y="164"/>
                  <a:pt x="305" y="164"/>
                </a:cubicBezTo>
                <a:cubicBezTo>
                  <a:pt x="308" y="164"/>
                  <a:pt x="311" y="164"/>
                  <a:pt x="314" y="164"/>
                </a:cubicBezTo>
                <a:cubicBezTo>
                  <a:pt x="314" y="164"/>
                  <a:pt x="314" y="164"/>
                  <a:pt x="314" y="164"/>
                </a:cubicBezTo>
                <a:cubicBezTo>
                  <a:pt x="317" y="164"/>
                  <a:pt x="331" y="164"/>
                  <a:pt x="342" y="176"/>
                </a:cubicBezTo>
                <a:cubicBezTo>
                  <a:pt x="351" y="189"/>
                  <a:pt x="355" y="208"/>
                  <a:pt x="351" y="235"/>
                </a:cubicBezTo>
                <a:cubicBezTo>
                  <a:pt x="305" y="250"/>
                  <a:pt x="253" y="246"/>
                  <a:pt x="203" y="243"/>
                </a:cubicBezTo>
                <a:cubicBezTo>
                  <a:pt x="185" y="242"/>
                  <a:pt x="158" y="238"/>
                  <a:pt x="130" y="233"/>
                </a:cubicBezTo>
                <a:cubicBezTo>
                  <a:pt x="133" y="192"/>
                  <a:pt x="125" y="161"/>
                  <a:pt x="104" y="141"/>
                </a:cubicBezTo>
                <a:cubicBezTo>
                  <a:pt x="81" y="118"/>
                  <a:pt x="50" y="115"/>
                  <a:pt x="36" y="116"/>
                </a:cubicBezTo>
                <a:cubicBezTo>
                  <a:pt x="35" y="104"/>
                  <a:pt x="35" y="92"/>
                  <a:pt x="35" y="8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1" y="72"/>
                  <a:pt x="115" y="68"/>
                  <a:pt x="119" y="47"/>
                </a:cubicBezTo>
                <a:cubicBezTo>
                  <a:pt x="121" y="34"/>
                  <a:pt x="122" y="20"/>
                  <a:pt x="124" y="13"/>
                </a:cubicBezTo>
                <a:cubicBezTo>
                  <a:pt x="152" y="13"/>
                  <a:pt x="152" y="13"/>
                  <a:pt x="152" y="13"/>
                </a:cubicBezTo>
                <a:lnTo>
                  <a:pt x="156" y="35"/>
                </a:lnTo>
                <a:close/>
                <a:moveTo>
                  <a:pt x="364" y="239"/>
                </a:moveTo>
                <a:cubicBezTo>
                  <a:pt x="368" y="207"/>
                  <a:pt x="364" y="183"/>
                  <a:pt x="351" y="168"/>
                </a:cubicBezTo>
                <a:cubicBezTo>
                  <a:pt x="338" y="153"/>
                  <a:pt x="320" y="151"/>
                  <a:pt x="314" y="151"/>
                </a:cubicBezTo>
                <a:cubicBezTo>
                  <a:pt x="313" y="151"/>
                  <a:pt x="313" y="151"/>
                  <a:pt x="313" y="151"/>
                </a:cubicBezTo>
                <a:cubicBezTo>
                  <a:pt x="310" y="151"/>
                  <a:pt x="308" y="151"/>
                  <a:pt x="305" y="151"/>
                </a:cubicBezTo>
                <a:cubicBezTo>
                  <a:pt x="276" y="151"/>
                  <a:pt x="239" y="144"/>
                  <a:pt x="238" y="144"/>
                </a:cubicBezTo>
                <a:cubicBezTo>
                  <a:pt x="238" y="144"/>
                  <a:pt x="238" y="144"/>
                  <a:pt x="238" y="144"/>
                </a:cubicBezTo>
                <a:cubicBezTo>
                  <a:pt x="189" y="138"/>
                  <a:pt x="181" y="102"/>
                  <a:pt x="181" y="100"/>
                </a:cubicBezTo>
                <a:cubicBezTo>
                  <a:pt x="162" y="0"/>
                  <a:pt x="162" y="0"/>
                  <a:pt x="162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19" y="27"/>
                  <a:pt x="13" y="49"/>
                </a:cubicBezTo>
                <a:cubicBezTo>
                  <a:pt x="9" y="67"/>
                  <a:pt x="16" y="78"/>
                  <a:pt x="22" y="84"/>
                </a:cubicBezTo>
                <a:cubicBezTo>
                  <a:pt x="22" y="92"/>
                  <a:pt x="23" y="113"/>
                  <a:pt x="23" y="127"/>
                </a:cubicBezTo>
                <a:cubicBezTo>
                  <a:pt x="23" y="137"/>
                  <a:pt x="20" y="144"/>
                  <a:pt x="16" y="151"/>
                </a:cubicBezTo>
                <a:cubicBezTo>
                  <a:pt x="13" y="157"/>
                  <a:pt x="10" y="163"/>
                  <a:pt x="9" y="170"/>
                </a:cubicBezTo>
                <a:cubicBezTo>
                  <a:pt x="6" y="183"/>
                  <a:pt x="12" y="206"/>
                  <a:pt x="15" y="217"/>
                </a:cubicBezTo>
                <a:cubicBezTo>
                  <a:pt x="0" y="226"/>
                  <a:pt x="3" y="255"/>
                  <a:pt x="4" y="261"/>
                </a:cubicBezTo>
                <a:cubicBezTo>
                  <a:pt x="3" y="280"/>
                  <a:pt x="17" y="287"/>
                  <a:pt x="19" y="287"/>
                </a:cubicBezTo>
                <a:cubicBezTo>
                  <a:pt x="20" y="288"/>
                  <a:pt x="20" y="288"/>
                  <a:pt x="20" y="288"/>
                </a:cubicBezTo>
                <a:cubicBezTo>
                  <a:pt x="114" y="293"/>
                  <a:pt x="114" y="293"/>
                  <a:pt x="114" y="293"/>
                </a:cubicBezTo>
                <a:cubicBezTo>
                  <a:pt x="126" y="273"/>
                  <a:pt x="126" y="273"/>
                  <a:pt x="126" y="273"/>
                </a:cubicBezTo>
                <a:cubicBezTo>
                  <a:pt x="183" y="279"/>
                  <a:pt x="183" y="279"/>
                  <a:pt x="183" y="279"/>
                </a:cubicBezTo>
                <a:cubicBezTo>
                  <a:pt x="197" y="292"/>
                  <a:pt x="197" y="292"/>
                  <a:pt x="197" y="292"/>
                </a:cubicBezTo>
                <a:cubicBezTo>
                  <a:pt x="200" y="293"/>
                  <a:pt x="200" y="293"/>
                  <a:pt x="200" y="293"/>
                </a:cubicBezTo>
                <a:cubicBezTo>
                  <a:pt x="209" y="293"/>
                  <a:pt x="226" y="293"/>
                  <a:pt x="245" y="293"/>
                </a:cubicBezTo>
                <a:cubicBezTo>
                  <a:pt x="286" y="293"/>
                  <a:pt x="316" y="291"/>
                  <a:pt x="335" y="286"/>
                </a:cubicBezTo>
                <a:cubicBezTo>
                  <a:pt x="348" y="283"/>
                  <a:pt x="358" y="276"/>
                  <a:pt x="362" y="267"/>
                </a:cubicBezTo>
                <a:cubicBezTo>
                  <a:pt x="368" y="255"/>
                  <a:pt x="365" y="243"/>
                  <a:pt x="364" y="239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5" name="Freeform 214"/>
          <p:cNvSpPr>
            <a:spLocks noEditPoints="1"/>
          </p:cNvSpPr>
          <p:nvPr/>
        </p:nvSpPr>
        <p:spPr bwMode="auto">
          <a:xfrm>
            <a:off x="2102604" y="3943113"/>
            <a:ext cx="966788" cy="584200"/>
          </a:xfrm>
          <a:custGeom>
            <a:avLst/>
            <a:gdLst>
              <a:gd name="T0" fmla="*/ 119 w 449"/>
              <a:gd name="T1" fmla="*/ 234 h 271"/>
              <a:gd name="T2" fmla="*/ 107 w 449"/>
              <a:gd name="T3" fmla="*/ 186 h 271"/>
              <a:gd name="T4" fmla="*/ 78 w 449"/>
              <a:gd name="T5" fmla="*/ 234 h 271"/>
              <a:gd name="T6" fmla="*/ 91 w 449"/>
              <a:gd name="T7" fmla="*/ 155 h 271"/>
              <a:gd name="T8" fmla="*/ 78 w 449"/>
              <a:gd name="T9" fmla="*/ 234 h 271"/>
              <a:gd name="T10" fmla="*/ 405 w 449"/>
              <a:gd name="T11" fmla="*/ 216 h 271"/>
              <a:gd name="T12" fmla="*/ 436 w 449"/>
              <a:gd name="T13" fmla="*/ 131 h 271"/>
              <a:gd name="T14" fmla="*/ 426 w 449"/>
              <a:gd name="T15" fmla="*/ 216 h 271"/>
              <a:gd name="T16" fmla="*/ 289 w 449"/>
              <a:gd name="T17" fmla="*/ 31 h 271"/>
              <a:gd name="T18" fmla="*/ 288 w 449"/>
              <a:gd name="T19" fmla="*/ 17 h 271"/>
              <a:gd name="T20" fmla="*/ 433 w 449"/>
              <a:gd name="T21" fmla="*/ 119 h 271"/>
              <a:gd name="T22" fmla="*/ 392 w 449"/>
              <a:gd name="T23" fmla="*/ 222 h 271"/>
              <a:gd name="T24" fmla="*/ 265 w 449"/>
              <a:gd name="T25" fmla="*/ 258 h 271"/>
              <a:gd name="T26" fmla="*/ 225 w 449"/>
              <a:gd name="T27" fmla="*/ 193 h 271"/>
              <a:gd name="T28" fmla="*/ 185 w 449"/>
              <a:gd name="T29" fmla="*/ 258 h 271"/>
              <a:gd name="T30" fmla="*/ 62 w 449"/>
              <a:gd name="T31" fmla="*/ 240 h 271"/>
              <a:gd name="T32" fmla="*/ 57 w 449"/>
              <a:gd name="T33" fmla="*/ 130 h 271"/>
              <a:gd name="T34" fmla="*/ 392 w 449"/>
              <a:gd name="T35" fmla="*/ 130 h 271"/>
              <a:gd name="T36" fmla="*/ 16 w 449"/>
              <a:gd name="T37" fmla="*/ 119 h 271"/>
              <a:gd name="T38" fmla="*/ 154 w 449"/>
              <a:gd name="T39" fmla="*/ 13 h 271"/>
              <a:gd name="T40" fmla="*/ 164 w 449"/>
              <a:gd name="T41" fmla="*/ 24 h 271"/>
              <a:gd name="T42" fmla="*/ 49 w 449"/>
              <a:gd name="T43" fmla="*/ 119 h 271"/>
              <a:gd name="T44" fmla="*/ 45 w 449"/>
              <a:gd name="T45" fmla="*/ 216 h 271"/>
              <a:gd name="T46" fmla="*/ 13 w 449"/>
              <a:gd name="T47" fmla="*/ 202 h 271"/>
              <a:gd name="T48" fmla="*/ 45 w 449"/>
              <a:gd name="T49" fmla="*/ 131 h 271"/>
              <a:gd name="T50" fmla="*/ 309 w 449"/>
              <a:gd name="T51" fmla="*/ 5 h 271"/>
              <a:gd name="T52" fmla="*/ 277 w 449"/>
              <a:gd name="T53" fmla="*/ 9 h 271"/>
              <a:gd name="T54" fmla="*/ 281 w 449"/>
              <a:gd name="T55" fmla="*/ 41 h 271"/>
              <a:gd name="T56" fmla="*/ 225 w 449"/>
              <a:gd name="T57" fmla="*/ 102 h 271"/>
              <a:gd name="T58" fmla="*/ 168 w 449"/>
              <a:gd name="T59" fmla="*/ 41 h 271"/>
              <a:gd name="T60" fmla="*/ 172 w 449"/>
              <a:gd name="T61" fmla="*/ 9 h 271"/>
              <a:gd name="T62" fmla="*/ 141 w 449"/>
              <a:gd name="T63" fmla="*/ 5 h 271"/>
              <a:gd name="T64" fmla="*/ 0 w 449"/>
              <a:gd name="T65" fmla="*/ 131 h 271"/>
              <a:gd name="T66" fmla="*/ 23 w 449"/>
              <a:gd name="T67" fmla="*/ 229 h 271"/>
              <a:gd name="T68" fmla="*/ 95 w 449"/>
              <a:gd name="T69" fmla="*/ 271 h 271"/>
              <a:gd name="T70" fmla="*/ 223 w 449"/>
              <a:gd name="T71" fmla="*/ 207 h 271"/>
              <a:gd name="T72" fmla="*/ 227 w 449"/>
              <a:gd name="T73" fmla="*/ 207 h 271"/>
              <a:gd name="T74" fmla="*/ 355 w 449"/>
              <a:gd name="T75" fmla="*/ 271 h 271"/>
              <a:gd name="T76" fmla="*/ 426 w 449"/>
              <a:gd name="T77" fmla="*/ 229 h 271"/>
              <a:gd name="T78" fmla="*/ 449 w 449"/>
              <a:gd name="T79" fmla="*/ 115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49" h="271">
                <a:moveTo>
                  <a:pt x="107" y="234"/>
                </a:moveTo>
                <a:cubicBezTo>
                  <a:pt x="119" y="234"/>
                  <a:pt x="119" y="234"/>
                  <a:pt x="119" y="234"/>
                </a:cubicBezTo>
                <a:cubicBezTo>
                  <a:pt x="119" y="186"/>
                  <a:pt x="119" y="186"/>
                  <a:pt x="119" y="186"/>
                </a:cubicBezTo>
                <a:cubicBezTo>
                  <a:pt x="107" y="186"/>
                  <a:pt x="107" y="186"/>
                  <a:pt x="107" y="186"/>
                </a:cubicBezTo>
                <a:lnTo>
                  <a:pt x="107" y="234"/>
                </a:lnTo>
                <a:close/>
                <a:moveTo>
                  <a:pt x="78" y="234"/>
                </a:moveTo>
                <a:cubicBezTo>
                  <a:pt x="91" y="234"/>
                  <a:pt x="91" y="234"/>
                  <a:pt x="91" y="234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78" y="155"/>
                  <a:pt x="78" y="155"/>
                  <a:pt x="78" y="155"/>
                </a:cubicBezTo>
                <a:lnTo>
                  <a:pt x="78" y="234"/>
                </a:lnTo>
                <a:close/>
                <a:moveTo>
                  <a:pt x="426" y="216"/>
                </a:moveTo>
                <a:cubicBezTo>
                  <a:pt x="405" y="216"/>
                  <a:pt x="405" y="216"/>
                  <a:pt x="405" y="216"/>
                </a:cubicBezTo>
                <a:cubicBezTo>
                  <a:pt x="405" y="131"/>
                  <a:pt x="405" y="131"/>
                  <a:pt x="405" y="131"/>
                </a:cubicBezTo>
                <a:cubicBezTo>
                  <a:pt x="436" y="131"/>
                  <a:pt x="436" y="131"/>
                  <a:pt x="436" y="131"/>
                </a:cubicBezTo>
                <a:cubicBezTo>
                  <a:pt x="436" y="202"/>
                  <a:pt x="436" y="202"/>
                  <a:pt x="436" y="202"/>
                </a:cubicBezTo>
                <a:cubicBezTo>
                  <a:pt x="436" y="202"/>
                  <a:pt x="436" y="216"/>
                  <a:pt x="426" y="216"/>
                </a:cubicBezTo>
                <a:close/>
                <a:moveTo>
                  <a:pt x="401" y="119"/>
                </a:moveTo>
                <a:cubicBezTo>
                  <a:pt x="289" y="31"/>
                  <a:pt x="289" y="31"/>
                  <a:pt x="289" y="31"/>
                </a:cubicBezTo>
                <a:cubicBezTo>
                  <a:pt x="287" y="29"/>
                  <a:pt x="286" y="27"/>
                  <a:pt x="285" y="24"/>
                </a:cubicBezTo>
                <a:cubicBezTo>
                  <a:pt x="285" y="21"/>
                  <a:pt x="286" y="19"/>
                  <a:pt x="288" y="17"/>
                </a:cubicBezTo>
                <a:cubicBezTo>
                  <a:pt x="291" y="13"/>
                  <a:pt x="297" y="12"/>
                  <a:pt x="301" y="16"/>
                </a:cubicBezTo>
                <a:cubicBezTo>
                  <a:pt x="433" y="119"/>
                  <a:pt x="433" y="119"/>
                  <a:pt x="433" y="119"/>
                </a:cubicBezTo>
                <a:lnTo>
                  <a:pt x="401" y="119"/>
                </a:lnTo>
                <a:close/>
                <a:moveTo>
                  <a:pt x="392" y="222"/>
                </a:moveTo>
                <a:cubicBezTo>
                  <a:pt x="392" y="223"/>
                  <a:pt x="392" y="258"/>
                  <a:pt x="355" y="258"/>
                </a:cubicBezTo>
                <a:cubicBezTo>
                  <a:pt x="265" y="258"/>
                  <a:pt x="265" y="258"/>
                  <a:pt x="265" y="258"/>
                </a:cubicBezTo>
                <a:cubicBezTo>
                  <a:pt x="238" y="202"/>
                  <a:pt x="238" y="202"/>
                  <a:pt x="238" y="202"/>
                </a:cubicBezTo>
                <a:cubicBezTo>
                  <a:pt x="236" y="199"/>
                  <a:pt x="232" y="193"/>
                  <a:pt x="225" y="193"/>
                </a:cubicBezTo>
                <a:cubicBezTo>
                  <a:pt x="217" y="193"/>
                  <a:pt x="213" y="199"/>
                  <a:pt x="212" y="202"/>
                </a:cubicBezTo>
                <a:cubicBezTo>
                  <a:pt x="185" y="258"/>
                  <a:pt x="185" y="258"/>
                  <a:pt x="185" y="258"/>
                </a:cubicBezTo>
                <a:cubicBezTo>
                  <a:pt x="95" y="258"/>
                  <a:pt x="95" y="258"/>
                  <a:pt x="95" y="258"/>
                </a:cubicBezTo>
                <a:cubicBezTo>
                  <a:pt x="79" y="258"/>
                  <a:pt x="68" y="252"/>
                  <a:pt x="62" y="240"/>
                </a:cubicBezTo>
                <a:cubicBezTo>
                  <a:pt x="57" y="231"/>
                  <a:pt x="57" y="222"/>
                  <a:pt x="57" y="222"/>
                </a:cubicBezTo>
                <a:cubicBezTo>
                  <a:pt x="57" y="130"/>
                  <a:pt x="57" y="130"/>
                  <a:pt x="57" y="130"/>
                </a:cubicBezTo>
                <a:cubicBezTo>
                  <a:pt x="79" y="127"/>
                  <a:pt x="164" y="115"/>
                  <a:pt x="225" y="114"/>
                </a:cubicBezTo>
                <a:cubicBezTo>
                  <a:pt x="285" y="115"/>
                  <a:pt x="370" y="127"/>
                  <a:pt x="392" y="130"/>
                </a:cubicBezTo>
                <a:lnTo>
                  <a:pt x="392" y="222"/>
                </a:lnTo>
                <a:close/>
                <a:moveTo>
                  <a:pt x="16" y="119"/>
                </a:moveTo>
                <a:cubicBezTo>
                  <a:pt x="149" y="16"/>
                  <a:pt x="149" y="16"/>
                  <a:pt x="149" y="16"/>
                </a:cubicBezTo>
                <a:cubicBezTo>
                  <a:pt x="150" y="14"/>
                  <a:pt x="152" y="13"/>
                  <a:pt x="154" y="13"/>
                </a:cubicBezTo>
                <a:cubicBezTo>
                  <a:pt x="157" y="13"/>
                  <a:pt x="160" y="14"/>
                  <a:pt x="162" y="17"/>
                </a:cubicBezTo>
                <a:cubicBezTo>
                  <a:pt x="164" y="19"/>
                  <a:pt x="164" y="21"/>
                  <a:pt x="164" y="24"/>
                </a:cubicBezTo>
                <a:cubicBezTo>
                  <a:pt x="164" y="27"/>
                  <a:pt x="163" y="29"/>
                  <a:pt x="160" y="31"/>
                </a:cubicBezTo>
                <a:cubicBezTo>
                  <a:pt x="49" y="119"/>
                  <a:pt x="49" y="119"/>
                  <a:pt x="49" y="119"/>
                </a:cubicBezTo>
                <a:lnTo>
                  <a:pt x="16" y="119"/>
                </a:lnTo>
                <a:close/>
                <a:moveTo>
                  <a:pt x="45" y="216"/>
                </a:moveTo>
                <a:cubicBezTo>
                  <a:pt x="23" y="216"/>
                  <a:pt x="23" y="216"/>
                  <a:pt x="23" y="216"/>
                </a:cubicBezTo>
                <a:cubicBezTo>
                  <a:pt x="14" y="216"/>
                  <a:pt x="13" y="202"/>
                  <a:pt x="13" y="202"/>
                </a:cubicBezTo>
                <a:cubicBezTo>
                  <a:pt x="13" y="131"/>
                  <a:pt x="13" y="131"/>
                  <a:pt x="13" y="131"/>
                </a:cubicBezTo>
                <a:cubicBezTo>
                  <a:pt x="45" y="131"/>
                  <a:pt x="45" y="131"/>
                  <a:pt x="45" y="131"/>
                </a:cubicBezTo>
                <a:lnTo>
                  <a:pt x="45" y="216"/>
                </a:lnTo>
                <a:close/>
                <a:moveTo>
                  <a:pt x="309" y="5"/>
                </a:moveTo>
                <a:cubicBezTo>
                  <a:pt x="305" y="2"/>
                  <a:pt x="300" y="0"/>
                  <a:pt x="295" y="0"/>
                </a:cubicBezTo>
                <a:cubicBezTo>
                  <a:pt x="288" y="0"/>
                  <a:pt x="282" y="3"/>
                  <a:pt x="277" y="9"/>
                </a:cubicBezTo>
                <a:cubicBezTo>
                  <a:pt x="274" y="14"/>
                  <a:pt x="272" y="20"/>
                  <a:pt x="273" y="26"/>
                </a:cubicBezTo>
                <a:cubicBezTo>
                  <a:pt x="274" y="31"/>
                  <a:pt x="277" y="37"/>
                  <a:pt x="281" y="41"/>
                </a:cubicBezTo>
                <a:cubicBezTo>
                  <a:pt x="376" y="115"/>
                  <a:pt x="376" y="115"/>
                  <a:pt x="376" y="115"/>
                </a:cubicBezTo>
                <a:cubicBezTo>
                  <a:pt x="341" y="110"/>
                  <a:pt x="275" y="102"/>
                  <a:pt x="225" y="102"/>
                </a:cubicBezTo>
                <a:cubicBezTo>
                  <a:pt x="175" y="102"/>
                  <a:pt x="109" y="110"/>
                  <a:pt x="74" y="115"/>
                </a:cubicBezTo>
                <a:cubicBezTo>
                  <a:pt x="168" y="41"/>
                  <a:pt x="168" y="41"/>
                  <a:pt x="168" y="41"/>
                </a:cubicBezTo>
                <a:cubicBezTo>
                  <a:pt x="173" y="37"/>
                  <a:pt x="176" y="31"/>
                  <a:pt x="176" y="26"/>
                </a:cubicBezTo>
                <a:cubicBezTo>
                  <a:pt x="177" y="20"/>
                  <a:pt x="175" y="14"/>
                  <a:pt x="172" y="9"/>
                </a:cubicBezTo>
                <a:cubicBezTo>
                  <a:pt x="168" y="3"/>
                  <a:pt x="161" y="0"/>
                  <a:pt x="154" y="0"/>
                </a:cubicBezTo>
                <a:cubicBezTo>
                  <a:pt x="149" y="0"/>
                  <a:pt x="145" y="2"/>
                  <a:pt x="141" y="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202"/>
                  <a:pt x="0" y="202"/>
                  <a:pt x="0" y="202"/>
                </a:cubicBezTo>
                <a:cubicBezTo>
                  <a:pt x="1" y="212"/>
                  <a:pt x="6" y="229"/>
                  <a:pt x="23" y="229"/>
                </a:cubicBezTo>
                <a:cubicBezTo>
                  <a:pt x="45" y="229"/>
                  <a:pt x="45" y="229"/>
                  <a:pt x="45" y="229"/>
                </a:cubicBezTo>
                <a:cubicBezTo>
                  <a:pt x="48" y="243"/>
                  <a:pt x="57" y="271"/>
                  <a:pt x="95" y="271"/>
                </a:cubicBezTo>
                <a:cubicBezTo>
                  <a:pt x="193" y="271"/>
                  <a:pt x="193" y="271"/>
                  <a:pt x="193" y="271"/>
                </a:cubicBezTo>
                <a:cubicBezTo>
                  <a:pt x="223" y="207"/>
                  <a:pt x="223" y="207"/>
                  <a:pt x="223" y="207"/>
                </a:cubicBezTo>
                <a:cubicBezTo>
                  <a:pt x="223" y="207"/>
                  <a:pt x="224" y="206"/>
                  <a:pt x="225" y="206"/>
                </a:cubicBezTo>
                <a:cubicBezTo>
                  <a:pt x="225" y="206"/>
                  <a:pt x="226" y="207"/>
                  <a:pt x="227" y="207"/>
                </a:cubicBezTo>
                <a:cubicBezTo>
                  <a:pt x="257" y="271"/>
                  <a:pt x="257" y="271"/>
                  <a:pt x="257" y="271"/>
                </a:cubicBezTo>
                <a:cubicBezTo>
                  <a:pt x="355" y="271"/>
                  <a:pt x="355" y="271"/>
                  <a:pt x="355" y="271"/>
                </a:cubicBezTo>
                <a:cubicBezTo>
                  <a:pt x="392" y="271"/>
                  <a:pt x="401" y="243"/>
                  <a:pt x="404" y="229"/>
                </a:cubicBezTo>
                <a:cubicBezTo>
                  <a:pt x="426" y="229"/>
                  <a:pt x="426" y="229"/>
                  <a:pt x="426" y="229"/>
                </a:cubicBezTo>
                <a:cubicBezTo>
                  <a:pt x="444" y="229"/>
                  <a:pt x="449" y="212"/>
                  <a:pt x="449" y="202"/>
                </a:cubicBezTo>
                <a:cubicBezTo>
                  <a:pt x="449" y="115"/>
                  <a:pt x="449" y="115"/>
                  <a:pt x="449" y="115"/>
                </a:cubicBezTo>
                <a:lnTo>
                  <a:pt x="309" y="5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6" name="Freeform 215"/>
          <p:cNvSpPr>
            <a:spLocks noEditPoints="1"/>
          </p:cNvSpPr>
          <p:nvPr/>
        </p:nvSpPr>
        <p:spPr bwMode="auto">
          <a:xfrm>
            <a:off x="3701216" y="3882788"/>
            <a:ext cx="482600" cy="704850"/>
          </a:xfrm>
          <a:custGeom>
            <a:avLst/>
            <a:gdLst>
              <a:gd name="T0" fmla="*/ 177 w 224"/>
              <a:gd name="T1" fmla="*/ 224 h 327"/>
              <a:gd name="T2" fmla="*/ 180 w 224"/>
              <a:gd name="T3" fmla="*/ 208 h 327"/>
              <a:gd name="T4" fmla="*/ 196 w 224"/>
              <a:gd name="T5" fmla="*/ 224 h 327"/>
              <a:gd name="T6" fmla="*/ 178 w 224"/>
              <a:gd name="T7" fmla="*/ 236 h 327"/>
              <a:gd name="T8" fmla="*/ 174 w 224"/>
              <a:gd name="T9" fmla="*/ 133 h 327"/>
              <a:gd name="T10" fmla="*/ 196 w 224"/>
              <a:gd name="T11" fmla="*/ 224 h 327"/>
              <a:gd name="T12" fmla="*/ 143 w 224"/>
              <a:gd name="T13" fmla="*/ 271 h 327"/>
              <a:gd name="T14" fmla="*/ 47 w 224"/>
              <a:gd name="T15" fmla="*/ 263 h 327"/>
              <a:gd name="T16" fmla="*/ 37 w 224"/>
              <a:gd name="T17" fmla="*/ 74 h 327"/>
              <a:gd name="T18" fmla="*/ 70 w 224"/>
              <a:gd name="T19" fmla="*/ 42 h 327"/>
              <a:gd name="T20" fmla="*/ 141 w 224"/>
              <a:gd name="T21" fmla="*/ 55 h 327"/>
              <a:gd name="T22" fmla="*/ 178 w 224"/>
              <a:gd name="T23" fmla="*/ 121 h 327"/>
              <a:gd name="T24" fmla="*/ 143 w 224"/>
              <a:gd name="T25" fmla="*/ 243 h 327"/>
              <a:gd name="T26" fmla="*/ 156 w 224"/>
              <a:gd name="T27" fmla="*/ 292 h 327"/>
              <a:gd name="T28" fmla="*/ 26 w 224"/>
              <a:gd name="T29" fmla="*/ 276 h 327"/>
              <a:gd name="T30" fmla="*/ 14 w 224"/>
              <a:gd name="T31" fmla="*/ 65 h 327"/>
              <a:gd name="T32" fmla="*/ 63 w 224"/>
              <a:gd name="T33" fmla="*/ 15 h 327"/>
              <a:gd name="T34" fmla="*/ 148 w 224"/>
              <a:gd name="T35" fmla="*/ 32 h 327"/>
              <a:gd name="T36" fmla="*/ 202 w 224"/>
              <a:gd name="T37" fmla="*/ 125 h 327"/>
              <a:gd name="T38" fmla="*/ 181 w 224"/>
              <a:gd name="T39" fmla="*/ 61 h 327"/>
              <a:gd name="T40" fmla="*/ 140 w 224"/>
              <a:gd name="T41" fmla="*/ 42 h 327"/>
              <a:gd name="T42" fmla="*/ 72 w 224"/>
              <a:gd name="T43" fmla="*/ 29 h 327"/>
              <a:gd name="T44" fmla="*/ 24 w 224"/>
              <a:gd name="T45" fmla="*/ 74 h 327"/>
              <a:gd name="T46" fmla="*/ 34 w 224"/>
              <a:gd name="T47" fmla="*/ 264 h 327"/>
              <a:gd name="T48" fmla="*/ 79 w 224"/>
              <a:gd name="T49" fmla="*/ 303 h 327"/>
              <a:gd name="T50" fmla="*/ 167 w 224"/>
              <a:gd name="T51" fmla="*/ 247 h 327"/>
              <a:gd name="T52" fmla="*/ 156 w 224"/>
              <a:gd name="T53" fmla="*/ 292 h 327"/>
              <a:gd name="T54" fmla="*/ 199 w 224"/>
              <a:gd name="T55" fmla="*/ 43 h 327"/>
              <a:gd name="T56" fmla="*/ 146 w 224"/>
              <a:gd name="T57" fmla="*/ 18 h 327"/>
              <a:gd name="T58" fmla="*/ 64 w 224"/>
              <a:gd name="T59" fmla="*/ 3 h 327"/>
              <a:gd name="T60" fmla="*/ 1 w 224"/>
              <a:gd name="T61" fmla="*/ 66 h 327"/>
              <a:gd name="T62" fmla="*/ 13 w 224"/>
              <a:gd name="T63" fmla="*/ 277 h 327"/>
              <a:gd name="T64" fmla="*/ 76 w 224"/>
              <a:gd name="T65" fmla="*/ 327 h 327"/>
              <a:gd name="T66" fmla="*/ 189 w 224"/>
              <a:gd name="T67" fmla="*/ 248 h 327"/>
              <a:gd name="T68" fmla="*/ 224 w 224"/>
              <a:gd name="T69" fmla="*/ 129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4" h="327">
                <a:moveTo>
                  <a:pt x="170" y="214"/>
                </a:moveTo>
                <a:cubicBezTo>
                  <a:pt x="170" y="219"/>
                  <a:pt x="173" y="223"/>
                  <a:pt x="177" y="224"/>
                </a:cubicBezTo>
                <a:cubicBezTo>
                  <a:pt x="182" y="225"/>
                  <a:pt x="186" y="222"/>
                  <a:pt x="186" y="217"/>
                </a:cubicBezTo>
                <a:cubicBezTo>
                  <a:pt x="188" y="213"/>
                  <a:pt x="184" y="209"/>
                  <a:pt x="180" y="208"/>
                </a:cubicBezTo>
                <a:cubicBezTo>
                  <a:pt x="175" y="207"/>
                  <a:pt x="171" y="210"/>
                  <a:pt x="170" y="214"/>
                </a:cubicBezTo>
                <a:close/>
                <a:moveTo>
                  <a:pt x="196" y="224"/>
                </a:moveTo>
                <a:cubicBezTo>
                  <a:pt x="194" y="230"/>
                  <a:pt x="189" y="236"/>
                  <a:pt x="181" y="236"/>
                </a:cubicBezTo>
                <a:cubicBezTo>
                  <a:pt x="179" y="236"/>
                  <a:pt x="179" y="236"/>
                  <a:pt x="178" y="236"/>
                </a:cubicBezTo>
                <a:cubicBezTo>
                  <a:pt x="158" y="233"/>
                  <a:pt x="158" y="233"/>
                  <a:pt x="158" y="233"/>
                </a:cubicBezTo>
                <a:cubicBezTo>
                  <a:pt x="174" y="133"/>
                  <a:pt x="174" y="133"/>
                  <a:pt x="174" y="133"/>
                </a:cubicBezTo>
                <a:cubicBezTo>
                  <a:pt x="210" y="139"/>
                  <a:pt x="210" y="139"/>
                  <a:pt x="210" y="139"/>
                </a:cubicBezTo>
                <a:lnTo>
                  <a:pt x="196" y="224"/>
                </a:lnTo>
                <a:close/>
                <a:moveTo>
                  <a:pt x="154" y="245"/>
                </a:moveTo>
                <a:cubicBezTo>
                  <a:pt x="152" y="254"/>
                  <a:pt x="148" y="262"/>
                  <a:pt x="143" y="271"/>
                </a:cubicBezTo>
                <a:cubicBezTo>
                  <a:pt x="131" y="286"/>
                  <a:pt x="97" y="292"/>
                  <a:pt x="68" y="290"/>
                </a:cubicBezTo>
                <a:cubicBezTo>
                  <a:pt x="51" y="289"/>
                  <a:pt x="48" y="275"/>
                  <a:pt x="47" y="263"/>
                </a:cubicBezTo>
                <a:cubicBezTo>
                  <a:pt x="47" y="262"/>
                  <a:pt x="47" y="262"/>
                  <a:pt x="47" y="262"/>
                </a:cubicBezTo>
                <a:cubicBezTo>
                  <a:pt x="45" y="255"/>
                  <a:pt x="38" y="117"/>
                  <a:pt x="37" y="74"/>
                </a:cubicBezTo>
                <a:cubicBezTo>
                  <a:pt x="36" y="62"/>
                  <a:pt x="39" y="54"/>
                  <a:pt x="45" y="49"/>
                </a:cubicBezTo>
                <a:cubicBezTo>
                  <a:pt x="54" y="40"/>
                  <a:pt x="69" y="42"/>
                  <a:pt x="70" y="42"/>
                </a:cubicBezTo>
                <a:cubicBezTo>
                  <a:pt x="137" y="55"/>
                  <a:pt x="137" y="55"/>
                  <a:pt x="137" y="55"/>
                </a:cubicBezTo>
                <a:cubicBezTo>
                  <a:pt x="139" y="55"/>
                  <a:pt x="140" y="55"/>
                  <a:pt x="141" y="55"/>
                </a:cubicBezTo>
                <a:cubicBezTo>
                  <a:pt x="148" y="56"/>
                  <a:pt x="161" y="58"/>
                  <a:pt x="171" y="70"/>
                </a:cubicBezTo>
                <a:cubicBezTo>
                  <a:pt x="179" y="78"/>
                  <a:pt x="179" y="103"/>
                  <a:pt x="178" y="121"/>
                </a:cubicBezTo>
                <a:cubicBezTo>
                  <a:pt x="163" y="118"/>
                  <a:pt x="163" y="118"/>
                  <a:pt x="163" y="118"/>
                </a:cubicBezTo>
                <a:cubicBezTo>
                  <a:pt x="143" y="243"/>
                  <a:pt x="143" y="243"/>
                  <a:pt x="143" y="243"/>
                </a:cubicBezTo>
                <a:lnTo>
                  <a:pt x="154" y="245"/>
                </a:lnTo>
                <a:close/>
                <a:moveTo>
                  <a:pt x="156" y="292"/>
                </a:moveTo>
                <a:cubicBezTo>
                  <a:pt x="141" y="312"/>
                  <a:pt x="90" y="316"/>
                  <a:pt x="60" y="314"/>
                </a:cubicBezTo>
                <a:cubicBezTo>
                  <a:pt x="40" y="312"/>
                  <a:pt x="28" y="300"/>
                  <a:pt x="26" y="276"/>
                </a:cubicBezTo>
                <a:cubicBezTo>
                  <a:pt x="25" y="271"/>
                  <a:pt x="21" y="201"/>
                  <a:pt x="18" y="144"/>
                </a:cubicBezTo>
                <a:cubicBezTo>
                  <a:pt x="17" y="113"/>
                  <a:pt x="15" y="83"/>
                  <a:pt x="14" y="65"/>
                </a:cubicBezTo>
                <a:cubicBezTo>
                  <a:pt x="13" y="48"/>
                  <a:pt x="17" y="35"/>
                  <a:pt x="26" y="27"/>
                </a:cubicBezTo>
                <a:cubicBezTo>
                  <a:pt x="39" y="14"/>
                  <a:pt x="60" y="15"/>
                  <a:pt x="63" y="15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5" y="31"/>
                  <a:pt x="146" y="31"/>
                  <a:pt x="148" y="32"/>
                </a:cubicBezTo>
                <a:cubicBezTo>
                  <a:pt x="159" y="33"/>
                  <a:pt x="178" y="35"/>
                  <a:pt x="189" y="51"/>
                </a:cubicBezTo>
                <a:cubicBezTo>
                  <a:pt x="205" y="74"/>
                  <a:pt x="204" y="110"/>
                  <a:pt x="202" y="125"/>
                </a:cubicBezTo>
                <a:cubicBezTo>
                  <a:pt x="190" y="123"/>
                  <a:pt x="190" y="123"/>
                  <a:pt x="190" y="123"/>
                </a:cubicBezTo>
                <a:cubicBezTo>
                  <a:pt x="192" y="109"/>
                  <a:pt x="193" y="76"/>
                  <a:pt x="181" y="61"/>
                </a:cubicBezTo>
                <a:cubicBezTo>
                  <a:pt x="168" y="45"/>
                  <a:pt x="151" y="44"/>
                  <a:pt x="143" y="43"/>
                </a:cubicBezTo>
                <a:cubicBezTo>
                  <a:pt x="142" y="43"/>
                  <a:pt x="140" y="42"/>
                  <a:pt x="140" y="42"/>
                </a:cubicBezTo>
                <a:cubicBezTo>
                  <a:pt x="73" y="29"/>
                  <a:pt x="73" y="29"/>
                  <a:pt x="73" y="29"/>
                </a:cubicBezTo>
                <a:cubicBezTo>
                  <a:pt x="72" y="29"/>
                  <a:pt x="72" y="29"/>
                  <a:pt x="72" y="29"/>
                </a:cubicBezTo>
                <a:cubicBezTo>
                  <a:pt x="71" y="29"/>
                  <a:pt x="51" y="26"/>
                  <a:pt x="37" y="39"/>
                </a:cubicBezTo>
                <a:cubicBezTo>
                  <a:pt x="28" y="47"/>
                  <a:pt x="24" y="59"/>
                  <a:pt x="24" y="74"/>
                </a:cubicBezTo>
                <a:cubicBezTo>
                  <a:pt x="25" y="119"/>
                  <a:pt x="33" y="256"/>
                  <a:pt x="34" y="263"/>
                </a:cubicBezTo>
                <a:cubicBezTo>
                  <a:pt x="34" y="264"/>
                  <a:pt x="34" y="264"/>
                  <a:pt x="34" y="264"/>
                </a:cubicBezTo>
                <a:cubicBezTo>
                  <a:pt x="36" y="288"/>
                  <a:pt x="48" y="301"/>
                  <a:pt x="67" y="303"/>
                </a:cubicBezTo>
                <a:cubicBezTo>
                  <a:pt x="71" y="303"/>
                  <a:pt x="75" y="303"/>
                  <a:pt x="79" y="303"/>
                </a:cubicBezTo>
                <a:cubicBezTo>
                  <a:pt x="104" y="303"/>
                  <a:pt x="139" y="298"/>
                  <a:pt x="153" y="278"/>
                </a:cubicBezTo>
                <a:cubicBezTo>
                  <a:pt x="160" y="268"/>
                  <a:pt x="164" y="257"/>
                  <a:pt x="167" y="247"/>
                </a:cubicBezTo>
                <a:cubicBezTo>
                  <a:pt x="175" y="249"/>
                  <a:pt x="175" y="249"/>
                  <a:pt x="175" y="249"/>
                </a:cubicBezTo>
                <a:cubicBezTo>
                  <a:pt x="171" y="262"/>
                  <a:pt x="164" y="281"/>
                  <a:pt x="156" y="292"/>
                </a:cubicBezTo>
                <a:close/>
                <a:moveTo>
                  <a:pt x="215" y="127"/>
                </a:moveTo>
                <a:cubicBezTo>
                  <a:pt x="216" y="111"/>
                  <a:pt x="219" y="71"/>
                  <a:pt x="199" y="43"/>
                </a:cubicBezTo>
                <a:cubicBezTo>
                  <a:pt x="185" y="23"/>
                  <a:pt x="161" y="20"/>
                  <a:pt x="150" y="19"/>
                </a:cubicBezTo>
                <a:cubicBezTo>
                  <a:pt x="148" y="19"/>
                  <a:pt x="147" y="18"/>
                  <a:pt x="146" y="18"/>
                </a:cubicBezTo>
                <a:cubicBezTo>
                  <a:pt x="65" y="3"/>
                  <a:pt x="65" y="3"/>
                  <a:pt x="65" y="3"/>
                </a:cubicBezTo>
                <a:cubicBezTo>
                  <a:pt x="64" y="3"/>
                  <a:pt x="64" y="3"/>
                  <a:pt x="64" y="3"/>
                </a:cubicBezTo>
                <a:cubicBezTo>
                  <a:pt x="63" y="3"/>
                  <a:pt x="36" y="0"/>
                  <a:pt x="17" y="18"/>
                </a:cubicBezTo>
                <a:cubicBezTo>
                  <a:pt x="6" y="29"/>
                  <a:pt x="0" y="45"/>
                  <a:pt x="1" y="66"/>
                </a:cubicBezTo>
                <a:cubicBezTo>
                  <a:pt x="2" y="84"/>
                  <a:pt x="4" y="113"/>
                  <a:pt x="6" y="144"/>
                </a:cubicBezTo>
                <a:cubicBezTo>
                  <a:pt x="9" y="207"/>
                  <a:pt x="13" y="271"/>
                  <a:pt x="13" y="277"/>
                </a:cubicBezTo>
                <a:cubicBezTo>
                  <a:pt x="17" y="318"/>
                  <a:pt x="44" y="326"/>
                  <a:pt x="59" y="327"/>
                </a:cubicBezTo>
                <a:cubicBezTo>
                  <a:pt x="64" y="327"/>
                  <a:pt x="70" y="327"/>
                  <a:pt x="76" y="327"/>
                </a:cubicBezTo>
                <a:cubicBezTo>
                  <a:pt x="108" y="327"/>
                  <a:pt x="150" y="322"/>
                  <a:pt x="166" y="299"/>
                </a:cubicBezTo>
                <a:cubicBezTo>
                  <a:pt x="176" y="286"/>
                  <a:pt x="185" y="263"/>
                  <a:pt x="189" y="248"/>
                </a:cubicBezTo>
                <a:cubicBezTo>
                  <a:pt x="198" y="245"/>
                  <a:pt x="206" y="236"/>
                  <a:pt x="208" y="225"/>
                </a:cubicBezTo>
                <a:cubicBezTo>
                  <a:pt x="224" y="129"/>
                  <a:pt x="224" y="129"/>
                  <a:pt x="224" y="129"/>
                </a:cubicBezTo>
                <a:lnTo>
                  <a:pt x="215" y="127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7" name="Freeform 216"/>
          <p:cNvSpPr>
            <a:spLocks noEditPoints="1"/>
          </p:cNvSpPr>
          <p:nvPr/>
        </p:nvSpPr>
        <p:spPr bwMode="auto">
          <a:xfrm>
            <a:off x="3490079" y="1453913"/>
            <a:ext cx="831850" cy="531813"/>
          </a:xfrm>
          <a:custGeom>
            <a:avLst/>
            <a:gdLst>
              <a:gd name="T0" fmla="*/ 233 w 386"/>
              <a:gd name="T1" fmla="*/ 165 h 247"/>
              <a:gd name="T2" fmla="*/ 293 w 386"/>
              <a:gd name="T3" fmla="*/ 152 h 247"/>
              <a:gd name="T4" fmla="*/ 302 w 386"/>
              <a:gd name="T5" fmla="*/ 180 h 247"/>
              <a:gd name="T6" fmla="*/ 305 w 386"/>
              <a:gd name="T7" fmla="*/ 149 h 247"/>
              <a:gd name="T8" fmla="*/ 303 w 386"/>
              <a:gd name="T9" fmla="*/ 95 h 247"/>
              <a:gd name="T10" fmla="*/ 303 w 386"/>
              <a:gd name="T11" fmla="*/ 234 h 247"/>
              <a:gd name="T12" fmla="*/ 159 w 386"/>
              <a:gd name="T13" fmla="*/ 54 h 247"/>
              <a:gd name="T14" fmla="*/ 186 w 386"/>
              <a:gd name="T15" fmla="*/ 150 h 247"/>
              <a:gd name="T16" fmla="*/ 13 w 386"/>
              <a:gd name="T17" fmla="*/ 165 h 247"/>
              <a:gd name="T18" fmla="*/ 113 w 386"/>
              <a:gd name="T19" fmla="*/ 101 h 247"/>
              <a:gd name="T20" fmla="*/ 83 w 386"/>
              <a:gd name="T21" fmla="*/ 148 h 247"/>
              <a:gd name="T22" fmla="*/ 83 w 386"/>
              <a:gd name="T23" fmla="*/ 180 h 247"/>
              <a:gd name="T24" fmla="*/ 153 w 386"/>
              <a:gd name="T25" fmla="*/ 171 h 247"/>
              <a:gd name="T26" fmla="*/ 98 w 386"/>
              <a:gd name="T27" fmla="*/ 158 h 247"/>
              <a:gd name="T28" fmla="*/ 124 w 386"/>
              <a:gd name="T29" fmla="*/ 108 h 247"/>
              <a:gd name="T30" fmla="*/ 98 w 386"/>
              <a:gd name="T31" fmla="*/ 158 h 247"/>
              <a:gd name="T32" fmla="*/ 175 w 386"/>
              <a:gd name="T33" fmla="*/ 158 h 247"/>
              <a:gd name="T34" fmla="*/ 131 w 386"/>
              <a:gd name="T35" fmla="*/ 97 h 247"/>
              <a:gd name="T36" fmla="*/ 303 w 386"/>
              <a:gd name="T37" fmla="*/ 82 h 247"/>
              <a:gd name="T38" fmla="*/ 269 w 386"/>
              <a:gd name="T39" fmla="*/ 13 h 247"/>
              <a:gd name="T40" fmla="*/ 315 w 386"/>
              <a:gd name="T41" fmla="*/ 6 h 247"/>
              <a:gd name="T42" fmla="*/ 260 w 386"/>
              <a:gd name="T43" fmla="*/ 0 h 247"/>
              <a:gd name="T44" fmla="*/ 254 w 386"/>
              <a:gd name="T45" fmla="*/ 8 h 247"/>
              <a:gd name="T46" fmla="*/ 156 w 386"/>
              <a:gd name="T47" fmla="*/ 41 h 247"/>
              <a:gd name="T48" fmla="*/ 169 w 386"/>
              <a:gd name="T49" fmla="*/ 24 h 247"/>
              <a:gd name="T50" fmla="*/ 115 w 386"/>
              <a:gd name="T51" fmla="*/ 11 h 247"/>
              <a:gd name="T52" fmla="*/ 138 w 386"/>
              <a:gd name="T53" fmla="*/ 24 h 247"/>
              <a:gd name="T54" fmla="*/ 120 w 386"/>
              <a:gd name="T55" fmla="*/ 90 h 247"/>
              <a:gd name="T56" fmla="*/ 0 w 386"/>
              <a:gd name="T57" fmla="*/ 165 h 247"/>
              <a:gd name="T58" fmla="*/ 166 w 386"/>
              <a:gd name="T59" fmla="*/ 171 h 247"/>
              <a:gd name="T60" fmla="*/ 183 w 386"/>
              <a:gd name="T61" fmla="*/ 171 h 247"/>
              <a:gd name="T62" fmla="*/ 184 w 386"/>
              <a:gd name="T63" fmla="*/ 171 h 247"/>
              <a:gd name="T64" fmla="*/ 186 w 386"/>
              <a:gd name="T65" fmla="*/ 170 h 247"/>
              <a:gd name="T66" fmla="*/ 187 w 386"/>
              <a:gd name="T67" fmla="*/ 169 h 247"/>
              <a:gd name="T68" fmla="*/ 188 w 386"/>
              <a:gd name="T69" fmla="*/ 168 h 247"/>
              <a:gd name="T70" fmla="*/ 275 w 386"/>
              <a:gd name="T71" fmla="*/ 87 h 247"/>
              <a:gd name="T72" fmla="*/ 303 w 386"/>
              <a:gd name="T73" fmla="*/ 247 h 247"/>
              <a:gd name="T74" fmla="*/ 303 w 386"/>
              <a:gd name="T75" fmla="*/ 82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86" h="247">
                <a:moveTo>
                  <a:pt x="303" y="234"/>
                </a:moveTo>
                <a:cubicBezTo>
                  <a:pt x="265" y="234"/>
                  <a:pt x="233" y="203"/>
                  <a:pt x="233" y="165"/>
                </a:cubicBezTo>
                <a:cubicBezTo>
                  <a:pt x="233" y="134"/>
                  <a:pt x="252" y="109"/>
                  <a:pt x="279" y="99"/>
                </a:cubicBezTo>
                <a:cubicBezTo>
                  <a:pt x="293" y="152"/>
                  <a:pt x="293" y="152"/>
                  <a:pt x="293" y="152"/>
                </a:cubicBezTo>
                <a:cubicBezTo>
                  <a:pt x="289" y="154"/>
                  <a:pt x="286" y="159"/>
                  <a:pt x="286" y="165"/>
                </a:cubicBezTo>
                <a:cubicBezTo>
                  <a:pt x="286" y="173"/>
                  <a:pt x="293" y="180"/>
                  <a:pt x="302" y="180"/>
                </a:cubicBezTo>
                <a:cubicBezTo>
                  <a:pt x="311" y="180"/>
                  <a:pt x="318" y="173"/>
                  <a:pt x="318" y="165"/>
                </a:cubicBezTo>
                <a:cubicBezTo>
                  <a:pt x="318" y="157"/>
                  <a:pt x="312" y="150"/>
                  <a:pt x="305" y="149"/>
                </a:cubicBezTo>
                <a:cubicBezTo>
                  <a:pt x="291" y="96"/>
                  <a:pt x="291" y="96"/>
                  <a:pt x="291" y="96"/>
                </a:cubicBezTo>
                <a:cubicBezTo>
                  <a:pt x="295" y="95"/>
                  <a:pt x="299" y="95"/>
                  <a:pt x="303" y="95"/>
                </a:cubicBezTo>
                <a:cubicBezTo>
                  <a:pt x="341" y="95"/>
                  <a:pt x="373" y="126"/>
                  <a:pt x="373" y="165"/>
                </a:cubicBezTo>
                <a:cubicBezTo>
                  <a:pt x="373" y="203"/>
                  <a:pt x="341" y="234"/>
                  <a:pt x="303" y="234"/>
                </a:cubicBezTo>
                <a:close/>
                <a:moveTo>
                  <a:pt x="186" y="150"/>
                </a:moveTo>
                <a:cubicBezTo>
                  <a:pt x="159" y="54"/>
                  <a:pt x="159" y="54"/>
                  <a:pt x="159" y="54"/>
                </a:cubicBezTo>
                <a:cubicBezTo>
                  <a:pt x="258" y="54"/>
                  <a:pt x="258" y="54"/>
                  <a:pt x="258" y="54"/>
                </a:cubicBezTo>
                <a:lnTo>
                  <a:pt x="186" y="150"/>
                </a:lnTo>
                <a:close/>
                <a:moveTo>
                  <a:pt x="83" y="234"/>
                </a:moveTo>
                <a:cubicBezTo>
                  <a:pt x="45" y="234"/>
                  <a:pt x="13" y="203"/>
                  <a:pt x="13" y="165"/>
                </a:cubicBezTo>
                <a:cubicBezTo>
                  <a:pt x="13" y="126"/>
                  <a:pt x="45" y="95"/>
                  <a:pt x="83" y="95"/>
                </a:cubicBezTo>
                <a:cubicBezTo>
                  <a:pt x="94" y="95"/>
                  <a:pt x="104" y="97"/>
                  <a:pt x="113" y="101"/>
                </a:cubicBezTo>
                <a:cubicBezTo>
                  <a:pt x="85" y="149"/>
                  <a:pt x="85" y="149"/>
                  <a:pt x="85" y="149"/>
                </a:cubicBezTo>
                <a:cubicBezTo>
                  <a:pt x="85" y="148"/>
                  <a:pt x="84" y="148"/>
                  <a:pt x="83" y="148"/>
                </a:cubicBezTo>
                <a:cubicBezTo>
                  <a:pt x="75" y="148"/>
                  <a:pt x="68" y="156"/>
                  <a:pt x="68" y="165"/>
                </a:cubicBezTo>
                <a:cubicBezTo>
                  <a:pt x="68" y="173"/>
                  <a:pt x="75" y="180"/>
                  <a:pt x="83" y="180"/>
                </a:cubicBezTo>
                <a:cubicBezTo>
                  <a:pt x="90" y="180"/>
                  <a:pt x="95" y="176"/>
                  <a:pt x="98" y="171"/>
                </a:cubicBezTo>
                <a:cubicBezTo>
                  <a:pt x="153" y="171"/>
                  <a:pt x="153" y="171"/>
                  <a:pt x="153" y="171"/>
                </a:cubicBezTo>
                <a:cubicBezTo>
                  <a:pt x="149" y="206"/>
                  <a:pt x="120" y="234"/>
                  <a:pt x="83" y="234"/>
                </a:cubicBezTo>
                <a:close/>
                <a:moveTo>
                  <a:pt x="98" y="158"/>
                </a:moveTo>
                <a:cubicBezTo>
                  <a:pt x="97" y="157"/>
                  <a:pt x="97" y="156"/>
                  <a:pt x="96" y="155"/>
                </a:cubicBezTo>
                <a:cubicBezTo>
                  <a:pt x="124" y="108"/>
                  <a:pt x="124" y="108"/>
                  <a:pt x="124" y="108"/>
                </a:cubicBezTo>
                <a:cubicBezTo>
                  <a:pt x="140" y="119"/>
                  <a:pt x="151" y="137"/>
                  <a:pt x="153" y="158"/>
                </a:cubicBezTo>
                <a:lnTo>
                  <a:pt x="98" y="158"/>
                </a:lnTo>
                <a:close/>
                <a:moveTo>
                  <a:pt x="149" y="66"/>
                </a:moveTo>
                <a:cubicBezTo>
                  <a:pt x="175" y="158"/>
                  <a:pt x="175" y="158"/>
                  <a:pt x="175" y="158"/>
                </a:cubicBezTo>
                <a:cubicBezTo>
                  <a:pt x="166" y="158"/>
                  <a:pt x="166" y="158"/>
                  <a:pt x="166" y="158"/>
                </a:cubicBezTo>
                <a:cubicBezTo>
                  <a:pt x="164" y="133"/>
                  <a:pt x="151" y="110"/>
                  <a:pt x="131" y="97"/>
                </a:cubicBezTo>
                <a:lnTo>
                  <a:pt x="149" y="66"/>
                </a:lnTo>
                <a:close/>
                <a:moveTo>
                  <a:pt x="303" y="82"/>
                </a:moveTo>
                <a:cubicBezTo>
                  <a:pt x="298" y="82"/>
                  <a:pt x="293" y="82"/>
                  <a:pt x="288" y="83"/>
                </a:cubicBezTo>
                <a:cubicBezTo>
                  <a:pt x="269" y="13"/>
                  <a:pt x="269" y="13"/>
                  <a:pt x="269" y="13"/>
                </a:cubicBezTo>
                <a:cubicBezTo>
                  <a:pt x="308" y="13"/>
                  <a:pt x="308" y="13"/>
                  <a:pt x="308" y="13"/>
                </a:cubicBezTo>
                <a:cubicBezTo>
                  <a:pt x="312" y="13"/>
                  <a:pt x="315" y="10"/>
                  <a:pt x="315" y="6"/>
                </a:cubicBezTo>
                <a:cubicBezTo>
                  <a:pt x="315" y="3"/>
                  <a:pt x="312" y="0"/>
                  <a:pt x="308" y="0"/>
                </a:cubicBezTo>
                <a:cubicBezTo>
                  <a:pt x="260" y="0"/>
                  <a:pt x="260" y="0"/>
                  <a:pt x="260" y="0"/>
                </a:cubicBezTo>
                <a:cubicBezTo>
                  <a:pt x="259" y="0"/>
                  <a:pt x="256" y="1"/>
                  <a:pt x="255" y="3"/>
                </a:cubicBezTo>
                <a:cubicBezTo>
                  <a:pt x="254" y="4"/>
                  <a:pt x="253" y="6"/>
                  <a:pt x="254" y="8"/>
                </a:cubicBezTo>
                <a:cubicBezTo>
                  <a:pt x="263" y="41"/>
                  <a:pt x="263" y="41"/>
                  <a:pt x="263" y="41"/>
                </a:cubicBezTo>
                <a:cubicBezTo>
                  <a:pt x="156" y="41"/>
                  <a:pt x="156" y="41"/>
                  <a:pt x="156" y="41"/>
                </a:cubicBezTo>
                <a:cubicBezTo>
                  <a:pt x="151" y="24"/>
                  <a:pt x="151" y="24"/>
                  <a:pt x="151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11"/>
                  <a:pt x="169" y="11"/>
                  <a:pt x="169" y="11"/>
                </a:cubicBezTo>
                <a:cubicBezTo>
                  <a:pt x="115" y="11"/>
                  <a:pt x="115" y="11"/>
                  <a:pt x="115" y="11"/>
                </a:cubicBezTo>
                <a:cubicBezTo>
                  <a:pt x="115" y="24"/>
                  <a:pt x="115" y="24"/>
                  <a:pt x="115" y="24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45" y="48"/>
                  <a:pt x="145" y="48"/>
                  <a:pt x="145" y="48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08" y="85"/>
                  <a:pt x="96" y="82"/>
                  <a:pt x="83" y="82"/>
                </a:cubicBezTo>
                <a:cubicBezTo>
                  <a:pt x="38" y="82"/>
                  <a:pt x="0" y="119"/>
                  <a:pt x="0" y="165"/>
                </a:cubicBezTo>
                <a:cubicBezTo>
                  <a:pt x="0" y="210"/>
                  <a:pt x="38" y="247"/>
                  <a:pt x="83" y="247"/>
                </a:cubicBezTo>
                <a:cubicBezTo>
                  <a:pt x="127" y="247"/>
                  <a:pt x="162" y="214"/>
                  <a:pt x="166" y="171"/>
                </a:cubicBezTo>
                <a:cubicBezTo>
                  <a:pt x="183" y="171"/>
                  <a:pt x="183" y="171"/>
                  <a:pt x="183" y="171"/>
                </a:cubicBezTo>
                <a:cubicBezTo>
                  <a:pt x="183" y="171"/>
                  <a:pt x="183" y="171"/>
                  <a:pt x="183" y="171"/>
                </a:cubicBezTo>
                <a:cubicBezTo>
                  <a:pt x="183" y="171"/>
                  <a:pt x="184" y="171"/>
                  <a:pt x="184" y="171"/>
                </a:cubicBezTo>
                <a:cubicBezTo>
                  <a:pt x="184" y="171"/>
                  <a:pt x="184" y="171"/>
                  <a:pt x="184" y="171"/>
                </a:cubicBezTo>
                <a:cubicBezTo>
                  <a:pt x="185" y="171"/>
                  <a:pt x="185" y="171"/>
                  <a:pt x="186" y="170"/>
                </a:cubicBezTo>
                <a:cubicBezTo>
                  <a:pt x="186" y="170"/>
                  <a:pt x="186" y="170"/>
                  <a:pt x="186" y="170"/>
                </a:cubicBezTo>
                <a:cubicBezTo>
                  <a:pt x="186" y="170"/>
                  <a:pt x="186" y="170"/>
                  <a:pt x="187" y="169"/>
                </a:cubicBezTo>
                <a:cubicBezTo>
                  <a:pt x="187" y="169"/>
                  <a:pt x="187" y="169"/>
                  <a:pt x="187" y="169"/>
                </a:cubicBezTo>
                <a:cubicBezTo>
                  <a:pt x="187" y="169"/>
                  <a:pt x="187" y="169"/>
                  <a:pt x="188" y="168"/>
                </a:cubicBezTo>
                <a:cubicBezTo>
                  <a:pt x="188" y="168"/>
                  <a:pt x="188" y="168"/>
                  <a:pt x="188" y="168"/>
                </a:cubicBezTo>
                <a:cubicBezTo>
                  <a:pt x="269" y="61"/>
                  <a:pt x="269" y="61"/>
                  <a:pt x="269" y="61"/>
                </a:cubicBezTo>
                <a:cubicBezTo>
                  <a:pt x="275" y="87"/>
                  <a:pt x="275" y="87"/>
                  <a:pt x="275" y="87"/>
                </a:cubicBezTo>
                <a:cubicBezTo>
                  <a:pt x="243" y="98"/>
                  <a:pt x="220" y="129"/>
                  <a:pt x="220" y="165"/>
                </a:cubicBezTo>
                <a:cubicBezTo>
                  <a:pt x="220" y="210"/>
                  <a:pt x="257" y="247"/>
                  <a:pt x="303" y="247"/>
                </a:cubicBezTo>
                <a:cubicBezTo>
                  <a:pt x="349" y="247"/>
                  <a:pt x="386" y="210"/>
                  <a:pt x="386" y="165"/>
                </a:cubicBezTo>
                <a:cubicBezTo>
                  <a:pt x="386" y="119"/>
                  <a:pt x="349" y="82"/>
                  <a:pt x="303" y="82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8" name="Freeform 217"/>
          <p:cNvSpPr>
            <a:spLocks noEditPoints="1"/>
          </p:cNvSpPr>
          <p:nvPr/>
        </p:nvSpPr>
        <p:spPr bwMode="auto">
          <a:xfrm>
            <a:off x="4890254" y="1503126"/>
            <a:ext cx="968375" cy="433388"/>
          </a:xfrm>
          <a:custGeom>
            <a:avLst/>
            <a:gdLst>
              <a:gd name="T0" fmla="*/ 271 w 449"/>
              <a:gd name="T1" fmla="*/ 65 h 201"/>
              <a:gd name="T2" fmla="*/ 124 w 449"/>
              <a:gd name="T3" fmla="*/ 65 h 201"/>
              <a:gd name="T4" fmla="*/ 106 w 449"/>
              <a:gd name="T5" fmla="*/ 48 h 201"/>
              <a:gd name="T6" fmla="*/ 97 w 449"/>
              <a:gd name="T7" fmla="*/ 58 h 201"/>
              <a:gd name="T8" fmla="*/ 118 w 449"/>
              <a:gd name="T9" fmla="*/ 78 h 201"/>
              <a:gd name="T10" fmla="*/ 274 w 449"/>
              <a:gd name="T11" fmla="*/ 78 h 201"/>
              <a:gd name="T12" fmla="*/ 294 w 449"/>
              <a:gd name="T13" fmla="*/ 70 h 201"/>
              <a:gd name="T14" fmla="*/ 289 w 449"/>
              <a:gd name="T15" fmla="*/ 58 h 201"/>
              <a:gd name="T16" fmla="*/ 271 w 449"/>
              <a:gd name="T17" fmla="*/ 65 h 201"/>
              <a:gd name="T18" fmla="*/ 436 w 449"/>
              <a:gd name="T19" fmla="*/ 150 h 201"/>
              <a:gd name="T20" fmla="*/ 391 w 449"/>
              <a:gd name="T21" fmla="*/ 150 h 201"/>
              <a:gd name="T22" fmla="*/ 348 w 449"/>
              <a:gd name="T23" fmla="*/ 113 h 201"/>
              <a:gd name="T24" fmla="*/ 304 w 449"/>
              <a:gd name="T25" fmla="*/ 150 h 201"/>
              <a:gd name="T26" fmla="*/ 225 w 449"/>
              <a:gd name="T27" fmla="*/ 150 h 201"/>
              <a:gd name="T28" fmla="*/ 145 w 449"/>
              <a:gd name="T29" fmla="*/ 150 h 201"/>
              <a:gd name="T30" fmla="*/ 101 w 449"/>
              <a:gd name="T31" fmla="*/ 113 h 201"/>
              <a:gd name="T32" fmla="*/ 57 w 449"/>
              <a:gd name="T33" fmla="*/ 150 h 201"/>
              <a:gd name="T34" fmla="*/ 45 w 449"/>
              <a:gd name="T35" fmla="*/ 150 h 201"/>
              <a:gd name="T36" fmla="*/ 13 w 449"/>
              <a:gd name="T37" fmla="*/ 116 h 201"/>
              <a:gd name="T38" fmla="*/ 13 w 449"/>
              <a:gd name="T39" fmla="*/ 59 h 201"/>
              <a:gd name="T40" fmla="*/ 59 w 449"/>
              <a:gd name="T41" fmla="*/ 59 h 201"/>
              <a:gd name="T42" fmla="*/ 61 w 449"/>
              <a:gd name="T43" fmla="*/ 58 h 201"/>
              <a:gd name="T44" fmla="*/ 149 w 449"/>
              <a:gd name="T45" fmla="*/ 12 h 201"/>
              <a:gd name="T46" fmla="*/ 214 w 449"/>
              <a:gd name="T47" fmla="*/ 12 h 201"/>
              <a:gd name="T48" fmla="*/ 315 w 449"/>
              <a:gd name="T49" fmla="*/ 58 h 201"/>
              <a:gd name="T50" fmla="*/ 317 w 449"/>
              <a:gd name="T51" fmla="*/ 59 h 201"/>
              <a:gd name="T52" fmla="*/ 320 w 449"/>
              <a:gd name="T53" fmla="*/ 59 h 201"/>
              <a:gd name="T54" fmla="*/ 436 w 449"/>
              <a:gd name="T55" fmla="*/ 109 h 201"/>
              <a:gd name="T56" fmla="*/ 436 w 449"/>
              <a:gd name="T57" fmla="*/ 150 h 201"/>
              <a:gd name="T58" fmla="*/ 348 w 449"/>
              <a:gd name="T59" fmla="*/ 188 h 201"/>
              <a:gd name="T60" fmla="*/ 316 w 449"/>
              <a:gd name="T61" fmla="*/ 157 h 201"/>
              <a:gd name="T62" fmla="*/ 348 w 449"/>
              <a:gd name="T63" fmla="*/ 126 h 201"/>
              <a:gd name="T64" fmla="*/ 379 w 449"/>
              <a:gd name="T65" fmla="*/ 157 h 201"/>
              <a:gd name="T66" fmla="*/ 348 w 449"/>
              <a:gd name="T67" fmla="*/ 188 h 201"/>
              <a:gd name="T68" fmla="*/ 101 w 449"/>
              <a:gd name="T69" fmla="*/ 188 h 201"/>
              <a:gd name="T70" fmla="*/ 69 w 449"/>
              <a:gd name="T71" fmla="*/ 157 h 201"/>
              <a:gd name="T72" fmla="*/ 101 w 449"/>
              <a:gd name="T73" fmla="*/ 126 h 201"/>
              <a:gd name="T74" fmla="*/ 132 w 449"/>
              <a:gd name="T75" fmla="*/ 157 h 201"/>
              <a:gd name="T76" fmla="*/ 101 w 449"/>
              <a:gd name="T77" fmla="*/ 188 h 201"/>
              <a:gd name="T78" fmla="*/ 417 w 449"/>
              <a:gd name="T79" fmla="*/ 68 h 201"/>
              <a:gd name="T80" fmla="*/ 322 w 449"/>
              <a:gd name="T81" fmla="*/ 47 h 201"/>
              <a:gd name="T82" fmla="*/ 214 w 449"/>
              <a:gd name="T83" fmla="*/ 0 h 201"/>
              <a:gd name="T84" fmla="*/ 149 w 449"/>
              <a:gd name="T85" fmla="*/ 0 h 201"/>
              <a:gd name="T86" fmla="*/ 54 w 449"/>
              <a:gd name="T87" fmla="*/ 47 h 201"/>
              <a:gd name="T88" fmla="*/ 0 w 449"/>
              <a:gd name="T89" fmla="*/ 47 h 201"/>
              <a:gd name="T90" fmla="*/ 0 w 449"/>
              <a:gd name="T91" fmla="*/ 116 h 201"/>
              <a:gd name="T92" fmla="*/ 45 w 449"/>
              <a:gd name="T93" fmla="*/ 163 h 201"/>
              <a:gd name="T94" fmla="*/ 57 w 449"/>
              <a:gd name="T95" fmla="*/ 163 h 201"/>
              <a:gd name="T96" fmla="*/ 101 w 449"/>
              <a:gd name="T97" fmla="*/ 201 h 201"/>
              <a:gd name="T98" fmla="*/ 145 w 449"/>
              <a:gd name="T99" fmla="*/ 163 h 201"/>
              <a:gd name="T100" fmla="*/ 225 w 449"/>
              <a:gd name="T101" fmla="*/ 163 h 201"/>
              <a:gd name="T102" fmla="*/ 293 w 449"/>
              <a:gd name="T103" fmla="*/ 163 h 201"/>
              <a:gd name="T104" fmla="*/ 304 w 449"/>
              <a:gd name="T105" fmla="*/ 163 h 201"/>
              <a:gd name="T106" fmla="*/ 348 w 449"/>
              <a:gd name="T107" fmla="*/ 201 h 201"/>
              <a:gd name="T108" fmla="*/ 391 w 449"/>
              <a:gd name="T109" fmla="*/ 163 h 201"/>
              <a:gd name="T110" fmla="*/ 449 w 449"/>
              <a:gd name="T111" fmla="*/ 163 h 201"/>
              <a:gd name="T112" fmla="*/ 449 w 449"/>
              <a:gd name="T113" fmla="*/ 109 h 201"/>
              <a:gd name="T114" fmla="*/ 417 w 449"/>
              <a:gd name="T115" fmla="*/ 68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49" h="201">
                <a:moveTo>
                  <a:pt x="271" y="65"/>
                </a:moveTo>
                <a:cubicBezTo>
                  <a:pt x="124" y="65"/>
                  <a:pt x="124" y="65"/>
                  <a:pt x="124" y="65"/>
                </a:cubicBezTo>
                <a:cubicBezTo>
                  <a:pt x="106" y="48"/>
                  <a:pt x="106" y="48"/>
                  <a:pt x="106" y="48"/>
                </a:cubicBezTo>
                <a:cubicBezTo>
                  <a:pt x="97" y="58"/>
                  <a:pt x="97" y="58"/>
                  <a:pt x="97" y="58"/>
                </a:cubicBezTo>
                <a:cubicBezTo>
                  <a:pt x="118" y="78"/>
                  <a:pt x="118" y="78"/>
                  <a:pt x="118" y="78"/>
                </a:cubicBezTo>
                <a:cubicBezTo>
                  <a:pt x="274" y="78"/>
                  <a:pt x="274" y="78"/>
                  <a:pt x="274" y="78"/>
                </a:cubicBezTo>
                <a:cubicBezTo>
                  <a:pt x="294" y="70"/>
                  <a:pt x="294" y="70"/>
                  <a:pt x="294" y="70"/>
                </a:cubicBezTo>
                <a:cubicBezTo>
                  <a:pt x="289" y="58"/>
                  <a:pt x="289" y="58"/>
                  <a:pt x="289" y="58"/>
                </a:cubicBezTo>
                <a:lnTo>
                  <a:pt x="271" y="65"/>
                </a:lnTo>
                <a:close/>
                <a:moveTo>
                  <a:pt x="436" y="150"/>
                </a:moveTo>
                <a:cubicBezTo>
                  <a:pt x="391" y="150"/>
                  <a:pt x="391" y="150"/>
                  <a:pt x="391" y="150"/>
                </a:cubicBezTo>
                <a:cubicBezTo>
                  <a:pt x="388" y="129"/>
                  <a:pt x="370" y="113"/>
                  <a:pt x="348" y="113"/>
                </a:cubicBezTo>
                <a:cubicBezTo>
                  <a:pt x="325" y="113"/>
                  <a:pt x="307" y="129"/>
                  <a:pt x="304" y="150"/>
                </a:cubicBezTo>
                <a:cubicBezTo>
                  <a:pt x="281" y="150"/>
                  <a:pt x="253" y="150"/>
                  <a:pt x="225" y="150"/>
                </a:cubicBezTo>
                <a:cubicBezTo>
                  <a:pt x="197" y="150"/>
                  <a:pt x="168" y="150"/>
                  <a:pt x="145" y="150"/>
                </a:cubicBezTo>
                <a:cubicBezTo>
                  <a:pt x="142" y="129"/>
                  <a:pt x="124" y="113"/>
                  <a:pt x="101" y="113"/>
                </a:cubicBezTo>
                <a:cubicBezTo>
                  <a:pt x="79" y="113"/>
                  <a:pt x="61" y="129"/>
                  <a:pt x="57" y="150"/>
                </a:cubicBezTo>
                <a:cubicBezTo>
                  <a:pt x="45" y="150"/>
                  <a:pt x="45" y="150"/>
                  <a:pt x="45" y="150"/>
                </a:cubicBezTo>
                <a:cubicBezTo>
                  <a:pt x="23" y="150"/>
                  <a:pt x="13" y="139"/>
                  <a:pt x="13" y="116"/>
                </a:cubicBezTo>
                <a:cubicBezTo>
                  <a:pt x="13" y="59"/>
                  <a:pt x="13" y="59"/>
                  <a:pt x="13" y="59"/>
                </a:cubicBezTo>
                <a:cubicBezTo>
                  <a:pt x="59" y="59"/>
                  <a:pt x="59" y="59"/>
                  <a:pt x="59" y="59"/>
                </a:cubicBezTo>
                <a:cubicBezTo>
                  <a:pt x="61" y="58"/>
                  <a:pt x="61" y="58"/>
                  <a:pt x="61" y="58"/>
                </a:cubicBezTo>
                <a:cubicBezTo>
                  <a:pt x="61" y="57"/>
                  <a:pt x="113" y="12"/>
                  <a:pt x="149" y="12"/>
                </a:cubicBezTo>
                <a:cubicBezTo>
                  <a:pt x="214" y="12"/>
                  <a:pt x="214" y="12"/>
                  <a:pt x="214" y="12"/>
                </a:cubicBezTo>
                <a:cubicBezTo>
                  <a:pt x="251" y="12"/>
                  <a:pt x="282" y="26"/>
                  <a:pt x="315" y="58"/>
                </a:cubicBezTo>
                <a:cubicBezTo>
                  <a:pt x="317" y="59"/>
                  <a:pt x="317" y="59"/>
                  <a:pt x="317" y="59"/>
                </a:cubicBezTo>
                <a:cubicBezTo>
                  <a:pt x="320" y="59"/>
                  <a:pt x="320" y="59"/>
                  <a:pt x="320" y="59"/>
                </a:cubicBezTo>
                <a:cubicBezTo>
                  <a:pt x="400" y="62"/>
                  <a:pt x="436" y="90"/>
                  <a:pt x="436" y="109"/>
                </a:cubicBezTo>
                <a:lnTo>
                  <a:pt x="436" y="150"/>
                </a:lnTo>
                <a:close/>
                <a:moveTo>
                  <a:pt x="348" y="188"/>
                </a:moveTo>
                <a:cubicBezTo>
                  <a:pt x="330" y="188"/>
                  <a:pt x="316" y="174"/>
                  <a:pt x="316" y="157"/>
                </a:cubicBezTo>
                <a:cubicBezTo>
                  <a:pt x="316" y="139"/>
                  <a:pt x="330" y="126"/>
                  <a:pt x="348" y="126"/>
                </a:cubicBezTo>
                <a:cubicBezTo>
                  <a:pt x="365" y="126"/>
                  <a:pt x="379" y="139"/>
                  <a:pt x="379" y="157"/>
                </a:cubicBezTo>
                <a:cubicBezTo>
                  <a:pt x="379" y="174"/>
                  <a:pt x="365" y="188"/>
                  <a:pt x="348" y="188"/>
                </a:cubicBezTo>
                <a:close/>
                <a:moveTo>
                  <a:pt x="101" y="188"/>
                </a:moveTo>
                <a:cubicBezTo>
                  <a:pt x="84" y="188"/>
                  <a:pt x="69" y="174"/>
                  <a:pt x="69" y="157"/>
                </a:cubicBezTo>
                <a:cubicBezTo>
                  <a:pt x="69" y="139"/>
                  <a:pt x="84" y="126"/>
                  <a:pt x="101" y="126"/>
                </a:cubicBezTo>
                <a:cubicBezTo>
                  <a:pt x="118" y="126"/>
                  <a:pt x="132" y="139"/>
                  <a:pt x="132" y="157"/>
                </a:cubicBezTo>
                <a:cubicBezTo>
                  <a:pt x="132" y="174"/>
                  <a:pt x="118" y="188"/>
                  <a:pt x="101" y="188"/>
                </a:cubicBezTo>
                <a:close/>
                <a:moveTo>
                  <a:pt x="417" y="68"/>
                </a:moveTo>
                <a:cubicBezTo>
                  <a:pt x="394" y="55"/>
                  <a:pt x="361" y="48"/>
                  <a:pt x="322" y="47"/>
                </a:cubicBezTo>
                <a:cubicBezTo>
                  <a:pt x="287" y="14"/>
                  <a:pt x="254" y="0"/>
                  <a:pt x="214" y="0"/>
                </a:cubicBezTo>
                <a:cubicBezTo>
                  <a:pt x="149" y="0"/>
                  <a:pt x="149" y="0"/>
                  <a:pt x="149" y="0"/>
                </a:cubicBezTo>
                <a:cubicBezTo>
                  <a:pt x="112" y="0"/>
                  <a:pt x="64" y="38"/>
                  <a:pt x="54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46"/>
                  <a:pt x="16" y="163"/>
                  <a:pt x="45" y="163"/>
                </a:cubicBezTo>
                <a:cubicBezTo>
                  <a:pt x="57" y="163"/>
                  <a:pt x="57" y="163"/>
                  <a:pt x="57" y="163"/>
                </a:cubicBezTo>
                <a:cubicBezTo>
                  <a:pt x="61" y="184"/>
                  <a:pt x="79" y="201"/>
                  <a:pt x="101" y="201"/>
                </a:cubicBezTo>
                <a:cubicBezTo>
                  <a:pt x="124" y="201"/>
                  <a:pt x="142" y="184"/>
                  <a:pt x="145" y="163"/>
                </a:cubicBezTo>
                <a:cubicBezTo>
                  <a:pt x="168" y="163"/>
                  <a:pt x="197" y="163"/>
                  <a:pt x="225" y="163"/>
                </a:cubicBezTo>
                <a:cubicBezTo>
                  <a:pt x="249" y="163"/>
                  <a:pt x="272" y="163"/>
                  <a:pt x="293" y="163"/>
                </a:cubicBezTo>
                <a:cubicBezTo>
                  <a:pt x="297" y="163"/>
                  <a:pt x="300" y="163"/>
                  <a:pt x="304" y="163"/>
                </a:cubicBezTo>
                <a:cubicBezTo>
                  <a:pt x="307" y="184"/>
                  <a:pt x="325" y="201"/>
                  <a:pt x="348" y="201"/>
                </a:cubicBezTo>
                <a:cubicBezTo>
                  <a:pt x="370" y="201"/>
                  <a:pt x="388" y="184"/>
                  <a:pt x="391" y="163"/>
                </a:cubicBezTo>
                <a:cubicBezTo>
                  <a:pt x="449" y="163"/>
                  <a:pt x="449" y="163"/>
                  <a:pt x="449" y="163"/>
                </a:cubicBezTo>
                <a:cubicBezTo>
                  <a:pt x="449" y="109"/>
                  <a:pt x="449" y="109"/>
                  <a:pt x="449" y="109"/>
                </a:cubicBezTo>
                <a:cubicBezTo>
                  <a:pt x="449" y="95"/>
                  <a:pt x="437" y="80"/>
                  <a:pt x="417" y="68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9" name="Freeform 218"/>
          <p:cNvSpPr>
            <a:spLocks noEditPoints="1"/>
          </p:cNvSpPr>
          <p:nvPr/>
        </p:nvSpPr>
        <p:spPr bwMode="auto">
          <a:xfrm>
            <a:off x="7890629" y="1453913"/>
            <a:ext cx="604838" cy="531813"/>
          </a:xfrm>
          <a:custGeom>
            <a:avLst/>
            <a:gdLst>
              <a:gd name="T0" fmla="*/ 213 w 281"/>
              <a:gd name="T1" fmla="*/ 147 h 247"/>
              <a:gd name="T2" fmla="*/ 238 w 281"/>
              <a:gd name="T3" fmla="*/ 147 h 247"/>
              <a:gd name="T4" fmla="*/ 225 w 281"/>
              <a:gd name="T5" fmla="*/ 122 h 247"/>
              <a:gd name="T6" fmla="*/ 225 w 281"/>
              <a:gd name="T7" fmla="*/ 172 h 247"/>
              <a:gd name="T8" fmla="*/ 225 w 281"/>
              <a:gd name="T9" fmla="*/ 122 h 247"/>
              <a:gd name="T10" fmla="*/ 43 w 281"/>
              <a:gd name="T11" fmla="*/ 147 h 247"/>
              <a:gd name="T12" fmla="*/ 68 w 281"/>
              <a:gd name="T13" fmla="*/ 147 h 247"/>
              <a:gd name="T14" fmla="*/ 56 w 281"/>
              <a:gd name="T15" fmla="*/ 122 h 247"/>
              <a:gd name="T16" fmla="*/ 56 w 281"/>
              <a:gd name="T17" fmla="*/ 172 h 247"/>
              <a:gd name="T18" fmla="*/ 56 w 281"/>
              <a:gd name="T19" fmla="*/ 122 h 247"/>
              <a:gd name="T20" fmla="*/ 109 w 281"/>
              <a:gd name="T21" fmla="*/ 159 h 247"/>
              <a:gd name="T22" fmla="*/ 140 w 281"/>
              <a:gd name="T23" fmla="*/ 128 h 247"/>
              <a:gd name="T24" fmla="*/ 172 w 281"/>
              <a:gd name="T25" fmla="*/ 159 h 247"/>
              <a:gd name="T26" fmla="*/ 141 w 281"/>
              <a:gd name="T27" fmla="*/ 116 h 247"/>
              <a:gd name="T28" fmla="*/ 102 w 281"/>
              <a:gd name="T29" fmla="*/ 122 h 247"/>
              <a:gd name="T30" fmla="*/ 97 w 281"/>
              <a:gd name="T31" fmla="*/ 165 h 247"/>
              <a:gd name="T32" fmla="*/ 178 w 281"/>
              <a:gd name="T33" fmla="*/ 172 h 247"/>
              <a:gd name="T34" fmla="*/ 184 w 281"/>
              <a:gd name="T35" fmla="*/ 128 h 247"/>
              <a:gd name="T36" fmla="*/ 269 w 281"/>
              <a:gd name="T37" fmla="*/ 176 h 247"/>
              <a:gd name="T38" fmla="*/ 25 w 281"/>
              <a:gd name="T39" fmla="*/ 189 h 247"/>
              <a:gd name="T40" fmla="*/ 12 w 281"/>
              <a:gd name="T41" fmla="*/ 117 h 247"/>
              <a:gd name="T42" fmla="*/ 31 w 281"/>
              <a:gd name="T43" fmla="*/ 99 h 247"/>
              <a:gd name="T44" fmla="*/ 227 w 281"/>
              <a:gd name="T45" fmla="*/ 12 h 247"/>
              <a:gd name="T46" fmla="*/ 256 w 281"/>
              <a:gd name="T47" fmla="*/ 104 h 247"/>
              <a:gd name="T48" fmla="*/ 269 w 281"/>
              <a:gd name="T49" fmla="*/ 176 h 247"/>
              <a:gd name="T50" fmla="*/ 230 w 281"/>
              <a:gd name="T51" fmla="*/ 234 h 247"/>
              <a:gd name="T52" fmla="*/ 210 w 281"/>
              <a:gd name="T53" fmla="*/ 224 h 247"/>
              <a:gd name="T54" fmla="*/ 241 w 281"/>
              <a:gd name="T55" fmla="*/ 202 h 247"/>
              <a:gd name="T56" fmla="*/ 71 w 281"/>
              <a:gd name="T57" fmla="*/ 224 h 247"/>
              <a:gd name="T58" fmla="*/ 50 w 281"/>
              <a:gd name="T59" fmla="*/ 234 h 247"/>
              <a:gd name="T60" fmla="*/ 40 w 281"/>
              <a:gd name="T61" fmla="*/ 202 h 247"/>
              <a:gd name="T62" fmla="*/ 71 w 281"/>
              <a:gd name="T63" fmla="*/ 224 h 247"/>
              <a:gd name="T64" fmla="*/ 238 w 281"/>
              <a:gd name="T65" fmla="*/ 4 h 247"/>
              <a:gd name="T66" fmla="*/ 50 w 281"/>
              <a:gd name="T67" fmla="*/ 0 h 247"/>
              <a:gd name="T68" fmla="*/ 20 w 281"/>
              <a:gd name="T69" fmla="*/ 92 h 247"/>
              <a:gd name="T70" fmla="*/ 0 w 281"/>
              <a:gd name="T71" fmla="*/ 176 h 247"/>
              <a:gd name="T72" fmla="*/ 28 w 281"/>
              <a:gd name="T73" fmla="*/ 202 h 247"/>
              <a:gd name="T74" fmla="*/ 50 w 281"/>
              <a:gd name="T75" fmla="*/ 247 h 247"/>
              <a:gd name="T76" fmla="*/ 84 w 281"/>
              <a:gd name="T77" fmla="*/ 224 h 247"/>
              <a:gd name="T78" fmla="*/ 197 w 281"/>
              <a:gd name="T79" fmla="*/ 202 h 247"/>
              <a:gd name="T80" fmla="*/ 220 w 281"/>
              <a:gd name="T81" fmla="*/ 247 h 247"/>
              <a:gd name="T82" fmla="*/ 253 w 281"/>
              <a:gd name="T83" fmla="*/ 224 h 247"/>
              <a:gd name="T84" fmla="*/ 256 w 281"/>
              <a:gd name="T85" fmla="*/ 202 h 247"/>
              <a:gd name="T86" fmla="*/ 281 w 281"/>
              <a:gd name="T87" fmla="*/ 117 h 247"/>
              <a:gd name="T88" fmla="*/ 73 w 281"/>
              <a:gd name="T89" fmla="*/ 42 h 247"/>
              <a:gd name="T90" fmla="*/ 217 w 281"/>
              <a:gd name="T91" fmla="*/ 79 h 247"/>
              <a:gd name="T92" fmla="*/ 73 w 281"/>
              <a:gd name="T93" fmla="*/ 42 h 247"/>
              <a:gd name="T94" fmla="*/ 225 w 281"/>
              <a:gd name="T95" fmla="*/ 92 h 247"/>
              <a:gd name="T96" fmla="*/ 231 w 281"/>
              <a:gd name="T97" fmla="*/ 83 h 247"/>
              <a:gd name="T98" fmla="*/ 213 w 281"/>
              <a:gd name="T99" fmla="*/ 30 h 247"/>
              <a:gd name="T100" fmla="*/ 62 w 281"/>
              <a:gd name="T101" fmla="*/ 35 h 247"/>
              <a:gd name="T102" fmla="*/ 51 w 281"/>
              <a:gd name="T103" fmla="*/ 89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81" h="247">
                <a:moveTo>
                  <a:pt x="225" y="159"/>
                </a:moveTo>
                <a:cubicBezTo>
                  <a:pt x="218" y="159"/>
                  <a:pt x="213" y="154"/>
                  <a:pt x="213" y="147"/>
                </a:cubicBezTo>
                <a:cubicBezTo>
                  <a:pt x="213" y="140"/>
                  <a:pt x="218" y="134"/>
                  <a:pt x="225" y="134"/>
                </a:cubicBezTo>
                <a:cubicBezTo>
                  <a:pt x="232" y="134"/>
                  <a:pt x="238" y="140"/>
                  <a:pt x="238" y="147"/>
                </a:cubicBezTo>
                <a:cubicBezTo>
                  <a:pt x="238" y="154"/>
                  <a:pt x="232" y="159"/>
                  <a:pt x="225" y="159"/>
                </a:cubicBezTo>
                <a:close/>
                <a:moveTo>
                  <a:pt x="225" y="122"/>
                </a:moveTo>
                <a:cubicBezTo>
                  <a:pt x="212" y="122"/>
                  <a:pt x="200" y="133"/>
                  <a:pt x="200" y="147"/>
                </a:cubicBezTo>
                <a:cubicBezTo>
                  <a:pt x="200" y="161"/>
                  <a:pt x="212" y="172"/>
                  <a:pt x="225" y="172"/>
                </a:cubicBezTo>
                <a:cubicBezTo>
                  <a:pt x="239" y="172"/>
                  <a:pt x="250" y="161"/>
                  <a:pt x="250" y="147"/>
                </a:cubicBezTo>
                <a:cubicBezTo>
                  <a:pt x="250" y="133"/>
                  <a:pt x="239" y="122"/>
                  <a:pt x="225" y="122"/>
                </a:cubicBezTo>
                <a:close/>
                <a:moveTo>
                  <a:pt x="56" y="159"/>
                </a:moveTo>
                <a:cubicBezTo>
                  <a:pt x="49" y="159"/>
                  <a:pt x="43" y="154"/>
                  <a:pt x="43" y="147"/>
                </a:cubicBezTo>
                <a:cubicBezTo>
                  <a:pt x="43" y="140"/>
                  <a:pt x="49" y="134"/>
                  <a:pt x="56" y="134"/>
                </a:cubicBezTo>
                <a:cubicBezTo>
                  <a:pt x="62" y="134"/>
                  <a:pt x="68" y="140"/>
                  <a:pt x="68" y="147"/>
                </a:cubicBezTo>
                <a:cubicBezTo>
                  <a:pt x="68" y="154"/>
                  <a:pt x="62" y="159"/>
                  <a:pt x="56" y="159"/>
                </a:cubicBezTo>
                <a:close/>
                <a:moveTo>
                  <a:pt x="56" y="122"/>
                </a:moveTo>
                <a:cubicBezTo>
                  <a:pt x="42" y="122"/>
                  <a:pt x="30" y="133"/>
                  <a:pt x="30" y="147"/>
                </a:cubicBezTo>
                <a:cubicBezTo>
                  <a:pt x="30" y="161"/>
                  <a:pt x="42" y="172"/>
                  <a:pt x="56" y="172"/>
                </a:cubicBezTo>
                <a:cubicBezTo>
                  <a:pt x="69" y="172"/>
                  <a:pt x="81" y="161"/>
                  <a:pt x="81" y="147"/>
                </a:cubicBezTo>
                <a:cubicBezTo>
                  <a:pt x="81" y="133"/>
                  <a:pt x="69" y="122"/>
                  <a:pt x="56" y="122"/>
                </a:cubicBezTo>
                <a:close/>
                <a:moveTo>
                  <a:pt x="172" y="159"/>
                </a:moveTo>
                <a:cubicBezTo>
                  <a:pt x="109" y="159"/>
                  <a:pt x="109" y="159"/>
                  <a:pt x="109" y="159"/>
                </a:cubicBezTo>
                <a:cubicBezTo>
                  <a:pt x="109" y="133"/>
                  <a:pt x="109" y="133"/>
                  <a:pt x="109" y="133"/>
                </a:cubicBezTo>
                <a:cubicBezTo>
                  <a:pt x="140" y="128"/>
                  <a:pt x="140" y="128"/>
                  <a:pt x="140" y="128"/>
                </a:cubicBezTo>
                <a:cubicBezTo>
                  <a:pt x="172" y="133"/>
                  <a:pt x="172" y="133"/>
                  <a:pt x="172" y="133"/>
                </a:cubicBezTo>
                <a:lnTo>
                  <a:pt x="172" y="159"/>
                </a:lnTo>
                <a:close/>
                <a:moveTo>
                  <a:pt x="179" y="122"/>
                </a:moveTo>
                <a:cubicBezTo>
                  <a:pt x="141" y="116"/>
                  <a:pt x="141" y="116"/>
                  <a:pt x="141" y="116"/>
                </a:cubicBezTo>
                <a:cubicBezTo>
                  <a:pt x="140" y="116"/>
                  <a:pt x="140" y="116"/>
                  <a:pt x="139" y="116"/>
                </a:cubicBezTo>
                <a:cubicBezTo>
                  <a:pt x="102" y="122"/>
                  <a:pt x="102" y="122"/>
                  <a:pt x="102" y="122"/>
                </a:cubicBezTo>
                <a:cubicBezTo>
                  <a:pt x="99" y="122"/>
                  <a:pt x="97" y="124"/>
                  <a:pt x="97" y="128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9"/>
                  <a:pt x="100" y="172"/>
                  <a:pt x="103" y="172"/>
                </a:cubicBezTo>
                <a:cubicBezTo>
                  <a:pt x="178" y="172"/>
                  <a:pt x="178" y="172"/>
                  <a:pt x="178" y="172"/>
                </a:cubicBezTo>
                <a:cubicBezTo>
                  <a:pt x="181" y="172"/>
                  <a:pt x="184" y="169"/>
                  <a:pt x="184" y="165"/>
                </a:cubicBezTo>
                <a:cubicBezTo>
                  <a:pt x="184" y="128"/>
                  <a:pt x="184" y="128"/>
                  <a:pt x="184" y="128"/>
                </a:cubicBezTo>
                <a:cubicBezTo>
                  <a:pt x="184" y="124"/>
                  <a:pt x="182" y="122"/>
                  <a:pt x="179" y="122"/>
                </a:cubicBezTo>
                <a:close/>
                <a:moveTo>
                  <a:pt x="269" y="176"/>
                </a:moveTo>
                <a:cubicBezTo>
                  <a:pt x="269" y="184"/>
                  <a:pt x="263" y="189"/>
                  <a:pt x="256" y="189"/>
                </a:cubicBezTo>
                <a:cubicBezTo>
                  <a:pt x="25" y="189"/>
                  <a:pt x="25" y="189"/>
                  <a:pt x="25" y="189"/>
                </a:cubicBezTo>
                <a:cubicBezTo>
                  <a:pt x="18" y="189"/>
                  <a:pt x="12" y="184"/>
                  <a:pt x="12" y="176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2" y="110"/>
                  <a:pt x="18" y="104"/>
                  <a:pt x="25" y="104"/>
                </a:cubicBezTo>
                <a:cubicBezTo>
                  <a:pt x="28" y="104"/>
                  <a:pt x="30" y="102"/>
                  <a:pt x="31" y="99"/>
                </a:cubicBezTo>
                <a:cubicBezTo>
                  <a:pt x="56" y="12"/>
                  <a:pt x="56" y="12"/>
                  <a:pt x="56" y="12"/>
                </a:cubicBezTo>
                <a:cubicBezTo>
                  <a:pt x="227" y="12"/>
                  <a:pt x="227" y="12"/>
                  <a:pt x="227" y="12"/>
                </a:cubicBezTo>
                <a:cubicBezTo>
                  <a:pt x="250" y="99"/>
                  <a:pt x="250" y="99"/>
                  <a:pt x="250" y="99"/>
                </a:cubicBezTo>
                <a:cubicBezTo>
                  <a:pt x="250" y="102"/>
                  <a:pt x="253" y="104"/>
                  <a:pt x="256" y="104"/>
                </a:cubicBezTo>
                <a:cubicBezTo>
                  <a:pt x="263" y="104"/>
                  <a:pt x="269" y="110"/>
                  <a:pt x="269" y="117"/>
                </a:cubicBezTo>
                <a:lnTo>
                  <a:pt x="269" y="176"/>
                </a:lnTo>
                <a:close/>
                <a:moveTo>
                  <a:pt x="241" y="224"/>
                </a:moveTo>
                <a:cubicBezTo>
                  <a:pt x="241" y="230"/>
                  <a:pt x="236" y="234"/>
                  <a:pt x="230" y="234"/>
                </a:cubicBezTo>
                <a:cubicBezTo>
                  <a:pt x="220" y="234"/>
                  <a:pt x="220" y="234"/>
                  <a:pt x="220" y="234"/>
                </a:cubicBezTo>
                <a:cubicBezTo>
                  <a:pt x="214" y="234"/>
                  <a:pt x="210" y="230"/>
                  <a:pt x="210" y="224"/>
                </a:cubicBezTo>
                <a:cubicBezTo>
                  <a:pt x="210" y="202"/>
                  <a:pt x="210" y="202"/>
                  <a:pt x="210" y="202"/>
                </a:cubicBezTo>
                <a:cubicBezTo>
                  <a:pt x="241" y="202"/>
                  <a:pt x="241" y="202"/>
                  <a:pt x="241" y="202"/>
                </a:cubicBezTo>
                <a:lnTo>
                  <a:pt x="241" y="224"/>
                </a:lnTo>
                <a:close/>
                <a:moveTo>
                  <a:pt x="71" y="224"/>
                </a:moveTo>
                <a:cubicBezTo>
                  <a:pt x="71" y="230"/>
                  <a:pt x="66" y="234"/>
                  <a:pt x="61" y="234"/>
                </a:cubicBezTo>
                <a:cubicBezTo>
                  <a:pt x="50" y="234"/>
                  <a:pt x="50" y="234"/>
                  <a:pt x="50" y="234"/>
                </a:cubicBezTo>
                <a:cubicBezTo>
                  <a:pt x="45" y="234"/>
                  <a:pt x="40" y="230"/>
                  <a:pt x="40" y="224"/>
                </a:cubicBezTo>
                <a:cubicBezTo>
                  <a:pt x="40" y="202"/>
                  <a:pt x="40" y="202"/>
                  <a:pt x="40" y="202"/>
                </a:cubicBezTo>
                <a:cubicBezTo>
                  <a:pt x="71" y="202"/>
                  <a:pt x="71" y="202"/>
                  <a:pt x="71" y="202"/>
                </a:cubicBezTo>
                <a:lnTo>
                  <a:pt x="71" y="224"/>
                </a:lnTo>
                <a:close/>
                <a:moveTo>
                  <a:pt x="261" y="92"/>
                </a:moveTo>
                <a:cubicBezTo>
                  <a:pt x="238" y="4"/>
                  <a:pt x="238" y="4"/>
                  <a:pt x="238" y="4"/>
                </a:cubicBezTo>
                <a:cubicBezTo>
                  <a:pt x="237" y="1"/>
                  <a:pt x="235" y="0"/>
                  <a:pt x="232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8" y="0"/>
                  <a:pt x="45" y="1"/>
                  <a:pt x="45" y="4"/>
                </a:cubicBezTo>
                <a:cubicBezTo>
                  <a:pt x="20" y="92"/>
                  <a:pt x="20" y="92"/>
                  <a:pt x="20" y="92"/>
                </a:cubicBezTo>
                <a:cubicBezTo>
                  <a:pt x="8" y="94"/>
                  <a:pt x="0" y="104"/>
                  <a:pt x="0" y="117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91"/>
                  <a:pt x="11" y="202"/>
                  <a:pt x="25" y="202"/>
                </a:cubicBezTo>
                <a:cubicBezTo>
                  <a:pt x="28" y="202"/>
                  <a:pt x="28" y="202"/>
                  <a:pt x="28" y="202"/>
                </a:cubicBezTo>
                <a:cubicBezTo>
                  <a:pt x="28" y="224"/>
                  <a:pt x="28" y="224"/>
                  <a:pt x="28" y="224"/>
                </a:cubicBezTo>
                <a:cubicBezTo>
                  <a:pt x="28" y="237"/>
                  <a:pt x="38" y="247"/>
                  <a:pt x="50" y="247"/>
                </a:cubicBezTo>
                <a:cubicBezTo>
                  <a:pt x="61" y="247"/>
                  <a:pt x="61" y="247"/>
                  <a:pt x="61" y="247"/>
                </a:cubicBezTo>
                <a:cubicBezTo>
                  <a:pt x="73" y="247"/>
                  <a:pt x="84" y="237"/>
                  <a:pt x="84" y="224"/>
                </a:cubicBezTo>
                <a:cubicBezTo>
                  <a:pt x="84" y="202"/>
                  <a:pt x="84" y="202"/>
                  <a:pt x="84" y="202"/>
                </a:cubicBezTo>
                <a:cubicBezTo>
                  <a:pt x="197" y="202"/>
                  <a:pt x="197" y="202"/>
                  <a:pt x="197" y="202"/>
                </a:cubicBezTo>
                <a:cubicBezTo>
                  <a:pt x="197" y="224"/>
                  <a:pt x="197" y="224"/>
                  <a:pt x="197" y="224"/>
                </a:cubicBezTo>
                <a:cubicBezTo>
                  <a:pt x="197" y="237"/>
                  <a:pt x="208" y="247"/>
                  <a:pt x="220" y="247"/>
                </a:cubicBezTo>
                <a:cubicBezTo>
                  <a:pt x="230" y="247"/>
                  <a:pt x="230" y="247"/>
                  <a:pt x="230" y="247"/>
                </a:cubicBezTo>
                <a:cubicBezTo>
                  <a:pt x="243" y="247"/>
                  <a:pt x="253" y="237"/>
                  <a:pt x="253" y="224"/>
                </a:cubicBezTo>
                <a:cubicBezTo>
                  <a:pt x="253" y="202"/>
                  <a:pt x="253" y="202"/>
                  <a:pt x="253" y="202"/>
                </a:cubicBezTo>
                <a:cubicBezTo>
                  <a:pt x="256" y="202"/>
                  <a:pt x="256" y="202"/>
                  <a:pt x="256" y="202"/>
                </a:cubicBezTo>
                <a:cubicBezTo>
                  <a:pt x="270" y="202"/>
                  <a:pt x="281" y="191"/>
                  <a:pt x="281" y="176"/>
                </a:cubicBezTo>
                <a:cubicBezTo>
                  <a:pt x="281" y="117"/>
                  <a:pt x="281" y="117"/>
                  <a:pt x="281" y="117"/>
                </a:cubicBezTo>
                <a:cubicBezTo>
                  <a:pt x="281" y="104"/>
                  <a:pt x="273" y="94"/>
                  <a:pt x="261" y="92"/>
                </a:cubicBezTo>
                <a:close/>
                <a:moveTo>
                  <a:pt x="73" y="42"/>
                </a:moveTo>
                <a:cubicBezTo>
                  <a:pt x="208" y="42"/>
                  <a:pt x="208" y="42"/>
                  <a:pt x="208" y="42"/>
                </a:cubicBezTo>
                <a:cubicBezTo>
                  <a:pt x="217" y="79"/>
                  <a:pt x="217" y="79"/>
                  <a:pt x="217" y="79"/>
                </a:cubicBezTo>
                <a:cubicBezTo>
                  <a:pt x="64" y="79"/>
                  <a:pt x="64" y="79"/>
                  <a:pt x="64" y="79"/>
                </a:cubicBezTo>
                <a:lnTo>
                  <a:pt x="73" y="42"/>
                </a:lnTo>
                <a:close/>
                <a:moveTo>
                  <a:pt x="56" y="92"/>
                </a:moveTo>
                <a:cubicBezTo>
                  <a:pt x="225" y="92"/>
                  <a:pt x="225" y="92"/>
                  <a:pt x="225" y="92"/>
                </a:cubicBezTo>
                <a:cubicBezTo>
                  <a:pt x="228" y="92"/>
                  <a:pt x="231" y="89"/>
                  <a:pt x="231" y="85"/>
                </a:cubicBezTo>
                <a:cubicBezTo>
                  <a:pt x="231" y="85"/>
                  <a:pt x="231" y="84"/>
                  <a:pt x="231" y="83"/>
                </a:cubicBezTo>
                <a:cubicBezTo>
                  <a:pt x="219" y="35"/>
                  <a:pt x="219" y="35"/>
                  <a:pt x="219" y="35"/>
                </a:cubicBezTo>
                <a:cubicBezTo>
                  <a:pt x="218" y="32"/>
                  <a:pt x="216" y="30"/>
                  <a:pt x="213" y="30"/>
                </a:cubicBezTo>
                <a:cubicBezTo>
                  <a:pt x="68" y="30"/>
                  <a:pt x="68" y="30"/>
                  <a:pt x="68" y="30"/>
                </a:cubicBezTo>
                <a:cubicBezTo>
                  <a:pt x="65" y="30"/>
                  <a:pt x="62" y="32"/>
                  <a:pt x="62" y="35"/>
                </a:cubicBezTo>
                <a:cubicBezTo>
                  <a:pt x="50" y="84"/>
                  <a:pt x="50" y="84"/>
                  <a:pt x="50" y="84"/>
                </a:cubicBezTo>
                <a:cubicBezTo>
                  <a:pt x="49" y="86"/>
                  <a:pt x="50" y="88"/>
                  <a:pt x="51" y="89"/>
                </a:cubicBezTo>
                <a:cubicBezTo>
                  <a:pt x="52" y="91"/>
                  <a:pt x="54" y="92"/>
                  <a:pt x="56" y="92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0" name="Freeform 219"/>
          <p:cNvSpPr>
            <a:spLocks noEditPoints="1"/>
          </p:cNvSpPr>
          <p:nvPr/>
        </p:nvSpPr>
        <p:spPr bwMode="auto">
          <a:xfrm>
            <a:off x="6426954" y="1465026"/>
            <a:ext cx="892175" cy="495300"/>
          </a:xfrm>
          <a:custGeom>
            <a:avLst/>
            <a:gdLst>
              <a:gd name="T0" fmla="*/ 306 w 414"/>
              <a:gd name="T1" fmla="*/ 170 h 230"/>
              <a:gd name="T2" fmla="*/ 348 w 414"/>
              <a:gd name="T3" fmla="*/ 172 h 230"/>
              <a:gd name="T4" fmla="*/ 356 w 414"/>
              <a:gd name="T5" fmla="*/ 176 h 230"/>
              <a:gd name="T6" fmla="*/ 345 w 414"/>
              <a:gd name="T7" fmla="*/ 123 h 230"/>
              <a:gd name="T8" fmla="*/ 401 w 414"/>
              <a:gd name="T9" fmla="*/ 170 h 230"/>
              <a:gd name="T10" fmla="*/ 256 w 414"/>
              <a:gd name="T11" fmla="*/ 164 h 230"/>
              <a:gd name="T12" fmla="*/ 79 w 414"/>
              <a:gd name="T13" fmla="*/ 72 h 230"/>
              <a:gd name="T14" fmla="*/ 25 w 414"/>
              <a:gd name="T15" fmla="*/ 47 h 230"/>
              <a:gd name="T16" fmla="*/ 200 w 414"/>
              <a:gd name="T17" fmla="*/ 70 h 230"/>
              <a:gd name="T18" fmla="*/ 253 w 414"/>
              <a:gd name="T19" fmla="*/ 53 h 230"/>
              <a:gd name="T20" fmla="*/ 256 w 414"/>
              <a:gd name="T21" fmla="*/ 164 h 230"/>
              <a:gd name="T22" fmla="*/ 77 w 414"/>
              <a:gd name="T23" fmla="*/ 218 h 230"/>
              <a:gd name="T24" fmla="*/ 77 w 414"/>
              <a:gd name="T25" fmla="*/ 122 h 230"/>
              <a:gd name="T26" fmla="*/ 71 w 414"/>
              <a:gd name="T27" fmla="*/ 166 h 230"/>
              <a:gd name="T28" fmla="*/ 76 w 414"/>
              <a:gd name="T29" fmla="*/ 177 h 230"/>
              <a:gd name="T30" fmla="*/ 115 w 414"/>
              <a:gd name="T31" fmla="*/ 141 h 230"/>
              <a:gd name="T32" fmla="*/ 354 w 414"/>
              <a:gd name="T33" fmla="*/ 109 h 230"/>
              <a:gd name="T34" fmla="*/ 336 w 414"/>
              <a:gd name="T35" fmla="*/ 93 h 230"/>
              <a:gd name="T36" fmla="*/ 334 w 414"/>
              <a:gd name="T37" fmla="*/ 87 h 230"/>
              <a:gd name="T38" fmla="*/ 394 w 414"/>
              <a:gd name="T39" fmla="*/ 95 h 230"/>
              <a:gd name="T40" fmla="*/ 400 w 414"/>
              <a:gd name="T41" fmla="*/ 84 h 230"/>
              <a:gd name="T42" fmla="*/ 330 w 414"/>
              <a:gd name="T43" fmla="*/ 75 h 230"/>
              <a:gd name="T44" fmla="*/ 270 w 414"/>
              <a:gd name="T45" fmla="*/ 4 h 230"/>
              <a:gd name="T46" fmla="*/ 295 w 414"/>
              <a:gd name="T47" fmla="*/ 14 h 230"/>
              <a:gd name="T48" fmla="*/ 314 w 414"/>
              <a:gd name="T49" fmla="*/ 81 h 230"/>
              <a:gd name="T50" fmla="*/ 197 w 414"/>
              <a:gd name="T51" fmla="*/ 55 h 230"/>
              <a:gd name="T52" fmla="*/ 0 w 414"/>
              <a:gd name="T53" fmla="*/ 37 h 230"/>
              <a:gd name="T54" fmla="*/ 50 w 414"/>
              <a:gd name="T55" fmla="*/ 90 h 230"/>
              <a:gd name="T56" fmla="*/ 133 w 414"/>
              <a:gd name="T57" fmla="*/ 104 h 230"/>
              <a:gd name="T58" fmla="*/ 77 w 414"/>
              <a:gd name="T59" fmla="*/ 109 h 230"/>
              <a:gd name="T60" fmla="*/ 77 w 414"/>
              <a:gd name="T61" fmla="*/ 230 h 230"/>
              <a:gd name="T62" fmla="*/ 123 w 414"/>
              <a:gd name="T63" fmla="*/ 132 h 230"/>
              <a:gd name="T64" fmla="*/ 164 w 414"/>
              <a:gd name="T65" fmla="*/ 170 h 230"/>
              <a:gd name="T66" fmla="*/ 269 w 414"/>
              <a:gd name="T67" fmla="*/ 176 h 230"/>
              <a:gd name="T68" fmla="*/ 322 w 414"/>
              <a:gd name="T69" fmla="*/ 91 h 230"/>
              <a:gd name="T70" fmla="*/ 330 w 414"/>
              <a:gd name="T71" fmla="*/ 115 h 230"/>
              <a:gd name="T72" fmla="*/ 354 w 414"/>
              <a:gd name="T73" fmla="*/ 230 h 230"/>
              <a:gd name="T74" fmla="*/ 354 w 414"/>
              <a:gd name="T75" fmla="*/ 109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4" h="230">
                <a:moveTo>
                  <a:pt x="354" y="218"/>
                </a:moveTo>
                <a:cubicBezTo>
                  <a:pt x="327" y="218"/>
                  <a:pt x="306" y="196"/>
                  <a:pt x="306" y="170"/>
                </a:cubicBezTo>
                <a:cubicBezTo>
                  <a:pt x="306" y="151"/>
                  <a:pt x="317" y="135"/>
                  <a:pt x="333" y="127"/>
                </a:cubicBezTo>
                <a:cubicBezTo>
                  <a:pt x="348" y="172"/>
                  <a:pt x="348" y="172"/>
                  <a:pt x="348" y="172"/>
                </a:cubicBezTo>
                <a:cubicBezTo>
                  <a:pt x="349" y="175"/>
                  <a:pt x="351" y="176"/>
                  <a:pt x="354" y="176"/>
                </a:cubicBezTo>
                <a:cubicBezTo>
                  <a:pt x="354" y="176"/>
                  <a:pt x="355" y="176"/>
                  <a:pt x="356" y="176"/>
                </a:cubicBezTo>
                <a:cubicBezTo>
                  <a:pt x="359" y="175"/>
                  <a:pt x="361" y="171"/>
                  <a:pt x="360" y="168"/>
                </a:cubicBezTo>
                <a:cubicBezTo>
                  <a:pt x="345" y="123"/>
                  <a:pt x="345" y="123"/>
                  <a:pt x="345" y="123"/>
                </a:cubicBezTo>
                <a:cubicBezTo>
                  <a:pt x="348" y="123"/>
                  <a:pt x="351" y="122"/>
                  <a:pt x="354" y="122"/>
                </a:cubicBezTo>
                <a:cubicBezTo>
                  <a:pt x="380" y="122"/>
                  <a:pt x="401" y="144"/>
                  <a:pt x="401" y="170"/>
                </a:cubicBezTo>
                <a:cubicBezTo>
                  <a:pt x="401" y="196"/>
                  <a:pt x="380" y="218"/>
                  <a:pt x="354" y="218"/>
                </a:cubicBezTo>
                <a:close/>
                <a:moveTo>
                  <a:pt x="256" y="164"/>
                </a:moveTo>
                <a:cubicBezTo>
                  <a:pt x="177" y="164"/>
                  <a:pt x="177" y="164"/>
                  <a:pt x="177" y="164"/>
                </a:cubicBezTo>
                <a:cubicBezTo>
                  <a:pt x="173" y="113"/>
                  <a:pt x="131" y="72"/>
                  <a:pt x="79" y="72"/>
                </a:cubicBezTo>
                <a:cubicBezTo>
                  <a:pt x="69" y="72"/>
                  <a:pt x="60" y="74"/>
                  <a:pt x="50" y="77"/>
                </a:cubicBezTo>
                <a:cubicBezTo>
                  <a:pt x="25" y="47"/>
                  <a:pt x="25" y="47"/>
                  <a:pt x="25" y="47"/>
                </a:cubicBezTo>
                <a:cubicBezTo>
                  <a:pt x="53" y="45"/>
                  <a:pt x="125" y="43"/>
                  <a:pt x="196" y="68"/>
                </a:cubicBezTo>
                <a:cubicBezTo>
                  <a:pt x="200" y="70"/>
                  <a:pt x="200" y="70"/>
                  <a:pt x="200" y="70"/>
                </a:cubicBezTo>
                <a:cubicBezTo>
                  <a:pt x="202" y="67"/>
                  <a:pt x="202" y="67"/>
                  <a:pt x="202" y="67"/>
                </a:cubicBezTo>
                <a:cubicBezTo>
                  <a:pt x="204" y="66"/>
                  <a:pt x="227" y="43"/>
                  <a:pt x="253" y="53"/>
                </a:cubicBezTo>
                <a:cubicBezTo>
                  <a:pt x="282" y="64"/>
                  <a:pt x="297" y="80"/>
                  <a:pt x="302" y="87"/>
                </a:cubicBezTo>
                <a:cubicBezTo>
                  <a:pt x="276" y="104"/>
                  <a:pt x="259" y="131"/>
                  <a:pt x="256" y="164"/>
                </a:cubicBezTo>
                <a:close/>
                <a:moveTo>
                  <a:pt x="124" y="170"/>
                </a:moveTo>
                <a:cubicBezTo>
                  <a:pt x="124" y="196"/>
                  <a:pt x="103" y="218"/>
                  <a:pt x="77" y="218"/>
                </a:cubicBezTo>
                <a:cubicBezTo>
                  <a:pt x="50" y="218"/>
                  <a:pt x="29" y="196"/>
                  <a:pt x="29" y="170"/>
                </a:cubicBezTo>
                <a:cubicBezTo>
                  <a:pt x="29" y="144"/>
                  <a:pt x="50" y="122"/>
                  <a:pt x="77" y="122"/>
                </a:cubicBezTo>
                <a:cubicBezTo>
                  <a:pt x="88" y="122"/>
                  <a:pt x="98" y="126"/>
                  <a:pt x="106" y="132"/>
                </a:cubicBezTo>
                <a:cubicBezTo>
                  <a:pt x="71" y="166"/>
                  <a:pt x="71" y="166"/>
                  <a:pt x="71" y="166"/>
                </a:cubicBezTo>
                <a:cubicBezTo>
                  <a:pt x="69" y="169"/>
                  <a:pt x="69" y="173"/>
                  <a:pt x="71" y="175"/>
                </a:cubicBezTo>
                <a:cubicBezTo>
                  <a:pt x="72" y="177"/>
                  <a:pt x="74" y="177"/>
                  <a:pt x="76" y="177"/>
                </a:cubicBezTo>
                <a:cubicBezTo>
                  <a:pt x="77" y="177"/>
                  <a:pt x="79" y="177"/>
                  <a:pt x="80" y="175"/>
                </a:cubicBezTo>
                <a:cubicBezTo>
                  <a:pt x="115" y="141"/>
                  <a:pt x="115" y="141"/>
                  <a:pt x="115" y="141"/>
                </a:cubicBezTo>
                <a:cubicBezTo>
                  <a:pt x="121" y="149"/>
                  <a:pt x="124" y="159"/>
                  <a:pt x="124" y="170"/>
                </a:cubicBezTo>
                <a:close/>
                <a:moveTo>
                  <a:pt x="354" y="109"/>
                </a:moveTo>
                <a:cubicBezTo>
                  <a:pt x="350" y="109"/>
                  <a:pt x="345" y="110"/>
                  <a:pt x="342" y="111"/>
                </a:cubicBezTo>
                <a:cubicBezTo>
                  <a:pt x="336" y="93"/>
                  <a:pt x="336" y="93"/>
                  <a:pt x="336" y="93"/>
                </a:cubicBezTo>
                <a:cubicBezTo>
                  <a:pt x="336" y="93"/>
                  <a:pt x="336" y="93"/>
                  <a:pt x="336" y="93"/>
                </a:cubicBezTo>
                <a:cubicBezTo>
                  <a:pt x="334" y="87"/>
                  <a:pt x="334" y="87"/>
                  <a:pt x="334" y="87"/>
                </a:cubicBezTo>
                <a:cubicBezTo>
                  <a:pt x="340" y="86"/>
                  <a:pt x="347" y="85"/>
                  <a:pt x="354" y="85"/>
                </a:cubicBezTo>
                <a:cubicBezTo>
                  <a:pt x="368" y="85"/>
                  <a:pt x="382" y="89"/>
                  <a:pt x="394" y="95"/>
                </a:cubicBezTo>
                <a:cubicBezTo>
                  <a:pt x="397" y="97"/>
                  <a:pt x="401" y="96"/>
                  <a:pt x="403" y="93"/>
                </a:cubicBezTo>
                <a:cubicBezTo>
                  <a:pt x="404" y="90"/>
                  <a:pt x="403" y="86"/>
                  <a:pt x="400" y="84"/>
                </a:cubicBezTo>
                <a:cubicBezTo>
                  <a:pt x="386" y="77"/>
                  <a:pt x="370" y="72"/>
                  <a:pt x="354" y="72"/>
                </a:cubicBezTo>
                <a:cubicBezTo>
                  <a:pt x="345" y="72"/>
                  <a:pt x="337" y="74"/>
                  <a:pt x="330" y="75"/>
                </a:cubicBezTo>
                <a:cubicBezTo>
                  <a:pt x="303" y="0"/>
                  <a:pt x="303" y="0"/>
                  <a:pt x="303" y="0"/>
                </a:cubicBezTo>
                <a:cubicBezTo>
                  <a:pt x="270" y="4"/>
                  <a:pt x="270" y="4"/>
                  <a:pt x="270" y="4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95" y="14"/>
                  <a:pt x="295" y="14"/>
                  <a:pt x="295" y="14"/>
                </a:cubicBezTo>
                <a:cubicBezTo>
                  <a:pt x="318" y="79"/>
                  <a:pt x="318" y="79"/>
                  <a:pt x="318" y="79"/>
                </a:cubicBezTo>
                <a:cubicBezTo>
                  <a:pt x="317" y="80"/>
                  <a:pt x="315" y="81"/>
                  <a:pt x="314" y="81"/>
                </a:cubicBezTo>
                <a:cubicBezTo>
                  <a:pt x="308" y="73"/>
                  <a:pt x="292" y="53"/>
                  <a:pt x="258" y="41"/>
                </a:cubicBezTo>
                <a:cubicBezTo>
                  <a:pt x="229" y="30"/>
                  <a:pt x="205" y="48"/>
                  <a:pt x="197" y="55"/>
                </a:cubicBezTo>
                <a:cubicBezTo>
                  <a:pt x="104" y="24"/>
                  <a:pt x="16" y="36"/>
                  <a:pt x="12" y="36"/>
                </a:cubicBezTo>
                <a:cubicBezTo>
                  <a:pt x="0" y="37"/>
                  <a:pt x="0" y="37"/>
                  <a:pt x="0" y="37"/>
                </a:cubicBezTo>
                <a:cubicBezTo>
                  <a:pt x="46" y="92"/>
                  <a:pt x="46" y="92"/>
                  <a:pt x="46" y="92"/>
                </a:cubicBezTo>
                <a:cubicBezTo>
                  <a:pt x="50" y="90"/>
                  <a:pt x="50" y="90"/>
                  <a:pt x="50" y="90"/>
                </a:cubicBezTo>
                <a:cubicBezTo>
                  <a:pt x="60" y="87"/>
                  <a:pt x="69" y="85"/>
                  <a:pt x="79" y="85"/>
                </a:cubicBezTo>
                <a:cubicBezTo>
                  <a:pt x="100" y="85"/>
                  <a:pt x="118" y="92"/>
                  <a:pt x="133" y="10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04" y="115"/>
                  <a:pt x="91" y="109"/>
                  <a:pt x="77" y="109"/>
                </a:cubicBezTo>
                <a:cubicBezTo>
                  <a:pt x="44" y="109"/>
                  <a:pt x="17" y="137"/>
                  <a:pt x="17" y="170"/>
                </a:cubicBezTo>
                <a:cubicBezTo>
                  <a:pt x="17" y="203"/>
                  <a:pt x="44" y="230"/>
                  <a:pt x="77" y="230"/>
                </a:cubicBezTo>
                <a:cubicBezTo>
                  <a:pt x="110" y="230"/>
                  <a:pt x="137" y="203"/>
                  <a:pt x="137" y="170"/>
                </a:cubicBezTo>
                <a:cubicBezTo>
                  <a:pt x="137" y="155"/>
                  <a:pt x="132" y="142"/>
                  <a:pt x="123" y="132"/>
                </a:cubicBezTo>
                <a:cubicBezTo>
                  <a:pt x="142" y="113"/>
                  <a:pt x="142" y="113"/>
                  <a:pt x="142" y="113"/>
                </a:cubicBezTo>
                <a:cubicBezTo>
                  <a:pt x="156" y="128"/>
                  <a:pt x="164" y="148"/>
                  <a:pt x="164" y="170"/>
                </a:cubicBezTo>
                <a:cubicBezTo>
                  <a:pt x="164" y="176"/>
                  <a:pt x="164" y="176"/>
                  <a:pt x="164" y="176"/>
                </a:cubicBezTo>
                <a:cubicBezTo>
                  <a:pt x="269" y="176"/>
                  <a:pt x="269" y="176"/>
                  <a:pt x="269" y="176"/>
                </a:cubicBezTo>
                <a:cubicBezTo>
                  <a:pt x="269" y="170"/>
                  <a:pt x="269" y="170"/>
                  <a:pt x="269" y="170"/>
                </a:cubicBezTo>
                <a:cubicBezTo>
                  <a:pt x="269" y="135"/>
                  <a:pt x="291" y="104"/>
                  <a:pt x="322" y="91"/>
                </a:cubicBezTo>
                <a:cubicBezTo>
                  <a:pt x="324" y="97"/>
                  <a:pt x="324" y="97"/>
                  <a:pt x="324" y="97"/>
                </a:cubicBezTo>
                <a:cubicBezTo>
                  <a:pt x="330" y="115"/>
                  <a:pt x="330" y="115"/>
                  <a:pt x="330" y="115"/>
                </a:cubicBezTo>
                <a:cubicBezTo>
                  <a:pt x="309" y="124"/>
                  <a:pt x="294" y="145"/>
                  <a:pt x="294" y="170"/>
                </a:cubicBezTo>
                <a:cubicBezTo>
                  <a:pt x="294" y="203"/>
                  <a:pt x="321" y="230"/>
                  <a:pt x="354" y="230"/>
                </a:cubicBezTo>
                <a:cubicBezTo>
                  <a:pt x="387" y="230"/>
                  <a:pt x="414" y="203"/>
                  <a:pt x="414" y="170"/>
                </a:cubicBezTo>
                <a:cubicBezTo>
                  <a:pt x="414" y="137"/>
                  <a:pt x="387" y="109"/>
                  <a:pt x="354" y="109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1" name="Freeform 220"/>
          <p:cNvSpPr>
            <a:spLocks noEditPoints="1"/>
          </p:cNvSpPr>
          <p:nvPr/>
        </p:nvSpPr>
        <p:spPr bwMode="auto">
          <a:xfrm>
            <a:off x="9054266" y="1415813"/>
            <a:ext cx="706438" cy="606425"/>
          </a:xfrm>
          <a:custGeom>
            <a:avLst/>
            <a:gdLst>
              <a:gd name="T0" fmla="*/ 298 w 328"/>
              <a:gd name="T1" fmla="*/ 148 h 282"/>
              <a:gd name="T2" fmla="*/ 251 w 328"/>
              <a:gd name="T3" fmla="*/ 135 h 282"/>
              <a:gd name="T4" fmla="*/ 251 w 328"/>
              <a:gd name="T5" fmla="*/ 131 h 282"/>
              <a:gd name="T6" fmla="*/ 298 w 328"/>
              <a:gd name="T7" fmla="*/ 118 h 282"/>
              <a:gd name="T8" fmla="*/ 251 w 328"/>
              <a:gd name="T9" fmla="*/ 131 h 282"/>
              <a:gd name="T10" fmla="*/ 66 w 328"/>
              <a:gd name="T11" fmla="*/ 39 h 282"/>
              <a:gd name="T12" fmla="*/ 150 w 328"/>
              <a:gd name="T13" fmla="*/ 87 h 282"/>
              <a:gd name="T14" fmla="*/ 53 w 328"/>
              <a:gd name="T15" fmla="*/ 26 h 282"/>
              <a:gd name="T16" fmla="*/ 168 w 328"/>
              <a:gd name="T17" fmla="*/ 100 h 282"/>
              <a:gd name="T18" fmla="*/ 53 w 328"/>
              <a:gd name="T19" fmla="*/ 26 h 282"/>
              <a:gd name="T20" fmla="*/ 275 w 328"/>
              <a:gd name="T21" fmla="*/ 176 h 282"/>
              <a:gd name="T22" fmla="*/ 223 w 328"/>
              <a:gd name="T23" fmla="*/ 238 h 282"/>
              <a:gd name="T24" fmla="*/ 170 w 328"/>
              <a:gd name="T25" fmla="*/ 197 h 282"/>
              <a:gd name="T26" fmla="*/ 40 w 328"/>
              <a:gd name="T27" fmla="*/ 123 h 282"/>
              <a:gd name="T28" fmla="*/ 160 w 328"/>
              <a:gd name="T29" fmla="*/ 14 h 282"/>
              <a:gd name="T30" fmla="*/ 289 w 328"/>
              <a:gd name="T31" fmla="*/ 90 h 282"/>
              <a:gd name="T32" fmla="*/ 308 w 328"/>
              <a:gd name="T33" fmla="*/ 96 h 282"/>
              <a:gd name="T34" fmla="*/ 315 w 328"/>
              <a:gd name="T35" fmla="*/ 194 h 282"/>
              <a:gd name="T36" fmla="*/ 236 w 328"/>
              <a:gd name="T37" fmla="*/ 229 h 282"/>
              <a:gd name="T38" fmla="*/ 315 w 328"/>
              <a:gd name="T39" fmla="*/ 229 h 282"/>
              <a:gd name="T40" fmla="*/ 85 w 328"/>
              <a:gd name="T41" fmla="*/ 269 h 282"/>
              <a:gd name="T42" fmla="*/ 85 w 328"/>
              <a:gd name="T43" fmla="*/ 123 h 282"/>
              <a:gd name="T44" fmla="*/ 85 w 328"/>
              <a:gd name="T45" fmla="*/ 269 h 282"/>
              <a:gd name="T46" fmla="*/ 317 w 328"/>
              <a:gd name="T47" fmla="*/ 87 h 282"/>
              <a:gd name="T48" fmla="*/ 257 w 328"/>
              <a:gd name="T49" fmla="*/ 77 h 282"/>
              <a:gd name="T50" fmla="*/ 265 w 328"/>
              <a:gd name="T51" fmla="*/ 42 h 282"/>
              <a:gd name="T52" fmla="*/ 244 w 328"/>
              <a:gd name="T53" fmla="*/ 40 h 282"/>
              <a:gd name="T54" fmla="*/ 228 w 328"/>
              <a:gd name="T55" fmla="*/ 77 h 282"/>
              <a:gd name="T56" fmla="*/ 215 w 328"/>
              <a:gd name="T57" fmla="*/ 63 h 282"/>
              <a:gd name="T58" fmla="*/ 193 w 328"/>
              <a:gd name="T59" fmla="*/ 77 h 282"/>
              <a:gd name="T60" fmla="*/ 27 w 328"/>
              <a:gd name="T61" fmla="*/ 0 h 282"/>
              <a:gd name="T62" fmla="*/ 0 w 328"/>
              <a:gd name="T63" fmla="*/ 197 h 282"/>
              <a:gd name="T64" fmla="*/ 150 w 328"/>
              <a:gd name="T65" fmla="*/ 251 h 282"/>
              <a:gd name="T66" fmla="*/ 275 w 328"/>
              <a:gd name="T67" fmla="*/ 282 h 282"/>
              <a:gd name="T68" fmla="*/ 327 w 328"/>
              <a:gd name="T69" fmla="*/ 226 h 282"/>
              <a:gd name="T70" fmla="*/ 328 w 328"/>
              <a:gd name="T71" fmla="*/ 116 h 282"/>
              <a:gd name="T72" fmla="*/ 266 w 328"/>
              <a:gd name="T73" fmla="*/ 229 h 282"/>
              <a:gd name="T74" fmla="*/ 284 w 328"/>
              <a:gd name="T75" fmla="*/ 229 h 282"/>
              <a:gd name="T76" fmla="*/ 275 w 328"/>
              <a:gd name="T77" fmla="*/ 207 h 282"/>
              <a:gd name="T78" fmla="*/ 275 w 328"/>
              <a:gd name="T79" fmla="*/ 251 h 282"/>
              <a:gd name="T80" fmla="*/ 275 w 328"/>
              <a:gd name="T81" fmla="*/ 207 h 282"/>
              <a:gd name="T82" fmla="*/ 53 w 328"/>
              <a:gd name="T83" fmla="*/ 197 h 282"/>
              <a:gd name="T84" fmla="*/ 117 w 328"/>
              <a:gd name="T85" fmla="*/ 197 h 282"/>
              <a:gd name="T86" fmla="*/ 85 w 328"/>
              <a:gd name="T87" fmla="*/ 151 h 282"/>
              <a:gd name="T88" fmla="*/ 85 w 328"/>
              <a:gd name="T89" fmla="*/ 242 h 282"/>
              <a:gd name="T90" fmla="*/ 85 w 328"/>
              <a:gd name="T91" fmla="*/ 151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28" h="282">
                <a:moveTo>
                  <a:pt x="251" y="148"/>
                </a:moveTo>
                <a:cubicBezTo>
                  <a:pt x="298" y="148"/>
                  <a:pt x="298" y="148"/>
                  <a:pt x="298" y="148"/>
                </a:cubicBezTo>
                <a:cubicBezTo>
                  <a:pt x="298" y="135"/>
                  <a:pt x="298" y="135"/>
                  <a:pt x="298" y="135"/>
                </a:cubicBezTo>
                <a:cubicBezTo>
                  <a:pt x="251" y="135"/>
                  <a:pt x="251" y="135"/>
                  <a:pt x="251" y="135"/>
                </a:cubicBezTo>
                <a:lnTo>
                  <a:pt x="251" y="148"/>
                </a:lnTo>
                <a:close/>
                <a:moveTo>
                  <a:pt x="251" y="131"/>
                </a:moveTo>
                <a:cubicBezTo>
                  <a:pt x="298" y="131"/>
                  <a:pt x="298" y="131"/>
                  <a:pt x="298" y="131"/>
                </a:cubicBezTo>
                <a:cubicBezTo>
                  <a:pt x="298" y="118"/>
                  <a:pt x="298" y="118"/>
                  <a:pt x="298" y="118"/>
                </a:cubicBezTo>
                <a:cubicBezTo>
                  <a:pt x="251" y="118"/>
                  <a:pt x="251" y="118"/>
                  <a:pt x="251" y="118"/>
                </a:cubicBezTo>
                <a:lnTo>
                  <a:pt x="251" y="131"/>
                </a:lnTo>
                <a:close/>
                <a:moveTo>
                  <a:pt x="66" y="87"/>
                </a:moveTo>
                <a:cubicBezTo>
                  <a:pt x="66" y="39"/>
                  <a:pt x="66" y="39"/>
                  <a:pt x="66" y="39"/>
                </a:cubicBezTo>
                <a:cubicBezTo>
                  <a:pt x="135" y="39"/>
                  <a:pt x="135" y="39"/>
                  <a:pt x="135" y="39"/>
                </a:cubicBezTo>
                <a:cubicBezTo>
                  <a:pt x="150" y="87"/>
                  <a:pt x="150" y="87"/>
                  <a:pt x="150" y="87"/>
                </a:cubicBezTo>
                <a:lnTo>
                  <a:pt x="66" y="87"/>
                </a:lnTo>
                <a:close/>
                <a:moveTo>
                  <a:pt x="53" y="26"/>
                </a:moveTo>
                <a:cubicBezTo>
                  <a:pt x="53" y="100"/>
                  <a:pt x="53" y="100"/>
                  <a:pt x="53" y="100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45" y="26"/>
                  <a:pt x="145" y="26"/>
                  <a:pt x="145" y="26"/>
                </a:cubicBezTo>
                <a:lnTo>
                  <a:pt x="53" y="26"/>
                </a:lnTo>
                <a:close/>
                <a:moveTo>
                  <a:pt x="315" y="194"/>
                </a:moveTo>
                <a:cubicBezTo>
                  <a:pt x="305" y="183"/>
                  <a:pt x="291" y="176"/>
                  <a:pt x="275" y="176"/>
                </a:cubicBezTo>
                <a:cubicBezTo>
                  <a:pt x="246" y="176"/>
                  <a:pt x="223" y="200"/>
                  <a:pt x="223" y="229"/>
                </a:cubicBezTo>
                <a:cubicBezTo>
                  <a:pt x="223" y="232"/>
                  <a:pt x="223" y="235"/>
                  <a:pt x="223" y="238"/>
                </a:cubicBezTo>
                <a:cubicBezTo>
                  <a:pt x="159" y="238"/>
                  <a:pt x="159" y="238"/>
                  <a:pt x="159" y="238"/>
                </a:cubicBezTo>
                <a:cubicBezTo>
                  <a:pt x="166" y="226"/>
                  <a:pt x="170" y="211"/>
                  <a:pt x="170" y="197"/>
                </a:cubicBezTo>
                <a:cubicBezTo>
                  <a:pt x="170" y="149"/>
                  <a:pt x="132" y="110"/>
                  <a:pt x="85" y="110"/>
                </a:cubicBezTo>
                <a:cubicBezTo>
                  <a:pt x="68" y="110"/>
                  <a:pt x="53" y="115"/>
                  <a:pt x="40" y="123"/>
                </a:cubicBezTo>
                <a:cubicBezTo>
                  <a:pt x="40" y="14"/>
                  <a:pt x="40" y="14"/>
                  <a:pt x="40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84" y="90"/>
                  <a:pt x="184" y="90"/>
                  <a:pt x="184" y="90"/>
                </a:cubicBezTo>
                <a:cubicBezTo>
                  <a:pt x="289" y="90"/>
                  <a:pt x="289" y="90"/>
                  <a:pt x="289" y="90"/>
                </a:cubicBezTo>
                <a:cubicBezTo>
                  <a:pt x="290" y="90"/>
                  <a:pt x="290" y="90"/>
                  <a:pt x="290" y="90"/>
                </a:cubicBezTo>
                <a:cubicBezTo>
                  <a:pt x="290" y="90"/>
                  <a:pt x="301" y="90"/>
                  <a:pt x="308" y="96"/>
                </a:cubicBezTo>
                <a:cubicBezTo>
                  <a:pt x="312" y="100"/>
                  <a:pt x="315" y="107"/>
                  <a:pt x="315" y="116"/>
                </a:cubicBezTo>
                <a:lnTo>
                  <a:pt x="315" y="194"/>
                </a:lnTo>
                <a:close/>
                <a:moveTo>
                  <a:pt x="275" y="269"/>
                </a:moveTo>
                <a:cubicBezTo>
                  <a:pt x="253" y="269"/>
                  <a:pt x="236" y="251"/>
                  <a:pt x="236" y="229"/>
                </a:cubicBezTo>
                <a:cubicBezTo>
                  <a:pt x="236" y="207"/>
                  <a:pt x="253" y="189"/>
                  <a:pt x="275" y="189"/>
                </a:cubicBezTo>
                <a:cubicBezTo>
                  <a:pt x="297" y="189"/>
                  <a:pt x="315" y="207"/>
                  <a:pt x="315" y="229"/>
                </a:cubicBezTo>
                <a:cubicBezTo>
                  <a:pt x="315" y="251"/>
                  <a:pt x="297" y="269"/>
                  <a:pt x="275" y="269"/>
                </a:cubicBezTo>
                <a:close/>
                <a:moveTo>
                  <a:pt x="85" y="269"/>
                </a:moveTo>
                <a:cubicBezTo>
                  <a:pt x="45" y="269"/>
                  <a:pt x="13" y="236"/>
                  <a:pt x="13" y="197"/>
                </a:cubicBezTo>
                <a:cubicBezTo>
                  <a:pt x="13" y="156"/>
                  <a:pt x="45" y="123"/>
                  <a:pt x="85" y="123"/>
                </a:cubicBezTo>
                <a:cubicBezTo>
                  <a:pt x="125" y="123"/>
                  <a:pt x="157" y="156"/>
                  <a:pt x="157" y="197"/>
                </a:cubicBezTo>
                <a:cubicBezTo>
                  <a:pt x="157" y="236"/>
                  <a:pt x="125" y="269"/>
                  <a:pt x="85" y="269"/>
                </a:cubicBezTo>
                <a:close/>
                <a:moveTo>
                  <a:pt x="328" y="116"/>
                </a:moveTo>
                <a:cubicBezTo>
                  <a:pt x="328" y="103"/>
                  <a:pt x="324" y="94"/>
                  <a:pt x="317" y="87"/>
                </a:cubicBezTo>
                <a:cubicBezTo>
                  <a:pt x="306" y="77"/>
                  <a:pt x="291" y="77"/>
                  <a:pt x="289" y="77"/>
                </a:cubicBezTo>
                <a:cubicBezTo>
                  <a:pt x="257" y="77"/>
                  <a:pt x="257" y="77"/>
                  <a:pt x="257" y="77"/>
                </a:cubicBezTo>
                <a:cubicBezTo>
                  <a:pt x="257" y="47"/>
                  <a:pt x="257" y="47"/>
                  <a:pt x="257" y="47"/>
                </a:cubicBezTo>
                <a:cubicBezTo>
                  <a:pt x="265" y="42"/>
                  <a:pt x="265" y="42"/>
                  <a:pt x="265" y="42"/>
                </a:cubicBezTo>
                <a:cubicBezTo>
                  <a:pt x="258" y="31"/>
                  <a:pt x="258" y="31"/>
                  <a:pt x="258" y="31"/>
                </a:cubicBezTo>
                <a:cubicBezTo>
                  <a:pt x="244" y="40"/>
                  <a:pt x="244" y="40"/>
                  <a:pt x="244" y="40"/>
                </a:cubicBezTo>
                <a:cubicBezTo>
                  <a:pt x="244" y="77"/>
                  <a:pt x="244" y="77"/>
                  <a:pt x="244" y="77"/>
                </a:cubicBezTo>
                <a:cubicBezTo>
                  <a:pt x="228" y="77"/>
                  <a:pt x="228" y="77"/>
                  <a:pt x="228" y="77"/>
                </a:cubicBezTo>
                <a:cubicBezTo>
                  <a:pt x="228" y="63"/>
                  <a:pt x="228" y="63"/>
                  <a:pt x="228" y="63"/>
                </a:cubicBezTo>
                <a:cubicBezTo>
                  <a:pt x="215" y="63"/>
                  <a:pt x="215" y="63"/>
                  <a:pt x="215" y="63"/>
                </a:cubicBezTo>
                <a:cubicBezTo>
                  <a:pt x="215" y="77"/>
                  <a:pt x="215" y="77"/>
                  <a:pt x="215" y="77"/>
                </a:cubicBezTo>
                <a:cubicBezTo>
                  <a:pt x="193" y="77"/>
                  <a:pt x="193" y="77"/>
                  <a:pt x="193" y="77"/>
                </a:cubicBezTo>
                <a:cubicBezTo>
                  <a:pt x="169" y="0"/>
                  <a:pt x="169" y="0"/>
                  <a:pt x="169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10" y="149"/>
                  <a:pt x="0" y="172"/>
                  <a:pt x="0" y="197"/>
                </a:cubicBezTo>
                <a:cubicBezTo>
                  <a:pt x="0" y="244"/>
                  <a:pt x="38" y="282"/>
                  <a:pt x="85" y="282"/>
                </a:cubicBezTo>
                <a:cubicBezTo>
                  <a:pt x="111" y="282"/>
                  <a:pt x="135" y="270"/>
                  <a:pt x="150" y="251"/>
                </a:cubicBezTo>
                <a:cubicBezTo>
                  <a:pt x="227" y="251"/>
                  <a:pt x="227" y="251"/>
                  <a:pt x="227" y="251"/>
                </a:cubicBezTo>
                <a:cubicBezTo>
                  <a:pt x="236" y="270"/>
                  <a:pt x="254" y="282"/>
                  <a:pt x="275" y="282"/>
                </a:cubicBezTo>
                <a:cubicBezTo>
                  <a:pt x="304" y="282"/>
                  <a:pt x="328" y="258"/>
                  <a:pt x="328" y="229"/>
                </a:cubicBezTo>
                <a:cubicBezTo>
                  <a:pt x="328" y="228"/>
                  <a:pt x="328" y="227"/>
                  <a:pt x="327" y="226"/>
                </a:cubicBezTo>
                <a:cubicBezTo>
                  <a:pt x="328" y="226"/>
                  <a:pt x="328" y="226"/>
                  <a:pt x="328" y="226"/>
                </a:cubicBezTo>
                <a:lnTo>
                  <a:pt x="328" y="116"/>
                </a:lnTo>
                <a:close/>
                <a:moveTo>
                  <a:pt x="275" y="238"/>
                </a:moveTo>
                <a:cubicBezTo>
                  <a:pt x="270" y="238"/>
                  <a:pt x="266" y="234"/>
                  <a:pt x="266" y="229"/>
                </a:cubicBezTo>
                <a:cubicBezTo>
                  <a:pt x="266" y="224"/>
                  <a:pt x="270" y="220"/>
                  <a:pt x="275" y="220"/>
                </a:cubicBezTo>
                <a:cubicBezTo>
                  <a:pt x="280" y="220"/>
                  <a:pt x="284" y="224"/>
                  <a:pt x="284" y="229"/>
                </a:cubicBezTo>
                <a:cubicBezTo>
                  <a:pt x="284" y="234"/>
                  <a:pt x="280" y="238"/>
                  <a:pt x="275" y="238"/>
                </a:cubicBezTo>
                <a:close/>
                <a:moveTo>
                  <a:pt x="275" y="207"/>
                </a:moveTo>
                <a:cubicBezTo>
                  <a:pt x="263" y="207"/>
                  <a:pt x="253" y="217"/>
                  <a:pt x="253" y="229"/>
                </a:cubicBezTo>
                <a:cubicBezTo>
                  <a:pt x="253" y="241"/>
                  <a:pt x="263" y="251"/>
                  <a:pt x="275" y="251"/>
                </a:cubicBezTo>
                <a:cubicBezTo>
                  <a:pt x="287" y="251"/>
                  <a:pt x="297" y="241"/>
                  <a:pt x="297" y="229"/>
                </a:cubicBezTo>
                <a:cubicBezTo>
                  <a:pt x="297" y="217"/>
                  <a:pt x="287" y="207"/>
                  <a:pt x="275" y="207"/>
                </a:cubicBezTo>
                <a:close/>
                <a:moveTo>
                  <a:pt x="85" y="229"/>
                </a:moveTo>
                <a:cubicBezTo>
                  <a:pt x="67" y="229"/>
                  <a:pt x="53" y="214"/>
                  <a:pt x="53" y="197"/>
                </a:cubicBezTo>
                <a:cubicBezTo>
                  <a:pt x="53" y="178"/>
                  <a:pt x="67" y="164"/>
                  <a:pt x="85" y="164"/>
                </a:cubicBezTo>
                <a:cubicBezTo>
                  <a:pt x="102" y="164"/>
                  <a:pt x="117" y="178"/>
                  <a:pt x="117" y="197"/>
                </a:cubicBezTo>
                <a:cubicBezTo>
                  <a:pt x="117" y="214"/>
                  <a:pt x="102" y="229"/>
                  <a:pt x="85" y="229"/>
                </a:cubicBezTo>
                <a:close/>
                <a:moveTo>
                  <a:pt x="85" y="151"/>
                </a:moveTo>
                <a:cubicBezTo>
                  <a:pt x="60" y="151"/>
                  <a:pt x="40" y="171"/>
                  <a:pt x="40" y="197"/>
                </a:cubicBezTo>
                <a:cubicBezTo>
                  <a:pt x="40" y="222"/>
                  <a:pt x="60" y="242"/>
                  <a:pt x="85" y="242"/>
                </a:cubicBezTo>
                <a:cubicBezTo>
                  <a:pt x="110" y="242"/>
                  <a:pt x="130" y="222"/>
                  <a:pt x="130" y="197"/>
                </a:cubicBezTo>
                <a:cubicBezTo>
                  <a:pt x="130" y="171"/>
                  <a:pt x="110" y="151"/>
                  <a:pt x="85" y="151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2" name="Freeform 221"/>
          <p:cNvSpPr>
            <a:spLocks noEditPoints="1"/>
          </p:cNvSpPr>
          <p:nvPr/>
        </p:nvSpPr>
        <p:spPr bwMode="auto">
          <a:xfrm>
            <a:off x="10330616" y="1428513"/>
            <a:ext cx="768350" cy="569913"/>
          </a:xfrm>
          <a:custGeom>
            <a:avLst/>
            <a:gdLst>
              <a:gd name="T0" fmla="*/ 306 w 357"/>
              <a:gd name="T1" fmla="*/ 222 h 265"/>
              <a:gd name="T2" fmla="*/ 246 w 357"/>
              <a:gd name="T3" fmla="*/ 202 h 265"/>
              <a:gd name="T4" fmla="*/ 273 w 357"/>
              <a:gd name="T5" fmla="*/ 70 h 265"/>
              <a:gd name="T6" fmla="*/ 344 w 357"/>
              <a:gd name="T7" fmla="*/ 146 h 265"/>
              <a:gd name="T8" fmla="*/ 310 w 357"/>
              <a:gd name="T9" fmla="*/ 222 h 265"/>
              <a:gd name="T10" fmla="*/ 247 w 357"/>
              <a:gd name="T11" fmla="*/ 228 h 265"/>
              <a:gd name="T12" fmla="*/ 294 w 357"/>
              <a:gd name="T13" fmla="*/ 228 h 265"/>
              <a:gd name="T14" fmla="*/ 84 w 357"/>
              <a:gd name="T15" fmla="*/ 192 h 265"/>
              <a:gd name="T16" fmla="*/ 21 w 357"/>
              <a:gd name="T17" fmla="*/ 224 h 265"/>
              <a:gd name="T18" fmla="*/ 234 w 357"/>
              <a:gd name="T19" fmla="*/ 177 h 265"/>
              <a:gd name="T20" fmla="*/ 120 w 357"/>
              <a:gd name="T21" fmla="*/ 222 h 265"/>
              <a:gd name="T22" fmla="*/ 84 w 357"/>
              <a:gd name="T23" fmla="*/ 252 h 265"/>
              <a:gd name="T24" fmla="*/ 84 w 357"/>
              <a:gd name="T25" fmla="*/ 205 h 265"/>
              <a:gd name="T26" fmla="*/ 84 w 357"/>
              <a:gd name="T27" fmla="*/ 252 h 265"/>
              <a:gd name="T28" fmla="*/ 45 w 357"/>
              <a:gd name="T29" fmla="*/ 13 h 265"/>
              <a:gd name="T30" fmla="*/ 187 w 357"/>
              <a:gd name="T31" fmla="*/ 106 h 265"/>
              <a:gd name="T32" fmla="*/ 131 w 357"/>
              <a:gd name="T33" fmla="*/ 164 h 265"/>
              <a:gd name="T34" fmla="*/ 129 w 357"/>
              <a:gd name="T35" fmla="*/ 97 h 265"/>
              <a:gd name="T36" fmla="*/ 286 w 357"/>
              <a:gd name="T37" fmla="*/ 134 h 265"/>
              <a:gd name="T38" fmla="*/ 326 w 357"/>
              <a:gd name="T39" fmla="*/ 70 h 265"/>
              <a:gd name="T40" fmla="*/ 336 w 357"/>
              <a:gd name="T41" fmla="*/ 57 h 265"/>
              <a:gd name="T42" fmla="*/ 234 w 357"/>
              <a:gd name="T43" fmla="*/ 164 h 265"/>
              <a:gd name="T44" fmla="*/ 200 w 357"/>
              <a:gd name="T45" fmla="*/ 103 h 265"/>
              <a:gd name="T46" fmla="*/ 80 w 357"/>
              <a:gd name="T47" fmla="*/ 2 h 265"/>
              <a:gd name="T48" fmla="*/ 31 w 357"/>
              <a:gd name="T49" fmla="*/ 0 h 265"/>
              <a:gd name="T50" fmla="*/ 24 w 357"/>
              <a:gd name="T51" fmla="*/ 8 h 265"/>
              <a:gd name="T52" fmla="*/ 46 w 357"/>
              <a:gd name="T53" fmla="*/ 86 h 265"/>
              <a:gd name="T54" fmla="*/ 34 w 357"/>
              <a:gd name="T55" fmla="*/ 124 h 265"/>
              <a:gd name="T56" fmla="*/ 0 w 357"/>
              <a:gd name="T57" fmla="*/ 103 h 265"/>
              <a:gd name="T58" fmla="*/ 68 w 357"/>
              <a:gd name="T59" fmla="*/ 103 h 265"/>
              <a:gd name="T60" fmla="*/ 52 w 357"/>
              <a:gd name="T61" fmla="*/ 75 h 265"/>
              <a:gd name="T62" fmla="*/ 37 w 357"/>
              <a:gd name="T63" fmla="*/ 22 h 265"/>
              <a:gd name="T64" fmla="*/ 118 w 357"/>
              <a:gd name="T65" fmla="*/ 164 h 265"/>
              <a:gd name="T66" fmla="*/ 9 w 357"/>
              <a:gd name="T67" fmla="*/ 236 h 265"/>
              <a:gd name="T68" fmla="*/ 84 w 357"/>
              <a:gd name="T69" fmla="*/ 265 h 265"/>
              <a:gd name="T70" fmla="*/ 235 w 357"/>
              <a:gd name="T71" fmla="*/ 234 h 265"/>
              <a:gd name="T72" fmla="*/ 306 w 357"/>
              <a:gd name="T73" fmla="*/ 235 h 265"/>
              <a:gd name="T74" fmla="*/ 357 w 357"/>
              <a:gd name="T75" fmla="*/ 189 h 265"/>
              <a:gd name="T76" fmla="*/ 336 w 357"/>
              <a:gd name="T77" fmla="*/ 57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7" h="265">
                <a:moveTo>
                  <a:pt x="310" y="222"/>
                </a:moveTo>
                <a:cubicBezTo>
                  <a:pt x="306" y="222"/>
                  <a:pt x="306" y="222"/>
                  <a:pt x="306" y="222"/>
                </a:cubicBezTo>
                <a:cubicBezTo>
                  <a:pt x="304" y="205"/>
                  <a:pt x="289" y="192"/>
                  <a:pt x="270" y="192"/>
                </a:cubicBezTo>
                <a:cubicBezTo>
                  <a:pt x="261" y="192"/>
                  <a:pt x="253" y="196"/>
                  <a:pt x="246" y="202"/>
                </a:cubicBezTo>
                <a:cubicBezTo>
                  <a:pt x="246" y="70"/>
                  <a:pt x="246" y="70"/>
                  <a:pt x="246" y="70"/>
                </a:cubicBezTo>
                <a:cubicBezTo>
                  <a:pt x="273" y="70"/>
                  <a:pt x="273" y="70"/>
                  <a:pt x="273" y="70"/>
                </a:cubicBezTo>
                <a:cubicBezTo>
                  <a:pt x="273" y="146"/>
                  <a:pt x="273" y="146"/>
                  <a:pt x="273" y="146"/>
                </a:cubicBezTo>
                <a:cubicBezTo>
                  <a:pt x="344" y="146"/>
                  <a:pt x="344" y="146"/>
                  <a:pt x="344" y="146"/>
                </a:cubicBezTo>
                <a:cubicBezTo>
                  <a:pt x="344" y="189"/>
                  <a:pt x="344" y="189"/>
                  <a:pt x="344" y="189"/>
                </a:cubicBezTo>
                <a:cubicBezTo>
                  <a:pt x="344" y="207"/>
                  <a:pt x="329" y="222"/>
                  <a:pt x="310" y="222"/>
                </a:cubicBezTo>
                <a:close/>
                <a:moveTo>
                  <a:pt x="270" y="252"/>
                </a:moveTo>
                <a:cubicBezTo>
                  <a:pt x="257" y="252"/>
                  <a:pt x="247" y="241"/>
                  <a:pt x="247" y="228"/>
                </a:cubicBezTo>
                <a:cubicBezTo>
                  <a:pt x="247" y="216"/>
                  <a:pt x="257" y="205"/>
                  <a:pt x="270" y="205"/>
                </a:cubicBezTo>
                <a:cubicBezTo>
                  <a:pt x="283" y="205"/>
                  <a:pt x="294" y="216"/>
                  <a:pt x="294" y="228"/>
                </a:cubicBezTo>
                <a:cubicBezTo>
                  <a:pt x="294" y="241"/>
                  <a:pt x="283" y="252"/>
                  <a:pt x="270" y="252"/>
                </a:cubicBezTo>
                <a:close/>
                <a:moveTo>
                  <a:pt x="84" y="192"/>
                </a:moveTo>
                <a:cubicBezTo>
                  <a:pt x="66" y="192"/>
                  <a:pt x="51" y="206"/>
                  <a:pt x="48" y="224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34" y="177"/>
                  <a:pt x="234" y="177"/>
                  <a:pt x="234" y="177"/>
                </a:cubicBezTo>
                <a:cubicBezTo>
                  <a:pt x="234" y="222"/>
                  <a:pt x="234" y="222"/>
                  <a:pt x="234" y="222"/>
                </a:cubicBezTo>
                <a:cubicBezTo>
                  <a:pt x="120" y="222"/>
                  <a:pt x="120" y="222"/>
                  <a:pt x="120" y="222"/>
                </a:cubicBezTo>
                <a:cubicBezTo>
                  <a:pt x="118" y="205"/>
                  <a:pt x="103" y="192"/>
                  <a:pt x="84" y="192"/>
                </a:cubicBezTo>
                <a:close/>
                <a:moveTo>
                  <a:pt x="84" y="252"/>
                </a:moveTo>
                <a:cubicBezTo>
                  <a:pt x="71" y="252"/>
                  <a:pt x="61" y="241"/>
                  <a:pt x="61" y="228"/>
                </a:cubicBezTo>
                <a:cubicBezTo>
                  <a:pt x="61" y="216"/>
                  <a:pt x="71" y="205"/>
                  <a:pt x="84" y="205"/>
                </a:cubicBezTo>
                <a:cubicBezTo>
                  <a:pt x="98" y="205"/>
                  <a:pt x="108" y="216"/>
                  <a:pt x="108" y="228"/>
                </a:cubicBezTo>
                <a:cubicBezTo>
                  <a:pt x="108" y="241"/>
                  <a:pt x="98" y="252"/>
                  <a:pt x="84" y="252"/>
                </a:cubicBezTo>
                <a:close/>
                <a:moveTo>
                  <a:pt x="129" y="97"/>
                </a:moveTo>
                <a:cubicBezTo>
                  <a:pt x="45" y="13"/>
                  <a:pt x="45" y="13"/>
                  <a:pt x="45" y="13"/>
                </a:cubicBezTo>
                <a:cubicBezTo>
                  <a:pt x="74" y="13"/>
                  <a:pt x="74" y="13"/>
                  <a:pt x="74" y="13"/>
                </a:cubicBezTo>
                <a:cubicBezTo>
                  <a:pt x="187" y="106"/>
                  <a:pt x="187" y="106"/>
                  <a:pt x="187" y="106"/>
                </a:cubicBezTo>
                <a:cubicBezTo>
                  <a:pt x="187" y="164"/>
                  <a:pt x="187" y="164"/>
                  <a:pt x="187" y="164"/>
                </a:cubicBezTo>
                <a:cubicBezTo>
                  <a:pt x="131" y="164"/>
                  <a:pt x="131" y="164"/>
                  <a:pt x="131" y="164"/>
                </a:cubicBezTo>
                <a:cubicBezTo>
                  <a:pt x="131" y="101"/>
                  <a:pt x="131" y="101"/>
                  <a:pt x="131" y="101"/>
                </a:cubicBezTo>
                <a:cubicBezTo>
                  <a:pt x="131" y="99"/>
                  <a:pt x="130" y="98"/>
                  <a:pt x="129" y="97"/>
                </a:cubicBezTo>
                <a:close/>
                <a:moveTo>
                  <a:pt x="342" y="134"/>
                </a:moveTo>
                <a:cubicBezTo>
                  <a:pt x="286" y="134"/>
                  <a:pt x="286" y="134"/>
                  <a:pt x="286" y="134"/>
                </a:cubicBezTo>
                <a:cubicBezTo>
                  <a:pt x="286" y="70"/>
                  <a:pt x="286" y="70"/>
                  <a:pt x="286" y="70"/>
                </a:cubicBezTo>
                <a:cubicBezTo>
                  <a:pt x="326" y="70"/>
                  <a:pt x="326" y="70"/>
                  <a:pt x="326" y="70"/>
                </a:cubicBezTo>
                <a:lnTo>
                  <a:pt x="342" y="134"/>
                </a:lnTo>
                <a:close/>
                <a:moveTo>
                  <a:pt x="336" y="57"/>
                </a:moveTo>
                <a:cubicBezTo>
                  <a:pt x="234" y="57"/>
                  <a:pt x="234" y="57"/>
                  <a:pt x="234" y="57"/>
                </a:cubicBezTo>
                <a:cubicBezTo>
                  <a:pt x="234" y="164"/>
                  <a:pt x="234" y="164"/>
                  <a:pt x="234" y="164"/>
                </a:cubicBezTo>
                <a:cubicBezTo>
                  <a:pt x="200" y="164"/>
                  <a:pt x="200" y="164"/>
                  <a:pt x="200" y="164"/>
                </a:cubicBezTo>
                <a:cubicBezTo>
                  <a:pt x="200" y="103"/>
                  <a:pt x="200" y="103"/>
                  <a:pt x="200" y="103"/>
                </a:cubicBezTo>
                <a:cubicBezTo>
                  <a:pt x="200" y="101"/>
                  <a:pt x="199" y="99"/>
                  <a:pt x="198" y="98"/>
                </a:cubicBezTo>
                <a:cubicBezTo>
                  <a:pt x="80" y="2"/>
                  <a:pt x="80" y="2"/>
                  <a:pt x="80" y="2"/>
                </a:cubicBezTo>
                <a:cubicBezTo>
                  <a:pt x="79" y="1"/>
                  <a:pt x="77" y="0"/>
                  <a:pt x="76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28" y="0"/>
                  <a:pt x="25" y="2"/>
                  <a:pt x="25" y="4"/>
                </a:cubicBezTo>
                <a:cubicBezTo>
                  <a:pt x="24" y="5"/>
                  <a:pt x="24" y="6"/>
                  <a:pt x="24" y="8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73"/>
                  <a:pt x="43" y="84"/>
                  <a:pt x="46" y="86"/>
                </a:cubicBezTo>
                <a:cubicBezTo>
                  <a:pt x="52" y="90"/>
                  <a:pt x="55" y="96"/>
                  <a:pt x="55" y="103"/>
                </a:cubicBezTo>
                <a:cubicBezTo>
                  <a:pt x="55" y="115"/>
                  <a:pt x="46" y="124"/>
                  <a:pt x="34" y="124"/>
                </a:cubicBezTo>
                <a:cubicBezTo>
                  <a:pt x="23" y="124"/>
                  <a:pt x="13" y="115"/>
                  <a:pt x="13" y="10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22"/>
                  <a:pt x="16" y="137"/>
                  <a:pt x="34" y="137"/>
                </a:cubicBezTo>
                <a:cubicBezTo>
                  <a:pt x="53" y="137"/>
                  <a:pt x="68" y="122"/>
                  <a:pt x="68" y="103"/>
                </a:cubicBezTo>
                <a:cubicBezTo>
                  <a:pt x="68" y="92"/>
                  <a:pt x="62" y="81"/>
                  <a:pt x="52" y="75"/>
                </a:cubicBezTo>
                <a:cubicBezTo>
                  <a:pt x="52" y="75"/>
                  <a:pt x="52" y="75"/>
                  <a:pt x="52" y="75"/>
                </a:cubicBezTo>
                <a:cubicBezTo>
                  <a:pt x="52" y="75"/>
                  <a:pt x="37" y="66"/>
                  <a:pt x="37" y="47"/>
                </a:cubicBezTo>
                <a:cubicBezTo>
                  <a:pt x="37" y="22"/>
                  <a:pt x="37" y="22"/>
                  <a:pt x="37" y="22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9" y="164"/>
                  <a:pt x="9" y="164"/>
                  <a:pt x="9" y="164"/>
                </a:cubicBezTo>
                <a:cubicBezTo>
                  <a:pt x="9" y="236"/>
                  <a:pt x="9" y="236"/>
                  <a:pt x="9" y="236"/>
                </a:cubicBezTo>
                <a:cubicBezTo>
                  <a:pt x="49" y="236"/>
                  <a:pt x="49" y="236"/>
                  <a:pt x="49" y="236"/>
                </a:cubicBezTo>
                <a:cubicBezTo>
                  <a:pt x="53" y="252"/>
                  <a:pt x="67" y="265"/>
                  <a:pt x="84" y="265"/>
                </a:cubicBezTo>
                <a:cubicBezTo>
                  <a:pt x="103" y="265"/>
                  <a:pt x="118" y="252"/>
                  <a:pt x="120" y="234"/>
                </a:cubicBezTo>
                <a:cubicBezTo>
                  <a:pt x="235" y="234"/>
                  <a:pt x="235" y="234"/>
                  <a:pt x="235" y="234"/>
                </a:cubicBezTo>
                <a:cubicBezTo>
                  <a:pt x="238" y="252"/>
                  <a:pt x="253" y="265"/>
                  <a:pt x="270" y="265"/>
                </a:cubicBezTo>
                <a:cubicBezTo>
                  <a:pt x="288" y="265"/>
                  <a:pt x="303" y="252"/>
                  <a:pt x="306" y="235"/>
                </a:cubicBezTo>
                <a:cubicBezTo>
                  <a:pt x="310" y="235"/>
                  <a:pt x="310" y="235"/>
                  <a:pt x="310" y="235"/>
                </a:cubicBezTo>
                <a:cubicBezTo>
                  <a:pt x="336" y="235"/>
                  <a:pt x="357" y="214"/>
                  <a:pt x="357" y="189"/>
                </a:cubicBezTo>
                <a:cubicBezTo>
                  <a:pt x="357" y="139"/>
                  <a:pt x="357" y="139"/>
                  <a:pt x="357" y="139"/>
                </a:cubicBezTo>
                <a:lnTo>
                  <a:pt x="336" y="57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3" name="Freeform 222"/>
          <p:cNvSpPr>
            <a:spLocks noEditPoints="1"/>
          </p:cNvSpPr>
          <p:nvPr/>
        </p:nvSpPr>
        <p:spPr bwMode="auto">
          <a:xfrm>
            <a:off x="6849229" y="5281376"/>
            <a:ext cx="582613" cy="584200"/>
          </a:xfrm>
          <a:custGeom>
            <a:avLst/>
            <a:gdLst>
              <a:gd name="T0" fmla="*/ 245 w 270"/>
              <a:gd name="T1" fmla="*/ 109 h 271"/>
              <a:gd name="T2" fmla="*/ 233 w 270"/>
              <a:gd name="T3" fmla="*/ 13 h 271"/>
              <a:gd name="T4" fmla="*/ 257 w 270"/>
              <a:gd name="T5" fmla="*/ 97 h 271"/>
              <a:gd name="T6" fmla="*/ 228 w 270"/>
              <a:gd name="T7" fmla="*/ 258 h 271"/>
              <a:gd name="T8" fmla="*/ 222 w 270"/>
              <a:gd name="T9" fmla="*/ 147 h 271"/>
              <a:gd name="T10" fmla="*/ 144 w 270"/>
              <a:gd name="T11" fmla="*/ 258 h 271"/>
              <a:gd name="T12" fmla="*/ 16 w 270"/>
              <a:gd name="T13" fmla="*/ 121 h 271"/>
              <a:gd name="T14" fmla="*/ 42 w 270"/>
              <a:gd name="T15" fmla="*/ 114 h 271"/>
              <a:gd name="T16" fmla="*/ 79 w 270"/>
              <a:gd name="T17" fmla="*/ 114 h 271"/>
              <a:gd name="T18" fmla="*/ 116 w 270"/>
              <a:gd name="T19" fmla="*/ 114 h 271"/>
              <a:gd name="T20" fmla="*/ 153 w 270"/>
              <a:gd name="T21" fmla="*/ 114 h 271"/>
              <a:gd name="T22" fmla="*/ 189 w 270"/>
              <a:gd name="T23" fmla="*/ 114 h 271"/>
              <a:gd name="T24" fmla="*/ 226 w 270"/>
              <a:gd name="T25" fmla="*/ 114 h 271"/>
              <a:gd name="T26" fmla="*/ 249 w 270"/>
              <a:gd name="T27" fmla="*/ 122 h 271"/>
              <a:gd name="T28" fmla="*/ 12 w 270"/>
              <a:gd name="T29" fmla="*/ 97 h 271"/>
              <a:gd name="T30" fmla="*/ 36 w 270"/>
              <a:gd name="T31" fmla="*/ 13 h 271"/>
              <a:gd name="T32" fmla="*/ 24 w 270"/>
              <a:gd name="T33" fmla="*/ 109 h 271"/>
              <a:gd name="T34" fmla="*/ 49 w 270"/>
              <a:gd name="T35" fmla="*/ 13 h 271"/>
              <a:gd name="T36" fmla="*/ 73 w 270"/>
              <a:gd name="T37" fmla="*/ 97 h 271"/>
              <a:gd name="T38" fmla="*/ 49 w 270"/>
              <a:gd name="T39" fmla="*/ 97 h 271"/>
              <a:gd name="T40" fmla="*/ 86 w 270"/>
              <a:gd name="T41" fmla="*/ 13 h 271"/>
              <a:gd name="T42" fmla="*/ 110 w 270"/>
              <a:gd name="T43" fmla="*/ 97 h 271"/>
              <a:gd name="T44" fmla="*/ 86 w 270"/>
              <a:gd name="T45" fmla="*/ 97 h 271"/>
              <a:gd name="T46" fmla="*/ 123 w 270"/>
              <a:gd name="T47" fmla="*/ 13 h 271"/>
              <a:gd name="T48" fmla="*/ 147 w 270"/>
              <a:gd name="T49" fmla="*/ 97 h 271"/>
              <a:gd name="T50" fmla="*/ 134 w 270"/>
              <a:gd name="T51" fmla="*/ 109 h 271"/>
              <a:gd name="T52" fmla="*/ 123 w 270"/>
              <a:gd name="T53" fmla="*/ 13 h 271"/>
              <a:gd name="T54" fmla="*/ 183 w 270"/>
              <a:gd name="T55" fmla="*/ 13 h 271"/>
              <a:gd name="T56" fmla="*/ 171 w 270"/>
              <a:gd name="T57" fmla="*/ 109 h 271"/>
              <a:gd name="T58" fmla="*/ 160 w 270"/>
              <a:gd name="T59" fmla="*/ 97 h 271"/>
              <a:gd name="T60" fmla="*/ 196 w 270"/>
              <a:gd name="T61" fmla="*/ 13 h 271"/>
              <a:gd name="T62" fmla="*/ 220 w 270"/>
              <a:gd name="T63" fmla="*/ 97 h 271"/>
              <a:gd name="T64" fmla="*/ 196 w 270"/>
              <a:gd name="T65" fmla="*/ 97 h 271"/>
              <a:gd name="T66" fmla="*/ 270 w 270"/>
              <a:gd name="T67" fmla="*/ 0 h 271"/>
              <a:gd name="T68" fmla="*/ 0 w 270"/>
              <a:gd name="T69" fmla="*/ 97 h 271"/>
              <a:gd name="T70" fmla="*/ 3 w 270"/>
              <a:gd name="T71" fmla="*/ 271 h 271"/>
              <a:gd name="T72" fmla="*/ 157 w 270"/>
              <a:gd name="T73" fmla="*/ 160 h 271"/>
              <a:gd name="T74" fmla="*/ 209 w 270"/>
              <a:gd name="T75" fmla="*/ 271 h 271"/>
              <a:gd name="T76" fmla="*/ 262 w 270"/>
              <a:gd name="T77" fmla="*/ 236 h 271"/>
              <a:gd name="T78" fmla="*/ 262 w 270"/>
              <a:gd name="T79" fmla="*/ 115 h 271"/>
              <a:gd name="T80" fmla="*/ 270 w 270"/>
              <a:gd name="T81" fmla="*/ 0 h 271"/>
              <a:gd name="T82" fmla="*/ 117 w 270"/>
              <a:gd name="T83" fmla="*/ 160 h 271"/>
              <a:gd name="T84" fmla="*/ 52 w 270"/>
              <a:gd name="T85" fmla="*/ 196 h 271"/>
              <a:gd name="T86" fmla="*/ 39 w 270"/>
              <a:gd name="T87" fmla="*/ 209 h 271"/>
              <a:gd name="T88" fmla="*/ 130 w 270"/>
              <a:gd name="T89" fmla="*/ 147 h 271"/>
              <a:gd name="T90" fmla="*/ 39 w 270"/>
              <a:gd name="T91" fmla="*/ 209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70" h="271">
                <a:moveTo>
                  <a:pt x="257" y="97"/>
                </a:moveTo>
                <a:cubicBezTo>
                  <a:pt x="257" y="104"/>
                  <a:pt x="252" y="109"/>
                  <a:pt x="245" y="109"/>
                </a:cubicBezTo>
                <a:cubicBezTo>
                  <a:pt x="238" y="109"/>
                  <a:pt x="233" y="104"/>
                  <a:pt x="233" y="97"/>
                </a:cubicBezTo>
                <a:cubicBezTo>
                  <a:pt x="233" y="13"/>
                  <a:pt x="233" y="13"/>
                  <a:pt x="233" y="13"/>
                </a:cubicBezTo>
                <a:cubicBezTo>
                  <a:pt x="257" y="13"/>
                  <a:pt x="257" y="13"/>
                  <a:pt x="257" y="13"/>
                </a:cubicBezTo>
                <a:lnTo>
                  <a:pt x="257" y="97"/>
                </a:lnTo>
                <a:close/>
                <a:moveTo>
                  <a:pt x="249" y="236"/>
                </a:moveTo>
                <a:cubicBezTo>
                  <a:pt x="249" y="248"/>
                  <a:pt x="240" y="258"/>
                  <a:pt x="228" y="258"/>
                </a:cubicBezTo>
                <a:cubicBezTo>
                  <a:pt x="222" y="258"/>
                  <a:pt x="222" y="258"/>
                  <a:pt x="222" y="258"/>
                </a:cubicBezTo>
                <a:cubicBezTo>
                  <a:pt x="222" y="147"/>
                  <a:pt x="222" y="147"/>
                  <a:pt x="222" y="147"/>
                </a:cubicBezTo>
                <a:cubicBezTo>
                  <a:pt x="144" y="147"/>
                  <a:pt x="144" y="147"/>
                  <a:pt x="144" y="147"/>
                </a:cubicBezTo>
                <a:cubicBezTo>
                  <a:pt x="144" y="258"/>
                  <a:pt x="144" y="258"/>
                  <a:pt x="144" y="258"/>
                </a:cubicBezTo>
                <a:cubicBezTo>
                  <a:pt x="16" y="258"/>
                  <a:pt x="16" y="258"/>
                  <a:pt x="16" y="258"/>
                </a:cubicBezTo>
                <a:cubicBezTo>
                  <a:pt x="16" y="121"/>
                  <a:pt x="16" y="121"/>
                  <a:pt x="16" y="121"/>
                </a:cubicBezTo>
                <a:cubicBezTo>
                  <a:pt x="18" y="122"/>
                  <a:pt x="21" y="122"/>
                  <a:pt x="24" y="122"/>
                </a:cubicBezTo>
                <a:cubicBezTo>
                  <a:pt x="32" y="122"/>
                  <a:pt x="38" y="119"/>
                  <a:pt x="42" y="114"/>
                </a:cubicBezTo>
                <a:cubicBezTo>
                  <a:pt x="47" y="119"/>
                  <a:pt x="53" y="122"/>
                  <a:pt x="61" y="122"/>
                </a:cubicBezTo>
                <a:cubicBezTo>
                  <a:pt x="68" y="122"/>
                  <a:pt x="75" y="119"/>
                  <a:pt x="79" y="114"/>
                </a:cubicBezTo>
                <a:cubicBezTo>
                  <a:pt x="84" y="119"/>
                  <a:pt x="90" y="122"/>
                  <a:pt x="98" y="122"/>
                </a:cubicBezTo>
                <a:cubicBezTo>
                  <a:pt x="105" y="122"/>
                  <a:pt x="112" y="119"/>
                  <a:pt x="116" y="114"/>
                </a:cubicBezTo>
                <a:cubicBezTo>
                  <a:pt x="121" y="119"/>
                  <a:pt x="127" y="122"/>
                  <a:pt x="134" y="122"/>
                </a:cubicBezTo>
                <a:cubicBezTo>
                  <a:pt x="142" y="122"/>
                  <a:pt x="148" y="119"/>
                  <a:pt x="153" y="114"/>
                </a:cubicBezTo>
                <a:cubicBezTo>
                  <a:pt x="157" y="119"/>
                  <a:pt x="164" y="122"/>
                  <a:pt x="171" y="122"/>
                </a:cubicBezTo>
                <a:cubicBezTo>
                  <a:pt x="178" y="122"/>
                  <a:pt x="185" y="119"/>
                  <a:pt x="189" y="114"/>
                </a:cubicBezTo>
                <a:cubicBezTo>
                  <a:pt x="194" y="119"/>
                  <a:pt x="201" y="122"/>
                  <a:pt x="208" y="122"/>
                </a:cubicBezTo>
                <a:cubicBezTo>
                  <a:pt x="215" y="122"/>
                  <a:pt x="222" y="119"/>
                  <a:pt x="226" y="114"/>
                </a:cubicBezTo>
                <a:cubicBezTo>
                  <a:pt x="231" y="119"/>
                  <a:pt x="238" y="122"/>
                  <a:pt x="245" y="122"/>
                </a:cubicBezTo>
                <a:cubicBezTo>
                  <a:pt x="246" y="122"/>
                  <a:pt x="248" y="122"/>
                  <a:pt x="249" y="122"/>
                </a:cubicBezTo>
                <a:lnTo>
                  <a:pt x="249" y="236"/>
                </a:lnTo>
                <a:close/>
                <a:moveTo>
                  <a:pt x="12" y="97"/>
                </a:moveTo>
                <a:cubicBezTo>
                  <a:pt x="12" y="13"/>
                  <a:pt x="12" y="13"/>
                  <a:pt x="12" y="13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97"/>
                  <a:pt x="36" y="97"/>
                  <a:pt x="36" y="97"/>
                </a:cubicBezTo>
                <a:cubicBezTo>
                  <a:pt x="36" y="104"/>
                  <a:pt x="31" y="109"/>
                  <a:pt x="24" y="109"/>
                </a:cubicBezTo>
                <a:cubicBezTo>
                  <a:pt x="18" y="109"/>
                  <a:pt x="12" y="104"/>
                  <a:pt x="12" y="97"/>
                </a:cubicBezTo>
                <a:close/>
                <a:moveTo>
                  <a:pt x="49" y="13"/>
                </a:moveTo>
                <a:cubicBezTo>
                  <a:pt x="73" y="13"/>
                  <a:pt x="73" y="13"/>
                  <a:pt x="73" y="13"/>
                </a:cubicBezTo>
                <a:cubicBezTo>
                  <a:pt x="73" y="97"/>
                  <a:pt x="73" y="97"/>
                  <a:pt x="73" y="97"/>
                </a:cubicBezTo>
                <a:cubicBezTo>
                  <a:pt x="73" y="104"/>
                  <a:pt x="68" y="109"/>
                  <a:pt x="61" y="109"/>
                </a:cubicBezTo>
                <a:cubicBezTo>
                  <a:pt x="55" y="109"/>
                  <a:pt x="49" y="104"/>
                  <a:pt x="49" y="97"/>
                </a:cubicBezTo>
                <a:lnTo>
                  <a:pt x="49" y="13"/>
                </a:lnTo>
                <a:close/>
                <a:moveTo>
                  <a:pt x="86" y="13"/>
                </a:moveTo>
                <a:cubicBezTo>
                  <a:pt x="110" y="13"/>
                  <a:pt x="110" y="13"/>
                  <a:pt x="110" y="13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104"/>
                  <a:pt x="104" y="109"/>
                  <a:pt x="98" y="109"/>
                </a:cubicBezTo>
                <a:cubicBezTo>
                  <a:pt x="91" y="109"/>
                  <a:pt x="86" y="104"/>
                  <a:pt x="86" y="97"/>
                </a:cubicBezTo>
                <a:lnTo>
                  <a:pt x="86" y="13"/>
                </a:lnTo>
                <a:close/>
                <a:moveTo>
                  <a:pt x="123" y="13"/>
                </a:moveTo>
                <a:cubicBezTo>
                  <a:pt x="147" y="13"/>
                  <a:pt x="147" y="13"/>
                  <a:pt x="147" y="13"/>
                </a:cubicBezTo>
                <a:cubicBezTo>
                  <a:pt x="147" y="97"/>
                  <a:pt x="147" y="97"/>
                  <a:pt x="147" y="97"/>
                </a:cubicBezTo>
                <a:cubicBezTo>
                  <a:pt x="147" y="97"/>
                  <a:pt x="147" y="97"/>
                  <a:pt x="147" y="97"/>
                </a:cubicBezTo>
                <a:cubicBezTo>
                  <a:pt x="147" y="104"/>
                  <a:pt x="141" y="109"/>
                  <a:pt x="134" y="109"/>
                </a:cubicBezTo>
                <a:cubicBezTo>
                  <a:pt x="128" y="109"/>
                  <a:pt x="123" y="104"/>
                  <a:pt x="123" y="97"/>
                </a:cubicBezTo>
                <a:lnTo>
                  <a:pt x="123" y="13"/>
                </a:lnTo>
                <a:close/>
                <a:moveTo>
                  <a:pt x="160" y="13"/>
                </a:moveTo>
                <a:cubicBezTo>
                  <a:pt x="183" y="13"/>
                  <a:pt x="183" y="13"/>
                  <a:pt x="183" y="13"/>
                </a:cubicBezTo>
                <a:cubicBezTo>
                  <a:pt x="183" y="97"/>
                  <a:pt x="183" y="97"/>
                  <a:pt x="183" y="97"/>
                </a:cubicBezTo>
                <a:cubicBezTo>
                  <a:pt x="183" y="104"/>
                  <a:pt x="178" y="109"/>
                  <a:pt x="171" y="109"/>
                </a:cubicBezTo>
                <a:cubicBezTo>
                  <a:pt x="165" y="109"/>
                  <a:pt x="160" y="104"/>
                  <a:pt x="160" y="97"/>
                </a:cubicBezTo>
                <a:cubicBezTo>
                  <a:pt x="160" y="97"/>
                  <a:pt x="160" y="97"/>
                  <a:pt x="160" y="97"/>
                </a:cubicBezTo>
                <a:lnTo>
                  <a:pt x="160" y="13"/>
                </a:lnTo>
                <a:close/>
                <a:moveTo>
                  <a:pt x="196" y="13"/>
                </a:moveTo>
                <a:cubicBezTo>
                  <a:pt x="220" y="13"/>
                  <a:pt x="220" y="13"/>
                  <a:pt x="220" y="13"/>
                </a:cubicBezTo>
                <a:cubicBezTo>
                  <a:pt x="220" y="97"/>
                  <a:pt x="220" y="97"/>
                  <a:pt x="220" y="97"/>
                </a:cubicBezTo>
                <a:cubicBezTo>
                  <a:pt x="220" y="104"/>
                  <a:pt x="215" y="109"/>
                  <a:pt x="208" y="109"/>
                </a:cubicBezTo>
                <a:cubicBezTo>
                  <a:pt x="202" y="109"/>
                  <a:pt x="196" y="104"/>
                  <a:pt x="196" y="97"/>
                </a:cubicBezTo>
                <a:lnTo>
                  <a:pt x="196" y="13"/>
                </a:lnTo>
                <a:close/>
                <a:moveTo>
                  <a:pt x="27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2"/>
                  <a:pt x="1" y="107"/>
                  <a:pt x="3" y="110"/>
                </a:cubicBezTo>
                <a:cubicBezTo>
                  <a:pt x="3" y="271"/>
                  <a:pt x="3" y="271"/>
                  <a:pt x="3" y="271"/>
                </a:cubicBezTo>
                <a:cubicBezTo>
                  <a:pt x="157" y="271"/>
                  <a:pt x="157" y="271"/>
                  <a:pt x="157" y="271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209" y="160"/>
                  <a:pt x="209" y="160"/>
                  <a:pt x="209" y="160"/>
                </a:cubicBezTo>
                <a:cubicBezTo>
                  <a:pt x="209" y="271"/>
                  <a:pt x="209" y="271"/>
                  <a:pt x="209" y="271"/>
                </a:cubicBezTo>
                <a:cubicBezTo>
                  <a:pt x="228" y="271"/>
                  <a:pt x="228" y="271"/>
                  <a:pt x="228" y="271"/>
                </a:cubicBezTo>
                <a:cubicBezTo>
                  <a:pt x="247" y="271"/>
                  <a:pt x="262" y="255"/>
                  <a:pt x="262" y="236"/>
                </a:cubicBezTo>
                <a:cubicBezTo>
                  <a:pt x="262" y="115"/>
                  <a:pt x="262" y="115"/>
                  <a:pt x="262" y="115"/>
                </a:cubicBezTo>
                <a:cubicBezTo>
                  <a:pt x="262" y="115"/>
                  <a:pt x="262" y="115"/>
                  <a:pt x="262" y="115"/>
                </a:cubicBezTo>
                <a:cubicBezTo>
                  <a:pt x="266" y="111"/>
                  <a:pt x="270" y="104"/>
                  <a:pt x="270" y="97"/>
                </a:cubicBezTo>
                <a:lnTo>
                  <a:pt x="270" y="0"/>
                </a:lnTo>
                <a:close/>
                <a:moveTo>
                  <a:pt x="52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96"/>
                  <a:pt x="117" y="196"/>
                  <a:pt x="117" y="196"/>
                </a:cubicBezTo>
                <a:cubicBezTo>
                  <a:pt x="52" y="196"/>
                  <a:pt x="52" y="196"/>
                  <a:pt x="52" y="196"/>
                </a:cubicBezTo>
                <a:lnTo>
                  <a:pt x="52" y="160"/>
                </a:lnTo>
                <a:close/>
                <a:moveTo>
                  <a:pt x="39" y="209"/>
                </a:moveTo>
                <a:cubicBezTo>
                  <a:pt x="130" y="209"/>
                  <a:pt x="130" y="209"/>
                  <a:pt x="130" y="209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39" y="147"/>
                  <a:pt x="39" y="147"/>
                  <a:pt x="39" y="147"/>
                </a:cubicBezTo>
                <a:lnTo>
                  <a:pt x="39" y="209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4" name="Freeform 223"/>
          <p:cNvSpPr>
            <a:spLocks noEditPoints="1"/>
          </p:cNvSpPr>
          <p:nvPr/>
        </p:nvSpPr>
        <p:spPr bwMode="auto">
          <a:xfrm>
            <a:off x="7406441" y="3981213"/>
            <a:ext cx="633413" cy="519113"/>
          </a:xfrm>
          <a:custGeom>
            <a:avLst/>
            <a:gdLst>
              <a:gd name="T0" fmla="*/ 170 w 294"/>
              <a:gd name="T1" fmla="*/ 63 h 241"/>
              <a:gd name="T2" fmla="*/ 159 w 294"/>
              <a:gd name="T3" fmla="*/ 57 h 241"/>
              <a:gd name="T4" fmla="*/ 110 w 294"/>
              <a:gd name="T5" fmla="*/ 142 h 241"/>
              <a:gd name="T6" fmla="*/ 162 w 294"/>
              <a:gd name="T7" fmla="*/ 142 h 241"/>
              <a:gd name="T8" fmla="*/ 124 w 294"/>
              <a:gd name="T9" fmla="*/ 207 h 241"/>
              <a:gd name="T10" fmla="*/ 135 w 294"/>
              <a:gd name="T11" fmla="*/ 214 h 241"/>
              <a:gd name="T12" fmla="*/ 184 w 294"/>
              <a:gd name="T13" fmla="*/ 129 h 241"/>
              <a:gd name="T14" fmla="*/ 132 w 294"/>
              <a:gd name="T15" fmla="*/ 129 h 241"/>
              <a:gd name="T16" fmla="*/ 170 w 294"/>
              <a:gd name="T17" fmla="*/ 63 h 241"/>
              <a:gd name="T18" fmla="*/ 276 w 294"/>
              <a:gd name="T19" fmla="*/ 216 h 241"/>
              <a:gd name="T20" fmla="*/ 247 w 294"/>
              <a:gd name="T21" fmla="*/ 228 h 241"/>
              <a:gd name="T22" fmla="*/ 46 w 294"/>
              <a:gd name="T23" fmla="*/ 228 h 241"/>
              <a:gd name="T24" fmla="*/ 18 w 294"/>
              <a:gd name="T25" fmla="*/ 216 h 241"/>
              <a:gd name="T26" fmla="*/ 23 w 294"/>
              <a:gd name="T27" fmla="*/ 186 h 241"/>
              <a:gd name="T28" fmla="*/ 122 w 294"/>
              <a:gd name="T29" fmla="*/ 31 h 241"/>
              <a:gd name="T30" fmla="*/ 149 w 294"/>
              <a:gd name="T31" fmla="*/ 13 h 241"/>
              <a:gd name="T32" fmla="*/ 176 w 294"/>
              <a:gd name="T33" fmla="*/ 31 h 241"/>
              <a:gd name="T34" fmla="*/ 271 w 294"/>
              <a:gd name="T35" fmla="*/ 186 h 241"/>
              <a:gd name="T36" fmla="*/ 276 w 294"/>
              <a:gd name="T37" fmla="*/ 216 h 241"/>
              <a:gd name="T38" fmla="*/ 282 w 294"/>
              <a:gd name="T39" fmla="*/ 179 h 241"/>
              <a:gd name="T40" fmla="*/ 187 w 294"/>
              <a:gd name="T41" fmla="*/ 25 h 241"/>
              <a:gd name="T42" fmla="*/ 149 w 294"/>
              <a:gd name="T43" fmla="*/ 0 h 241"/>
              <a:gd name="T44" fmla="*/ 111 w 294"/>
              <a:gd name="T45" fmla="*/ 24 h 241"/>
              <a:gd name="T46" fmla="*/ 13 w 294"/>
              <a:gd name="T47" fmla="*/ 179 h 241"/>
              <a:gd name="T48" fmla="*/ 7 w 294"/>
              <a:gd name="T49" fmla="*/ 222 h 241"/>
              <a:gd name="T50" fmla="*/ 46 w 294"/>
              <a:gd name="T51" fmla="*/ 241 h 241"/>
              <a:gd name="T52" fmla="*/ 247 w 294"/>
              <a:gd name="T53" fmla="*/ 241 h 241"/>
              <a:gd name="T54" fmla="*/ 287 w 294"/>
              <a:gd name="T55" fmla="*/ 222 h 241"/>
              <a:gd name="T56" fmla="*/ 282 w 294"/>
              <a:gd name="T57" fmla="*/ 179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94" h="241">
                <a:moveTo>
                  <a:pt x="170" y="63"/>
                </a:moveTo>
                <a:cubicBezTo>
                  <a:pt x="159" y="57"/>
                  <a:pt x="159" y="57"/>
                  <a:pt x="159" y="57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62" y="142"/>
                  <a:pt x="162" y="142"/>
                  <a:pt x="162" y="142"/>
                </a:cubicBezTo>
                <a:cubicBezTo>
                  <a:pt x="124" y="207"/>
                  <a:pt x="124" y="207"/>
                  <a:pt x="124" y="207"/>
                </a:cubicBezTo>
                <a:cubicBezTo>
                  <a:pt x="135" y="214"/>
                  <a:pt x="135" y="214"/>
                  <a:pt x="135" y="214"/>
                </a:cubicBezTo>
                <a:cubicBezTo>
                  <a:pt x="184" y="129"/>
                  <a:pt x="184" y="129"/>
                  <a:pt x="184" y="129"/>
                </a:cubicBezTo>
                <a:cubicBezTo>
                  <a:pt x="132" y="129"/>
                  <a:pt x="132" y="129"/>
                  <a:pt x="132" y="129"/>
                </a:cubicBezTo>
                <a:lnTo>
                  <a:pt x="170" y="63"/>
                </a:lnTo>
                <a:close/>
                <a:moveTo>
                  <a:pt x="276" y="216"/>
                </a:moveTo>
                <a:cubicBezTo>
                  <a:pt x="271" y="224"/>
                  <a:pt x="261" y="228"/>
                  <a:pt x="247" y="228"/>
                </a:cubicBezTo>
                <a:cubicBezTo>
                  <a:pt x="46" y="228"/>
                  <a:pt x="46" y="228"/>
                  <a:pt x="46" y="228"/>
                </a:cubicBezTo>
                <a:cubicBezTo>
                  <a:pt x="32" y="228"/>
                  <a:pt x="23" y="224"/>
                  <a:pt x="18" y="216"/>
                </a:cubicBezTo>
                <a:cubicBezTo>
                  <a:pt x="14" y="208"/>
                  <a:pt x="15" y="198"/>
                  <a:pt x="23" y="186"/>
                </a:cubicBezTo>
                <a:cubicBezTo>
                  <a:pt x="122" y="31"/>
                  <a:pt x="122" y="31"/>
                  <a:pt x="122" y="31"/>
                </a:cubicBezTo>
                <a:cubicBezTo>
                  <a:pt x="130" y="19"/>
                  <a:pt x="139" y="13"/>
                  <a:pt x="149" y="13"/>
                </a:cubicBezTo>
                <a:cubicBezTo>
                  <a:pt x="159" y="13"/>
                  <a:pt x="169" y="20"/>
                  <a:pt x="176" y="31"/>
                </a:cubicBezTo>
                <a:cubicBezTo>
                  <a:pt x="271" y="186"/>
                  <a:pt x="271" y="186"/>
                  <a:pt x="271" y="186"/>
                </a:cubicBezTo>
                <a:cubicBezTo>
                  <a:pt x="278" y="197"/>
                  <a:pt x="280" y="208"/>
                  <a:pt x="276" y="216"/>
                </a:cubicBezTo>
                <a:close/>
                <a:moveTo>
                  <a:pt x="282" y="179"/>
                </a:moveTo>
                <a:cubicBezTo>
                  <a:pt x="187" y="25"/>
                  <a:pt x="187" y="25"/>
                  <a:pt x="187" y="25"/>
                </a:cubicBezTo>
                <a:cubicBezTo>
                  <a:pt x="177" y="8"/>
                  <a:pt x="164" y="0"/>
                  <a:pt x="149" y="0"/>
                </a:cubicBezTo>
                <a:cubicBezTo>
                  <a:pt x="134" y="0"/>
                  <a:pt x="121" y="8"/>
                  <a:pt x="111" y="24"/>
                </a:cubicBezTo>
                <a:cubicBezTo>
                  <a:pt x="13" y="179"/>
                  <a:pt x="13" y="179"/>
                  <a:pt x="13" y="179"/>
                </a:cubicBezTo>
                <a:cubicBezTo>
                  <a:pt x="2" y="195"/>
                  <a:pt x="0" y="211"/>
                  <a:pt x="7" y="222"/>
                </a:cubicBezTo>
                <a:cubicBezTo>
                  <a:pt x="13" y="234"/>
                  <a:pt x="27" y="241"/>
                  <a:pt x="46" y="241"/>
                </a:cubicBezTo>
                <a:cubicBezTo>
                  <a:pt x="247" y="241"/>
                  <a:pt x="247" y="241"/>
                  <a:pt x="247" y="241"/>
                </a:cubicBezTo>
                <a:cubicBezTo>
                  <a:pt x="266" y="241"/>
                  <a:pt x="280" y="234"/>
                  <a:pt x="287" y="222"/>
                </a:cubicBezTo>
                <a:cubicBezTo>
                  <a:pt x="294" y="210"/>
                  <a:pt x="292" y="195"/>
                  <a:pt x="282" y="179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5" name="Freeform 224"/>
          <p:cNvSpPr>
            <a:spLocks noEditPoints="1"/>
          </p:cNvSpPr>
          <p:nvPr/>
        </p:nvSpPr>
        <p:spPr bwMode="auto">
          <a:xfrm>
            <a:off x="6204704" y="3943113"/>
            <a:ext cx="569913" cy="593725"/>
          </a:xfrm>
          <a:custGeom>
            <a:avLst/>
            <a:gdLst>
              <a:gd name="T0" fmla="*/ 50 w 264"/>
              <a:gd name="T1" fmla="*/ 153 h 276"/>
              <a:gd name="T2" fmla="*/ 12 w 264"/>
              <a:gd name="T3" fmla="*/ 116 h 276"/>
              <a:gd name="T4" fmla="*/ 12 w 264"/>
              <a:gd name="T5" fmla="*/ 80 h 276"/>
              <a:gd name="T6" fmla="*/ 95 w 264"/>
              <a:gd name="T7" fmla="*/ 80 h 276"/>
              <a:gd name="T8" fmla="*/ 95 w 264"/>
              <a:gd name="T9" fmla="*/ 116 h 276"/>
              <a:gd name="T10" fmla="*/ 58 w 264"/>
              <a:gd name="T11" fmla="*/ 153 h 276"/>
              <a:gd name="T12" fmla="*/ 50 w 264"/>
              <a:gd name="T13" fmla="*/ 153 h 276"/>
              <a:gd name="T14" fmla="*/ 212 w 264"/>
              <a:gd name="T15" fmla="*/ 161 h 276"/>
              <a:gd name="T16" fmla="*/ 164 w 264"/>
              <a:gd name="T17" fmla="*/ 177 h 276"/>
              <a:gd name="T18" fmla="*/ 149 w 264"/>
              <a:gd name="T19" fmla="*/ 215 h 276"/>
              <a:gd name="T20" fmla="*/ 135 w 264"/>
              <a:gd name="T21" fmla="*/ 252 h 276"/>
              <a:gd name="T22" fmla="*/ 103 w 264"/>
              <a:gd name="T23" fmla="*/ 264 h 276"/>
              <a:gd name="T24" fmla="*/ 73 w 264"/>
              <a:gd name="T25" fmla="*/ 253 h 276"/>
              <a:gd name="T26" fmla="*/ 60 w 264"/>
              <a:gd name="T27" fmla="*/ 214 h 276"/>
              <a:gd name="T28" fmla="*/ 60 w 264"/>
              <a:gd name="T29" fmla="*/ 166 h 276"/>
              <a:gd name="T30" fmla="*/ 108 w 264"/>
              <a:gd name="T31" fmla="*/ 116 h 276"/>
              <a:gd name="T32" fmla="*/ 108 w 264"/>
              <a:gd name="T33" fmla="*/ 67 h 276"/>
              <a:gd name="T34" fmla="*/ 83 w 264"/>
              <a:gd name="T35" fmla="*/ 67 h 276"/>
              <a:gd name="T36" fmla="*/ 83 w 264"/>
              <a:gd name="T37" fmla="*/ 30 h 276"/>
              <a:gd name="T38" fmla="*/ 71 w 264"/>
              <a:gd name="T39" fmla="*/ 30 h 276"/>
              <a:gd name="T40" fmla="*/ 71 w 264"/>
              <a:gd name="T41" fmla="*/ 67 h 276"/>
              <a:gd name="T42" fmla="*/ 36 w 264"/>
              <a:gd name="T43" fmla="*/ 67 h 276"/>
              <a:gd name="T44" fmla="*/ 36 w 264"/>
              <a:gd name="T45" fmla="*/ 30 h 276"/>
              <a:gd name="T46" fmla="*/ 23 w 264"/>
              <a:gd name="T47" fmla="*/ 30 h 276"/>
              <a:gd name="T48" fmla="*/ 23 w 264"/>
              <a:gd name="T49" fmla="*/ 67 h 276"/>
              <a:gd name="T50" fmla="*/ 0 w 264"/>
              <a:gd name="T51" fmla="*/ 67 h 276"/>
              <a:gd name="T52" fmla="*/ 0 w 264"/>
              <a:gd name="T53" fmla="*/ 116 h 276"/>
              <a:gd name="T54" fmla="*/ 47 w 264"/>
              <a:gd name="T55" fmla="*/ 166 h 276"/>
              <a:gd name="T56" fmla="*/ 47 w 264"/>
              <a:gd name="T57" fmla="*/ 214 h 276"/>
              <a:gd name="T58" fmla="*/ 64 w 264"/>
              <a:gd name="T59" fmla="*/ 261 h 276"/>
              <a:gd name="T60" fmla="*/ 103 w 264"/>
              <a:gd name="T61" fmla="*/ 276 h 276"/>
              <a:gd name="T62" fmla="*/ 144 w 264"/>
              <a:gd name="T63" fmla="*/ 261 h 276"/>
              <a:gd name="T64" fmla="*/ 162 w 264"/>
              <a:gd name="T65" fmla="*/ 215 h 276"/>
              <a:gd name="T66" fmla="*/ 174 w 264"/>
              <a:gd name="T67" fmla="*/ 186 h 276"/>
              <a:gd name="T68" fmla="*/ 212 w 264"/>
              <a:gd name="T69" fmla="*/ 173 h 276"/>
              <a:gd name="T70" fmla="*/ 264 w 264"/>
              <a:gd name="T71" fmla="*/ 173 h 276"/>
              <a:gd name="T72" fmla="*/ 264 w 264"/>
              <a:gd name="T73" fmla="*/ 161 h 276"/>
              <a:gd name="T74" fmla="*/ 212 w 264"/>
              <a:gd name="T75" fmla="*/ 161 h 276"/>
              <a:gd name="T76" fmla="*/ 178 w 264"/>
              <a:gd name="T77" fmla="*/ 137 h 276"/>
              <a:gd name="T78" fmla="*/ 191 w 264"/>
              <a:gd name="T79" fmla="*/ 141 h 276"/>
              <a:gd name="T80" fmla="*/ 220 w 264"/>
              <a:gd name="T81" fmla="*/ 62 h 276"/>
              <a:gd name="T82" fmla="*/ 168 w 264"/>
              <a:gd name="T83" fmla="*/ 67 h 276"/>
              <a:gd name="T84" fmla="*/ 188 w 264"/>
              <a:gd name="T85" fmla="*/ 4 h 276"/>
              <a:gd name="T86" fmla="*/ 175 w 264"/>
              <a:gd name="T87" fmla="*/ 0 h 276"/>
              <a:gd name="T88" fmla="*/ 150 w 264"/>
              <a:gd name="T89" fmla="*/ 81 h 276"/>
              <a:gd name="T90" fmla="*/ 201 w 264"/>
              <a:gd name="T91" fmla="*/ 76 h 276"/>
              <a:gd name="T92" fmla="*/ 178 w 264"/>
              <a:gd name="T93" fmla="*/ 137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64" h="276">
                <a:moveTo>
                  <a:pt x="50" y="153"/>
                </a:moveTo>
                <a:cubicBezTo>
                  <a:pt x="29" y="153"/>
                  <a:pt x="12" y="137"/>
                  <a:pt x="12" y="116"/>
                </a:cubicBezTo>
                <a:cubicBezTo>
                  <a:pt x="12" y="80"/>
                  <a:pt x="12" y="80"/>
                  <a:pt x="1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5" y="116"/>
                  <a:pt x="95" y="116"/>
                  <a:pt x="95" y="116"/>
                </a:cubicBezTo>
                <a:cubicBezTo>
                  <a:pt x="95" y="137"/>
                  <a:pt x="79" y="153"/>
                  <a:pt x="58" y="153"/>
                </a:cubicBezTo>
                <a:lnTo>
                  <a:pt x="50" y="153"/>
                </a:lnTo>
                <a:close/>
                <a:moveTo>
                  <a:pt x="212" y="161"/>
                </a:moveTo>
                <a:cubicBezTo>
                  <a:pt x="191" y="161"/>
                  <a:pt x="175" y="166"/>
                  <a:pt x="164" y="177"/>
                </a:cubicBezTo>
                <a:cubicBezTo>
                  <a:pt x="149" y="193"/>
                  <a:pt x="149" y="214"/>
                  <a:pt x="149" y="215"/>
                </a:cubicBezTo>
                <a:cubicBezTo>
                  <a:pt x="149" y="215"/>
                  <a:pt x="149" y="237"/>
                  <a:pt x="135" y="252"/>
                </a:cubicBezTo>
                <a:cubicBezTo>
                  <a:pt x="127" y="260"/>
                  <a:pt x="117" y="264"/>
                  <a:pt x="103" y="264"/>
                </a:cubicBezTo>
                <a:cubicBezTo>
                  <a:pt x="90" y="264"/>
                  <a:pt x="81" y="260"/>
                  <a:pt x="73" y="253"/>
                </a:cubicBezTo>
                <a:cubicBezTo>
                  <a:pt x="60" y="238"/>
                  <a:pt x="60" y="214"/>
                  <a:pt x="60" y="214"/>
                </a:cubicBezTo>
                <a:cubicBezTo>
                  <a:pt x="60" y="166"/>
                  <a:pt x="60" y="166"/>
                  <a:pt x="60" y="166"/>
                </a:cubicBezTo>
                <a:cubicBezTo>
                  <a:pt x="87" y="165"/>
                  <a:pt x="108" y="143"/>
                  <a:pt x="108" y="116"/>
                </a:cubicBezTo>
                <a:cubicBezTo>
                  <a:pt x="108" y="67"/>
                  <a:pt x="108" y="67"/>
                  <a:pt x="108" y="67"/>
                </a:cubicBezTo>
                <a:cubicBezTo>
                  <a:pt x="83" y="67"/>
                  <a:pt x="83" y="67"/>
                  <a:pt x="83" y="67"/>
                </a:cubicBezTo>
                <a:cubicBezTo>
                  <a:pt x="83" y="30"/>
                  <a:pt x="83" y="30"/>
                  <a:pt x="83" y="30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67"/>
                  <a:pt x="71" y="67"/>
                  <a:pt x="71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30"/>
                  <a:pt x="36" y="30"/>
                  <a:pt x="36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67"/>
                  <a:pt x="23" y="67"/>
                  <a:pt x="23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43"/>
                  <a:pt x="21" y="165"/>
                  <a:pt x="47" y="166"/>
                </a:cubicBezTo>
                <a:cubicBezTo>
                  <a:pt x="47" y="214"/>
                  <a:pt x="47" y="214"/>
                  <a:pt x="47" y="214"/>
                </a:cubicBezTo>
                <a:cubicBezTo>
                  <a:pt x="47" y="216"/>
                  <a:pt x="47" y="243"/>
                  <a:pt x="64" y="261"/>
                </a:cubicBezTo>
                <a:cubicBezTo>
                  <a:pt x="74" y="271"/>
                  <a:pt x="86" y="276"/>
                  <a:pt x="103" y="276"/>
                </a:cubicBezTo>
                <a:cubicBezTo>
                  <a:pt x="120" y="276"/>
                  <a:pt x="134" y="271"/>
                  <a:pt x="144" y="261"/>
                </a:cubicBezTo>
                <a:cubicBezTo>
                  <a:pt x="162" y="243"/>
                  <a:pt x="162" y="216"/>
                  <a:pt x="162" y="215"/>
                </a:cubicBezTo>
                <a:cubicBezTo>
                  <a:pt x="162" y="215"/>
                  <a:pt x="162" y="198"/>
                  <a:pt x="174" y="186"/>
                </a:cubicBezTo>
                <a:cubicBezTo>
                  <a:pt x="182" y="177"/>
                  <a:pt x="195" y="173"/>
                  <a:pt x="212" y="173"/>
                </a:cubicBezTo>
                <a:cubicBezTo>
                  <a:pt x="264" y="173"/>
                  <a:pt x="264" y="173"/>
                  <a:pt x="264" y="173"/>
                </a:cubicBezTo>
                <a:cubicBezTo>
                  <a:pt x="264" y="161"/>
                  <a:pt x="264" y="161"/>
                  <a:pt x="264" y="161"/>
                </a:cubicBezTo>
                <a:lnTo>
                  <a:pt x="212" y="161"/>
                </a:lnTo>
                <a:close/>
                <a:moveTo>
                  <a:pt x="178" y="137"/>
                </a:moveTo>
                <a:cubicBezTo>
                  <a:pt x="191" y="141"/>
                  <a:pt x="191" y="141"/>
                  <a:pt x="191" y="141"/>
                </a:cubicBezTo>
                <a:cubicBezTo>
                  <a:pt x="220" y="62"/>
                  <a:pt x="220" y="62"/>
                  <a:pt x="220" y="62"/>
                </a:cubicBezTo>
                <a:cubicBezTo>
                  <a:pt x="168" y="67"/>
                  <a:pt x="168" y="67"/>
                  <a:pt x="168" y="67"/>
                </a:cubicBezTo>
                <a:cubicBezTo>
                  <a:pt x="188" y="4"/>
                  <a:pt x="188" y="4"/>
                  <a:pt x="188" y="4"/>
                </a:cubicBezTo>
                <a:cubicBezTo>
                  <a:pt x="175" y="0"/>
                  <a:pt x="175" y="0"/>
                  <a:pt x="175" y="0"/>
                </a:cubicBezTo>
                <a:cubicBezTo>
                  <a:pt x="150" y="81"/>
                  <a:pt x="150" y="81"/>
                  <a:pt x="150" y="81"/>
                </a:cubicBezTo>
                <a:cubicBezTo>
                  <a:pt x="201" y="76"/>
                  <a:pt x="201" y="76"/>
                  <a:pt x="201" y="76"/>
                </a:cubicBezTo>
                <a:lnTo>
                  <a:pt x="178" y="137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6" name="Freeform 225"/>
          <p:cNvSpPr>
            <a:spLocks noEditPoints="1"/>
          </p:cNvSpPr>
          <p:nvPr/>
        </p:nvSpPr>
        <p:spPr bwMode="auto">
          <a:xfrm>
            <a:off x="8000166" y="2395301"/>
            <a:ext cx="434975" cy="704850"/>
          </a:xfrm>
          <a:custGeom>
            <a:avLst/>
            <a:gdLst>
              <a:gd name="T0" fmla="*/ 88 w 202"/>
              <a:gd name="T1" fmla="*/ 191 h 327"/>
              <a:gd name="T2" fmla="*/ 145 w 202"/>
              <a:gd name="T3" fmla="*/ 191 h 327"/>
              <a:gd name="T4" fmla="*/ 145 w 202"/>
              <a:gd name="T5" fmla="*/ 236 h 327"/>
              <a:gd name="T6" fmla="*/ 88 w 202"/>
              <a:gd name="T7" fmla="*/ 236 h 327"/>
              <a:gd name="T8" fmla="*/ 88 w 202"/>
              <a:gd name="T9" fmla="*/ 191 h 327"/>
              <a:gd name="T10" fmla="*/ 76 w 202"/>
              <a:gd name="T11" fmla="*/ 249 h 327"/>
              <a:gd name="T12" fmla="*/ 157 w 202"/>
              <a:gd name="T13" fmla="*/ 249 h 327"/>
              <a:gd name="T14" fmla="*/ 157 w 202"/>
              <a:gd name="T15" fmla="*/ 178 h 327"/>
              <a:gd name="T16" fmla="*/ 76 w 202"/>
              <a:gd name="T17" fmla="*/ 178 h 327"/>
              <a:gd name="T18" fmla="*/ 76 w 202"/>
              <a:gd name="T19" fmla="*/ 249 h 327"/>
              <a:gd name="T20" fmla="*/ 189 w 202"/>
              <a:gd name="T21" fmla="*/ 65 h 327"/>
              <a:gd name="T22" fmla="*/ 121 w 202"/>
              <a:gd name="T23" fmla="*/ 47 h 327"/>
              <a:gd name="T24" fmla="*/ 121 w 202"/>
              <a:gd name="T25" fmla="*/ 31 h 327"/>
              <a:gd name="T26" fmla="*/ 189 w 202"/>
              <a:gd name="T27" fmla="*/ 15 h 327"/>
              <a:gd name="T28" fmla="*/ 189 w 202"/>
              <a:gd name="T29" fmla="*/ 65 h 327"/>
              <a:gd name="T30" fmla="*/ 174 w 202"/>
              <a:gd name="T31" fmla="*/ 155 h 327"/>
              <a:gd name="T32" fmla="*/ 174 w 202"/>
              <a:gd name="T33" fmla="*/ 315 h 327"/>
              <a:gd name="T34" fmla="*/ 57 w 202"/>
              <a:gd name="T35" fmla="*/ 315 h 327"/>
              <a:gd name="T36" fmla="*/ 57 w 202"/>
              <a:gd name="T37" fmla="*/ 99 h 327"/>
              <a:gd name="T38" fmla="*/ 118 w 202"/>
              <a:gd name="T39" fmla="*/ 99 h 327"/>
              <a:gd name="T40" fmla="*/ 174 w 202"/>
              <a:gd name="T41" fmla="*/ 155 h 327"/>
              <a:gd name="T42" fmla="*/ 199 w 202"/>
              <a:gd name="T43" fmla="*/ 1 h 327"/>
              <a:gd name="T44" fmla="*/ 193 w 202"/>
              <a:gd name="T45" fmla="*/ 0 h 327"/>
              <a:gd name="T46" fmla="*/ 121 w 202"/>
              <a:gd name="T47" fmla="*/ 18 h 327"/>
              <a:gd name="T48" fmla="*/ 121 w 202"/>
              <a:gd name="T49" fmla="*/ 4 h 327"/>
              <a:gd name="T50" fmla="*/ 109 w 202"/>
              <a:gd name="T51" fmla="*/ 4 h 327"/>
              <a:gd name="T52" fmla="*/ 109 w 202"/>
              <a:gd name="T53" fmla="*/ 35 h 327"/>
              <a:gd name="T54" fmla="*/ 68 w 202"/>
              <a:gd name="T55" fmla="*/ 35 h 327"/>
              <a:gd name="T56" fmla="*/ 0 w 202"/>
              <a:gd name="T57" fmla="*/ 93 h 327"/>
              <a:gd name="T58" fmla="*/ 0 w 202"/>
              <a:gd name="T59" fmla="*/ 176 h 327"/>
              <a:gd name="T60" fmla="*/ 13 w 202"/>
              <a:gd name="T61" fmla="*/ 176 h 327"/>
              <a:gd name="T62" fmla="*/ 13 w 202"/>
              <a:gd name="T63" fmla="*/ 93 h 327"/>
              <a:gd name="T64" fmla="*/ 20 w 202"/>
              <a:gd name="T65" fmla="*/ 70 h 327"/>
              <a:gd name="T66" fmla="*/ 68 w 202"/>
              <a:gd name="T67" fmla="*/ 47 h 327"/>
              <a:gd name="T68" fmla="*/ 109 w 202"/>
              <a:gd name="T69" fmla="*/ 47 h 327"/>
              <a:gd name="T70" fmla="*/ 109 w 202"/>
              <a:gd name="T71" fmla="*/ 86 h 327"/>
              <a:gd name="T72" fmla="*/ 44 w 202"/>
              <a:gd name="T73" fmla="*/ 86 h 327"/>
              <a:gd name="T74" fmla="*/ 44 w 202"/>
              <a:gd name="T75" fmla="*/ 327 h 327"/>
              <a:gd name="T76" fmla="*/ 186 w 202"/>
              <a:gd name="T77" fmla="*/ 327 h 327"/>
              <a:gd name="T78" fmla="*/ 186 w 202"/>
              <a:gd name="T79" fmla="*/ 155 h 327"/>
              <a:gd name="T80" fmla="*/ 121 w 202"/>
              <a:gd name="T81" fmla="*/ 86 h 327"/>
              <a:gd name="T82" fmla="*/ 121 w 202"/>
              <a:gd name="T83" fmla="*/ 61 h 327"/>
              <a:gd name="T84" fmla="*/ 193 w 202"/>
              <a:gd name="T85" fmla="*/ 79 h 327"/>
              <a:gd name="T86" fmla="*/ 195 w 202"/>
              <a:gd name="T87" fmla="*/ 79 h 327"/>
              <a:gd name="T88" fmla="*/ 199 w 202"/>
              <a:gd name="T89" fmla="*/ 78 h 327"/>
              <a:gd name="T90" fmla="*/ 202 w 202"/>
              <a:gd name="T91" fmla="*/ 73 h 327"/>
              <a:gd name="T92" fmla="*/ 202 w 202"/>
              <a:gd name="T93" fmla="*/ 6 h 327"/>
              <a:gd name="T94" fmla="*/ 199 w 202"/>
              <a:gd name="T95" fmla="*/ 1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02" h="327">
                <a:moveTo>
                  <a:pt x="88" y="191"/>
                </a:moveTo>
                <a:cubicBezTo>
                  <a:pt x="145" y="191"/>
                  <a:pt x="145" y="191"/>
                  <a:pt x="145" y="191"/>
                </a:cubicBezTo>
                <a:cubicBezTo>
                  <a:pt x="145" y="236"/>
                  <a:pt x="145" y="236"/>
                  <a:pt x="145" y="236"/>
                </a:cubicBezTo>
                <a:cubicBezTo>
                  <a:pt x="88" y="236"/>
                  <a:pt x="88" y="236"/>
                  <a:pt x="88" y="236"/>
                </a:cubicBezTo>
                <a:lnTo>
                  <a:pt x="88" y="191"/>
                </a:lnTo>
                <a:close/>
                <a:moveTo>
                  <a:pt x="76" y="249"/>
                </a:moveTo>
                <a:cubicBezTo>
                  <a:pt x="157" y="249"/>
                  <a:pt x="157" y="249"/>
                  <a:pt x="157" y="249"/>
                </a:cubicBezTo>
                <a:cubicBezTo>
                  <a:pt x="157" y="178"/>
                  <a:pt x="157" y="178"/>
                  <a:pt x="157" y="178"/>
                </a:cubicBezTo>
                <a:cubicBezTo>
                  <a:pt x="76" y="178"/>
                  <a:pt x="76" y="178"/>
                  <a:pt x="76" y="178"/>
                </a:cubicBezTo>
                <a:lnTo>
                  <a:pt x="76" y="249"/>
                </a:lnTo>
                <a:close/>
                <a:moveTo>
                  <a:pt x="189" y="65"/>
                </a:moveTo>
                <a:cubicBezTo>
                  <a:pt x="121" y="47"/>
                  <a:pt x="121" y="47"/>
                  <a:pt x="121" y="47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89" y="15"/>
                  <a:pt x="189" y="15"/>
                  <a:pt x="189" y="15"/>
                </a:cubicBezTo>
                <a:lnTo>
                  <a:pt x="189" y="65"/>
                </a:lnTo>
                <a:close/>
                <a:moveTo>
                  <a:pt x="174" y="155"/>
                </a:moveTo>
                <a:cubicBezTo>
                  <a:pt x="174" y="315"/>
                  <a:pt x="174" y="315"/>
                  <a:pt x="174" y="315"/>
                </a:cubicBezTo>
                <a:cubicBezTo>
                  <a:pt x="57" y="315"/>
                  <a:pt x="57" y="315"/>
                  <a:pt x="57" y="315"/>
                </a:cubicBezTo>
                <a:cubicBezTo>
                  <a:pt x="57" y="99"/>
                  <a:pt x="57" y="99"/>
                  <a:pt x="57" y="99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49" y="99"/>
                  <a:pt x="174" y="124"/>
                  <a:pt x="174" y="155"/>
                </a:cubicBezTo>
                <a:close/>
                <a:moveTo>
                  <a:pt x="199" y="1"/>
                </a:moveTo>
                <a:cubicBezTo>
                  <a:pt x="197" y="0"/>
                  <a:pt x="195" y="0"/>
                  <a:pt x="193" y="0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4"/>
                  <a:pt x="121" y="4"/>
                  <a:pt x="121" y="4"/>
                </a:cubicBezTo>
                <a:cubicBezTo>
                  <a:pt x="109" y="4"/>
                  <a:pt x="109" y="4"/>
                  <a:pt x="109" y="4"/>
                </a:cubicBezTo>
                <a:cubicBezTo>
                  <a:pt x="109" y="35"/>
                  <a:pt x="109" y="35"/>
                  <a:pt x="109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1" y="35"/>
                  <a:pt x="0" y="92"/>
                  <a:pt x="0" y="93"/>
                </a:cubicBezTo>
                <a:cubicBezTo>
                  <a:pt x="0" y="176"/>
                  <a:pt x="0" y="176"/>
                  <a:pt x="0" y="176"/>
                </a:cubicBezTo>
                <a:cubicBezTo>
                  <a:pt x="13" y="176"/>
                  <a:pt x="13" y="176"/>
                  <a:pt x="13" y="176"/>
                </a:cubicBezTo>
                <a:cubicBezTo>
                  <a:pt x="13" y="93"/>
                  <a:pt x="13" y="93"/>
                  <a:pt x="13" y="93"/>
                </a:cubicBezTo>
                <a:cubicBezTo>
                  <a:pt x="13" y="93"/>
                  <a:pt x="14" y="81"/>
                  <a:pt x="20" y="70"/>
                </a:cubicBezTo>
                <a:cubicBezTo>
                  <a:pt x="29" y="55"/>
                  <a:pt x="45" y="47"/>
                  <a:pt x="68" y="47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9" y="86"/>
                  <a:pt x="109" y="86"/>
                  <a:pt x="109" y="86"/>
                </a:cubicBezTo>
                <a:cubicBezTo>
                  <a:pt x="44" y="86"/>
                  <a:pt x="44" y="86"/>
                  <a:pt x="44" y="86"/>
                </a:cubicBezTo>
                <a:cubicBezTo>
                  <a:pt x="44" y="327"/>
                  <a:pt x="44" y="327"/>
                  <a:pt x="44" y="327"/>
                </a:cubicBezTo>
                <a:cubicBezTo>
                  <a:pt x="186" y="327"/>
                  <a:pt x="186" y="327"/>
                  <a:pt x="186" y="327"/>
                </a:cubicBezTo>
                <a:cubicBezTo>
                  <a:pt x="186" y="155"/>
                  <a:pt x="186" y="155"/>
                  <a:pt x="186" y="155"/>
                </a:cubicBezTo>
                <a:cubicBezTo>
                  <a:pt x="186" y="118"/>
                  <a:pt x="157" y="88"/>
                  <a:pt x="121" y="86"/>
                </a:cubicBezTo>
                <a:cubicBezTo>
                  <a:pt x="121" y="61"/>
                  <a:pt x="121" y="61"/>
                  <a:pt x="121" y="61"/>
                </a:cubicBezTo>
                <a:cubicBezTo>
                  <a:pt x="193" y="79"/>
                  <a:pt x="193" y="79"/>
                  <a:pt x="193" y="79"/>
                </a:cubicBezTo>
                <a:cubicBezTo>
                  <a:pt x="194" y="79"/>
                  <a:pt x="195" y="79"/>
                  <a:pt x="195" y="79"/>
                </a:cubicBezTo>
                <a:cubicBezTo>
                  <a:pt x="196" y="79"/>
                  <a:pt x="198" y="79"/>
                  <a:pt x="199" y="78"/>
                </a:cubicBezTo>
                <a:cubicBezTo>
                  <a:pt x="200" y="77"/>
                  <a:pt x="202" y="75"/>
                  <a:pt x="202" y="73"/>
                </a:cubicBezTo>
                <a:cubicBezTo>
                  <a:pt x="202" y="6"/>
                  <a:pt x="202" y="6"/>
                  <a:pt x="202" y="6"/>
                </a:cubicBezTo>
                <a:cubicBezTo>
                  <a:pt x="202" y="4"/>
                  <a:pt x="200" y="3"/>
                  <a:pt x="199" y="1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7" name="Freeform 226"/>
          <p:cNvSpPr>
            <a:spLocks noEditPoints="1"/>
          </p:cNvSpPr>
          <p:nvPr/>
        </p:nvSpPr>
        <p:spPr bwMode="auto">
          <a:xfrm>
            <a:off x="10330616" y="3893901"/>
            <a:ext cx="719138" cy="642938"/>
          </a:xfrm>
          <a:custGeom>
            <a:avLst/>
            <a:gdLst>
              <a:gd name="T0" fmla="*/ 236 w 334"/>
              <a:gd name="T1" fmla="*/ 198 h 299"/>
              <a:gd name="T2" fmla="*/ 223 w 334"/>
              <a:gd name="T3" fmla="*/ 198 h 299"/>
              <a:gd name="T4" fmla="*/ 218 w 334"/>
              <a:gd name="T5" fmla="*/ 220 h 299"/>
              <a:gd name="T6" fmla="*/ 214 w 334"/>
              <a:gd name="T7" fmla="*/ 249 h 299"/>
              <a:gd name="T8" fmla="*/ 218 w 334"/>
              <a:gd name="T9" fmla="*/ 276 h 299"/>
              <a:gd name="T10" fmla="*/ 223 w 334"/>
              <a:gd name="T11" fmla="*/ 299 h 299"/>
              <a:gd name="T12" fmla="*/ 236 w 334"/>
              <a:gd name="T13" fmla="*/ 299 h 299"/>
              <a:gd name="T14" fmla="*/ 231 w 334"/>
              <a:gd name="T15" fmla="*/ 272 h 299"/>
              <a:gd name="T16" fmla="*/ 227 w 334"/>
              <a:gd name="T17" fmla="*/ 249 h 299"/>
              <a:gd name="T18" fmla="*/ 231 w 334"/>
              <a:gd name="T19" fmla="*/ 225 h 299"/>
              <a:gd name="T20" fmla="*/ 236 w 334"/>
              <a:gd name="T21" fmla="*/ 198 h 299"/>
              <a:gd name="T22" fmla="*/ 178 w 334"/>
              <a:gd name="T23" fmla="*/ 198 h 299"/>
              <a:gd name="T24" fmla="*/ 165 w 334"/>
              <a:gd name="T25" fmla="*/ 198 h 299"/>
              <a:gd name="T26" fmla="*/ 161 w 334"/>
              <a:gd name="T27" fmla="*/ 220 h 299"/>
              <a:gd name="T28" fmla="*/ 156 w 334"/>
              <a:gd name="T29" fmla="*/ 249 h 299"/>
              <a:gd name="T30" fmla="*/ 161 w 334"/>
              <a:gd name="T31" fmla="*/ 276 h 299"/>
              <a:gd name="T32" fmla="*/ 165 w 334"/>
              <a:gd name="T33" fmla="*/ 299 h 299"/>
              <a:gd name="T34" fmla="*/ 178 w 334"/>
              <a:gd name="T35" fmla="*/ 299 h 299"/>
              <a:gd name="T36" fmla="*/ 173 w 334"/>
              <a:gd name="T37" fmla="*/ 272 h 299"/>
              <a:gd name="T38" fmla="*/ 169 w 334"/>
              <a:gd name="T39" fmla="*/ 249 h 299"/>
              <a:gd name="T40" fmla="*/ 173 w 334"/>
              <a:gd name="T41" fmla="*/ 225 h 299"/>
              <a:gd name="T42" fmla="*/ 178 w 334"/>
              <a:gd name="T43" fmla="*/ 198 h 299"/>
              <a:gd name="T44" fmla="*/ 120 w 334"/>
              <a:gd name="T45" fmla="*/ 198 h 299"/>
              <a:gd name="T46" fmla="*/ 107 w 334"/>
              <a:gd name="T47" fmla="*/ 198 h 299"/>
              <a:gd name="T48" fmla="*/ 103 w 334"/>
              <a:gd name="T49" fmla="*/ 220 h 299"/>
              <a:gd name="T50" fmla="*/ 98 w 334"/>
              <a:gd name="T51" fmla="*/ 249 h 299"/>
              <a:gd name="T52" fmla="*/ 103 w 334"/>
              <a:gd name="T53" fmla="*/ 276 h 299"/>
              <a:gd name="T54" fmla="*/ 107 w 334"/>
              <a:gd name="T55" fmla="*/ 299 h 299"/>
              <a:gd name="T56" fmla="*/ 120 w 334"/>
              <a:gd name="T57" fmla="*/ 299 h 299"/>
              <a:gd name="T58" fmla="*/ 115 w 334"/>
              <a:gd name="T59" fmla="*/ 272 h 299"/>
              <a:gd name="T60" fmla="*/ 111 w 334"/>
              <a:gd name="T61" fmla="*/ 249 h 299"/>
              <a:gd name="T62" fmla="*/ 115 w 334"/>
              <a:gd name="T63" fmla="*/ 225 h 299"/>
              <a:gd name="T64" fmla="*/ 120 w 334"/>
              <a:gd name="T65" fmla="*/ 198 h 299"/>
              <a:gd name="T66" fmla="*/ 283 w 334"/>
              <a:gd name="T67" fmla="*/ 111 h 299"/>
              <a:gd name="T68" fmla="*/ 259 w 334"/>
              <a:gd name="T69" fmla="*/ 111 h 299"/>
              <a:gd name="T70" fmla="*/ 259 w 334"/>
              <a:gd name="T71" fmla="*/ 125 h 299"/>
              <a:gd name="T72" fmla="*/ 283 w 334"/>
              <a:gd name="T73" fmla="*/ 125 h 299"/>
              <a:gd name="T74" fmla="*/ 283 w 334"/>
              <a:gd name="T75" fmla="*/ 111 h 299"/>
              <a:gd name="T76" fmla="*/ 242 w 334"/>
              <a:gd name="T77" fmla="*/ 111 h 299"/>
              <a:gd name="T78" fmla="*/ 218 w 334"/>
              <a:gd name="T79" fmla="*/ 111 h 299"/>
              <a:gd name="T80" fmla="*/ 218 w 334"/>
              <a:gd name="T81" fmla="*/ 125 h 299"/>
              <a:gd name="T82" fmla="*/ 242 w 334"/>
              <a:gd name="T83" fmla="*/ 125 h 299"/>
              <a:gd name="T84" fmla="*/ 242 w 334"/>
              <a:gd name="T85" fmla="*/ 111 h 299"/>
              <a:gd name="T86" fmla="*/ 321 w 334"/>
              <a:gd name="T87" fmla="*/ 81 h 299"/>
              <a:gd name="T88" fmla="*/ 13 w 334"/>
              <a:gd name="T89" fmla="*/ 81 h 299"/>
              <a:gd name="T90" fmla="*/ 13 w 334"/>
              <a:gd name="T91" fmla="*/ 14 h 299"/>
              <a:gd name="T92" fmla="*/ 321 w 334"/>
              <a:gd name="T93" fmla="*/ 14 h 299"/>
              <a:gd name="T94" fmla="*/ 321 w 334"/>
              <a:gd name="T95" fmla="*/ 81 h 299"/>
              <a:gd name="T96" fmla="*/ 321 w 334"/>
              <a:gd name="T97" fmla="*/ 122 h 299"/>
              <a:gd name="T98" fmla="*/ 296 w 334"/>
              <a:gd name="T99" fmla="*/ 146 h 299"/>
              <a:gd name="T100" fmla="*/ 38 w 334"/>
              <a:gd name="T101" fmla="*/ 146 h 299"/>
              <a:gd name="T102" fmla="*/ 13 w 334"/>
              <a:gd name="T103" fmla="*/ 122 h 299"/>
              <a:gd name="T104" fmla="*/ 13 w 334"/>
              <a:gd name="T105" fmla="*/ 94 h 299"/>
              <a:gd name="T106" fmla="*/ 321 w 334"/>
              <a:gd name="T107" fmla="*/ 94 h 299"/>
              <a:gd name="T108" fmla="*/ 321 w 334"/>
              <a:gd name="T109" fmla="*/ 122 h 299"/>
              <a:gd name="T110" fmla="*/ 0 w 334"/>
              <a:gd name="T111" fmla="*/ 0 h 299"/>
              <a:gd name="T112" fmla="*/ 0 w 334"/>
              <a:gd name="T113" fmla="*/ 122 h 299"/>
              <a:gd name="T114" fmla="*/ 38 w 334"/>
              <a:gd name="T115" fmla="*/ 160 h 299"/>
              <a:gd name="T116" fmla="*/ 296 w 334"/>
              <a:gd name="T117" fmla="*/ 160 h 299"/>
              <a:gd name="T118" fmla="*/ 334 w 334"/>
              <a:gd name="T119" fmla="*/ 122 h 299"/>
              <a:gd name="T120" fmla="*/ 334 w 334"/>
              <a:gd name="T121" fmla="*/ 0 h 299"/>
              <a:gd name="T122" fmla="*/ 0 w 334"/>
              <a:gd name="T123" fmla="*/ 0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4" h="299">
                <a:moveTo>
                  <a:pt x="236" y="198"/>
                </a:moveTo>
                <a:cubicBezTo>
                  <a:pt x="223" y="198"/>
                  <a:pt x="223" y="198"/>
                  <a:pt x="223" y="198"/>
                </a:cubicBezTo>
                <a:cubicBezTo>
                  <a:pt x="223" y="209"/>
                  <a:pt x="221" y="214"/>
                  <a:pt x="218" y="220"/>
                </a:cubicBezTo>
                <a:cubicBezTo>
                  <a:pt x="216" y="227"/>
                  <a:pt x="214" y="234"/>
                  <a:pt x="214" y="249"/>
                </a:cubicBezTo>
                <a:cubicBezTo>
                  <a:pt x="214" y="263"/>
                  <a:pt x="216" y="270"/>
                  <a:pt x="218" y="276"/>
                </a:cubicBezTo>
                <a:cubicBezTo>
                  <a:pt x="221" y="283"/>
                  <a:pt x="223" y="288"/>
                  <a:pt x="223" y="299"/>
                </a:cubicBezTo>
                <a:cubicBezTo>
                  <a:pt x="236" y="299"/>
                  <a:pt x="236" y="299"/>
                  <a:pt x="236" y="299"/>
                </a:cubicBezTo>
                <a:cubicBezTo>
                  <a:pt x="236" y="286"/>
                  <a:pt x="233" y="278"/>
                  <a:pt x="231" y="272"/>
                </a:cubicBezTo>
                <a:cubicBezTo>
                  <a:pt x="229" y="266"/>
                  <a:pt x="227" y="260"/>
                  <a:pt x="227" y="249"/>
                </a:cubicBezTo>
                <a:cubicBezTo>
                  <a:pt x="227" y="237"/>
                  <a:pt x="229" y="231"/>
                  <a:pt x="231" y="225"/>
                </a:cubicBezTo>
                <a:cubicBezTo>
                  <a:pt x="233" y="219"/>
                  <a:pt x="236" y="211"/>
                  <a:pt x="236" y="198"/>
                </a:cubicBezTo>
                <a:close/>
                <a:moveTo>
                  <a:pt x="178" y="198"/>
                </a:moveTo>
                <a:cubicBezTo>
                  <a:pt x="165" y="198"/>
                  <a:pt x="165" y="198"/>
                  <a:pt x="165" y="198"/>
                </a:cubicBezTo>
                <a:cubicBezTo>
                  <a:pt x="165" y="209"/>
                  <a:pt x="163" y="214"/>
                  <a:pt x="161" y="220"/>
                </a:cubicBezTo>
                <a:cubicBezTo>
                  <a:pt x="158" y="227"/>
                  <a:pt x="156" y="234"/>
                  <a:pt x="156" y="249"/>
                </a:cubicBezTo>
                <a:cubicBezTo>
                  <a:pt x="156" y="263"/>
                  <a:pt x="158" y="270"/>
                  <a:pt x="161" y="276"/>
                </a:cubicBezTo>
                <a:cubicBezTo>
                  <a:pt x="163" y="283"/>
                  <a:pt x="165" y="288"/>
                  <a:pt x="165" y="299"/>
                </a:cubicBezTo>
                <a:cubicBezTo>
                  <a:pt x="178" y="299"/>
                  <a:pt x="178" y="299"/>
                  <a:pt x="178" y="299"/>
                </a:cubicBezTo>
                <a:cubicBezTo>
                  <a:pt x="178" y="286"/>
                  <a:pt x="175" y="278"/>
                  <a:pt x="173" y="272"/>
                </a:cubicBezTo>
                <a:cubicBezTo>
                  <a:pt x="171" y="266"/>
                  <a:pt x="169" y="260"/>
                  <a:pt x="169" y="249"/>
                </a:cubicBezTo>
                <a:cubicBezTo>
                  <a:pt x="169" y="237"/>
                  <a:pt x="171" y="231"/>
                  <a:pt x="173" y="225"/>
                </a:cubicBezTo>
                <a:cubicBezTo>
                  <a:pt x="175" y="219"/>
                  <a:pt x="178" y="211"/>
                  <a:pt x="178" y="198"/>
                </a:cubicBezTo>
                <a:close/>
                <a:moveTo>
                  <a:pt x="120" y="198"/>
                </a:moveTo>
                <a:cubicBezTo>
                  <a:pt x="107" y="198"/>
                  <a:pt x="107" y="198"/>
                  <a:pt x="107" y="198"/>
                </a:cubicBezTo>
                <a:cubicBezTo>
                  <a:pt x="107" y="209"/>
                  <a:pt x="105" y="214"/>
                  <a:pt x="103" y="220"/>
                </a:cubicBezTo>
                <a:cubicBezTo>
                  <a:pt x="101" y="227"/>
                  <a:pt x="98" y="234"/>
                  <a:pt x="98" y="249"/>
                </a:cubicBezTo>
                <a:cubicBezTo>
                  <a:pt x="98" y="263"/>
                  <a:pt x="101" y="270"/>
                  <a:pt x="103" y="276"/>
                </a:cubicBezTo>
                <a:cubicBezTo>
                  <a:pt x="105" y="283"/>
                  <a:pt x="107" y="288"/>
                  <a:pt x="107" y="299"/>
                </a:cubicBezTo>
                <a:cubicBezTo>
                  <a:pt x="120" y="299"/>
                  <a:pt x="120" y="299"/>
                  <a:pt x="120" y="299"/>
                </a:cubicBezTo>
                <a:cubicBezTo>
                  <a:pt x="120" y="286"/>
                  <a:pt x="118" y="278"/>
                  <a:pt x="115" y="272"/>
                </a:cubicBezTo>
                <a:cubicBezTo>
                  <a:pt x="113" y="266"/>
                  <a:pt x="111" y="260"/>
                  <a:pt x="111" y="249"/>
                </a:cubicBezTo>
                <a:cubicBezTo>
                  <a:pt x="111" y="237"/>
                  <a:pt x="113" y="231"/>
                  <a:pt x="115" y="225"/>
                </a:cubicBezTo>
                <a:cubicBezTo>
                  <a:pt x="118" y="219"/>
                  <a:pt x="120" y="211"/>
                  <a:pt x="120" y="198"/>
                </a:cubicBezTo>
                <a:close/>
                <a:moveTo>
                  <a:pt x="283" y="111"/>
                </a:moveTo>
                <a:cubicBezTo>
                  <a:pt x="259" y="111"/>
                  <a:pt x="259" y="111"/>
                  <a:pt x="259" y="111"/>
                </a:cubicBezTo>
                <a:cubicBezTo>
                  <a:pt x="259" y="125"/>
                  <a:pt x="259" y="125"/>
                  <a:pt x="259" y="125"/>
                </a:cubicBezTo>
                <a:cubicBezTo>
                  <a:pt x="283" y="125"/>
                  <a:pt x="283" y="125"/>
                  <a:pt x="283" y="125"/>
                </a:cubicBezTo>
                <a:lnTo>
                  <a:pt x="283" y="111"/>
                </a:lnTo>
                <a:close/>
                <a:moveTo>
                  <a:pt x="242" y="111"/>
                </a:moveTo>
                <a:cubicBezTo>
                  <a:pt x="218" y="111"/>
                  <a:pt x="218" y="111"/>
                  <a:pt x="218" y="111"/>
                </a:cubicBezTo>
                <a:cubicBezTo>
                  <a:pt x="218" y="125"/>
                  <a:pt x="218" y="125"/>
                  <a:pt x="218" y="125"/>
                </a:cubicBezTo>
                <a:cubicBezTo>
                  <a:pt x="242" y="125"/>
                  <a:pt x="242" y="125"/>
                  <a:pt x="242" y="125"/>
                </a:cubicBezTo>
                <a:lnTo>
                  <a:pt x="242" y="111"/>
                </a:lnTo>
                <a:close/>
                <a:moveTo>
                  <a:pt x="321" y="81"/>
                </a:moveTo>
                <a:cubicBezTo>
                  <a:pt x="13" y="81"/>
                  <a:pt x="13" y="81"/>
                  <a:pt x="13" y="81"/>
                </a:cubicBezTo>
                <a:cubicBezTo>
                  <a:pt x="13" y="14"/>
                  <a:pt x="13" y="14"/>
                  <a:pt x="13" y="14"/>
                </a:cubicBezTo>
                <a:cubicBezTo>
                  <a:pt x="321" y="14"/>
                  <a:pt x="321" y="14"/>
                  <a:pt x="321" y="14"/>
                </a:cubicBezTo>
                <a:lnTo>
                  <a:pt x="321" y="81"/>
                </a:lnTo>
                <a:close/>
                <a:moveTo>
                  <a:pt x="321" y="122"/>
                </a:moveTo>
                <a:cubicBezTo>
                  <a:pt x="321" y="135"/>
                  <a:pt x="309" y="146"/>
                  <a:pt x="296" y="146"/>
                </a:cubicBezTo>
                <a:cubicBezTo>
                  <a:pt x="38" y="146"/>
                  <a:pt x="38" y="146"/>
                  <a:pt x="38" y="146"/>
                </a:cubicBezTo>
                <a:cubicBezTo>
                  <a:pt x="24" y="146"/>
                  <a:pt x="13" y="135"/>
                  <a:pt x="13" y="122"/>
                </a:cubicBezTo>
                <a:cubicBezTo>
                  <a:pt x="13" y="94"/>
                  <a:pt x="13" y="94"/>
                  <a:pt x="13" y="94"/>
                </a:cubicBezTo>
                <a:cubicBezTo>
                  <a:pt x="321" y="94"/>
                  <a:pt x="321" y="94"/>
                  <a:pt x="321" y="94"/>
                </a:cubicBezTo>
                <a:lnTo>
                  <a:pt x="321" y="122"/>
                </a:ln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0" y="143"/>
                  <a:pt x="17" y="160"/>
                  <a:pt x="38" y="160"/>
                </a:cubicBezTo>
                <a:cubicBezTo>
                  <a:pt x="296" y="160"/>
                  <a:pt x="296" y="160"/>
                  <a:pt x="296" y="160"/>
                </a:cubicBezTo>
                <a:cubicBezTo>
                  <a:pt x="317" y="160"/>
                  <a:pt x="334" y="143"/>
                  <a:pt x="334" y="122"/>
                </a:cubicBezTo>
                <a:cubicBezTo>
                  <a:pt x="334" y="0"/>
                  <a:pt x="334" y="0"/>
                  <a:pt x="334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8" name="Freeform 227"/>
          <p:cNvSpPr>
            <a:spLocks noEditPoints="1"/>
          </p:cNvSpPr>
          <p:nvPr/>
        </p:nvSpPr>
        <p:spPr bwMode="auto">
          <a:xfrm>
            <a:off x="9041566" y="3906601"/>
            <a:ext cx="657225" cy="620713"/>
          </a:xfrm>
          <a:custGeom>
            <a:avLst/>
            <a:gdLst>
              <a:gd name="T0" fmla="*/ 258 w 305"/>
              <a:gd name="T1" fmla="*/ 154 h 288"/>
              <a:gd name="T2" fmla="*/ 136 w 305"/>
              <a:gd name="T3" fmla="*/ 275 h 288"/>
              <a:gd name="T4" fmla="*/ 13 w 305"/>
              <a:gd name="T5" fmla="*/ 154 h 288"/>
              <a:gd name="T6" fmla="*/ 136 w 305"/>
              <a:gd name="T7" fmla="*/ 34 h 288"/>
              <a:gd name="T8" fmla="*/ 258 w 305"/>
              <a:gd name="T9" fmla="*/ 154 h 288"/>
              <a:gd name="T10" fmla="*/ 244 w 305"/>
              <a:gd name="T11" fmla="*/ 14 h 288"/>
              <a:gd name="T12" fmla="*/ 292 w 305"/>
              <a:gd name="T13" fmla="*/ 21 h 288"/>
              <a:gd name="T14" fmla="*/ 292 w 305"/>
              <a:gd name="T15" fmla="*/ 34 h 288"/>
              <a:gd name="T16" fmla="*/ 244 w 305"/>
              <a:gd name="T17" fmla="*/ 39 h 288"/>
              <a:gd name="T18" fmla="*/ 244 w 305"/>
              <a:gd name="T19" fmla="*/ 14 h 288"/>
              <a:gd name="T20" fmla="*/ 305 w 305"/>
              <a:gd name="T21" fmla="*/ 45 h 288"/>
              <a:gd name="T22" fmla="*/ 305 w 305"/>
              <a:gd name="T23" fmla="*/ 9 h 288"/>
              <a:gd name="T24" fmla="*/ 231 w 305"/>
              <a:gd name="T25" fmla="*/ 0 h 288"/>
              <a:gd name="T26" fmla="*/ 231 w 305"/>
              <a:gd name="T27" fmla="*/ 21 h 288"/>
              <a:gd name="T28" fmla="*/ 136 w 305"/>
              <a:gd name="T29" fmla="*/ 21 h 288"/>
              <a:gd name="T30" fmla="*/ 0 w 305"/>
              <a:gd name="T31" fmla="*/ 154 h 288"/>
              <a:gd name="T32" fmla="*/ 136 w 305"/>
              <a:gd name="T33" fmla="*/ 288 h 288"/>
              <a:gd name="T34" fmla="*/ 271 w 305"/>
              <a:gd name="T35" fmla="*/ 154 h 288"/>
              <a:gd name="T36" fmla="*/ 193 w 305"/>
              <a:gd name="T37" fmla="*/ 34 h 288"/>
              <a:gd name="T38" fmla="*/ 231 w 305"/>
              <a:gd name="T39" fmla="*/ 34 h 288"/>
              <a:gd name="T40" fmla="*/ 231 w 305"/>
              <a:gd name="T41" fmla="*/ 54 h 288"/>
              <a:gd name="T42" fmla="*/ 305 w 305"/>
              <a:gd name="T43" fmla="*/ 45 h 288"/>
              <a:gd name="T44" fmla="*/ 221 w 305"/>
              <a:gd name="T45" fmla="*/ 154 h 288"/>
              <a:gd name="T46" fmla="*/ 136 w 305"/>
              <a:gd name="T47" fmla="*/ 238 h 288"/>
              <a:gd name="T48" fmla="*/ 50 w 305"/>
              <a:gd name="T49" fmla="*/ 154 h 288"/>
              <a:gd name="T50" fmla="*/ 136 w 305"/>
              <a:gd name="T51" fmla="*/ 70 h 288"/>
              <a:gd name="T52" fmla="*/ 221 w 305"/>
              <a:gd name="T53" fmla="*/ 154 h 288"/>
              <a:gd name="T54" fmla="*/ 37 w 305"/>
              <a:gd name="T55" fmla="*/ 154 h 288"/>
              <a:gd name="T56" fmla="*/ 136 w 305"/>
              <a:gd name="T57" fmla="*/ 251 h 288"/>
              <a:gd name="T58" fmla="*/ 234 w 305"/>
              <a:gd name="T59" fmla="*/ 154 h 288"/>
              <a:gd name="T60" fmla="*/ 136 w 305"/>
              <a:gd name="T61" fmla="*/ 57 h 288"/>
              <a:gd name="T62" fmla="*/ 37 w 305"/>
              <a:gd name="T63" fmla="*/ 154 h 288"/>
              <a:gd name="T64" fmla="*/ 187 w 305"/>
              <a:gd name="T65" fmla="*/ 154 h 288"/>
              <a:gd name="T66" fmla="*/ 136 w 305"/>
              <a:gd name="T67" fmla="*/ 205 h 288"/>
              <a:gd name="T68" fmla="*/ 85 w 305"/>
              <a:gd name="T69" fmla="*/ 154 h 288"/>
              <a:gd name="T70" fmla="*/ 136 w 305"/>
              <a:gd name="T71" fmla="*/ 104 h 288"/>
              <a:gd name="T72" fmla="*/ 187 w 305"/>
              <a:gd name="T73" fmla="*/ 154 h 288"/>
              <a:gd name="T74" fmla="*/ 72 w 305"/>
              <a:gd name="T75" fmla="*/ 154 h 288"/>
              <a:gd name="T76" fmla="*/ 136 w 305"/>
              <a:gd name="T77" fmla="*/ 217 h 288"/>
              <a:gd name="T78" fmla="*/ 200 w 305"/>
              <a:gd name="T79" fmla="*/ 154 h 288"/>
              <a:gd name="T80" fmla="*/ 136 w 305"/>
              <a:gd name="T81" fmla="*/ 91 h 288"/>
              <a:gd name="T82" fmla="*/ 72 w 305"/>
              <a:gd name="T83" fmla="*/ 15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05" h="288">
                <a:moveTo>
                  <a:pt x="258" y="154"/>
                </a:moveTo>
                <a:cubicBezTo>
                  <a:pt x="258" y="221"/>
                  <a:pt x="203" y="275"/>
                  <a:pt x="136" y="275"/>
                </a:cubicBezTo>
                <a:cubicBezTo>
                  <a:pt x="68" y="275"/>
                  <a:pt x="13" y="221"/>
                  <a:pt x="13" y="154"/>
                </a:cubicBezTo>
                <a:cubicBezTo>
                  <a:pt x="13" y="87"/>
                  <a:pt x="68" y="34"/>
                  <a:pt x="136" y="34"/>
                </a:cubicBezTo>
                <a:cubicBezTo>
                  <a:pt x="203" y="34"/>
                  <a:pt x="258" y="87"/>
                  <a:pt x="258" y="154"/>
                </a:cubicBezTo>
                <a:close/>
                <a:moveTo>
                  <a:pt x="244" y="14"/>
                </a:moveTo>
                <a:cubicBezTo>
                  <a:pt x="292" y="21"/>
                  <a:pt x="292" y="21"/>
                  <a:pt x="292" y="21"/>
                </a:cubicBezTo>
                <a:cubicBezTo>
                  <a:pt x="292" y="34"/>
                  <a:pt x="292" y="34"/>
                  <a:pt x="292" y="34"/>
                </a:cubicBezTo>
                <a:cubicBezTo>
                  <a:pt x="244" y="39"/>
                  <a:pt x="244" y="39"/>
                  <a:pt x="244" y="39"/>
                </a:cubicBezTo>
                <a:lnTo>
                  <a:pt x="244" y="14"/>
                </a:lnTo>
                <a:close/>
                <a:moveTo>
                  <a:pt x="305" y="45"/>
                </a:moveTo>
                <a:cubicBezTo>
                  <a:pt x="305" y="9"/>
                  <a:pt x="305" y="9"/>
                  <a:pt x="305" y="9"/>
                </a:cubicBezTo>
                <a:cubicBezTo>
                  <a:pt x="231" y="0"/>
                  <a:pt x="231" y="0"/>
                  <a:pt x="231" y="0"/>
                </a:cubicBezTo>
                <a:cubicBezTo>
                  <a:pt x="231" y="21"/>
                  <a:pt x="231" y="21"/>
                  <a:pt x="231" y="21"/>
                </a:cubicBezTo>
                <a:cubicBezTo>
                  <a:pt x="136" y="21"/>
                  <a:pt x="136" y="21"/>
                  <a:pt x="136" y="21"/>
                </a:cubicBezTo>
                <a:cubicBezTo>
                  <a:pt x="61" y="21"/>
                  <a:pt x="0" y="80"/>
                  <a:pt x="0" y="154"/>
                </a:cubicBezTo>
                <a:cubicBezTo>
                  <a:pt x="0" y="228"/>
                  <a:pt x="61" y="288"/>
                  <a:pt x="136" y="288"/>
                </a:cubicBezTo>
                <a:cubicBezTo>
                  <a:pt x="211" y="288"/>
                  <a:pt x="271" y="228"/>
                  <a:pt x="271" y="154"/>
                </a:cubicBezTo>
                <a:cubicBezTo>
                  <a:pt x="271" y="101"/>
                  <a:pt x="240" y="55"/>
                  <a:pt x="193" y="34"/>
                </a:cubicBezTo>
                <a:cubicBezTo>
                  <a:pt x="231" y="34"/>
                  <a:pt x="231" y="34"/>
                  <a:pt x="231" y="34"/>
                </a:cubicBezTo>
                <a:cubicBezTo>
                  <a:pt x="231" y="54"/>
                  <a:pt x="231" y="54"/>
                  <a:pt x="231" y="54"/>
                </a:cubicBezTo>
                <a:lnTo>
                  <a:pt x="305" y="45"/>
                </a:lnTo>
                <a:close/>
                <a:moveTo>
                  <a:pt x="221" y="154"/>
                </a:moveTo>
                <a:cubicBezTo>
                  <a:pt x="221" y="200"/>
                  <a:pt x="183" y="238"/>
                  <a:pt x="136" y="238"/>
                </a:cubicBezTo>
                <a:cubicBezTo>
                  <a:pt x="88" y="238"/>
                  <a:pt x="50" y="200"/>
                  <a:pt x="50" y="154"/>
                </a:cubicBezTo>
                <a:cubicBezTo>
                  <a:pt x="50" y="107"/>
                  <a:pt x="88" y="70"/>
                  <a:pt x="136" y="70"/>
                </a:cubicBezTo>
                <a:cubicBezTo>
                  <a:pt x="183" y="70"/>
                  <a:pt x="221" y="107"/>
                  <a:pt x="221" y="154"/>
                </a:cubicBezTo>
                <a:close/>
                <a:moveTo>
                  <a:pt x="37" y="154"/>
                </a:moveTo>
                <a:cubicBezTo>
                  <a:pt x="37" y="208"/>
                  <a:pt x="81" y="251"/>
                  <a:pt x="136" y="251"/>
                </a:cubicBezTo>
                <a:cubicBezTo>
                  <a:pt x="190" y="251"/>
                  <a:pt x="234" y="208"/>
                  <a:pt x="234" y="154"/>
                </a:cubicBezTo>
                <a:cubicBezTo>
                  <a:pt x="234" y="100"/>
                  <a:pt x="190" y="57"/>
                  <a:pt x="136" y="57"/>
                </a:cubicBezTo>
                <a:cubicBezTo>
                  <a:pt x="81" y="57"/>
                  <a:pt x="37" y="100"/>
                  <a:pt x="37" y="154"/>
                </a:cubicBezTo>
                <a:close/>
                <a:moveTo>
                  <a:pt x="187" y="154"/>
                </a:moveTo>
                <a:cubicBezTo>
                  <a:pt x="187" y="182"/>
                  <a:pt x="164" y="205"/>
                  <a:pt x="136" y="205"/>
                </a:cubicBezTo>
                <a:cubicBezTo>
                  <a:pt x="108" y="205"/>
                  <a:pt x="85" y="182"/>
                  <a:pt x="85" y="154"/>
                </a:cubicBezTo>
                <a:cubicBezTo>
                  <a:pt x="85" y="127"/>
                  <a:pt x="108" y="104"/>
                  <a:pt x="136" y="104"/>
                </a:cubicBezTo>
                <a:cubicBezTo>
                  <a:pt x="164" y="104"/>
                  <a:pt x="187" y="127"/>
                  <a:pt x="187" y="154"/>
                </a:cubicBezTo>
                <a:close/>
                <a:moveTo>
                  <a:pt x="72" y="154"/>
                </a:moveTo>
                <a:cubicBezTo>
                  <a:pt x="72" y="189"/>
                  <a:pt x="100" y="217"/>
                  <a:pt x="136" y="217"/>
                </a:cubicBezTo>
                <a:cubicBezTo>
                  <a:pt x="171" y="217"/>
                  <a:pt x="200" y="189"/>
                  <a:pt x="200" y="154"/>
                </a:cubicBezTo>
                <a:cubicBezTo>
                  <a:pt x="200" y="120"/>
                  <a:pt x="171" y="91"/>
                  <a:pt x="136" y="91"/>
                </a:cubicBezTo>
                <a:cubicBezTo>
                  <a:pt x="100" y="91"/>
                  <a:pt x="72" y="120"/>
                  <a:pt x="72" y="154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9" name="Freeform 228"/>
          <p:cNvSpPr>
            <a:spLocks noEditPoints="1"/>
          </p:cNvSpPr>
          <p:nvPr/>
        </p:nvSpPr>
        <p:spPr bwMode="auto">
          <a:xfrm>
            <a:off x="8076366" y="5221051"/>
            <a:ext cx="519113" cy="704850"/>
          </a:xfrm>
          <a:custGeom>
            <a:avLst/>
            <a:gdLst>
              <a:gd name="T0" fmla="*/ 229 w 241"/>
              <a:gd name="T1" fmla="*/ 29 h 327"/>
              <a:gd name="T2" fmla="*/ 229 w 241"/>
              <a:gd name="T3" fmla="*/ 32 h 327"/>
              <a:gd name="T4" fmla="*/ 172 w 241"/>
              <a:gd name="T5" fmla="*/ 32 h 327"/>
              <a:gd name="T6" fmla="*/ 172 w 241"/>
              <a:gd name="T7" fmla="*/ 29 h 327"/>
              <a:gd name="T8" fmla="*/ 172 w 241"/>
              <a:gd name="T9" fmla="*/ 29 h 327"/>
              <a:gd name="T10" fmla="*/ 176 w 241"/>
              <a:gd name="T11" fmla="*/ 17 h 327"/>
              <a:gd name="T12" fmla="*/ 187 w 241"/>
              <a:gd name="T13" fmla="*/ 13 h 327"/>
              <a:gd name="T14" fmla="*/ 213 w 241"/>
              <a:gd name="T15" fmla="*/ 13 h 327"/>
              <a:gd name="T16" fmla="*/ 225 w 241"/>
              <a:gd name="T17" fmla="*/ 17 h 327"/>
              <a:gd name="T18" fmla="*/ 229 w 241"/>
              <a:gd name="T19" fmla="*/ 29 h 327"/>
              <a:gd name="T20" fmla="*/ 70 w 241"/>
              <a:gd name="T21" fmla="*/ 29 h 327"/>
              <a:gd name="T22" fmla="*/ 70 w 241"/>
              <a:gd name="T23" fmla="*/ 32 h 327"/>
              <a:gd name="T24" fmla="*/ 13 w 241"/>
              <a:gd name="T25" fmla="*/ 32 h 327"/>
              <a:gd name="T26" fmla="*/ 13 w 241"/>
              <a:gd name="T27" fmla="*/ 29 h 327"/>
              <a:gd name="T28" fmla="*/ 12 w 241"/>
              <a:gd name="T29" fmla="*/ 29 h 327"/>
              <a:gd name="T30" fmla="*/ 16 w 241"/>
              <a:gd name="T31" fmla="*/ 16 h 327"/>
              <a:gd name="T32" fmla="*/ 27 w 241"/>
              <a:gd name="T33" fmla="*/ 13 h 327"/>
              <a:gd name="T34" fmla="*/ 54 w 241"/>
              <a:gd name="T35" fmla="*/ 13 h 327"/>
              <a:gd name="T36" fmla="*/ 66 w 241"/>
              <a:gd name="T37" fmla="*/ 17 h 327"/>
              <a:gd name="T38" fmla="*/ 70 w 241"/>
              <a:gd name="T39" fmla="*/ 29 h 327"/>
              <a:gd name="T40" fmla="*/ 234 w 241"/>
              <a:gd name="T41" fmla="*/ 8 h 327"/>
              <a:gd name="T42" fmla="*/ 213 w 241"/>
              <a:gd name="T43" fmla="*/ 0 h 327"/>
              <a:gd name="T44" fmla="*/ 187 w 241"/>
              <a:gd name="T45" fmla="*/ 0 h 327"/>
              <a:gd name="T46" fmla="*/ 166 w 241"/>
              <a:gd name="T47" fmla="*/ 8 h 327"/>
              <a:gd name="T48" fmla="*/ 160 w 241"/>
              <a:gd name="T49" fmla="*/ 19 h 327"/>
              <a:gd name="T50" fmla="*/ 151 w 241"/>
              <a:gd name="T51" fmla="*/ 19 h 327"/>
              <a:gd name="T52" fmla="*/ 125 w 241"/>
              <a:gd name="T53" fmla="*/ 29 h 327"/>
              <a:gd name="T54" fmla="*/ 122 w 241"/>
              <a:gd name="T55" fmla="*/ 33 h 327"/>
              <a:gd name="T56" fmla="*/ 120 w 241"/>
              <a:gd name="T57" fmla="*/ 29 h 327"/>
              <a:gd name="T58" fmla="*/ 93 w 241"/>
              <a:gd name="T59" fmla="*/ 19 h 327"/>
              <a:gd name="T60" fmla="*/ 81 w 241"/>
              <a:gd name="T61" fmla="*/ 19 h 327"/>
              <a:gd name="T62" fmla="*/ 75 w 241"/>
              <a:gd name="T63" fmla="*/ 8 h 327"/>
              <a:gd name="T64" fmla="*/ 54 w 241"/>
              <a:gd name="T65" fmla="*/ 0 h 327"/>
              <a:gd name="T66" fmla="*/ 27 w 241"/>
              <a:gd name="T67" fmla="*/ 0 h 327"/>
              <a:gd name="T68" fmla="*/ 7 w 241"/>
              <a:gd name="T69" fmla="*/ 8 h 327"/>
              <a:gd name="T70" fmla="*/ 0 w 241"/>
              <a:gd name="T71" fmla="*/ 29 h 327"/>
              <a:gd name="T72" fmla="*/ 0 w 241"/>
              <a:gd name="T73" fmla="*/ 45 h 327"/>
              <a:gd name="T74" fmla="*/ 82 w 241"/>
              <a:gd name="T75" fmla="*/ 45 h 327"/>
              <a:gd name="T76" fmla="*/ 82 w 241"/>
              <a:gd name="T77" fmla="*/ 32 h 327"/>
              <a:gd name="T78" fmla="*/ 93 w 241"/>
              <a:gd name="T79" fmla="*/ 32 h 327"/>
              <a:gd name="T80" fmla="*/ 110 w 241"/>
              <a:gd name="T81" fmla="*/ 38 h 327"/>
              <a:gd name="T82" fmla="*/ 116 w 241"/>
              <a:gd name="T83" fmla="*/ 55 h 327"/>
              <a:gd name="T84" fmla="*/ 116 w 241"/>
              <a:gd name="T85" fmla="*/ 69 h 327"/>
              <a:gd name="T86" fmla="*/ 116 w 241"/>
              <a:gd name="T87" fmla="*/ 69 h 327"/>
              <a:gd name="T88" fmla="*/ 116 w 241"/>
              <a:gd name="T89" fmla="*/ 314 h 327"/>
              <a:gd name="T90" fmla="*/ 90 w 241"/>
              <a:gd name="T91" fmla="*/ 314 h 327"/>
              <a:gd name="T92" fmla="*/ 90 w 241"/>
              <a:gd name="T93" fmla="*/ 327 h 327"/>
              <a:gd name="T94" fmla="*/ 153 w 241"/>
              <a:gd name="T95" fmla="*/ 327 h 327"/>
              <a:gd name="T96" fmla="*/ 153 w 241"/>
              <a:gd name="T97" fmla="*/ 314 h 327"/>
              <a:gd name="T98" fmla="*/ 128 w 241"/>
              <a:gd name="T99" fmla="*/ 314 h 327"/>
              <a:gd name="T100" fmla="*/ 129 w 241"/>
              <a:gd name="T101" fmla="*/ 56 h 327"/>
              <a:gd name="T102" fmla="*/ 129 w 241"/>
              <a:gd name="T103" fmla="*/ 55 h 327"/>
              <a:gd name="T104" fmla="*/ 134 w 241"/>
              <a:gd name="T105" fmla="*/ 38 h 327"/>
              <a:gd name="T106" fmla="*/ 151 w 241"/>
              <a:gd name="T107" fmla="*/ 32 h 327"/>
              <a:gd name="T108" fmla="*/ 159 w 241"/>
              <a:gd name="T109" fmla="*/ 32 h 327"/>
              <a:gd name="T110" fmla="*/ 159 w 241"/>
              <a:gd name="T111" fmla="*/ 45 h 327"/>
              <a:gd name="T112" fmla="*/ 241 w 241"/>
              <a:gd name="T113" fmla="*/ 45 h 327"/>
              <a:gd name="T114" fmla="*/ 241 w 241"/>
              <a:gd name="T115" fmla="*/ 29 h 327"/>
              <a:gd name="T116" fmla="*/ 234 w 241"/>
              <a:gd name="T117" fmla="*/ 8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41" h="327">
                <a:moveTo>
                  <a:pt x="229" y="29"/>
                </a:moveTo>
                <a:cubicBezTo>
                  <a:pt x="229" y="32"/>
                  <a:pt x="229" y="32"/>
                  <a:pt x="229" y="32"/>
                </a:cubicBezTo>
                <a:cubicBezTo>
                  <a:pt x="172" y="32"/>
                  <a:pt x="172" y="32"/>
                  <a:pt x="172" y="32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72" y="29"/>
                  <a:pt x="172" y="29"/>
                  <a:pt x="172" y="29"/>
                </a:cubicBezTo>
                <a:cubicBezTo>
                  <a:pt x="172" y="29"/>
                  <a:pt x="172" y="21"/>
                  <a:pt x="176" y="17"/>
                </a:cubicBezTo>
                <a:cubicBezTo>
                  <a:pt x="178" y="14"/>
                  <a:pt x="181" y="13"/>
                  <a:pt x="187" y="13"/>
                </a:cubicBezTo>
                <a:cubicBezTo>
                  <a:pt x="213" y="13"/>
                  <a:pt x="213" y="13"/>
                  <a:pt x="213" y="13"/>
                </a:cubicBezTo>
                <a:cubicBezTo>
                  <a:pt x="218" y="13"/>
                  <a:pt x="222" y="14"/>
                  <a:pt x="225" y="17"/>
                </a:cubicBezTo>
                <a:cubicBezTo>
                  <a:pt x="229" y="22"/>
                  <a:pt x="229" y="29"/>
                  <a:pt x="229" y="29"/>
                </a:cubicBezTo>
                <a:close/>
                <a:moveTo>
                  <a:pt x="70" y="29"/>
                </a:moveTo>
                <a:cubicBezTo>
                  <a:pt x="70" y="32"/>
                  <a:pt x="70" y="32"/>
                  <a:pt x="70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29"/>
                  <a:pt x="13" y="29"/>
                  <a:pt x="13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1"/>
                  <a:pt x="16" y="16"/>
                </a:cubicBezTo>
                <a:cubicBezTo>
                  <a:pt x="19" y="14"/>
                  <a:pt x="22" y="13"/>
                  <a:pt x="27" y="13"/>
                </a:cubicBezTo>
                <a:cubicBezTo>
                  <a:pt x="54" y="13"/>
                  <a:pt x="54" y="13"/>
                  <a:pt x="54" y="13"/>
                </a:cubicBezTo>
                <a:cubicBezTo>
                  <a:pt x="59" y="13"/>
                  <a:pt x="63" y="14"/>
                  <a:pt x="66" y="17"/>
                </a:cubicBezTo>
                <a:cubicBezTo>
                  <a:pt x="70" y="22"/>
                  <a:pt x="70" y="29"/>
                  <a:pt x="70" y="29"/>
                </a:cubicBezTo>
                <a:close/>
                <a:moveTo>
                  <a:pt x="234" y="8"/>
                </a:moveTo>
                <a:cubicBezTo>
                  <a:pt x="229" y="3"/>
                  <a:pt x="222" y="0"/>
                  <a:pt x="213" y="0"/>
                </a:cubicBezTo>
                <a:cubicBezTo>
                  <a:pt x="187" y="0"/>
                  <a:pt x="187" y="0"/>
                  <a:pt x="187" y="0"/>
                </a:cubicBezTo>
                <a:cubicBezTo>
                  <a:pt x="178" y="0"/>
                  <a:pt x="171" y="2"/>
                  <a:pt x="166" y="8"/>
                </a:cubicBezTo>
                <a:cubicBezTo>
                  <a:pt x="163" y="11"/>
                  <a:pt x="161" y="15"/>
                  <a:pt x="160" y="19"/>
                </a:cubicBezTo>
                <a:cubicBezTo>
                  <a:pt x="151" y="19"/>
                  <a:pt x="151" y="19"/>
                  <a:pt x="151" y="19"/>
                </a:cubicBezTo>
                <a:cubicBezTo>
                  <a:pt x="140" y="19"/>
                  <a:pt x="131" y="22"/>
                  <a:pt x="125" y="29"/>
                </a:cubicBezTo>
                <a:cubicBezTo>
                  <a:pt x="124" y="30"/>
                  <a:pt x="123" y="32"/>
                  <a:pt x="122" y="33"/>
                </a:cubicBezTo>
                <a:cubicBezTo>
                  <a:pt x="121" y="32"/>
                  <a:pt x="121" y="30"/>
                  <a:pt x="120" y="29"/>
                </a:cubicBezTo>
                <a:cubicBezTo>
                  <a:pt x="113" y="22"/>
                  <a:pt x="105" y="19"/>
                  <a:pt x="93" y="19"/>
                </a:cubicBezTo>
                <a:cubicBezTo>
                  <a:pt x="81" y="19"/>
                  <a:pt x="81" y="19"/>
                  <a:pt x="81" y="19"/>
                </a:cubicBezTo>
                <a:cubicBezTo>
                  <a:pt x="80" y="15"/>
                  <a:pt x="78" y="11"/>
                  <a:pt x="75" y="8"/>
                </a:cubicBezTo>
                <a:cubicBezTo>
                  <a:pt x="70" y="3"/>
                  <a:pt x="63" y="0"/>
                  <a:pt x="54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9" y="0"/>
                  <a:pt x="12" y="2"/>
                  <a:pt x="7" y="8"/>
                </a:cubicBezTo>
                <a:cubicBezTo>
                  <a:pt x="0" y="16"/>
                  <a:pt x="0" y="27"/>
                  <a:pt x="0" y="29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2"/>
                  <a:pt x="82" y="32"/>
                  <a:pt x="82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101" y="32"/>
                  <a:pt x="106" y="34"/>
                  <a:pt x="110" y="38"/>
                </a:cubicBezTo>
                <a:cubicBezTo>
                  <a:pt x="117" y="45"/>
                  <a:pt x="116" y="55"/>
                  <a:pt x="116" y="55"/>
                </a:cubicBezTo>
                <a:cubicBezTo>
                  <a:pt x="116" y="69"/>
                  <a:pt x="116" y="69"/>
                  <a:pt x="116" y="69"/>
                </a:cubicBezTo>
                <a:cubicBezTo>
                  <a:pt x="116" y="69"/>
                  <a:pt x="116" y="69"/>
                  <a:pt x="116" y="69"/>
                </a:cubicBezTo>
                <a:cubicBezTo>
                  <a:pt x="116" y="314"/>
                  <a:pt x="116" y="314"/>
                  <a:pt x="116" y="314"/>
                </a:cubicBezTo>
                <a:cubicBezTo>
                  <a:pt x="90" y="314"/>
                  <a:pt x="90" y="314"/>
                  <a:pt x="90" y="314"/>
                </a:cubicBezTo>
                <a:cubicBezTo>
                  <a:pt x="90" y="327"/>
                  <a:pt x="90" y="327"/>
                  <a:pt x="90" y="327"/>
                </a:cubicBezTo>
                <a:cubicBezTo>
                  <a:pt x="153" y="327"/>
                  <a:pt x="153" y="327"/>
                  <a:pt x="153" y="327"/>
                </a:cubicBezTo>
                <a:cubicBezTo>
                  <a:pt x="153" y="314"/>
                  <a:pt x="153" y="314"/>
                  <a:pt x="153" y="314"/>
                </a:cubicBezTo>
                <a:cubicBezTo>
                  <a:pt x="128" y="314"/>
                  <a:pt x="128" y="314"/>
                  <a:pt x="128" y="314"/>
                </a:cubicBezTo>
                <a:cubicBezTo>
                  <a:pt x="129" y="56"/>
                  <a:pt x="129" y="56"/>
                  <a:pt x="129" y="56"/>
                </a:cubicBezTo>
                <a:cubicBezTo>
                  <a:pt x="129" y="55"/>
                  <a:pt x="129" y="55"/>
                  <a:pt x="129" y="55"/>
                </a:cubicBezTo>
                <a:cubicBezTo>
                  <a:pt x="129" y="55"/>
                  <a:pt x="128" y="45"/>
                  <a:pt x="134" y="38"/>
                </a:cubicBezTo>
                <a:cubicBezTo>
                  <a:pt x="138" y="34"/>
                  <a:pt x="144" y="32"/>
                  <a:pt x="151" y="32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241" y="45"/>
                  <a:pt x="241" y="45"/>
                  <a:pt x="241" y="45"/>
                </a:cubicBezTo>
                <a:cubicBezTo>
                  <a:pt x="241" y="29"/>
                  <a:pt x="241" y="29"/>
                  <a:pt x="241" y="29"/>
                </a:cubicBezTo>
                <a:cubicBezTo>
                  <a:pt x="241" y="27"/>
                  <a:pt x="241" y="16"/>
                  <a:pt x="234" y="8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0" name="Freeform 229"/>
          <p:cNvSpPr>
            <a:spLocks noEditPoints="1"/>
          </p:cNvSpPr>
          <p:nvPr/>
        </p:nvSpPr>
        <p:spPr bwMode="auto">
          <a:xfrm>
            <a:off x="591304" y="2455626"/>
            <a:ext cx="757238" cy="657225"/>
          </a:xfrm>
          <a:custGeom>
            <a:avLst/>
            <a:gdLst>
              <a:gd name="T0" fmla="*/ 256 w 351"/>
              <a:gd name="T1" fmla="*/ 245 h 305"/>
              <a:gd name="T2" fmla="*/ 221 w 351"/>
              <a:gd name="T3" fmla="*/ 292 h 305"/>
              <a:gd name="T4" fmla="*/ 94 w 351"/>
              <a:gd name="T5" fmla="*/ 245 h 305"/>
              <a:gd name="T6" fmla="*/ 256 w 351"/>
              <a:gd name="T7" fmla="*/ 65 h 305"/>
              <a:gd name="T8" fmla="*/ 94 w 351"/>
              <a:gd name="T9" fmla="*/ 233 h 305"/>
              <a:gd name="T10" fmla="*/ 94 w 351"/>
              <a:gd name="T11" fmla="*/ 15 h 305"/>
              <a:gd name="T12" fmla="*/ 256 w 351"/>
              <a:gd name="T13" fmla="*/ 53 h 305"/>
              <a:gd name="T14" fmla="*/ 94 w 351"/>
              <a:gd name="T15" fmla="*/ 15 h 305"/>
              <a:gd name="T16" fmla="*/ 94 w 351"/>
              <a:gd name="T17" fmla="*/ 305 h 305"/>
              <a:gd name="T18" fmla="*/ 95 w 351"/>
              <a:gd name="T19" fmla="*/ 305 h 305"/>
              <a:gd name="T20" fmla="*/ 270 w 351"/>
              <a:gd name="T21" fmla="*/ 257 h 305"/>
              <a:gd name="T22" fmla="*/ 270 w 351"/>
              <a:gd name="T23" fmla="*/ 255 h 305"/>
              <a:gd name="T24" fmla="*/ 270 w 351"/>
              <a:gd name="T25" fmla="*/ 255 h 305"/>
              <a:gd name="T26" fmla="*/ 270 w 351"/>
              <a:gd name="T27" fmla="*/ 15 h 305"/>
              <a:gd name="T28" fmla="*/ 80 w 351"/>
              <a:gd name="T29" fmla="*/ 0 h 305"/>
              <a:gd name="T30" fmla="*/ 21 w 351"/>
              <a:gd name="T31" fmla="*/ 153 h 305"/>
              <a:gd name="T32" fmla="*/ 36 w 351"/>
              <a:gd name="T33" fmla="*/ 92 h 305"/>
              <a:gd name="T34" fmla="*/ 26 w 351"/>
              <a:gd name="T35" fmla="*/ 93 h 305"/>
              <a:gd name="T36" fmla="*/ 38 w 351"/>
              <a:gd name="T37" fmla="*/ 213 h 305"/>
              <a:gd name="T38" fmla="*/ 39 w 351"/>
              <a:gd name="T39" fmla="*/ 203 h 305"/>
              <a:gd name="T40" fmla="*/ 59 w 351"/>
              <a:gd name="T41" fmla="*/ 113 h 305"/>
              <a:gd name="T42" fmla="*/ 58 w 351"/>
              <a:gd name="T43" fmla="*/ 103 h 305"/>
              <a:gd name="T44" fmla="*/ 48 w 351"/>
              <a:gd name="T45" fmla="*/ 105 h 305"/>
              <a:gd name="T46" fmla="*/ 59 w 351"/>
              <a:gd name="T47" fmla="*/ 201 h 305"/>
              <a:gd name="T48" fmla="*/ 61 w 351"/>
              <a:gd name="T49" fmla="*/ 192 h 305"/>
              <a:gd name="T50" fmla="*/ 323 w 351"/>
              <a:gd name="T51" fmla="*/ 93 h 305"/>
              <a:gd name="T52" fmla="*/ 313 w 351"/>
              <a:gd name="T53" fmla="*/ 92 h 305"/>
              <a:gd name="T54" fmla="*/ 312 w 351"/>
              <a:gd name="T55" fmla="*/ 102 h 305"/>
              <a:gd name="T56" fmla="*/ 313 w 351"/>
              <a:gd name="T57" fmla="*/ 203 h 305"/>
              <a:gd name="T58" fmla="*/ 324 w 351"/>
              <a:gd name="T59" fmla="*/ 212 h 305"/>
              <a:gd name="T60" fmla="*/ 301 w 351"/>
              <a:gd name="T61" fmla="*/ 105 h 305"/>
              <a:gd name="T62" fmla="*/ 291 w 351"/>
              <a:gd name="T63" fmla="*/ 104 h 305"/>
              <a:gd name="T64" fmla="*/ 290 w 351"/>
              <a:gd name="T65" fmla="*/ 114 h 305"/>
              <a:gd name="T66" fmla="*/ 290 w 351"/>
              <a:gd name="T67" fmla="*/ 198 h 305"/>
              <a:gd name="T68" fmla="*/ 303 w 351"/>
              <a:gd name="T69" fmla="*/ 200 h 305"/>
              <a:gd name="T70" fmla="*/ 192 w 351"/>
              <a:gd name="T71" fmla="*/ 27 h 305"/>
              <a:gd name="T72" fmla="*/ 152 w 351"/>
              <a:gd name="T73" fmla="*/ 33 h 305"/>
              <a:gd name="T74" fmla="*/ 192 w 351"/>
              <a:gd name="T75" fmla="*/ 39 h 305"/>
              <a:gd name="T76" fmla="*/ 192 w 351"/>
              <a:gd name="T77" fmla="*/ 27 h 305"/>
              <a:gd name="T78" fmla="*/ 112 w 351"/>
              <a:gd name="T79" fmla="*/ 261 h 305"/>
              <a:gd name="T80" fmla="*/ 112 w 351"/>
              <a:gd name="T81" fmla="*/ 273 h 305"/>
              <a:gd name="T82" fmla="*/ 143 w 351"/>
              <a:gd name="T83" fmla="*/ 268 h 305"/>
              <a:gd name="T84" fmla="*/ 244 w 351"/>
              <a:gd name="T85" fmla="*/ 268 h 305"/>
              <a:gd name="T86" fmla="*/ 214 w 351"/>
              <a:gd name="T87" fmla="*/ 261 h 305"/>
              <a:gd name="T88" fmla="*/ 214 w 351"/>
              <a:gd name="T89" fmla="*/ 273 h 305"/>
              <a:gd name="T90" fmla="*/ 244 w 351"/>
              <a:gd name="T91" fmla="*/ 268 h 305"/>
              <a:gd name="T92" fmla="*/ 165 w 351"/>
              <a:gd name="T93" fmla="*/ 268 h 305"/>
              <a:gd name="T94" fmla="*/ 186 w 351"/>
              <a:gd name="T95" fmla="*/ 268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1" h="305">
                <a:moveTo>
                  <a:pt x="94" y="245"/>
                </a:moveTo>
                <a:cubicBezTo>
                  <a:pt x="256" y="245"/>
                  <a:pt x="256" y="245"/>
                  <a:pt x="256" y="245"/>
                </a:cubicBezTo>
                <a:cubicBezTo>
                  <a:pt x="256" y="258"/>
                  <a:pt x="256" y="258"/>
                  <a:pt x="256" y="258"/>
                </a:cubicBezTo>
                <a:cubicBezTo>
                  <a:pt x="254" y="280"/>
                  <a:pt x="237" y="292"/>
                  <a:pt x="221" y="292"/>
                </a:cubicBezTo>
                <a:cubicBezTo>
                  <a:pt x="94" y="292"/>
                  <a:pt x="94" y="292"/>
                  <a:pt x="94" y="292"/>
                </a:cubicBezTo>
                <a:lnTo>
                  <a:pt x="94" y="245"/>
                </a:lnTo>
                <a:close/>
                <a:moveTo>
                  <a:pt x="94" y="65"/>
                </a:moveTo>
                <a:cubicBezTo>
                  <a:pt x="256" y="65"/>
                  <a:pt x="256" y="65"/>
                  <a:pt x="256" y="65"/>
                </a:cubicBezTo>
                <a:cubicBezTo>
                  <a:pt x="256" y="233"/>
                  <a:pt x="256" y="233"/>
                  <a:pt x="256" y="233"/>
                </a:cubicBezTo>
                <a:cubicBezTo>
                  <a:pt x="94" y="233"/>
                  <a:pt x="94" y="233"/>
                  <a:pt x="94" y="233"/>
                </a:cubicBezTo>
                <a:lnTo>
                  <a:pt x="94" y="65"/>
                </a:lnTo>
                <a:close/>
                <a:moveTo>
                  <a:pt x="94" y="15"/>
                </a:moveTo>
                <a:cubicBezTo>
                  <a:pt x="256" y="15"/>
                  <a:pt x="256" y="15"/>
                  <a:pt x="256" y="15"/>
                </a:cubicBezTo>
                <a:cubicBezTo>
                  <a:pt x="256" y="53"/>
                  <a:pt x="256" y="53"/>
                  <a:pt x="256" y="53"/>
                </a:cubicBezTo>
                <a:cubicBezTo>
                  <a:pt x="94" y="53"/>
                  <a:pt x="94" y="53"/>
                  <a:pt x="94" y="53"/>
                </a:cubicBezTo>
                <a:lnTo>
                  <a:pt x="94" y="15"/>
                </a:lnTo>
                <a:close/>
                <a:moveTo>
                  <a:pt x="80" y="305"/>
                </a:moveTo>
                <a:cubicBezTo>
                  <a:pt x="94" y="305"/>
                  <a:pt x="94" y="305"/>
                  <a:pt x="94" y="305"/>
                </a:cubicBezTo>
                <a:cubicBezTo>
                  <a:pt x="94" y="305"/>
                  <a:pt x="94" y="305"/>
                  <a:pt x="94" y="305"/>
                </a:cubicBezTo>
                <a:cubicBezTo>
                  <a:pt x="95" y="305"/>
                  <a:pt x="95" y="305"/>
                  <a:pt x="95" y="305"/>
                </a:cubicBezTo>
                <a:cubicBezTo>
                  <a:pt x="221" y="305"/>
                  <a:pt x="221" y="305"/>
                  <a:pt x="221" y="305"/>
                </a:cubicBezTo>
                <a:cubicBezTo>
                  <a:pt x="248" y="305"/>
                  <a:pt x="270" y="283"/>
                  <a:pt x="270" y="257"/>
                </a:cubicBezTo>
                <a:cubicBezTo>
                  <a:pt x="270" y="256"/>
                  <a:pt x="270" y="256"/>
                  <a:pt x="270" y="256"/>
                </a:cubicBezTo>
                <a:cubicBezTo>
                  <a:pt x="270" y="256"/>
                  <a:pt x="270" y="256"/>
                  <a:pt x="270" y="255"/>
                </a:cubicBezTo>
                <a:cubicBezTo>
                  <a:pt x="270" y="255"/>
                  <a:pt x="270" y="255"/>
                  <a:pt x="270" y="255"/>
                </a:cubicBezTo>
                <a:cubicBezTo>
                  <a:pt x="270" y="255"/>
                  <a:pt x="270" y="255"/>
                  <a:pt x="270" y="255"/>
                </a:cubicBezTo>
                <a:cubicBezTo>
                  <a:pt x="270" y="15"/>
                  <a:pt x="270" y="15"/>
                  <a:pt x="270" y="15"/>
                </a:cubicBezTo>
                <a:cubicBezTo>
                  <a:pt x="270" y="15"/>
                  <a:pt x="270" y="15"/>
                  <a:pt x="270" y="15"/>
                </a:cubicBezTo>
                <a:cubicBezTo>
                  <a:pt x="270" y="0"/>
                  <a:pt x="270" y="0"/>
                  <a:pt x="270" y="0"/>
                </a:cubicBezTo>
                <a:cubicBezTo>
                  <a:pt x="80" y="0"/>
                  <a:pt x="80" y="0"/>
                  <a:pt x="80" y="0"/>
                </a:cubicBezTo>
                <a:lnTo>
                  <a:pt x="80" y="305"/>
                </a:lnTo>
                <a:close/>
                <a:moveTo>
                  <a:pt x="21" y="153"/>
                </a:moveTo>
                <a:cubicBezTo>
                  <a:pt x="21" y="135"/>
                  <a:pt x="26" y="117"/>
                  <a:pt x="38" y="102"/>
                </a:cubicBezTo>
                <a:cubicBezTo>
                  <a:pt x="40" y="99"/>
                  <a:pt x="39" y="94"/>
                  <a:pt x="36" y="92"/>
                </a:cubicBezTo>
                <a:cubicBezTo>
                  <a:pt x="35" y="91"/>
                  <a:pt x="34" y="90"/>
                  <a:pt x="32" y="90"/>
                </a:cubicBezTo>
                <a:cubicBezTo>
                  <a:pt x="29" y="90"/>
                  <a:pt x="28" y="92"/>
                  <a:pt x="26" y="93"/>
                </a:cubicBezTo>
                <a:cubicBezTo>
                  <a:pt x="0" y="129"/>
                  <a:pt x="0" y="177"/>
                  <a:pt x="28" y="212"/>
                </a:cubicBezTo>
                <a:cubicBezTo>
                  <a:pt x="30" y="215"/>
                  <a:pt x="35" y="216"/>
                  <a:pt x="38" y="213"/>
                </a:cubicBezTo>
                <a:cubicBezTo>
                  <a:pt x="39" y="212"/>
                  <a:pt x="40" y="210"/>
                  <a:pt x="41" y="209"/>
                </a:cubicBezTo>
                <a:cubicBezTo>
                  <a:pt x="41" y="207"/>
                  <a:pt x="40" y="205"/>
                  <a:pt x="39" y="203"/>
                </a:cubicBezTo>
                <a:cubicBezTo>
                  <a:pt x="28" y="189"/>
                  <a:pt x="21" y="171"/>
                  <a:pt x="21" y="153"/>
                </a:cubicBezTo>
                <a:close/>
                <a:moveTo>
                  <a:pt x="59" y="113"/>
                </a:moveTo>
                <a:cubicBezTo>
                  <a:pt x="61" y="112"/>
                  <a:pt x="61" y="110"/>
                  <a:pt x="61" y="108"/>
                </a:cubicBezTo>
                <a:cubicBezTo>
                  <a:pt x="60" y="106"/>
                  <a:pt x="59" y="105"/>
                  <a:pt x="58" y="103"/>
                </a:cubicBezTo>
                <a:cubicBezTo>
                  <a:pt x="57" y="102"/>
                  <a:pt x="55" y="102"/>
                  <a:pt x="54" y="102"/>
                </a:cubicBezTo>
                <a:cubicBezTo>
                  <a:pt x="51" y="102"/>
                  <a:pt x="49" y="103"/>
                  <a:pt x="48" y="105"/>
                </a:cubicBezTo>
                <a:cubicBezTo>
                  <a:pt x="27" y="133"/>
                  <a:pt x="28" y="172"/>
                  <a:pt x="49" y="200"/>
                </a:cubicBezTo>
                <a:cubicBezTo>
                  <a:pt x="52" y="203"/>
                  <a:pt x="57" y="203"/>
                  <a:pt x="59" y="201"/>
                </a:cubicBezTo>
                <a:cubicBezTo>
                  <a:pt x="61" y="200"/>
                  <a:pt x="62" y="199"/>
                  <a:pt x="62" y="196"/>
                </a:cubicBezTo>
                <a:cubicBezTo>
                  <a:pt x="62" y="195"/>
                  <a:pt x="62" y="193"/>
                  <a:pt x="61" y="192"/>
                </a:cubicBezTo>
                <a:cubicBezTo>
                  <a:pt x="42" y="168"/>
                  <a:pt x="42" y="137"/>
                  <a:pt x="59" y="113"/>
                </a:cubicBezTo>
                <a:close/>
                <a:moveTo>
                  <a:pt x="323" y="93"/>
                </a:moveTo>
                <a:cubicBezTo>
                  <a:pt x="322" y="92"/>
                  <a:pt x="319" y="90"/>
                  <a:pt x="317" y="90"/>
                </a:cubicBezTo>
                <a:cubicBezTo>
                  <a:pt x="316" y="90"/>
                  <a:pt x="314" y="91"/>
                  <a:pt x="313" y="92"/>
                </a:cubicBezTo>
                <a:cubicBezTo>
                  <a:pt x="311" y="93"/>
                  <a:pt x="310" y="95"/>
                  <a:pt x="310" y="96"/>
                </a:cubicBezTo>
                <a:cubicBezTo>
                  <a:pt x="310" y="99"/>
                  <a:pt x="310" y="100"/>
                  <a:pt x="312" y="102"/>
                </a:cubicBezTo>
                <a:cubicBezTo>
                  <a:pt x="323" y="117"/>
                  <a:pt x="329" y="134"/>
                  <a:pt x="329" y="152"/>
                </a:cubicBezTo>
                <a:cubicBezTo>
                  <a:pt x="329" y="170"/>
                  <a:pt x="324" y="188"/>
                  <a:pt x="313" y="203"/>
                </a:cubicBezTo>
                <a:cubicBezTo>
                  <a:pt x="310" y="207"/>
                  <a:pt x="311" y="211"/>
                  <a:pt x="315" y="213"/>
                </a:cubicBezTo>
                <a:cubicBezTo>
                  <a:pt x="318" y="216"/>
                  <a:pt x="322" y="215"/>
                  <a:pt x="324" y="212"/>
                </a:cubicBezTo>
                <a:cubicBezTo>
                  <a:pt x="351" y="176"/>
                  <a:pt x="350" y="128"/>
                  <a:pt x="323" y="93"/>
                </a:cubicBezTo>
                <a:close/>
                <a:moveTo>
                  <a:pt x="301" y="105"/>
                </a:moveTo>
                <a:cubicBezTo>
                  <a:pt x="300" y="103"/>
                  <a:pt x="297" y="102"/>
                  <a:pt x="295" y="102"/>
                </a:cubicBezTo>
                <a:cubicBezTo>
                  <a:pt x="294" y="102"/>
                  <a:pt x="292" y="103"/>
                  <a:pt x="291" y="104"/>
                </a:cubicBezTo>
                <a:cubicBezTo>
                  <a:pt x="290" y="105"/>
                  <a:pt x="289" y="107"/>
                  <a:pt x="289" y="109"/>
                </a:cubicBezTo>
                <a:cubicBezTo>
                  <a:pt x="288" y="110"/>
                  <a:pt x="289" y="112"/>
                  <a:pt x="290" y="114"/>
                </a:cubicBezTo>
                <a:cubicBezTo>
                  <a:pt x="308" y="137"/>
                  <a:pt x="309" y="168"/>
                  <a:pt x="291" y="192"/>
                </a:cubicBezTo>
                <a:cubicBezTo>
                  <a:pt x="290" y="193"/>
                  <a:pt x="290" y="195"/>
                  <a:pt x="290" y="198"/>
                </a:cubicBezTo>
                <a:cubicBezTo>
                  <a:pt x="290" y="199"/>
                  <a:pt x="291" y="201"/>
                  <a:pt x="293" y="202"/>
                </a:cubicBezTo>
                <a:cubicBezTo>
                  <a:pt x="296" y="204"/>
                  <a:pt x="300" y="203"/>
                  <a:pt x="303" y="200"/>
                </a:cubicBezTo>
                <a:cubicBezTo>
                  <a:pt x="323" y="172"/>
                  <a:pt x="323" y="133"/>
                  <a:pt x="301" y="105"/>
                </a:cubicBezTo>
                <a:close/>
                <a:moveTo>
                  <a:pt x="192" y="27"/>
                </a:moveTo>
                <a:cubicBezTo>
                  <a:pt x="158" y="27"/>
                  <a:pt x="158" y="27"/>
                  <a:pt x="158" y="27"/>
                </a:cubicBezTo>
                <a:cubicBezTo>
                  <a:pt x="155" y="27"/>
                  <a:pt x="152" y="30"/>
                  <a:pt x="152" y="33"/>
                </a:cubicBezTo>
                <a:cubicBezTo>
                  <a:pt x="152" y="36"/>
                  <a:pt x="155" y="39"/>
                  <a:pt x="158" y="39"/>
                </a:cubicBezTo>
                <a:cubicBezTo>
                  <a:pt x="192" y="39"/>
                  <a:pt x="192" y="39"/>
                  <a:pt x="192" y="39"/>
                </a:cubicBezTo>
                <a:cubicBezTo>
                  <a:pt x="196" y="39"/>
                  <a:pt x="198" y="36"/>
                  <a:pt x="198" y="33"/>
                </a:cubicBezTo>
                <a:cubicBezTo>
                  <a:pt x="198" y="30"/>
                  <a:pt x="196" y="27"/>
                  <a:pt x="192" y="27"/>
                </a:cubicBezTo>
                <a:close/>
                <a:moveTo>
                  <a:pt x="137" y="261"/>
                </a:moveTo>
                <a:cubicBezTo>
                  <a:pt x="112" y="261"/>
                  <a:pt x="112" y="261"/>
                  <a:pt x="112" y="261"/>
                </a:cubicBezTo>
                <a:cubicBezTo>
                  <a:pt x="109" y="261"/>
                  <a:pt x="106" y="264"/>
                  <a:pt x="106" y="268"/>
                </a:cubicBezTo>
                <a:cubicBezTo>
                  <a:pt x="106" y="270"/>
                  <a:pt x="109" y="273"/>
                  <a:pt x="112" y="273"/>
                </a:cubicBezTo>
                <a:cubicBezTo>
                  <a:pt x="137" y="273"/>
                  <a:pt x="137" y="273"/>
                  <a:pt x="137" y="273"/>
                </a:cubicBezTo>
                <a:cubicBezTo>
                  <a:pt x="140" y="273"/>
                  <a:pt x="143" y="270"/>
                  <a:pt x="143" y="268"/>
                </a:cubicBezTo>
                <a:cubicBezTo>
                  <a:pt x="143" y="264"/>
                  <a:pt x="140" y="261"/>
                  <a:pt x="137" y="261"/>
                </a:cubicBezTo>
                <a:close/>
                <a:moveTo>
                  <a:pt x="244" y="268"/>
                </a:moveTo>
                <a:cubicBezTo>
                  <a:pt x="244" y="264"/>
                  <a:pt x="241" y="261"/>
                  <a:pt x="238" y="261"/>
                </a:cubicBezTo>
                <a:cubicBezTo>
                  <a:pt x="214" y="261"/>
                  <a:pt x="214" y="261"/>
                  <a:pt x="214" y="261"/>
                </a:cubicBezTo>
                <a:cubicBezTo>
                  <a:pt x="210" y="261"/>
                  <a:pt x="208" y="264"/>
                  <a:pt x="208" y="268"/>
                </a:cubicBezTo>
                <a:cubicBezTo>
                  <a:pt x="208" y="270"/>
                  <a:pt x="210" y="273"/>
                  <a:pt x="214" y="273"/>
                </a:cubicBezTo>
                <a:cubicBezTo>
                  <a:pt x="238" y="273"/>
                  <a:pt x="238" y="273"/>
                  <a:pt x="238" y="273"/>
                </a:cubicBezTo>
                <a:cubicBezTo>
                  <a:pt x="241" y="273"/>
                  <a:pt x="244" y="270"/>
                  <a:pt x="244" y="268"/>
                </a:cubicBezTo>
                <a:close/>
                <a:moveTo>
                  <a:pt x="175" y="256"/>
                </a:moveTo>
                <a:cubicBezTo>
                  <a:pt x="169" y="256"/>
                  <a:pt x="165" y="262"/>
                  <a:pt x="165" y="268"/>
                </a:cubicBezTo>
                <a:cubicBezTo>
                  <a:pt x="165" y="273"/>
                  <a:pt x="169" y="278"/>
                  <a:pt x="175" y="278"/>
                </a:cubicBezTo>
                <a:cubicBezTo>
                  <a:pt x="181" y="278"/>
                  <a:pt x="186" y="273"/>
                  <a:pt x="186" y="268"/>
                </a:cubicBezTo>
                <a:cubicBezTo>
                  <a:pt x="186" y="262"/>
                  <a:pt x="181" y="256"/>
                  <a:pt x="175" y="256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1" name="Freeform 230"/>
          <p:cNvSpPr>
            <a:spLocks noEditPoints="1"/>
          </p:cNvSpPr>
          <p:nvPr/>
        </p:nvSpPr>
        <p:spPr bwMode="auto">
          <a:xfrm>
            <a:off x="2289929" y="2468326"/>
            <a:ext cx="396875" cy="644525"/>
          </a:xfrm>
          <a:custGeom>
            <a:avLst/>
            <a:gdLst>
              <a:gd name="T0" fmla="*/ 91 w 184"/>
              <a:gd name="T1" fmla="*/ 280 h 299"/>
              <a:gd name="T2" fmla="*/ 101 w 184"/>
              <a:gd name="T3" fmla="*/ 270 h 299"/>
              <a:gd name="T4" fmla="*/ 91 w 184"/>
              <a:gd name="T5" fmla="*/ 259 h 299"/>
              <a:gd name="T6" fmla="*/ 81 w 184"/>
              <a:gd name="T7" fmla="*/ 270 h 299"/>
              <a:gd name="T8" fmla="*/ 91 w 184"/>
              <a:gd name="T9" fmla="*/ 280 h 299"/>
              <a:gd name="T10" fmla="*/ 129 w 184"/>
              <a:gd name="T11" fmla="*/ 275 h 299"/>
              <a:gd name="T12" fmla="*/ 149 w 184"/>
              <a:gd name="T13" fmla="*/ 275 h 299"/>
              <a:gd name="T14" fmla="*/ 156 w 184"/>
              <a:gd name="T15" fmla="*/ 268 h 299"/>
              <a:gd name="T16" fmla="*/ 149 w 184"/>
              <a:gd name="T17" fmla="*/ 262 h 299"/>
              <a:gd name="T18" fmla="*/ 129 w 184"/>
              <a:gd name="T19" fmla="*/ 262 h 299"/>
              <a:gd name="T20" fmla="*/ 123 w 184"/>
              <a:gd name="T21" fmla="*/ 268 h 299"/>
              <a:gd name="T22" fmla="*/ 129 w 184"/>
              <a:gd name="T23" fmla="*/ 275 h 299"/>
              <a:gd name="T24" fmla="*/ 33 w 184"/>
              <a:gd name="T25" fmla="*/ 275 h 299"/>
              <a:gd name="T26" fmla="*/ 53 w 184"/>
              <a:gd name="T27" fmla="*/ 275 h 299"/>
              <a:gd name="T28" fmla="*/ 59 w 184"/>
              <a:gd name="T29" fmla="*/ 268 h 299"/>
              <a:gd name="T30" fmla="*/ 53 w 184"/>
              <a:gd name="T31" fmla="*/ 262 h 299"/>
              <a:gd name="T32" fmla="*/ 33 w 184"/>
              <a:gd name="T33" fmla="*/ 262 h 299"/>
              <a:gd name="T34" fmla="*/ 26 w 184"/>
              <a:gd name="T35" fmla="*/ 268 h 299"/>
              <a:gd name="T36" fmla="*/ 33 w 184"/>
              <a:gd name="T37" fmla="*/ 275 h 299"/>
              <a:gd name="T38" fmla="*/ 71 w 184"/>
              <a:gd name="T39" fmla="*/ 32 h 299"/>
              <a:gd name="T40" fmla="*/ 111 w 184"/>
              <a:gd name="T41" fmla="*/ 32 h 299"/>
              <a:gd name="T42" fmla="*/ 118 w 184"/>
              <a:gd name="T43" fmla="*/ 26 h 299"/>
              <a:gd name="T44" fmla="*/ 111 w 184"/>
              <a:gd name="T45" fmla="*/ 19 h 299"/>
              <a:gd name="T46" fmla="*/ 71 w 184"/>
              <a:gd name="T47" fmla="*/ 19 h 299"/>
              <a:gd name="T48" fmla="*/ 65 w 184"/>
              <a:gd name="T49" fmla="*/ 26 h 299"/>
              <a:gd name="T50" fmla="*/ 71 w 184"/>
              <a:gd name="T51" fmla="*/ 32 h 299"/>
              <a:gd name="T52" fmla="*/ 171 w 184"/>
              <a:gd name="T53" fmla="*/ 43 h 299"/>
              <a:gd name="T54" fmla="*/ 12 w 184"/>
              <a:gd name="T55" fmla="*/ 43 h 299"/>
              <a:gd name="T56" fmla="*/ 12 w 184"/>
              <a:gd name="T57" fmla="*/ 13 h 299"/>
              <a:gd name="T58" fmla="*/ 171 w 184"/>
              <a:gd name="T59" fmla="*/ 13 h 299"/>
              <a:gd name="T60" fmla="*/ 171 w 184"/>
              <a:gd name="T61" fmla="*/ 43 h 299"/>
              <a:gd name="T62" fmla="*/ 171 w 184"/>
              <a:gd name="T63" fmla="*/ 239 h 299"/>
              <a:gd name="T64" fmla="*/ 12 w 184"/>
              <a:gd name="T65" fmla="*/ 239 h 299"/>
              <a:gd name="T66" fmla="*/ 12 w 184"/>
              <a:gd name="T67" fmla="*/ 56 h 299"/>
              <a:gd name="T68" fmla="*/ 171 w 184"/>
              <a:gd name="T69" fmla="*/ 56 h 299"/>
              <a:gd name="T70" fmla="*/ 171 w 184"/>
              <a:gd name="T71" fmla="*/ 239 h 299"/>
              <a:gd name="T72" fmla="*/ 171 w 184"/>
              <a:gd name="T73" fmla="*/ 265 h 299"/>
              <a:gd name="T74" fmla="*/ 151 w 184"/>
              <a:gd name="T75" fmla="*/ 286 h 299"/>
              <a:gd name="T76" fmla="*/ 12 w 184"/>
              <a:gd name="T77" fmla="*/ 286 h 299"/>
              <a:gd name="T78" fmla="*/ 12 w 184"/>
              <a:gd name="T79" fmla="*/ 252 h 299"/>
              <a:gd name="T80" fmla="*/ 171 w 184"/>
              <a:gd name="T81" fmla="*/ 252 h 299"/>
              <a:gd name="T82" fmla="*/ 171 w 184"/>
              <a:gd name="T83" fmla="*/ 265 h 299"/>
              <a:gd name="T84" fmla="*/ 0 w 184"/>
              <a:gd name="T85" fmla="*/ 0 h 299"/>
              <a:gd name="T86" fmla="*/ 0 w 184"/>
              <a:gd name="T87" fmla="*/ 299 h 299"/>
              <a:gd name="T88" fmla="*/ 151 w 184"/>
              <a:gd name="T89" fmla="*/ 299 h 299"/>
              <a:gd name="T90" fmla="*/ 184 w 184"/>
              <a:gd name="T91" fmla="*/ 265 h 299"/>
              <a:gd name="T92" fmla="*/ 184 w 184"/>
              <a:gd name="T93" fmla="*/ 0 h 299"/>
              <a:gd name="T94" fmla="*/ 0 w 184"/>
              <a:gd name="T95" fmla="*/ 0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84" h="299">
                <a:moveTo>
                  <a:pt x="91" y="280"/>
                </a:moveTo>
                <a:cubicBezTo>
                  <a:pt x="97" y="280"/>
                  <a:pt x="101" y="275"/>
                  <a:pt x="101" y="270"/>
                </a:cubicBezTo>
                <a:cubicBezTo>
                  <a:pt x="101" y="264"/>
                  <a:pt x="97" y="259"/>
                  <a:pt x="91" y="259"/>
                </a:cubicBezTo>
                <a:cubicBezTo>
                  <a:pt x="86" y="259"/>
                  <a:pt x="81" y="264"/>
                  <a:pt x="81" y="270"/>
                </a:cubicBezTo>
                <a:cubicBezTo>
                  <a:pt x="81" y="275"/>
                  <a:pt x="86" y="280"/>
                  <a:pt x="91" y="280"/>
                </a:cubicBezTo>
                <a:close/>
                <a:moveTo>
                  <a:pt x="129" y="275"/>
                </a:moveTo>
                <a:cubicBezTo>
                  <a:pt x="149" y="275"/>
                  <a:pt x="149" y="275"/>
                  <a:pt x="149" y="275"/>
                </a:cubicBezTo>
                <a:cubicBezTo>
                  <a:pt x="153" y="275"/>
                  <a:pt x="156" y="272"/>
                  <a:pt x="156" y="268"/>
                </a:cubicBezTo>
                <a:cubicBezTo>
                  <a:pt x="156" y="265"/>
                  <a:pt x="153" y="262"/>
                  <a:pt x="149" y="262"/>
                </a:cubicBezTo>
                <a:cubicBezTo>
                  <a:pt x="129" y="262"/>
                  <a:pt x="129" y="262"/>
                  <a:pt x="129" y="262"/>
                </a:cubicBezTo>
                <a:cubicBezTo>
                  <a:pt x="126" y="262"/>
                  <a:pt x="123" y="265"/>
                  <a:pt x="123" y="268"/>
                </a:cubicBezTo>
                <a:cubicBezTo>
                  <a:pt x="123" y="272"/>
                  <a:pt x="126" y="275"/>
                  <a:pt x="129" y="275"/>
                </a:cubicBezTo>
                <a:close/>
                <a:moveTo>
                  <a:pt x="33" y="275"/>
                </a:moveTo>
                <a:cubicBezTo>
                  <a:pt x="53" y="275"/>
                  <a:pt x="53" y="275"/>
                  <a:pt x="53" y="275"/>
                </a:cubicBezTo>
                <a:cubicBezTo>
                  <a:pt x="56" y="275"/>
                  <a:pt x="59" y="272"/>
                  <a:pt x="59" y="268"/>
                </a:cubicBezTo>
                <a:cubicBezTo>
                  <a:pt x="59" y="265"/>
                  <a:pt x="56" y="262"/>
                  <a:pt x="53" y="262"/>
                </a:cubicBezTo>
                <a:cubicBezTo>
                  <a:pt x="33" y="262"/>
                  <a:pt x="33" y="262"/>
                  <a:pt x="33" y="262"/>
                </a:cubicBezTo>
                <a:cubicBezTo>
                  <a:pt x="29" y="262"/>
                  <a:pt x="26" y="265"/>
                  <a:pt x="26" y="268"/>
                </a:cubicBezTo>
                <a:cubicBezTo>
                  <a:pt x="26" y="272"/>
                  <a:pt x="29" y="275"/>
                  <a:pt x="33" y="275"/>
                </a:cubicBezTo>
                <a:close/>
                <a:moveTo>
                  <a:pt x="71" y="32"/>
                </a:moveTo>
                <a:cubicBezTo>
                  <a:pt x="111" y="32"/>
                  <a:pt x="111" y="32"/>
                  <a:pt x="111" y="32"/>
                </a:cubicBezTo>
                <a:cubicBezTo>
                  <a:pt x="115" y="32"/>
                  <a:pt x="118" y="29"/>
                  <a:pt x="118" y="26"/>
                </a:cubicBezTo>
                <a:cubicBezTo>
                  <a:pt x="118" y="22"/>
                  <a:pt x="115" y="19"/>
                  <a:pt x="111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68" y="19"/>
                  <a:pt x="65" y="22"/>
                  <a:pt x="65" y="26"/>
                </a:cubicBezTo>
                <a:cubicBezTo>
                  <a:pt x="65" y="29"/>
                  <a:pt x="68" y="32"/>
                  <a:pt x="71" y="32"/>
                </a:cubicBezTo>
                <a:close/>
                <a:moveTo>
                  <a:pt x="171" y="43"/>
                </a:moveTo>
                <a:cubicBezTo>
                  <a:pt x="12" y="43"/>
                  <a:pt x="12" y="43"/>
                  <a:pt x="12" y="43"/>
                </a:cubicBezTo>
                <a:cubicBezTo>
                  <a:pt x="12" y="13"/>
                  <a:pt x="12" y="13"/>
                  <a:pt x="12" y="13"/>
                </a:cubicBezTo>
                <a:cubicBezTo>
                  <a:pt x="171" y="13"/>
                  <a:pt x="171" y="13"/>
                  <a:pt x="171" y="13"/>
                </a:cubicBezTo>
                <a:lnTo>
                  <a:pt x="171" y="43"/>
                </a:lnTo>
                <a:close/>
                <a:moveTo>
                  <a:pt x="171" y="239"/>
                </a:moveTo>
                <a:cubicBezTo>
                  <a:pt x="12" y="239"/>
                  <a:pt x="12" y="239"/>
                  <a:pt x="12" y="239"/>
                </a:cubicBezTo>
                <a:cubicBezTo>
                  <a:pt x="12" y="56"/>
                  <a:pt x="12" y="56"/>
                  <a:pt x="12" y="56"/>
                </a:cubicBezTo>
                <a:cubicBezTo>
                  <a:pt x="171" y="56"/>
                  <a:pt x="171" y="56"/>
                  <a:pt x="171" y="56"/>
                </a:cubicBezTo>
                <a:lnTo>
                  <a:pt x="171" y="239"/>
                </a:lnTo>
                <a:close/>
                <a:moveTo>
                  <a:pt x="171" y="265"/>
                </a:moveTo>
                <a:cubicBezTo>
                  <a:pt x="171" y="277"/>
                  <a:pt x="162" y="286"/>
                  <a:pt x="151" y="286"/>
                </a:cubicBezTo>
                <a:cubicBezTo>
                  <a:pt x="12" y="286"/>
                  <a:pt x="12" y="286"/>
                  <a:pt x="12" y="286"/>
                </a:cubicBezTo>
                <a:cubicBezTo>
                  <a:pt x="12" y="252"/>
                  <a:pt x="12" y="252"/>
                  <a:pt x="12" y="252"/>
                </a:cubicBezTo>
                <a:cubicBezTo>
                  <a:pt x="171" y="252"/>
                  <a:pt x="171" y="252"/>
                  <a:pt x="171" y="252"/>
                </a:cubicBezTo>
                <a:lnTo>
                  <a:pt x="171" y="265"/>
                </a:lnTo>
                <a:close/>
                <a:moveTo>
                  <a:pt x="0" y="0"/>
                </a:moveTo>
                <a:cubicBezTo>
                  <a:pt x="0" y="299"/>
                  <a:pt x="0" y="299"/>
                  <a:pt x="0" y="299"/>
                </a:cubicBezTo>
                <a:cubicBezTo>
                  <a:pt x="151" y="299"/>
                  <a:pt x="151" y="299"/>
                  <a:pt x="151" y="299"/>
                </a:cubicBezTo>
                <a:cubicBezTo>
                  <a:pt x="169" y="299"/>
                  <a:pt x="184" y="284"/>
                  <a:pt x="184" y="265"/>
                </a:cubicBezTo>
                <a:cubicBezTo>
                  <a:pt x="184" y="0"/>
                  <a:pt x="184" y="0"/>
                  <a:pt x="184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2" name="Freeform 231"/>
          <p:cNvSpPr>
            <a:spLocks noEditPoints="1"/>
          </p:cNvSpPr>
          <p:nvPr/>
        </p:nvSpPr>
        <p:spPr bwMode="auto">
          <a:xfrm>
            <a:off x="3628191" y="2455626"/>
            <a:ext cx="742950" cy="669925"/>
          </a:xfrm>
          <a:custGeom>
            <a:avLst/>
            <a:gdLst>
              <a:gd name="T0" fmla="*/ 160 w 345"/>
              <a:gd name="T1" fmla="*/ 133 h 311"/>
              <a:gd name="T2" fmla="*/ 146 w 345"/>
              <a:gd name="T3" fmla="*/ 131 h 311"/>
              <a:gd name="T4" fmla="*/ 141 w 345"/>
              <a:gd name="T5" fmla="*/ 130 h 311"/>
              <a:gd name="T6" fmla="*/ 45 w 345"/>
              <a:gd name="T7" fmla="*/ 259 h 311"/>
              <a:gd name="T8" fmla="*/ 31 w 345"/>
              <a:gd name="T9" fmla="*/ 268 h 311"/>
              <a:gd name="T10" fmla="*/ 22 w 345"/>
              <a:gd name="T11" fmla="*/ 265 h 311"/>
              <a:gd name="T12" fmla="*/ 20 w 345"/>
              <a:gd name="T13" fmla="*/ 241 h 311"/>
              <a:gd name="T14" fmla="*/ 114 w 345"/>
              <a:gd name="T15" fmla="*/ 113 h 311"/>
              <a:gd name="T16" fmla="*/ 112 w 345"/>
              <a:gd name="T17" fmla="*/ 109 h 311"/>
              <a:gd name="T18" fmla="*/ 111 w 345"/>
              <a:gd name="T19" fmla="*/ 37 h 311"/>
              <a:gd name="T20" fmla="*/ 158 w 345"/>
              <a:gd name="T21" fmla="*/ 13 h 311"/>
              <a:gd name="T22" fmla="*/ 123 w 345"/>
              <a:gd name="T23" fmla="*/ 60 h 311"/>
              <a:gd name="T24" fmla="*/ 184 w 345"/>
              <a:gd name="T25" fmla="*/ 104 h 311"/>
              <a:gd name="T26" fmla="*/ 219 w 345"/>
              <a:gd name="T27" fmla="*/ 57 h 311"/>
              <a:gd name="T28" fmla="*/ 210 w 345"/>
              <a:gd name="T29" fmla="*/ 109 h 311"/>
              <a:gd name="T30" fmla="*/ 160 w 345"/>
              <a:gd name="T31" fmla="*/ 133 h 311"/>
              <a:gd name="T32" fmla="*/ 220 w 345"/>
              <a:gd name="T33" fmla="*/ 115 h 311"/>
              <a:gd name="T34" fmla="*/ 227 w 345"/>
              <a:gd name="T35" fmla="*/ 41 h 311"/>
              <a:gd name="T36" fmla="*/ 222 w 345"/>
              <a:gd name="T37" fmla="*/ 32 h 311"/>
              <a:gd name="T38" fmla="*/ 181 w 345"/>
              <a:gd name="T39" fmla="*/ 87 h 311"/>
              <a:gd name="T40" fmla="*/ 141 w 345"/>
              <a:gd name="T41" fmla="*/ 58 h 311"/>
              <a:gd name="T42" fmla="*/ 181 w 345"/>
              <a:gd name="T43" fmla="*/ 3 h 311"/>
              <a:gd name="T44" fmla="*/ 171 w 345"/>
              <a:gd name="T45" fmla="*/ 1 h 311"/>
              <a:gd name="T46" fmla="*/ 160 w 345"/>
              <a:gd name="T47" fmla="*/ 0 h 311"/>
              <a:gd name="T48" fmla="*/ 100 w 345"/>
              <a:gd name="T49" fmla="*/ 30 h 311"/>
              <a:gd name="T50" fmla="*/ 98 w 345"/>
              <a:gd name="T51" fmla="*/ 113 h 311"/>
              <a:gd name="T52" fmla="*/ 10 w 345"/>
              <a:gd name="T53" fmla="*/ 233 h 311"/>
              <a:gd name="T54" fmla="*/ 15 w 345"/>
              <a:gd name="T55" fmla="*/ 275 h 311"/>
              <a:gd name="T56" fmla="*/ 31 w 345"/>
              <a:gd name="T57" fmla="*/ 280 h 311"/>
              <a:gd name="T58" fmla="*/ 56 w 345"/>
              <a:gd name="T59" fmla="*/ 267 h 311"/>
              <a:gd name="T60" fmla="*/ 147 w 345"/>
              <a:gd name="T61" fmla="*/ 144 h 311"/>
              <a:gd name="T62" fmla="*/ 160 w 345"/>
              <a:gd name="T63" fmla="*/ 146 h 311"/>
              <a:gd name="T64" fmla="*/ 160 w 345"/>
              <a:gd name="T65" fmla="*/ 146 h 311"/>
              <a:gd name="T66" fmla="*/ 220 w 345"/>
              <a:gd name="T67" fmla="*/ 115 h 311"/>
              <a:gd name="T68" fmla="*/ 257 w 345"/>
              <a:gd name="T69" fmla="*/ 253 h 311"/>
              <a:gd name="T70" fmla="*/ 242 w 345"/>
              <a:gd name="T71" fmla="*/ 237 h 311"/>
              <a:gd name="T72" fmla="*/ 257 w 345"/>
              <a:gd name="T73" fmla="*/ 221 h 311"/>
              <a:gd name="T74" fmla="*/ 273 w 345"/>
              <a:gd name="T75" fmla="*/ 237 h 311"/>
              <a:gd name="T76" fmla="*/ 257 w 345"/>
              <a:gd name="T77" fmla="*/ 253 h 311"/>
              <a:gd name="T78" fmla="*/ 257 w 345"/>
              <a:gd name="T79" fmla="*/ 208 h 311"/>
              <a:gd name="T80" fmla="*/ 229 w 345"/>
              <a:gd name="T81" fmla="*/ 237 h 311"/>
              <a:gd name="T82" fmla="*/ 257 w 345"/>
              <a:gd name="T83" fmla="*/ 265 h 311"/>
              <a:gd name="T84" fmla="*/ 286 w 345"/>
              <a:gd name="T85" fmla="*/ 237 h 311"/>
              <a:gd name="T86" fmla="*/ 257 w 345"/>
              <a:gd name="T87" fmla="*/ 208 h 311"/>
              <a:gd name="T88" fmla="*/ 293 w 345"/>
              <a:gd name="T89" fmla="*/ 298 h 311"/>
              <a:gd name="T90" fmla="*/ 221 w 345"/>
              <a:gd name="T91" fmla="*/ 298 h 311"/>
              <a:gd name="T92" fmla="*/ 185 w 345"/>
              <a:gd name="T93" fmla="*/ 237 h 311"/>
              <a:gd name="T94" fmla="*/ 221 w 345"/>
              <a:gd name="T95" fmla="*/ 175 h 311"/>
              <a:gd name="T96" fmla="*/ 293 w 345"/>
              <a:gd name="T97" fmla="*/ 175 h 311"/>
              <a:gd name="T98" fmla="*/ 329 w 345"/>
              <a:gd name="T99" fmla="*/ 237 h 311"/>
              <a:gd name="T100" fmla="*/ 293 w 345"/>
              <a:gd name="T101" fmla="*/ 298 h 311"/>
              <a:gd name="T102" fmla="*/ 301 w 345"/>
              <a:gd name="T103" fmla="*/ 162 h 311"/>
              <a:gd name="T104" fmla="*/ 214 w 345"/>
              <a:gd name="T105" fmla="*/ 162 h 311"/>
              <a:gd name="T106" fmla="*/ 170 w 345"/>
              <a:gd name="T107" fmla="*/ 237 h 311"/>
              <a:gd name="T108" fmla="*/ 214 w 345"/>
              <a:gd name="T109" fmla="*/ 311 h 311"/>
              <a:gd name="T110" fmla="*/ 301 w 345"/>
              <a:gd name="T111" fmla="*/ 311 h 311"/>
              <a:gd name="T112" fmla="*/ 345 w 345"/>
              <a:gd name="T113" fmla="*/ 237 h 311"/>
              <a:gd name="T114" fmla="*/ 301 w 345"/>
              <a:gd name="T115" fmla="*/ 162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45" h="311">
                <a:moveTo>
                  <a:pt x="160" y="133"/>
                </a:moveTo>
                <a:cubicBezTo>
                  <a:pt x="156" y="133"/>
                  <a:pt x="150" y="132"/>
                  <a:pt x="146" y="131"/>
                </a:cubicBezTo>
                <a:cubicBezTo>
                  <a:pt x="141" y="130"/>
                  <a:pt x="141" y="130"/>
                  <a:pt x="141" y="130"/>
                </a:cubicBezTo>
                <a:cubicBezTo>
                  <a:pt x="45" y="259"/>
                  <a:pt x="45" y="259"/>
                  <a:pt x="45" y="259"/>
                </a:cubicBezTo>
                <a:cubicBezTo>
                  <a:pt x="42" y="265"/>
                  <a:pt x="37" y="268"/>
                  <a:pt x="31" y="268"/>
                </a:cubicBezTo>
                <a:cubicBezTo>
                  <a:pt x="28" y="268"/>
                  <a:pt x="25" y="266"/>
                  <a:pt x="22" y="265"/>
                </a:cubicBezTo>
                <a:cubicBezTo>
                  <a:pt x="15" y="259"/>
                  <a:pt x="14" y="249"/>
                  <a:pt x="20" y="241"/>
                </a:cubicBezTo>
                <a:cubicBezTo>
                  <a:pt x="114" y="113"/>
                  <a:pt x="114" y="113"/>
                  <a:pt x="114" y="113"/>
                </a:cubicBezTo>
                <a:cubicBezTo>
                  <a:pt x="112" y="109"/>
                  <a:pt x="112" y="109"/>
                  <a:pt x="112" y="109"/>
                </a:cubicBezTo>
                <a:cubicBezTo>
                  <a:pt x="96" y="88"/>
                  <a:pt x="95" y="59"/>
                  <a:pt x="111" y="37"/>
                </a:cubicBezTo>
                <a:cubicBezTo>
                  <a:pt x="122" y="23"/>
                  <a:pt x="139" y="14"/>
                  <a:pt x="158" y="13"/>
                </a:cubicBezTo>
                <a:cubicBezTo>
                  <a:pt x="123" y="60"/>
                  <a:pt x="123" y="60"/>
                  <a:pt x="123" y="60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219" y="57"/>
                  <a:pt x="219" y="57"/>
                  <a:pt x="219" y="57"/>
                </a:cubicBezTo>
                <a:cubicBezTo>
                  <a:pt x="224" y="74"/>
                  <a:pt x="221" y="94"/>
                  <a:pt x="210" y="109"/>
                </a:cubicBezTo>
                <a:cubicBezTo>
                  <a:pt x="199" y="124"/>
                  <a:pt x="180" y="133"/>
                  <a:pt x="160" y="133"/>
                </a:cubicBezTo>
                <a:close/>
                <a:moveTo>
                  <a:pt x="220" y="115"/>
                </a:moveTo>
                <a:cubicBezTo>
                  <a:pt x="237" y="94"/>
                  <a:pt x="239" y="65"/>
                  <a:pt x="227" y="41"/>
                </a:cubicBezTo>
                <a:cubicBezTo>
                  <a:pt x="222" y="32"/>
                  <a:pt x="222" y="32"/>
                  <a:pt x="222" y="32"/>
                </a:cubicBezTo>
                <a:cubicBezTo>
                  <a:pt x="181" y="87"/>
                  <a:pt x="181" y="87"/>
                  <a:pt x="181" y="87"/>
                </a:cubicBezTo>
                <a:cubicBezTo>
                  <a:pt x="141" y="58"/>
                  <a:pt x="141" y="58"/>
                  <a:pt x="141" y="58"/>
                </a:cubicBezTo>
                <a:cubicBezTo>
                  <a:pt x="181" y="3"/>
                  <a:pt x="181" y="3"/>
                  <a:pt x="181" y="3"/>
                </a:cubicBezTo>
                <a:cubicBezTo>
                  <a:pt x="171" y="1"/>
                  <a:pt x="171" y="1"/>
                  <a:pt x="171" y="1"/>
                </a:cubicBezTo>
                <a:cubicBezTo>
                  <a:pt x="167" y="0"/>
                  <a:pt x="164" y="0"/>
                  <a:pt x="160" y="0"/>
                </a:cubicBezTo>
                <a:cubicBezTo>
                  <a:pt x="136" y="0"/>
                  <a:pt x="114" y="11"/>
                  <a:pt x="100" y="30"/>
                </a:cubicBezTo>
                <a:cubicBezTo>
                  <a:pt x="82" y="55"/>
                  <a:pt x="81" y="87"/>
                  <a:pt x="98" y="113"/>
                </a:cubicBezTo>
                <a:cubicBezTo>
                  <a:pt x="10" y="233"/>
                  <a:pt x="10" y="233"/>
                  <a:pt x="10" y="233"/>
                </a:cubicBezTo>
                <a:cubicBezTo>
                  <a:pt x="0" y="247"/>
                  <a:pt x="2" y="266"/>
                  <a:pt x="15" y="275"/>
                </a:cubicBezTo>
                <a:cubicBezTo>
                  <a:pt x="19" y="279"/>
                  <a:pt x="25" y="280"/>
                  <a:pt x="31" y="280"/>
                </a:cubicBezTo>
                <a:cubicBezTo>
                  <a:pt x="41" y="280"/>
                  <a:pt x="50" y="275"/>
                  <a:pt x="56" y="267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51" y="146"/>
                  <a:pt x="156" y="146"/>
                  <a:pt x="160" y="146"/>
                </a:cubicBezTo>
                <a:cubicBezTo>
                  <a:pt x="160" y="146"/>
                  <a:pt x="160" y="146"/>
                  <a:pt x="160" y="146"/>
                </a:cubicBezTo>
                <a:cubicBezTo>
                  <a:pt x="184" y="146"/>
                  <a:pt x="207" y="135"/>
                  <a:pt x="220" y="115"/>
                </a:cubicBezTo>
                <a:close/>
                <a:moveTo>
                  <a:pt x="257" y="253"/>
                </a:moveTo>
                <a:cubicBezTo>
                  <a:pt x="249" y="253"/>
                  <a:pt x="242" y="245"/>
                  <a:pt x="242" y="237"/>
                </a:cubicBezTo>
                <a:cubicBezTo>
                  <a:pt x="242" y="228"/>
                  <a:pt x="249" y="221"/>
                  <a:pt x="257" y="221"/>
                </a:cubicBezTo>
                <a:cubicBezTo>
                  <a:pt x="266" y="221"/>
                  <a:pt x="273" y="228"/>
                  <a:pt x="273" y="237"/>
                </a:cubicBezTo>
                <a:cubicBezTo>
                  <a:pt x="273" y="245"/>
                  <a:pt x="266" y="253"/>
                  <a:pt x="257" y="253"/>
                </a:cubicBezTo>
                <a:close/>
                <a:moveTo>
                  <a:pt x="257" y="208"/>
                </a:moveTo>
                <a:cubicBezTo>
                  <a:pt x="242" y="208"/>
                  <a:pt x="229" y="221"/>
                  <a:pt x="229" y="237"/>
                </a:cubicBezTo>
                <a:cubicBezTo>
                  <a:pt x="229" y="253"/>
                  <a:pt x="242" y="265"/>
                  <a:pt x="257" y="265"/>
                </a:cubicBezTo>
                <a:cubicBezTo>
                  <a:pt x="273" y="265"/>
                  <a:pt x="286" y="253"/>
                  <a:pt x="286" y="237"/>
                </a:cubicBezTo>
                <a:cubicBezTo>
                  <a:pt x="286" y="221"/>
                  <a:pt x="273" y="208"/>
                  <a:pt x="257" y="208"/>
                </a:cubicBezTo>
                <a:close/>
                <a:moveTo>
                  <a:pt x="293" y="298"/>
                </a:moveTo>
                <a:cubicBezTo>
                  <a:pt x="221" y="298"/>
                  <a:pt x="221" y="298"/>
                  <a:pt x="221" y="298"/>
                </a:cubicBezTo>
                <a:cubicBezTo>
                  <a:pt x="185" y="237"/>
                  <a:pt x="185" y="237"/>
                  <a:pt x="185" y="237"/>
                </a:cubicBezTo>
                <a:cubicBezTo>
                  <a:pt x="221" y="175"/>
                  <a:pt x="221" y="175"/>
                  <a:pt x="221" y="175"/>
                </a:cubicBezTo>
                <a:cubicBezTo>
                  <a:pt x="293" y="175"/>
                  <a:pt x="293" y="175"/>
                  <a:pt x="293" y="175"/>
                </a:cubicBezTo>
                <a:cubicBezTo>
                  <a:pt x="329" y="237"/>
                  <a:pt x="329" y="237"/>
                  <a:pt x="329" y="237"/>
                </a:cubicBezTo>
                <a:lnTo>
                  <a:pt x="293" y="298"/>
                </a:lnTo>
                <a:close/>
                <a:moveTo>
                  <a:pt x="301" y="162"/>
                </a:moveTo>
                <a:cubicBezTo>
                  <a:pt x="214" y="162"/>
                  <a:pt x="214" y="162"/>
                  <a:pt x="214" y="162"/>
                </a:cubicBezTo>
                <a:cubicBezTo>
                  <a:pt x="170" y="237"/>
                  <a:pt x="170" y="237"/>
                  <a:pt x="170" y="237"/>
                </a:cubicBezTo>
                <a:cubicBezTo>
                  <a:pt x="214" y="311"/>
                  <a:pt x="214" y="311"/>
                  <a:pt x="214" y="311"/>
                </a:cubicBezTo>
                <a:cubicBezTo>
                  <a:pt x="301" y="311"/>
                  <a:pt x="301" y="311"/>
                  <a:pt x="301" y="311"/>
                </a:cubicBezTo>
                <a:cubicBezTo>
                  <a:pt x="345" y="237"/>
                  <a:pt x="345" y="237"/>
                  <a:pt x="345" y="237"/>
                </a:cubicBezTo>
                <a:lnTo>
                  <a:pt x="301" y="162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3" name="Freeform 232"/>
          <p:cNvSpPr>
            <a:spLocks noEditPoints="1"/>
          </p:cNvSpPr>
          <p:nvPr/>
        </p:nvSpPr>
        <p:spPr bwMode="auto">
          <a:xfrm>
            <a:off x="5312529" y="2531826"/>
            <a:ext cx="533400" cy="519113"/>
          </a:xfrm>
          <a:custGeom>
            <a:avLst/>
            <a:gdLst>
              <a:gd name="T0" fmla="*/ 200 w 247"/>
              <a:gd name="T1" fmla="*/ 229 h 241"/>
              <a:gd name="T2" fmla="*/ 150 w 247"/>
              <a:gd name="T3" fmla="*/ 186 h 241"/>
              <a:gd name="T4" fmla="*/ 164 w 247"/>
              <a:gd name="T5" fmla="*/ 173 h 241"/>
              <a:gd name="T6" fmla="*/ 177 w 247"/>
              <a:gd name="T7" fmla="*/ 159 h 241"/>
              <a:gd name="T8" fmla="*/ 214 w 247"/>
              <a:gd name="T9" fmla="*/ 223 h 241"/>
              <a:gd name="T10" fmla="*/ 35 w 247"/>
              <a:gd name="T11" fmla="*/ 229 h 241"/>
              <a:gd name="T12" fmla="*/ 22 w 247"/>
              <a:gd name="T13" fmla="*/ 195 h 241"/>
              <a:gd name="T14" fmla="*/ 144 w 247"/>
              <a:gd name="T15" fmla="*/ 68 h 241"/>
              <a:gd name="T16" fmla="*/ 186 w 247"/>
              <a:gd name="T17" fmla="*/ 13 h 241"/>
              <a:gd name="T18" fmla="*/ 171 w 247"/>
              <a:gd name="T19" fmla="*/ 30 h 241"/>
              <a:gd name="T20" fmla="*/ 176 w 247"/>
              <a:gd name="T21" fmla="*/ 63 h 241"/>
              <a:gd name="T22" fmla="*/ 208 w 247"/>
              <a:gd name="T23" fmla="*/ 74 h 241"/>
              <a:gd name="T24" fmla="*/ 230 w 247"/>
              <a:gd name="T25" fmla="*/ 56 h 241"/>
              <a:gd name="T26" fmla="*/ 186 w 247"/>
              <a:gd name="T27" fmla="*/ 101 h 241"/>
              <a:gd name="T28" fmla="*/ 170 w 247"/>
              <a:gd name="T29" fmla="*/ 101 h 241"/>
              <a:gd name="T30" fmla="*/ 31 w 247"/>
              <a:gd name="T31" fmla="*/ 56 h 241"/>
              <a:gd name="T32" fmla="*/ 24 w 247"/>
              <a:gd name="T33" fmla="*/ 20 h 241"/>
              <a:gd name="T34" fmla="*/ 31 w 247"/>
              <a:gd name="T35" fmla="*/ 56 h 241"/>
              <a:gd name="T36" fmla="*/ 173 w 247"/>
              <a:gd name="T37" fmla="*/ 145 h 241"/>
              <a:gd name="T38" fmla="*/ 145 w 247"/>
              <a:gd name="T39" fmla="*/ 145 h 241"/>
              <a:gd name="T40" fmla="*/ 186 w 247"/>
              <a:gd name="T41" fmla="*/ 114 h 241"/>
              <a:gd name="T42" fmla="*/ 240 w 247"/>
              <a:gd name="T43" fmla="*/ 41 h 241"/>
              <a:gd name="T44" fmla="*/ 230 w 247"/>
              <a:gd name="T45" fmla="*/ 38 h 241"/>
              <a:gd name="T46" fmla="*/ 188 w 247"/>
              <a:gd name="T47" fmla="*/ 56 h 241"/>
              <a:gd name="T48" fmla="*/ 205 w 247"/>
              <a:gd name="T49" fmla="*/ 13 h 241"/>
              <a:gd name="T50" fmla="*/ 202 w 247"/>
              <a:gd name="T51" fmla="*/ 3 h 241"/>
              <a:gd name="T52" fmla="*/ 146 w 247"/>
              <a:gd name="T53" fmla="*/ 17 h 241"/>
              <a:gd name="T54" fmla="*/ 99 w 247"/>
              <a:gd name="T55" fmla="*/ 99 h 241"/>
              <a:gd name="T56" fmla="*/ 65 w 247"/>
              <a:gd name="T57" fmla="*/ 40 h 241"/>
              <a:gd name="T58" fmla="*/ 64 w 247"/>
              <a:gd name="T59" fmla="*/ 30 h 241"/>
              <a:gd name="T60" fmla="*/ 18 w 247"/>
              <a:gd name="T61" fmla="*/ 8 h 241"/>
              <a:gd name="T62" fmla="*/ 1 w 247"/>
              <a:gd name="T63" fmla="*/ 32 h 241"/>
              <a:gd name="T64" fmla="*/ 29 w 247"/>
              <a:gd name="T65" fmla="*/ 73 h 241"/>
              <a:gd name="T66" fmla="*/ 34 w 247"/>
              <a:gd name="T67" fmla="*/ 71 h 241"/>
              <a:gd name="T68" fmla="*/ 90 w 247"/>
              <a:gd name="T69" fmla="*/ 108 h 241"/>
              <a:gd name="T70" fmla="*/ 12 w 247"/>
              <a:gd name="T71" fmla="*/ 232 h 241"/>
              <a:gd name="T72" fmla="*/ 58 w 247"/>
              <a:gd name="T73" fmla="*/ 232 h 241"/>
              <a:gd name="T74" fmla="*/ 150 w 247"/>
              <a:gd name="T75" fmla="*/ 168 h 241"/>
              <a:gd name="T76" fmla="*/ 136 w 247"/>
              <a:gd name="T77" fmla="*/ 191 h 241"/>
              <a:gd name="T78" fmla="*/ 200 w 247"/>
              <a:gd name="T79" fmla="*/ 241 h 241"/>
              <a:gd name="T80" fmla="*/ 223 w 247"/>
              <a:gd name="T81" fmla="*/ 186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47" h="241">
                <a:moveTo>
                  <a:pt x="214" y="223"/>
                </a:moveTo>
                <a:cubicBezTo>
                  <a:pt x="210" y="227"/>
                  <a:pt x="205" y="229"/>
                  <a:pt x="200" y="229"/>
                </a:cubicBezTo>
                <a:cubicBezTo>
                  <a:pt x="194" y="229"/>
                  <a:pt x="190" y="227"/>
                  <a:pt x="186" y="223"/>
                </a:cubicBezTo>
                <a:cubicBezTo>
                  <a:pt x="150" y="186"/>
                  <a:pt x="150" y="186"/>
                  <a:pt x="150" y="186"/>
                </a:cubicBezTo>
                <a:cubicBezTo>
                  <a:pt x="162" y="174"/>
                  <a:pt x="162" y="174"/>
                  <a:pt x="162" y="174"/>
                </a:cubicBezTo>
                <a:cubicBezTo>
                  <a:pt x="163" y="173"/>
                  <a:pt x="163" y="173"/>
                  <a:pt x="164" y="173"/>
                </a:cubicBezTo>
                <a:cubicBezTo>
                  <a:pt x="164" y="172"/>
                  <a:pt x="165" y="172"/>
                  <a:pt x="165" y="171"/>
                </a:cubicBezTo>
                <a:cubicBezTo>
                  <a:pt x="177" y="159"/>
                  <a:pt x="177" y="159"/>
                  <a:pt x="177" y="159"/>
                </a:cubicBezTo>
                <a:cubicBezTo>
                  <a:pt x="214" y="195"/>
                  <a:pt x="214" y="195"/>
                  <a:pt x="214" y="195"/>
                </a:cubicBezTo>
                <a:cubicBezTo>
                  <a:pt x="221" y="203"/>
                  <a:pt x="221" y="215"/>
                  <a:pt x="214" y="223"/>
                </a:cubicBezTo>
                <a:close/>
                <a:moveTo>
                  <a:pt x="49" y="223"/>
                </a:moveTo>
                <a:cubicBezTo>
                  <a:pt x="46" y="227"/>
                  <a:pt x="40" y="229"/>
                  <a:pt x="35" y="229"/>
                </a:cubicBezTo>
                <a:cubicBezTo>
                  <a:pt x="30" y="229"/>
                  <a:pt x="25" y="227"/>
                  <a:pt x="22" y="223"/>
                </a:cubicBezTo>
                <a:cubicBezTo>
                  <a:pt x="14" y="215"/>
                  <a:pt x="14" y="203"/>
                  <a:pt x="22" y="195"/>
                </a:cubicBezTo>
                <a:cubicBezTo>
                  <a:pt x="142" y="74"/>
                  <a:pt x="142" y="74"/>
                  <a:pt x="142" y="74"/>
                </a:cubicBezTo>
                <a:cubicBezTo>
                  <a:pt x="144" y="72"/>
                  <a:pt x="144" y="70"/>
                  <a:pt x="144" y="68"/>
                </a:cubicBezTo>
                <a:cubicBezTo>
                  <a:pt x="140" y="53"/>
                  <a:pt x="144" y="37"/>
                  <a:pt x="155" y="26"/>
                </a:cubicBezTo>
                <a:cubicBezTo>
                  <a:pt x="163" y="18"/>
                  <a:pt x="174" y="13"/>
                  <a:pt x="186" y="13"/>
                </a:cubicBezTo>
                <a:cubicBezTo>
                  <a:pt x="187" y="13"/>
                  <a:pt x="187" y="13"/>
                  <a:pt x="187" y="13"/>
                </a:cubicBezTo>
                <a:cubicBezTo>
                  <a:pt x="171" y="30"/>
                  <a:pt x="171" y="30"/>
                  <a:pt x="171" y="30"/>
                </a:cubicBezTo>
                <a:cubicBezTo>
                  <a:pt x="169" y="32"/>
                  <a:pt x="169" y="34"/>
                  <a:pt x="169" y="3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77" y="65"/>
                  <a:pt x="179" y="67"/>
                  <a:pt x="181" y="67"/>
                </a:cubicBezTo>
                <a:cubicBezTo>
                  <a:pt x="208" y="74"/>
                  <a:pt x="208" y="74"/>
                  <a:pt x="208" y="74"/>
                </a:cubicBezTo>
                <a:cubicBezTo>
                  <a:pt x="209" y="75"/>
                  <a:pt x="212" y="74"/>
                  <a:pt x="214" y="73"/>
                </a:cubicBezTo>
                <a:cubicBezTo>
                  <a:pt x="230" y="56"/>
                  <a:pt x="230" y="56"/>
                  <a:pt x="230" y="56"/>
                </a:cubicBezTo>
                <a:cubicBezTo>
                  <a:pt x="230" y="68"/>
                  <a:pt x="226" y="80"/>
                  <a:pt x="217" y="88"/>
                </a:cubicBezTo>
                <a:cubicBezTo>
                  <a:pt x="209" y="97"/>
                  <a:pt x="198" y="101"/>
                  <a:pt x="186" y="101"/>
                </a:cubicBezTo>
                <a:cubicBezTo>
                  <a:pt x="183" y="101"/>
                  <a:pt x="179" y="101"/>
                  <a:pt x="176" y="100"/>
                </a:cubicBezTo>
                <a:cubicBezTo>
                  <a:pt x="174" y="100"/>
                  <a:pt x="172" y="100"/>
                  <a:pt x="170" y="101"/>
                </a:cubicBezTo>
                <a:lnTo>
                  <a:pt x="49" y="223"/>
                </a:lnTo>
                <a:close/>
                <a:moveTo>
                  <a:pt x="31" y="56"/>
                </a:moveTo>
                <a:cubicBezTo>
                  <a:pt x="15" y="30"/>
                  <a:pt x="15" y="30"/>
                  <a:pt x="15" y="30"/>
                </a:cubicBezTo>
                <a:cubicBezTo>
                  <a:pt x="24" y="20"/>
                  <a:pt x="24" y="20"/>
                  <a:pt x="24" y="20"/>
                </a:cubicBezTo>
                <a:cubicBezTo>
                  <a:pt x="50" y="37"/>
                  <a:pt x="50" y="37"/>
                  <a:pt x="50" y="37"/>
                </a:cubicBezTo>
                <a:lnTo>
                  <a:pt x="31" y="56"/>
                </a:lnTo>
                <a:close/>
                <a:moveTo>
                  <a:pt x="182" y="145"/>
                </a:moveTo>
                <a:cubicBezTo>
                  <a:pt x="180" y="142"/>
                  <a:pt x="175" y="142"/>
                  <a:pt x="173" y="145"/>
                </a:cubicBezTo>
                <a:cubicBezTo>
                  <a:pt x="159" y="159"/>
                  <a:pt x="159" y="159"/>
                  <a:pt x="159" y="159"/>
                </a:cubicBezTo>
                <a:cubicBezTo>
                  <a:pt x="145" y="145"/>
                  <a:pt x="145" y="145"/>
                  <a:pt x="145" y="145"/>
                </a:cubicBezTo>
                <a:cubicBezTo>
                  <a:pt x="176" y="113"/>
                  <a:pt x="176" y="113"/>
                  <a:pt x="176" y="113"/>
                </a:cubicBezTo>
                <a:cubicBezTo>
                  <a:pt x="180" y="114"/>
                  <a:pt x="183" y="114"/>
                  <a:pt x="186" y="114"/>
                </a:cubicBezTo>
                <a:cubicBezTo>
                  <a:pt x="201" y="114"/>
                  <a:pt x="216" y="108"/>
                  <a:pt x="226" y="97"/>
                </a:cubicBezTo>
                <a:cubicBezTo>
                  <a:pt x="241" y="83"/>
                  <a:pt x="247" y="61"/>
                  <a:pt x="240" y="41"/>
                </a:cubicBezTo>
                <a:cubicBezTo>
                  <a:pt x="240" y="39"/>
                  <a:pt x="238" y="37"/>
                  <a:pt x="236" y="36"/>
                </a:cubicBezTo>
                <a:cubicBezTo>
                  <a:pt x="234" y="36"/>
                  <a:pt x="232" y="36"/>
                  <a:pt x="230" y="38"/>
                </a:cubicBezTo>
                <a:cubicBezTo>
                  <a:pt x="207" y="61"/>
                  <a:pt x="207" y="61"/>
                  <a:pt x="207" y="61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3" y="36"/>
                  <a:pt x="183" y="36"/>
                  <a:pt x="183" y="36"/>
                </a:cubicBezTo>
                <a:cubicBezTo>
                  <a:pt x="205" y="13"/>
                  <a:pt x="205" y="13"/>
                  <a:pt x="205" y="13"/>
                </a:cubicBezTo>
                <a:cubicBezTo>
                  <a:pt x="207" y="12"/>
                  <a:pt x="208" y="9"/>
                  <a:pt x="207" y="7"/>
                </a:cubicBezTo>
                <a:cubicBezTo>
                  <a:pt x="207" y="5"/>
                  <a:pt x="205" y="3"/>
                  <a:pt x="202" y="3"/>
                </a:cubicBezTo>
                <a:cubicBezTo>
                  <a:pt x="197" y="1"/>
                  <a:pt x="192" y="0"/>
                  <a:pt x="186" y="0"/>
                </a:cubicBezTo>
                <a:cubicBezTo>
                  <a:pt x="171" y="0"/>
                  <a:pt x="157" y="6"/>
                  <a:pt x="146" y="17"/>
                </a:cubicBezTo>
                <a:cubicBezTo>
                  <a:pt x="133" y="30"/>
                  <a:pt x="127" y="49"/>
                  <a:pt x="131" y="67"/>
                </a:cubicBezTo>
                <a:cubicBezTo>
                  <a:pt x="99" y="99"/>
                  <a:pt x="99" y="99"/>
                  <a:pt x="99" y="99"/>
                </a:cubicBezTo>
                <a:cubicBezTo>
                  <a:pt x="53" y="52"/>
                  <a:pt x="53" y="52"/>
                  <a:pt x="53" y="52"/>
                </a:cubicBezTo>
                <a:cubicBezTo>
                  <a:pt x="65" y="40"/>
                  <a:pt x="65" y="40"/>
                  <a:pt x="65" y="40"/>
                </a:cubicBezTo>
                <a:cubicBezTo>
                  <a:pt x="66" y="39"/>
                  <a:pt x="67" y="37"/>
                  <a:pt x="67" y="35"/>
                </a:cubicBezTo>
                <a:cubicBezTo>
                  <a:pt x="67" y="33"/>
                  <a:pt x="65" y="31"/>
                  <a:pt x="64" y="30"/>
                </a:cubicBezTo>
                <a:cubicBezTo>
                  <a:pt x="26" y="7"/>
                  <a:pt x="26" y="7"/>
                  <a:pt x="26" y="7"/>
                </a:cubicBezTo>
                <a:cubicBezTo>
                  <a:pt x="23" y="5"/>
                  <a:pt x="21" y="6"/>
                  <a:pt x="18" y="8"/>
                </a:cubicBezTo>
                <a:cubicBezTo>
                  <a:pt x="2" y="24"/>
                  <a:pt x="2" y="24"/>
                  <a:pt x="2" y="24"/>
                </a:cubicBezTo>
                <a:cubicBezTo>
                  <a:pt x="0" y="26"/>
                  <a:pt x="0" y="29"/>
                  <a:pt x="1" y="32"/>
                </a:cubicBezTo>
                <a:cubicBezTo>
                  <a:pt x="24" y="70"/>
                  <a:pt x="24" y="70"/>
                  <a:pt x="24" y="70"/>
                </a:cubicBezTo>
                <a:cubicBezTo>
                  <a:pt x="25" y="71"/>
                  <a:pt x="27" y="73"/>
                  <a:pt x="29" y="73"/>
                </a:cubicBezTo>
                <a:cubicBezTo>
                  <a:pt x="29" y="73"/>
                  <a:pt x="29" y="73"/>
                  <a:pt x="30" y="73"/>
                </a:cubicBezTo>
                <a:cubicBezTo>
                  <a:pt x="32" y="73"/>
                  <a:pt x="33" y="72"/>
                  <a:pt x="34" y="71"/>
                </a:cubicBezTo>
                <a:cubicBezTo>
                  <a:pt x="44" y="61"/>
                  <a:pt x="44" y="61"/>
                  <a:pt x="44" y="61"/>
                </a:cubicBezTo>
                <a:cubicBezTo>
                  <a:pt x="90" y="108"/>
                  <a:pt x="90" y="108"/>
                  <a:pt x="90" y="108"/>
                </a:cubicBezTo>
                <a:cubicBezTo>
                  <a:pt x="12" y="186"/>
                  <a:pt x="12" y="186"/>
                  <a:pt x="12" y="186"/>
                </a:cubicBezTo>
                <a:cubicBezTo>
                  <a:pt x="0" y="199"/>
                  <a:pt x="0" y="219"/>
                  <a:pt x="12" y="232"/>
                </a:cubicBezTo>
                <a:cubicBezTo>
                  <a:pt x="19" y="238"/>
                  <a:pt x="27" y="241"/>
                  <a:pt x="35" y="241"/>
                </a:cubicBezTo>
                <a:cubicBezTo>
                  <a:pt x="44" y="241"/>
                  <a:pt x="52" y="238"/>
                  <a:pt x="58" y="232"/>
                </a:cubicBezTo>
                <a:cubicBezTo>
                  <a:pt x="136" y="154"/>
                  <a:pt x="136" y="154"/>
                  <a:pt x="136" y="154"/>
                </a:cubicBezTo>
                <a:cubicBezTo>
                  <a:pt x="150" y="168"/>
                  <a:pt x="150" y="168"/>
                  <a:pt x="150" y="168"/>
                </a:cubicBezTo>
                <a:cubicBezTo>
                  <a:pt x="136" y="182"/>
                  <a:pt x="136" y="182"/>
                  <a:pt x="136" y="182"/>
                </a:cubicBezTo>
                <a:cubicBezTo>
                  <a:pt x="134" y="185"/>
                  <a:pt x="134" y="189"/>
                  <a:pt x="136" y="191"/>
                </a:cubicBezTo>
                <a:cubicBezTo>
                  <a:pt x="177" y="232"/>
                  <a:pt x="177" y="232"/>
                  <a:pt x="177" y="232"/>
                </a:cubicBezTo>
                <a:cubicBezTo>
                  <a:pt x="183" y="238"/>
                  <a:pt x="191" y="241"/>
                  <a:pt x="200" y="241"/>
                </a:cubicBezTo>
                <a:cubicBezTo>
                  <a:pt x="208" y="241"/>
                  <a:pt x="216" y="238"/>
                  <a:pt x="223" y="232"/>
                </a:cubicBezTo>
                <a:cubicBezTo>
                  <a:pt x="235" y="219"/>
                  <a:pt x="235" y="199"/>
                  <a:pt x="223" y="186"/>
                </a:cubicBezTo>
                <a:lnTo>
                  <a:pt x="182" y="145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4" name="Freeform 233"/>
          <p:cNvSpPr>
            <a:spLocks noEditPoints="1"/>
          </p:cNvSpPr>
          <p:nvPr/>
        </p:nvSpPr>
        <p:spPr bwMode="auto">
          <a:xfrm>
            <a:off x="6477754" y="2431813"/>
            <a:ext cx="868363" cy="717550"/>
          </a:xfrm>
          <a:custGeom>
            <a:avLst/>
            <a:gdLst>
              <a:gd name="T0" fmla="*/ 123 w 403"/>
              <a:gd name="T1" fmla="*/ 209 h 333"/>
              <a:gd name="T2" fmla="*/ 161 w 403"/>
              <a:gd name="T3" fmla="*/ 216 h 333"/>
              <a:gd name="T4" fmla="*/ 104 w 403"/>
              <a:gd name="T5" fmla="*/ 207 h 333"/>
              <a:gd name="T6" fmla="*/ 179 w 403"/>
              <a:gd name="T7" fmla="*/ 218 h 333"/>
              <a:gd name="T8" fmla="*/ 104 w 403"/>
              <a:gd name="T9" fmla="*/ 207 h 333"/>
              <a:gd name="T10" fmla="*/ 271 w 403"/>
              <a:gd name="T11" fmla="*/ 134 h 333"/>
              <a:gd name="T12" fmla="*/ 266 w 403"/>
              <a:gd name="T13" fmla="*/ 61 h 333"/>
              <a:gd name="T14" fmla="*/ 270 w 403"/>
              <a:gd name="T15" fmla="*/ 66 h 333"/>
              <a:gd name="T16" fmla="*/ 321 w 403"/>
              <a:gd name="T17" fmla="*/ 132 h 333"/>
              <a:gd name="T18" fmla="*/ 228 w 403"/>
              <a:gd name="T19" fmla="*/ 173 h 333"/>
              <a:gd name="T20" fmla="*/ 232 w 403"/>
              <a:gd name="T21" fmla="*/ 105 h 333"/>
              <a:gd name="T22" fmla="*/ 228 w 403"/>
              <a:gd name="T23" fmla="*/ 173 h 333"/>
              <a:gd name="T24" fmla="*/ 385 w 403"/>
              <a:gd name="T25" fmla="*/ 58 h 333"/>
              <a:gd name="T26" fmla="*/ 288 w 403"/>
              <a:gd name="T27" fmla="*/ 68 h 333"/>
              <a:gd name="T28" fmla="*/ 403 w 403"/>
              <a:gd name="T29" fmla="*/ 60 h 333"/>
              <a:gd name="T30" fmla="*/ 280 w 403"/>
              <a:gd name="T31" fmla="*/ 58 h 333"/>
              <a:gd name="T32" fmla="*/ 216 w 403"/>
              <a:gd name="T33" fmla="*/ 83 h 333"/>
              <a:gd name="T34" fmla="*/ 185 w 403"/>
              <a:gd name="T35" fmla="*/ 139 h 333"/>
              <a:gd name="T36" fmla="*/ 278 w 403"/>
              <a:gd name="T37" fmla="*/ 163 h 333"/>
              <a:gd name="T38" fmla="*/ 339 w 403"/>
              <a:gd name="T39" fmla="*/ 134 h 333"/>
              <a:gd name="T40" fmla="*/ 403 w 403"/>
              <a:gd name="T41" fmla="*/ 60 h 333"/>
              <a:gd name="T42" fmla="*/ 136 w 403"/>
              <a:gd name="T43" fmla="*/ 270 h 333"/>
              <a:gd name="T44" fmla="*/ 133 w 403"/>
              <a:gd name="T45" fmla="*/ 267 h 333"/>
              <a:gd name="T46" fmla="*/ 149 w 403"/>
              <a:gd name="T47" fmla="*/ 154 h 333"/>
              <a:gd name="T48" fmla="*/ 184 w 403"/>
              <a:gd name="T49" fmla="*/ 232 h 333"/>
              <a:gd name="T50" fmla="*/ 18 w 403"/>
              <a:gd name="T51" fmla="*/ 275 h 333"/>
              <a:gd name="T52" fmla="*/ 115 w 403"/>
              <a:gd name="T53" fmla="*/ 265 h 333"/>
              <a:gd name="T54" fmla="*/ 151 w 403"/>
              <a:gd name="T55" fmla="*/ 136 h 333"/>
              <a:gd name="T56" fmla="*/ 76 w 403"/>
              <a:gd name="T57" fmla="*/ 215 h 333"/>
              <a:gd name="T58" fmla="*/ 47 w 403"/>
              <a:gd name="T59" fmla="*/ 333 h 333"/>
              <a:gd name="T60" fmla="*/ 133 w 403"/>
              <a:gd name="T61" fmla="*/ 288 h 333"/>
              <a:gd name="T62" fmla="*/ 198 w 403"/>
              <a:gd name="T63" fmla="*/ 19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03" h="333">
                <a:moveTo>
                  <a:pt x="140" y="232"/>
                </a:moveTo>
                <a:cubicBezTo>
                  <a:pt x="123" y="209"/>
                  <a:pt x="123" y="209"/>
                  <a:pt x="123" y="209"/>
                </a:cubicBezTo>
                <a:cubicBezTo>
                  <a:pt x="144" y="193"/>
                  <a:pt x="144" y="193"/>
                  <a:pt x="144" y="193"/>
                </a:cubicBezTo>
                <a:cubicBezTo>
                  <a:pt x="161" y="216"/>
                  <a:pt x="161" y="216"/>
                  <a:pt x="161" y="216"/>
                </a:cubicBezTo>
                <a:lnTo>
                  <a:pt x="140" y="232"/>
                </a:lnTo>
                <a:close/>
                <a:moveTo>
                  <a:pt x="104" y="207"/>
                </a:moveTo>
                <a:cubicBezTo>
                  <a:pt x="138" y="250"/>
                  <a:pt x="138" y="250"/>
                  <a:pt x="138" y="250"/>
                </a:cubicBezTo>
                <a:cubicBezTo>
                  <a:pt x="179" y="218"/>
                  <a:pt x="179" y="218"/>
                  <a:pt x="179" y="218"/>
                </a:cubicBezTo>
                <a:cubicBezTo>
                  <a:pt x="146" y="175"/>
                  <a:pt x="146" y="175"/>
                  <a:pt x="146" y="175"/>
                </a:cubicBezTo>
                <a:lnTo>
                  <a:pt x="104" y="207"/>
                </a:lnTo>
                <a:close/>
                <a:moveTo>
                  <a:pt x="289" y="156"/>
                </a:moveTo>
                <a:cubicBezTo>
                  <a:pt x="271" y="134"/>
                  <a:pt x="271" y="134"/>
                  <a:pt x="271" y="134"/>
                </a:cubicBezTo>
                <a:cubicBezTo>
                  <a:pt x="233" y="85"/>
                  <a:pt x="233" y="85"/>
                  <a:pt x="233" y="85"/>
                </a:cubicBezTo>
                <a:cubicBezTo>
                  <a:pt x="266" y="61"/>
                  <a:pt x="266" y="61"/>
                  <a:pt x="266" y="61"/>
                </a:cubicBezTo>
                <a:cubicBezTo>
                  <a:pt x="270" y="66"/>
                  <a:pt x="270" y="66"/>
                  <a:pt x="270" y="66"/>
                </a:cubicBezTo>
                <a:cubicBezTo>
                  <a:pt x="270" y="66"/>
                  <a:pt x="270" y="66"/>
                  <a:pt x="270" y="66"/>
                </a:cubicBezTo>
                <a:cubicBezTo>
                  <a:pt x="316" y="126"/>
                  <a:pt x="316" y="126"/>
                  <a:pt x="316" y="126"/>
                </a:cubicBezTo>
                <a:cubicBezTo>
                  <a:pt x="321" y="132"/>
                  <a:pt x="321" y="132"/>
                  <a:pt x="321" y="132"/>
                </a:cubicBezTo>
                <a:lnTo>
                  <a:pt x="289" y="156"/>
                </a:lnTo>
                <a:close/>
                <a:moveTo>
                  <a:pt x="228" y="173"/>
                </a:moveTo>
                <a:cubicBezTo>
                  <a:pt x="202" y="140"/>
                  <a:pt x="202" y="140"/>
                  <a:pt x="202" y="140"/>
                </a:cubicBezTo>
                <a:cubicBezTo>
                  <a:pt x="232" y="105"/>
                  <a:pt x="232" y="105"/>
                  <a:pt x="232" y="105"/>
                </a:cubicBezTo>
                <a:cubicBezTo>
                  <a:pt x="269" y="153"/>
                  <a:pt x="269" y="153"/>
                  <a:pt x="269" y="153"/>
                </a:cubicBezTo>
                <a:lnTo>
                  <a:pt x="228" y="173"/>
                </a:lnTo>
                <a:close/>
                <a:moveTo>
                  <a:pt x="354" y="18"/>
                </a:moveTo>
                <a:cubicBezTo>
                  <a:pt x="385" y="58"/>
                  <a:pt x="385" y="58"/>
                  <a:pt x="385" y="58"/>
                </a:cubicBezTo>
                <a:cubicBezTo>
                  <a:pt x="319" y="108"/>
                  <a:pt x="319" y="108"/>
                  <a:pt x="319" y="108"/>
                </a:cubicBezTo>
                <a:cubicBezTo>
                  <a:pt x="288" y="68"/>
                  <a:pt x="288" y="68"/>
                  <a:pt x="288" y="68"/>
                </a:cubicBezTo>
                <a:lnTo>
                  <a:pt x="354" y="18"/>
                </a:lnTo>
                <a:close/>
                <a:moveTo>
                  <a:pt x="403" y="60"/>
                </a:moveTo>
                <a:cubicBezTo>
                  <a:pt x="356" y="0"/>
                  <a:pt x="356" y="0"/>
                  <a:pt x="356" y="0"/>
                </a:cubicBezTo>
                <a:cubicBezTo>
                  <a:pt x="280" y="58"/>
                  <a:pt x="280" y="58"/>
                  <a:pt x="280" y="58"/>
                </a:cubicBezTo>
                <a:cubicBezTo>
                  <a:pt x="268" y="43"/>
                  <a:pt x="268" y="43"/>
                  <a:pt x="268" y="43"/>
                </a:cubicBezTo>
                <a:cubicBezTo>
                  <a:pt x="216" y="83"/>
                  <a:pt x="216" y="83"/>
                  <a:pt x="216" y="83"/>
                </a:cubicBezTo>
                <a:cubicBezTo>
                  <a:pt x="224" y="94"/>
                  <a:pt x="224" y="94"/>
                  <a:pt x="224" y="94"/>
                </a:cubicBezTo>
                <a:cubicBezTo>
                  <a:pt x="185" y="139"/>
                  <a:pt x="185" y="139"/>
                  <a:pt x="185" y="139"/>
                </a:cubicBezTo>
                <a:cubicBezTo>
                  <a:pt x="224" y="189"/>
                  <a:pt x="224" y="189"/>
                  <a:pt x="224" y="189"/>
                </a:cubicBezTo>
                <a:cubicBezTo>
                  <a:pt x="278" y="163"/>
                  <a:pt x="278" y="163"/>
                  <a:pt x="278" y="163"/>
                </a:cubicBezTo>
                <a:cubicBezTo>
                  <a:pt x="286" y="174"/>
                  <a:pt x="286" y="174"/>
                  <a:pt x="286" y="174"/>
                </a:cubicBezTo>
                <a:cubicBezTo>
                  <a:pt x="339" y="134"/>
                  <a:pt x="339" y="134"/>
                  <a:pt x="339" y="134"/>
                </a:cubicBezTo>
                <a:cubicBezTo>
                  <a:pt x="327" y="119"/>
                  <a:pt x="327" y="119"/>
                  <a:pt x="327" y="119"/>
                </a:cubicBezTo>
                <a:lnTo>
                  <a:pt x="403" y="60"/>
                </a:lnTo>
                <a:close/>
                <a:moveTo>
                  <a:pt x="184" y="232"/>
                </a:moveTo>
                <a:cubicBezTo>
                  <a:pt x="136" y="270"/>
                  <a:pt x="136" y="270"/>
                  <a:pt x="136" y="270"/>
                </a:cubicBezTo>
                <a:cubicBezTo>
                  <a:pt x="133" y="267"/>
                  <a:pt x="133" y="267"/>
                  <a:pt x="133" y="267"/>
                </a:cubicBezTo>
                <a:cubicBezTo>
                  <a:pt x="133" y="267"/>
                  <a:pt x="133" y="267"/>
                  <a:pt x="133" y="267"/>
                </a:cubicBezTo>
                <a:cubicBezTo>
                  <a:pt x="84" y="204"/>
                  <a:pt x="84" y="204"/>
                  <a:pt x="84" y="204"/>
                </a:cubicBezTo>
                <a:cubicBezTo>
                  <a:pt x="149" y="154"/>
                  <a:pt x="149" y="154"/>
                  <a:pt x="149" y="154"/>
                </a:cubicBezTo>
                <a:cubicBezTo>
                  <a:pt x="188" y="204"/>
                  <a:pt x="188" y="204"/>
                  <a:pt x="188" y="204"/>
                </a:cubicBezTo>
                <a:cubicBezTo>
                  <a:pt x="195" y="213"/>
                  <a:pt x="193" y="226"/>
                  <a:pt x="184" y="232"/>
                </a:cubicBezTo>
                <a:close/>
                <a:moveTo>
                  <a:pt x="50" y="315"/>
                </a:moveTo>
                <a:cubicBezTo>
                  <a:pt x="18" y="275"/>
                  <a:pt x="18" y="275"/>
                  <a:pt x="18" y="275"/>
                </a:cubicBezTo>
                <a:cubicBezTo>
                  <a:pt x="84" y="225"/>
                  <a:pt x="84" y="225"/>
                  <a:pt x="84" y="225"/>
                </a:cubicBezTo>
                <a:cubicBezTo>
                  <a:pt x="115" y="265"/>
                  <a:pt x="115" y="265"/>
                  <a:pt x="115" y="265"/>
                </a:cubicBezTo>
                <a:lnTo>
                  <a:pt x="50" y="315"/>
                </a:lnTo>
                <a:close/>
                <a:moveTo>
                  <a:pt x="151" y="136"/>
                </a:moveTo>
                <a:cubicBezTo>
                  <a:pt x="66" y="202"/>
                  <a:pt x="66" y="202"/>
                  <a:pt x="66" y="202"/>
                </a:cubicBezTo>
                <a:cubicBezTo>
                  <a:pt x="76" y="215"/>
                  <a:pt x="76" y="215"/>
                  <a:pt x="76" y="215"/>
                </a:cubicBezTo>
                <a:cubicBezTo>
                  <a:pt x="0" y="273"/>
                  <a:pt x="0" y="273"/>
                  <a:pt x="0" y="273"/>
                </a:cubicBezTo>
                <a:cubicBezTo>
                  <a:pt x="47" y="333"/>
                  <a:pt x="47" y="333"/>
                  <a:pt x="47" y="333"/>
                </a:cubicBezTo>
                <a:cubicBezTo>
                  <a:pt x="123" y="275"/>
                  <a:pt x="123" y="275"/>
                  <a:pt x="123" y="275"/>
                </a:cubicBezTo>
                <a:cubicBezTo>
                  <a:pt x="133" y="288"/>
                  <a:pt x="133" y="288"/>
                  <a:pt x="133" y="288"/>
                </a:cubicBezTo>
                <a:cubicBezTo>
                  <a:pt x="192" y="243"/>
                  <a:pt x="192" y="243"/>
                  <a:pt x="192" y="243"/>
                </a:cubicBezTo>
                <a:cubicBezTo>
                  <a:pt x="207" y="232"/>
                  <a:pt x="210" y="211"/>
                  <a:pt x="198" y="196"/>
                </a:cubicBezTo>
                <a:lnTo>
                  <a:pt x="151" y="136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650675476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Line 20"/>
          <p:cNvSpPr>
            <a:spLocks noChangeShapeType="1"/>
          </p:cNvSpPr>
          <p:nvPr/>
        </p:nvSpPr>
        <p:spPr bwMode="auto">
          <a:xfrm>
            <a:off x="2498957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9" name="Line 21"/>
          <p:cNvSpPr>
            <a:spLocks noChangeShapeType="1"/>
          </p:cNvSpPr>
          <p:nvPr/>
        </p:nvSpPr>
        <p:spPr bwMode="auto">
          <a:xfrm>
            <a:off x="2498957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0" name="Freeform 22"/>
          <p:cNvSpPr>
            <a:spLocks/>
          </p:cNvSpPr>
          <p:nvPr/>
        </p:nvSpPr>
        <p:spPr bwMode="auto">
          <a:xfrm>
            <a:off x="3262669" y="1659898"/>
            <a:ext cx="1222479" cy="1257558"/>
          </a:xfrm>
          <a:custGeom>
            <a:avLst/>
            <a:gdLst>
              <a:gd name="T0" fmla="*/ 89 w 500"/>
              <a:gd name="T1" fmla="*/ 514 h 514"/>
              <a:gd name="T2" fmla="*/ 500 w 500"/>
              <a:gd name="T3" fmla="*/ 514 h 514"/>
              <a:gd name="T4" fmla="*/ 203 w 500"/>
              <a:gd name="T5" fmla="*/ 0 h 514"/>
              <a:gd name="T6" fmla="*/ 0 w 500"/>
              <a:gd name="T7" fmla="*/ 352 h 514"/>
              <a:gd name="T8" fmla="*/ 89 w 500"/>
              <a:gd name="T9" fmla="*/ 514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4">
                <a:moveTo>
                  <a:pt x="89" y="514"/>
                </a:moveTo>
                <a:cubicBezTo>
                  <a:pt x="500" y="514"/>
                  <a:pt x="500" y="514"/>
                  <a:pt x="500" y="514"/>
                </a:cubicBezTo>
                <a:cubicBezTo>
                  <a:pt x="203" y="0"/>
                  <a:pt x="203" y="0"/>
                  <a:pt x="203" y="0"/>
                </a:cubicBezTo>
                <a:cubicBezTo>
                  <a:pt x="0" y="352"/>
                  <a:pt x="0" y="352"/>
                  <a:pt x="0" y="352"/>
                </a:cubicBezTo>
                <a:cubicBezTo>
                  <a:pt x="51" y="391"/>
                  <a:pt x="84" y="450"/>
                  <a:pt x="89" y="51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1" name="Freeform 23"/>
          <p:cNvSpPr>
            <a:spLocks/>
          </p:cNvSpPr>
          <p:nvPr/>
        </p:nvSpPr>
        <p:spPr bwMode="auto">
          <a:xfrm>
            <a:off x="3262669" y="3009210"/>
            <a:ext cx="1222479" cy="1257558"/>
          </a:xfrm>
          <a:custGeom>
            <a:avLst/>
            <a:gdLst>
              <a:gd name="T0" fmla="*/ 500 w 500"/>
              <a:gd name="T1" fmla="*/ 0 h 515"/>
              <a:gd name="T2" fmla="*/ 89 w 500"/>
              <a:gd name="T3" fmla="*/ 0 h 515"/>
              <a:gd name="T4" fmla="*/ 0 w 500"/>
              <a:gd name="T5" fmla="*/ 162 h 515"/>
              <a:gd name="T6" fmla="*/ 203 w 500"/>
              <a:gd name="T7" fmla="*/ 515 h 515"/>
              <a:gd name="T8" fmla="*/ 500 w 500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5">
                <a:moveTo>
                  <a:pt x="500" y="0"/>
                </a:moveTo>
                <a:cubicBezTo>
                  <a:pt x="89" y="0"/>
                  <a:pt x="89" y="0"/>
                  <a:pt x="89" y="0"/>
                </a:cubicBezTo>
                <a:cubicBezTo>
                  <a:pt x="84" y="66"/>
                  <a:pt x="51" y="124"/>
                  <a:pt x="0" y="162"/>
                </a:cubicBezTo>
                <a:cubicBezTo>
                  <a:pt x="203" y="515"/>
                  <a:pt x="203" y="515"/>
                  <a:pt x="203" y="515"/>
                </a:cubicBezTo>
                <a:lnTo>
                  <a:pt x="50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2" name="Freeform 24"/>
          <p:cNvSpPr>
            <a:spLocks/>
          </p:cNvSpPr>
          <p:nvPr/>
        </p:nvSpPr>
        <p:spPr bwMode="auto">
          <a:xfrm>
            <a:off x="1408712" y="1659898"/>
            <a:ext cx="1217081" cy="1257558"/>
          </a:xfrm>
          <a:custGeom>
            <a:avLst/>
            <a:gdLst>
              <a:gd name="T0" fmla="*/ 498 w 498"/>
              <a:gd name="T1" fmla="*/ 352 h 514"/>
              <a:gd name="T2" fmla="*/ 297 w 498"/>
              <a:gd name="T3" fmla="*/ 0 h 514"/>
              <a:gd name="T4" fmla="*/ 0 w 498"/>
              <a:gd name="T5" fmla="*/ 514 h 514"/>
              <a:gd name="T6" fmla="*/ 408 w 498"/>
              <a:gd name="T7" fmla="*/ 514 h 514"/>
              <a:gd name="T8" fmla="*/ 498 w 498"/>
              <a:gd name="T9" fmla="*/ 352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4">
                <a:moveTo>
                  <a:pt x="498" y="352"/>
                </a:moveTo>
                <a:cubicBezTo>
                  <a:pt x="297" y="0"/>
                  <a:pt x="297" y="0"/>
                  <a:pt x="297" y="0"/>
                </a:cubicBezTo>
                <a:cubicBezTo>
                  <a:pt x="0" y="514"/>
                  <a:pt x="0" y="514"/>
                  <a:pt x="0" y="514"/>
                </a:cubicBezTo>
                <a:cubicBezTo>
                  <a:pt x="408" y="514"/>
                  <a:pt x="408" y="514"/>
                  <a:pt x="408" y="514"/>
                </a:cubicBezTo>
                <a:cubicBezTo>
                  <a:pt x="415" y="450"/>
                  <a:pt x="447" y="391"/>
                  <a:pt x="498" y="352"/>
                </a:cubicBezTo>
                <a:close/>
              </a:path>
            </a:pathLst>
          </a:custGeom>
          <a:solidFill>
            <a:schemeClr val="bg1">
              <a:lumMod val="75000"/>
              <a:alpha val="50196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3" name="Freeform 25"/>
          <p:cNvSpPr>
            <a:spLocks/>
          </p:cNvSpPr>
          <p:nvPr/>
        </p:nvSpPr>
        <p:spPr bwMode="auto">
          <a:xfrm>
            <a:off x="1408712" y="3009210"/>
            <a:ext cx="1217081" cy="1257558"/>
          </a:xfrm>
          <a:custGeom>
            <a:avLst/>
            <a:gdLst>
              <a:gd name="T0" fmla="*/ 408 w 498"/>
              <a:gd name="T1" fmla="*/ 0 h 515"/>
              <a:gd name="T2" fmla="*/ 0 w 498"/>
              <a:gd name="T3" fmla="*/ 0 h 515"/>
              <a:gd name="T4" fmla="*/ 297 w 498"/>
              <a:gd name="T5" fmla="*/ 515 h 515"/>
              <a:gd name="T6" fmla="*/ 498 w 498"/>
              <a:gd name="T7" fmla="*/ 162 h 515"/>
              <a:gd name="T8" fmla="*/ 408 w 498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5">
                <a:moveTo>
                  <a:pt x="408" y="0"/>
                </a:moveTo>
                <a:cubicBezTo>
                  <a:pt x="0" y="0"/>
                  <a:pt x="0" y="0"/>
                  <a:pt x="0" y="0"/>
                </a:cubicBezTo>
                <a:cubicBezTo>
                  <a:pt x="297" y="515"/>
                  <a:pt x="297" y="515"/>
                  <a:pt x="297" y="515"/>
                </a:cubicBezTo>
                <a:cubicBezTo>
                  <a:pt x="498" y="162"/>
                  <a:pt x="498" y="162"/>
                  <a:pt x="498" y="162"/>
                </a:cubicBezTo>
                <a:cubicBezTo>
                  <a:pt x="447" y="124"/>
                  <a:pt x="415" y="66"/>
                  <a:pt x="408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4" name="Freeform 26"/>
          <p:cNvSpPr>
            <a:spLocks/>
          </p:cNvSpPr>
          <p:nvPr/>
        </p:nvSpPr>
        <p:spPr bwMode="auto">
          <a:xfrm>
            <a:off x="2223697" y="1632912"/>
            <a:ext cx="1451861" cy="836573"/>
          </a:xfrm>
          <a:custGeom>
            <a:avLst/>
            <a:gdLst>
              <a:gd name="T0" fmla="*/ 397 w 593"/>
              <a:gd name="T1" fmla="*/ 338 h 342"/>
              <a:gd name="T2" fmla="*/ 593 w 593"/>
              <a:gd name="T3" fmla="*/ 0 h 342"/>
              <a:gd name="T4" fmla="*/ 0 w 593"/>
              <a:gd name="T5" fmla="*/ 0 h 342"/>
              <a:gd name="T6" fmla="*/ 197 w 593"/>
              <a:gd name="T7" fmla="*/ 342 h 342"/>
              <a:gd name="T8" fmla="*/ 301 w 593"/>
              <a:gd name="T9" fmla="*/ 316 h 342"/>
              <a:gd name="T10" fmla="*/ 397 w 593"/>
              <a:gd name="T11" fmla="*/ 338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397" y="338"/>
                </a:moveTo>
                <a:cubicBezTo>
                  <a:pt x="593" y="0"/>
                  <a:pt x="593" y="0"/>
                  <a:pt x="593" y="0"/>
                </a:cubicBezTo>
                <a:cubicBezTo>
                  <a:pt x="0" y="0"/>
                  <a:pt x="0" y="0"/>
                  <a:pt x="0" y="0"/>
                </a:cubicBezTo>
                <a:cubicBezTo>
                  <a:pt x="197" y="342"/>
                  <a:pt x="197" y="342"/>
                  <a:pt x="197" y="342"/>
                </a:cubicBezTo>
                <a:cubicBezTo>
                  <a:pt x="229" y="326"/>
                  <a:pt x="265" y="316"/>
                  <a:pt x="301" y="316"/>
                </a:cubicBezTo>
                <a:cubicBezTo>
                  <a:pt x="335" y="316"/>
                  <a:pt x="370" y="324"/>
                  <a:pt x="397" y="338"/>
                </a:cubicBez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5" name="Freeform 27"/>
          <p:cNvSpPr>
            <a:spLocks/>
          </p:cNvSpPr>
          <p:nvPr/>
        </p:nvSpPr>
        <p:spPr bwMode="auto">
          <a:xfrm>
            <a:off x="2223697" y="3457181"/>
            <a:ext cx="1451861" cy="836573"/>
          </a:xfrm>
          <a:custGeom>
            <a:avLst/>
            <a:gdLst>
              <a:gd name="T0" fmla="*/ 197 w 593"/>
              <a:gd name="T1" fmla="*/ 0 h 342"/>
              <a:gd name="T2" fmla="*/ 0 w 593"/>
              <a:gd name="T3" fmla="*/ 342 h 342"/>
              <a:gd name="T4" fmla="*/ 593 w 593"/>
              <a:gd name="T5" fmla="*/ 342 h 342"/>
              <a:gd name="T6" fmla="*/ 397 w 593"/>
              <a:gd name="T7" fmla="*/ 4 h 342"/>
              <a:gd name="T8" fmla="*/ 301 w 593"/>
              <a:gd name="T9" fmla="*/ 23 h 342"/>
              <a:gd name="T10" fmla="*/ 197 w 593"/>
              <a:gd name="T11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197" y="0"/>
                </a:moveTo>
                <a:cubicBezTo>
                  <a:pt x="0" y="342"/>
                  <a:pt x="0" y="342"/>
                  <a:pt x="0" y="342"/>
                </a:cubicBezTo>
                <a:cubicBezTo>
                  <a:pt x="593" y="342"/>
                  <a:pt x="593" y="342"/>
                  <a:pt x="593" y="342"/>
                </a:cubicBezTo>
                <a:cubicBezTo>
                  <a:pt x="397" y="4"/>
                  <a:pt x="397" y="4"/>
                  <a:pt x="397" y="4"/>
                </a:cubicBezTo>
                <a:cubicBezTo>
                  <a:pt x="370" y="17"/>
                  <a:pt x="335" y="23"/>
                  <a:pt x="301" y="23"/>
                </a:cubicBezTo>
                <a:cubicBezTo>
                  <a:pt x="265" y="23"/>
                  <a:pt x="229" y="16"/>
                  <a:pt x="197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rgbClr val="ED8B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Hexágono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0009E66-0FEF-8249-B3F7-694FBF8A69B8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80</a:t>
            </a:fld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2472402" y="18345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302136" y="23763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302136" y="32569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2472402" y="38495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583402" y="327110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656867"/>
                </a:solidFill>
              </a:rPr>
              <a:t>0000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583402" y="2379357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7" name="Rectangle 6"/>
          <p:cNvSpPr/>
          <p:nvPr/>
        </p:nvSpPr>
        <p:spPr>
          <a:xfrm>
            <a:off x="843236" y="4885267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1160488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40" name="Rectangle 39"/>
          <p:cNvSpPr/>
          <p:nvPr/>
        </p:nvSpPr>
        <p:spPr>
          <a:xfrm>
            <a:off x="843236" y="5266267"/>
            <a:ext cx="169334" cy="169334"/>
          </a:xfrm>
          <a:prstGeom prst="rect">
            <a:avLst/>
          </a:prstGeom>
          <a:solidFill>
            <a:srgbClr val="33343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1160488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42" name="Rectangle 41"/>
          <p:cNvSpPr/>
          <p:nvPr/>
        </p:nvSpPr>
        <p:spPr>
          <a:xfrm>
            <a:off x="2405717" y="4885267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xtBox 42"/>
          <p:cNvSpPr txBox="1"/>
          <p:nvPr/>
        </p:nvSpPr>
        <p:spPr>
          <a:xfrm>
            <a:off x="2722969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44" name="Rectangle 43"/>
          <p:cNvSpPr/>
          <p:nvPr/>
        </p:nvSpPr>
        <p:spPr>
          <a:xfrm>
            <a:off x="2405717" y="5266267"/>
            <a:ext cx="169334" cy="169334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TextBox 44"/>
          <p:cNvSpPr txBox="1"/>
          <p:nvPr/>
        </p:nvSpPr>
        <p:spPr>
          <a:xfrm>
            <a:off x="2722969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46" name="Rectangle 45"/>
          <p:cNvSpPr/>
          <p:nvPr/>
        </p:nvSpPr>
        <p:spPr>
          <a:xfrm>
            <a:off x="4060701" y="4885267"/>
            <a:ext cx="169334" cy="16933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Box 46"/>
          <p:cNvSpPr txBox="1"/>
          <p:nvPr/>
        </p:nvSpPr>
        <p:spPr>
          <a:xfrm>
            <a:off x="4377953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E</a:t>
            </a:r>
          </a:p>
        </p:txBody>
      </p:sp>
      <p:sp>
        <p:nvSpPr>
          <p:cNvPr id="48" name="Rectangle 47"/>
          <p:cNvSpPr/>
          <p:nvPr/>
        </p:nvSpPr>
        <p:spPr>
          <a:xfrm>
            <a:off x="4060701" y="5266267"/>
            <a:ext cx="169334" cy="169334"/>
          </a:xfrm>
          <a:prstGeom prst="rect">
            <a:avLst/>
          </a:prstGeom>
          <a:solidFill>
            <a:schemeClr val="tx1">
              <a:lumMod val="20000"/>
              <a:lumOff val="80000"/>
              <a:alpha val="50196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TextBox 48"/>
          <p:cNvSpPr txBox="1"/>
          <p:nvPr/>
        </p:nvSpPr>
        <p:spPr>
          <a:xfrm>
            <a:off x="4377953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F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532836" y="4885267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6850088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532836" y="5266267"/>
            <a:ext cx="169334" cy="169334"/>
          </a:xfrm>
          <a:prstGeom prst="rect">
            <a:avLst/>
          </a:prstGeom>
          <a:solidFill>
            <a:srgbClr val="E4E829">
              <a:alpha val="6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extBox 59"/>
          <p:cNvSpPr txBox="1"/>
          <p:nvPr/>
        </p:nvSpPr>
        <p:spPr>
          <a:xfrm>
            <a:off x="6850088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61" name="Rectangle 60"/>
          <p:cNvSpPr/>
          <p:nvPr/>
        </p:nvSpPr>
        <p:spPr>
          <a:xfrm>
            <a:off x="8095317" y="4885267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TextBox 61"/>
          <p:cNvSpPr txBox="1"/>
          <p:nvPr/>
        </p:nvSpPr>
        <p:spPr>
          <a:xfrm>
            <a:off x="8412569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63" name="Rectangle 62"/>
          <p:cNvSpPr/>
          <p:nvPr/>
        </p:nvSpPr>
        <p:spPr>
          <a:xfrm>
            <a:off x="8095317" y="5266267"/>
            <a:ext cx="169334" cy="169334"/>
          </a:xfrm>
          <a:prstGeom prst="rect">
            <a:avLst/>
          </a:prstGeom>
          <a:solidFill>
            <a:srgbClr val="0033A0">
              <a:alpha val="60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/>
          <p:cNvSpPr txBox="1"/>
          <p:nvPr/>
        </p:nvSpPr>
        <p:spPr>
          <a:xfrm>
            <a:off x="8412569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65" name="Rectangle 64"/>
          <p:cNvSpPr/>
          <p:nvPr/>
        </p:nvSpPr>
        <p:spPr>
          <a:xfrm>
            <a:off x="9750301" y="4885267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TextBox 65"/>
          <p:cNvSpPr txBox="1"/>
          <p:nvPr/>
        </p:nvSpPr>
        <p:spPr>
          <a:xfrm>
            <a:off x="10067553" y="4875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E</a:t>
            </a:r>
          </a:p>
        </p:txBody>
      </p:sp>
      <p:sp>
        <p:nvSpPr>
          <p:cNvPr id="67" name="Rectangle 66"/>
          <p:cNvSpPr/>
          <p:nvPr/>
        </p:nvSpPr>
        <p:spPr>
          <a:xfrm>
            <a:off x="9750301" y="5266267"/>
            <a:ext cx="169334" cy="169334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/>
          <p:cNvSpPr txBox="1"/>
          <p:nvPr/>
        </p:nvSpPr>
        <p:spPr>
          <a:xfrm>
            <a:off x="10067553" y="525665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F</a:t>
            </a:r>
          </a:p>
        </p:txBody>
      </p:sp>
      <p:sp>
        <p:nvSpPr>
          <p:cNvPr id="118" name="Line 20"/>
          <p:cNvSpPr>
            <a:spLocks noChangeShapeType="1"/>
          </p:cNvSpPr>
          <p:nvPr/>
        </p:nvSpPr>
        <p:spPr bwMode="auto">
          <a:xfrm>
            <a:off x="8218834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9" name="Line 21"/>
          <p:cNvSpPr>
            <a:spLocks noChangeShapeType="1"/>
          </p:cNvSpPr>
          <p:nvPr/>
        </p:nvSpPr>
        <p:spPr bwMode="auto">
          <a:xfrm>
            <a:off x="8218834" y="3853879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0" name="Freeform 22"/>
          <p:cNvSpPr>
            <a:spLocks/>
          </p:cNvSpPr>
          <p:nvPr/>
        </p:nvSpPr>
        <p:spPr bwMode="auto">
          <a:xfrm>
            <a:off x="8982546" y="1659898"/>
            <a:ext cx="1222479" cy="1257558"/>
          </a:xfrm>
          <a:custGeom>
            <a:avLst/>
            <a:gdLst>
              <a:gd name="T0" fmla="*/ 89 w 500"/>
              <a:gd name="T1" fmla="*/ 514 h 514"/>
              <a:gd name="T2" fmla="*/ 500 w 500"/>
              <a:gd name="T3" fmla="*/ 514 h 514"/>
              <a:gd name="T4" fmla="*/ 203 w 500"/>
              <a:gd name="T5" fmla="*/ 0 h 514"/>
              <a:gd name="T6" fmla="*/ 0 w 500"/>
              <a:gd name="T7" fmla="*/ 352 h 514"/>
              <a:gd name="T8" fmla="*/ 89 w 500"/>
              <a:gd name="T9" fmla="*/ 514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4">
                <a:moveTo>
                  <a:pt x="89" y="514"/>
                </a:moveTo>
                <a:cubicBezTo>
                  <a:pt x="500" y="514"/>
                  <a:pt x="500" y="514"/>
                  <a:pt x="500" y="514"/>
                </a:cubicBezTo>
                <a:cubicBezTo>
                  <a:pt x="203" y="0"/>
                  <a:pt x="203" y="0"/>
                  <a:pt x="203" y="0"/>
                </a:cubicBezTo>
                <a:cubicBezTo>
                  <a:pt x="0" y="352"/>
                  <a:pt x="0" y="352"/>
                  <a:pt x="0" y="352"/>
                </a:cubicBezTo>
                <a:cubicBezTo>
                  <a:pt x="51" y="391"/>
                  <a:pt x="84" y="450"/>
                  <a:pt x="89" y="514"/>
                </a:cubicBezTo>
                <a:close/>
              </a:path>
            </a:pathLst>
          </a:custGeom>
          <a:solidFill>
            <a:srgbClr val="E4E829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1" name="Freeform 23"/>
          <p:cNvSpPr>
            <a:spLocks/>
          </p:cNvSpPr>
          <p:nvPr/>
        </p:nvSpPr>
        <p:spPr bwMode="auto">
          <a:xfrm>
            <a:off x="8982546" y="3009210"/>
            <a:ext cx="1222479" cy="1257558"/>
          </a:xfrm>
          <a:custGeom>
            <a:avLst/>
            <a:gdLst>
              <a:gd name="T0" fmla="*/ 500 w 500"/>
              <a:gd name="T1" fmla="*/ 0 h 515"/>
              <a:gd name="T2" fmla="*/ 89 w 500"/>
              <a:gd name="T3" fmla="*/ 0 h 515"/>
              <a:gd name="T4" fmla="*/ 0 w 500"/>
              <a:gd name="T5" fmla="*/ 162 h 515"/>
              <a:gd name="T6" fmla="*/ 203 w 500"/>
              <a:gd name="T7" fmla="*/ 515 h 515"/>
              <a:gd name="T8" fmla="*/ 500 w 500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0" h="515">
                <a:moveTo>
                  <a:pt x="500" y="0"/>
                </a:moveTo>
                <a:cubicBezTo>
                  <a:pt x="89" y="0"/>
                  <a:pt x="89" y="0"/>
                  <a:pt x="89" y="0"/>
                </a:cubicBezTo>
                <a:cubicBezTo>
                  <a:pt x="84" y="66"/>
                  <a:pt x="51" y="124"/>
                  <a:pt x="0" y="162"/>
                </a:cubicBezTo>
                <a:cubicBezTo>
                  <a:pt x="203" y="515"/>
                  <a:pt x="203" y="515"/>
                  <a:pt x="203" y="515"/>
                </a:cubicBezTo>
                <a:lnTo>
                  <a:pt x="5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2" name="Freeform 24"/>
          <p:cNvSpPr>
            <a:spLocks/>
          </p:cNvSpPr>
          <p:nvPr/>
        </p:nvSpPr>
        <p:spPr bwMode="auto">
          <a:xfrm>
            <a:off x="7128589" y="1659898"/>
            <a:ext cx="1217081" cy="1257558"/>
          </a:xfrm>
          <a:custGeom>
            <a:avLst/>
            <a:gdLst>
              <a:gd name="T0" fmla="*/ 498 w 498"/>
              <a:gd name="T1" fmla="*/ 352 h 514"/>
              <a:gd name="T2" fmla="*/ 297 w 498"/>
              <a:gd name="T3" fmla="*/ 0 h 514"/>
              <a:gd name="T4" fmla="*/ 0 w 498"/>
              <a:gd name="T5" fmla="*/ 514 h 514"/>
              <a:gd name="T6" fmla="*/ 408 w 498"/>
              <a:gd name="T7" fmla="*/ 514 h 514"/>
              <a:gd name="T8" fmla="*/ 498 w 498"/>
              <a:gd name="T9" fmla="*/ 352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4">
                <a:moveTo>
                  <a:pt x="498" y="352"/>
                </a:moveTo>
                <a:cubicBezTo>
                  <a:pt x="297" y="0"/>
                  <a:pt x="297" y="0"/>
                  <a:pt x="297" y="0"/>
                </a:cubicBezTo>
                <a:cubicBezTo>
                  <a:pt x="0" y="514"/>
                  <a:pt x="0" y="514"/>
                  <a:pt x="0" y="514"/>
                </a:cubicBezTo>
                <a:cubicBezTo>
                  <a:pt x="408" y="514"/>
                  <a:pt x="408" y="514"/>
                  <a:pt x="408" y="514"/>
                </a:cubicBezTo>
                <a:cubicBezTo>
                  <a:pt x="415" y="450"/>
                  <a:pt x="447" y="391"/>
                  <a:pt x="498" y="35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3" name="Freeform 25"/>
          <p:cNvSpPr>
            <a:spLocks/>
          </p:cNvSpPr>
          <p:nvPr/>
        </p:nvSpPr>
        <p:spPr bwMode="auto">
          <a:xfrm>
            <a:off x="7128589" y="3009210"/>
            <a:ext cx="1217081" cy="1257558"/>
          </a:xfrm>
          <a:custGeom>
            <a:avLst/>
            <a:gdLst>
              <a:gd name="T0" fmla="*/ 408 w 498"/>
              <a:gd name="T1" fmla="*/ 0 h 515"/>
              <a:gd name="T2" fmla="*/ 0 w 498"/>
              <a:gd name="T3" fmla="*/ 0 h 515"/>
              <a:gd name="T4" fmla="*/ 297 w 498"/>
              <a:gd name="T5" fmla="*/ 515 h 515"/>
              <a:gd name="T6" fmla="*/ 498 w 498"/>
              <a:gd name="T7" fmla="*/ 162 h 515"/>
              <a:gd name="T8" fmla="*/ 408 w 498"/>
              <a:gd name="T9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8" h="515">
                <a:moveTo>
                  <a:pt x="408" y="0"/>
                </a:moveTo>
                <a:cubicBezTo>
                  <a:pt x="0" y="0"/>
                  <a:pt x="0" y="0"/>
                  <a:pt x="0" y="0"/>
                </a:cubicBezTo>
                <a:cubicBezTo>
                  <a:pt x="297" y="515"/>
                  <a:pt x="297" y="515"/>
                  <a:pt x="297" y="515"/>
                </a:cubicBezTo>
                <a:cubicBezTo>
                  <a:pt x="498" y="162"/>
                  <a:pt x="498" y="162"/>
                  <a:pt x="498" y="162"/>
                </a:cubicBezTo>
                <a:cubicBezTo>
                  <a:pt x="447" y="124"/>
                  <a:pt x="415" y="66"/>
                  <a:pt x="40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4" name="Freeform 26"/>
          <p:cNvSpPr>
            <a:spLocks/>
          </p:cNvSpPr>
          <p:nvPr/>
        </p:nvSpPr>
        <p:spPr bwMode="auto">
          <a:xfrm>
            <a:off x="7943574" y="1632912"/>
            <a:ext cx="1451861" cy="836573"/>
          </a:xfrm>
          <a:custGeom>
            <a:avLst/>
            <a:gdLst>
              <a:gd name="T0" fmla="*/ 397 w 593"/>
              <a:gd name="T1" fmla="*/ 338 h 342"/>
              <a:gd name="T2" fmla="*/ 593 w 593"/>
              <a:gd name="T3" fmla="*/ 0 h 342"/>
              <a:gd name="T4" fmla="*/ 0 w 593"/>
              <a:gd name="T5" fmla="*/ 0 h 342"/>
              <a:gd name="T6" fmla="*/ 197 w 593"/>
              <a:gd name="T7" fmla="*/ 342 h 342"/>
              <a:gd name="T8" fmla="*/ 301 w 593"/>
              <a:gd name="T9" fmla="*/ 316 h 342"/>
              <a:gd name="T10" fmla="*/ 397 w 593"/>
              <a:gd name="T11" fmla="*/ 338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397" y="338"/>
                </a:moveTo>
                <a:cubicBezTo>
                  <a:pt x="593" y="0"/>
                  <a:pt x="593" y="0"/>
                  <a:pt x="593" y="0"/>
                </a:cubicBezTo>
                <a:cubicBezTo>
                  <a:pt x="0" y="0"/>
                  <a:pt x="0" y="0"/>
                  <a:pt x="0" y="0"/>
                </a:cubicBezTo>
                <a:cubicBezTo>
                  <a:pt x="197" y="342"/>
                  <a:pt x="197" y="342"/>
                  <a:pt x="197" y="342"/>
                </a:cubicBezTo>
                <a:cubicBezTo>
                  <a:pt x="229" y="326"/>
                  <a:pt x="265" y="316"/>
                  <a:pt x="301" y="316"/>
                </a:cubicBezTo>
                <a:cubicBezTo>
                  <a:pt x="335" y="316"/>
                  <a:pt x="370" y="324"/>
                  <a:pt x="397" y="338"/>
                </a:cubicBez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5" name="Freeform 27"/>
          <p:cNvSpPr>
            <a:spLocks/>
          </p:cNvSpPr>
          <p:nvPr/>
        </p:nvSpPr>
        <p:spPr bwMode="auto">
          <a:xfrm>
            <a:off x="7943574" y="3457181"/>
            <a:ext cx="1451861" cy="836573"/>
          </a:xfrm>
          <a:custGeom>
            <a:avLst/>
            <a:gdLst>
              <a:gd name="T0" fmla="*/ 197 w 593"/>
              <a:gd name="T1" fmla="*/ 0 h 342"/>
              <a:gd name="T2" fmla="*/ 0 w 593"/>
              <a:gd name="T3" fmla="*/ 342 h 342"/>
              <a:gd name="T4" fmla="*/ 593 w 593"/>
              <a:gd name="T5" fmla="*/ 342 h 342"/>
              <a:gd name="T6" fmla="*/ 397 w 593"/>
              <a:gd name="T7" fmla="*/ 4 h 342"/>
              <a:gd name="T8" fmla="*/ 301 w 593"/>
              <a:gd name="T9" fmla="*/ 23 h 342"/>
              <a:gd name="T10" fmla="*/ 197 w 593"/>
              <a:gd name="T11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3" h="342">
                <a:moveTo>
                  <a:pt x="197" y="0"/>
                </a:moveTo>
                <a:cubicBezTo>
                  <a:pt x="0" y="342"/>
                  <a:pt x="0" y="342"/>
                  <a:pt x="0" y="342"/>
                </a:cubicBezTo>
                <a:cubicBezTo>
                  <a:pt x="593" y="342"/>
                  <a:pt x="593" y="342"/>
                  <a:pt x="593" y="342"/>
                </a:cubicBezTo>
                <a:cubicBezTo>
                  <a:pt x="397" y="4"/>
                  <a:pt x="397" y="4"/>
                  <a:pt x="397" y="4"/>
                </a:cubicBezTo>
                <a:cubicBezTo>
                  <a:pt x="370" y="17"/>
                  <a:pt x="335" y="23"/>
                  <a:pt x="301" y="23"/>
                </a:cubicBezTo>
                <a:cubicBezTo>
                  <a:pt x="265" y="23"/>
                  <a:pt x="229" y="16"/>
                  <a:pt x="197" y="0"/>
                </a:cubicBezTo>
                <a:close/>
              </a:path>
            </a:pathLst>
          </a:custGeom>
          <a:solidFill>
            <a:srgbClr val="0033A0">
              <a:alpha val="60000"/>
            </a:srgb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6" name="TextBox 125"/>
          <p:cNvSpPr txBox="1"/>
          <p:nvPr/>
        </p:nvSpPr>
        <p:spPr>
          <a:xfrm>
            <a:off x="8192279" y="18345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127" name="TextBox 126"/>
          <p:cNvSpPr txBox="1"/>
          <p:nvPr/>
        </p:nvSpPr>
        <p:spPr>
          <a:xfrm>
            <a:off x="9022013" y="23763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9022013" y="325692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29" name="TextBox 128"/>
          <p:cNvSpPr txBox="1"/>
          <p:nvPr/>
        </p:nvSpPr>
        <p:spPr>
          <a:xfrm>
            <a:off x="8192279" y="3849586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7303279" y="327110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303279" y="2379357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877628762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Triángulos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196F8F0-9BEE-FB4B-8DA6-2778DE56127C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81</a:t>
            </a:fld>
            <a:endParaRPr lang="en-US" dirty="0"/>
          </a:p>
        </p:txBody>
      </p:sp>
      <p:sp>
        <p:nvSpPr>
          <p:cNvPr id="6" name="Isosceles Triangle 5"/>
          <p:cNvSpPr/>
          <p:nvPr/>
        </p:nvSpPr>
        <p:spPr>
          <a:xfrm>
            <a:off x="1556813" y="1509814"/>
            <a:ext cx="1306237" cy="1126066"/>
          </a:xfrm>
          <a:prstGeom prst="triangl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Isosceles Triangle 68"/>
          <p:cNvSpPr/>
          <p:nvPr/>
        </p:nvSpPr>
        <p:spPr>
          <a:xfrm>
            <a:off x="793629" y="2864481"/>
            <a:ext cx="1306237" cy="1126066"/>
          </a:xfrm>
          <a:prstGeom prst="triangl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Isosceles Triangle 69"/>
          <p:cNvSpPr/>
          <p:nvPr/>
        </p:nvSpPr>
        <p:spPr>
          <a:xfrm>
            <a:off x="2319996" y="2864481"/>
            <a:ext cx="1306237" cy="1126066"/>
          </a:xfrm>
          <a:prstGeom prst="triangl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Isosceles Triangle 70"/>
          <p:cNvSpPr/>
          <p:nvPr/>
        </p:nvSpPr>
        <p:spPr>
          <a:xfrm rot="10800000">
            <a:off x="1556812" y="2781807"/>
            <a:ext cx="1306237" cy="1126066"/>
          </a:xfrm>
          <a:prstGeom prst="triangle">
            <a:avLst/>
          </a:prstGeom>
          <a:solidFill>
            <a:schemeClr val="accent5">
              <a:lumMod val="9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Isosceles Triangle 71"/>
          <p:cNvSpPr/>
          <p:nvPr/>
        </p:nvSpPr>
        <p:spPr>
          <a:xfrm>
            <a:off x="5257800" y="1509814"/>
            <a:ext cx="1306237" cy="1126066"/>
          </a:xfrm>
          <a:prstGeom prst="triangl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Isosceles Triangle 72"/>
          <p:cNvSpPr/>
          <p:nvPr/>
        </p:nvSpPr>
        <p:spPr>
          <a:xfrm>
            <a:off x="4494616" y="2864481"/>
            <a:ext cx="1306237" cy="1126066"/>
          </a:xfrm>
          <a:prstGeom prst="triangle">
            <a:avLst/>
          </a:prstGeom>
          <a:solidFill>
            <a:srgbClr val="0033A0">
              <a:alpha val="55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Isosceles Triangle 73"/>
          <p:cNvSpPr/>
          <p:nvPr/>
        </p:nvSpPr>
        <p:spPr>
          <a:xfrm>
            <a:off x="6020983" y="2864481"/>
            <a:ext cx="1306237" cy="1126066"/>
          </a:xfrm>
          <a:prstGeom prst="triangle">
            <a:avLst/>
          </a:prstGeom>
          <a:solidFill>
            <a:srgbClr val="0033A0">
              <a:alpha val="38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Isosceles Triangle 74"/>
          <p:cNvSpPr/>
          <p:nvPr/>
        </p:nvSpPr>
        <p:spPr>
          <a:xfrm rot="10800000">
            <a:off x="5257799" y="2781807"/>
            <a:ext cx="1306237" cy="1126066"/>
          </a:xfrm>
          <a:prstGeom prst="triangle">
            <a:avLst/>
          </a:prstGeom>
          <a:solidFill>
            <a:schemeClr val="accent1">
              <a:alpha val="78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Isosceles Triangle 75"/>
          <p:cNvSpPr/>
          <p:nvPr/>
        </p:nvSpPr>
        <p:spPr>
          <a:xfrm>
            <a:off x="9093200" y="1509814"/>
            <a:ext cx="1306237" cy="1126066"/>
          </a:xfrm>
          <a:prstGeom prst="triangle">
            <a:avLst/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Isosceles Triangle 76"/>
          <p:cNvSpPr/>
          <p:nvPr/>
        </p:nvSpPr>
        <p:spPr>
          <a:xfrm>
            <a:off x="8330016" y="2864481"/>
            <a:ext cx="1306237" cy="1126066"/>
          </a:xfrm>
          <a:prstGeom prst="triangle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Isosceles Triangle 77"/>
          <p:cNvSpPr/>
          <p:nvPr/>
        </p:nvSpPr>
        <p:spPr>
          <a:xfrm>
            <a:off x="9856383" y="2864481"/>
            <a:ext cx="1306237" cy="1126066"/>
          </a:xfrm>
          <a:prstGeom prst="triangle">
            <a:avLst/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Isosceles Triangle 78"/>
          <p:cNvSpPr/>
          <p:nvPr/>
        </p:nvSpPr>
        <p:spPr>
          <a:xfrm rot="10800000">
            <a:off x="9093199" y="2781807"/>
            <a:ext cx="1306237" cy="1126066"/>
          </a:xfrm>
          <a:prstGeom prst="triangle">
            <a:avLst/>
          </a:prstGeom>
          <a:solidFill>
            <a:schemeClr val="tx1">
              <a:lumMod val="60000"/>
              <a:lumOff val="4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1717813" y="223817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1717813" y="290034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930413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2479813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84" name="Rectangle 83"/>
          <p:cNvSpPr/>
          <p:nvPr/>
        </p:nvSpPr>
        <p:spPr>
          <a:xfrm>
            <a:off x="930413" y="4357361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TextBox 84"/>
          <p:cNvSpPr txBox="1"/>
          <p:nvPr/>
        </p:nvSpPr>
        <p:spPr>
          <a:xfrm>
            <a:off x="1247665" y="4347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86" name="Rectangle 85"/>
          <p:cNvSpPr/>
          <p:nvPr/>
        </p:nvSpPr>
        <p:spPr>
          <a:xfrm>
            <a:off x="930413" y="4738361"/>
            <a:ext cx="169334" cy="16933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TextBox 86"/>
          <p:cNvSpPr txBox="1"/>
          <p:nvPr/>
        </p:nvSpPr>
        <p:spPr>
          <a:xfrm>
            <a:off x="1247665" y="472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88" name="Rectangle 87"/>
          <p:cNvSpPr/>
          <p:nvPr/>
        </p:nvSpPr>
        <p:spPr>
          <a:xfrm>
            <a:off x="2292985" y="4351642"/>
            <a:ext cx="169334" cy="1693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TextBox 88"/>
          <p:cNvSpPr txBox="1"/>
          <p:nvPr/>
        </p:nvSpPr>
        <p:spPr>
          <a:xfrm>
            <a:off x="2610237" y="4342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90" name="Rectangle 89"/>
          <p:cNvSpPr/>
          <p:nvPr/>
        </p:nvSpPr>
        <p:spPr>
          <a:xfrm>
            <a:off x="2292985" y="4732642"/>
            <a:ext cx="169334" cy="1693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TextBox 90"/>
          <p:cNvSpPr txBox="1"/>
          <p:nvPr/>
        </p:nvSpPr>
        <p:spPr>
          <a:xfrm>
            <a:off x="2610237" y="4723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5408851" y="223817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5408851" y="290034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4621451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6170851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6" name="Rectangle 95"/>
          <p:cNvSpPr/>
          <p:nvPr/>
        </p:nvSpPr>
        <p:spPr>
          <a:xfrm>
            <a:off x="4621451" y="4357361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TextBox 96"/>
          <p:cNvSpPr txBox="1"/>
          <p:nvPr/>
        </p:nvSpPr>
        <p:spPr>
          <a:xfrm>
            <a:off x="4938703" y="4347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98" name="Rectangle 97"/>
          <p:cNvSpPr/>
          <p:nvPr/>
        </p:nvSpPr>
        <p:spPr>
          <a:xfrm>
            <a:off x="4621451" y="4738361"/>
            <a:ext cx="169334" cy="169334"/>
          </a:xfrm>
          <a:prstGeom prst="rect">
            <a:avLst/>
          </a:prstGeom>
          <a:solidFill>
            <a:srgbClr val="345BB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TextBox 98"/>
          <p:cNvSpPr txBox="1"/>
          <p:nvPr/>
        </p:nvSpPr>
        <p:spPr>
          <a:xfrm>
            <a:off x="4938703" y="472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00" name="Rectangle 99"/>
          <p:cNvSpPr/>
          <p:nvPr/>
        </p:nvSpPr>
        <p:spPr>
          <a:xfrm>
            <a:off x="5984023" y="4351642"/>
            <a:ext cx="169334" cy="169334"/>
          </a:xfrm>
          <a:prstGeom prst="rect">
            <a:avLst/>
          </a:prstGeom>
          <a:solidFill>
            <a:srgbClr val="345BB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TextBox 100"/>
          <p:cNvSpPr txBox="1"/>
          <p:nvPr/>
        </p:nvSpPr>
        <p:spPr>
          <a:xfrm>
            <a:off x="6301275" y="4342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102" name="Rectangle 101"/>
          <p:cNvSpPr/>
          <p:nvPr/>
        </p:nvSpPr>
        <p:spPr>
          <a:xfrm>
            <a:off x="5984023" y="4732642"/>
            <a:ext cx="169334" cy="169334"/>
          </a:xfrm>
          <a:prstGeom prst="rect">
            <a:avLst/>
          </a:prstGeom>
          <a:solidFill>
            <a:srgbClr val="93ABDA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TextBox 102"/>
          <p:cNvSpPr txBox="1"/>
          <p:nvPr/>
        </p:nvSpPr>
        <p:spPr>
          <a:xfrm>
            <a:off x="6301275" y="4723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9263428" y="223817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9263428" y="290034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06" name="TextBox 105"/>
          <p:cNvSpPr txBox="1"/>
          <p:nvPr/>
        </p:nvSpPr>
        <p:spPr>
          <a:xfrm>
            <a:off x="8476028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10025428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08" name="Rectangle 107"/>
          <p:cNvSpPr/>
          <p:nvPr/>
        </p:nvSpPr>
        <p:spPr>
          <a:xfrm>
            <a:off x="8476028" y="4357361"/>
            <a:ext cx="169334" cy="169334"/>
          </a:xfrm>
          <a:prstGeom prst="rect">
            <a:avLst/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/>
          <p:cNvSpPr txBox="1"/>
          <p:nvPr/>
        </p:nvSpPr>
        <p:spPr>
          <a:xfrm>
            <a:off x="8793280" y="4347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10" name="Rectangle 109"/>
          <p:cNvSpPr/>
          <p:nvPr/>
        </p:nvSpPr>
        <p:spPr>
          <a:xfrm>
            <a:off x="8476028" y="4738361"/>
            <a:ext cx="169334" cy="169334"/>
          </a:xfrm>
          <a:prstGeom prst="rect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TextBox 110"/>
          <p:cNvSpPr txBox="1"/>
          <p:nvPr/>
        </p:nvSpPr>
        <p:spPr>
          <a:xfrm>
            <a:off x="8793280" y="472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12" name="Rectangle 111"/>
          <p:cNvSpPr/>
          <p:nvPr/>
        </p:nvSpPr>
        <p:spPr>
          <a:xfrm>
            <a:off x="9838600" y="4351642"/>
            <a:ext cx="169334" cy="169334"/>
          </a:xfrm>
          <a:prstGeom prst="rect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extBox 112"/>
          <p:cNvSpPr txBox="1"/>
          <p:nvPr/>
        </p:nvSpPr>
        <p:spPr>
          <a:xfrm>
            <a:off x="10155852" y="4342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114" name="Rectangle 113"/>
          <p:cNvSpPr/>
          <p:nvPr/>
        </p:nvSpPr>
        <p:spPr>
          <a:xfrm>
            <a:off x="9838600" y="4732642"/>
            <a:ext cx="169334" cy="169334"/>
          </a:xfrm>
          <a:prstGeom prst="rect">
            <a:avLst/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TextBox 114"/>
          <p:cNvSpPr txBox="1"/>
          <p:nvPr/>
        </p:nvSpPr>
        <p:spPr>
          <a:xfrm>
            <a:off x="10155852" y="4723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</p:spTree>
    <p:extLst>
      <p:ext uri="{BB962C8B-B14F-4D97-AF65-F5344CB8AC3E}">
        <p14:creationId xmlns:p14="http://schemas.microsoft.com/office/powerpoint/2010/main" val="707333611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Triángulos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0E60F20-19AB-5641-A0AA-33A3895CFD93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82</a:t>
            </a:fld>
            <a:endParaRPr lang="en-US" dirty="0"/>
          </a:p>
        </p:txBody>
      </p:sp>
      <p:sp>
        <p:nvSpPr>
          <p:cNvPr id="6" name="Isosceles Triangle 5"/>
          <p:cNvSpPr/>
          <p:nvPr/>
        </p:nvSpPr>
        <p:spPr>
          <a:xfrm>
            <a:off x="1556813" y="1509814"/>
            <a:ext cx="1306237" cy="1126066"/>
          </a:xfrm>
          <a:prstGeom prst="triangl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Isosceles Triangle 68"/>
          <p:cNvSpPr/>
          <p:nvPr/>
        </p:nvSpPr>
        <p:spPr>
          <a:xfrm>
            <a:off x="793629" y="2864481"/>
            <a:ext cx="1306237" cy="1126066"/>
          </a:xfrm>
          <a:prstGeom prst="triangle">
            <a:avLst/>
          </a:prstGeom>
          <a:solidFill>
            <a:srgbClr val="E4E829">
              <a:alpha val="50196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70" name="Isosceles Triangle 69"/>
          <p:cNvSpPr/>
          <p:nvPr/>
        </p:nvSpPr>
        <p:spPr>
          <a:xfrm>
            <a:off x="2319996" y="2864481"/>
            <a:ext cx="1306237" cy="1126066"/>
          </a:xfrm>
          <a:prstGeom prst="triangle">
            <a:avLst/>
          </a:prstGeom>
          <a:solidFill>
            <a:srgbClr val="E4E829">
              <a:alpha val="2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71" name="Isosceles Triangle 70"/>
          <p:cNvSpPr/>
          <p:nvPr/>
        </p:nvSpPr>
        <p:spPr>
          <a:xfrm rot="10800000">
            <a:off x="1556812" y="2781807"/>
            <a:ext cx="1306237" cy="1126066"/>
          </a:xfrm>
          <a:prstGeom prst="triangle">
            <a:avLst/>
          </a:prstGeom>
          <a:solidFill>
            <a:srgbClr val="E4E829">
              <a:alpha val="74902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72" name="Isosceles Triangle 71"/>
          <p:cNvSpPr/>
          <p:nvPr/>
        </p:nvSpPr>
        <p:spPr>
          <a:xfrm>
            <a:off x="5257800" y="1509814"/>
            <a:ext cx="1306237" cy="1126066"/>
          </a:xfrm>
          <a:prstGeom prst="triangle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Isosceles Triangle 72"/>
          <p:cNvSpPr/>
          <p:nvPr/>
        </p:nvSpPr>
        <p:spPr>
          <a:xfrm>
            <a:off x="4494616" y="2864481"/>
            <a:ext cx="1306237" cy="1126066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Isosceles Triangle 73"/>
          <p:cNvSpPr/>
          <p:nvPr/>
        </p:nvSpPr>
        <p:spPr>
          <a:xfrm>
            <a:off x="6020983" y="2864481"/>
            <a:ext cx="1306237" cy="1126066"/>
          </a:xfrm>
          <a:prstGeom prst="triangl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Isosceles Triangle 74"/>
          <p:cNvSpPr/>
          <p:nvPr/>
        </p:nvSpPr>
        <p:spPr>
          <a:xfrm rot="10800000">
            <a:off x="5257799" y="2781807"/>
            <a:ext cx="1306237" cy="1126066"/>
          </a:xfrm>
          <a:prstGeom prst="triangl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Isosceles Triangle 75"/>
          <p:cNvSpPr/>
          <p:nvPr/>
        </p:nvSpPr>
        <p:spPr>
          <a:xfrm>
            <a:off x="9093200" y="1509814"/>
            <a:ext cx="1306237" cy="1126066"/>
          </a:xfrm>
          <a:prstGeom prst="triangle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Isosceles Triangle 76"/>
          <p:cNvSpPr/>
          <p:nvPr/>
        </p:nvSpPr>
        <p:spPr>
          <a:xfrm>
            <a:off x="8330016" y="2864481"/>
            <a:ext cx="1306237" cy="1126066"/>
          </a:xfrm>
          <a:prstGeom prst="triangle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Isosceles Triangle 77"/>
          <p:cNvSpPr/>
          <p:nvPr/>
        </p:nvSpPr>
        <p:spPr>
          <a:xfrm>
            <a:off x="9856383" y="2864481"/>
            <a:ext cx="1306237" cy="1126066"/>
          </a:xfrm>
          <a:prstGeom prst="triangle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Isosceles Triangle 78"/>
          <p:cNvSpPr/>
          <p:nvPr/>
        </p:nvSpPr>
        <p:spPr>
          <a:xfrm rot="10800000">
            <a:off x="9093199" y="2781807"/>
            <a:ext cx="1306237" cy="1126066"/>
          </a:xfrm>
          <a:prstGeom prst="triangle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1717813" y="223817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1717813" y="290034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930413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2479813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84" name="Rectangle 83"/>
          <p:cNvSpPr/>
          <p:nvPr/>
        </p:nvSpPr>
        <p:spPr>
          <a:xfrm>
            <a:off x="930413" y="4357361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1247665" y="4347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A</a:t>
            </a:r>
          </a:p>
        </p:txBody>
      </p:sp>
      <p:sp>
        <p:nvSpPr>
          <p:cNvPr id="86" name="Rectangle 85"/>
          <p:cNvSpPr/>
          <p:nvPr/>
        </p:nvSpPr>
        <p:spPr>
          <a:xfrm>
            <a:off x="930413" y="4738361"/>
            <a:ext cx="169334" cy="169334"/>
          </a:xfrm>
          <a:prstGeom prst="rect">
            <a:avLst/>
          </a:prstGeom>
          <a:solidFill>
            <a:srgbClr val="E4E829">
              <a:alpha val="74902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1247665" y="472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B</a:t>
            </a:r>
          </a:p>
        </p:txBody>
      </p:sp>
      <p:sp>
        <p:nvSpPr>
          <p:cNvPr id="88" name="Rectangle 87"/>
          <p:cNvSpPr/>
          <p:nvPr/>
        </p:nvSpPr>
        <p:spPr>
          <a:xfrm>
            <a:off x="2292985" y="4351642"/>
            <a:ext cx="169334" cy="169334"/>
          </a:xfrm>
          <a:prstGeom prst="rect">
            <a:avLst/>
          </a:prstGeom>
          <a:solidFill>
            <a:srgbClr val="E4E829">
              <a:alpha val="50196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2610237" y="4342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C</a:t>
            </a:r>
          </a:p>
        </p:txBody>
      </p:sp>
      <p:sp>
        <p:nvSpPr>
          <p:cNvPr id="90" name="Rectangle 89"/>
          <p:cNvSpPr/>
          <p:nvPr/>
        </p:nvSpPr>
        <p:spPr>
          <a:xfrm>
            <a:off x="2292985" y="4732642"/>
            <a:ext cx="169334" cy="169334"/>
          </a:xfrm>
          <a:prstGeom prst="rect">
            <a:avLst/>
          </a:prstGeom>
          <a:solidFill>
            <a:srgbClr val="E4E829">
              <a:alpha val="29804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2610237" y="4723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accent1"/>
                </a:solidFill>
              </a:rPr>
              <a:t>Texto</a:t>
            </a:r>
            <a:r>
              <a:rPr lang="en-US" sz="1200" dirty="0">
                <a:solidFill>
                  <a:schemeClr val="accent1"/>
                </a:solidFill>
              </a:rPr>
              <a:t> D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5408851" y="223817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5408851" y="290034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4621451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6170851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96" name="Rectangle 95"/>
          <p:cNvSpPr/>
          <p:nvPr/>
        </p:nvSpPr>
        <p:spPr>
          <a:xfrm>
            <a:off x="4621451" y="4357361"/>
            <a:ext cx="169334" cy="169334"/>
          </a:xfrm>
          <a:prstGeom prst="rect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TextBox 96"/>
          <p:cNvSpPr txBox="1"/>
          <p:nvPr/>
        </p:nvSpPr>
        <p:spPr>
          <a:xfrm>
            <a:off x="4938703" y="4347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98" name="Rectangle 97"/>
          <p:cNvSpPr/>
          <p:nvPr/>
        </p:nvSpPr>
        <p:spPr>
          <a:xfrm>
            <a:off x="4621451" y="4738361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TextBox 98"/>
          <p:cNvSpPr txBox="1"/>
          <p:nvPr/>
        </p:nvSpPr>
        <p:spPr>
          <a:xfrm>
            <a:off x="4938703" y="472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00" name="Rectangle 99"/>
          <p:cNvSpPr/>
          <p:nvPr/>
        </p:nvSpPr>
        <p:spPr>
          <a:xfrm>
            <a:off x="5984023" y="4351642"/>
            <a:ext cx="169334" cy="169334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TextBox 100"/>
          <p:cNvSpPr txBox="1"/>
          <p:nvPr/>
        </p:nvSpPr>
        <p:spPr>
          <a:xfrm>
            <a:off x="6301275" y="4342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102" name="Rectangle 101"/>
          <p:cNvSpPr/>
          <p:nvPr/>
        </p:nvSpPr>
        <p:spPr>
          <a:xfrm>
            <a:off x="5984023" y="4732642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TextBox 102"/>
          <p:cNvSpPr txBox="1"/>
          <p:nvPr/>
        </p:nvSpPr>
        <p:spPr>
          <a:xfrm>
            <a:off x="6301275" y="4723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  <p:sp>
        <p:nvSpPr>
          <p:cNvPr id="104" name="TextBox 103"/>
          <p:cNvSpPr txBox="1"/>
          <p:nvPr/>
        </p:nvSpPr>
        <p:spPr>
          <a:xfrm>
            <a:off x="9263428" y="2238170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9263428" y="290034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106" name="TextBox 105"/>
          <p:cNvSpPr txBox="1"/>
          <p:nvPr/>
        </p:nvSpPr>
        <p:spPr>
          <a:xfrm>
            <a:off x="8476028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10025428" y="3670414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108" name="Rectangle 107"/>
          <p:cNvSpPr/>
          <p:nvPr/>
        </p:nvSpPr>
        <p:spPr>
          <a:xfrm>
            <a:off x="8476028" y="4357361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TextBox 108"/>
          <p:cNvSpPr txBox="1"/>
          <p:nvPr/>
        </p:nvSpPr>
        <p:spPr>
          <a:xfrm>
            <a:off x="8793280" y="4347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10" name="Rectangle 109"/>
          <p:cNvSpPr/>
          <p:nvPr/>
        </p:nvSpPr>
        <p:spPr>
          <a:xfrm>
            <a:off x="8476028" y="4738361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TextBox 110"/>
          <p:cNvSpPr txBox="1"/>
          <p:nvPr/>
        </p:nvSpPr>
        <p:spPr>
          <a:xfrm>
            <a:off x="8793280" y="472874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12" name="Rectangle 111"/>
          <p:cNvSpPr/>
          <p:nvPr/>
        </p:nvSpPr>
        <p:spPr>
          <a:xfrm>
            <a:off x="9838600" y="4351642"/>
            <a:ext cx="169334" cy="169334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extBox 112"/>
          <p:cNvSpPr txBox="1"/>
          <p:nvPr/>
        </p:nvSpPr>
        <p:spPr>
          <a:xfrm>
            <a:off x="10155852" y="4342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114" name="Rectangle 113"/>
          <p:cNvSpPr/>
          <p:nvPr/>
        </p:nvSpPr>
        <p:spPr>
          <a:xfrm>
            <a:off x="9838600" y="4732642"/>
            <a:ext cx="169334" cy="16933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TextBox 114"/>
          <p:cNvSpPr txBox="1"/>
          <p:nvPr/>
        </p:nvSpPr>
        <p:spPr>
          <a:xfrm>
            <a:off x="10155852" y="4723029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D</a:t>
            </a:r>
          </a:p>
        </p:txBody>
      </p:sp>
    </p:spTree>
    <p:extLst>
      <p:ext uri="{BB962C8B-B14F-4D97-AF65-F5344CB8AC3E}">
        <p14:creationId xmlns:p14="http://schemas.microsoft.com/office/powerpoint/2010/main" val="100990606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Triángulo</a:t>
            </a:r>
            <a:r>
              <a:rPr lang="en-US" dirty="0"/>
              <a:t> con </a:t>
            </a:r>
            <a:r>
              <a:rPr lang="en-US" dirty="0" err="1"/>
              <a:t>franjas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6FB9F8F-0571-6647-A944-84CB1A07971F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83</a:t>
            </a:fld>
            <a:endParaRPr lang="en-US" dirty="0"/>
          </a:p>
        </p:txBody>
      </p:sp>
      <p:sp>
        <p:nvSpPr>
          <p:cNvPr id="6" name="Freeform 30"/>
          <p:cNvSpPr>
            <a:spLocks/>
          </p:cNvSpPr>
          <p:nvPr/>
        </p:nvSpPr>
        <p:spPr bwMode="auto">
          <a:xfrm>
            <a:off x="2566387" y="3172235"/>
            <a:ext cx="1510944" cy="2057212"/>
          </a:xfrm>
          <a:custGeom>
            <a:avLst/>
            <a:gdLst>
              <a:gd name="T0" fmla="*/ 91 w 130"/>
              <a:gd name="T1" fmla="*/ 0 h 177"/>
              <a:gd name="T2" fmla="*/ 0 w 130"/>
              <a:gd name="T3" fmla="*/ 177 h 177"/>
              <a:gd name="T4" fmla="*/ 79 w 130"/>
              <a:gd name="T5" fmla="*/ 177 h 177"/>
              <a:gd name="T6" fmla="*/ 130 w 130"/>
              <a:gd name="T7" fmla="*/ 79 h 177"/>
              <a:gd name="T8" fmla="*/ 91 w 130"/>
              <a:gd name="T9" fmla="*/ 0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77">
                <a:moveTo>
                  <a:pt x="91" y="0"/>
                </a:moveTo>
                <a:lnTo>
                  <a:pt x="0" y="177"/>
                </a:lnTo>
                <a:lnTo>
                  <a:pt x="79" y="177"/>
                </a:lnTo>
                <a:lnTo>
                  <a:pt x="130" y="79"/>
                </a:lnTo>
                <a:lnTo>
                  <a:pt x="91" y="0"/>
                </a:lnTo>
                <a:close/>
              </a:path>
            </a:pathLst>
          </a:custGeom>
          <a:solidFill>
            <a:srgbClr val="E4E82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1"/>
          <p:cNvSpPr>
            <a:spLocks/>
          </p:cNvSpPr>
          <p:nvPr/>
        </p:nvSpPr>
        <p:spPr bwMode="auto">
          <a:xfrm>
            <a:off x="1531975" y="2161069"/>
            <a:ext cx="2057211" cy="3068378"/>
          </a:xfrm>
          <a:custGeom>
            <a:avLst/>
            <a:gdLst>
              <a:gd name="T0" fmla="*/ 137 w 177"/>
              <a:gd name="T1" fmla="*/ 0 h 264"/>
              <a:gd name="T2" fmla="*/ 0 w 177"/>
              <a:gd name="T3" fmla="*/ 264 h 264"/>
              <a:gd name="T4" fmla="*/ 83 w 177"/>
              <a:gd name="T5" fmla="*/ 264 h 264"/>
              <a:gd name="T6" fmla="*/ 177 w 177"/>
              <a:gd name="T7" fmla="*/ 83 h 264"/>
              <a:gd name="T8" fmla="*/ 137 w 177"/>
              <a:gd name="T9" fmla="*/ 0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7" h="264">
                <a:moveTo>
                  <a:pt x="137" y="0"/>
                </a:moveTo>
                <a:lnTo>
                  <a:pt x="0" y="264"/>
                </a:lnTo>
                <a:lnTo>
                  <a:pt x="83" y="264"/>
                </a:lnTo>
                <a:lnTo>
                  <a:pt x="177" y="83"/>
                </a:lnTo>
                <a:lnTo>
                  <a:pt x="137" y="0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2"/>
          <p:cNvSpPr>
            <a:spLocks/>
          </p:cNvSpPr>
          <p:nvPr/>
        </p:nvSpPr>
        <p:spPr bwMode="auto">
          <a:xfrm>
            <a:off x="3551000" y="4136918"/>
            <a:ext cx="1080909" cy="1092529"/>
          </a:xfrm>
          <a:custGeom>
            <a:avLst/>
            <a:gdLst>
              <a:gd name="T0" fmla="*/ 48 w 93"/>
              <a:gd name="T1" fmla="*/ 0 h 94"/>
              <a:gd name="T2" fmla="*/ 0 w 93"/>
              <a:gd name="T3" fmla="*/ 94 h 94"/>
              <a:gd name="T4" fmla="*/ 93 w 93"/>
              <a:gd name="T5" fmla="*/ 94 h 94"/>
              <a:gd name="T6" fmla="*/ 48 w 93"/>
              <a:gd name="T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" h="94">
                <a:moveTo>
                  <a:pt x="48" y="0"/>
                </a:moveTo>
                <a:lnTo>
                  <a:pt x="0" y="94"/>
                </a:lnTo>
                <a:lnTo>
                  <a:pt x="93" y="94"/>
                </a:lnTo>
                <a:lnTo>
                  <a:pt x="48" y="0"/>
                </a:lnTo>
                <a:close/>
              </a:path>
            </a:pathLst>
          </a:custGeom>
          <a:solidFill>
            <a:srgbClr val="00ACC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" name="Freeform 32"/>
          <p:cNvSpPr>
            <a:spLocks/>
          </p:cNvSpPr>
          <p:nvPr/>
        </p:nvSpPr>
        <p:spPr bwMode="auto">
          <a:xfrm rot="10800000">
            <a:off x="4198982" y="4136918"/>
            <a:ext cx="1080909" cy="1092529"/>
          </a:xfrm>
          <a:custGeom>
            <a:avLst/>
            <a:gdLst>
              <a:gd name="T0" fmla="*/ 48 w 93"/>
              <a:gd name="T1" fmla="*/ 0 h 94"/>
              <a:gd name="T2" fmla="*/ 0 w 93"/>
              <a:gd name="T3" fmla="*/ 94 h 94"/>
              <a:gd name="T4" fmla="*/ 93 w 93"/>
              <a:gd name="T5" fmla="*/ 94 h 94"/>
              <a:gd name="T6" fmla="*/ 48 w 93"/>
              <a:gd name="T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" h="94">
                <a:moveTo>
                  <a:pt x="48" y="0"/>
                </a:moveTo>
                <a:lnTo>
                  <a:pt x="0" y="94"/>
                </a:lnTo>
                <a:lnTo>
                  <a:pt x="93" y="94"/>
                </a:lnTo>
                <a:lnTo>
                  <a:pt x="48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" name="Freeform 32"/>
          <p:cNvSpPr>
            <a:spLocks/>
          </p:cNvSpPr>
          <p:nvPr/>
        </p:nvSpPr>
        <p:spPr bwMode="auto">
          <a:xfrm rot="10800000">
            <a:off x="3703256" y="3133797"/>
            <a:ext cx="916228" cy="926079"/>
          </a:xfrm>
          <a:custGeom>
            <a:avLst/>
            <a:gdLst>
              <a:gd name="T0" fmla="*/ 48 w 93"/>
              <a:gd name="T1" fmla="*/ 0 h 94"/>
              <a:gd name="T2" fmla="*/ 0 w 93"/>
              <a:gd name="T3" fmla="*/ 94 h 94"/>
              <a:gd name="T4" fmla="*/ 93 w 93"/>
              <a:gd name="T5" fmla="*/ 94 h 94"/>
              <a:gd name="T6" fmla="*/ 48 w 93"/>
              <a:gd name="T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" h="94">
                <a:moveTo>
                  <a:pt x="48" y="0"/>
                </a:moveTo>
                <a:lnTo>
                  <a:pt x="0" y="94"/>
                </a:lnTo>
                <a:lnTo>
                  <a:pt x="93" y="94"/>
                </a:lnTo>
                <a:lnTo>
                  <a:pt x="48" y="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5" name="Freeform 32"/>
          <p:cNvSpPr>
            <a:spLocks/>
          </p:cNvSpPr>
          <p:nvPr/>
        </p:nvSpPr>
        <p:spPr bwMode="auto">
          <a:xfrm rot="10800000">
            <a:off x="3204503" y="2161068"/>
            <a:ext cx="914169" cy="923997"/>
          </a:xfrm>
          <a:custGeom>
            <a:avLst/>
            <a:gdLst>
              <a:gd name="T0" fmla="*/ 48 w 93"/>
              <a:gd name="T1" fmla="*/ 0 h 94"/>
              <a:gd name="T2" fmla="*/ 0 w 93"/>
              <a:gd name="T3" fmla="*/ 94 h 94"/>
              <a:gd name="T4" fmla="*/ 93 w 93"/>
              <a:gd name="T5" fmla="*/ 94 h 94"/>
              <a:gd name="T6" fmla="*/ 48 w 93"/>
              <a:gd name="T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" h="94">
                <a:moveTo>
                  <a:pt x="48" y="0"/>
                </a:moveTo>
                <a:lnTo>
                  <a:pt x="0" y="94"/>
                </a:lnTo>
                <a:lnTo>
                  <a:pt x="93" y="94"/>
                </a:lnTo>
                <a:lnTo>
                  <a:pt x="48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6" name="Rectangle 15"/>
          <p:cNvSpPr/>
          <p:nvPr/>
        </p:nvSpPr>
        <p:spPr>
          <a:xfrm>
            <a:off x="3643012" y="2161069"/>
            <a:ext cx="5650858" cy="92399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4147213" y="3133797"/>
            <a:ext cx="5146657" cy="926079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4722763" y="4136918"/>
            <a:ext cx="4571107" cy="1092529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3767305" y="2411506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9382264" y="2479408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1"/>
                </a:solidFill>
              </a:rPr>
              <a:t>Opción</a:t>
            </a:r>
            <a:r>
              <a:rPr lang="en-US" sz="18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470039" y="2305231"/>
            <a:ext cx="4460889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rgbClr val="0033A0"/>
                </a:solidFill>
              </a:rPr>
              <a:t>Lorem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ipsum</a:t>
            </a:r>
            <a:r>
              <a:rPr lang="en-US" sz="1400" dirty="0">
                <a:solidFill>
                  <a:srgbClr val="0033A0"/>
                </a:solidFill>
              </a:rPr>
              <a:t> dolor sit </a:t>
            </a:r>
            <a:r>
              <a:rPr lang="en-US" sz="1400" dirty="0" err="1">
                <a:solidFill>
                  <a:srgbClr val="0033A0"/>
                </a:solidFill>
              </a:rPr>
              <a:t>amet</a:t>
            </a:r>
            <a:r>
              <a:rPr lang="en-US" sz="1400" dirty="0">
                <a:solidFill>
                  <a:srgbClr val="0033A0"/>
                </a:solidFill>
              </a:rPr>
              <a:t>, </a:t>
            </a:r>
            <a:r>
              <a:rPr lang="en-US" sz="1400" dirty="0" err="1">
                <a:solidFill>
                  <a:srgbClr val="0033A0"/>
                </a:solidFill>
              </a:rPr>
              <a:t>consectetur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adipiscing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elit</a:t>
            </a:r>
            <a:r>
              <a:rPr lang="en-US" sz="1400" dirty="0">
                <a:solidFill>
                  <a:srgbClr val="0033A0"/>
                </a:solidFill>
              </a:rPr>
              <a:t>, </a:t>
            </a:r>
            <a:r>
              <a:rPr lang="en-US" sz="1400" dirty="0" err="1">
                <a:solidFill>
                  <a:srgbClr val="0033A0"/>
                </a:solidFill>
              </a:rPr>
              <a:t>sed</a:t>
            </a:r>
            <a:r>
              <a:rPr lang="en-US" sz="1400" dirty="0">
                <a:solidFill>
                  <a:srgbClr val="0033A0"/>
                </a:solidFill>
              </a:rPr>
              <a:t> do </a:t>
            </a:r>
            <a:r>
              <a:rPr lang="en-US" sz="1400" dirty="0" err="1">
                <a:solidFill>
                  <a:srgbClr val="0033A0"/>
                </a:solidFill>
              </a:rPr>
              <a:t>eiusmod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tempor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incididunt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ut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labore</a:t>
            </a:r>
            <a:r>
              <a:rPr lang="en-US" sz="1400" dirty="0">
                <a:solidFill>
                  <a:srgbClr val="0033A0"/>
                </a:solidFill>
              </a:rPr>
              <a:t> et </a:t>
            </a:r>
            <a:r>
              <a:rPr lang="en-US" sz="1400" dirty="0" err="1">
                <a:solidFill>
                  <a:srgbClr val="0033A0"/>
                </a:solidFill>
              </a:rPr>
              <a:t>dolore</a:t>
            </a:r>
            <a:r>
              <a:rPr lang="en-US" sz="1400" dirty="0">
                <a:solidFill>
                  <a:srgbClr val="0033A0"/>
                </a:solidFill>
              </a:rPr>
              <a:t> magna </a:t>
            </a:r>
            <a:r>
              <a:rPr lang="en-US" sz="1400" dirty="0" err="1">
                <a:solidFill>
                  <a:srgbClr val="0033A0"/>
                </a:solidFill>
              </a:rPr>
              <a:t>aliqua</a:t>
            </a:r>
            <a:r>
              <a:rPr lang="en-US" sz="1400" dirty="0">
                <a:solidFill>
                  <a:srgbClr val="0033A0"/>
                </a:solidFill>
              </a:rPr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266536" y="339773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9382264" y="346563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2">
                    <a:lumMod val="75000"/>
                  </a:schemeClr>
                </a:solidFill>
              </a:rPr>
              <a:t>Opción</a:t>
            </a:r>
            <a:r>
              <a:rPr lang="en-US" sz="1800" b="1" dirty="0">
                <a:solidFill>
                  <a:schemeClr val="accent2">
                    <a:lumMod val="75000"/>
                  </a:schemeClr>
                </a:solidFill>
              </a:rPr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969270" y="3291459"/>
            <a:ext cx="39616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rgbClr val="0033A0"/>
                </a:solidFill>
              </a:rPr>
              <a:t>Lorem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ipsum</a:t>
            </a:r>
            <a:r>
              <a:rPr lang="en-US" sz="1400" dirty="0">
                <a:solidFill>
                  <a:srgbClr val="0033A0"/>
                </a:solidFill>
              </a:rPr>
              <a:t> dolor sit </a:t>
            </a:r>
            <a:r>
              <a:rPr lang="en-US" sz="1400" dirty="0" err="1">
                <a:solidFill>
                  <a:srgbClr val="0033A0"/>
                </a:solidFill>
              </a:rPr>
              <a:t>amet</a:t>
            </a:r>
            <a:r>
              <a:rPr lang="en-US" sz="1400" dirty="0">
                <a:solidFill>
                  <a:srgbClr val="0033A0"/>
                </a:solidFill>
              </a:rPr>
              <a:t>, </a:t>
            </a:r>
            <a:r>
              <a:rPr lang="en-US" sz="1400" dirty="0" err="1">
                <a:solidFill>
                  <a:srgbClr val="0033A0"/>
                </a:solidFill>
              </a:rPr>
              <a:t>consectetur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adipiscing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elit</a:t>
            </a:r>
            <a:r>
              <a:rPr lang="en-US" sz="1400" dirty="0">
                <a:solidFill>
                  <a:srgbClr val="0033A0"/>
                </a:solidFill>
              </a:rPr>
              <a:t>, </a:t>
            </a:r>
            <a:r>
              <a:rPr lang="en-US" sz="1400" dirty="0" err="1">
                <a:solidFill>
                  <a:srgbClr val="0033A0"/>
                </a:solidFill>
              </a:rPr>
              <a:t>sed</a:t>
            </a:r>
            <a:r>
              <a:rPr lang="en-US" sz="1400" dirty="0">
                <a:solidFill>
                  <a:srgbClr val="0033A0"/>
                </a:solidFill>
              </a:rPr>
              <a:t> do </a:t>
            </a:r>
            <a:r>
              <a:rPr lang="en-US" sz="1400" dirty="0" err="1">
                <a:solidFill>
                  <a:srgbClr val="0033A0"/>
                </a:solidFill>
              </a:rPr>
              <a:t>eiusmod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tempor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incididunt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ut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labore</a:t>
            </a:r>
            <a:r>
              <a:rPr lang="en-US" sz="1400" dirty="0">
                <a:solidFill>
                  <a:srgbClr val="0033A0"/>
                </a:solidFill>
              </a:rPr>
              <a:t> et </a:t>
            </a:r>
            <a:r>
              <a:rPr lang="en-US" sz="1400" dirty="0" err="1">
                <a:solidFill>
                  <a:srgbClr val="0033A0"/>
                </a:solidFill>
              </a:rPr>
              <a:t>dolore</a:t>
            </a:r>
            <a:r>
              <a:rPr lang="en-US" sz="1400" dirty="0">
                <a:solidFill>
                  <a:srgbClr val="0033A0"/>
                </a:solidFill>
              </a:rPr>
              <a:t> magna </a:t>
            </a:r>
            <a:r>
              <a:rPr lang="en-US" sz="1400" dirty="0" err="1">
                <a:solidFill>
                  <a:srgbClr val="0033A0"/>
                </a:solidFill>
              </a:rPr>
              <a:t>aliqua</a:t>
            </a:r>
            <a:r>
              <a:rPr lang="en-US" sz="1400" dirty="0">
                <a:solidFill>
                  <a:srgbClr val="0033A0"/>
                </a:solidFill>
              </a:rPr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4750836" y="4451512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9382264" y="451941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3"/>
                </a:solidFill>
              </a:rPr>
              <a:t>Opción</a:t>
            </a:r>
            <a:r>
              <a:rPr lang="en-US" sz="1800" b="1" dirty="0">
                <a:solidFill>
                  <a:schemeClr val="accent3"/>
                </a:solidFill>
              </a:rPr>
              <a:t> C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53570" y="4345237"/>
            <a:ext cx="34773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rgbClr val="0033A0"/>
                </a:solidFill>
              </a:rPr>
              <a:t>Lorem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ipsum</a:t>
            </a:r>
            <a:r>
              <a:rPr lang="en-US" sz="1400" dirty="0">
                <a:solidFill>
                  <a:srgbClr val="0033A0"/>
                </a:solidFill>
              </a:rPr>
              <a:t> dolor sit </a:t>
            </a:r>
            <a:r>
              <a:rPr lang="en-US" sz="1400" dirty="0" err="1">
                <a:solidFill>
                  <a:srgbClr val="0033A0"/>
                </a:solidFill>
              </a:rPr>
              <a:t>amet</a:t>
            </a:r>
            <a:r>
              <a:rPr lang="en-US" sz="1400" dirty="0">
                <a:solidFill>
                  <a:srgbClr val="0033A0"/>
                </a:solidFill>
              </a:rPr>
              <a:t>, </a:t>
            </a:r>
            <a:r>
              <a:rPr lang="en-US" sz="1400" dirty="0" err="1">
                <a:solidFill>
                  <a:srgbClr val="0033A0"/>
                </a:solidFill>
              </a:rPr>
              <a:t>consectetur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adipiscing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elit</a:t>
            </a:r>
            <a:r>
              <a:rPr lang="en-US" sz="1400" dirty="0">
                <a:solidFill>
                  <a:srgbClr val="0033A0"/>
                </a:solidFill>
              </a:rPr>
              <a:t>, </a:t>
            </a:r>
            <a:r>
              <a:rPr lang="en-US" sz="1400" dirty="0" err="1">
                <a:solidFill>
                  <a:srgbClr val="0033A0"/>
                </a:solidFill>
              </a:rPr>
              <a:t>sed</a:t>
            </a:r>
            <a:r>
              <a:rPr lang="en-US" sz="1400" dirty="0">
                <a:solidFill>
                  <a:srgbClr val="0033A0"/>
                </a:solidFill>
              </a:rPr>
              <a:t> do </a:t>
            </a:r>
            <a:r>
              <a:rPr lang="en-US" sz="1400" dirty="0" err="1">
                <a:solidFill>
                  <a:srgbClr val="0033A0"/>
                </a:solidFill>
              </a:rPr>
              <a:t>eiusmod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tempor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incididunt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ut</a:t>
            </a:r>
            <a:r>
              <a:rPr lang="en-US" sz="1400" dirty="0">
                <a:solidFill>
                  <a:srgbClr val="0033A0"/>
                </a:solidFill>
              </a:rPr>
              <a:t> </a:t>
            </a:r>
            <a:r>
              <a:rPr lang="en-US" sz="1400" dirty="0" err="1">
                <a:solidFill>
                  <a:srgbClr val="0033A0"/>
                </a:solidFill>
              </a:rPr>
              <a:t>labore</a:t>
            </a:r>
            <a:r>
              <a:rPr lang="en-US" sz="1400" dirty="0">
                <a:solidFill>
                  <a:srgbClr val="0033A0"/>
                </a:solidFill>
              </a:rPr>
              <a:t> et </a:t>
            </a:r>
            <a:r>
              <a:rPr lang="en-US" sz="1400" dirty="0" err="1">
                <a:solidFill>
                  <a:srgbClr val="0033A0"/>
                </a:solidFill>
              </a:rPr>
              <a:t>dolore</a:t>
            </a:r>
            <a:r>
              <a:rPr lang="en-US" sz="1400" dirty="0">
                <a:solidFill>
                  <a:srgbClr val="0033A0"/>
                </a:solidFill>
              </a:rPr>
              <a:t> magna </a:t>
            </a:r>
            <a:r>
              <a:rPr lang="en-US" sz="1400" dirty="0" err="1">
                <a:solidFill>
                  <a:srgbClr val="0033A0"/>
                </a:solidFill>
              </a:rPr>
              <a:t>aliqua</a:t>
            </a:r>
            <a:r>
              <a:rPr lang="en-US" sz="1400" dirty="0">
                <a:solidFill>
                  <a:srgbClr val="0033A0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07551727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Triángulo</a:t>
            </a:r>
            <a:r>
              <a:rPr lang="en-US" dirty="0"/>
              <a:t> con </a:t>
            </a:r>
            <a:r>
              <a:rPr lang="en-US" dirty="0" err="1"/>
              <a:t>franjas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EDE58042-7BC0-3E46-9958-9BF6E4403467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6" name="Freeform 30"/>
          <p:cNvSpPr>
            <a:spLocks/>
          </p:cNvSpPr>
          <p:nvPr/>
        </p:nvSpPr>
        <p:spPr bwMode="auto">
          <a:xfrm>
            <a:off x="2566387" y="3172235"/>
            <a:ext cx="1510944" cy="2057212"/>
          </a:xfrm>
          <a:custGeom>
            <a:avLst/>
            <a:gdLst>
              <a:gd name="T0" fmla="*/ 91 w 130"/>
              <a:gd name="T1" fmla="*/ 0 h 177"/>
              <a:gd name="T2" fmla="*/ 0 w 130"/>
              <a:gd name="T3" fmla="*/ 177 h 177"/>
              <a:gd name="T4" fmla="*/ 79 w 130"/>
              <a:gd name="T5" fmla="*/ 177 h 177"/>
              <a:gd name="T6" fmla="*/ 130 w 130"/>
              <a:gd name="T7" fmla="*/ 79 h 177"/>
              <a:gd name="T8" fmla="*/ 91 w 130"/>
              <a:gd name="T9" fmla="*/ 0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77">
                <a:moveTo>
                  <a:pt x="91" y="0"/>
                </a:moveTo>
                <a:lnTo>
                  <a:pt x="0" y="177"/>
                </a:lnTo>
                <a:lnTo>
                  <a:pt x="79" y="177"/>
                </a:lnTo>
                <a:lnTo>
                  <a:pt x="130" y="79"/>
                </a:lnTo>
                <a:lnTo>
                  <a:pt x="91" y="0"/>
                </a:lnTo>
                <a:close/>
              </a:path>
            </a:pathLst>
          </a:custGeom>
          <a:solidFill>
            <a:srgbClr val="BF9474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1"/>
          <p:cNvSpPr>
            <a:spLocks/>
          </p:cNvSpPr>
          <p:nvPr/>
        </p:nvSpPr>
        <p:spPr bwMode="auto">
          <a:xfrm>
            <a:off x="1531975" y="2161069"/>
            <a:ext cx="2057211" cy="3068378"/>
          </a:xfrm>
          <a:custGeom>
            <a:avLst/>
            <a:gdLst>
              <a:gd name="T0" fmla="*/ 137 w 177"/>
              <a:gd name="T1" fmla="*/ 0 h 264"/>
              <a:gd name="T2" fmla="*/ 0 w 177"/>
              <a:gd name="T3" fmla="*/ 264 h 264"/>
              <a:gd name="T4" fmla="*/ 83 w 177"/>
              <a:gd name="T5" fmla="*/ 264 h 264"/>
              <a:gd name="T6" fmla="*/ 177 w 177"/>
              <a:gd name="T7" fmla="*/ 83 h 264"/>
              <a:gd name="T8" fmla="*/ 137 w 177"/>
              <a:gd name="T9" fmla="*/ 0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7" h="264">
                <a:moveTo>
                  <a:pt x="137" y="0"/>
                </a:moveTo>
                <a:lnTo>
                  <a:pt x="0" y="264"/>
                </a:lnTo>
                <a:lnTo>
                  <a:pt x="83" y="264"/>
                </a:lnTo>
                <a:lnTo>
                  <a:pt x="177" y="83"/>
                </a:lnTo>
                <a:lnTo>
                  <a:pt x="137" y="0"/>
                </a:lnTo>
                <a:close/>
              </a:path>
            </a:pathLst>
          </a:custGeom>
          <a:solidFill>
            <a:srgbClr val="77869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2"/>
          <p:cNvSpPr>
            <a:spLocks/>
          </p:cNvSpPr>
          <p:nvPr/>
        </p:nvSpPr>
        <p:spPr bwMode="auto">
          <a:xfrm>
            <a:off x="3551000" y="4136918"/>
            <a:ext cx="1080909" cy="1092529"/>
          </a:xfrm>
          <a:custGeom>
            <a:avLst/>
            <a:gdLst>
              <a:gd name="T0" fmla="*/ 48 w 93"/>
              <a:gd name="T1" fmla="*/ 0 h 94"/>
              <a:gd name="T2" fmla="*/ 0 w 93"/>
              <a:gd name="T3" fmla="*/ 94 h 94"/>
              <a:gd name="T4" fmla="*/ 93 w 93"/>
              <a:gd name="T5" fmla="*/ 94 h 94"/>
              <a:gd name="T6" fmla="*/ 48 w 93"/>
              <a:gd name="T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" h="94">
                <a:moveTo>
                  <a:pt x="48" y="0"/>
                </a:moveTo>
                <a:lnTo>
                  <a:pt x="0" y="94"/>
                </a:lnTo>
                <a:lnTo>
                  <a:pt x="93" y="94"/>
                </a:lnTo>
                <a:lnTo>
                  <a:pt x="48" y="0"/>
                </a:lnTo>
                <a:close/>
              </a:path>
            </a:pathLst>
          </a:custGeom>
          <a:solidFill>
            <a:srgbClr val="789F9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9" name="Group 8"/>
          <p:cNvGrpSpPr/>
          <p:nvPr/>
        </p:nvGrpSpPr>
        <p:grpSpPr>
          <a:xfrm>
            <a:off x="3204503" y="2161068"/>
            <a:ext cx="6089367" cy="923999"/>
            <a:chOff x="3204503" y="2161068"/>
            <a:chExt cx="6089367" cy="923999"/>
          </a:xfrm>
          <a:solidFill>
            <a:srgbClr val="A5C2CE"/>
          </a:solidFill>
        </p:grpSpPr>
        <p:sp>
          <p:nvSpPr>
            <p:cNvPr id="15" name="Freeform 32"/>
            <p:cNvSpPr>
              <a:spLocks/>
            </p:cNvSpPr>
            <p:nvPr/>
          </p:nvSpPr>
          <p:spPr bwMode="auto">
            <a:xfrm rot="10800000">
              <a:off x="3204503" y="2161068"/>
              <a:ext cx="914169" cy="923997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3643012" y="2161069"/>
              <a:ext cx="5650858" cy="92399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703256" y="3133797"/>
            <a:ext cx="5590614" cy="926079"/>
            <a:chOff x="3703256" y="3133797"/>
            <a:chExt cx="5590614" cy="926079"/>
          </a:xfrm>
          <a:solidFill>
            <a:srgbClr val="DCC0A7"/>
          </a:solidFill>
        </p:grpSpPr>
        <p:sp>
          <p:nvSpPr>
            <p:cNvPr id="14" name="Freeform 32"/>
            <p:cNvSpPr>
              <a:spLocks/>
            </p:cNvSpPr>
            <p:nvPr/>
          </p:nvSpPr>
          <p:spPr bwMode="auto">
            <a:xfrm rot="10800000">
              <a:off x="3703256" y="3133797"/>
              <a:ext cx="916228" cy="926079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147213" y="3133797"/>
              <a:ext cx="5146657" cy="926079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198982" y="4136918"/>
            <a:ext cx="5094888" cy="1092529"/>
            <a:chOff x="4198982" y="4136918"/>
            <a:chExt cx="5094888" cy="1092529"/>
          </a:xfrm>
          <a:solidFill>
            <a:srgbClr val="B8CEC2"/>
          </a:solidFill>
        </p:grpSpPr>
        <p:sp>
          <p:nvSpPr>
            <p:cNvPr id="13" name="Freeform 32"/>
            <p:cNvSpPr>
              <a:spLocks/>
            </p:cNvSpPr>
            <p:nvPr/>
          </p:nvSpPr>
          <p:spPr bwMode="auto">
            <a:xfrm rot="10800000">
              <a:off x="4198982" y="4136918"/>
              <a:ext cx="1080909" cy="1092529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722763" y="4136918"/>
              <a:ext cx="4571107" cy="1092529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3767305" y="2411506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01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9382264" y="2479408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778692"/>
                </a:solidFill>
              </a:rPr>
              <a:t>Opción</a:t>
            </a:r>
            <a:r>
              <a:rPr lang="en-US" sz="1800" b="1" dirty="0">
                <a:solidFill>
                  <a:srgbClr val="778692"/>
                </a:solidFill>
              </a:rPr>
              <a:t> A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470039" y="2305231"/>
            <a:ext cx="4460889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</a:t>
            </a:r>
            <a:r>
              <a:rPr lang="en-US" sz="1400" dirty="0" err="1"/>
              <a:t>sed</a:t>
            </a:r>
            <a:r>
              <a:rPr lang="en-US" sz="1400" dirty="0"/>
              <a:t> do </a:t>
            </a:r>
            <a:r>
              <a:rPr lang="en-US" sz="1400" dirty="0" err="1"/>
              <a:t>eiusmod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</a:t>
            </a:r>
            <a:r>
              <a:rPr lang="en-US" sz="1400" dirty="0" err="1"/>
              <a:t>incididunt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labore</a:t>
            </a:r>
            <a:r>
              <a:rPr lang="en-US" sz="1400" dirty="0"/>
              <a:t> et </a:t>
            </a:r>
            <a:r>
              <a:rPr lang="en-US" sz="1400" dirty="0" err="1"/>
              <a:t>dolore</a:t>
            </a:r>
            <a:r>
              <a:rPr lang="en-US" sz="1400" dirty="0"/>
              <a:t> magna </a:t>
            </a:r>
            <a:r>
              <a:rPr lang="en-US" sz="1400" dirty="0" err="1"/>
              <a:t>aliqua</a:t>
            </a:r>
            <a:r>
              <a:rPr lang="en-US" sz="1400" dirty="0"/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266536" y="339773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01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9382264" y="346563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BF9474"/>
                </a:solidFill>
              </a:rPr>
              <a:t>Opción</a:t>
            </a:r>
            <a:r>
              <a:rPr lang="en-US" sz="1800" b="1" dirty="0">
                <a:solidFill>
                  <a:srgbClr val="BF9474"/>
                </a:solidFill>
              </a:rPr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969270" y="3291459"/>
            <a:ext cx="39616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</a:t>
            </a:r>
            <a:r>
              <a:rPr lang="en-US" sz="1400" dirty="0" err="1"/>
              <a:t>sed</a:t>
            </a:r>
            <a:r>
              <a:rPr lang="en-US" sz="1400" dirty="0"/>
              <a:t> do </a:t>
            </a:r>
            <a:r>
              <a:rPr lang="en-US" sz="1400" dirty="0" err="1"/>
              <a:t>eiusmod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</a:t>
            </a:r>
            <a:r>
              <a:rPr lang="en-US" sz="1400" dirty="0" err="1"/>
              <a:t>incididunt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labore</a:t>
            </a:r>
            <a:r>
              <a:rPr lang="en-US" sz="1400" dirty="0"/>
              <a:t> et </a:t>
            </a:r>
            <a:r>
              <a:rPr lang="en-US" sz="1400" dirty="0" err="1"/>
              <a:t>dolore</a:t>
            </a:r>
            <a:r>
              <a:rPr lang="en-US" sz="1400" dirty="0"/>
              <a:t> magna </a:t>
            </a:r>
            <a:r>
              <a:rPr lang="en-US" sz="1400" dirty="0" err="1"/>
              <a:t>aliqua</a:t>
            </a:r>
            <a:r>
              <a:rPr lang="en-US" sz="1400" dirty="0"/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4750836" y="4451512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01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9382264" y="451941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789F90"/>
                </a:solidFill>
              </a:rPr>
              <a:t>Opción</a:t>
            </a:r>
            <a:r>
              <a:rPr lang="en-US" sz="1800" b="1" dirty="0">
                <a:solidFill>
                  <a:srgbClr val="789F90"/>
                </a:solidFill>
              </a:rPr>
              <a:t> C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53570" y="4345237"/>
            <a:ext cx="34773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</a:t>
            </a:r>
            <a:r>
              <a:rPr lang="en-US" sz="1400" dirty="0" err="1"/>
              <a:t>sed</a:t>
            </a:r>
            <a:r>
              <a:rPr lang="en-US" sz="1400" dirty="0"/>
              <a:t> do </a:t>
            </a:r>
            <a:r>
              <a:rPr lang="en-US" sz="1400" dirty="0" err="1"/>
              <a:t>eiusmod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</a:t>
            </a:r>
            <a:r>
              <a:rPr lang="en-US" sz="1400" dirty="0" err="1"/>
              <a:t>incididunt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labore</a:t>
            </a:r>
            <a:r>
              <a:rPr lang="en-US" sz="1400" dirty="0"/>
              <a:t> et </a:t>
            </a:r>
            <a:r>
              <a:rPr lang="en-US" sz="1400" dirty="0" err="1"/>
              <a:t>dolore</a:t>
            </a:r>
            <a:r>
              <a:rPr lang="en-US" sz="1400" dirty="0"/>
              <a:t> magna </a:t>
            </a:r>
            <a:r>
              <a:rPr lang="en-US" sz="1400" dirty="0" err="1"/>
              <a:t>aliqua</a:t>
            </a:r>
            <a:r>
              <a:rPr lang="en-US" sz="14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11143881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Triángulo</a:t>
            </a:r>
            <a:r>
              <a:rPr lang="en-US" dirty="0"/>
              <a:t> con </a:t>
            </a:r>
            <a:r>
              <a:rPr lang="en-US" dirty="0" err="1"/>
              <a:t>franjas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8FD703A-E093-654B-983F-726C81EC582D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85</a:t>
            </a:fld>
            <a:endParaRPr lang="en-US" dirty="0"/>
          </a:p>
        </p:txBody>
      </p:sp>
      <p:sp>
        <p:nvSpPr>
          <p:cNvPr id="6" name="Freeform 30"/>
          <p:cNvSpPr>
            <a:spLocks/>
          </p:cNvSpPr>
          <p:nvPr/>
        </p:nvSpPr>
        <p:spPr bwMode="auto">
          <a:xfrm>
            <a:off x="2566387" y="3172235"/>
            <a:ext cx="1510944" cy="2057212"/>
          </a:xfrm>
          <a:custGeom>
            <a:avLst/>
            <a:gdLst>
              <a:gd name="T0" fmla="*/ 91 w 130"/>
              <a:gd name="T1" fmla="*/ 0 h 177"/>
              <a:gd name="T2" fmla="*/ 0 w 130"/>
              <a:gd name="T3" fmla="*/ 177 h 177"/>
              <a:gd name="T4" fmla="*/ 79 w 130"/>
              <a:gd name="T5" fmla="*/ 177 h 177"/>
              <a:gd name="T6" fmla="*/ 130 w 130"/>
              <a:gd name="T7" fmla="*/ 79 h 177"/>
              <a:gd name="T8" fmla="*/ 91 w 130"/>
              <a:gd name="T9" fmla="*/ 0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77">
                <a:moveTo>
                  <a:pt x="91" y="0"/>
                </a:moveTo>
                <a:lnTo>
                  <a:pt x="0" y="177"/>
                </a:lnTo>
                <a:lnTo>
                  <a:pt x="79" y="177"/>
                </a:lnTo>
                <a:lnTo>
                  <a:pt x="130" y="79"/>
                </a:lnTo>
                <a:lnTo>
                  <a:pt x="91" y="0"/>
                </a:lnTo>
                <a:close/>
              </a:path>
            </a:pathLst>
          </a:custGeom>
          <a:solidFill>
            <a:srgbClr val="EEF28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1"/>
          <p:cNvSpPr>
            <a:spLocks/>
          </p:cNvSpPr>
          <p:nvPr/>
        </p:nvSpPr>
        <p:spPr bwMode="auto">
          <a:xfrm>
            <a:off x="1531975" y="2161069"/>
            <a:ext cx="2057211" cy="3068378"/>
          </a:xfrm>
          <a:custGeom>
            <a:avLst/>
            <a:gdLst>
              <a:gd name="T0" fmla="*/ 137 w 177"/>
              <a:gd name="T1" fmla="*/ 0 h 264"/>
              <a:gd name="T2" fmla="*/ 0 w 177"/>
              <a:gd name="T3" fmla="*/ 264 h 264"/>
              <a:gd name="T4" fmla="*/ 83 w 177"/>
              <a:gd name="T5" fmla="*/ 264 h 264"/>
              <a:gd name="T6" fmla="*/ 177 w 177"/>
              <a:gd name="T7" fmla="*/ 83 h 264"/>
              <a:gd name="T8" fmla="*/ 137 w 177"/>
              <a:gd name="T9" fmla="*/ 0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7" h="264">
                <a:moveTo>
                  <a:pt x="137" y="0"/>
                </a:moveTo>
                <a:lnTo>
                  <a:pt x="0" y="264"/>
                </a:lnTo>
                <a:lnTo>
                  <a:pt x="83" y="264"/>
                </a:lnTo>
                <a:lnTo>
                  <a:pt x="177" y="83"/>
                </a:lnTo>
                <a:lnTo>
                  <a:pt x="137" y="0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2"/>
          <p:cNvSpPr>
            <a:spLocks/>
          </p:cNvSpPr>
          <p:nvPr/>
        </p:nvSpPr>
        <p:spPr bwMode="auto">
          <a:xfrm>
            <a:off x="3551000" y="4136918"/>
            <a:ext cx="1080909" cy="1092529"/>
          </a:xfrm>
          <a:custGeom>
            <a:avLst/>
            <a:gdLst>
              <a:gd name="T0" fmla="*/ 48 w 93"/>
              <a:gd name="T1" fmla="*/ 0 h 94"/>
              <a:gd name="T2" fmla="*/ 0 w 93"/>
              <a:gd name="T3" fmla="*/ 94 h 94"/>
              <a:gd name="T4" fmla="*/ 93 w 93"/>
              <a:gd name="T5" fmla="*/ 94 h 94"/>
              <a:gd name="T6" fmla="*/ 48 w 93"/>
              <a:gd name="T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" h="94">
                <a:moveTo>
                  <a:pt x="48" y="0"/>
                </a:moveTo>
                <a:lnTo>
                  <a:pt x="0" y="94"/>
                </a:lnTo>
                <a:lnTo>
                  <a:pt x="93" y="94"/>
                </a:lnTo>
                <a:lnTo>
                  <a:pt x="48" y="0"/>
                </a:lnTo>
                <a:close/>
              </a:path>
            </a:pathLst>
          </a:custGeom>
          <a:solidFill>
            <a:srgbClr val="F7F9C4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9" name="Group 8"/>
          <p:cNvGrpSpPr/>
          <p:nvPr/>
        </p:nvGrpSpPr>
        <p:grpSpPr>
          <a:xfrm>
            <a:off x="3204503" y="2161068"/>
            <a:ext cx="6089367" cy="923999"/>
            <a:chOff x="3204503" y="2161068"/>
            <a:chExt cx="6089367" cy="923999"/>
          </a:xfrm>
          <a:solidFill>
            <a:srgbClr val="E4E829"/>
          </a:solidFill>
        </p:grpSpPr>
        <p:sp>
          <p:nvSpPr>
            <p:cNvPr id="15" name="Freeform 32"/>
            <p:cNvSpPr>
              <a:spLocks/>
            </p:cNvSpPr>
            <p:nvPr/>
          </p:nvSpPr>
          <p:spPr bwMode="auto">
            <a:xfrm rot="10800000">
              <a:off x="3204503" y="2161068"/>
              <a:ext cx="914169" cy="923997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3643012" y="2161069"/>
              <a:ext cx="5650858" cy="92399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703256" y="3133797"/>
            <a:ext cx="5590614" cy="926079"/>
            <a:chOff x="3703256" y="3133797"/>
            <a:chExt cx="5590614" cy="926079"/>
          </a:xfrm>
          <a:solidFill>
            <a:srgbClr val="EEF286"/>
          </a:solidFill>
        </p:grpSpPr>
        <p:sp>
          <p:nvSpPr>
            <p:cNvPr id="14" name="Freeform 32"/>
            <p:cNvSpPr>
              <a:spLocks/>
            </p:cNvSpPr>
            <p:nvPr/>
          </p:nvSpPr>
          <p:spPr bwMode="auto">
            <a:xfrm rot="10800000">
              <a:off x="3703256" y="3133797"/>
              <a:ext cx="916228" cy="926079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147213" y="3133797"/>
              <a:ext cx="5146657" cy="926079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198982" y="4136918"/>
            <a:ext cx="5094888" cy="1092529"/>
            <a:chOff x="4198982" y="4136918"/>
            <a:chExt cx="5094888" cy="1092529"/>
          </a:xfrm>
          <a:solidFill>
            <a:srgbClr val="F7F9C4"/>
          </a:solidFill>
        </p:grpSpPr>
        <p:sp>
          <p:nvSpPr>
            <p:cNvPr id="13" name="Freeform 32"/>
            <p:cNvSpPr>
              <a:spLocks/>
            </p:cNvSpPr>
            <p:nvPr/>
          </p:nvSpPr>
          <p:spPr bwMode="auto">
            <a:xfrm rot="10800000">
              <a:off x="4198982" y="4136918"/>
              <a:ext cx="1080909" cy="1092529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722763" y="4136918"/>
              <a:ext cx="4571107" cy="1092529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3767305" y="2411506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9382264" y="2479408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1"/>
                </a:solidFill>
              </a:rPr>
              <a:t>Opción</a:t>
            </a:r>
            <a:r>
              <a:rPr lang="en-US" sz="1800" b="1" dirty="0">
                <a:solidFill>
                  <a:schemeClr val="accent1"/>
                </a:solidFill>
              </a:rPr>
              <a:t> A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470039" y="2305231"/>
            <a:ext cx="4460889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chemeClr val="accent1"/>
                </a:solidFill>
              </a:rPr>
              <a:t>Lorem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ipsum</a:t>
            </a:r>
            <a:r>
              <a:rPr lang="en-US" sz="1400" dirty="0">
                <a:solidFill>
                  <a:schemeClr val="accent1"/>
                </a:solidFill>
              </a:rPr>
              <a:t> dolor sit </a:t>
            </a:r>
            <a:r>
              <a:rPr lang="en-US" sz="1400" dirty="0" err="1">
                <a:solidFill>
                  <a:schemeClr val="accent1"/>
                </a:solidFill>
              </a:rPr>
              <a:t>amet</a:t>
            </a:r>
            <a:r>
              <a:rPr lang="en-US" sz="1400" dirty="0">
                <a:solidFill>
                  <a:schemeClr val="accent1"/>
                </a:solidFill>
              </a:rPr>
              <a:t>, </a:t>
            </a:r>
            <a:r>
              <a:rPr lang="en-US" sz="1400" dirty="0" err="1">
                <a:solidFill>
                  <a:schemeClr val="accent1"/>
                </a:solidFill>
              </a:rPr>
              <a:t>consectetur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adipiscing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elit</a:t>
            </a:r>
            <a:r>
              <a:rPr lang="en-US" sz="1400" dirty="0">
                <a:solidFill>
                  <a:schemeClr val="accent1"/>
                </a:solidFill>
              </a:rPr>
              <a:t>, </a:t>
            </a:r>
            <a:r>
              <a:rPr lang="en-US" sz="1400" dirty="0" err="1">
                <a:solidFill>
                  <a:schemeClr val="accent1"/>
                </a:solidFill>
              </a:rPr>
              <a:t>sed</a:t>
            </a:r>
            <a:r>
              <a:rPr lang="en-US" sz="1400" dirty="0">
                <a:solidFill>
                  <a:schemeClr val="accent1"/>
                </a:solidFill>
              </a:rPr>
              <a:t> do </a:t>
            </a:r>
            <a:r>
              <a:rPr lang="en-US" sz="1400" dirty="0" err="1">
                <a:solidFill>
                  <a:schemeClr val="accent1"/>
                </a:solidFill>
              </a:rPr>
              <a:t>eiusmod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tempor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incididunt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ut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labore</a:t>
            </a:r>
            <a:r>
              <a:rPr lang="en-US" sz="1400" dirty="0">
                <a:solidFill>
                  <a:schemeClr val="accent1"/>
                </a:solidFill>
              </a:rPr>
              <a:t> et </a:t>
            </a:r>
            <a:r>
              <a:rPr lang="en-US" sz="1400" dirty="0" err="1">
                <a:solidFill>
                  <a:schemeClr val="accent1"/>
                </a:solidFill>
              </a:rPr>
              <a:t>dolore</a:t>
            </a:r>
            <a:r>
              <a:rPr lang="en-US" sz="1400" dirty="0">
                <a:solidFill>
                  <a:schemeClr val="accent1"/>
                </a:solidFill>
              </a:rPr>
              <a:t> magna </a:t>
            </a:r>
            <a:r>
              <a:rPr lang="en-US" sz="1400" dirty="0" err="1">
                <a:solidFill>
                  <a:schemeClr val="accent1"/>
                </a:solidFill>
              </a:rPr>
              <a:t>aliqua</a:t>
            </a:r>
            <a:r>
              <a:rPr lang="en-US" sz="1400" dirty="0">
                <a:solidFill>
                  <a:schemeClr val="accent1"/>
                </a:solidFill>
              </a:rPr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266536" y="339773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9382264" y="346563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1"/>
                </a:solidFill>
              </a:rPr>
              <a:t>Opción</a:t>
            </a:r>
            <a:r>
              <a:rPr lang="en-US" sz="1800" b="1" dirty="0">
                <a:solidFill>
                  <a:schemeClr val="accent1"/>
                </a:solidFill>
              </a:rPr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969270" y="3291459"/>
            <a:ext cx="39616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chemeClr val="accent1"/>
                </a:solidFill>
              </a:rPr>
              <a:t>Lorem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ipsum</a:t>
            </a:r>
            <a:r>
              <a:rPr lang="en-US" sz="1400" dirty="0">
                <a:solidFill>
                  <a:schemeClr val="accent1"/>
                </a:solidFill>
              </a:rPr>
              <a:t> dolor sit </a:t>
            </a:r>
            <a:r>
              <a:rPr lang="en-US" sz="1400" dirty="0" err="1">
                <a:solidFill>
                  <a:schemeClr val="accent1"/>
                </a:solidFill>
              </a:rPr>
              <a:t>amet</a:t>
            </a:r>
            <a:r>
              <a:rPr lang="en-US" sz="1400" dirty="0">
                <a:solidFill>
                  <a:schemeClr val="accent1"/>
                </a:solidFill>
              </a:rPr>
              <a:t>, </a:t>
            </a:r>
            <a:r>
              <a:rPr lang="en-US" sz="1400" dirty="0" err="1">
                <a:solidFill>
                  <a:schemeClr val="accent1"/>
                </a:solidFill>
              </a:rPr>
              <a:t>consectetur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adipiscing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elit</a:t>
            </a:r>
            <a:r>
              <a:rPr lang="en-US" sz="1400" dirty="0">
                <a:solidFill>
                  <a:schemeClr val="accent1"/>
                </a:solidFill>
              </a:rPr>
              <a:t>, </a:t>
            </a:r>
            <a:r>
              <a:rPr lang="en-US" sz="1400" dirty="0" err="1">
                <a:solidFill>
                  <a:schemeClr val="accent1"/>
                </a:solidFill>
              </a:rPr>
              <a:t>sed</a:t>
            </a:r>
            <a:r>
              <a:rPr lang="en-US" sz="1400" dirty="0">
                <a:solidFill>
                  <a:schemeClr val="accent1"/>
                </a:solidFill>
              </a:rPr>
              <a:t> do </a:t>
            </a:r>
            <a:r>
              <a:rPr lang="en-US" sz="1400" dirty="0" err="1">
                <a:solidFill>
                  <a:schemeClr val="accent1"/>
                </a:solidFill>
              </a:rPr>
              <a:t>eiusmod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tempor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incididunt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ut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labore</a:t>
            </a:r>
            <a:r>
              <a:rPr lang="en-US" sz="1400" dirty="0">
                <a:solidFill>
                  <a:schemeClr val="accent1"/>
                </a:solidFill>
              </a:rPr>
              <a:t> et </a:t>
            </a:r>
            <a:r>
              <a:rPr lang="en-US" sz="1400" dirty="0" err="1">
                <a:solidFill>
                  <a:schemeClr val="accent1"/>
                </a:solidFill>
              </a:rPr>
              <a:t>dolore</a:t>
            </a:r>
            <a:r>
              <a:rPr lang="en-US" sz="1400" dirty="0">
                <a:solidFill>
                  <a:schemeClr val="accent1"/>
                </a:solidFill>
              </a:rPr>
              <a:t> magna </a:t>
            </a:r>
            <a:r>
              <a:rPr lang="en-US" sz="1400" dirty="0" err="1">
                <a:solidFill>
                  <a:schemeClr val="accent1"/>
                </a:solidFill>
              </a:rPr>
              <a:t>aliqua</a:t>
            </a:r>
            <a:r>
              <a:rPr lang="en-US" sz="1400" dirty="0">
                <a:solidFill>
                  <a:schemeClr val="accent1"/>
                </a:solidFill>
              </a:rPr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4750836" y="4451512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9382264" y="451941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1"/>
                </a:solidFill>
              </a:rPr>
              <a:t>Opción</a:t>
            </a:r>
            <a:r>
              <a:rPr lang="en-US" sz="1800" b="1" dirty="0">
                <a:solidFill>
                  <a:schemeClr val="accent1"/>
                </a:solidFill>
              </a:rPr>
              <a:t> C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53570" y="4345237"/>
            <a:ext cx="34773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chemeClr val="accent1"/>
                </a:solidFill>
              </a:rPr>
              <a:t>Lorem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ipsum</a:t>
            </a:r>
            <a:r>
              <a:rPr lang="en-US" sz="1400" dirty="0">
                <a:solidFill>
                  <a:schemeClr val="accent1"/>
                </a:solidFill>
              </a:rPr>
              <a:t> dolor sit </a:t>
            </a:r>
            <a:r>
              <a:rPr lang="en-US" sz="1400" dirty="0" err="1">
                <a:solidFill>
                  <a:schemeClr val="accent1"/>
                </a:solidFill>
              </a:rPr>
              <a:t>amet</a:t>
            </a:r>
            <a:r>
              <a:rPr lang="en-US" sz="1400" dirty="0">
                <a:solidFill>
                  <a:schemeClr val="accent1"/>
                </a:solidFill>
              </a:rPr>
              <a:t>, </a:t>
            </a:r>
            <a:r>
              <a:rPr lang="en-US" sz="1400" dirty="0" err="1">
                <a:solidFill>
                  <a:schemeClr val="accent1"/>
                </a:solidFill>
              </a:rPr>
              <a:t>consectetur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adipiscing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elit</a:t>
            </a:r>
            <a:r>
              <a:rPr lang="en-US" sz="1400" dirty="0">
                <a:solidFill>
                  <a:schemeClr val="accent1"/>
                </a:solidFill>
              </a:rPr>
              <a:t>, </a:t>
            </a:r>
            <a:r>
              <a:rPr lang="en-US" sz="1400" dirty="0" err="1">
                <a:solidFill>
                  <a:schemeClr val="accent1"/>
                </a:solidFill>
              </a:rPr>
              <a:t>sed</a:t>
            </a:r>
            <a:r>
              <a:rPr lang="en-US" sz="1400" dirty="0">
                <a:solidFill>
                  <a:schemeClr val="accent1"/>
                </a:solidFill>
              </a:rPr>
              <a:t> do </a:t>
            </a:r>
            <a:r>
              <a:rPr lang="en-US" sz="1400" dirty="0" err="1">
                <a:solidFill>
                  <a:schemeClr val="accent1"/>
                </a:solidFill>
              </a:rPr>
              <a:t>eiusmod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tempor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incididunt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ut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labore</a:t>
            </a:r>
            <a:r>
              <a:rPr lang="en-US" sz="1400" dirty="0">
                <a:solidFill>
                  <a:schemeClr val="accent1"/>
                </a:solidFill>
              </a:rPr>
              <a:t> et </a:t>
            </a:r>
            <a:r>
              <a:rPr lang="en-US" sz="1400" dirty="0" err="1">
                <a:solidFill>
                  <a:schemeClr val="accent1"/>
                </a:solidFill>
              </a:rPr>
              <a:t>dolore</a:t>
            </a:r>
            <a:r>
              <a:rPr lang="en-US" sz="1400" dirty="0">
                <a:solidFill>
                  <a:schemeClr val="accent1"/>
                </a:solidFill>
              </a:rPr>
              <a:t> magna </a:t>
            </a:r>
            <a:r>
              <a:rPr lang="en-US" sz="1400" dirty="0" err="1">
                <a:solidFill>
                  <a:schemeClr val="accent1"/>
                </a:solidFill>
              </a:rPr>
              <a:t>aliqua</a:t>
            </a:r>
            <a:r>
              <a:rPr lang="en-US" sz="1400" dirty="0">
                <a:solidFill>
                  <a:schemeClr val="accent1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84805378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Triángulo</a:t>
            </a:r>
            <a:r>
              <a:rPr lang="en-US" dirty="0"/>
              <a:t> con </a:t>
            </a:r>
            <a:r>
              <a:rPr lang="en-US" dirty="0" err="1"/>
              <a:t>franjas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BEF9143-22EE-BB4F-A1B6-04B1B3062BEB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86</a:t>
            </a:fld>
            <a:endParaRPr lang="en-US" dirty="0"/>
          </a:p>
        </p:txBody>
      </p:sp>
      <p:sp>
        <p:nvSpPr>
          <p:cNvPr id="6" name="Freeform 30"/>
          <p:cNvSpPr>
            <a:spLocks/>
          </p:cNvSpPr>
          <p:nvPr/>
        </p:nvSpPr>
        <p:spPr bwMode="auto">
          <a:xfrm>
            <a:off x="2566387" y="3172235"/>
            <a:ext cx="1510944" cy="2057212"/>
          </a:xfrm>
          <a:custGeom>
            <a:avLst/>
            <a:gdLst>
              <a:gd name="T0" fmla="*/ 91 w 130"/>
              <a:gd name="T1" fmla="*/ 0 h 177"/>
              <a:gd name="T2" fmla="*/ 0 w 130"/>
              <a:gd name="T3" fmla="*/ 177 h 177"/>
              <a:gd name="T4" fmla="*/ 79 w 130"/>
              <a:gd name="T5" fmla="*/ 177 h 177"/>
              <a:gd name="T6" fmla="*/ 130 w 130"/>
              <a:gd name="T7" fmla="*/ 79 h 177"/>
              <a:gd name="T8" fmla="*/ 91 w 130"/>
              <a:gd name="T9" fmla="*/ 0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77">
                <a:moveTo>
                  <a:pt x="91" y="0"/>
                </a:moveTo>
                <a:lnTo>
                  <a:pt x="0" y="177"/>
                </a:lnTo>
                <a:lnTo>
                  <a:pt x="79" y="177"/>
                </a:lnTo>
                <a:lnTo>
                  <a:pt x="130" y="79"/>
                </a:lnTo>
                <a:lnTo>
                  <a:pt x="9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1"/>
          <p:cNvSpPr>
            <a:spLocks/>
          </p:cNvSpPr>
          <p:nvPr/>
        </p:nvSpPr>
        <p:spPr bwMode="auto">
          <a:xfrm>
            <a:off x="1531975" y="2161069"/>
            <a:ext cx="2057211" cy="3068378"/>
          </a:xfrm>
          <a:custGeom>
            <a:avLst/>
            <a:gdLst>
              <a:gd name="T0" fmla="*/ 137 w 177"/>
              <a:gd name="T1" fmla="*/ 0 h 264"/>
              <a:gd name="T2" fmla="*/ 0 w 177"/>
              <a:gd name="T3" fmla="*/ 264 h 264"/>
              <a:gd name="T4" fmla="*/ 83 w 177"/>
              <a:gd name="T5" fmla="*/ 264 h 264"/>
              <a:gd name="T6" fmla="*/ 177 w 177"/>
              <a:gd name="T7" fmla="*/ 83 h 264"/>
              <a:gd name="T8" fmla="*/ 137 w 177"/>
              <a:gd name="T9" fmla="*/ 0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7" h="264">
                <a:moveTo>
                  <a:pt x="137" y="0"/>
                </a:moveTo>
                <a:lnTo>
                  <a:pt x="0" y="264"/>
                </a:lnTo>
                <a:lnTo>
                  <a:pt x="83" y="264"/>
                </a:lnTo>
                <a:lnTo>
                  <a:pt x="177" y="83"/>
                </a:lnTo>
                <a:lnTo>
                  <a:pt x="137" y="0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2"/>
          <p:cNvSpPr>
            <a:spLocks/>
          </p:cNvSpPr>
          <p:nvPr/>
        </p:nvSpPr>
        <p:spPr bwMode="auto">
          <a:xfrm>
            <a:off x="3551000" y="4136918"/>
            <a:ext cx="1080909" cy="1092529"/>
          </a:xfrm>
          <a:custGeom>
            <a:avLst/>
            <a:gdLst>
              <a:gd name="T0" fmla="*/ 48 w 93"/>
              <a:gd name="T1" fmla="*/ 0 h 94"/>
              <a:gd name="T2" fmla="*/ 0 w 93"/>
              <a:gd name="T3" fmla="*/ 94 h 94"/>
              <a:gd name="T4" fmla="*/ 93 w 93"/>
              <a:gd name="T5" fmla="*/ 94 h 94"/>
              <a:gd name="T6" fmla="*/ 48 w 93"/>
              <a:gd name="T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" h="94">
                <a:moveTo>
                  <a:pt x="48" y="0"/>
                </a:moveTo>
                <a:lnTo>
                  <a:pt x="0" y="94"/>
                </a:lnTo>
                <a:lnTo>
                  <a:pt x="93" y="94"/>
                </a:lnTo>
                <a:lnTo>
                  <a:pt x="48" y="0"/>
                </a:lnTo>
                <a:close/>
              </a:path>
            </a:pathLst>
          </a:custGeom>
          <a:solidFill>
            <a:srgbClr val="B9B4A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9" name="Group 8"/>
          <p:cNvGrpSpPr/>
          <p:nvPr/>
        </p:nvGrpSpPr>
        <p:grpSpPr>
          <a:xfrm>
            <a:off x="3204503" y="2161068"/>
            <a:ext cx="6089367" cy="923999"/>
            <a:chOff x="3204503" y="2161068"/>
            <a:chExt cx="6089367" cy="923999"/>
          </a:xfrm>
          <a:solidFill>
            <a:srgbClr val="EEF286"/>
          </a:solidFill>
        </p:grpSpPr>
        <p:sp>
          <p:nvSpPr>
            <p:cNvPr id="15" name="Freeform 32"/>
            <p:cNvSpPr>
              <a:spLocks/>
            </p:cNvSpPr>
            <p:nvPr/>
          </p:nvSpPr>
          <p:spPr bwMode="auto">
            <a:xfrm rot="10800000">
              <a:off x="3204503" y="2161068"/>
              <a:ext cx="914169" cy="923997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3643012" y="2161069"/>
              <a:ext cx="5650858" cy="92399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703256" y="3133797"/>
            <a:ext cx="5590614" cy="926079"/>
            <a:chOff x="3703256" y="3133797"/>
            <a:chExt cx="5590614" cy="926079"/>
          </a:xfrm>
          <a:solidFill>
            <a:schemeClr val="bg1">
              <a:lumMod val="65000"/>
            </a:schemeClr>
          </a:solidFill>
        </p:grpSpPr>
        <p:sp>
          <p:nvSpPr>
            <p:cNvPr id="14" name="Freeform 32"/>
            <p:cNvSpPr>
              <a:spLocks/>
            </p:cNvSpPr>
            <p:nvPr/>
          </p:nvSpPr>
          <p:spPr bwMode="auto">
            <a:xfrm rot="10800000">
              <a:off x="3703256" y="3133797"/>
              <a:ext cx="916228" cy="926079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147213" y="3133797"/>
              <a:ext cx="5146657" cy="926079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198982" y="4136918"/>
            <a:ext cx="5094888" cy="1092529"/>
            <a:chOff x="4198982" y="4136918"/>
            <a:chExt cx="5094888" cy="1092529"/>
          </a:xfrm>
          <a:solidFill>
            <a:srgbClr val="C9C6B8"/>
          </a:solidFill>
        </p:grpSpPr>
        <p:sp>
          <p:nvSpPr>
            <p:cNvPr id="13" name="Freeform 32"/>
            <p:cNvSpPr>
              <a:spLocks/>
            </p:cNvSpPr>
            <p:nvPr/>
          </p:nvSpPr>
          <p:spPr bwMode="auto">
            <a:xfrm rot="10800000">
              <a:off x="4198982" y="4136918"/>
              <a:ext cx="1080909" cy="1092529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722763" y="4136918"/>
              <a:ext cx="4571107" cy="1092529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3767305" y="2411506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01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9382264" y="2479408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E4E829"/>
                </a:solidFill>
              </a:rPr>
              <a:t>Opción</a:t>
            </a:r>
            <a:r>
              <a:rPr lang="en-US" sz="1800" b="1" dirty="0">
                <a:solidFill>
                  <a:srgbClr val="E4E829"/>
                </a:solidFill>
              </a:rPr>
              <a:t> A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470039" y="2305231"/>
            <a:ext cx="4460889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</a:t>
            </a:r>
            <a:r>
              <a:rPr lang="en-US" sz="1400" dirty="0" err="1"/>
              <a:t>sed</a:t>
            </a:r>
            <a:r>
              <a:rPr lang="en-US" sz="1400" dirty="0"/>
              <a:t> do </a:t>
            </a:r>
            <a:r>
              <a:rPr lang="en-US" sz="1400" dirty="0" err="1"/>
              <a:t>eiusmod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</a:t>
            </a:r>
            <a:r>
              <a:rPr lang="en-US" sz="1400" dirty="0" err="1"/>
              <a:t>incididunt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labore</a:t>
            </a:r>
            <a:r>
              <a:rPr lang="en-US" sz="1400" dirty="0"/>
              <a:t> et </a:t>
            </a:r>
            <a:r>
              <a:rPr lang="en-US" sz="1400" dirty="0" err="1"/>
              <a:t>dolore</a:t>
            </a:r>
            <a:r>
              <a:rPr lang="en-US" sz="1400" dirty="0"/>
              <a:t> magna </a:t>
            </a:r>
            <a:r>
              <a:rPr lang="en-US" sz="1400" dirty="0" err="1"/>
              <a:t>aliqua</a:t>
            </a:r>
            <a:r>
              <a:rPr lang="en-US" sz="1400" dirty="0"/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266536" y="339773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9382264" y="346563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/>
              <a:t>Opción</a:t>
            </a:r>
            <a:r>
              <a:rPr lang="en-US" sz="1800" b="1" dirty="0"/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969270" y="3291459"/>
            <a:ext cx="39616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chemeClr val="bg1"/>
                </a:solidFill>
              </a:rPr>
              <a:t>Lorem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ipsum</a:t>
            </a:r>
            <a:r>
              <a:rPr lang="en-US" sz="1400" dirty="0">
                <a:solidFill>
                  <a:schemeClr val="bg1"/>
                </a:solidFill>
              </a:rPr>
              <a:t>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sed</a:t>
            </a:r>
            <a:r>
              <a:rPr lang="en-US" sz="1400" dirty="0">
                <a:solidFill>
                  <a:schemeClr val="bg1"/>
                </a:solidFill>
              </a:rPr>
              <a:t> do </a:t>
            </a:r>
            <a:r>
              <a:rPr lang="en-US" sz="1400" dirty="0" err="1">
                <a:solidFill>
                  <a:schemeClr val="bg1"/>
                </a:solidFill>
              </a:rPr>
              <a:t>eiusmod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tempor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incididunt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ut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labore</a:t>
            </a:r>
            <a:r>
              <a:rPr lang="en-US" sz="1400" dirty="0">
                <a:solidFill>
                  <a:schemeClr val="bg1"/>
                </a:solidFill>
              </a:rPr>
              <a:t> et </a:t>
            </a:r>
            <a:r>
              <a:rPr lang="en-US" sz="1400" dirty="0" err="1">
                <a:solidFill>
                  <a:schemeClr val="bg1"/>
                </a:solidFill>
              </a:rPr>
              <a:t>dolore</a:t>
            </a:r>
            <a:r>
              <a:rPr lang="en-US" sz="1400" dirty="0">
                <a:solidFill>
                  <a:schemeClr val="bg1"/>
                </a:solidFill>
              </a:rPr>
              <a:t> magna </a:t>
            </a:r>
            <a:r>
              <a:rPr lang="en-US" sz="1400" dirty="0" err="1">
                <a:solidFill>
                  <a:schemeClr val="bg1"/>
                </a:solidFill>
              </a:rPr>
              <a:t>aliqua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4750836" y="4451512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9382264" y="451941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B9B4A0"/>
                </a:solidFill>
              </a:rPr>
              <a:t>Opción</a:t>
            </a:r>
            <a:r>
              <a:rPr lang="en-US" sz="1800" b="1" dirty="0">
                <a:solidFill>
                  <a:srgbClr val="B9B4A0"/>
                </a:solidFill>
              </a:rPr>
              <a:t> C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53570" y="4345237"/>
            <a:ext cx="34773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chemeClr val="bg1"/>
                </a:solidFill>
              </a:rPr>
              <a:t>Lorem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ipsum</a:t>
            </a:r>
            <a:r>
              <a:rPr lang="en-US" sz="1400" dirty="0">
                <a:solidFill>
                  <a:schemeClr val="bg1"/>
                </a:solidFill>
              </a:rPr>
              <a:t>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sed</a:t>
            </a:r>
            <a:r>
              <a:rPr lang="en-US" sz="1400" dirty="0">
                <a:solidFill>
                  <a:schemeClr val="bg1"/>
                </a:solidFill>
              </a:rPr>
              <a:t> do </a:t>
            </a:r>
            <a:r>
              <a:rPr lang="en-US" sz="1400" dirty="0" err="1">
                <a:solidFill>
                  <a:schemeClr val="bg1"/>
                </a:solidFill>
              </a:rPr>
              <a:t>eiusmod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tempor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incididunt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ut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labore</a:t>
            </a:r>
            <a:r>
              <a:rPr lang="en-US" sz="1400" dirty="0">
                <a:solidFill>
                  <a:schemeClr val="bg1"/>
                </a:solidFill>
              </a:rPr>
              <a:t> et </a:t>
            </a:r>
            <a:r>
              <a:rPr lang="en-US" sz="1400" dirty="0" err="1">
                <a:solidFill>
                  <a:schemeClr val="bg1"/>
                </a:solidFill>
              </a:rPr>
              <a:t>dolore</a:t>
            </a:r>
            <a:r>
              <a:rPr lang="en-US" sz="1400" dirty="0">
                <a:solidFill>
                  <a:schemeClr val="bg1"/>
                </a:solidFill>
              </a:rPr>
              <a:t> magna </a:t>
            </a:r>
            <a:r>
              <a:rPr lang="en-US" sz="1400" dirty="0" err="1">
                <a:solidFill>
                  <a:schemeClr val="bg1"/>
                </a:solidFill>
              </a:rPr>
              <a:t>aliqua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709106438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Triángulo</a:t>
            </a:r>
            <a:r>
              <a:rPr lang="en-US" dirty="0"/>
              <a:t> con </a:t>
            </a:r>
            <a:r>
              <a:rPr lang="en-US" dirty="0" err="1"/>
              <a:t>franjas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725E0E71-6F81-1F48-B771-A74F77F6F2E8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87</a:t>
            </a:fld>
            <a:endParaRPr lang="en-US" dirty="0"/>
          </a:p>
        </p:txBody>
      </p:sp>
      <p:sp>
        <p:nvSpPr>
          <p:cNvPr id="6" name="Freeform 30"/>
          <p:cNvSpPr>
            <a:spLocks/>
          </p:cNvSpPr>
          <p:nvPr/>
        </p:nvSpPr>
        <p:spPr bwMode="auto">
          <a:xfrm>
            <a:off x="2566387" y="3172235"/>
            <a:ext cx="1510944" cy="2057212"/>
          </a:xfrm>
          <a:custGeom>
            <a:avLst/>
            <a:gdLst>
              <a:gd name="T0" fmla="*/ 91 w 130"/>
              <a:gd name="T1" fmla="*/ 0 h 177"/>
              <a:gd name="T2" fmla="*/ 0 w 130"/>
              <a:gd name="T3" fmla="*/ 177 h 177"/>
              <a:gd name="T4" fmla="*/ 79 w 130"/>
              <a:gd name="T5" fmla="*/ 177 h 177"/>
              <a:gd name="T6" fmla="*/ 130 w 130"/>
              <a:gd name="T7" fmla="*/ 79 h 177"/>
              <a:gd name="T8" fmla="*/ 91 w 130"/>
              <a:gd name="T9" fmla="*/ 0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77">
                <a:moveTo>
                  <a:pt x="91" y="0"/>
                </a:moveTo>
                <a:lnTo>
                  <a:pt x="0" y="177"/>
                </a:lnTo>
                <a:lnTo>
                  <a:pt x="79" y="177"/>
                </a:lnTo>
                <a:lnTo>
                  <a:pt x="130" y="79"/>
                </a:lnTo>
                <a:lnTo>
                  <a:pt x="9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1"/>
          <p:cNvSpPr>
            <a:spLocks/>
          </p:cNvSpPr>
          <p:nvPr/>
        </p:nvSpPr>
        <p:spPr bwMode="auto">
          <a:xfrm>
            <a:off x="1531975" y="2161069"/>
            <a:ext cx="2057211" cy="3068378"/>
          </a:xfrm>
          <a:custGeom>
            <a:avLst/>
            <a:gdLst>
              <a:gd name="T0" fmla="*/ 137 w 177"/>
              <a:gd name="T1" fmla="*/ 0 h 264"/>
              <a:gd name="T2" fmla="*/ 0 w 177"/>
              <a:gd name="T3" fmla="*/ 264 h 264"/>
              <a:gd name="T4" fmla="*/ 83 w 177"/>
              <a:gd name="T5" fmla="*/ 264 h 264"/>
              <a:gd name="T6" fmla="*/ 177 w 177"/>
              <a:gd name="T7" fmla="*/ 83 h 264"/>
              <a:gd name="T8" fmla="*/ 137 w 177"/>
              <a:gd name="T9" fmla="*/ 0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7" h="264">
                <a:moveTo>
                  <a:pt x="137" y="0"/>
                </a:moveTo>
                <a:lnTo>
                  <a:pt x="0" y="264"/>
                </a:lnTo>
                <a:lnTo>
                  <a:pt x="83" y="264"/>
                </a:lnTo>
                <a:lnTo>
                  <a:pt x="177" y="83"/>
                </a:lnTo>
                <a:lnTo>
                  <a:pt x="137" y="0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2"/>
          <p:cNvSpPr>
            <a:spLocks/>
          </p:cNvSpPr>
          <p:nvPr/>
        </p:nvSpPr>
        <p:spPr bwMode="auto">
          <a:xfrm>
            <a:off x="3551000" y="4136918"/>
            <a:ext cx="1080909" cy="1092529"/>
          </a:xfrm>
          <a:custGeom>
            <a:avLst/>
            <a:gdLst>
              <a:gd name="T0" fmla="*/ 48 w 93"/>
              <a:gd name="T1" fmla="*/ 0 h 94"/>
              <a:gd name="T2" fmla="*/ 0 w 93"/>
              <a:gd name="T3" fmla="*/ 94 h 94"/>
              <a:gd name="T4" fmla="*/ 93 w 93"/>
              <a:gd name="T5" fmla="*/ 94 h 94"/>
              <a:gd name="T6" fmla="*/ 48 w 93"/>
              <a:gd name="T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" h="94">
                <a:moveTo>
                  <a:pt x="48" y="0"/>
                </a:moveTo>
                <a:lnTo>
                  <a:pt x="0" y="94"/>
                </a:lnTo>
                <a:lnTo>
                  <a:pt x="93" y="94"/>
                </a:lnTo>
                <a:lnTo>
                  <a:pt x="48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9" name="Group 8"/>
          <p:cNvGrpSpPr/>
          <p:nvPr/>
        </p:nvGrpSpPr>
        <p:grpSpPr>
          <a:xfrm>
            <a:off x="3204503" y="2161068"/>
            <a:ext cx="6089367" cy="923999"/>
            <a:chOff x="3204503" y="2161068"/>
            <a:chExt cx="6089367" cy="923999"/>
          </a:xfrm>
          <a:solidFill>
            <a:srgbClr val="EEF286"/>
          </a:solidFill>
        </p:grpSpPr>
        <p:sp>
          <p:nvSpPr>
            <p:cNvPr id="15" name="Freeform 32"/>
            <p:cNvSpPr>
              <a:spLocks/>
            </p:cNvSpPr>
            <p:nvPr/>
          </p:nvSpPr>
          <p:spPr bwMode="auto">
            <a:xfrm rot="10800000">
              <a:off x="3204503" y="2161068"/>
              <a:ext cx="914169" cy="923997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3643012" y="2161069"/>
              <a:ext cx="5650858" cy="92399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703256" y="3133797"/>
            <a:ext cx="5590614" cy="926079"/>
            <a:chOff x="3703256" y="3133797"/>
            <a:chExt cx="5590614" cy="926079"/>
          </a:xfrm>
          <a:solidFill>
            <a:schemeClr val="bg1">
              <a:lumMod val="50000"/>
            </a:schemeClr>
          </a:solidFill>
        </p:grpSpPr>
        <p:sp>
          <p:nvSpPr>
            <p:cNvPr id="14" name="Freeform 32"/>
            <p:cNvSpPr>
              <a:spLocks/>
            </p:cNvSpPr>
            <p:nvPr/>
          </p:nvSpPr>
          <p:spPr bwMode="auto">
            <a:xfrm rot="10800000">
              <a:off x="3703256" y="3133797"/>
              <a:ext cx="916228" cy="926079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147213" y="3133797"/>
              <a:ext cx="5146657" cy="926079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198982" y="4136918"/>
            <a:ext cx="5094888" cy="1092529"/>
            <a:chOff x="4198982" y="4136918"/>
            <a:chExt cx="5094888" cy="1092529"/>
          </a:xfrm>
          <a:solidFill>
            <a:schemeClr val="tx1">
              <a:lumMod val="20000"/>
              <a:lumOff val="80000"/>
            </a:schemeClr>
          </a:solidFill>
        </p:grpSpPr>
        <p:sp>
          <p:nvSpPr>
            <p:cNvPr id="13" name="Freeform 32"/>
            <p:cNvSpPr>
              <a:spLocks/>
            </p:cNvSpPr>
            <p:nvPr/>
          </p:nvSpPr>
          <p:spPr bwMode="auto">
            <a:xfrm rot="10800000">
              <a:off x="4198982" y="4136918"/>
              <a:ext cx="1080909" cy="1092529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722763" y="4136918"/>
              <a:ext cx="4571107" cy="1092529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3767305" y="2411506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01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9382264" y="2479408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E4E829"/>
                </a:solidFill>
              </a:rPr>
              <a:t>Opción</a:t>
            </a:r>
            <a:r>
              <a:rPr lang="en-US" sz="1800" b="1" dirty="0">
                <a:solidFill>
                  <a:srgbClr val="E4E829"/>
                </a:solidFill>
              </a:rPr>
              <a:t> A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470039" y="2305231"/>
            <a:ext cx="4460889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</a:t>
            </a:r>
            <a:r>
              <a:rPr lang="en-US" sz="1400" dirty="0" err="1"/>
              <a:t>sed</a:t>
            </a:r>
            <a:r>
              <a:rPr lang="en-US" sz="1400" dirty="0"/>
              <a:t> do </a:t>
            </a:r>
            <a:r>
              <a:rPr lang="en-US" sz="1400" dirty="0" err="1"/>
              <a:t>eiusmod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</a:t>
            </a:r>
            <a:r>
              <a:rPr lang="en-US" sz="1400" dirty="0" err="1"/>
              <a:t>incididunt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labore</a:t>
            </a:r>
            <a:r>
              <a:rPr lang="en-US" sz="1400" dirty="0"/>
              <a:t> et </a:t>
            </a:r>
            <a:r>
              <a:rPr lang="en-US" sz="1400" dirty="0" err="1"/>
              <a:t>dolore</a:t>
            </a:r>
            <a:r>
              <a:rPr lang="en-US" sz="1400" dirty="0"/>
              <a:t> magna </a:t>
            </a:r>
            <a:r>
              <a:rPr lang="en-US" sz="1400" dirty="0" err="1"/>
              <a:t>aliqua</a:t>
            </a:r>
            <a:r>
              <a:rPr lang="en-US" sz="1400" dirty="0"/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266536" y="339773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9382264" y="346563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/>
              <a:t>Opción</a:t>
            </a:r>
            <a:r>
              <a:rPr lang="en-US" sz="1800" b="1" dirty="0"/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969270" y="3291459"/>
            <a:ext cx="39616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chemeClr val="bg1"/>
                </a:solidFill>
              </a:rPr>
              <a:t>Lorem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ipsum</a:t>
            </a:r>
            <a:r>
              <a:rPr lang="en-US" sz="1400" dirty="0">
                <a:solidFill>
                  <a:schemeClr val="bg1"/>
                </a:solidFill>
              </a:rPr>
              <a:t>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sed</a:t>
            </a:r>
            <a:r>
              <a:rPr lang="en-US" sz="1400" dirty="0">
                <a:solidFill>
                  <a:schemeClr val="bg1"/>
                </a:solidFill>
              </a:rPr>
              <a:t> do </a:t>
            </a:r>
            <a:r>
              <a:rPr lang="en-US" sz="1400" dirty="0" err="1">
                <a:solidFill>
                  <a:schemeClr val="bg1"/>
                </a:solidFill>
              </a:rPr>
              <a:t>eiusmod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tempor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incididunt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ut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labore</a:t>
            </a:r>
            <a:r>
              <a:rPr lang="en-US" sz="1400" dirty="0">
                <a:solidFill>
                  <a:schemeClr val="bg1"/>
                </a:solidFill>
              </a:rPr>
              <a:t> et </a:t>
            </a:r>
            <a:r>
              <a:rPr lang="en-US" sz="1400" dirty="0" err="1">
                <a:solidFill>
                  <a:schemeClr val="bg1"/>
                </a:solidFill>
              </a:rPr>
              <a:t>dolore</a:t>
            </a:r>
            <a:r>
              <a:rPr lang="en-US" sz="1400" dirty="0">
                <a:solidFill>
                  <a:schemeClr val="bg1"/>
                </a:solidFill>
              </a:rPr>
              <a:t> magna </a:t>
            </a:r>
            <a:r>
              <a:rPr lang="en-US" sz="1400" dirty="0" err="1">
                <a:solidFill>
                  <a:schemeClr val="bg1"/>
                </a:solidFill>
              </a:rPr>
              <a:t>aliqua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4750836" y="4451512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/>
              <a:t>01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9382264" y="451941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bg1">
                    <a:lumMod val="75000"/>
                  </a:schemeClr>
                </a:solidFill>
              </a:rPr>
              <a:t>Opción</a:t>
            </a:r>
            <a:r>
              <a:rPr lang="en-US" sz="1800" b="1" dirty="0">
                <a:solidFill>
                  <a:schemeClr val="bg1">
                    <a:lumMod val="75000"/>
                  </a:schemeClr>
                </a:solidFill>
              </a:rPr>
              <a:t> C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53570" y="4345237"/>
            <a:ext cx="34773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, </a:t>
            </a:r>
            <a:r>
              <a:rPr lang="en-US" sz="1400" dirty="0" err="1"/>
              <a:t>sed</a:t>
            </a:r>
            <a:r>
              <a:rPr lang="en-US" sz="1400" dirty="0"/>
              <a:t> do </a:t>
            </a:r>
            <a:r>
              <a:rPr lang="en-US" sz="1400" dirty="0" err="1"/>
              <a:t>eiusmod</a:t>
            </a:r>
            <a:r>
              <a:rPr lang="en-US" sz="1400" dirty="0"/>
              <a:t> </a:t>
            </a:r>
            <a:r>
              <a:rPr lang="en-US" sz="1400" dirty="0" err="1"/>
              <a:t>tempor</a:t>
            </a:r>
            <a:r>
              <a:rPr lang="en-US" sz="1400" dirty="0"/>
              <a:t> </a:t>
            </a:r>
            <a:r>
              <a:rPr lang="en-US" sz="1400" dirty="0" err="1"/>
              <a:t>incididunt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labore</a:t>
            </a:r>
            <a:r>
              <a:rPr lang="en-US" sz="1400" dirty="0"/>
              <a:t> et </a:t>
            </a:r>
            <a:r>
              <a:rPr lang="en-US" sz="1400" dirty="0" err="1"/>
              <a:t>dolore</a:t>
            </a:r>
            <a:r>
              <a:rPr lang="en-US" sz="1400" dirty="0"/>
              <a:t> magna </a:t>
            </a:r>
            <a:r>
              <a:rPr lang="en-US" sz="1400" dirty="0" err="1"/>
              <a:t>aliqua</a:t>
            </a:r>
            <a:r>
              <a:rPr lang="en-US" sz="14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941072323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Triángulo</a:t>
            </a:r>
            <a:r>
              <a:rPr lang="en-US" dirty="0"/>
              <a:t> con </a:t>
            </a:r>
            <a:r>
              <a:rPr lang="en-US" dirty="0" err="1"/>
              <a:t>franjas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A31AA05-413C-4244-B16D-1A319E0F1656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88</a:t>
            </a:fld>
            <a:endParaRPr lang="en-US" dirty="0"/>
          </a:p>
        </p:txBody>
      </p:sp>
      <p:sp>
        <p:nvSpPr>
          <p:cNvPr id="6" name="Freeform 30"/>
          <p:cNvSpPr>
            <a:spLocks/>
          </p:cNvSpPr>
          <p:nvPr/>
        </p:nvSpPr>
        <p:spPr bwMode="auto">
          <a:xfrm>
            <a:off x="2566387" y="3172235"/>
            <a:ext cx="1510944" cy="2057212"/>
          </a:xfrm>
          <a:custGeom>
            <a:avLst/>
            <a:gdLst>
              <a:gd name="T0" fmla="*/ 91 w 130"/>
              <a:gd name="T1" fmla="*/ 0 h 177"/>
              <a:gd name="T2" fmla="*/ 0 w 130"/>
              <a:gd name="T3" fmla="*/ 177 h 177"/>
              <a:gd name="T4" fmla="*/ 79 w 130"/>
              <a:gd name="T5" fmla="*/ 177 h 177"/>
              <a:gd name="T6" fmla="*/ 130 w 130"/>
              <a:gd name="T7" fmla="*/ 79 h 177"/>
              <a:gd name="T8" fmla="*/ 91 w 130"/>
              <a:gd name="T9" fmla="*/ 0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0" h="177">
                <a:moveTo>
                  <a:pt x="91" y="0"/>
                </a:moveTo>
                <a:lnTo>
                  <a:pt x="0" y="177"/>
                </a:lnTo>
                <a:lnTo>
                  <a:pt x="79" y="177"/>
                </a:lnTo>
                <a:lnTo>
                  <a:pt x="130" y="79"/>
                </a:lnTo>
                <a:lnTo>
                  <a:pt x="9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7" name="Freeform 31"/>
          <p:cNvSpPr>
            <a:spLocks/>
          </p:cNvSpPr>
          <p:nvPr/>
        </p:nvSpPr>
        <p:spPr bwMode="auto">
          <a:xfrm>
            <a:off x="1531975" y="2161069"/>
            <a:ext cx="2057211" cy="3068378"/>
          </a:xfrm>
          <a:custGeom>
            <a:avLst/>
            <a:gdLst>
              <a:gd name="T0" fmla="*/ 137 w 177"/>
              <a:gd name="T1" fmla="*/ 0 h 264"/>
              <a:gd name="T2" fmla="*/ 0 w 177"/>
              <a:gd name="T3" fmla="*/ 264 h 264"/>
              <a:gd name="T4" fmla="*/ 83 w 177"/>
              <a:gd name="T5" fmla="*/ 264 h 264"/>
              <a:gd name="T6" fmla="*/ 177 w 177"/>
              <a:gd name="T7" fmla="*/ 83 h 264"/>
              <a:gd name="T8" fmla="*/ 137 w 177"/>
              <a:gd name="T9" fmla="*/ 0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7" h="264">
                <a:moveTo>
                  <a:pt x="137" y="0"/>
                </a:moveTo>
                <a:lnTo>
                  <a:pt x="0" y="264"/>
                </a:lnTo>
                <a:lnTo>
                  <a:pt x="83" y="264"/>
                </a:lnTo>
                <a:lnTo>
                  <a:pt x="177" y="83"/>
                </a:lnTo>
                <a:lnTo>
                  <a:pt x="137" y="0"/>
                </a:lnTo>
                <a:close/>
              </a:path>
            </a:pathLst>
          </a:custGeom>
          <a:solidFill>
            <a:srgbClr val="E4E82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8" name="Freeform 32"/>
          <p:cNvSpPr>
            <a:spLocks/>
          </p:cNvSpPr>
          <p:nvPr/>
        </p:nvSpPr>
        <p:spPr bwMode="auto">
          <a:xfrm>
            <a:off x="3551000" y="4136918"/>
            <a:ext cx="1080909" cy="1092529"/>
          </a:xfrm>
          <a:custGeom>
            <a:avLst/>
            <a:gdLst>
              <a:gd name="T0" fmla="*/ 48 w 93"/>
              <a:gd name="T1" fmla="*/ 0 h 94"/>
              <a:gd name="T2" fmla="*/ 0 w 93"/>
              <a:gd name="T3" fmla="*/ 94 h 94"/>
              <a:gd name="T4" fmla="*/ 93 w 93"/>
              <a:gd name="T5" fmla="*/ 94 h 94"/>
              <a:gd name="T6" fmla="*/ 48 w 93"/>
              <a:gd name="T7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" h="94">
                <a:moveTo>
                  <a:pt x="48" y="0"/>
                </a:moveTo>
                <a:lnTo>
                  <a:pt x="0" y="94"/>
                </a:lnTo>
                <a:lnTo>
                  <a:pt x="93" y="94"/>
                </a:lnTo>
                <a:lnTo>
                  <a:pt x="48" y="0"/>
                </a:lnTo>
                <a:close/>
              </a:path>
            </a:pathLst>
          </a:custGeom>
          <a:solidFill>
            <a:srgbClr val="819AD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9" name="Group 8"/>
          <p:cNvGrpSpPr/>
          <p:nvPr/>
        </p:nvGrpSpPr>
        <p:grpSpPr>
          <a:xfrm>
            <a:off x="3204503" y="2161068"/>
            <a:ext cx="6089367" cy="923999"/>
            <a:chOff x="3204503" y="2161068"/>
            <a:chExt cx="6089367" cy="923999"/>
          </a:xfrm>
          <a:solidFill>
            <a:srgbClr val="EEF286"/>
          </a:solidFill>
        </p:grpSpPr>
        <p:sp>
          <p:nvSpPr>
            <p:cNvPr id="15" name="Freeform 32"/>
            <p:cNvSpPr>
              <a:spLocks/>
            </p:cNvSpPr>
            <p:nvPr/>
          </p:nvSpPr>
          <p:spPr bwMode="auto">
            <a:xfrm rot="10800000">
              <a:off x="3204503" y="2161068"/>
              <a:ext cx="914169" cy="923997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3643012" y="2161069"/>
              <a:ext cx="5650858" cy="923998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703256" y="3133797"/>
            <a:ext cx="5590614" cy="926079"/>
            <a:chOff x="3703256" y="3133797"/>
            <a:chExt cx="5590614" cy="926079"/>
          </a:xfrm>
          <a:solidFill>
            <a:srgbClr val="4366B9"/>
          </a:solidFill>
        </p:grpSpPr>
        <p:sp>
          <p:nvSpPr>
            <p:cNvPr id="14" name="Freeform 32"/>
            <p:cNvSpPr>
              <a:spLocks/>
            </p:cNvSpPr>
            <p:nvPr/>
          </p:nvSpPr>
          <p:spPr bwMode="auto">
            <a:xfrm rot="10800000">
              <a:off x="3703256" y="3133797"/>
              <a:ext cx="916228" cy="926079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147213" y="3133797"/>
              <a:ext cx="5146657" cy="926079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198982" y="4136918"/>
            <a:ext cx="5094888" cy="1092529"/>
            <a:chOff x="4198982" y="4136918"/>
            <a:chExt cx="5094888" cy="1092529"/>
          </a:xfrm>
          <a:solidFill>
            <a:srgbClr val="B5C2E3"/>
          </a:solidFill>
        </p:grpSpPr>
        <p:sp>
          <p:nvSpPr>
            <p:cNvPr id="13" name="Freeform 32"/>
            <p:cNvSpPr>
              <a:spLocks/>
            </p:cNvSpPr>
            <p:nvPr/>
          </p:nvSpPr>
          <p:spPr bwMode="auto">
            <a:xfrm rot="10800000">
              <a:off x="4198982" y="4136918"/>
              <a:ext cx="1080909" cy="1092529"/>
            </a:xfrm>
            <a:custGeom>
              <a:avLst/>
              <a:gdLst>
                <a:gd name="T0" fmla="*/ 48 w 93"/>
                <a:gd name="T1" fmla="*/ 0 h 94"/>
                <a:gd name="T2" fmla="*/ 0 w 93"/>
                <a:gd name="T3" fmla="*/ 94 h 94"/>
                <a:gd name="T4" fmla="*/ 93 w 93"/>
                <a:gd name="T5" fmla="*/ 94 h 94"/>
                <a:gd name="T6" fmla="*/ 48 w 93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94">
                  <a:moveTo>
                    <a:pt x="48" y="0"/>
                  </a:moveTo>
                  <a:lnTo>
                    <a:pt x="0" y="94"/>
                  </a:lnTo>
                  <a:lnTo>
                    <a:pt x="93" y="94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722763" y="4136918"/>
              <a:ext cx="4571107" cy="1092529"/>
            </a:xfrm>
            <a:prstGeom prst="rect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3767305" y="2411506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9382264" y="2479408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E4E829"/>
                </a:solidFill>
              </a:rPr>
              <a:t>Opción</a:t>
            </a:r>
            <a:r>
              <a:rPr lang="en-US" sz="1800" b="1" dirty="0">
                <a:solidFill>
                  <a:srgbClr val="E4E829"/>
                </a:solidFill>
              </a:rPr>
              <a:t> A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470039" y="2305231"/>
            <a:ext cx="4460889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chemeClr val="accent1"/>
                </a:solidFill>
              </a:rPr>
              <a:t>Lorem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ipsum</a:t>
            </a:r>
            <a:r>
              <a:rPr lang="en-US" sz="1400" dirty="0">
                <a:solidFill>
                  <a:schemeClr val="accent1"/>
                </a:solidFill>
              </a:rPr>
              <a:t> dolor sit </a:t>
            </a:r>
            <a:r>
              <a:rPr lang="en-US" sz="1400" dirty="0" err="1">
                <a:solidFill>
                  <a:schemeClr val="accent1"/>
                </a:solidFill>
              </a:rPr>
              <a:t>amet</a:t>
            </a:r>
            <a:r>
              <a:rPr lang="en-US" sz="1400" dirty="0">
                <a:solidFill>
                  <a:schemeClr val="accent1"/>
                </a:solidFill>
              </a:rPr>
              <a:t>, </a:t>
            </a:r>
            <a:r>
              <a:rPr lang="en-US" sz="1400" dirty="0" err="1">
                <a:solidFill>
                  <a:schemeClr val="accent1"/>
                </a:solidFill>
              </a:rPr>
              <a:t>consectetur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adipiscing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elit</a:t>
            </a:r>
            <a:r>
              <a:rPr lang="en-US" sz="1400" dirty="0">
                <a:solidFill>
                  <a:schemeClr val="accent1"/>
                </a:solidFill>
              </a:rPr>
              <a:t>, </a:t>
            </a:r>
            <a:r>
              <a:rPr lang="en-US" sz="1400" dirty="0" err="1">
                <a:solidFill>
                  <a:schemeClr val="accent1"/>
                </a:solidFill>
              </a:rPr>
              <a:t>sed</a:t>
            </a:r>
            <a:r>
              <a:rPr lang="en-US" sz="1400" dirty="0">
                <a:solidFill>
                  <a:schemeClr val="accent1"/>
                </a:solidFill>
              </a:rPr>
              <a:t> do </a:t>
            </a:r>
            <a:r>
              <a:rPr lang="en-US" sz="1400" dirty="0" err="1">
                <a:solidFill>
                  <a:schemeClr val="accent1"/>
                </a:solidFill>
              </a:rPr>
              <a:t>eiusmod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tempor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incididunt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ut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labore</a:t>
            </a:r>
            <a:r>
              <a:rPr lang="en-US" sz="1400" dirty="0">
                <a:solidFill>
                  <a:schemeClr val="accent1"/>
                </a:solidFill>
              </a:rPr>
              <a:t> et </a:t>
            </a:r>
            <a:r>
              <a:rPr lang="en-US" sz="1400" dirty="0" err="1">
                <a:solidFill>
                  <a:schemeClr val="accent1"/>
                </a:solidFill>
              </a:rPr>
              <a:t>dolore</a:t>
            </a:r>
            <a:r>
              <a:rPr lang="en-US" sz="1400" dirty="0">
                <a:solidFill>
                  <a:schemeClr val="accent1"/>
                </a:solidFill>
              </a:rPr>
              <a:t> magna </a:t>
            </a:r>
            <a:r>
              <a:rPr lang="en-US" sz="1400" dirty="0" err="1">
                <a:solidFill>
                  <a:schemeClr val="accent1"/>
                </a:solidFill>
              </a:rPr>
              <a:t>aliqua</a:t>
            </a:r>
            <a:r>
              <a:rPr lang="en-US" sz="1400" dirty="0">
                <a:solidFill>
                  <a:schemeClr val="accent1"/>
                </a:solidFill>
              </a:rPr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266536" y="3397734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9382264" y="3465636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chemeClr val="accent1"/>
                </a:solidFill>
              </a:rPr>
              <a:t>Opción</a:t>
            </a:r>
            <a:r>
              <a:rPr lang="en-US" sz="1800" b="1" dirty="0">
                <a:solidFill>
                  <a:schemeClr val="accent1"/>
                </a:solidFill>
              </a:rPr>
              <a:t> B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969270" y="3291459"/>
            <a:ext cx="39616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chemeClr val="bg1"/>
                </a:solidFill>
              </a:rPr>
              <a:t>Lorem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ipsum</a:t>
            </a:r>
            <a:r>
              <a:rPr lang="en-US" sz="1400" dirty="0">
                <a:solidFill>
                  <a:schemeClr val="bg1"/>
                </a:solidFill>
              </a:rPr>
              <a:t> dolor sit </a:t>
            </a:r>
            <a:r>
              <a:rPr lang="en-US" sz="1400" dirty="0" err="1">
                <a:solidFill>
                  <a:schemeClr val="bg1"/>
                </a:solidFill>
              </a:rPr>
              <a:t>amet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consectetur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adipiscing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elit</a:t>
            </a:r>
            <a:r>
              <a:rPr lang="en-US" sz="1400" dirty="0">
                <a:solidFill>
                  <a:schemeClr val="bg1"/>
                </a:solidFill>
              </a:rPr>
              <a:t>, </a:t>
            </a:r>
            <a:r>
              <a:rPr lang="en-US" sz="1400" dirty="0" err="1">
                <a:solidFill>
                  <a:schemeClr val="bg1"/>
                </a:solidFill>
              </a:rPr>
              <a:t>sed</a:t>
            </a:r>
            <a:r>
              <a:rPr lang="en-US" sz="1400" dirty="0">
                <a:solidFill>
                  <a:schemeClr val="bg1"/>
                </a:solidFill>
              </a:rPr>
              <a:t> do </a:t>
            </a:r>
            <a:r>
              <a:rPr lang="en-US" sz="1400" dirty="0" err="1">
                <a:solidFill>
                  <a:schemeClr val="bg1"/>
                </a:solidFill>
              </a:rPr>
              <a:t>eiusmod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tempor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incididunt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ut</a:t>
            </a:r>
            <a:r>
              <a:rPr lang="en-US" sz="1400" dirty="0">
                <a:solidFill>
                  <a:schemeClr val="bg1"/>
                </a:solidFill>
              </a:rPr>
              <a:t> </a:t>
            </a:r>
            <a:r>
              <a:rPr lang="en-US" sz="1400" dirty="0" err="1">
                <a:solidFill>
                  <a:schemeClr val="bg1"/>
                </a:solidFill>
              </a:rPr>
              <a:t>labore</a:t>
            </a:r>
            <a:r>
              <a:rPr lang="en-US" sz="1400" dirty="0">
                <a:solidFill>
                  <a:schemeClr val="bg1"/>
                </a:solidFill>
              </a:rPr>
              <a:t> et </a:t>
            </a:r>
            <a:r>
              <a:rPr lang="en-US" sz="1400" dirty="0" err="1">
                <a:solidFill>
                  <a:schemeClr val="bg1"/>
                </a:solidFill>
              </a:rPr>
              <a:t>dolore</a:t>
            </a:r>
            <a:r>
              <a:rPr lang="en-US" sz="1400" dirty="0">
                <a:solidFill>
                  <a:schemeClr val="bg1"/>
                </a:solidFill>
              </a:rPr>
              <a:t> magna </a:t>
            </a:r>
            <a:r>
              <a:rPr lang="en-US" sz="1400" dirty="0" err="1">
                <a:solidFill>
                  <a:schemeClr val="bg1"/>
                </a:solidFill>
              </a:rPr>
              <a:t>aliqua</a:t>
            </a:r>
            <a:r>
              <a:rPr lang="en-US" sz="1400" dirty="0">
                <a:solidFill>
                  <a:schemeClr val="bg1"/>
                </a:solidFill>
              </a:rPr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4750836" y="4451512"/>
            <a:ext cx="70273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9382264" y="4519414"/>
            <a:ext cx="141393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dirty="0" err="1">
                <a:solidFill>
                  <a:srgbClr val="819AD0"/>
                </a:solidFill>
              </a:rPr>
              <a:t>Opción</a:t>
            </a:r>
            <a:r>
              <a:rPr lang="en-US" sz="1800" b="1" dirty="0">
                <a:solidFill>
                  <a:srgbClr val="819AD0"/>
                </a:solidFill>
              </a:rPr>
              <a:t> C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453570" y="4345237"/>
            <a:ext cx="347735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 err="1">
                <a:solidFill>
                  <a:schemeClr val="accent1"/>
                </a:solidFill>
              </a:rPr>
              <a:t>Lorem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ipsum</a:t>
            </a:r>
            <a:r>
              <a:rPr lang="en-US" sz="1400" dirty="0">
                <a:solidFill>
                  <a:schemeClr val="accent1"/>
                </a:solidFill>
              </a:rPr>
              <a:t> dolor sit </a:t>
            </a:r>
            <a:r>
              <a:rPr lang="en-US" sz="1400" dirty="0" err="1">
                <a:solidFill>
                  <a:schemeClr val="accent1"/>
                </a:solidFill>
              </a:rPr>
              <a:t>amet</a:t>
            </a:r>
            <a:r>
              <a:rPr lang="en-US" sz="1400" dirty="0">
                <a:solidFill>
                  <a:schemeClr val="accent1"/>
                </a:solidFill>
              </a:rPr>
              <a:t>, </a:t>
            </a:r>
            <a:r>
              <a:rPr lang="en-US" sz="1400" dirty="0" err="1">
                <a:solidFill>
                  <a:schemeClr val="accent1"/>
                </a:solidFill>
              </a:rPr>
              <a:t>consectetur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adipiscing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elit</a:t>
            </a:r>
            <a:r>
              <a:rPr lang="en-US" sz="1400" dirty="0">
                <a:solidFill>
                  <a:schemeClr val="accent1"/>
                </a:solidFill>
              </a:rPr>
              <a:t>, </a:t>
            </a:r>
            <a:r>
              <a:rPr lang="en-US" sz="1400" dirty="0" err="1">
                <a:solidFill>
                  <a:schemeClr val="accent1"/>
                </a:solidFill>
              </a:rPr>
              <a:t>sed</a:t>
            </a:r>
            <a:r>
              <a:rPr lang="en-US" sz="1400" dirty="0">
                <a:solidFill>
                  <a:schemeClr val="accent1"/>
                </a:solidFill>
              </a:rPr>
              <a:t> do </a:t>
            </a:r>
            <a:r>
              <a:rPr lang="en-US" sz="1400" dirty="0" err="1">
                <a:solidFill>
                  <a:schemeClr val="accent1"/>
                </a:solidFill>
              </a:rPr>
              <a:t>eiusmod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tempor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incididunt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ut</a:t>
            </a:r>
            <a:r>
              <a:rPr lang="en-US" sz="1400" dirty="0">
                <a:solidFill>
                  <a:schemeClr val="accent1"/>
                </a:solidFill>
              </a:rPr>
              <a:t> </a:t>
            </a:r>
            <a:r>
              <a:rPr lang="en-US" sz="1400" dirty="0" err="1">
                <a:solidFill>
                  <a:schemeClr val="accent1"/>
                </a:solidFill>
              </a:rPr>
              <a:t>labore</a:t>
            </a:r>
            <a:r>
              <a:rPr lang="en-US" sz="1400" dirty="0">
                <a:solidFill>
                  <a:schemeClr val="accent1"/>
                </a:solidFill>
              </a:rPr>
              <a:t> et </a:t>
            </a:r>
            <a:r>
              <a:rPr lang="en-US" sz="1400" dirty="0" err="1">
                <a:solidFill>
                  <a:schemeClr val="accent1"/>
                </a:solidFill>
              </a:rPr>
              <a:t>dolore</a:t>
            </a:r>
            <a:r>
              <a:rPr lang="en-US" sz="1400" dirty="0">
                <a:solidFill>
                  <a:schemeClr val="accent1"/>
                </a:solidFill>
              </a:rPr>
              <a:t> magna </a:t>
            </a:r>
            <a:r>
              <a:rPr lang="en-US" sz="1400" dirty="0" err="1">
                <a:solidFill>
                  <a:schemeClr val="accent1"/>
                </a:solidFill>
              </a:rPr>
              <a:t>aliqua</a:t>
            </a:r>
            <a:r>
              <a:rPr lang="en-US" sz="1400" dirty="0">
                <a:solidFill>
                  <a:schemeClr val="accent1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17101390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"/>
          <p:cNvSpPr>
            <a:spLocks/>
          </p:cNvSpPr>
          <p:nvPr/>
        </p:nvSpPr>
        <p:spPr bwMode="auto">
          <a:xfrm>
            <a:off x="2193458" y="1532963"/>
            <a:ext cx="2174324" cy="2175283"/>
          </a:xfrm>
          <a:custGeom>
            <a:avLst/>
            <a:gdLst>
              <a:gd name="T0" fmla="*/ 785 w 956"/>
              <a:gd name="T1" fmla="*/ 170 h 956"/>
              <a:gd name="T2" fmla="*/ 786 w 956"/>
              <a:gd name="T3" fmla="*/ 785 h 956"/>
              <a:gd name="T4" fmla="*/ 170 w 956"/>
              <a:gd name="T5" fmla="*/ 786 h 956"/>
              <a:gd name="T6" fmla="*/ 170 w 956"/>
              <a:gd name="T7" fmla="*/ 171 h 956"/>
              <a:gd name="T8" fmla="*/ 785 w 956"/>
              <a:gd name="T9" fmla="*/ 170 h 9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6" h="956">
                <a:moveTo>
                  <a:pt x="785" y="170"/>
                </a:moveTo>
                <a:cubicBezTo>
                  <a:pt x="955" y="339"/>
                  <a:pt x="956" y="615"/>
                  <a:pt x="786" y="785"/>
                </a:cubicBezTo>
                <a:cubicBezTo>
                  <a:pt x="616" y="956"/>
                  <a:pt x="341" y="956"/>
                  <a:pt x="170" y="786"/>
                </a:cubicBezTo>
                <a:cubicBezTo>
                  <a:pt x="0" y="616"/>
                  <a:pt x="0" y="341"/>
                  <a:pt x="170" y="171"/>
                </a:cubicBezTo>
                <a:cubicBezTo>
                  <a:pt x="339" y="0"/>
                  <a:pt x="615" y="0"/>
                  <a:pt x="785" y="1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6"/>
          <p:cNvSpPr>
            <a:spLocks/>
          </p:cNvSpPr>
          <p:nvPr/>
        </p:nvSpPr>
        <p:spPr bwMode="auto">
          <a:xfrm>
            <a:off x="2918873" y="2793551"/>
            <a:ext cx="2195462" cy="2197382"/>
          </a:xfrm>
          <a:custGeom>
            <a:avLst/>
            <a:gdLst>
              <a:gd name="T0" fmla="*/ 596 w 965"/>
              <a:gd name="T1" fmla="*/ 903 h 966"/>
              <a:gd name="T2" fmla="*/ 62 w 965"/>
              <a:gd name="T3" fmla="*/ 596 h 966"/>
              <a:gd name="T4" fmla="*/ 369 w 965"/>
              <a:gd name="T5" fmla="*/ 63 h 966"/>
              <a:gd name="T6" fmla="*/ 903 w 965"/>
              <a:gd name="T7" fmla="*/ 370 h 966"/>
              <a:gd name="T8" fmla="*/ 596 w 965"/>
              <a:gd name="T9" fmla="*/ 903 h 9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6">
                <a:moveTo>
                  <a:pt x="596" y="903"/>
                </a:moveTo>
                <a:cubicBezTo>
                  <a:pt x="364" y="966"/>
                  <a:pt x="125" y="828"/>
                  <a:pt x="62" y="596"/>
                </a:cubicBezTo>
                <a:cubicBezTo>
                  <a:pt x="0" y="364"/>
                  <a:pt x="137" y="125"/>
                  <a:pt x="369" y="63"/>
                </a:cubicBezTo>
                <a:cubicBezTo>
                  <a:pt x="602" y="0"/>
                  <a:pt x="840" y="138"/>
                  <a:pt x="903" y="370"/>
                </a:cubicBezTo>
                <a:cubicBezTo>
                  <a:pt x="965" y="602"/>
                  <a:pt x="828" y="841"/>
                  <a:pt x="596" y="9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7"/>
          <p:cNvSpPr>
            <a:spLocks/>
          </p:cNvSpPr>
          <p:nvPr/>
        </p:nvSpPr>
        <p:spPr bwMode="auto">
          <a:xfrm>
            <a:off x="1449787" y="2795473"/>
            <a:ext cx="2194501" cy="2195460"/>
          </a:xfrm>
          <a:custGeom>
            <a:avLst/>
            <a:gdLst>
              <a:gd name="T0" fmla="*/ 62 w 965"/>
              <a:gd name="T1" fmla="*/ 371 h 965"/>
              <a:gd name="T2" fmla="*/ 595 w 965"/>
              <a:gd name="T3" fmla="*/ 62 h 965"/>
              <a:gd name="T4" fmla="*/ 903 w 965"/>
              <a:gd name="T5" fmla="*/ 595 h 965"/>
              <a:gd name="T6" fmla="*/ 370 w 965"/>
              <a:gd name="T7" fmla="*/ 904 h 965"/>
              <a:gd name="T8" fmla="*/ 62 w 965"/>
              <a:gd name="T9" fmla="*/ 371 h 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5">
                <a:moveTo>
                  <a:pt x="62" y="371"/>
                </a:moveTo>
                <a:cubicBezTo>
                  <a:pt x="124" y="139"/>
                  <a:pt x="362" y="0"/>
                  <a:pt x="595" y="62"/>
                </a:cubicBezTo>
                <a:cubicBezTo>
                  <a:pt x="827" y="124"/>
                  <a:pt x="965" y="363"/>
                  <a:pt x="903" y="595"/>
                </a:cubicBezTo>
                <a:cubicBezTo>
                  <a:pt x="841" y="827"/>
                  <a:pt x="603" y="965"/>
                  <a:pt x="370" y="904"/>
                </a:cubicBezTo>
                <a:cubicBezTo>
                  <a:pt x="138" y="842"/>
                  <a:pt x="0" y="603"/>
                  <a:pt x="62" y="37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8"/>
          <p:cNvSpPr>
            <a:spLocks/>
          </p:cNvSpPr>
          <p:nvPr/>
        </p:nvSpPr>
        <p:spPr bwMode="auto">
          <a:xfrm>
            <a:off x="3073564" y="2891554"/>
            <a:ext cx="1149135" cy="763847"/>
          </a:xfrm>
          <a:custGeom>
            <a:avLst/>
            <a:gdLst>
              <a:gd name="T0" fmla="*/ 0 w 505"/>
              <a:gd name="T1" fmla="*/ 307 h 336"/>
              <a:gd name="T2" fmla="*/ 399 w 505"/>
              <a:gd name="T3" fmla="*/ 188 h 336"/>
              <a:gd name="T4" fmla="*/ 505 w 505"/>
              <a:gd name="T5" fmla="*/ 14 h 336"/>
              <a:gd name="T6" fmla="*/ 301 w 505"/>
              <a:gd name="T7" fmla="*/ 20 h 336"/>
              <a:gd name="T8" fmla="*/ 0 w 505"/>
              <a:gd name="T9" fmla="*/ 307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6">
                <a:moveTo>
                  <a:pt x="0" y="307"/>
                </a:moveTo>
                <a:cubicBezTo>
                  <a:pt x="140" y="336"/>
                  <a:pt x="291" y="297"/>
                  <a:pt x="399" y="188"/>
                </a:cubicBezTo>
                <a:cubicBezTo>
                  <a:pt x="449" y="138"/>
                  <a:pt x="485" y="78"/>
                  <a:pt x="505" y="14"/>
                </a:cubicBezTo>
                <a:cubicBezTo>
                  <a:pt x="440" y="0"/>
                  <a:pt x="370" y="1"/>
                  <a:pt x="301" y="20"/>
                </a:cubicBezTo>
                <a:cubicBezTo>
                  <a:pt x="154" y="60"/>
                  <a:pt x="44" y="171"/>
                  <a:pt x="0" y="307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9"/>
          <p:cNvSpPr>
            <a:spLocks/>
          </p:cNvSpPr>
          <p:nvPr/>
        </p:nvSpPr>
        <p:spPr bwMode="auto">
          <a:xfrm>
            <a:off x="2968835" y="3229761"/>
            <a:ext cx="623569" cy="1326884"/>
          </a:xfrm>
          <a:custGeom>
            <a:avLst/>
            <a:gdLst>
              <a:gd name="T0" fmla="*/ 235 w 274"/>
              <a:gd name="T1" fmla="*/ 404 h 583"/>
              <a:gd name="T2" fmla="*/ 137 w 274"/>
              <a:gd name="T3" fmla="*/ 0 h 583"/>
              <a:gd name="T4" fmla="*/ 40 w 274"/>
              <a:gd name="T5" fmla="*/ 404 h 583"/>
              <a:gd name="T6" fmla="*/ 138 w 274"/>
              <a:gd name="T7" fmla="*/ 583 h 583"/>
              <a:gd name="T8" fmla="*/ 235 w 274"/>
              <a:gd name="T9" fmla="*/ 404 h 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4" h="583">
                <a:moveTo>
                  <a:pt x="235" y="404"/>
                </a:moveTo>
                <a:cubicBezTo>
                  <a:pt x="274" y="256"/>
                  <a:pt x="233" y="106"/>
                  <a:pt x="137" y="0"/>
                </a:cubicBezTo>
                <a:cubicBezTo>
                  <a:pt x="42" y="106"/>
                  <a:pt x="0" y="256"/>
                  <a:pt x="40" y="404"/>
                </a:cubicBezTo>
                <a:cubicBezTo>
                  <a:pt x="59" y="473"/>
                  <a:pt x="93" y="534"/>
                  <a:pt x="138" y="583"/>
                </a:cubicBezTo>
                <a:cubicBezTo>
                  <a:pt x="183" y="534"/>
                  <a:pt x="217" y="473"/>
                  <a:pt x="235" y="404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10"/>
          <p:cNvSpPr>
            <a:spLocks/>
          </p:cNvSpPr>
          <p:nvPr/>
        </p:nvSpPr>
        <p:spPr bwMode="auto">
          <a:xfrm>
            <a:off x="2339502" y="2893476"/>
            <a:ext cx="1148174" cy="761926"/>
          </a:xfrm>
          <a:custGeom>
            <a:avLst/>
            <a:gdLst>
              <a:gd name="T0" fmla="*/ 0 w 505"/>
              <a:gd name="T1" fmla="*/ 14 h 335"/>
              <a:gd name="T2" fmla="*/ 106 w 505"/>
              <a:gd name="T3" fmla="*/ 188 h 335"/>
              <a:gd name="T4" fmla="*/ 505 w 505"/>
              <a:gd name="T5" fmla="*/ 305 h 335"/>
              <a:gd name="T6" fmla="*/ 204 w 505"/>
              <a:gd name="T7" fmla="*/ 19 h 335"/>
              <a:gd name="T8" fmla="*/ 0 w 505"/>
              <a:gd name="T9" fmla="*/ 14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5">
                <a:moveTo>
                  <a:pt x="0" y="14"/>
                </a:moveTo>
                <a:cubicBezTo>
                  <a:pt x="20" y="78"/>
                  <a:pt x="56" y="138"/>
                  <a:pt x="106" y="188"/>
                </a:cubicBezTo>
                <a:cubicBezTo>
                  <a:pt x="215" y="296"/>
                  <a:pt x="366" y="335"/>
                  <a:pt x="505" y="305"/>
                </a:cubicBezTo>
                <a:cubicBezTo>
                  <a:pt x="461" y="170"/>
                  <a:pt x="352" y="59"/>
                  <a:pt x="204" y="19"/>
                </a:cubicBezTo>
                <a:cubicBezTo>
                  <a:pt x="135" y="1"/>
                  <a:pt x="65" y="0"/>
                  <a:pt x="0" y="14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11"/>
          <p:cNvSpPr>
            <a:spLocks/>
          </p:cNvSpPr>
          <p:nvPr/>
        </p:nvSpPr>
        <p:spPr bwMode="auto">
          <a:xfrm>
            <a:off x="3073564" y="3229761"/>
            <a:ext cx="414111" cy="380482"/>
          </a:xfrm>
          <a:custGeom>
            <a:avLst/>
            <a:gdLst>
              <a:gd name="T0" fmla="*/ 91 w 182"/>
              <a:gd name="T1" fmla="*/ 0 h 167"/>
              <a:gd name="T2" fmla="*/ 0 w 182"/>
              <a:gd name="T3" fmla="*/ 158 h 167"/>
              <a:gd name="T4" fmla="*/ 4 w 182"/>
              <a:gd name="T5" fmla="*/ 158 h 167"/>
              <a:gd name="T6" fmla="*/ 12 w 182"/>
              <a:gd name="T7" fmla="*/ 160 h 167"/>
              <a:gd name="T8" fmla="*/ 17 w 182"/>
              <a:gd name="T9" fmla="*/ 161 h 167"/>
              <a:gd name="T10" fmla="*/ 25 w 182"/>
              <a:gd name="T11" fmla="*/ 162 h 167"/>
              <a:gd name="T12" fmla="*/ 31 w 182"/>
              <a:gd name="T13" fmla="*/ 163 h 167"/>
              <a:gd name="T14" fmla="*/ 38 w 182"/>
              <a:gd name="T15" fmla="*/ 164 h 167"/>
              <a:gd name="T16" fmla="*/ 44 w 182"/>
              <a:gd name="T17" fmla="*/ 165 h 167"/>
              <a:gd name="T18" fmla="*/ 52 w 182"/>
              <a:gd name="T19" fmla="*/ 165 h 167"/>
              <a:gd name="T20" fmla="*/ 57 w 182"/>
              <a:gd name="T21" fmla="*/ 166 h 167"/>
              <a:gd name="T22" fmla="*/ 65 w 182"/>
              <a:gd name="T23" fmla="*/ 166 h 167"/>
              <a:gd name="T24" fmla="*/ 71 w 182"/>
              <a:gd name="T25" fmla="*/ 167 h 167"/>
              <a:gd name="T26" fmla="*/ 78 w 182"/>
              <a:gd name="T27" fmla="*/ 167 h 167"/>
              <a:gd name="T28" fmla="*/ 85 w 182"/>
              <a:gd name="T29" fmla="*/ 167 h 167"/>
              <a:gd name="T30" fmla="*/ 91 w 182"/>
              <a:gd name="T31" fmla="*/ 167 h 167"/>
              <a:gd name="T32" fmla="*/ 98 w 182"/>
              <a:gd name="T33" fmla="*/ 167 h 167"/>
              <a:gd name="T34" fmla="*/ 105 w 182"/>
              <a:gd name="T35" fmla="*/ 167 h 167"/>
              <a:gd name="T36" fmla="*/ 112 w 182"/>
              <a:gd name="T37" fmla="*/ 167 h 167"/>
              <a:gd name="T38" fmla="*/ 118 w 182"/>
              <a:gd name="T39" fmla="*/ 166 h 167"/>
              <a:gd name="T40" fmla="*/ 125 w 182"/>
              <a:gd name="T41" fmla="*/ 166 h 167"/>
              <a:gd name="T42" fmla="*/ 131 w 182"/>
              <a:gd name="T43" fmla="*/ 165 h 167"/>
              <a:gd name="T44" fmla="*/ 139 w 182"/>
              <a:gd name="T45" fmla="*/ 165 h 167"/>
              <a:gd name="T46" fmla="*/ 144 w 182"/>
              <a:gd name="T47" fmla="*/ 164 h 167"/>
              <a:gd name="T48" fmla="*/ 152 w 182"/>
              <a:gd name="T49" fmla="*/ 163 h 167"/>
              <a:gd name="T50" fmla="*/ 157 w 182"/>
              <a:gd name="T51" fmla="*/ 162 h 167"/>
              <a:gd name="T52" fmla="*/ 165 w 182"/>
              <a:gd name="T53" fmla="*/ 161 h 167"/>
              <a:gd name="T54" fmla="*/ 170 w 182"/>
              <a:gd name="T55" fmla="*/ 160 h 167"/>
              <a:gd name="T56" fmla="*/ 179 w 182"/>
              <a:gd name="T57" fmla="*/ 158 h 167"/>
              <a:gd name="T58" fmla="*/ 182 w 182"/>
              <a:gd name="T59" fmla="*/ 157 h 167"/>
              <a:gd name="T60" fmla="*/ 91 w 182"/>
              <a:gd name="T61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82" h="167">
                <a:moveTo>
                  <a:pt x="91" y="0"/>
                </a:moveTo>
                <a:cubicBezTo>
                  <a:pt x="50" y="45"/>
                  <a:pt x="19" y="99"/>
                  <a:pt x="0" y="158"/>
                </a:cubicBezTo>
                <a:cubicBezTo>
                  <a:pt x="1" y="158"/>
                  <a:pt x="3" y="158"/>
                  <a:pt x="4" y="158"/>
                </a:cubicBezTo>
                <a:cubicBezTo>
                  <a:pt x="7" y="159"/>
                  <a:pt x="9" y="160"/>
                  <a:pt x="12" y="160"/>
                </a:cubicBezTo>
                <a:cubicBezTo>
                  <a:pt x="14" y="160"/>
                  <a:pt x="16" y="161"/>
                  <a:pt x="17" y="161"/>
                </a:cubicBezTo>
                <a:cubicBezTo>
                  <a:pt x="20" y="161"/>
                  <a:pt x="23" y="162"/>
                  <a:pt x="25" y="162"/>
                </a:cubicBezTo>
                <a:cubicBezTo>
                  <a:pt x="27" y="162"/>
                  <a:pt x="29" y="163"/>
                  <a:pt x="31" y="163"/>
                </a:cubicBezTo>
                <a:cubicBezTo>
                  <a:pt x="33" y="163"/>
                  <a:pt x="36" y="164"/>
                  <a:pt x="38" y="164"/>
                </a:cubicBezTo>
                <a:cubicBezTo>
                  <a:pt x="40" y="164"/>
                  <a:pt x="42" y="164"/>
                  <a:pt x="44" y="165"/>
                </a:cubicBezTo>
                <a:cubicBezTo>
                  <a:pt x="47" y="165"/>
                  <a:pt x="49" y="165"/>
                  <a:pt x="52" y="165"/>
                </a:cubicBezTo>
                <a:cubicBezTo>
                  <a:pt x="54" y="166"/>
                  <a:pt x="56" y="166"/>
                  <a:pt x="57" y="166"/>
                </a:cubicBezTo>
                <a:cubicBezTo>
                  <a:pt x="60" y="166"/>
                  <a:pt x="62" y="166"/>
                  <a:pt x="65" y="166"/>
                </a:cubicBezTo>
                <a:cubicBezTo>
                  <a:pt x="67" y="167"/>
                  <a:pt x="69" y="167"/>
                  <a:pt x="71" y="167"/>
                </a:cubicBezTo>
                <a:cubicBezTo>
                  <a:pt x="73" y="167"/>
                  <a:pt x="76" y="167"/>
                  <a:pt x="78" y="167"/>
                </a:cubicBezTo>
                <a:cubicBezTo>
                  <a:pt x="80" y="167"/>
                  <a:pt x="82" y="167"/>
                  <a:pt x="85" y="167"/>
                </a:cubicBezTo>
                <a:cubicBezTo>
                  <a:pt x="87" y="167"/>
                  <a:pt x="89" y="167"/>
                  <a:pt x="91" y="167"/>
                </a:cubicBezTo>
                <a:cubicBezTo>
                  <a:pt x="94" y="167"/>
                  <a:pt x="96" y="167"/>
                  <a:pt x="98" y="167"/>
                </a:cubicBezTo>
                <a:cubicBezTo>
                  <a:pt x="100" y="167"/>
                  <a:pt x="102" y="167"/>
                  <a:pt x="105" y="167"/>
                </a:cubicBezTo>
                <a:cubicBezTo>
                  <a:pt x="107" y="167"/>
                  <a:pt x="109" y="167"/>
                  <a:pt x="112" y="167"/>
                </a:cubicBezTo>
                <a:cubicBezTo>
                  <a:pt x="114" y="167"/>
                  <a:pt x="116" y="166"/>
                  <a:pt x="118" y="166"/>
                </a:cubicBezTo>
                <a:cubicBezTo>
                  <a:pt x="120" y="166"/>
                  <a:pt x="123" y="166"/>
                  <a:pt x="125" y="166"/>
                </a:cubicBezTo>
                <a:cubicBezTo>
                  <a:pt x="127" y="166"/>
                  <a:pt x="129" y="165"/>
                  <a:pt x="131" y="165"/>
                </a:cubicBezTo>
                <a:cubicBezTo>
                  <a:pt x="134" y="165"/>
                  <a:pt x="136" y="165"/>
                  <a:pt x="139" y="165"/>
                </a:cubicBezTo>
                <a:cubicBezTo>
                  <a:pt x="140" y="164"/>
                  <a:pt x="142" y="164"/>
                  <a:pt x="144" y="164"/>
                </a:cubicBezTo>
                <a:cubicBezTo>
                  <a:pt x="147" y="164"/>
                  <a:pt x="149" y="163"/>
                  <a:pt x="152" y="163"/>
                </a:cubicBezTo>
                <a:cubicBezTo>
                  <a:pt x="154" y="163"/>
                  <a:pt x="156" y="162"/>
                  <a:pt x="157" y="162"/>
                </a:cubicBezTo>
                <a:cubicBezTo>
                  <a:pt x="160" y="162"/>
                  <a:pt x="163" y="161"/>
                  <a:pt x="165" y="161"/>
                </a:cubicBezTo>
                <a:cubicBezTo>
                  <a:pt x="167" y="160"/>
                  <a:pt x="169" y="160"/>
                  <a:pt x="170" y="160"/>
                </a:cubicBezTo>
                <a:cubicBezTo>
                  <a:pt x="173" y="159"/>
                  <a:pt x="176" y="159"/>
                  <a:pt x="179" y="158"/>
                </a:cubicBezTo>
                <a:cubicBezTo>
                  <a:pt x="180" y="158"/>
                  <a:pt x="181" y="158"/>
                  <a:pt x="182" y="157"/>
                </a:cubicBezTo>
                <a:cubicBezTo>
                  <a:pt x="163" y="99"/>
                  <a:pt x="132" y="45"/>
                  <a:pt x="9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Diagrama</a:t>
            </a:r>
            <a:r>
              <a:rPr lang="en-US" dirty="0"/>
              <a:t> de Venn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5C00C89-9A66-0344-B443-FAAF6480B2B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89</a:t>
            </a:fld>
            <a:endParaRPr lang="en-US" dirty="0"/>
          </a:p>
        </p:txBody>
      </p:sp>
      <p:sp>
        <p:nvSpPr>
          <p:cNvPr id="65" name="TextBox 64"/>
          <p:cNvSpPr txBox="1"/>
          <p:nvPr/>
        </p:nvSpPr>
        <p:spPr>
          <a:xfrm>
            <a:off x="2782719" y="2239881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A</a:t>
            </a:r>
          </a:p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1766723" y="38036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B</a:t>
            </a:r>
          </a:p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3670690" y="37782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C</a:t>
            </a:r>
          </a:p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24" name="Freeform 5"/>
          <p:cNvSpPr>
            <a:spLocks/>
          </p:cNvSpPr>
          <p:nvPr/>
        </p:nvSpPr>
        <p:spPr bwMode="auto">
          <a:xfrm>
            <a:off x="7332725" y="1532963"/>
            <a:ext cx="2174324" cy="2175283"/>
          </a:xfrm>
          <a:custGeom>
            <a:avLst/>
            <a:gdLst>
              <a:gd name="T0" fmla="*/ 785 w 956"/>
              <a:gd name="T1" fmla="*/ 170 h 956"/>
              <a:gd name="T2" fmla="*/ 786 w 956"/>
              <a:gd name="T3" fmla="*/ 785 h 956"/>
              <a:gd name="T4" fmla="*/ 170 w 956"/>
              <a:gd name="T5" fmla="*/ 786 h 956"/>
              <a:gd name="T6" fmla="*/ 170 w 956"/>
              <a:gd name="T7" fmla="*/ 171 h 956"/>
              <a:gd name="T8" fmla="*/ 785 w 956"/>
              <a:gd name="T9" fmla="*/ 170 h 9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6" h="956">
                <a:moveTo>
                  <a:pt x="785" y="170"/>
                </a:moveTo>
                <a:cubicBezTo>
                  <a:pt x="955" y="339"/>
                  <a:pt x="956" y="615"/>
                  <a:pt x="786" y="785"/>
                </a:cubicBezTo>
                <a:cubicBezTo>
                  <a:pt x="616" y="956"/>
                  <a:pt x="341" y="956"/>
                  <a:pt x="170" y="786"/>
                </a:cubicBezTo>
                <a:cubicBezTo>
                  <a:pt x="0" y="616"/>
                  <a:pt x="0" y="341"/>
                  <a:pt x="170" y="171"/>
                </a:cubicBezTo>
                <a:cubicBezTo>
                  <a:pt x="339" y="0"/>
                  <a:pt x="615" y="0"/>
                  <a:pt x="785" y="170"/>
                </a:cubicBezTo>
                <a:close/>
              </a:path>
            </a:pathLst>
          </a:custGeom>
          <a:solidFill>
            <a:srgbClr val="78A09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6"/>
          <p:cNvSpPr>
            <a:spLocks/>
          </p:cNvSpPr>
          <p:nvPr/>
        </p:nvSpPr>
        <p:spPr bwMode="auto">
          <a:xfrm>
            <a:off x="8058140" y="2793551"/>
            <a:ext cx="2195462" cy="2197382"/>
          </a:xfrm>
          <a:custGeom>
            <a:avLst/>
            <a:gdLst>
              <a:gd name="T0" fmla="*/ 596 w 965"/>
              <a:gd name="T1" fmla="*/ 903 h 966"/>
              <a:gd name="T2" fmla="*/ 62 w 965"/>
              <a:gd name="T3" fmla="*/ 596 h 966"/>
              <a:gd name="T4" fmla="*/ 369 w 965"/>
              <a:gd name="T5" fmla="*/ 63 h 966"/>
              <a:gd name="T6" fmla="*/ 903 w 965"/>
              <a:gd name="T7" fmla="*/ 370 h 966"/>
              <a:gd name="T8" fmla="*/ 596 w 965"/>
              <a:gd name="T9" fmla="*/ 903 h 9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6">
                <a:moveTo>
                  <a:pt x="596" y="903"/>
                </a:moveTo>
                <a:cubicBezTo>
                  <a:pt x="364" y="966"/>
                  <a:pt x="125" y="828"/>
                  <a:pt x="62" y="596"/>
                </a:cubicBezTo>
                <a:cubicBezTo>
                  <a:pt x="0" y="364"/>
                  <a:pt x="137" y="125"/>
                  <a:pt x="369" y="63"/>
                </a:cubicBezTo>
                <a:cubicBezTo>
                  <a:pt x="602" y="0"/>
                  <a:pt x="840" y="138"/>
                  <a:pt x="903" y="370"/>
                </a:cubicBezTo>
                <a:cubicBezTo>
                  <a:pt x="965" y="602"/>
                  <a:pt x="828" y="841"/>
                  <a:pt x="596" y="903"/>
                </a:cubicBezTo>
                <a:close/>
              </a:path>
            </a:pathLst>
          </a:custGeom>
          <a:solidFill>
            <a:srgbClr val="75869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7"/>
          <p:cNvSpPr>
            <a:spLocks/>
          </p:cNvSpPr>
          <p:nvPr/>
        </p:nvSpPr>
        <p:spPr bwMode="auto">
          <a:xfrm>
            <a:off x="6589054" y="2795473"/>
            <a:ext cx="2194501" cy="2195460"/>
          </a:xfrm>
          <a:custGeom>
            <a:avLst/>
            <a:gdLst>
              <a:gd name="T0" fmla="*/ 62 w 965"/>
              <a:gd name="T1" fmla="*/ 371 h 965"/>
              <a:gd name="T2" fmla="*/ 595 w 965"/>
              <a:gd name="T3" fmla="*/ 62 h 965"/>
              <a:gd name="T4" fmla="*/ 903 w 965"/>
              <a:gd name="T5" fmla="*/ 595 h 965"/>
              <a:gd name="T6" fmla="*/ 370 w 965"/>
              <a:gd name="T7" fmla="*/ 904 h 965"/>
              <a:gd name="T8" fmla="*/ 62 w 965"/>
              <a:gd name="T9" fmla="*/ 371 h 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5">
                <a:moveTo>
                  <a:pt x="62" y="371"/>
                </a:moveTo>
                <a:cubicBezTo>
                  <a:pt x="124" y="139"/>
                  <a:pt x="362" y="0"/>
                  <a:pt x="595" y="62"/>
                </a:cubicBezTo>
                <a:cubicBezTo>
                  <a:pt x="827" y="124"/>
                  <a:pt x="965" y="363"/>
                  <a:pt x="903" y="595"/>
                </a:cubicBezTo>
                <a:cubicBezTo>
                  <a:pt x="841" y="827"/>
                  <a:pt x="603" y="965"/>
                  <a:pt x="370" y="904"/>
                </a:cubicBezTo>
                <a:cubicBezTo>
                  <a:pt x="138" y="842"/>
                  <a:pt x="0" y="603"/>
                  <a:pt x="62" y="371"/>
                </a:cubicBezTo>
                <a:close/>
              </a:path>
            </a:pathLst>
          </a:custGeom>
          <a:solidFill>
            <a:srgbClr val="7A695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8"/>
          <p:cNvSpPr>
            <a:spLocks/>
          </p:cNvSpPr>
          <p:nvPr/>
        </p:nvSpPr>
        <p:spPr bwMode="auto">
          <a:xfrm>
            <a:off x="8212831" y="2891554"/>
            <a:ext cx="1149135" cy="763847"/>
          </a:xfrm>
          <a:custGeom>
            <a:avLst/>
            <a:gdLst>
              <a:gd name="T0" fmla="*/ 0 w 505"/>
              <a:gd name="T1" fmla="*/ 307 h 336"/>
              <a:gd name="T2" fmla="*/ 399 w 505"/>
              <a:gd name="T3" fmla="*/ 188 h 336"/>
              <a:gd name="T4" fmla="*/ 505 w 505"/>
              <a:gd name="T5" fmla="*/ 14 h 336"/>
              <a:gd name="T6" fmla="*/ 301 w 505"/>
              <a:gd name="T7" fmla="*/ 20 h 336"/>
              <a:gd name="T8" fmla="*/ 0 w 505"/>
              <a:gd name="T9" fmla="*/ 307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6">
                <a:moveTo>
                  <a:pt x="0" y="307"/>
                </a:moveTo>
                <a:cubicBezTo>
                  <a:pt x="140" y="336"/>
                  <a:pt x="291" y="297"/>
                  <a:pt x="399" y="188"/>
                </a:cubicBezTo>
                <a:cubicBezTo>
                  <a:pt x="449" y="138"/>
                  <a:pt x="485" y="78"/>
                  <a:pt x="505" y="14"/>
                </a:cubicBezTo>
                <a:cubicBezTo>
                  <a:pt x="440" y="0"/>
                  <a:pt x="370" y="1"/>
                  <a:pt x="301" y="20"/>
                </a:cubicBezTo>
                <a:cubicBezTo>
                  <a:pt x="154" y="60"/>
                  <a:pt x="44" y="171"/>
                  <a:pt x="0" y="307"/>
                </a:cubicBezTo>
                <a:close/>
              </a:path>
            </a:pathLst>
          </a:custGeom>
          <a:solidFill>
            <a:srgbClr val="B7CDC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9"/>
          <p:cNvSpPr>
            <a:spLocks/>
          </p:cNvSpPr>
          <p:nvPr/>
        </p:nvSpPr>
        <p:spPr bwMode="auto">
          <a:xfrm>
            <a:off x="8108102" y="3229761"/>
            <a:ext cx="623569" cy="1326884"/>
          </a:xfrm>
          <a:custGeom>
            <a:avLst/>
            <a:gdLst>
              <a:gd name="T0" fmla="*/ 235 w 274"/>
              <a:gd name="T1" fmla="*/ 404 h 583"/>
              <a:gd name="T2" fmla="*/ 137 w 274"/>
              <a:gd name="T3" fmla="*/ 0 h 583"/>
              <a:gd name="T4" fmla="*/ 40 w 274"/>
              <a:gd name="T5" fmla="*/ 404 h 583"/>
              <a:gd name="T6" fmla="*/ 138 w 274"/>
              <a:gd name="T7" fmla="*/ 583 h 583"/>
              <a:gd name="T8" fmla="*/ 235 w 274"/>
              <a:gd name="T9" fmla="*/ 404 h 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4" h="583">
                <a:moveTo>
                  <a:pt x="235" y="404"/>
                </a:moveTo>
                <a:cubicBezTo>
                  <a:pt x="274" y="256"/>
                  <a:pt x="233" y="106"/>
                  <a:pt x="137" y="0"/>
                </a:cubicBezTo>
                <a:cubicBezTo>
                  <a:pt x="42" y="106"/>
                  <a:pt x="0" y="256"/>
                  <a:pt x="40" y="404"/>
                </a:cubicBezTo>
                <a:cubicBezTo>
                  <a:pt x="59" y="473"/>
                  <a:pt x="93" y="534"/>
                  <a:pt x="138" y="583"/>
                </a:cubicBezTo>
                <a:cubicBezTo>
                  <a:pt x="183" y="534"/>
                  <a:pt x="217" y="473"/>
                  <a:pt x="235" y="404"/>
                </a:cubicBezTo>
                <a:close/>
              </a:path>
            </a:pathLst>
          </a:custGeom>
          <a:solidFill>
            <a:srgbClr val="A5C2C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10"/>
          <p:cNvSpPr>
            <a:spLocks/>
          </p:cNvSpPr>
          <p:nvPr/>
        </p:nvSpPr>
        <p:spPr bwMode="auto">
          <a:xfrm>
            <a:off x="7478769" y="2893476"/>
            <a:ext cx="1148174" cy="761926"/>
          </a:xfrm>
          <a:custGeom>
            <a:avLst/>
            <a:gdLst>
              <a:gd name="T0" fmla="*/ 0 w 505"/>
              <a:gd name="T1" fmla="*/ 14 h 335"/>
              <a:gd name="T2" fmla="*/ 106 w 505"/>
              <a:gd name="T3" fmla="*/ 188 h 335"/>
              <a:gd name="T4" fmla="*/ 505 w 505"/>
              <a:gd name="T5" fmla="*/ 305 h 335"/>
              <a:gd name="T6" fmla="*/ 204 w 505"/>
              <a:gd name="T7" fmla="*/ 19 h 335"/>
              <a:gd name="T8" fmla="*/ 0 w 505"/>
              <a:gd name="T9" fmla="*/ 14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5">
                <a:moveTo>
                  <a:pt x="0" y="14"/>
                </a:moveTo>
                <a:cubicBezTo>
                  <a:pt x="20" y="78"/>
                  <a:pt x="56" y="138"/>
                  <a:pt x="106" y="188"/>
                </a:cubicBezTo>
                <a:cubicBezTo>
                  <a:pt x="215" y="296"/>
                  <a:pt x="366" y="335"/>
                  <a:pt x="505" y="305"/>
                </a:cubicBezTo>
                <a:cubicBezTo>
                  <a:pt x="461" y="170"/>
                  <a:pt x="352" y="59"/>
                  <a:pt x="204" y="19"/>
                </a:cubicBezTo>
                <a:cubicBezTo>
                  <a:pt x="135" y="1"/>
                  <a:pt x="65" y="0"/>
                  <a:pt x="0" y="14"/>
                </a:cubicBezTo>
                <a:close/>
              </a:path>
            </a:pathLst>
          </a:custGeom>
          <a:solidFill>
            <a:srgbClr val="B7A9A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11"/>
          <p:cNvSpPr>
            <a:spLocks/>
          </p:cNvSpPr>
          <p:nvPr/>
        </p:nvSpPr>
        <p:spPr bwMode="auto">
          <a:xfrm>
            <a:off x="8212831" y="3229761"/>
            <a:ext cx="414111" cy="380482"/>
          </a:xfrm>
          <a:custGeom>
            <a:avLst/>
            <a:gdLst>
              <a:gd name="T0" fmla="*/ 91 w 182"/>
              <a:gd name="T1" fmla="*/ 0 h 167"/>
              <a:gd name="T2" fmla="*/ 0 w 182"/>
              <a:gd name="T3" fmla="*/ 158 h 167"/>
              <a:gd name="T4" fmla="*/ 4 w 182"/>
              <a:gd name="T5" fmla="*/ 158 h 167"/>
              <a:gd name="T6" fmla="*/ 12 w 182"/>
              <a:gd name="T7" fmla="*/ 160 h 167"/>
              <a:gd name="T8" fmla="*/ 17 w 182"/>
              <a:gd name="T9" fmla="*/ 161 h 167"/>
              <a:gd name="T10" fmla="*/ 25 w 182"/>
              <a:gd name="T11" fmla="*/ 162 h 167"/>
              <a:gd name="T12" fmla="*/ 31 w 182"/>
              <a:gd name="T13" fmla="*/ 163 h 167"/>
              <a:gd name="T14" fmla="*/ 38 w 182"/>
              <a:gd name="T15" fmla="*/ 164 h 167"/>
              <a:gd name="T16" fmla="*/ 44 w 182"/>
              <a:gd name="T17" fmla="*/ 165 h 167"/>
              <a:gd name="T18" fmla="*/ 52 w 182"/>
              <a:gd name="T19" fmla="*/ 165 h 167"/>
              <a:gd name="T20" fmla="*/ 57 w 182"/>
              <a:gd name="T21" fmla="*/ 166 h 167"/>
              <a:gd name="T22" fmla="*/ 65 w 182"/>
              <a:gd name="T23" fmla="*/ 166 h 167"/>
              <a:gd name="T24" fmla="*/ 71 w 182"/>
              <a:gd name="T25" fmla="*/ 167 h 167"/>
              <a:gd name="T26" fmla="*/ 78 w 182"/>
              <a:gd name="T27" fmla="*/ 167 h 167"/>
              <a:gd name="T28" fmla="*/ 85 w 182"/>
              <a:gd name="T29" fmla="*/ 167 h 167"/>
              <a:gd name="T30" fmla="*/ 91 w 182"/>
              <a:gd name="T31" fmla="*/ 167 h 167"/>
              <a:gd name="T32" fmla="*/ 98 w 182"/>
              <a:gd name="T33" fmla="*/ 167 h 167"/>
              <a:gd name="T34" fmla="*/ 105 w 182"/>
              <a:gd name="T35" fmla="*/ 167 h 167"/>
              <a:gd name="T36" fmla="*/ 112 w 182"/>
              <a:gd name="T37" fmla="*/ 167 h 167"/>
              <a:gd name="T38" fmla="*/ 118 w 182"/>
              <a:gd name="T39" fmla="*/ 166 h 167"/>
              <a:gd name="T40" fmla="*/ 125 w 182"/>
              <a:gd name="T41" fmla="*/ 166 h 167"/>
              <a:gd name="T42" fmla="*/ 131 w 182"/>
              <a:gd name="T43" fmla="*/ 165 h 167"/>
              <a:gd name="T44" fmla="*/ 139 w 182"/>
              <a:gd name="T45" fmla="*/ 165 h 167"/>
              <a:gd name="T46" fmla="*/ 144 w 182"/>
              <a:gd name="T47" fmla="*/ 164 h 167"/>
              <a:gd name="T48" fmla="*/ 152 w 182"/>
              <a:gd name="T49" fmla="*/ 163 h 167"/>
              <a:gd name="T50" fmla="*/ 157 w 182"/>
              <a:gd name="T51" fmla="*/ 162 h 167"/>
              <a:gd name="T52" fmla="*/ 165 w 182"/>
              <a:gd name="T53" fmla="*/ 161 h 167"/>
              <a:gd name="T54" fmla="*/ 170 w 182"/>
              <a:gd name="T55" fmla="*/ 160 h 167"/>
              <a:gd name="T56" fmla="*/ 179 w 182"/>
              <a:gd name="T57" fmla="*/ 158 h 167"/>
              <a:gd name="T58" fmla="*/ 182 w 182"/>
              <a:gd name="T59" fmla="*/ 157 h 167"/>
              <a:gd name="T60" fmla="*/ 91 w 182"/>
              <a:gd name="T61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82" h="167">
                <a:moveTo>
                  <a:pt x="91" y="0"/>
                </a:moveTo>
                <a:cubicBezTo>
                  <a:pt x="50" y="45"/>
                  <a:pt x="19" y="99"/>
                  <a:pt x="0" y="158"/>
                </a:cubicBezTo>
                <a:cubicBezTo>
                  <a:pt x="1" y="158"/>
                  <a:pt x="3" y="158"/>
                  <a:pt x="4" y="158"/>
                </a:cubicBezTo>
                <a:cubicBezTo>
                  <a:pt x="7" y="159"/>
                  <a:pt x="9" y="160"/>
                  <a:pt x="12" y="160"/>
                </a:cubicBezTo>
                <a:cubicBezTo>
                  <a:pt x="14" y="160"/>
                  <a:pt x="16" y="161"/>
                  <a:pt x="17" y="161"/>
                </a:cubicBezTo>
                <a:cubicBezTo>
                  <a:pt x="20" y="161"/>
                  <a:pt x="23" y="162"/>
                  <a:pt x="25" y="162"/>
                </a:cubicBezTo>
                <a:cubicBezTo>
                  <a:pt x="27" y="162"/>
                  <a:pt x="29" y="163"/>
                  <a:pt x="31" y="163"/>
                </a:cubicBezTo>
                <a:cubicBezTo>
                  <a:pt x="33" y="163"/>
                  <a:pt x="36" y="164"/>
                  <a:pt x="38" y="164"/>
                </a:cubicBezTo>
                <a:cubicBezTo>
                  <a:pt x="40" y="164"/>
                  <a:pt x="42" y="164"/>
                  <a:pt x="44" y="165"/>
                </a:cubicBezTo>
                <a:cubicBezTo>
                  <a:pt x="47" y="165"/>
                  <a:pt x="49" y="165"/>
                  <a:pt x="52" y="165"/>
                </a:cubicBezTo>
                <a:cubicBezTo>
                  <a:pt x="54" y="166"/>
                  <a:pt x="56" y="166"/>
                  <a:pt x="57" y="166"/>
                </a:cubicBezTo>
                <a:cubicBezTo>
                  <a:pt x="60" y="166"/>
                  <a:pt x="62" y="166"/>
                  <a:pt x="65" y="166"/>
                </a:cubicBezTo>
                <a:cubicBezTo>
                  <a:pt x="67" y="167"/>
                  <a:pt x="69" y="167"/>
                  <a:pt x="71" y="167"/>
                </a:cubicBezTo>
                <a:cubicBezTo>
                  <a:pt x="73" y="167"/>
                  <a:pt x="76" y="167"/>
                  <a:pt x="78" y="167"/>
                </a:cubicBezTo>
                <a:cubicBezTo>
                  <a:pt x="80" y="167"/>
                  <a:pt x="82" y="167"/>
                  <a:pt x="85" y="167"/>
                </a:cubicBezTo>
                <a:cubicBezTo>
                  <a:pt x="87" y="167"/>
                  <a:pt x="89" y="167"/>
                  <a:pt x="91" y="167"/>
                </a:cubicBezTo>
                <a:cubicBezTo>
                  <a:pt x="94" y="167"/>
                  <a:pt x="96" y="167"/>
                  <a:pt x="98" y="167"/>
                </a:cubicBezTo>
                <a:cubicBezTo>
                  <a:pt x="100" y="167"/>
                  <a:pt x="102" y="167"/>
                  <a:pt x="105" y="167"/>
                </a:cubicBezTo>
                <a:cubicBezTo>
                  <a:pt x="107" y="167"/>
                  <a:pt x="109" y="167"/>
                  <a:pt x="112" y="167"/>
                </a:cubicBezTo>
                <a:cubicBezTo>
                  <a:pt x="114" y="167"/>
                  <a:pt x="116" y="166"/>
                  <a:pt x="118" y="166"/>
                </a:cubicBezTo>
                <a:cubicBezTo>
                  <a:pt x="120" y="166"/>
                  <a:pt x="123" y="166"/>
                  <a:pt x="125" y="166"/>
                </a:cubicBezTo>
                <a:cubicBezTo>
                  <a:pt x="127" y="166"/>
                  <a:pt x="129" y="165"/>
                  <a:pt x="131" y="165"/>
                </a:cubicBezTo>
                <a:cubicBezTo>
                  <a:pt x="134" y="165"/>
                  <a:pt x="136" y="165"/>
                  <a:pt x="139" y="165"/>
                </a:cubicBezTo>
                <a:cubicBezTo>
                  <a:pt x="140" y="164"/>
                  <a:pt x="142" y="164"/>
                  <a:pt x="144" y="164"/>
                </a:cubicBezTo>
                <a:cubicBezTo>
                  <a:pt x="147" y="164"/>
                  <a:pt x="149" y="163"/>
                  <a:pt x="152" y="163"/>
                </a:cubicBezTo>
                <a:cubicBezTo>
                  <a:pt x="154" y="163"/>
                  <a:pt x="156" y="162"/>
                  <a:pt x="157" y="162"/>
                </a:cubicBezTo>
                <a:cubicBezTo>
                  <a:pt x="160" y="162"/>
                  <a:pt x="163" y="161"/>
                  <a:pt x="165" y="161"/>
                </a:cubicBezTo>
                <a:cubicBezTo>
                  <a:pt x="167" y="160"/>
                  <a:pt x="169" y="160"/>
                  <a:pt x="170" y="160"/>
                </a:cubicBezTo>
                <a:cubicBezTo>
                  <a:pt x="173" y="159"/>
                  <a:pt x="176" y="159"/>
                  <a:pt x="179" y="158"/>
                </a:cubicBezTo>
                <a:cubicBezTo>
                  <a:pt x="180" y="158"/>
                  <a:pt x="181" y="158"/>
                  <a:pt x="182" y="157"/>
                </a:cubicBezTo>
                <a:cubicBezTo>
                  <a:pt x="163" y="99"/>
                  <a:pt x="132" y="45"/>
                  <a:pt x="9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TextBox 30"/>
          <p:cNvSpPr txBox="1"/>
          <p:nvPr/>
        </p:nvSpPr>
        <p:spPr>
          <a:xfrm>
            <a:off x="7921986" y="2239881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A</a:t>
            </a:r>
          </a:p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042144" y="38036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B</a:t>
            </a:r>
          </a:p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809957" y="37782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C</a:t>
            </a:r>
          </a:p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31094363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Íconos</a:t>
            </a:r>
            <a:r>
              <a:rPr lang="en-US" dirty="0"/>
              <a:t> con </a:t>
            </a:r>
            <a:r>
              <a:rPr lang="en-US" dirty="0" err="1"/>
              <a:t>sombra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88498A18-58A0-8742-9F7C-F893CE7F291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90" name="Freeform 117"/>
          <p:cNvSpPr>
            <a:spLocks noEditPoints="1"/>
          </p:cNvSpPr>
          <p:nvPr/>
        </p:nvSpPr>
        <p:spPr bwMode="auto">
          <a:xfrm>
            <a:off x="5056188" y="2772752"/>
            <a:ext cx="706438" cy="519113"/>
          </a:xfrm>
          <a:custGeom>
            <a:avLst/>
            <a:gdLst>
              <a:gd name="T0" fmla="*/ 328 w 328"/>
              <a:gd name="T1" fmla="*/ 189 h 241"/>
              <a:gd name="T2" fmla="*/ 328 w 328"/>
              <a:gd name="T3" fmla="*/ 189 h 241"/>
              <a:gd name="T4" fmla="*/ 328 w 328"/>
              <a:gd name="T5" fmla="*/ 188 h 241"/>
              <a:gd name="T6" fmla="*/ 328 w 328"/>
              <a:gd name="T7" fmla="*/ 187 h 241"/>
              <a:gd name="T8" fmla="*/ 268 w 328"/>
              <a:gd name="T9" fmla="*/ 41 h 241"/>
              <a:gd name="T10" fmla="*/ 294 w 328"/>
              <a:gd name="T11" fmla="*/ 41 h 241"/>
              <a:gd name="T12" fmla="*/ 294 w 328"/>
              <a:gd name="T13" fmla="*/ 28 h 241"/>
              <a:gd name="T14" fmla="*/ 170 w 328"/>
              <a:gd name="T15" fmla="*/ 28 h 241"/>
              <a:gd name="T16" fmla="*/ 170 w 328"/>
              <a:gd name="T17" fmla="*/ 0 h 241"/>
              <a:gd name="T18" fmla="*/ 158 w 328"/>
              <a:gd name="T19" fmla="*/ 0 h 241"/>
              <a:gd name="T20" fmla="*/ 158 w 328"/>
              <a:gd name="T21" fmla="*/ 28 h 241"/>
              <a:gd name="T22" fmla="*/ 34 w 328"/>
              <a:gd name="T23" fmla="*/ 28 h 241"/>
              <a:gd name="T24" fmla="*/ 34 w 328"/>
              <a:gd name="T25" fmla="*/ 41 h 241"/>
              <a:gd name="T26" fmla="*/ 60 w 328"/>
              <a:gd name="T27" fmla="*/ 41 h 241"/>
              <a:gd name="T28" fmla="*/ 0 w 328"/>
              <a:gd name="T29" fmla="*/ 187 h 241"/>
              <a:gd name="T30" fmla="*/ 0 w 328"/>
              <a:gd name="T31" fmla="*/ 187 h 241"/>
              <a:gd name="T32" fmla="*/ 0 w 328"/>
              <a:gd name="T33" fmla="*/ 189 h 241"/>
              <a:gd name="T34" fmla="*/ 0 w 328"/>
              <a:gd name="T35" fmla="*/ 189 h 241"/>
              <a:gd name="T36" fmla="*/ 0 w 328"/>
              <a:gd name="T37" fmla="*/ 190 h 241"/>
              <a:gd name="T38" fmla="*/ 69 w 328"/>
              <a:gd name="T39" fmla="*/ 241 h 241"/>
              <a:gd name="T40" fmla="*/ 139 w 328"/>
              <a:gd name="T41" fmla="*/ 190 h 241"/>
              <a:gd name="T42" fmla="*/ 139 w 328"/>
              <a:gd name="T43" fmla="*/ 189 h 241"/>
              <a:gd name="T44" fmla="*/ 139 w 328"/>
              <a:gd name="T45" fmla="*/ 189 h 241"/>
              <a:gd name="T46" fmla="*/ 138 w 328"/>
              <a:gd name="T47" fmla="*/ 187 h 241"/>
              <a:gd name="T48" fmla="*/ 138 w 328"/>
              <a:gd name="T49" fmla="*/ 187 h 241"/>
              <a:gd name="T50" fmla="*/ 138 w 328"/>
              <a:gd name="T51" fmla="*/ 187 h 241"/>
              <a:gd name="T52" fmla="*/ 138 w 328"/>
              <a:gd name="T53" fmla="*/ 187 h 241"/>
              <a:gd name="T54" fmla="*/ 79 w 328"/>
              <a:gd name="T55" fmla="*/ 41 h 241"/>
              <a:gd name="T56" fmla="*/ 249 w 328"/>
              <a:gd name="T57" fmla="*/ 41 h 241"/>
              <a:gd name="T58" fmla="*/ 189 w 328"/>
              <a:gd name="T59" fmla="*/ 187 h 241"/>
              <a:gd name="T60" fmla="*/ 189 w 328"/>
              <a:gd name="T61" fmla="*/ 188 h 241"/>
              <a:gd name="T62" fmla="*/ 189 w 328"/>
              <a:gd name="T63" fmla="*/ 189 h 241"/>
              <a:gd name="T64" fmla="*/ 189 w 328"/>
              <a:gd name="T65" fmla="*/ 189 h 241"/>
              <a:gd name="T66" fmla="*/ 189 w 328"/>
              <a:gd name="T67" fmla="*/ 190 h 241"/>
              <a:gd name="T68" fmla="*/ 259 w 328"/>
              <a:gd name="T69" fmla="*/ 241 h 241"/>
              <a:gd name="T70" fmla="*/ 328 w 328"/>
              <a:gd name="T71" fmla="*/ 190 h 241"/>
              <a:gd name="T72" fmla="*/ 328 w 328"/>
              <a:gd name="T73" fmla="*/ 189 h 241"/>
              <a:gd name="T74" fmla="*/ 123 w 328"/>
              <a:gd name="T75" fmla="*/ 183 h 241"/>
              <a:gd name="T76" fmla="*/ 15 w 328"/>
              <a:gd name="T77" fmla="*/ 183 h 241"/>
              <a:gd name="T78" fmla="*/ 69 w 328"/>
              <a:gd name="T79" fmla="*/ 51 h 241"/>
              <a:gd name="T80" fmla="*/ 123 w 328"/>
              <a:gd name="T81" fmla="*/ 183 h 241"/>
              <a:gd name="T82" fmla="*/ 205 w 328"/>
              <a:gd name="T83" fmla="*/ 183 h 241"/>
              <a:gd name="T84" fmla="*/ 259 w 328"/>
              <a:gd name="T85" fmla="*/ 51 h 241"/>
              <a:gd name="T86" fmla="*/ 312 w 328"/>
              <a:gd name="T87" fmla="*/ 183 h 241"/>
              <a:gd name="T88" fmla="*/ 205 w 328"/>
              <a:gd name="T89" fmla="*/ 183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28" h="241">
                <a:moveTo>
                  <a:pt x="328" y="189"/>
                </a:moveTo>
                <a:cubicBezTo>
                  <a:pt x="328" y="189"/>
                  <a:pt x="328" y="189"/>
                  <a:pt x="328" y="189"/>
                </a:cubicBezTo>
                <a:cubicBezTo>
                  <a:pt x="328" y="188"/>
                  <a:pt x="328" y="188"/>
                  <a:pt x="328" y="188"/>
                </a:cubicBezTo>
                <a:cubicBezTo>
                  <a:pt x="328" y="187"/>
                  <a:pt x="328" y="187"/>
                  <a:pt x="328" y="187"/>
                </a:cubicBezTo>
                <a:cubicBezTo>
                  <a:pt x="268" y="41"/>
                  <a:pt x="268" y="41"/>
                  <a:pt x="268" y="41"/>
                </a:cubicBezTo>
                <a:cubicBezTo>
                  <a:pt x="294" y="41"/>
                  <a:pt x="294" y="41"/>
                  <a:pt x="294" y="41"/>
                </a:cubicBezTo>
                <a:cubicBezTo>
                  <a:pt x="294" y="28"/>
                  <a:pt x="294" y="28"/>
                  <a:pt x="294" y="28"/>
                </a:cubicBezTo>
                <a:cubicBezTo>
                  <a:pt x="170" y="28"/>
                  <a:pt x="170" y="28"/>
                  <a:pt x="170" y="28"/>
                </a:cubicBezTo>
                <a:cubicBezTo>
                  <a:pt x="170" y="0"/>
                  <a:pt x="170" y="0"/>
                  <a:pt x="170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8" y="28"/>
                  <a:pt x="158" y="28"/>
                  <a:pt x="158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41"/>
                  <a:pt x="34" y="41"/>
                  <a:pt x="34" y="41"/>
                </a:cubicBezTo>
                <a:cubicBezTo>
                  <a:pt x="60" y="41"/>
                  <a:pt x="60" y="41"/>
                  <a:pt x="60" y="41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88"/>
                  <a:pt x="0" y="188"/>
                  <a:pt x="0" y="189"/>
                </a:cubicBezTo>
                <a:cubicBezTo>
                  <a:pt x="0" y="189"/>
                  <a:pt x="0" y="189"/>
                  <a:pt x="0" y="189"/>
                </a:cubicBezTo>
                <a:cubicBezTo>
                  <a:pt x="0" y="189"/>
                  <a:pt x="0" y="190"/>
                  <a:pt x="0" y="190"/>
                </a:cubicBezTo>
                <a:cubicBezTo>
                  <a:pt x="0" y="190"/>
                  <a:pt x="20" y="241"/>
                  <a:pt x="69" y="241"/>
                </a:cubicBezTo>
                <a:cubicBezTo>
                  <a:pt x="119" y="241"/>
                  <a:pt x="139" y="190"/>
                  <a:pt x="139" y="190"/>
                </a:cubicBezTo>
                <a:cubicBezTo>
                  <a:pt x="139" y="190"/>
                  <a:pt x="139" y="189"/>
                  <a:pt x="139" y="189"/>
                </a:cubicBezTo>
                <a:cubicBezTo>
                  <a:pt x="139" y="189"/>
                  <a:pt x="139" y="189"/>
                  <a:pt x="139" y="189"/>
                </a:cubicBezTo>
                <a:cubicBezTo>
                  <a:pt x="139" y="188"/>
                  <a:pt x="139" y="188"/>
                  <a:pt x="138" y="187"/>
                </a:cubicBezTo>
                <a:cubicBezTo>
                  <a:pt x="138" y="187"/>
                  <a:pt x="138" y="187"/>
                  <a:pt x="138" y="187"/>
                </a:cubicBezTo>
                <a:cubicBezTo>
                  <a:pt x="138" y="187"/>
                  <a:pt x="138" y="187"/>
                  <a:pt x="138" y="187"/>
                </a:cubicBezTo>
                <a:cubicBezTo>
                  <a:pt x="138" y="187"/>
                  <a:pt x="138" y="187"/>
                  <a:pt x="138" y="187"/>
                </a:cubicBezTo>
                <a:cubicBezTo>
                  <a:pt x="79" y="41"/>
                  <a:pt x="79" y="41"/>
                  <a:pt x="79" y="41"/>
                </a:cubicBezTo>
                <a:cubicBezTo>
                  <a:pt x="249" y="41"/>
                  <a:pt x="249" y="41"/>
                  <a:pt x="249" y="41"/>
                </a:cubicBezTo>
                <a:cubicBezTo>
                  <a:pt x="189" y="187"/>
                  <a:pt x="189" y="187"/>
                  <a:pt x="189" y="187"/>
                </a:cubicBezTo>
                <a:cubicBezTo>
                  <a:pt x="189" y="187"/>
                  <a:pt x="189" y="187"/>
                  <a:pt x="189" y="188"/>
                </a:cubicBezTo>
                <a:cubicBezTo>
                  <a:pt x="189" y="188"/>
                  <a:pt x="189" y="188"/>
                  <a:pt x="189" y="189"/>
                </a:cubicBezTo>
                <a:cubicBezTo>
                  <a:pt x="189" y="189"/>
                  <a:pt x="189" y="189"/>
                  <a:pt x="189" y="189"/>
                </a:cubicBezTo>
                <a:cubicBezTo>
                  <a:pt x="189" y="189"/>
                  <a:pt x="189" y="190"/>
                  <a:pt x="189" y="190"/>
                </a:cubicBezTo>
                <a:cubicBezTo>
                  <a:pt x="189" y="190"/>
                  <a:pt x="211" y="241"/>
                  <a:pt x="259" y="241"/>
                </a:cubicBezTo>
                <a:cubicBezTo>
                  <a:pt x="307" y="241"/>
                  <a:pt x="328" y="190"/>
                  <a:pt x="328" y="190"/>
                </a:cubicBezTo>
                <a:cubicBezTo>
                  <a:pt x="328" y="190"/>
                  <a:pt x="328" y="189"/>
                  <a:pt x="328" y="189"/>
                </a:cubicBezTo>
                <a:close/>
                <a:moveTo>
                  <a:pt x="123" y="183"/>
                </a:moveTo>
                <a:cubicBezTo>
                  <a:pt x="15" y="183"/>
                  <a:pt x="15" y="183"/>
                  <a:pt x="15" y="183"/>
                </a:cubicBezTo>
                <a:cubicBezTo>
                  <a:pt x="69" y="51"/>
                  <a:pt x="69" y="51"/>
                  <a:pt x="69" y="51"/>
                </a:cubicBezTo>
                <a:lnTo>
                  <a:pt x="123" y="183"/>
                </a:lnTo>
                <a:close/>
                <a:moveTo>
                  <a:pt x="205" y="183"/>
                </a:moveTo>
                <a:cubicBezTo>
                  <a:pt x="259" y="51"/>
                  <a:pt x="259" y="51"/>
                  <a:pt x="259" y="51"/>
                </a:cubicBezTo>
                <a:cubicBezTo>
                  <a:pt x="312" y="183"/>
                  <a:pt x="312" y="183"/>
                  <a:pt x="312" y="183"/>
                </a:cubicBezTo>
                <a:lnTo>
                  <a:pt x="205" y="183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1" name="Freeform 118"/>
          <p:cNvSpPr>
            <a:spLocks/>
          </p:cNvSpPr>
          <p:nvPr/>
        </p:nvSpPr>
        <p:spPr bwMode="auto">
          <a:xfrm>
            <a:off x="8096251" y="3871302"/>
            <a:ext cx="519113" cy="627063"/>
          </a:xfrm>
          <a:custGeom>
            <a:avLst/>
            <a:gdLst>
              <a:gd name="T0" fmla="*/ 241 w 241"/>
              <a:gd name="T1" fmla="*/ 98 h 291"/>
              <a:gd name="T2" fmla="*/ 203 w 241"/>
              <a:gd name="T3" fmla="*/ 60 h 291"/>
              <a:gd name="T4" fmla="*/ 165 w 241"/>
              <a:gd name="T5" fmla="*/ 98 h 291"/>
              <a:gd name="T6" fmla="*/ 197 w 241"/>
              <a:gd name="T7" fmla="*/ 135 h 291"/>
              <a:gd name="T8" fmla="*/ 197 w 241"/>
              <a:gd name="T9" fmla="*/ 217 h 291"/>
              <a:gd name="T10" fmla="*/ 137 w 241"/>
              <a:gd name="T11" fmla="*/ 277 h 291"/>
              <a:gd name="T12" fmla="*/ 78 w 241"/>
              <a:gd name="T13" fmla="*/ 220 h 291"/>
              <a:gd name="T14" fmla="*/ 78 w 241"/>
              <a:gd name="T15" fmla="*/ 204 h 291"/>
              <a:gd name="T16" fmla="*/ 144 w 241"/>
              <a:gd name="T17" fmla="*/ 155 h 291"/>
              <a:gd name="T18" fmla="*/ 144 w 241"/>
              <a:gd name="T19" fmla="*/ 155 h 291"/>
              <a:gd name="T20" fmla="*/ 144 w 241"/>
              <a:gd name="T21" fmla="*/ 59 h 291"/>
              <a:gd name="T22" fmla="*/ 120 w 241"/>
              <a:gd name="T23" fmla="*/ 18 h 291"/>
              <a:gd name="T24" fmla="*/ 101 w 241"/>
              <a:gd name="T25" fmla="*/ 0 h 291"/>
              <a:gd name="T26" fmla="*/ 83 w 241"/>
              <a:gd name="T27" fmla="*/ 19 h 291"/>
              <a:gd name="T28" fmla="*/ 101 w 241"/>
              <a:gd name="T29" fmla="*/ 37 h 291"/>
              <a:gd name="T30" fmla="*/ 115 w 241"/>
              <a:gd name="T31" fmla="*/ 31 h 291"/>
              <a:gd name="T32" fmla="*/ 130 w 241"/>
              <a:gd name="T33" fmla="*/ 59 h 291"/>
              <a:gd name="T34" fmla="*/ 130 w 241"/>
              <a:gd name="T35" fmla="*/ 154 h 291"/>
              <a:gd name="T36" fmla="*/ 71 w 241"/>
              <a:gd name="T37" fmla="*/ 190 h 291"/>
              <a:gd name="T38" fmla="*/ 13 w 241"/>
              <a:gd name="T39" fmla="*/ 154 h 291"/>
              <a:gd name="T40" fmla="*/ 13 w 241"/>
              <a:gd name="T41" fmla="*/ 60 h 291"/>
              <a:gd name="T42" fmla="*/ 27 w 241"/>
              <a:gd name="T43" fmla="*/ 32 h 291"/>
              <a:gd name="T44" fmla="*/ 41 w 241"/>
              <a:gd name="T45" fmla="*/ 37 h 291"/>
              <a:gd name="T46" fmla="*/ 59 w 241"/>
              <a:gd name="T47" fmla="*/ 19 h 291"/>
              <a:gd name="T48" fmla="*/ 41 w 241"/>
              <a:gd name="T49" fmla="*/ 0 h 291"/>
              <a:gd name="T50" fmla="*/ 22 w 241"/>
              <a:gd name="T51" fmla="*/ 19 h 291"/>
              <a:gd name="T52" fmla="*/ 22 w 241"/>
              <a:gd name="T53" fmla="*/ 19 h 291"/>
              <a:gd name="T54" fmla="*/ 0 w 241"/>
              <a:gd name="T55" fmla="*/ 60 h 291"/>
              <a:gd name="T56" fmla="*/ 0 w 241"/>
              <a:gd name="T57" fmla="*/ 155 h 291"/>
              <a:gd name="T58" fmla="*/ 0 w 241"/>
              <a:gd name="T59" fmla="*/ 156 h 291"/>
              <a:gd name="T60" fmla="*/ 12 w 241"/>
              <a:gd name="T61" fmla="*/ 180 h 291"/>
              <a:gd name="T62" fmla="*/ 64 w 241"/>
              <a:gd name="T63" fmla="*/ 204 h 291"/>
              <a:gd name="T64" fmla="*/ 64 w 241"/>
              <a:gd name="T65" fmla="*/ 221 h 291"/>
              <a:gd name="T66" fmla="*/ 137 w 241"/>
              <a:gd name="T67" fmla="*/ 291 h 291"/>
              <a:gd name="T68" fmla="*/ 210 w 241"/>
              <a:gd name="T69" fmla="*/ 218 h 291"/>
              <a:gd name="T70" fmla="*/ 210 w 241"/>
              <a:gd name="T71" fmla="*/ 217 h 291"/>
              <a:gd name="T72" fmla="*/ 210 w 241"/>
              <a:gd name="T73" fmla="*/ 135 h 291"/>
              <a:gd name="T74" fmla="*/ 241 w 241"/>
              <a:gd name="T75" fmla="*/ 98 h 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41" h="291">
                <a:moveTo>
                  <a:pt x="241" y="98"/>
                </a:moveTo>
                <a:cubicBezTo>
                  <a:pt x="241" y="77"/>
                  <a:pt x="224" y="60"/>
                  <a:pt x="203" y="60"/>
                </a:cubicBezTo>
                <a:cubicBezTo>
                  <a:pt x="182" y="60"/>
                  <a:pt x="165" y="77"/>
                  <a:pt x="165" y="98"/>
                </a:cubicBezTo>
                <a:cubicBezTo>
                  <a:pt x="165" y="116"/>
                  <a:pt x="179" y="132"/>
                  <a:pt x="197" y="135"/>
                </a:cubicBezTo>
                <a:cubicBezTo>
                  <a:pt x="197" y="217"/>
                  <a:pt x="197" y="217"/>
                  <a:pt x="197" y="217"/>
                </a:cubicBezTo>
                <a:cubicBezTo>
                  <a:pt x="196" y="221"/>
                  <a:pt x="193" y="277"/>
                  <a:pt x="137" y="277"/>
                </a:cubicBezTo>
                <a:cubicBezTo>
                  <a:pt x="80" y="277"/>
                  <a:pt x="78" y="223"/>
                  <a:pt x="78" y="220"/>
                </a:cubicBezTo>
                <a:cubicBezTo>
                  <a:pt x="78" y="204"/>
                  <a:pt x="78" y="204"/>
                  <a:pt x="78" y="204"/>
                </a:cubicBezTo>
                <a:cubicBezTo>
                  <a:pt x="138" y="200"/>
                  <a:pt x="144" y="156"/>
                  <a:pt x="144" y="155"/>
                </a:cubicBezTo>
                <a:cubicBezTo>
                  <a:pt x="144" y="155"/>
                  <a:pt x="144" y="155"/>
                  <a:pt x="144" y="155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44" y="49"/>
                  <a:pt x="139" y="29"/>
                  <a:pt x="120" y="18"/>
                </a:cubicBezTo>
                <a:cubicBezTo>
                  <a:pt x="119" y="8"/>
                  <a:pt x="111" y="0"/>
                  <a:pt x="101" y="0"/>
                </a:cubicBezTo>
                <a:cubicBezTo>
                  <a:pt x="91" y="0"/>
                  <a:pt x="83" y="9"/>
                  <a:pt x="83" y="19"/>
                </a:cubicBezTo>
                <a:cubicBezTo>
                  <a:pt x="83" y="29"/>
                  <a:pt x="91" y="37"/>
                  <a:pt x="101" y="37"/>
                </a:cubicBezTo>
                <a:cubicBezTo>
                  <a:pt x="107" y="37"/>
                  <a:pt x="112" y="35"/>
                  <a:pt x="115" y="31"/>
                </a:cubicBezTo>
                <a:cubicBezTo>
                  <a:pt x="131" y="41"/>
                  <a:pt x="130" y="58"/>
                  <a:pt x="130" y="59"/>
                </a:cubicBezTo>
                <a:cubicBezTo>
                  <a:pt x="130" y="154"/>
                  <a:pt x="130" y="154"/>
                  <a:pt x="130" y="154"/>
                </a:cubicBezTo>
                <a:cubicBezTo>
                  <a:pt x="130" y="158"/>
                  <a:pt x="123" y="190"/>
                  <a:pt x="71" y="190"/>
                </a:cubicBezTo>
                <a:cubicBezTo>
                  <a:pt x="23" y="190"/>
                  <a:pt x="14" y="158"/>
                  <a:pt x="13" y="154"/>
                </a:cubicBezTo>
                <a:cubicBezTo>
                  <a:pt x="13" y="60"/>
                  <a:pt x="13" y="60"/>
                  <a:pt x="13" y="60"/>
                </a:cubicBezTo>
                <a:cubicBezTo>
                  <a:pt x="13" y="45"/>
                  <a:pt x="20" y="36"/>
                  <a:pt x="27" y="32"/>
                </a:cubicBezTo>
                <a:cubicBezTo>
                  <a:pt x="31" y="35"/>
                  <a:pt x="36" y="37"/>
                  <a:pt x="41" y="37"/>
                </a:cubicBezTo>
                <a:cubicBezTo>
                  <a:pt x="51" y="37"/>
                  <a:pt x="59" y="29"/>
                  <a:pt x="59" y="19"/>
                </a:cubicBezTo>
                <a:cubicBezTo>
                  <a:pt x="59" y="9"/>
                  <a:pt x="51" y="0"/>
                  <a:pt x="41" y="0"/>
                </a:cubicBezTo>
                <a:cubicBezTo>
                  <a:pt x="31" y="0"/>
                  <a:pt x="22" y="9"/>
                  <a:pt x="22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11" y="26"/>
                  <a:pt x="0" y="39"/>
                  <a:pt x="0" y="60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5"/>
                  <a:pt x="0" y="155"/>
                  <a:pt x="0" y="156"/>
                </a:cubicBezTo>
                <a:cubicBezTo>
                  <a:pt x="0" y="156"/>
                  <a:pt x="2" y="168"/>
                  <a:pt x="12" y="180"/>
                </a:cubicBezTo>
                <a:cubicBezTo>
                  <a:pt x="20" y="190"/>
                  <a:pt x="36" y="202"/>
                  <a:pt x="64" y="204"/>
                </a:cubicBezTo>
                <a:cubicBezTo>
                  <a:pt x="64" y="221"/>
                  <a:pt x="64" y="221"/>
                  <a:pt x="64" y="221"/>
                </a:cubicBezTo>
                <a:cubicBezTo>
                  <a:pt x="64" y="221"/>
                  <a:pt x="67" y="291"/>
                  <a:pt x="137" y="291"/>
                </a:cubicBezTo>
                <a:cubicBezTo>
                  <a:pt x="206" y="291"/>
                  <a:pt x="210" y="218"/>
                  <a:pt x="210" y="218"/>
                </a:cubicBezTo>
                <a:cubicBezTo>
                  <a:pt x="210" y="218"/>
                  <a:pt x="210" y="218"/>
                  <a:pt x="210" y="217"/>
                </a:cubicBezTo>
                <a:cubicBezTo>
                  <a:pt x="210" y="135"/>
                  <a:pt x="210" y="135"/>
                  <a:pt x="210" y="135"/>
                </a:cubicBezTo>
                <a:cubicBezTo>
                  <a:pt x="228" y="132"/>
                  <a:pt x="241" y="116"/>
                  <a:pt x="241" y="98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2" name="Freeform 119"/>
          <p:cNvSpPr>
            <a:spLocks/>
          </p:cNvSpPr>
          <p:nvPr/>
        </p:nvSpPr>
        <p:spPr bwMode="auto">
          <a:xfrm>
            <a:off x="9490076" y="3842727"/>
            <a:ext cx="546100" cy="692150"/>
          </a:xfrm>
          <a:custGeom>
            <a:avLst/>
            <a:gdLst>
              <a:gd name="T0" fmla="*/ 294 w 344"/>
              <a:gd name="T1" fmla="*/ 336 h 436"/>
              <a:gd name="T2" fmla="*/ 294 w 344"/>
              <a:gd name="T3" fmla="*/ 280 h 436"/>
              <a:gd name="T4" fmla="*/ 219 w 344"/>
              <a:gd name="T5" fmla="*/ 280 h 436"/>
              <a:gd name="T6" fmla="*/ 219 w 344"/>
              <a:gd name="T7" fmla="*/ 158 h 436"/>
              <a:gd name="T8" fmla="*/ 273 w 344"/>
              <a:gd name="T9" fmla="*/ 158 h 436"/>
              <a:gd name="T10" fmla="*/ 273 w 344"/>
              <a:gd name="T11" fmla="*/ 66 h 436"/>
              <a:gd name="T12" fmla="*/ 219 w 344"/>
              <a:gd name="T13" fmla="*/ 66 h 436"/>
              <a:gd name="T14" fmla="*/ 219 w 344"/>
              <a:gd name="T15" fmla="*/ 0 h 436"/>
              <a:gd name="T16" fmla="*/ 125 w 344"/>
              <a:gd name="T17" fmla="*/ 0 h 436"/>
              <a:gd name="T18" fmla="*/ 125 w 344"/>
              <a:gd name="T19" fmla="*/ 66 h 436"/>
              <a:gd name="T20" fmla="*/ 71 w 344"/>
              <a:gd name="T21" fmla="*/ 66 h 436"/>
              <a:gd name="T22" fmla="*/ 71 w 344"/>
              <a:gd name="T23" fmla="*/ 158 h 436"/>
              <a:gd name="T24" fmla="*/ 125 w 344"/>
              <a:gd name="T25" fmla="*/ 158 h 436"/>
              <a:gd name="T26" fmla="*/ 125 w 344"/>
              <a:gd name="T27" fmla="*/ 280 h 436"/>
              <a:gd name="T28" fmla="*/ 53 w 344"/>
              <a:gd name="T29" fmla="*/ 280 h 436"/>
              <a:gd name="T30" fmla="*/ 53 w 344"/>
              <a:gd name="T31" fmla="*/ 336 h 436"/>
              <a:gd name="T32" fmla="*/ 0 w 344"/>
              <a:gd name="T33" fmla="*/ 336 h 436"/>
              <a:gd name="T34" fmla="*/ 0 w 344"/>
              <a:gd name="T35" fmla="*/ 436 h 436"/>
              <a:gd name="T36" fmla="*/ 344 w 344"/>
              <a:gd name="T37" fmla="*/ 436 h 436"/>
              <a:gd name="T38" fmla="*/ 344 w 344"/>
              <a:gd name="T39" fmla="*/ 336 h 436"/>
              <a:gd name="T40" fmla="*/ 294 w 344"/>
              <a:gd name="T41" fmla="*/ 336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44" h="436">
                <a:moveTo>
                  <a:pt x="294" y="336"/>
                </a:moveTo>
                <a:lnTo>
                  <a:pt x="294" y="280"/>
                </a:lnTo>
                <a:lnTo>
                  <a:pt x="219" y="280"/>
                </a:lnTo>
                <a:lnTo>
                  <a:pt x="219" y="158"/>
                </a:lnTo>
                <a:lnTo>
                  <a:pt x="273" y="158"/>
                </a:lnTo>
                <a:lnTo>
                  <a:pt x="273" y="66"/>
                </a:lnTo>
                <a:lnTo>
                  <a:pt x="219" y="66"/>
                </a:lnTo>
                <a:lnTo>
                  <a:pt x="219" y="0"/>
                </a:lnTo>
                <a:lnTo>
                  <a:pt x="125" y="0"/>
                </a:lnTo>
                <a:lnTo>
                  <a:pt x="125" y="66"/>
                </a:lnTo>
                <a:lnTo>
                  <a:pt x="71" y="66"/>
                </a:lnTo>
                <a:lnTo>
                  <a:pt x="71" y="158"/>
                </a:lnTo>
                <a:lnTo>
                  <a:pt x="125" y="158"/>
                </a:lnTo>
                <a:lnTo>
                  <a:pt x="125" y="280"/>
                </a:lnTo>
                <a:lnTo>
                  <a:pt x="53" y="280"/>
                </a:lnTo>
                <a:lnTo>
                  <a:pt x="53" y="336"/>
                </a:lnTo>
                <a:lnTo>
                  <a:pt x="0" y="336"/>
                </a:lnTo>
                <a:lnTo>
                  <a:pt x="0" y="436"/>
                </a:lnTo>
                <a:lnTo>
                  <a:pt x="344" y="436"/>
                </a:lnTo>
                <a:lnTo>
                  <a:pt x="344" y="336"/>
                </a:lnTo>
                <a:lnTo>
                  <a:pt x="294" y="336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3" name="Freeform 120"/>
          <p:cNvSpPr>
            <a:spLocks/>
          </p:cNvSpPr>
          <p:nvPr/>
        </p:nvSpPr>
        <p:spPr bwMode="auto">
          <a:xfrm>
            <a:off x="2232026" y="1458302"/>
            <a:ext cx="554038" cy="658813"/>
          </a:xfrm>
          <a:custGeom>
            <a:avLst/>
            <a:gdLst>
              <a:gd name="T0" fmla="*/ 233 w 257"/>
              <a:gd name="T1" fmla="*/ 141 h 306"/>
              <a:gd name="T2" fmla="*/ 238 w 257"/>
              <a:gd name="T3" fmla="*/ 140 h 306"/>
              <a:gd name="T4" fmla="*/ 254 w 257"/>
              <a:gd name="T5" fmla="*/ 127 h 306"/>
              <a:gd name="T6" fmla="*/ 246 w 257"/>
              <a:gd name="T7" fmla="*/ 97 h 306"/>
              <a:gd name="T8" fmla="*/ 215 w 257"/>
              <a:gd name="T9" fmla="*/ 70 h 306"/>
              <a:gd name="T10" fmla="*/ 217 w 257"/>
              <a:gd name="T11" fmla="*/ 66 h 306"/>
              <a:gd name="T12" fmla="*/ 212 w 257"/>
              <a:gd name="T13" fmla="*/ 29 h 306"/>
              <a:gd name="T14" fmla="*/ 210 w 257"/>
              <a:gd name="T15" fmla="*/ 10 h 306"/>
              <a:gd name="T16" fmla="*/ 213 w 257"/>
              <a:gd name="T17" fmla="*/ 0 h 306"/>
              <a:gd name="T18" fmla="*/ 203 w 257"/>
              <a:gd name="T19" fmla="*/ 2 h 306"/>
              <a:gd name="T20" fmla="*/ 162 w 257"/>
              <a:gd name="T21" fmla="*/ 27 h 306"/>
              <a:gd name="T22" fmla="*/ 156 w 257"/>
              <a:gd name="T23" fmla="*/ 49 h 306"/>
              <a:gd name="T24" fmla="*/ 133 w 257"/>
              <a:gd name="T25" fmla="*/ 48 h 306"/>
              <a:gd name="T26" fmla="*/ 0 w 257"/>
              <a:gd name="T27" fmla="*/ 154 h 306"/>
              <a:gd name="T28" fmla="*/ 109 w 257"/>
              <a:gd name="T29" fmla="*/ 259 h 306"/>
              <a:gd name="T30" fmla="*/ 105 w 257"/>
              <a:gd name="T31" fmla="*/ 284 h 306"/>
              <a:gd name="T32" fmla="*/ 119 w 257"/>
              <a:gd name="T33" fmla="*/ 305 h 306"/>
              <a:gd name="T34" fmla="*/ 125 w 257"/>
              <a:gd name="T35" fmla="*/ 306 h 306"/>
              <a:gd name="T36" fmla="*/ 142 w 257"/>
              <a:gd name="T37" fmla="*/ 293 h 306"/>
              <a:gd name="T38" fmla="*/ 155 w 257"/>
              <a:gd name="T39" fmla="*/ 259 h 306"/>
              <a:gd name="T40" fmla="*/ 241 w 257"/>
              <a:gd name="T41" fmla="*/ 217 h 306"/>
              <a:gd name="T42" fmla="*/ 251 w 257"/>
              <a:gd name="T43" fmla="*/ 196 h 306"/>
              <a:gd name="T44" fmla="*/ 241 w 257"/>
              <a:gd name="T45" fmla="*/ 176 h 306"/>
              <a:gd name="T46" fmla="*/ 230 w 257"/>
              <a:gd name="T47" fmla="*/ 168 h 306"/>
              <a:gd name="T48" fmla="*/ 216 w 257"/>
              <a:gd name="T49" fmla="*/ 150 h 306"/>
              <a:gd name="T50" fmla="*/ 233 w 257"/>
              <a:gd name="T51" fmla="*/ 141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57" h="306">
                <a:moveTo>
                  <a:pt x="233" y="141"/>
                </a:moveTo>
                <a:cubicBezTo>
                  <a:pt x="235" y="141"/>
                  <a:pt x="236" y="140"/>
                  <a:pt x="238" y="140"/>
                </a:cubicBezTo>
                <a:cubicBezTo>
                  <a:pt x="246" y="139"/>
                  <a:pt x="252" y="134"/>
                  <a:pt x="254" y="127"/>
                </a:cubicBezTo>
                <a:cubicBezTo>
                  <a:pt x="257" y="121"/>
                  <a:pt x="257" y="111"/>
                  <a:pt x="246" y="97"/>
                </a:cubicBezTo>
                <a:cubicBezTo>
                  <a:pt x="238" y="87"/>
                  <a:pt x="228" y="78"/>
                  <a:pt x="215" y="70"/>
                </a:cubicBezTo>
                <a:cubicBezTo>
                  <a:pt x="216" y="69"/>
                  <a:pt x="216" y="67"/>
                  <a:pt x="217" y="66"/>
                </a:cubicBezTo>
                <a:cubicBezTo>
                  <a:pt x="221" y="53"/>
                  <a:pt x="218" y="38"/>
                  <a:pt x="212" y="29"/>
                </a:cubicBezTo>
                <a:cubicBezTo>
                  <a:pt x="207" y="20"/>
                  <a:pt x="210" y="11"/>
                  <a:pt x="210" y="10"/>
                </a:cubicBezTo>
                <a:cubicBezTo>
                  <a:pt x="213" y="0"/>
                  <a:pt x="213" y="0"/>
                  <a:pt x="213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83" y="6"/>
                  <a:pt x="170" y="14"/>
                  <a:pt x="162" y="27"/>
                </a:cubicBezTo>
                <a:cubicBezTo>
                  <a:pt x="158" y="35"/>
                  <a:pt x="156" y="42"/>
                  <a:pt x="156" y="49"/>
                </a:cubicBezTo>
                <a:cubicBezTo>
                  <a:pt x="148" y="48"/>
                  <a:pt x="141" y="48"/>
                  <a:pt x="133" y="48"/>
                </a:cubicBezTo>
                <a:cubicBezTo>
                  <a:pt x="60" y="48"/>
                  <a:pt x="0" y="96"/>
                  <a:pt x="0" y="154"/>
                </a:cubicBezTo>
                <a:cubicBezTo>
                  <a:pt x="0" y="206"/>
                  <a:pt x="46" y="249"/>
                  <a:pt x="109" y="259"/>
                </a:cubicBezTo>
                <a:cubicBezTo>
                  <a:pt x="108" y="267"/>
                  <a:pt x="106" y="275"/>
                  <a:pt x="105" y="284"/>
                </a:cubicBezTo>
                <a:cubicBezTo>
                  <a:pt x="104" y="291"/>
                  <a:pt x="107" y="302"/>
                  <a:pt x="119" y="305"/>
                </a:cubicBezTo>
                <a:cubicBezTo>
                  <a:pt x="121" y="306"/>
                  <a:pt x="123" y="306"/>
                  <a:pt x="125" y="306"/>
                </a:cubicBezTo>
                <a:cubicBezTo>
                  <a:pt x="133" y="306"/>
                  <a:pt x="139" y="302"/>
                  <a:pt x="142" y="293"/>
                </a:cubicBezTo>
                <a:cubicBezTo>
                  <a:pt x="143" y="293"/>
                  <a:pt x="148" y="281"/>
                  <a:pt x="155" y="259"/>
                </a:cubicBezTo>
                <a:cubicBezTo>
                  <a:pt x="187" y="254"/>
                  <a:pt x="217" y="240"/>
                  <a:pt x="241" y="217"/>
                </a:cubicBezTo>
                <a:cubicBezTo>
                  <a:pt x="247" y="211"/>
                  <a:pt x="251" y="204"/>
                  <a:pt x="251" y="196"/>
                </a:cubicBezTo>
                <a:cubicBezTo>
                  <a:pt x="251" y="189"/>
                  <a:pt x="247" y="182"/>
                  <a:pt x="241" y="176"/>
                </a:cubicBezTo>
                <a:cubicBezTo>
                  <a:pt x="238" y="173"/>
                  <a:pt x="234" y="170"/>
                  <a:pt x="230" y="168"/>
                </a:cubicBezTo>
                <a:cubicBezTo>
                  <a:pt x="221" y="162"/>
                  <a:pt x="215" y="158"/>
                  <a:pt x="216" y="150"/>
                </a:cubicBezTo>
                <a:cubicBezTo>
                  <a:pt x="216" y="145"/>
                  <a:pt x="221" y="143"/>
                  <a:pt x="233" y="141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4" name="Freeform 121"/>
          <p:cNvSpPr>
            <a:spLocks/>
          </p:cNvSpPr>
          <p:nvPr/>
        </p:nvSpPr>
        <p:spPr bwMode="auto">
          <a:xfrm>
            <a:off x="2236788" y="3907814"/>
            <a:ext cx="460375" cy="650875"/>
          </a:xfrm>
          <a:custGeom>
            <a:avLst/>
            <a:gdLst>
              <a:gd name="T0" fmla="*/ 167 w 214"/>
              <a:gd name="T1" fmla="*/ 29 h 302"/>
              <a:gd name="T2" fmla="*/ 161 w 214"/>
              <a:gd name="T3" fmla="*/ 14 h 302"/>
              <a:gd name="T4" fmla="*/ 123 w 214"/>
              <a:gd name="T5" fmla="*/ 14 h 302"/>
              <a:gd name="T6" fmla="*/ 104 w 214"/>
              <a:gd name="T7" fmla="*/ 0 h 302"/>
              <a:gd name="T8" fmla="*/ 85 w 214"/>
              <a:gd name="T9" fmla="*/ 14 h 302"/>
              <a:gd name="T10" fmla="*/ 52 w 214"/>
              <a:gd name="T11" fmla="*/ 14 h 302"/>
              <a:gd name="T12" fmla="*/ 46 w 214"/>
              <a:gd name="T13" fmla="*/ 29 h 302"/>
              <a:gd name="T14" fmla="*/ 0 w 214"/>
              <a:gd name="T15" fmla="*/ 29 h 302"/>
              <a:gd name="T16" fmla="*/ 0 w 214"/>
              <a:gd name="T17" fmla="*/ 302 h 302"/>
              <a:gd name="T18" fmla="*/ 175 w 214"/>
              <a:gd name="T19" fmla="*/ 302 h 302"/>
              <a:gd name="T20" fmla="*/ 214 w 214"/>
              <a:gd name="T21" fmla="*/ 263 h 302"/>
              <a:gd name="T22" fmla="*/ 214 w 214"/>
              <a:gd name="T23" fmla="*/ 29 h 302"/>
              <a:gd name="T24" fmla="*/ 167 w 214"/>
              <a:gd name="T25" fmla="*/ 2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4" h="302">
                <a:moveTo>
                  <a:pt x="167" y="29"/>
                </a:moveTo>
                <a:cubicBezTo>
                  <a:pt x="161" y="14"/>
                  <a:pt x="161" y="14"/>
                  <a:pt x="161" y="14"/>
                </a:cubicBezTo>
                <a:cubicBezTo>
                  <a:pt x="123" y="14"/>
                  <a:pt x="123" y="14"/>
                  <a:pt x="123" y="14"/>
                </a:cubicBezTo>
                <a:cubicBezTo>
                  <a:pt x="120" y="6"/>
                  <a:pt x="113" y="0"/>
                  <a:pt x="104" y="0"/>
                </a:cubicBezTo>
                <a:cubicBezTo>
                  <a:pt x="96" y="0"/>
                  <a:pt x="88" y="6"/>
                  <a:pt x="85" y="14"/>
                </a:cubicBezTo>
                <a:cubicBezTo>
                  <a:pt x="52" y="14"/>
                  <a:pt x="52" y="14"/>
                  <a:pt x="52" y="14"/>
                </a:cubicBezTo>
                <a:cubicBezTo>
                  <a:pt x="46" y="29"/>
                  <a:pt x="46" y="29"/>
                  <a:pt x="46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02"/>
                  <a:pt x="0" y="302"/>
                  <a:pt x="0" y="302"/>
                </a:cubicBezTo>
                <a:cubicBezTo>
                  <a:pt x="175" y="302"/>
                  <a:pt x="175" y="302"/>
                  <a:pt x="175" y="302"/>
                </a:cubicBezTo>
                <a:cubicBezTo>
                  <a:pt x="196" y="302"/>
                  <a:pt x="214" y="284"/>
                  <a:pt x="214" y="263"/>
                </a:cubicBezTo>
                <a:cubicBezTo>
                  <a:pt x="214" y="29"/>
                  <a:pt x="214" y="29"/>
                  <a:pt x="214" y="29"/>
                </a:cubicBezTo>
                <a:lnTo>
                  <a:pt x="167" y="29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5" name="Freeform 122"/>
          <p:cNvSpPr>
            <a:spLocks/>
          </p:cNvSpPr>
          <p:nvPr/>
        </p:nvSpPr>
        <p:spPr bwMode="auto">
          <a:xfrm>
            <a:off x="10828338" y="3863364"/>
            <a:ext cx="685800" cy="652463"/>
          </a:xfrm>
          <a:custGeom>
            <a:avLst/>
            <a:gdLst>
              <a:gd name="T0" fmla="*/ 276 w 318"/>
              <a:gd name="T1" fmla="*/ 290 h 303"/>
              <a:gd name="T2" fmla="*/ 276 w 318"/>
              <a:gd name="T3" fmla="*/ 72 h 303"/>
              <a:gd name="T4" fmla="*/ 205 w 318"/>
              <a:gd name="T5" fmla="*/ 0 h 303"/>
              <a:gd name="T6" fmla="*/ 42 w 318"/>
              <a:gd name="T7" fmla="*/ 0 h 303"/>
              <a:gd name="T8" fmla="*/ 42 w 318"/>
              <a:gd name="T9" fmla="*/ 290 h 303"/>
              <a:gd name="T10" fmla="*/ 0 w 318"/>
              <a:gd name="T11" fmla="*/ 290 h 303"/>
              <a:gd name="T12" fmla="*/ 0 w 318"/>
              <a:gd name="T13" fmla="*/ 303 h 303"/>
              <a:gd name="T14" fmla="*/ 42 w 318"/>
              <a:gd name="T15" fmla="*/ 303 h 303"/>
              <a:gd name="T16" fmla="*/ 276 w 318"/>
              <a:gd name="T17" fmla="*/ 303 h 303"/>
              <a:gd name="T18" fmla="*/ 318 w 318"/>
              <a:gd name="T19" fmla="*/ 303 h 303"/>
              <a:gd name="T20" fmla="*/ 318 w 318"/>
              <a:gd name="T21" fmla="*/ 290 h 303"/>
              <a:gd name="T22" fmla="*/ 276 w 318"/>
              <a:gd name="T23" fmla="*/ 290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18" h="303">
                <a:moveTo>
                  <a:pt x="276" y="290"/>
                </a:moveTo>
                <a:cubicBezTo>
                  <a:pt x="276" y="72"/>
                  <a:pt x="276" y="72"/>
                  <a:pt x="276" y="72"/>
                </a:cubicBezTo>
                <a:cubicBezTo>
                  <a:pt x="276" y="32"/>
                  <a:pt x="244" y="0"/>
                  <a:pt x="205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290"/>
                  <a:pt x="42" y="290"/>
                  <a:pt x="42" y="290"/>
                </a:cubicBezTo>
                <a:cubicBezTo>
                  <a:pt x="0" y="290"/>
                  <a:pt x="0" y="290"/>
                  <a:pt x="0" y="290"/>
                </a:cubicBezTo>
                <a:cubicBezTo>
                  <a:pt x="0" y="303"/>
                  <a:pt x="0" y="303"/>
                  <a:pt x="0" y="303"/>
                </a:cubicBezTo>
                <a:cubicBezTo>
                  <a:pt x="42" y="303"/>
                  <a:pt x="42" y="303"/>
                  <a:pt x="42" y="303"/>
                </a:cubicBezTo>
                <a:cubicBezTo>
                  <a:pt x="276" y="303"/>
                  <a:pt x="276" y="303"/>
                  <a:pt x="276" y="303"/>
                </a:cubicBezTo>
                <a:cubicBezTo>
                  <a:pt x="318" y="303"/>
                  <a:pt x="318" y="303"/>
                  <a:pt x="318" y="303"/>
                </a:cubicBezTo>
                <a:cubicBezTo>
                  <a:pt x="318" y="290"/>
                  <a:pt x="318" y="290"/>
                  <a:pt x="318" y="290"/>
                </a:cubicBezTo>
                <a:lnTo>
                  <a:pt x="276" y="290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6" name="Freeform 123"/>
          <p:cNvSpPr>
            <a:spLocks/>
          </p:cNvSpPr>
          <p:nvPr/>
        </p:nvSpPr>
        <p:spPr bwMode="auto">
          <a:xfrm>
            <a:off x="2198688" y="2718777"/>
            <a:ext cx="609600" cy="633413"/>
          </a:xfrm>
          <a:custGeom>
            <a:avLst/>
            <a:gdLst>
              <a:gd name="T0" fmla="*/ 225 w 283"/>
              <a:gd name="T1" fmla="*/ 174 h 294"/>
              <a:gd name="T2" fmla="*/ 262 w 283"/>
              <a:gd name="T3" fmla="*/ 163 h 294"/>
              <a:gd name="T4" fmla="*/ 262 w 283"/>
              <a:gd name="T5" fmla="*/ 163 h 294"/>
              <a:gd name="T6" fmla="*/ 282 w 283"/>
              <a:gd name="T7" fmla="*/ 125 h 294"/>
              <a:gd name="T8" fmla="*/ 283 w 283"/>
              <a:gd name="T9" fmla="*/ 118 h 294"/>
              <a:gd name="T10" fmla="*/ 276 w 283"/>
              <a:gd name="T11" fmla="*/ 117 h 294"/>
              <a:gd name="T12" fmla="*/ 234 w 283"/>
              <a:gd name="T13" fmla="*/ 128 h 294"/>
              <a:gd name="T14" fmla="*/ 217 w 283"/>
              <a:gd name="T15" fmla="*/ 155 h 294"/>
              <a:gd name="T16" fmla="*/ 210 w 283"/>
              <a:gd name="T17" fmla="*/ 118 h 294"/>
              <a:gd name="T18" fmla="*/ 207 w 283"/>
              <a:gd name="T19" fmla="*/ 60 h 294"/>
              <a:gd name="T20" fmla="*/ 209 w 283"/>
              <a:gd name="T21" fmla="*/ 60 h 294"/>
              <a:gd name="T22" fmla="*/ 246 w 283"/>
              <a:gd name="T23" fmla="*/ 49 h 294"/>
              <a:gd name="T24" fmla="*/ 266 w 283"/>
              <a:gd name="T25" fmla="*/ 10 h 294"/>
              <a:gd name="T26" fmla="*/ 267 w 283"/>
              <a:gd name="T27" fmla="*/ 4 h 294"/>
              <a:gd name="T28" fmla="*/ 260 w 283"/>
              <a:gd name="T29" fmla="*/ 3 h 294"/>
              <a:gd name="T30" fmla="*/ 218 w 283"/>
              <a:gd name="T31" fmla="*/ 14 h 294"/>
              <a:gd name="T32" fmla="*/ 199 w 283"/>
              <a:gd name="T33" fmla="*/ 48 h 294"/>
              <a:gd name="T34" fmla="*/ 194 w 283"/>
              <a:gd name="T35" fmla="*/ 100 h 294"/>
              <a:gd name="T36" fmla="*/ 178 w 283"/>
              <a:gd name="T37" fmla="*/ 85 h 294"/>
              <a:gd name="T38" fmla="*/ 135 w 283"/>
              <a:gd name="T39" fmla="*/ 79 h 294"/>
              <a:gd name="T40" fmla="*/ 129 w 283"/>
              <a:gd name="T41" fmla="*/ 80 h 294"/>
              <a:gd name="T42" fmla="*/ 130 w 283"/>
              <a:gd name="T43" fmla="*/ 86 h 294"/>
              <a:gd name="T44" fmla="*/ 155 w 283"/>
              <a:gd name="T45" fmla="*/ 122 h 294"/>
              <a:gd name="T46" fmla="*/ 184 w 283"/>
              <a:gd name="T47" fmla="*/ 130 h 294"/>
              <a:gd name="T48" fmla="*/ 198 w 283"/>
              <a:gd name="T49" fmla="*/ 128 h 294"/>
              <a:gd name="T50" fmla="*/ 199 w 283"/>
              <a:gd name="T51" fmla="*/ 128 h 294"/>
              <a:gd name="T52" fmla="*/ 204 w 283"/>
              <a:gd name="T53" fmla="*/ 157 h 294"/>
              <a:gd name="T54" fmla="*/ 201 w 283"/>
              <a:gd name="T55" fmla="*/ 221 h 294"/>
              <a:gd name="T56" fmla="*/ 204 w 283"/>
              <a:gd name="T57" fmla="*/ 222 h 294"/>
              <a:gd name="T58" fmla="*/ 202 w 283"/>
              <a:gd name="T59" fmla="*/ 223 h 294"/>
              <a:gd name="T60" fmla="*/ 160 w 283"/>
              <a:gd name="T61" fmla="*/ 233 h 294"/>
              <a:gd name="T62" fmla="*/ 142 w 283"/>
              <a:gd name="T63" fmla="*/ 222 h 294"/>
              <a:gd name="T64" fmla="*/ 163 w 283"/>
              <a:gd name="T65" fmla="*/ 215 h 294"/>
              <a:gd name="T66" fmla="*/ 163 w 283"/>
              <a:gd name="T67" fmla="*/ 215 h 294"/>
              <a:gd name="T68" fmla="*/ 177 w 283"/>
              <a:gd name="T69" fmla="*/ 185 h 294"/>
              <a:gd name="T70" fmla="*/ 174 w 283"/>
              <a:gd name="T71" fmla="*/ 173 h 294"/>
              <a:gd name="T72" fmla="*/ 83 w 283"/>
              <a:gd name="T73" fmla="*/ 183 h 294"/>
              <a:gd name="T74" fmla="*/ 87 w 283"/>
              <a:gd name="T75" fmla="*/ 170 h 294"/>
              <a:gd name="T76" fmla="*/ 22 w 283"/>
              <a:gd name="T77" fmla="*/ 154 h 294"/>
              <a:gd name="T78" fmla="*/ 0 w 283"/>
              <a:gd name="T79" fmla="*/ 269 h 294"/>
              <a:gd name="T80" fmla="*/ 63 w 283"/>
              <a:gd name="T81" fmla="*/ 269 h 294"/>
              <a:gd name="T82" fmla="*/ 65 w 283"/>
              <a:gd name="T83" fmla="*/ 262 h 294"/>
              <a:gd name="T84" fmla="*/ 143 w 283"/>
              <a:gd name="T85" fmla="*/ 294 h 294"/>
              <a:gd name="T86" fmla="*/ 275 w 283"/>
              <a:gd name="T87" fmla="*/ 247 h 294"/>
              <a:gd name="T88" fmla="*/ 271 w 283"/>
              <a:gd name="T89" fmla="*/ 229 h 294"/>
              <a:gd name="T90" fmla="*/ 251 w 283"/>
              <a:gd name="T91" fmla="*/ 212 h 294"/>
              <a:gd name="T92" fmla="*/ 243 w 283"/>
              <a:gd name="T93" fmla="*/ 213 h 294"/>
              <a:gd name="T94" fmla="*/ 215 w 283"/>
              <a:gd name="T95" fmla="*/ 220 h 294"/>
              <a:gd name="T96" fmla="*/ 219 w 283"/>
              <a:gd name="T97" fmla="*/ 174 h 294"/>
              <a:gd name="T98" fmla="*/ 220 w 283"/>
              <a:gd name="T99" fmla="*/ 174 h 294"/>
              <a:gd name="T100" fmla="*/ 225 w 283"/>
              <a:gd name="T101" fmla="*/ 174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83" h="294">
                <a:moveTo>
                  <a:pt x="225" y="174"/>
                </a:moveTo>
                <a:cubicBezTo>
                  <a:pt x="234" y="174"/>
                  <a:pt x="249" y="173"/>
                  <a:pt x="262" y="163"/>
                </a:cubicBezTo>
                <a:cubicBezTo>
                  <a:pt x="262" y="163"/>
                  <a:pt x="262" y="163"/>
                  <a:pt x="262" y="163"/>
                </a:cubicBezTo>
                <a:cubicBezTo>
                  <a:pt x="279" y="150"/>
                  <a:pt x="282" y="126"/>
                  <a:pt x="282" y="125"/>
                </a:cubicBezTo>
                <a:cubicBezTo>
                  <a:pt x="283" y="118"/>
                  <a:pt x="283" y="118"/>
                  <a:pt x="283" y="118"/>
                </a:cubicBezTo>
                <a:cubicBezTo>
                  <a:pt x="276" y="117"/>
                  <a:pt x="276" y="117"/>
                  <a:pt x="276" y="117"/>
                </a:cubicBezTo>
                <a:cubicBezTo>
                  <a:pt x="275" y="117"/>
                  <a:pt x="251" y="115"/>
                  <a:pt x="234" y="128"/>
                </a:cubicBezTo>
                <a:cubicBezTo>
                  <a:pt x="225" y="136"/>
                  <a:pt x="219" y="147"/>
                  <a:pt x="217" y="155"/>
                </a:cubicBezTo>
                <a:cubicBezTo>
                  <a:pt x="215" y="142"/>
                  <a:pt x="212" y="129"/>
                  <a:pt x="210" y="118"/>
                </a:cubicBezTo>
                <a:cubicBezTo>
                  <a:pt x="205" y="94"/>
                  <a:pt x="201" y="74"/>
                  <a:pt x="207" y="60"/>
                </a:cubicBezTo>
                <a:cubicBezTo>
                  <a:pt x="208" y="60"/>
                  <a:pt x="208" y="60"/>
                  <a:pt x="209" y="60"/>
                </a:cubicBezTo>
                <a:cubicBezTo>
                  <a:pt x="218" y="60"/>
                  <a:pt x="233" y="58"/>
                  <a:pt x="246" y="49"/>
                </a:cubicBezTo>
                <a:cubicBezTo>
                  <a:pt x="263" y="35"/>
                  <a:pt x="266" y="11"/>
                  <a:pt x="266" y="10"/>
                </a:cubicBezTo>
                <a:cubicBezTo>
                  <a:pt x="267" y="4"/>
                  <a:pt x="267" y="4"/>
                  <a:pt x="267" y="4"/>
                </a:cubicBezTo>
                <a:cubicBezTo>
                  <a:pt x="260" y="3"/>
                  <a:pt x="260" y="3"/>
                  <a:pt x="260" y="3"/>
                </a:cubicBezTo>
                <a:cubicBezTo>
                  <a:pt x="259" y="3"/>
                  <a:pt x="235" y="0"/>
                  <a:pt x="218" y="14"/>
                </a:cubicBezTo>
                <a:cubicBezTo>
                  <a:pt x="205" y="24"/>
                  <a:pt x="200" y="41"/>
                  <a:pt x="199" y="48"/>
                </a:cubicBezTo>
                <a:cubicBezTo>
                  <a:pt x="189" y="62"/>
                  <a:pt x="190" y="80"/>
                  <a:pt x="194" y="100"/>
                </a:cubicBezTo>
                <a:cubicBezTo>
                  <a:pt x="190" y="95"/>
                  <a:pt x="185" y="89"/>
                  <a:pt x="178" y="85"/>
                </a:cubicBezTo>
                <a:cubicBezTo>
                  <a:pt x="159" y="73"/>
                  <a:pt x="136" y="78"/>
                  <a:pt x="135" y="79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87"/>
                  <a:pt x="136" y="111"/>
                  <a:pt x="155" y="122"/>
                </a:cubicBezTo>
                <a:cubicBezTo>
                  <a:pt x="164" y="128"/>
                  <a:pt x="175" y="130"/>
                  <a:pt x="184" y="130"/>
                </a:cubicBezTo>
                <a:cubicBezTo>
                  <a:pt x="191" y="130"/>
                  <a:pt x="197" y="128"/>
                  <a:pt x="198" y="128"/>
                </a:cubicBezTo>
                <a:cubicBezTo>
                  <a:pt x="199" y="128"/>
                  <a:pt x="199" y="128"/>
                  <a:pt x="199" y="128"/>
                </a:cubicBezTo>
                <a:cubicBezTo>
                  <a:pt x="201" y="137"/>
                  <a:pt x="203" y="147"/>
                  <a:pt x="204" y="157"/>
                </a:cubicBezTo>
                <a:cubicBezTo>
                  <a:pt x="210" y="201"/>
                  <a:pt x="201" y="221"/>
                  <a:pt x="201" y="221"/>
                </a:cubicBezTo>
                <a:cubicBezTo>
                  <a:pt x="204" y="222"/>
                  <a:pt x="204" y="222"/>
                  <a:pt x="204" y="222"/>
                </a:cubicBezTo>
                <a:cubicBezTo>
                  <a:pt x="202" y="223"/>
                  <a:pt x="202" y="223"/>
                  <a:pt x="202" y="223"/>
                </a:cubicBezTo>
                <a:cubicBezTo>
                  <a:pt x="184" y="227"/>
                  <a:pt x="167" y="231"/>
                  <a:pt x="160" y="233"/>
                </a:cubicBezTo>
                <a:cubicBezTo>
                  <a:pt x="142" y="222"/>
                  <a:pt x="142" y="222"/>
                  <a:pt x="142" y="222"/>
                </a:cubicBezTo>
                <a:cubicBezTo>
                  <a:pt x="163" y="215"/>
                  <a:pt x="163" y="215"/>
                  <a:pt x="163" y="215"/>
                </a:cubicBezTo>
                <a:cubicBezTo>
                  <a:pt x="163" y="215"/>
                  <a:pt x="163" y="215"/>
                  <a:pt x="163" y="215"/>
                </a:cubicBezTo>
                <a:cubicBezTo>
                  <a:pt x="177" y="209"/>
                  <a:pt x="182" y="198"/>
                  <a:pt x="177" y="185"/>
                </a:cubicBezTo>
                <a:cubicBezTo>
                  <a:pt x="174" y="173"/>
                  <a:pt x="174" y="173"/>
                  <a:pt x="174" y="173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22" y="154"/>
                  <a:pt x="22" y="154"/>
                  <a:pt x="22" y="154"/>
                </a:cubicBezTo>
                <a:cubicBezTo>
                  <a:pt x="0" y="269"/>
                  <a:pt x="0" y="269"/>
                  <a:pt x="0" y="269"/>
                </a:cubicBezTo>
                <a:cubicBezTo>
                  <a:pt x="63" y="269"/>
                  <a:pt x="63" y="269"/>
                  <a:pt x="63" y="269"/>
                </a:cubicBezTo>
                <a:cubicBezTo>
                  <a:pt x="65" y="262"/>
                  <a:pt x="65" y="262"/>
                  <a:pt x="65" y="262"/>
                </a:cubicBezTo>
                <a:cubicBezTo>
                  <a:pt x="143" y="294"/>
                  <a:pt x="143" y="294"/>
                  <a:pt x="143" y="294"/>
                </a:cubicBezTo>
                <a:cubicBezTo>
                  <a:pt x="275" y="247"/>
                  <a:pt x="275" y="247"/>
                  <a:pt x="275" y="247"/>
                </a:cubicBezTo>
                <a:cubicBezTo>
                  <a:pt x="271" y="229"/>
                  <a:pt x="271" y="229"/>
                  <a:pt x="271" y="229"/>
                </a:cubicBezTo>
                <a:cubicBezTo>
                  <a:pt x="268" y="218"/>
                  <a:pt x="261" y="212"/>
                  <a:pt x="251" y="212"/>
                </a:cubicBezTo>
                <a:cubicBezTo>
                  <a:pt x="249" y="212"/>
                  <a:pt x="246" y="212"/>
                  <a:pt x="243" y="213"/>
                </a:cubicBezTo>
                <a:cubicBezTo>
                  <a:pt x="215" y="220"/>
                  <a:pt x="215" y="220"/>
                  <a:pt x="215" y="220"/>
                </a:cubicBezTo>
                <a:cubicBezTo>
                  <a:pt x="217" y="212"/>
                  <a:pt x="220" y="197"/>
                  <a:pt x="219" y="174"/>
                </a:cubicBezTo>
                <a:cubicBezTo>
                  <a:pt x="220" y="174"/>
                  <a:pt x="220" y="174"/>
                  <a:pt x="220" y="174"/>
                </a:cubicBezTo>
                <a:cubicBezTo>
                  <a:pt x="220" y="174"/>
                  <a:pt x="222" y="174"/>
                  <a:pt x="225" y="174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7" name="Freeform 124"/>
          <p:cNvSpPr>
            <a:spLocks/>
          </p:cNvSpPr>
          <p:nvPr/>
        </p:nvSpPr>
        <p:spPr bwMode="auto">
          <a:xfrm>
            <a:off x="655638" y="2779102"/>
            <a:ext cx="741363" cy="506413"/>
          </a:xfrm>
          <a:custGeom>
            <a:avLst/>
            <a:gdLst>
              <a:gd name="T0" fmla="*/ 324 w 344"/>
              <a:gd name="T1" fmla="*/ 0 h 235"/>
              <a:gd name="T2" fmla="*/ 142 w 344"/>
              <a:gd name="T3" fmla="*/ 0 h 235"/>
              <a:gd name="T4" fmla="*/ 122 w 344"/>
              <a:gd name="T5" fmla="*/ 20 h 235"/>
              <a:gd name="T6" fmla="*/ 122 w 344"/>
              <a:gd name="T7" fmla="*/ 120 h 235"/>
              <a:gd name="T8" fmla="*/ 84 w 344"/>
              <a:gd name="T9" fmla="*/ 124 h 235"/>
              <a:gd name="T10" fmla="*/ 87 w 344"/>
              <a:gd name="T11" fmla="*/ 111 h 235"/>
              <a:gd name="T12" fmla="*/ 22 w 344"/>
              <a:gd name="T13" fmla="*/ 96 h 235"/>
              <a:gd name="T14" fmla="*/ 0 w 344"/>
              <a:gd name="T15" fmla="*/ 210 h 235"/>
              <a:gd name="T16" fmla="*/ 63 w 344"/>
              <a:gd name="T17" fmla="*/ 210 h 235"/>
              <a:gd name="T18" fmla="*/ 65 w 344"/>
              <a:gd name="T19" fmla="*/ 203 h 235"/>
              <a:gd name="T20" fmla="*/ 143 w 344"/>
              <a:gd name="T21" fmla="*/ 235 h 235"/>
              <a:gd name="T22" fmla="*/ 275 w 344"/>
              <a:gd name="T23" fmla="*/ 189 h 235"/>
              <a:gd name="T24" fmla="*/ 271 w 344"/>
              <a:gd name="T25" fmla="*/ 171 h 235"/>
              <a:gd name="T26" fmla="*/ 251 w 344"/>
              <a:gd name="T27" fmla="*/ 153 h 235"/>
              <a:gd name="T28" fmla="*/ 243 w 344"/>
              <a:gd name="T29" fmla="*/ 154 h 235"/>
              <a:gd name="T30" fmla="*/ 202 w 344"/>
              <a:gd name="T31" fmla="*/ 164 h 235"/>
              <a:gd name="T32" fmla="*/ 160 w 344"/>
              <a:gd name="T33" fmla="*/ 174 h 235"/>
              <a:gd name="T34" fmla="*/ 142 w 344"/>
              <a:gd name="T35" fmla="*/ 163 h 235"/>
              <a:gd name="T36" fmla="*/ 163 w 344"/>
              <a:gd name="T37" fmla="*/ 156 h 235"/>
              <a:gd name="T38" fmla="*/ 163 w 344"/>
              <a:gd name="T39" fmla="*/ 156 h 235"/>
              <a:gd name="T40" fmla="*/ 175 w 344"/>
              <a:gd name="T41" fmla="*/ 148 h 235"/>
              <a:gd name="T42" fmla="*/ 175 w 344"/>
              <a:gd name="T43" fmla="*/ 148 h 235"/>
              <a:gd name="T44" fmla="*/ 324 w 344"/>
              <a:gd name="T45" fmla="*/ 148 h 235"/>
              <a:gd name="T46" fmla="*/ 344 w 344"/>
              <a:gd name="T47" fmla="*/ 129 h 235"/>
              <a:gd name="T48" fmla="*/ 344 w 344"/>
              <a:gd name="T49" fmla="*/ 20 h 235"/>
              <a:gd name="T50" fmla="*/ 324 w 344"/>
              <a:gd name="T51" fmla="*/ 0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44" h="235">
                <a:moveTo>
                  <a:pt x="324" y="0"/>
                </a:moveTo>
                <a:cubicBezTo>
                  <a:pt x="142" y="0"/>
                  <a:pt x="142" y="0"/>
                  <a:pt x="142" y="0"/>
                </a:cubicBezTo>
                <a:cubicBezTo>
                  <a:pt x="131" y="0"/>
                  <a:pt x="122" y="9"/>
                  <a:pt x="122" y="20"/>
                </a:cubicBezTo>
                <a:cubicBezTo>
                  <a:pt x="122" y="120"/>
                  <a:pt x="122" y="120"/>
                  <a:pt x="122" y="120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22" y="96"/>
                  <a:pt x="22" y="96"/>
                  <a:pt x="22" y="96"/>
                </a:cubicBezTo>
                <a:cubicBezTo>
                  <a:pt x="0" y="210"/>
                  <a:pt x="0" y="210"/>
                  <a:pt x="0" y="210"/>
                </a:cubicBezTo>
                <a:cubicBezTo>
                  <a:pt x="63" y="210"/>
                  <a:pt x="63" y="210"/>
                  <a:pt x="63" y="210"/>
                </a:cubicBezTo>
                <a:cubicBezTo>
                  <a:pt x="65" y="203"/>
                  <a:pt x="65" y="203"/>
                  <a:pt x="65" y="203"/>
                </a:cubicBezTo>
                <a:cubicBezTo>
                  <a:pt x="143" y="235"/>
                  <a:pt x="143" y="235"/>
                  <a:pt x="143" y="235"/>
                </a:cubicBezTo>
                <a:cubicBezTo>
                  <a:pt x="275" y="189"/>
                  <a:pt x="275" y="189"/>
                  <a:pt x="275" y="189"/>
                </a:cubicBezTo>
                <a:cubicBezTo>
                  <a:pt x="271" y="171"/>
                  <a:pt x="271" y="171"/>
                  <a:pt x="271" y="171"/>
                </a:cubicBezTo>
                <a:cubicBezTo>
                  <a:pt x="268" y="159"/>
                  <a:pt x="261" y="153"/>
                  <a:pt x="251" y="153"/>
                </a:cubicBezTo>
                <a:cubicBezTo>
                  <a:pt x="249" y="153"/>
                  <a:pt x="246" y="154"/>
                  <a:pt x="243" y="154"/>
                </a:cubicBezTo>
                <a:cubicBezTo>
                  <a:pt x="202" y="164"/>
                  <a:pt x="202" y="164"/>
                  <a:pt x="202" y="164"/>
                </a:cubicBezTo>
                <a:cubicBezTo>
                  <a:pt x="184" y="169"/>
                  <a:pt x="167" y="173"/>
                  <a:pt x="160" y="174"/>
                </a:cubicBezTo>
                <a:cubicBezTo>
                  <a:pt x="142" y="163"/>
                  <a:pt x="142" y="163"/>
                  <a:pt x="142" y="163"/>
                </a:cubicBezTo>
                <a:cubicBezTo>
                  <a:pt x="163" y="156"/>
                  <a:pt x="163" y="156"/>
                  <a:pt x="163" y="156"/>
                </a:cubicBezTo>
                <a:cubicBezTo>
                  <a:pt x="163" y="156"/>
                  <a:pt x="163" y="156"/>
                  <a:pt x="163" y="156"/>
                </a:cubicBezTo>
                <a:cubicBezTo>
                  <a:pt x="168" y="154"/>
                  <a:pt x="172" y="151"/>
                  <a:pt x="175" y="148"/>
                </a:cubicBezTo>
                <a:cubicBezTo>
                  <a:pt x="175" y="148"/>
                  <a:pt x="175" y="148"/>
                  <a:pt x="175" y="148"/>
                </a:cubicBezTo>
                <a:cubicBezTo>
                  <a:pt x="324" y="148"/>
                  <a:pt x="324" y="148"/>
                  <a:pt x="324" y="148"/>
                </a:cubicBezTo>
                <a:cubicBezTo>
                  <a:pt x="335" y="148"/>
                  <a:pt x="344" y="139"/>
                  <a:pt x="344" y="129"/>
                </a:cubicBezTo>
                <a:cubicBezTo>
                  <a:pt x="344" y="20"/>
                  <a:pt x="344" y="20"/>
                  <a:pt x="344" y="20"/>
                </a:cubicBezTo>
                <a:cubicBezTo>
                  <a:pt x="344" y="9"/>
                  <a:pt x="335" y="0"/>
                  <a:pt x="324" y="0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8" name="Rectangle 125"/>
          <p:cNvSpPr>
            <a:spLocks noChangeArrowheads="1"/>
          </p:cNvSpPr>
          <p:nvPr/>
        </p:nvSpPr>
        <p:spPr bwMode="auto">
          <a:xfrm>
            <a:off x="3609976" y="3918927"/>
            <a:ext cx="279400" cy="25400"/>
          </a:xfrm>
          <a:prstGeom prst="rect">
            <a:avLst/>
          </a:pr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99" name="Rectangle 126"/>
          <p:cNvSpPr>
            <a:spLocks noChangeArrowheads="1"/>
          </p:cNvSpPr>
          <p:nvPr/>
        </p:nvSpPr>
        <p:spPr bwMode="auto">
          <a:xfrm>
            <a:off x="3609976" y="3993539"/>
            <a:ext cx="279400" cy="26988"/>
          </a:xfrm>
          <a:prstGeom prst="rect">
            <a:avLst/>
          </a:pr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0" name="Freeform 127"/>
          <p:cNvSpPr>
            <a:spLocks/>
          </p:cNvSpPr>
          <p:nvPr/>
        </p:nvSpPr>
        <p:spPr bwMode="auto">
          <a:xfrm>
            <a:off x="3609976" y="4044339"/>
            <a:ext cx="560388" cy="439738"/>
          </a:xfrm>
          <a:custGeom>
            <a:avLst/>
            <a:gdLst>
              <a:gd name="T0" fmla="*/ 158 w 260"/>
              <a:gd name="T1" fmla="*/ 0 h 204"/>
              <a:gd name="T2" fmla="*/ 111 w 260"/>
              <a:gd name="T3" fmla="*/ 11 h 204"/>
              <a:gd name="T4" fmla="*/ 0 w 260"/>
              <a:gd name="T5" fmla="*/ 11 h 204"/>
              <a:gd name="T6" fmla="*/ 0 w 260"/>
              <a:gd name="T7" fmla="*/ 24 h 204"/>
              <a:gd name="T8" fmla="*/ 93 w 260"/>
              <a:gd name="T9" fmla="*/ 24 h 204"/>
              <a:gd name="T10" fmla="*/ 73 w 260"/>
              <a:gd name="T11" fmla="*/ 45 h 204"/>
              <a:gd name="T12" fmla="*/ 0 w 260"/>
              <a:gd name="T13" fmla="*/ 45 h 204"/>
              <a:gd name="T14" fmla="*/ 0 w 260"/>
              <a:gd name="T15" fmla="*/ 57 h 204"/>
              <a:gd name="T16" fmla="*/ 66 w 260"/>
              <a:gd name="T17" fmla="*/ 57 h 204"/>
              <a:gd name="T18" fmla="*/ 59 w 260"/>
              <a:gd name="T19" fmla="*/ 79 h 204"/>
              <a:gd name="T20" fmla="*/ 0 w 260"/>
              <a:gd name="T21" fmla="*/ 79 h 204"/>
              <a:gd name="T22" fmla="*/ 0 w 260"/>
              <a:gd name="T23" fmla="*/ 91 h 204"/>
              <a:gd name="T24" fmla="*/ 57 w 260"/>
              <a:gd name="T25" fmla="*/ 91 h 204"/>
              <a:gd name="T26" fmla="*/ 56 w 260"/>
              <a:gd name="T27" fmla="*/ 102 h 204"/>
              <a:gd name="T28" fmla="*/ 57 w 260"/>
              <a:gd name="T29" fmla="*/ 113 h 204"/>
              <a:gd name="T30" fmla="*/ 0 w 260"/>
              <a:gd name="T31" fmla="*/ 113 h 204"/>
              <a:gd name="T32" fmla="*/ 0 w 260"/>
              <a:gd name="T33" fmla="*/ 125 h 204"/>
              <a:gd name="T34" fmla="*/ 59 w 260"/>
              <a:gd name="T35" fmla="*/ 125 h 204"/>
              <a:gd name="T36" fmla="*/ 66 w 260"/>
              <a:gd name="T37" fmla="*/ 146 h 204"/>
              <a:gd name="T38" fmla="*/ 0 w 260"/>
              <a:gd name="T39" fmla="*/ 146 h 204"/>
              <a:gd name="T40" fmla="*/ 0 w 260"/>
              <a:gd name="T41" fmla="*/ 158 h 204"/>
              <a:gd name="T42" fmla="*/ 73 w 260"/>
              <a:gd name="T43" fmla="*/ 158 h 204"/>
              <a:gd name="T44" fmla="*/ 158 w 260"/>
              <a:gd name="T45" fmla="*/ 204 h 204"/>
              <a:gd name="T46" fmla="*/ 260 w 260"/>
              <a:gd name="T47" fmla="*/ 102 h 204"/>
              <a:gd name="T48" fmla="*/ 158 w 260"/>
              <a:gd name="T49" fmla="*/ 0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0" h="204">
                <a:moveTo>
                  <a:pt x="158" y="0"/>
                </a:moveTo>
                <a:cubicBezTo>
                  <a:pt x="141" y="0"/>
                  <a:pt x="125" y="4"/>
                  <a:pt x="11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4"/>
                  <a:pt x="0" y="24"/>
                  <a:pt x="0" y="24"/>
                </a:cubicBezTo>
                <a:cubicBezTo>
                  <a:pt x="93" y="24"/>
                  <a:pt x="93" y="24"/>
                  <a:pt x="93" y="24"/>
                </a:cubicBezTo>
                <a:cubicBezTo>
                  <a:pt x="85" y="30"/>
                  <a:pt x="79" y="37"/>
                  <a:pt x="7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57"/>
                  <a:pt x="0" y="57"/>
                  <a:pt x="0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3" y="64"/>
                  <a:pt x="60" y="71"/>
                  <a:pt x="59" y="79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91"/>
                  <a:pt x="0" y="91"/>
                  <a:pt x="0" y="91"/>
                </a:cubicBezTo>
                <a:cubicBezTo>
                  <a:pt x="57" y="91"/>
                  <a:pt x="57" y="91"/>
                  <a:pt x="57" y="91"/>
                </a:cubicBezTo>
                <a:cubicBezTo>
                  <a:pt x="56" y="95"/>
                  <a:pt x="56" y="98"/>
                  <a:pt x="56" y="102"/>
                </a:cubicBezTo>
                <a:cubicBezTo>
                  <a:pt x="56" y="106"/>
                  <a:pt x="56" y="109"/>
                  <a:pt x="57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25"/>
                  <a:pt x="0" y="125"/>
                  <a:pt x="0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60" y="132"/>
                  <a:pt x="63" y="139"/>
                  <a:pt x="66" y="146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58"/>
                  <a:pt x="0" y="158"/>
                  <a:pt x="0" y="158"/>
                </a:cubicBezTo>
                <a:cubicBezTo>
                  <a:pt x="73" y="158"/>
                  <a:pt x="73" y="158"/>
                  <a:pt x="73" y="158"/>
                </a:cubicBezTo>
                <a:cubicBezTo>
                  <a:pt x="91" y="186"/>
                  <a:pt x="123" y="204"/>
                  <a:pt x="158" y="204"/>
                </a:cubicBezTo>
                <a:cubicBezTo>
                  <a:pt x="214" y="204"/>
                  <a:pt x="260" y="158"/>
                  <a:pt x="260" y="102"/>
                </a:cubicBezTo>
                <a:cubicBezTo>
                  <a:pt x="260" y="46"/>
                  <a:pt x="214" y="0"/>
                  <a:pt x="158" y="0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7" name="Grupo 6">
            <a:extLst>
              <a:ext uri="{FF2B5EF4-FFF2-40B4-BE49-F238E27FC236}">
                <a16:creationId xmlns:a16="http://schemas.microsoft.com/office/drawing/2014/main" id="{FCA3215E-6AD7-6246-BFAD-A13D33365655}"/>
              </a:ext>
            </a:extLst>
          </p:cNvPr>
          <p:cNvGrpSpPr/>
          <p:nvPr/>
        </p:nvGrpSpPr>
        <p:grpSpPr>
          <a:xfrm>
            <a:off x="8042276" y="2756877"/>
            <a:ext cx="588963" cy="565150"/>
            <a:chOff x="8042276" y="2756877"/>
            <a:chExt cx="588963" cy="565150"/>
          </a:xfrm>
        </p:grpSpPr>
        <p:sp>
          <p:nvSpPr>
            <p:cNvPr id="101" name="Freeform 128"/>
            <p:cNvSpPr>
              <a:spLocks/>
            </p:cNvSpPr>
            <p:nvPr/>
          </p:nvSpPr>
          <p:spPr bwMode="auto">
            <a:xfrm>
              <a:off x="8042276" y="3025164"/>
              <a:ext cx="588963" cy="296863"/>
            </a:xfrm>
            <a:custGeom>
              <a:avLst/>
              <a:gdLst>
                <a:gd name="T0" fmla="*/ 142 w 273"/>
                <a:gd name="T1" fmla="*/ 138 h 138"/>
                <a:gd name="T2" fmla="*/ 64 w 273"/>
                <a:gd name="T3" fmla="*/ 107 h 138"/>
                <a:gd name="T4" fmla="*/ 63 w 273"/>
                <a:gd name="T5" fmla="*/ 114 h 138"/>
                <a:gd name="T6" fmla="*/ 0 w 273"/>
                <a:gd name="T7" fmla="*/ 114 h 138"/>
                <a:gd name="T8" fmla="*/ 22 w 273"/>
                <a:gd name="T9" fmla="*/ 0 h 138"/>
                <a:gd name="T10" fmla="*/ 86 w 273"/>
                <a:gd name="T11" fmla="*/ 16 h 138"/>
                <a:gd name="T12" fmla="*/ 83 w 273"/>
                <a:gd name="T13" fmla="*/ 29 h 138"/>
                <a:gd name="T14" fmla="*/ 172 w 273"/>
                <a:gd name="T15" fmla="*/ 19 h 138"/>
                <a:gd name="T16" fmla="*/ 176 w 273"/>
                <a:gd name="T17" fmla="*/ 31 h 138"/>
                <a:gd name="T18" fmla="*/ 162 w 273"/>
                <a:gd name="T19" fmla="*/ 60 h 138"/>
                <a:gd name="T20" fmla="*/ 162 w 273"/>
                <a:gd name="T21" fmla="*/ 60 h 138"/>
                <a:gd name="T22" fmla="*/ 141 w 273"/>
                <a:gd name="T23" fmla="*/ 67 h 138"/>
                <a:gd name="T24" fmla="*/ 159 w 273"/>
                <a:gd name="T25" fmla="*/ 78 h 138"/>
                <a:gd name="T26" fmla="*/ 201 w 273"/>
                <a:gd name="T27" fmla="*/ 68 h 138"/>
                <a:gd name="T28" fmla="*/ 241 w 273"/>
                <a:gd name="T29" fmla="*/ 59 h 138"/>
                <a:gd name="T30" fmla="*/ 249 w 273"/>
                <a:gd name="T31" fmla="*/ 58 h 138"/>
                <a:gd name="T32" fmla="*/ 269 w 273"/>
                <a:gd name="T33" fmla="*/ 75 h 138"/>
                <a:gd name="T34" fmla="*/ 273 w 273"/>
                <a:gd name="T35" fmla="*/ 93 h 138"/>
                <a:gd name="T36" fmla="*/ 142 w 273"/>
                <a:gd name="T37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3" h="138">
                  <a:moveTo>
                    <a:pt x="142" y="138"/>
                  </a:moveTo>
                  <a:cubicBezTo>
                    <a:pt x="64" y="107"/>
                    <a:pt x="64" y="107"/>
                    <a:pt x="64" y="107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172" y="19"/>
                    <a:pt x="172" y="19"/>
                    <a:pt x="172" y="19"/>
                  </a:cubicBezTo>
                  <a:cubicBezTo>
                    <a:pt x="176" y="31"/>
                    <a:pt x="176" y="31"/>
                    <a:pt x="176" y="31"/>
                  </a:cubicBezTo>
                  <a:cubicBezTo>
                    <a:pt x="181" y="44"/>
                    <a:pt x="176" y="55"/>
                    <a:pt x="162" y="60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59" y="78"/>
                    <a:pt x="159" y="78"/>
                    <a:pt x="159" y="78"/>
                  </a:cubicBezTo>
                  <a:cubicBezTo>
                    <a:pt x="166" y="77"/>
                    <a:pt x="183" y="73"/>
                    <a:pt x="201" y="68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4" y="58"/>
                    <a:pt x="247" y="58"/>
                    <a:pt x="249" y="58"/>
                  </a:cubicBezTo>
                  <a:cubicBezTo>
                    <a:pt x="259" y="58"/>
                    <a:pt x="266" y="64"/>
                    <a:pt x="269" y="75"/>
                  </a:cubicBezTo>
                  <a:cubicBezTo>
                    <a:pt x="273" y="93"/>
                    <a:pt x="273" y="93"/>
                    <a:pt x="273" y="93"/>
                  </a:cubicBezTo>
                  <a:lnTo>
                    <a:pt x="142" y="138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02" name="Freeform 129"/>
            <p:cNvSpPr>
              <a:spLocks noEditPoints="1"/>
            </p:cNvSpPr>
            <p:nvPr/>
          </p:nvSpPr>
          <p:spPr bwMode="auto">
            <a:xfrm>
              <a:off x="8440738" y="2756877"/>
              <a:ext cx="166688" cy="307975"/>
            </a:xfrm>
            <a:custGeom>
              <a:avLst/>
              <a:gdLst>
                <a:gd name="T0" fmla="*/ 44 w 77"/>
                <a:gd name="T1" fmla="*/ 143 h 143"/>
                <a:gd name="T2" fmla="*/ 33 w 77"/>
                <a:gd name="T3" fmla="*/ 143 h 143"/>
                <a:gd name="T4" fmla="*/ 33 w 77"/>
                <a:gd name="T5" fmla="*/ 126 h 143"/>
                <a:gd name="T6" fmla="*/ 2 w 77"/>
                <a:gd name="T7" fmla="*/ 111 h 143"/>
                <a:gd name="T8" fmla="*/ 0 w 77"/>
                <a:gd name="T9" fmla="*/ 110 h 143"/>
                <a:gd name="T10" fmla="*/ 9 w 77"/>
                <a:gd name="T11" fmla="*/ 101 h 143"/>
                <a:gd name="T12" fmla="*/ 10 w 77"/>
                <a:gd name="T13" fmla="*/ 103 h 143"/>
                <a:gd name="T14" fmla="*/ 33 w 77"/>
                <a:gd name="T15" fmla="*/ 114 h 143"/>
                <a:gd name="T16" fmla="*/ 33 w 77"/>
                <a:gd name="T17" fmla="*/ 74 h 143"/>
                <a:gd name="T18" fmla="*/ 33 w 77"/>
                <a:gd name="T19" fmla="*/ 74 h 143"/>
                <a:gd name="T20" fmla="*/ 12 w 77"/>
                <a:gd name="T21" fmla="*/ 66 h 143"/>
                <a:gd name="T22" fmla="*/ 3 w 77"/>
                <a:gd name="T23" fmla="*/ 44 h 143"/>
                <a:gd name="T24" fmla="*/ 33 w 77"/>
                <a:gd name="T25" fmla="*/ 13 h 143"/>
                <a:gd name="T26" fmla="*/ 33 w 77"/>
                <a:gd name="T27" fmla="*/ 0 h 143"/>
                <a:gd name="T28" fmla="*/ 44 w 77"/>
                <a:gd name="T29" fmla="*/ 0 h 143"/>
                <a:gd name="T30" fmla="*/ 44 w 77"/>
                <a:gd name="T31" fmla="*/ 13 h 143"/>
                <a:gd name="T32" fmla="*/ 71 w 77"/>
                <a:gd name="T33" fmla="*/ 25 h 143"/>
                <a:gd name="T34" fmla="*/ 73 w 77"/>
                <a:gd name="T35" fmla="*/ 27 h 143"/>
                <a:gd name="T36" fmla="*/ 64 w 77"/>
                <a:gd name="T37" fmla="*/ 35 h 143"/>
                <a:gd name="T38" fmla="*/ 63 w 77"/>
                <a:gd name="T39" fmla="*/ 34 h 143"/>
                <a:gd name="T40" fmla="*/ 44 w 77"/>
                <a:gd name="T41" fmla="*/ 25 h 143"/>
                <a:gd name="T42" fmla="*/ 44 w 77"/>
                <a:gd name="T43" fmla="*/ 64 h 143"/>
                <a:gd name="T44" fmla="*/ 47 w 77"/>
                <a:gd name="T45" fmla="*/ 65 h 143"/>
                <a:gd name="T46" fmla="*/ 67 w 77"/>
                <a:gd name="T47" fmla="*/ 72 h 143"/>
                <a:gd name="T48" fmla="*/ 77 w 77"/>
                <a:gd name="T49" fmla="*/ 94 h 143"/>
                <a:gd name="T50" fmla="*/ 44 w 77"/>
                <a:gd name="T51" fmla="*/ 126 h 143"/>
                <a:gd name="T52" fmla="*/ 44 w 77"/>
                <a:gd name="T53" fmla="*/ 143 h 143"/>
                <a:gd name="T54" fmla="*/ 44 w 77"/>
                <a:gd name="T55" fmla="*/ 76 h 143"/>
                <a:gd name="T56" fmla="*/ 44 w 77"/>
                <a:gd name="T57" fmla="*/ 114 h 143"/>
                <a:gd name="T58" fmla="*/ 65 w 77"/>
                <a:gd name="T59" fmla="*/ 95 h 143"/>
                <a:gd name="T60" fmla="*/ 60 w 77"/>
                <a:gd name="T61" fmla="*/ 81 h 143"/>
                <a:gd name="T62" fmla="*/ 45 w 77"/>
                <a:gd name="T63" fmla="*/ 76 h 143"/>
                <a:gd name="T64" fmla="*/ 44 w 77"/>
                <a:gd name="T65" fmla="*/ 76 h 143"/>
                <a:gd name="T66" fmla="*/ 33 w 77"/>
                <a:gd name="T67" fmla="*/ 25 h 143"/>
                <a:gd name="T68" fmla="*/ 15 w 77"/>
                <a:gd name="T69" fmla="*/ 44 h 143"/>
                <a:gd name="T70" fmla="*/ 20 w 77"/>
                <a:gd name="T71" fmla="*/ 57 h 143"/>
                <a:gd name="T72" fmla="*/ 33 w 77"/>
                <a:gd name="T73" fmla="*/ 62 h 143"/>
                <a:gd name="T74" fmla="*/ 33 w 77"/>
                <a:gd name="T75" fmla="*/ 25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143">
                  <a:moveTo>
                    <a:pt x="44" y="143"/>
                  </a:moveTo>
                  <a:cubicBezTo>
                    <a:pt x="33" y="143"/>
                    <a:pt x="33" y="143"/>
                    <a:pt x="33" y="143"/>
                  </a:cubicBezTo>
                  <a:cubicBezTo>
                    <a:pt x="33" y="126"/>
                    <a:pt x="33" y="126"/>
                    <a:pt x="33" y="126"/>
                  </a:cubicBezTo>
                  <a:cubicBezTo>
                    <a:pt x="20" y="125"/>
                    <a:pt x="11" y="121"/>
                    <a:pt x="2" y="1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8" y="110"/>
                    <a:pt x="24" y="114"/>
                    <a:pt x="33" y="11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24" y="73"/>
                    <a:pt x="16" y="69"/>
                    <a:pt x="12" y="66"/>
                  </a:cubicBezTo>
                  <a:cubicBezTo>
                    <a:pt x="6" y="61"/>
                    <a:pt x="3" y="53"/>
                    <a:pt x="3" y="44"/>
                  </a:cubicBezTo>
                  <a:cubicBezTo>
                    <a:pt x="3" y="27"/>
                    <a:pt x="15" y="15"/>
                    <a:pt x="33" y="13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55" y="14"/>
                    <a:pt x="62" y="18"/>
                    <a:pt x="71" y="25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58" y="29"/>
                    <a:pt x="52" y="26"/>
                    <a:pt x="44" y="25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57" y="66"/>
                    <a:pt x="62" y="68"/>
                    <a:pt x="67" y="72"/>
                  </a:cubicBezTo>
                  <a:cubicBezTo>
                    <a:pt x="73" y="77"/>
                    <a:pt x="77" y="85"/>
                    <a:pt x="77" y="94"/>
                  </a:cubicBezTo>
                  <a:cubicBezTo>
                    <a:pt x="77" y="112"/>
                    <a:pt x="65" y="124"/>
                    <a:pt x="44" y="126"/>
                  </a:cubicBezTo>
                  <a:lnTo>
                    <a:pt x="44" y="143"/>
                  </a:lnTo>
                  <a:close/>
                  <a:moveTo>
                    <a:pt x="44" y="76"/>
                  </a:moveTo>
                  <a:cubicBezTo>
                    <a:pt x="44" y="114"/>
                    <a:pt x="44" y="114"/>
                    <a:pt x="44" y="114"/>
                  </a:cubicBezTo>
                  <a:cubicBezTo>
                    <a:pt x="57" y="113"/>
                    <a:pt x="65" y="106"/>
                    <a:pt x="65" y="95"/>
                  </a:cubicBezTo>
                  <a:cubicBezTo>
                    <a:pt x="65" y="89"/>
                    <a:pt x="63" y="84"/>
                    <a:pt x="60" y="81"/>
                  </a:cubicBezTo>
                  <a:cubicBezTo>
                    <a:pt x="55" y="77"/>
                    <a:pt x="50" y="77"/>
                    <a:pt x="45" y="76"/>
                  </a:cubicBezTo>
                  <a:cubicBezTo>
                    <a:pt x="44" y="76"/>
                    <a:pt x="44" y="76"/>
                    <a:pt x="44" y="76"/>
                  </a:cubicBezTo>
                  <a:close/>
                  <a:moveTo>
                    <a:pt x="33" y="25"/>
                  </a:moveTo>
                  <a:cubicBezTo>
                    <a:pt x="22" y="26"/>
                    <a:pt x="15" y="33"/>
                    <a:pt x="15" y="44"/>
                  </a:cubicBezTo>
                  <a:cubicBezTo>
                    <a:pt x="15" y="50"/>
                    <a:pt x="17" y="54"/>
                    <a:pt x="20" y="57"/>
                  </a:cubicBezTo>
                  <a:cubicBezTo>
                    <a:pt x="24" y="59"/>
                    <a:pt x="28" y="61"/>
                    <a:pt x="33" y="62"/>
                  </a:cubicBezTo>
                  <a:lnTo>
                    <a:pt x="33" y="25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03" name="Freeform 130"/>
          <p:cNvSpPr>
            <a:spLocks noEditPoints="1"/>
          </p:cNvSpPr>
          <p:nvPr/>
        </p:nvSpPr>
        <p:spPr bwMode="auto">
          <a:xfrm>
            <a:off x="728663" y="3912577"/>
            <a:ext cx="569913" cy="573088"/>
          </a:xfrm>
          <a:custGeom>
            <a:avLst/>
            <a:gdLst>
              <a:gd name="T0" fmla="*/ 246 w 265"/>
              <a:gd name="T1" fmla="*/ 133 h 266"/>
              <a:gd name="T2" fmla="*/ 221 w 265"/>
              <a:gd name="T3" fmla="*/ 96 h 266"/>
              <a:gd name="T4" fmla="*/ 225 w 265"/>
              <a:gd name="T5" fmla="*/ 75 h 266"/>
              <a:gd name="T6" fmla="*/ 225 w 265"/>
              <a:gd name="T7" fmla="*/ 75 h 266"/>
              <a:gd name="T8" fmla="*/ 225 w 265"/>
              <a:gd name="T9" fmla="*/ 63 h 266"/>
              <a:gd name="T10" fmla="*/ 215 w 265"/>
              <a:gd name="T11" fmla="*/ 57 h 266"/>
              <a:gd name="T12" fmla="*/ 213 w 265"/>
              <a:gd name="T13" fmla="*/ 57 h 266"/>
              <a:gd name="T14" fmla="*/ 183 w 265"/>
              <a:gd name="T15" fmla="*/ 72 h 266"/>
              <a:gd name="T16" fmla="*/ 105 w 265"/>
              <a:gd name="T17" fmla="*/ 0 h 266"/>
              <a:gd name="T18" fmla="*/ 28 w 265"/>
              <a:gd name="T19" fmla="*/ 78 h 266"/>
              <a:gd name="T20" fmla="*/ 49 w 265"/>
              <a:gd name="T21" fmla="*/ 132 h 266"/>
              <a:gd name="T22" fmla="*/ 44 w 265"/>
              <a:gd name="T23" fmla="*/ 152 h 266"/>
              <a:gd name="T24" fmla="*/ 39 w 265"/>
              <a:gd name="T25" fmla="*/ 154 h 266"/>
              <a:gd name="T26" fmla="*/ 38 w 265"/>
              <a:gd name="T27" fmla="*/ 154 h 266"/>
              <a:gd name="T28" fmla="*/ 45 w 265"/>
              <a:gd name="T29" fmla="*/ 133 h 266"/>
              <a:gd name="T30" fmla="*/ 34 w 265"/>
              <a:gd name="T31" fmla="*/ 121 h 266"/>
              <a:gd name="T32" fmla="*/ 30 w 265"/>
              <a:gd name="T33" fmla="*/ 120 h 266"/>
              <a:gd name="T34" fmla="*/ 15 w 265"/>
              <a:gd name="T35" fmla="*/ 130 h 266"/>
              <a:gd name="T36" fmla="*/ 16 w 265"/>
              <a:gd name="T37" fmla="*/ 151 h 266"/>
              <a:gd name="T38" fmla="*/ 16 w 265"/>
              <a:gd name="T39" fmla="*/ 151 h 266"/>
              <a:gd name="T40" fmla="*/ 11 w 265"/>
              <a:gd name="T41" fmla="*/ 143 h 266"/>
              <a:gd name="T42" fmla="*/ 11 w 265"/>
              <a:gd name="T43" fmla="*/ 140 h 266"/>
              <a:gd name="T44" fmla="*/ 0 w 265"/>
              <a:gd name="T45" fmla="*/ 140 h 266"/>
              <a:gd name="T46" fmla="*/ 0 w 265"/>
              <a:gd name="T47" fmla="*/ 143 h 266"/>
              <a:gd name="T48" fmla="*/ 11 w 265"/>
              <a:gd name="T49" fmla="*/ 161 h 266"/>
              <a:gd name="T50" fmla="*/ 19 w 265"/>
              <a:gd name="T51" fmla="*/ 163 h 266"/>
              <a:gd name="T52" fmla="*/ 27 w 265"/>
              <a:gd name="T53" fmla="*/ 161 h 266"/>
              <a:gd name="T54" fmla="*/ 39 w 265"/>
              <a:gd name="T55" fmla="*/ 165 h 266"/>
              <a:gd name="T56" fmla="*/ 44 w 265"/>
              <a:gd name="T57" fmla="*/ 164 h 266"/>
              <a:gd name="T58" fmla="*/ 53 w 265"/>
              <a:gd name="T59" fmla="*/ 201 h 266"/>
              <a:gd name="T60" fmla="*/ 70 w 265"/>
              <a:gd name="T61" fmla="*/ 225 h 266"/>
              <a:gd name="T62" fmla="*/ 84 w 265"/>
              <a:gd name="T63" fmla="*/ 259 h 266"/>
              <a:gd name="T64" fmla="*/ 86 w 265"/>
              <a:gd name="T65" fmla="*/ 266 h 266"/>
              <a:gd name="T66" fmla="*/ 138 w 265"/>
              <a:gd name="T67" fmla="*/ 266 h 266"/>
              <a:gd name="T68" fmla="*/ 138 w 265"/>
              <a:gd name="T69" fmla="*/ 253 h 266"/>
              <a:gd name="T70" fmla="*/ 148 w 265"/>
              <a:gd name="T71" fmla="*/ 253 h 266"/>
              <a:gd name="T72" fmla="*/ 157 w 265"/>
              <a:gd name="T73" fmla="*/ 253 h 266"/>
              <a:gd name="T74" fmla="*/ 157 w 265"/>
              <a:gd name="T75" fmla="*/ 266 h 266"/>
              <a:gd name="T76" fmla="*/ 194 w 265"/>
              <a:gd name="T77" fmla="*/ 266 h 266"/>
              <a:gd name="T78" fmla="*/ 211 w 265"/>
              <a:gd name="T79" fmla="*/ 250 h 266"/>
              <a:gd name="T80" fmla="*/ 211 w 265"/>
              <a:gd name="T81" fmla="*/ 247 h 266"/>
              <a:gd name="T82" fmla="*/ 221 w 265"/>
              <a:gd name="T83" fmla="*/ 227 h 266"/>
              <a:gd name="T84" fmla="*/ 223 w 265"/>
              <a:gd name="T85" fmla="*/ 225 h 266"/>
              <a:gd name="T86" fmla="*/ 246 w 265"/>
              <a:gd name="T87" fmla="*/ 190 h 266"/>
              <a:gd name="T88" fmla="*/ 250 w 265"/>
              <a:gd name="T89" fmla="*/ 190 h 266"/>
              <a:gd name="T90" fmla="*/ 265 w 265"/>
              <a:gd name="T91" fmla="*/ 175 h 266"/>
              <a:gd name="T92" fmla="*/ 265 w 265"/>
              <a:gd name="T93" fmla="*/ 133 h 266"/>
              <a:gd name="T94" fmla="*/ 246 w 265"/>
              <a:gd name="T95" fmla="*/ 133 h 266"/>
              <a:gd name="T96" fmla="*/ 28 w 265"/>
              <a:gd name="T97" fmla="*/ 148 h 266"/>
              <a:gd name="T98" fmla="*/ 25 w 265"/>
              <a:gd name="T99" fmla="*/ 135 h 266"/>
              <a:gd name="T100" fmla="*/ 30 w 265"/>
              <a:gd name="T101" fmla="*/ 131 h 266"/>
              <a:gd name="T102" fmla="*/ 31 w 265"/>
              <a:gd name="T103" fmla="*/ 131 h 266"/>
              <a:gd name="T104" fmla="*/ 34 w 265"/>
              <a:gd name="T105" fmla="*/ 135 h 266"/>
              <a:gd name="T106" fmla="*/ 28 w 265"/>
              <a:gd name="T107" fmla="*/ 148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5" h="266">
                <a:moveTo>
                  <a:pt x="246" y="133"/>
                </a:moveTo>
                <a:cubicBezTo>
                  <a:pt x="240" y="119"/>
                  <a:pt x="233" y="106"/>
                  <a:pt x="221" y="96"/>
                </a:cubicBezTo>
                <a:cubicBezTo>
                  <a:pt x="222" y="83"/>
                  <a:pt x="224" y="76"/>
                  <a:pt x="225" y="75"/>
                </a:cubicBezTo>
                <a:cubicBezTo>
                  <a:pt x="225" y="75"/>
                  <a:pt x="225" y="75"/>
                  <a:pt x="225" y="75"/>
                </a:cubicBezTo>
                <a:cubicBezTo>
                  <a:pt x="227" y="71"/>
                  <a:pt x="227" y="67"/>
                  <a:pt x="225" y="63"/>
                </a:cubicBezTo>
                <a:cubicBezTo>
                  <a:pt x="223" y="60"/>
                  <a:pt x="219" y="57"/>
                  <a:pt x="215" y="57"/>
                </a:cubicBezTo>
                <a:cubicBezTo>
                  <a:pt x="214" y="57"/>
                  <a:pt x="214" y="57"/>
                  <a:pt x="213" y="57"/>
                </a:cubicBezTo>
                <a:cubicBezTo>
                  <a:pt x="203" y="57"/>
                  <a:pt x="191" y="62"/>
                  <a:pt x="183" y="72"/>
                </a:cubicBezTo>
                <a:cubicBezTo>
                  <a:pt x="179" y="32"/>
                  <a:pt x="146" y="0"/>
                  <a:pt x="105" y="0"/>
                </a:cubicBezTo>
                <a:cubicBezTo>
                  <a:pt x="62" y="0"/>
                  <a:pt x="28" y="35"/>
                  <a:pt x="28" y="78"/>
                </a:cubicBezTo>
                <a:cubicBezTo>
                  <a:pt x="28" y="99"/>
                  <a:pt x="35" y="118"/>
                  <a:pt x="49" y="132"/>
                </a:cubicBezTo>
                <a:cubicBezTo>
                  <a:pt x="47" y="139"/>
                  <a:pt x="45" y="145"/>
                  <a:pt x="44" y="152"/>
                </a:cubicBezTo>
                <a:cubicBezTo>
                  <a:pt x="44" y="153"/>
                  <a:pt x="42" y="154"/>
                  <a:pt x="39" y="154"/>
                </a:cubicBezTo>
                <a:cubicBezTo>
                  <a:pt x="39" y="154"/>
                  <a:pt x="38" y="154"/>
                  <a:pt x="38" y="154"/>
                </a:cubicBezTo>
                <a:cubicBezTo>
                  <a:pt x="44" y="148"/>
                  <a:pt x="46" y="140"/>
                  <a:pt x="45" y="133"/>
                </a:cubicBezTo>
                <a:cubicBezTo>
                  <a:pt x="44" y="127"/>
                  <a:pt x="40" y="122"/>
                  <a:pt x="34" y="121"/>
                </a:cubicBezTo>
                <a:cubicBezTo>
                  <a:pt x="33" y="120"/>
                  <a:pt x="31" y="120"/>
                  <a:pt x="30" y="120"/>
                </a:cubicBezTo>
                <a:cubicBezTo>
                  <a:pt x="24" y="120"/>
                  <a:pt x="18" y="124"/>
                  <a:pt x="15" y="130"/>
                </a:cubicBezTo>
                <a:cubicBezTo>
                  <a:pt x="12" y="135"/>
                  <a:pt x="11" y="143"/>
                  <a:pt x="16" y="151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3" y="149"/>
                  <a:pt x="11" y="146"/>
                  <a:pt x="11" y="143"/>
                </a:cubicBezTo>
                <a:cubicBezTo>
                  <a:pt x="11" y="140"/>
                  <a:pt x="11" y="140"/>
                  <a:pt x="11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50"/>
                  <a:pt x="4" y="157"/>
                  <a:pt x="11" y="161"/>
                </a:cubicBezTo>
                <a:cubicBezTo>
                  <a:pt x="13" y="162"/>
                  <a:pt x="16" y="163"/>
                  <a:pt x="19" y="163"/>
                </a:cubicBezTo>
                <a:cubicBezTo>
                  <a:pt x="22" y="163"/>
                  <a:pt x="24" y="162"/>
                  <a:pt x="27" y="161"/>
                </a:cubicBezTo>
                <a:cubicBezTo>
                  <a:pt x="31" y="164"/>
                  <a:pt x="35" y="165"/>
                  <a:pt x="39" y="165"/>
                </a:cubicBezTo>
                <a:cubicBezTo>
                  <a:pt x="41" y="165"/>
                  <a:pt x="42" y="165"/>
                  <a:pt x="44" y="164"/>
                </a:cubicBezTo>
                <a:cubicBezTo>
                  <a:pt x="44" y="173"/>
                  <a:pt x="47" y="190"/>
                  <a:pt x="53" y="201"/>
                </a:cubicBezTo>
                <a:cubicBezTo>
                  <a:pt x="59" y="212"/>
                  <a:pt x="65" y="218"/>
                  <a:pt x="70" y="225"/>
                </a:cubicBezTo>
                <a:cubicBezTo>
                  <a:pt x="81" y="238"/>
                  <a:pt x="84" y="259"/>
                  <a:pt x="84" y="259"/>
                </a:cubicBezTo>
                <a:cubicBezTo>
                  <a:pt x="86" y="266"/>
                  <a:pt x="86" y="266"/>
                  <a:pt x="86" y="266"/>
                </a:cubicBezTo>
                <a:cubicBezTo>
                  <a:pt x="138" y="266"/>
                  <a:pt x="138" y="266"/>
                  <a:pt x="138" y="266"/>
                </a:cubicBezTo>
                <a:cubicBezTo>
                  <a:pt x="138" y="253"/>
                  <a:pt x="138" y="253"/>
                  <a:pt x="138" y="253"/>
                </a:cubicBezTo>
                <a:cubicBezTo>
                  <a:pt x="142" y="253"/>
                  <a:pt x="145" y="253"/>
                  <a:pt x="148" y="253"/>
                </a:cubicBezTo>
                <a:cubicBezTo>
                  <a:pt x="151" y="253"/>
                  <a:pt x="155" y="253"/>
                  <a:pt x="157" y="253"/>
                </a:cubicBezTo>
                <a:cubicBezTo>
                  <a:pt x="157" y="266"/>
                  <a:pt x="157" y="266"/>
                  <a:pt x="157" y="266"/>
                </a:cubicBezTo>
                <a:cubicBezTo>
                  <a:pt x="194" y="266"/>
                  <a:pt x="194" y="266"/>
                  <a:pt x="194" y="266"/>
                </a:cubicBezTo>
                <a:cubicBezTo>
                  <a:pt x="204" y="266"/>
                  <a:pt x="211" y="259"/>
                  <a:pt x="211" y="250"/>
                </a:cubicBezTo>
                <a:cubicBezTo>
                  <a:pt x="211" y="247"/>
                  <a:pt x="211" y="247"/>
                  <a:pt x="211" y="247"/>
                </a:cubicBezTo>
                <a:cubicBezTo>
                  <a:pt x="211" y="246"/>
                  <a:pt x="212" y="235"/>
                  <a:pt x="221" y="227"/>
                </a:cubicBezTo>
                <a:cubicBezTo>
                  <a:pt x="222" y="226"/>
                  <a:pt x="222" y="226"/>
                  <a:pt x="223" y="225"/>
                </a:cubicBezTo>
                <a:cubicBezTo>
                  <a:pt x="234" y="215"/>
                  <a:pt x="241" y="204"/>
                  <a:pt x="246" y="190"/>
                </a:cubicBezTo>
                <a:cubicBezTo>
                  <a:pt x="250" y="190"/>
                  <a:pt x="250" y="190"/>
                  <a:pt x="250" y="190"/>
                </a:cubicBezTo>
                <a:cubicBezTo>
                  <a:pt x="258" y="190"/>
                  <a:pt x="265" y="183"/>
                  <a:pt x="265" y="175"/>
                </a:cubicBezTo>
                <a:cubicBezTo>
                  <a:pt x="265" y="133"/>
                  <a:pt x="265" y="133"/>
                  <a:pt x="265" y="133"/>
                </a:cubicBezTo>
                <a:lnTo>
                  <a:pt x="246" y="133"/>
                </a:lnTo>
                <a:close/>
                <a:moveTo>
                  <a:pt x="28" y="148"/>
                </a:moveTo>
                <a:cubicBezTo>
                  <a:pt x="23" y="143"/>
                  <a:pt x="23" y="138"/>
                  <a:pt x="25" y="135"/>
                </a:cubicBezTo>
                <a:cubicBezTo>
                  <a:pt x="26" y="133"/>
                  <a:pt x="28" y="131"/>
                  <a:pt x="30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32" y="132"/>
                  <a:pt x="34" y="132"/>
                  <a:pt x="34" y="135"/>
                </a:cubicBezTo>
                <a:cubicBezTo>
                  <a:pt x="35" y="139"/>
                  <a:pt x="33" y="145"/>
                  <a:pt x="28" y="148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4" name="Freeform 131"/>
          <p:cNvSpPr>
            <a:spLocks/>
          </p:cNvSpPr>
          <p:nvPr/>
        </p:nvSpPr>
        <p:spPr bwMode="auto">
          <a:xfrm>
            <a:off x="6602413" y="3917339"/>
            <a:ext cx="576263" cy="576263"/>
          </a:xfrm>
          <a:custGeom>
            <a:avLst/>
            <a:gdLst>
              <a:gd name="T0" fmla="*/ 235 w 267"/>
              <a:gd name="T1" fmla="*/ 103 h 268"/>
              <a:gd name="T2" fmla="*/ 228 w 267"/>
              <a:gd name="T3" fmla="*/ 85 h 268"/>
              <a:gd name="T4" fmla="*/ 237 w 267"/>
              <a:gd name="T5" fmla="*/ 76 h 268"/>
              <a:gd name="T6" fmla="*/ 243 w 267"/>
              <a:gd name="T7" fmla="*/ 62 h 268"/>
              <a:gd name="T8" fmla="*/ 237 w 267"/>
              <a:gd name="T9" fmla="*/ 48 h 268"/>
              <a:gd name="T10" fmla="*/ 207 w 267"/>
              <a:gd name="T11" fmla="*/ 18 h 268"/>
              <a:gd name="T12" fmla="*/ 182 w 267"/>
              <a:gd name="T13" fmla="*/ 42 h 268"/>
              <a:gd name="T14" fmla="*/ 165 w 267"/>
              <a:gd name="T15" fmla="*/ 34 h 268"/>
              <a:gd name="T16" fmla="*/ 165 w 267"/>
              <a:gd name="T17" fmla="*/ 20 h 268"/>
              <a:gd name="T18" fmla="*/ 159 w 267"/>
              <a:gd name="T19" fmla="*/ 6 h 268"/>
              <a:gd name="T20" fmla="*/ 145 w 267"/>
              <a:gd name="T21" fmla="*/ 0 h 268"/>
              <a:gd name="T22" fmla="*/ 102 w 267"/>
              <a:gd name="T23" fmla="*/ 0 h 268"/>
              <a:gd name="T24" fmla="*/ 102 w 267"/>
              <a:gd name="T25" fmla="*/ 35 h 268"/>
              <a:gd name="T26" fmla="*/ 85 w 267"/>
              <a:gd name="T27" fmla="*/ 42 h 268"/>
              <a:gd name="T28" fmla="*/ 75 w 267"/>
              <a:gd name="T29" fmla="*/ 32 h 268"/>
              <a:gd name="T30" fmla="*/ 61 w 267"/>
              <a:gd name="T31" fmla="*/ 26 h 268"/>
              <a:gd name="T32" fmla="*/ 47 w 267"/>
              <a:gd name="T33" fmla="*/ 32 h 268"/>
              <a:gd name="T34" fmla="*/ 17 w 267"/>
              <a:gd name="T35" fmla="*/ 62 h 268"/>
              <a:gd name="T36" fmla="*/ 41 w 267"/>
              <a:gd name="T37" fmla="*/ 86 h 268"/>
              <a:gd name="T38" fmla="*/ 33 w 267"/>
              <a:gd name="T39" fmla="*/ 103 h 268"/>
              <a:gd name="T40" fmla="*/ 20 w 267"/>
              <a:gd name="T41" fmla="*/ 103 h 268"/>
              <a:gd name="T42" fmla="*/ 0 w 267"/>
              <a:gd name="T43" fmla="*/ 123 h 268"/>
              <a:gd name="T44" fmla="*/ 0 w 267"/>
              <a:gd name="T45" fmla="*/ 166 h 268"/>
              <a:gd name="T46" fmla="*/ 33 w 267"/>
              <a:gd name="T47" fmla="*/ 166 h 268"/>
              <a:gd name="T48" fmla="*/ 40 w 267"/>
              <a:gd name="T49" fmla="*/ 184 h 268"/>
              <a:gd name="T50" fmla="*/ 31 w 267"/>
              <a:gd name="T51" fmla="*/ 194 h 268"/>
              <a:gd name="T52" fmla="*/ 25 w 267"/>
              <a:gd name="T53" fmla="*/ 208 h 268"/>
              <a:gd name="T54" fmla="*/ 31 w 267"/>
              <a:gd name="T55" fmla="*/ 222 h 268"/>
              <a:gd name="T56" fmla="*/ 61 w 267"/>
              <a:gd name="T57" fmla="*/ 252 h 268"/>
              <a:gd name="T58" fmla="*/ 85 w 267"/>
              <a:gd name="T59" fmla="*/ 228 h 268"/>
              <a:gd name="T60" fmla="*/ 102 w 267"/>
              <a:gd name="T61" fmla="*/ 235 h 268"/>
              <a:gd name="T62" fmla="*/ 102 w 267"/>
              <a:gd name="T63" fmla="*/ 248 h 268"/>
              <a:gd name="T64" fmla="*/ 108 w 267"/>
              <a:gd name="T65" fmla="*/ 262 h 268"/>
              <a:gd name="T66" fmla="*/ 122 w 267"/>
              <a:gd name="T67" fmla="*/ 268 h 268"/>
              <a:gd name="T68" fmla="*/ 165 w 267"/>
              <a:gd name="T69" fmla="*/ 268 h 268"/>
              <a:gd name="T70" fmla="*/ 165 w 267"/>
              <a:gd name="T71" fmla="*/ 234 h 268"/>
              <a:gd name="T72" fmla="*/ 181 w 267"/>
              <a:gd name="T73" fmla="*/ 228 h 268"/>
              <a:gd name="T74" fmla="*/ 192 w 267"/>
              <a:gd name="T75" fmla="*/ 238 h 268"/>
              <a:gd name="T76" fmla="*/ 206 w 267"/>
              <a:gd name="T77" fmla="*/ 244 h 268"/>
              <a:gd name="T78" fmla="*/ 220 w 267"/>
              <a:gd name="T79" fmla="*/ 238 h 268"/>
              <a:gd name="T80" fmla="*/ 250 w 267"/>
              <a:gd name="T81" fmla="*/ 208 h 268"/>
              <a:gd name="T82" fmla="*/ 226 w 267"/>
              <a:gd name="T83" fmla="*/ 184 h 268"/>
              <a:gd name="T84" fmla="*/ 234 w 267"/>
              <a:gd name="T85" fmla="*/ 166 h 268"/>
              <a:gd name="T86" fmla="*/ 247 w 267"/>
              <a:gd name="T87" fmla="*/ 166 h 268"/>
              <a:gd name="T88" fmla="*/ 267 w 267"/>
              <a:gd name="T89" fmla="*/ 146 h 268"/>
              <a:gd name="T90" fmla="*/ 267 w 267"/>
              <a:gd name="T91" fmla="*/ 103 h 268"/>
              <a:gd name="T92" fmla="*/ 235 w 267"/>
              <a:gd name="T93" fmla="*/ 103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67" h="268">
                <a:moveTo>
                  <a:pt x="235" y="103"/>
                </a:moveTo>
                <a:cubicBezTo>
                  <a:pt x="233" y="97"/>
                  <a:pt x="231" y="91"/>
                  <a:pt x="228" y="85"/>
                </a:cubicBezTo>
                <a:cubicBezTo>
                  <a:pt x="237" y="76"/>
                  <a:pt x="237" y="76"/>
                  <a:pt x="237" y="76"/>
                </a:cubicBezTo>
                <a:cubicBezTo>
                  <a:pt x="241" y="72"/>
                  <a:pt x="243" y="67"/>
                  <a:pt x="243" y="62"/>
                </a:cubicBezTo>
                <a:cubicBezTo>
                  <a:pt x="243" y="57"/>
                  <a:pt x="241" y="52"/>
                  <a:pt x="237" y="48"/>
                </a:cubicBezTo>
                <a:cubicBezTo>
                  <a:pt x="207" y="18"/>
                  <a:pt x="207" y="18"/>
                  <a:pt x="207" y="18"/>
                </a:cubicBezTo>
                <a:cubicBezTo>
                  <a:pt x="182" y="42"/>
                  <a:pt x="182" y="42"/>
                  <a:pt x="182" y="42"/>
                </a:cubicBezTo>
                <a:cubicBezTo>
                  <a:pt x="176" y="39"/>
                  <a:pt x="173" y="36"/>
                  <a:pt x="165" y="34"/>
                </a:cubicBezTo>
                <a:cubicBezTo>
                  <a:pt x="165" y="20"/>
                  <a:pt x="165" y="20"/>
                  <a:pt x="165" y="20"/>
                </a:cubicBezTo>
                <a:cubicBezTo>
                  <a:pt x="165" y="15"/>
                  <a:pt x="163" y="10"/>
                  <a:pt x="159" y="6"/>
                </a:cubicBezTo>
                <a:cubicBezTo>
                  <a:pt x="155" y="2"/>
                  <a:pt x="150" y="0"/>
                  <a:pt x="145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102" y="35"/>
                  <a:pt x="102" y="35"/>
                  <a:pt x="102" y="35"/>
                </a:cubicBezTo>
                <a:cubicBezTo>
                  <a:pt x="95" y="37"/>
                  <a:pt x="92" y="38"/>
                  <a:pt x="85" y="42"/>
                </a:cubicBezTo>
                <a:cubicBezTo>
                  <a:pt x="75" y="32"/>
                  <a:pt x="75" y="32"/>
                  <a:pt x="75" y="32"/>
                </a:cubicBezTo>
                <a:cubicBezTo>
                  <a:pt x="71" y="28"/>
                  <a:pt x="66" y="26"/>
                  <a:pt x="61" y="26"/>
                </a:cubicBezTo>
                <a:cubicBezTo>
                  <a:pt x="56" y="26"/>
                  <a:pt x="51" y="28"/>
                  <a:pt x="47" y="32"/>
                </a:cubicBezTo>
                <a:cubicBezTo>
                  <a:pt x="17" y="62"/>
                  <a:pt x="17" y="62"/>
                  <a:pt x="17" y="62"/>
                </a:cubicBezTo>
                <a:cubicBezTo>
                  <a:pt x="41" y="86"/>
                  <a:pt x="41" y="86"/>
                  <a:pt x="41" y="86"/>
                </a:cubicBezTo>
                <a:cubicBezTo>
                  <a:pt x="37" y="92"/>
                  <a:pt x="35" y="96"/>
                  <a:pt x="33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9" y="103"/>
                  <a:pt x="0" y="112"/>
                  <a:pt x="0" y="123"/>
                </a:cubicBezTo>
                <a:cubicBezTo>
                  <a:pt x="0" y="166"/>
                  <a:pt x="0" y="166"/>
                  <a:pt x="0" y="166"/>
                </a:cubicBezTo>
                <a:cubicBezTo>
                  <a:pt x="33" y="166"/>
                  <a:pt x="33" y="166"/>
                  <a:pt x="33" y="166"/>
                </a:cubicBezTo>
                <a:cubicBezTo>
                  <a:pt x="35" y="173"/>
                  <a:pt x="36" y="178"/>
                  <a:pt x="40" y="184"/>
                </a:cubicBezTo>
                <a:cubicBezTo>
                  <a:pt x="31" y="194"/>
                  <a:pt x="31" y="194"/>
                  <a:pt x="31" y="194"/>
                </a:cubicBezTo>
                <a:cubicBezTo>
                  <a:pt x="27" y="197"/>
                  <a:pt x="25" y="202"/>
                  <a:pt x="25" y="208"/>
                </a:cubicBezTo>
                <a:cubicBezTo>
                  <a:pt x="25" y="213"/>
                  <a:pt x="27" y="218"/>
                  <a:pt x="31" y="222"/>
                </a:cubicBezTo>
                <a:cubicBezTo>
                  <a:pt x="61" y="252"/>
                  <a:pt x="61" y="252"/>
                  <a:pt x="61" y="252"/>
                </a:cubicBezTo>
                <a:cubicBezTo>
                  <a:pt x="85" y="228"/>
                  <a:pt x="85" y="228"/>
                  <a:pt x="85" y="228"/>
                </a:cubicBezTo>
                <a:cubicBezTo>
                  <a:pt x="92" y="232"/>
                  <a:pt x="95" y="233"/>
                  <a:pt x="102" y="235"/>
                </a:cubicBezTo>
                <a:cubicBezTo>
                  <a:pt x="102" y="248"/>
                  <a:pt x="102" y="248"/>
                  <a:pt x="102" y="248"/>
                </a:cubicBezTo>
                <a:cubicBezTo>
                  <a:pt x="102" y="253"/>
                  <a:pt x="104" y="258"/>
                  <a:pt x="108" y="262"/>
                </a:cubicBezTo>
                <a:cubicBezTo>
                  <a:pt x="112" y="266"/>
                  <a:pt x="117" y="268"/>
                  <a:pt x="122" y="268"/>
                </a:cubicBezTo>
                <a:cubicBezTo>
                  <a:pt x="165" y="268"/>
                  <a:pt x="165" y="268"/>
                  <a:pt x="165" y="268"/>
                </a:cubicBezTo>
                <a:cubicBezTo>
                  <a:pt x="165" y="234"/>
                  <a:pt x="165" y="234"/>
                  <a:pt x="165" y="234"/>
                </a:cubicBezTo>
                <a:cubicBezTo>
                  <a:pt x="171" y="232"/>
                  <a:pt x="177" y="230"/>
                  <a:pt x="181" y="228"/>
                </a:cubicBezTo>
                <a:cubicBezTo>
                  <a:pt x="192" y="238"/>
                  <a:pt x="192" y="238"/>
                  <a:pt x="192" y="238"/>
                </a:cubicBezTo>
                <a:cubicBezTo>
                  <a:pt x="195" y="242"/>
                  <a:pt x="200" y="244"/>
                  <a:pt x="206" y="244"/>
                </a:cubicBezTo>
                <a:cubicBezTo>
                  <a:pt x="211" y="244"/>
                  <a:pt x="216" y="242"/>
                  <a:pt x="220" y="238"/>
                </a:cubicBezTo>
                <a:cubicBezTo>
                  <a:pt x="250" y="208"/>
                  <a:pt x="250" y="208"/>
                  <a:pt x="250" y="208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30" y="178"/>
                  <a:pt x="232" y="174"/>
                  <a:pt x="234" y="166"/>
                </a:cubicBezTo>
                <a:cubicBezTo>
                  <a:pt x="247" y="166"/>
                  <a:pt x="247" y="166"/>
                  <a:pt x="247" y="166"/>
                </a:cubicBezTo>
                <a:cubicBezTo>
                  <a:pt x="258" y="166"/>
                  <a:pt x="267" y="157"/>
                  <a:pt x="267" y="146"/>
                </a:cubicBezTo>
                <a:cubicBezTo>
                  <a:pt x="267" y="103"/>
                  <a:pt x="267" y="103"/>
                  <a:pt x="267" y="103"/>
                </a:cubicBezTo>
                <a:lnTo>
                  <a:pt x="235" y="103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5" name="Freeform 132"/>
          <p:cNvSpPr>
            <a:spLocks/>
          </p:cNvSpPr>
          <p:nvPr/>
        </p:nvSpPr>
        <p:spPr bwMode="auto">
          <a:xfrm>
            <a:off x="5176838" y="1490052"/>
            <a:ext cx="465138" cy="622300"/>
          </a:xfrm>
          <a:custGeom>
            <a:avLst/>
            <a:gdLst>
              <a:gd name="T0" fmla="*/ 200 w 216"/>
              <a:gd name="T1" fmla="*/ 240 h 289"/>
              <a:gd name="T2" fmla="*/ 156 w 216"/>
              <a:gd name="T3" fmla="*/ 222 h 289"/>
              <a:gd name="T4" fmla="*/ 141 w 216"/>
              <a:gd name="T5" fmla="*/ 181 h 289"/>
              <a:gd name="T6" fmla="*/ 206 w 216"/>
              <a:gd name="T7" fmla="*/ 120 h 289"/>
              <a:gd name="T8" fmla="*/ 216 w 216"/>
              <a:gd name="T9" fmla="*/ 120 h 289"/>
              <a:gd name="T10" fmla="*/ 212 w 216"/>
              <a:gd name="T11" fmla="*/ 111 h 289"/>
              <a:gd name="T12" fmla="*/ 174 w 216"/>
              <a:gd name="T13" fmla="*/ 74 h 289"/>
              <a:gd name="T14" fmla="*/ 116 w 216"/>
              <a:gd name="T15" fmla="*/ 75 h 289"/>
              <a:gd name="T16" fmla="*/ 161 w 216"/>
              <a:gd name="T17" fmla="*/ 12 h 289"/>
              <a:gd name="T18" fmla="*/ 157 w 216"/>
              <a:gd name="T19" fmla="*/ 0 h 289"/>
              <a:gd name="T20" fmla="*/ 104 w 216"/>
              <a:gd name="T21" fmla="*/ 77 h 289"/>
              <a:gd name="T22" fmla="*/ 38 w 216"/>
              <a:gd name="T23" fmla="*/ 76 h 289"/>
              <a:gd name="T24" fmla="*/ 3 w 216"/>
              <a:gd name="T25" fmla="*/ 112 h 289"/>
              <a:gd name="T26" fmla="*/ 0 w 216"/>
              <a:gd name="T27" fmla="*/ 120 h 289"/>
              <a:gd name="T28" fmla="*/ 9 w 216"/>
              <a:gd name="T29" fmla="*/ 120 h 289"/>
              <a:gd name="T30" fmla="*/ 75 w 216"/>
              <a:gd name="T31" fmla="*/ 181 h 289"/>
              <a:gd name="T32" fmla="*/ 46 w 216"/>
              <a:gd name="T33" fmla="*/ 229 h 289"/>
              <a:gd name="T34" fmla="*/ 15 w 216"/>
              <a:gd name="T35" fmla="*/ 239 h 289"/>
              <a:gd name="T36" fmla="*/ 6 w 216"/>
              <a:gd name="T37" fmla="*/ 240 h 289"/>
              <a:gd name="T38" fmla="*/ 10 w 216"/>
              <a:gd name="T39" fmla="*/ 248 h 289"/>
              <a:gd name="T40" fmla="*/ 70 w 216"/>
              <a:gd name="T41" fmla="*/ 289 h 289"/>
              <a:gd name="T42" fmla="*/ 70 w 216"/>
              <a:gd name="T43" fmla="*/ 289 h 289"/>
              <a:gd name="T44" fmla="*/ 98 w 216"/>
              <a:gd name="T45" fmla="*/ 280 h 289"/>
              <a:gd name="T46" fmla="*/ 118 w 216"/>
              <a:gd name="T47" fmla="*/ 280 h 289"/>
              <a:gd name="T48" fmla="*/ 147 w 216"/>
              <a:gd name="T49" fmla="*/ 289 h 289"/>
              <a:gd name="T50" fmla="*/ 205 w 216"/>
              <a:gd name="T51" fmla="*/ 248 h 289"/>
              <a:gd name="T52" fmla="*/ 209 w 216"/>
              <a:gd name="T53" fmla="*/ 239 h 289"/>
              <a:gd name="T54" fmla="*/ 200 w 216"/>
              <a:gd name="T55" fmla="*/ 240 h 289"/>
              <a:gd name="T56" fmla="*/ 200 w 216"/>
              <a:gd name="T57" fmla="*/ 240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6" h="289">
                <a:moveTo>
                  <a:pt x="200" y="240"/>
                </a:moveTo>
                <a:cubicBezTo>
                  <a:pt x="199" y="240"/>
                  <a:pt x="173" y="239"/>
                  <a:pt x="156" y="222"/>
                </a:cubicBezTo>
                <a:cubicBezTo>
                  <a:pt x="146" y="212"/>
                  <a:pt x="141" y="198"/>
                  <a:pt x="141" y="181"/>
                </a:cubicBezTo>
                <a:cubicBezTo>
                  <a:pt x="141" y="122"/>
                  <a:pt x="204" y="120"/>
                  <a:pt x="206" y="120"/>
                </a:cubicBezTo>
                <a:cubicBezTo>
                  <a:pt x="216" y="120"/>
                  <a:pt x="216" y="120"/>
                  <a:pt x="216" y="120"/>
                </a:cubicBezTo>
                <a:cubicBezTo>
                  <a:pt x="212" y="111"/>
                  <a:pt x="212" y="111"/>
                  <a:pt x="212" y="111"/>
                </a:cubicBezTo>
                <a:cubicBezTo>
                  <a:pt x="203" y="92"/>
                  <a:pt x="191" y="80"/>
                  <a:pt x="174" y="74"/>
                </a:cubicBezTo>
                <a:cubicBezTo>
                  <a:pt x="152" y="66"/>
                  <a:pt x="130" y="70"/>
                  <a:pt x="116" y="75"/>
                </a:cubicBezTo>
                <a:cubicBezTo>
                  <a:pt x="115" y="61"/>
                  <a:pt x="115" y="28"/>
                  <a:pt x="161" y="12"/>
                </a:cubicBezTo>
                <a:cubicBezTo>
                  <a:pt x="157" y="0"/>
                  <a:pt x="157" y="0"/>
                  <a:pt x="157" y="0"/>
                </a:cubicBezTo>
                <a:cubicBezTo>
                  <a:pt x="103" y="19"/>
                  <a:pt x="102" y="60"/>
                  <a:pt x="104" y="77"/>
                </a:cubicBezTo>
                <a:cubicBezTo>
                  <a:pt x="79" y="68"/>
                  <a:pt x="57" y="68"/>
                  <a:pt x="38" y="76"/>
                </a:cubicBezTo>
                <a:cubicBezTo>
                  <a:pt x="13" y="88"/>
                  <a:pt x="4" y="111"/>
                  <a:pt x="3" y="112"/>
                </a:cubicBezTo>
                <a:cubicBezTo>
                  <a:pt x="0" y="120"/>
                  <a:pt x="0" y="120"/>
                  <a:pt x="0" y="120"/>
                </a:cubicBezTo>
                <a:cubicBezTo>
                  <a:pt x="9" y="120"/>
                  <a:pt x="9" y="120"/>
                  <a:pt x="9" y="120"/>
                </a:cubicBezTo>
                <a:cubicBezTo>
                  <a:pt x="12" y="120"/>
                  <a:pt x="75" y="122"/>
                  <a:pt x="75" y="181"/>
                </a:cubicBezTo>
                <a:cubicBezTo>
                  <a:pt x="75" y="203"/>
                  <a:pt x="65" y="219"/>
                  <a:pt x="46" y="229"/>
                </a:cubicBezTo>
                <a:cubicBezTo>
                  <a:pt x="31" y="237"/>
                  <a:pt x="15" y="239"/>
                  <a:pt x="15" y="239"/>
                </a:cubicBezTo>
                <a:cubicBezTo>
                  <a:pt x="6" y="240"/>
                  <a:pt x="6" y="240"/>
                  <a:pt x="6" y="240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25" y="279"/>
                  <a:pt x="56" y="289"/>
                  <a:pt x="70" y="289"/>
                </a:cubicBezTo>
                <a:cubicBezTo>
                  <a:pt x="70" y="289"/>
                  <a:pt x="70" y="289"/>
                  <a:pt x="70" y="289"/>
                </a:cubicBezTo>
                <a:cubicBezTo>
                  <a:pt x="79" y="289"/>
                  <a:pt x="90" y="285"/>
                  <a:pt x="98" y="280"/>
                </a:cubicBezTo>
                <a:cubicBezTo>
                  <a:pt x="107" y="275"/>
                  <a:pt x="117" y="279"/>
                  <a:pt x="118" y="280"/>
                </a:cubicBezTo>
                <a:cubicBezTo>
                  <a:pt x="120" y="281"/>
                  <a:pt x="134" y="289"/>
                  <a:pt x="147" y="289"/>
                </a:cubicBezTo>
                <a:cubicBezTo>
                  <a:pt x="187" y="289"/>
                  <a:pt x="205" y="250"/>
                  <a:pt x="205" y="248"/>
                </a:cubicBezTo>
                <a:cubicBezTo>
                  <a:pt x="209" y="239"/>
                  <a:pt x="209" y="239"/>
                  <a:pt x="209" y="239"/>
                </a:cubicBezTo>
                <a:cubicBezTo>
                  <a:pt x="200" y="240"/>
                  <a:pt x="200" y="240"/>
                  <a:pt x="200" y="240"/>
                </a:cubicBezTo>
                <a:cubicBezTo>
                  <a:pt x="200" y="240"/>
                  <a:pt x="200" y="240"/>
                  <a:pt x="200" y="240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6" name="Freeform 133"/>
          <p:cNvSpPr>
            <a:spLocks/>
          </p:cNvSpPr>
          <p:nvPr/>
        </p:nvSpPr>
        <p:spPr bwMode="auto">
          <a:xfrm>
            <a:off x="3690938" y="1475764"/>
            <a:ext cx="444500" cy="647700"/>
          </a:xfrm>
          <a:custGeom>
            <a:avLst/>
            <a:gdLst>
              <a:gd name="T0" fmla="*/ 153 w 206"/>
              <a:gd name="T1" fmla="*/ 7 h 301"/>
              <a:gd name="T2" fmla="*/ 148 w 206"/>
              <a:gd name="T3" fmla="*/ 0 h 301"/>
              <a:gd name="T4" fmla="*/ 143 w 206"/>
              <a:gd name="T5" fmla="*/ 7 h 301"/>
              <a:gd name="T6" fmla="*/ 89 w 206"/>
              <a:gd name="T7" fmla="*/ 121 h 301"/>
              <a:gd name="T8" fmla="*/ 141 w 206"/>
              <a:gd name="T9" fmla="*/ 180 h 301"/>
              <a:gd name="T10" fmla="*/ 141 w 206"/>
              <a:gd name="T11" fmla="*/ 214 h 301"/>
              <a:gd name="T12" fmla="*/ 124 w 206"/>
              <a:gd name="T13" fmla="*/ 209 h 301"/>
              <a:gd name="T14" fmla="*/ 84 w 206"/>
              <a:gd name="T15" fmla="*/ 174 h 301"/>
              <a:gd name="T16" fmla="*/ 7 w 206"/>
              <a:gd name="T17" fmla="*/ 210 h 301"/>
              <a:gd name="T18" fmla="*/ 0 w 206"/>
              <a:gd name="T19" fmla="*/ 215 h 301"/>
              <a:gd name="T20" fmla="*/ 7 w 206"/>
              <a:gd name="T21" fmla="*/ 220 h 301"/>
              <a:gd name="T22" fmla="*/ 84 w 206"/>
              <a:gd name="T23" fmla="*/ 256 h 301"/>
              <a:gd name="T24" fmla="*/ 124 w 206"/>
              <a:gd name="T25" fmla="*/ 222 h 301"/>
              <a:gd name="T26" fmla="*/ 141 w 206"/>
              <a:gd name="T27" fmla="*/ 232 h 301"/>
              <a:gd name="T28" fmla="*/ 141 w 206"/>
              <a:gd name="T29" fmla="*/ 301 h 301"/>
              <a:gd name="T30" fmla="*/ 154 w 206"/>
              <a:gd name="T31" fmla="*/ 301 h 301"/>
              <a:gd name="T32" fmla="*/ 154 w 206"/>
              <a:gd name="T33" fmla="*/ 180 h 301"/>
              <a:gd name="T34" fmla="*/ 206 w 206"/>
              <a:gd name="T35" fmla="*/ 121 h 301"/>
              <a:gd name="T36" fmla="*/ 153 w 206"/>
              <a:gd name="T37" fmla="*/ 7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6" h="301">
                <a:moveTo>
                  <a:pt x="153" y="7"/>
                </a:moveTo>
                <a:cubicBezTo>
                  <a:pt x="148" y="0"/>
                  <a:pt x="148" y="0"/>
                  <a:pt x="148" y="0"/>
                </a:cubicBezTo>
                <a:cubicBezTo>
                  <a:pt x="143" y="7"/>
                  <a:pt x="143" y="7"/>
                  <a:pt x="143" y="7"/>
                </a:cubicBezTo>
                <a:cubicBezTo>
                  <a:pt x="140" y="10"/>
                  <a:pt x="89" y="78"/>
                  <a:pt x="89" y="121"/>
                </a:cubicBezTo>
                <a:cubicBezTo>
                  <a:pt x="89" y="152"/>
                  <a:pt x="112" y="176"/>
                  <a:pt x="141" y="180"/>
                </a:cubicBezTo>
                <a:cubicBezTo>
                  <a:pt x="141" y="214"/>
                  <a:pt x="141" y="214"/>
                  <a:pt x="141" y="214"/>
                </a:cubicBezTo>
                <a:cubicBezTo>
                  <a:pt x="136" y="211"/>
                  <a:pt x="129" y="209"/>
                  <a:pt x="124" y="209"/>
                </a:cubicBezTo>
                <a:cubicBezTo>
                  <a:pt x="121" y="190"/>
                  <a:pt x="104" y="174"/>
                  <a:pt x="84" y="174"/>
                </a:cubicBezTo>
                <a:cubicBezTo>
                  <a:pt x="53" y="174"/>
                  <a:pt x="9" y="209"/>
                  <a:pt x="7" y="210"/>
                </a:cubicBezTo>
                <a:cubicBezTo>
                  <a:pt x="0" y="215"/>
                  <a:pt x="0" y="215"/>
                  <a:pt x="0" y="215"/>
                </a:cubicBezTo>
                <a:cubicBezTo>
                  <a:pt x="7" y="220"/>
                  <a:pt x="7" y="220"/>
                  <a:pt x="7" y="220"/>
                </a:cubicBezTo>
                <a:cubicBezTo>
                  <a:pt x="9" y="222"/>
                  <a:pt x="55" y="256"/>
                  <a:pt x="84" y="256"/>
                </a:cubicBezTo>
                <a:cubicBezTo>
                  <a:pt x="104" y="256"/>
                  <a:pt x="121" y="241"/>
                  <a:pt x="124" y="222"/>
                </a:cubicBezTo>
                <a:cubicBezTo>
                  <a:pt x="129" y="222"/>
                  <a:pt x="141" y="225"/>
                  <a:pt x="141" y="232"/>
                </a:cubicBezTo>
                <a:cubicBezTo>
                  <a:pt x="141" y="301"/>
                  <a:pt x="141" y="301"/>
                  <a:pt x="141" y="301"/>
                </a:cubicBezTo>
                <a:cubicBezTo>
                  <a:pt x="154" y="301"/>
                  <a:pt x="154" y="301"/>
                  <a:pt x="154" y="301"/>
                </a:cubicBezTo>
                <a:cubicBezTo>
                  <a:pt x="154" y="180"/>
                  <a:pt x="154" y="180"/>
                  <a:pt x="154" y="180"/>
                </a:cubicBezTo>
                <a:cubicBezTo>
                  <a:pt x="183" y="176"/>
                  <a:pt x="206" y="152"/>
                  <a:pt x="206" y="121"/>
                </a:cubicBezTo>
                <a:cubicBezTo>
                  <a:pt x="206" y="76"/>
                  <a:pt x="155" y="10"/>
                  <a:pt x="153" y="7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7" name="Freeform 134"/>
          <p:cNvSpPr>
            <a:spLocks/>
          </p:cNvSpPr>
          <p:nvPr/>
        </p:nvSpPr>
        <p:spPr bwMode="auto">
          <a:xfrm>
            <a:off x="6600826" y="1466239"/>
            <a:ext cx="390525" cy="681038"/>
          </a:xfrm>
          <a:custGeom>
            <a:avLst/>
            <a:gdLst>
              <a:gd name="T0" fmla="*/ 85 w 181"/>
              <a:gd name="T1" fmla="*/ 171 h 316"/>
              <a:gd name="T2" fmla="*/ 90 w 181"/>
              <a:gd name="T3" fmla="*/ 131 h 316"/>
              <a:gd name="T4" fmla="*/ 103 w 181"/>
              <a:gd name="T5" fmla="*/ 127 h 316"/>
              <a:gd name="T6" fmla="*/ 123 w 181"/>
              <a:gd name="T7" fmla="*/ 137 h 316"/>
              <a:gd name="T8" fmla="*/ 142 w 181"/>
              <a:gd name="T9" fmla="*/ 131 h 316"/>
              <a:gd name="T10" fmla="*/ 161 w 181"/>
              <a:gd name="T11" fmla="*/ 96 h 316"/>
              <a:gd name="T12" fmla="*/ 178 w 181"/>
              <a:gd name="T13" fmla="*/ 59 h 316"/>
              <a:gd name="T14" fmla="*/ 178 w 181"/>
              <a:gd name="T15" fmla="*/ 59 h 316"/>
              <a:gd name="T16" fmla="*/ 149 w 181"/>
              <a:gd name="T17" fmla="*/ 31 h 316"/>
              <a:gd name="T18" fmla="*/ 120 w 181"/>
              <a:gd name="T19" fmla="*/ 2 h 316"/>
              <a:gd name="T20" fmla="*/ 84 w 181"/>
              <a:gd name="T21" fmla="*/ 22 h 316"/>
              <a:gd name="T22" fmla="*/ 49 w 181"/>
              <a:gd name="T23" fmla="*/ 40 h 316"/>
              <a:gd name="T24" fmla="*/ 55 w 181"/>
              <a:gd name="T25" fmla="*/ 81 h 316"/>
              <a:gd name="T26" fmla="*/ 63 w 181"/>
              <a:gd name="T27" fmla="*/ 120 h 316"/>
              <a:gd name="T28" fmla="*/ 78 w 181"/>
              <a:gd name="T29" fmla="*/ 130 h 316"/>
              <a:gd name="T30" fmla="*/ 73 w 181"/>
              <a:gd name="T31" fmla="*/ 171 h 316"/>
              <a:gd name="T32" fmla="*/ 0 w 181"/>
              <a:gd name="T33" fmla="*/ 203 h 316"/>
              <a:gd name="T34" fmla="*/ 0 w 181"/>
              <a:gd name="T35" fmla="*/ 230 h 316"/>
              <a:gd name="T36" fmla="*/ 5 w 181"/>
              <a:gd name="T37" fmla="*/ 241 h 316"/>
              <a:gd name="T38" fmla="*/ 20 w 181"/>
              <a:gd name="T39" fmla="*/ 291 h 316"/>
              <a:gd name="T40" fmla="*/ 86 w 181"/>
              <a:gd name="T41" fmla="*/ 316 h 316"/>
              <a:gd name="T42" fmla="*/ 152 w 181"/>
              <a:gd name="T43" fmla="*/ 292 h 316"/>
              <a:gd name="T44" fmla="*/ 169 w 181"/>
              <a:gd name="T45" fmla="*/ 239 h 316"/>
              <a:gd name="T46" fmla="*/ 172 w 181"/>
              <a:gd name="T47" fmla="*/ 230 h 316"/>
              <a:gd name="T48" fmla="*/ 172 w 181"/>
              <a:gd name="T49" fmla="*/ 203 h 316"/>
              <a:gd name="T50" fmla="*/ 85 w 181"/>
              <a:gd name="T51" fmla="*/ 171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1" h="316">
                <a:moveTo>
                  <a:pt x="85" y="171"/>
                </a:moveTo>
                <a:cubicBezTo>
                  <a:pt x="85" y="156"/>
                  <a:pt x="86" y="143"/>
                  <a:pt x="90" y="131"/>
                </a:cubicBezTo>
                <a:cubicBezTo>
                  <a:pt x="94" y="131"/>
                  <a:pt x="98" y="130"/>
                  <a:pt x="103" y="127"/>
                </a:cubicBezTo>
                <a:cubicBezTo>
                  <a:pt x="108" y="133"/>
                  <a:pt x="115" y="137"/>
                  <a:pt x="123" y="137"/>
                </a:cubicBezTo>
                <a:cubicBezTo>
                  <a:pt x="129" y="137"/>
                  <a:pt x="136" y="135"/>
                  <a:pt x="142" y="131"/>
                </a:cubicBezTo>
                <a:cubicBezTo>
                  <a:pt x="158" y="123"/>
                  <a:pt x="164" y="111"/>
                  <a:pt x="161" y="96"/>
                </a:cubicBezTo>
                <a:cubicBezTo>
                  <a:pt x="175" y="90"/>
                  <a:pt x="181" y="76"/>
                  <a:pt x="178" y="59"/>
                </a:cubicBezTo>
                <a:cubicBezTo>
                  <a:pt x="178" y="59"/>
                  <a:pt x="178" y="59"/>
                  <a:pt x="178" y="59"/>
                </a:cubicBezTo>
                <a:cubicBezTo>
                  <a:pt x="175" y="42"/>
                  <a:pt x="165" y="32"/>
                  <a:pt x="149" y="31"/>
                </a:cubicBezTo>
                <a:cubicBezTo>
                  <a:pt x="147" y="13"/>
                  <a:pt x="134" y="4"/>
                  <a:pt x="120" y="2"/>
                </a:cubicBezTo>
                <a:cubicBezTo>
                  <a:pt x="107" y="0"/>
                  <a:pt x="91" y="5"/>
                  <a:pt x="84" y="22"/>
                </a:cubicBezTo>
                <a:cubicBezTo>
                  <a:pt x="69" y="19"/>
                  <a:pt x="56" y="25"/>
                  <a:pt x="49" y="40"/>
                </a:cubicBezTo>
                <a:cubicBezTo>
                  <a:pt x="42" y="53"/>
                  <a:pt x="41" y="70"/>
                  <a:pt x="55" y="81"/>
                </a:cubicBezTo>
                <a:cubicBezTo>
                  <a:pt x="49" y="91"/>
                  <a:pt x="47" y="105"/>
                  <a:pt x="63" y="120"/>
                </a:cubicBezTo>
                <a:cubicBezTo>
                  <a:pt x="67" y="124"/>
                  <a:pt x="72" y="128"/>
                  <a:pt x="78" y="130"/>
                </a:cubicBezTo>
                <a:cubicBezTo>
                  <a:pt x="74" y="142"/>
                  <a:pt x="72" y="156"/>
                  <a:pt x="73" y="171"/>
                </a:cubicBezTo>
                <a:cubicBezTo>
                  <a:pt x="36" y="173"/>
                  <a:pt x="0" y="184"/>
                  <a:pt x="0" y="203"/>
                </a:cubicBezTo>
                <a:cubicBezTo>
                  <a:pt x="0" y="230"/>
                  <a:pt x="0" y="230"/>
                  <a:pt x="0" y="230"/>
                </a:cubicBezTo>
                <a:cubicBezTo>
                  <a:pt x="0" y="234"/>
                  <a:pt x="2" y="238"/>
                  <a:pt x="5" y="241"/>
                </a:cubicBezTo>
                <a:cubicBezTo>
                  <a:pt x="20" y="291"/>
                  <a:pt x="20" y="291"/>
                  <a:pt x="20" y="291"/>
                </a:cubicBezTo>
                <a:cubicBezTo>
                  <a:pt x="21" y="308"/>
                  <a:pt x="54" y="316"/>
                  <a:pt x="86" y="316"/>
                </a:cubicBezTo>
                <a:cubicBezTo>
                  <a:pt x="118" y="316"/>
                  <a:pt x="151" y="308"/>
                  <a:pt x="152" y="292"/>
                </a:cubicBezTo>
                <a:cubicBezTo>
                  <a:pt x="169" y="239"/>
                  <a:pt x="169" y="239"/>
                  <a:pt x="169" y="239"/>
                </a:cubicBezTo>
                <a:cubicBezTo>
                  <a:pt x="171" y="236"/>
                  <a:pt x="172" y="233"/>
                  <a:pt x="172" y="230"/>
                </a:cubicBezTo>
                <a:cubicBezTo>
                  <a:pt x="172" y="203"/>
                  <a:pt x="172" y="203"/>
                  <a:pt x="172" y="203"/>
                </a:cubicBezTo>
                <a:cubicBezTo>
                  <a:pt x="172" y="185"/>
                  <a:pt x="137" y="172"/>
                  <a:pt x="85" y="171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8" name="Grupo 7">
            <a:extLst>
              <a:ext uri="{FF2B5EF4-FFF2-40B4-BE49-F238E27FC236}">
                <a16:creationId xmlns:a16="http://schemas.microsoft.com/office/drawing/2014/main" id="{A82B94D0-F999-5F44-8169-CBC89F625F21}"/>
              </a:ext>
            </a:extLst>
          </p:cNvPr>
          <p:cNvGrpSpPr/>
          <p:nvPr/>
        </p:nvGrpSpPr>
        <p:grpSpPr>
          <a:xfrm>
            <a:off x="7874001" y="1469414"/>
            <a:ext cx="898525" cy="658813"/>
            <a:chOff x="7874001" y="1469414"/>
            <a:chExt cx="898525" cy="658813"/>
          </a:xfrm>
        </p:grpSpPr>
        <p:sp>
          <p:nvSpPr>
            <p:cNvPr id="108" name="Freeform 135"/>
            <p:cNvSpPr>
              <a:spLocks/>
            </p:cNvSpPr>
            <p:nvPr/>
          </p:nvSpPr>
          <p:spPr bwMode="auto">
            <a:xfrm>
              <a:off x="7874001" y="1869464"/>
              <a:ext cx="396875" cy="252413"/>
            </a:xfrm>
            <a:custGeom>
              <a:avLst/>
              <a:gdLst>
                <a:gd name="T0" fmla="*/ 104 w 184"/>
                <a:gd name="T1" fmla="*/ 0 h 117"/>
                <a:gd name="T2" fmla="*/ 0 w 184"/>
                <a:gd name="T3" fmla="*/ 0 h 117"/>
                <a:gd name="T4" fmla="*/ 0 w 184"/>
                <a:gd name="T5" fmla="*/ 8 h 117"/>
                <a:gd name="T6" fmla="*/ 0 w 184"/>
                <a:gd name="T7" fmla="*/ 104 h 117"/>
                <a:gd name="T8" fmla="*/ 0 w 184"/>
                <a:gd name="T9" fmla="*/ 117 h 117"/>
                <a:gd name="T10" fmla="*/ 182 w 184"/>
                <a:gd name="T11" fmla="*/ 117 h 117"/>
                <a:gd name="T12" fmla="*/ 182 w 184"/>
                <a:gd name="T13" fmla="*/ 79 h 117"/>
                <a:gd name="T14" fmla="*/ 163 w 184"/>
                <a:gd name="T15" fmla="*/ 22 h 117"/>
                <a:gd name="T16" fmla="*/ 104 w 184"/>
                <a:gd name="T1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117">
                  <a:moveTo>
                    <a:pt x="10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2" y="79"/>
                    <a:pt x="182" y="79"/>
                    <a:pt x="182" y="79"/>
                  </a:cubicBezTo>
                  <a:cubicBezTo>
                    <a:pt x="182" y="76"/>
                    <a:pt x="184" y="45"/>
                    <a:pt x="163" y="22"/>
                  </a:cubicBezTo>
                  <a:cubicBezTo>
                    <a:pt x="150" y="8"/>
                    <a:pt x="130" y="0"/>
                    <a:pt x="104" y="0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09" name="Freeform 136"/>
            <p:cNvSpPr>
              <a:spLocks/>
            </p:cNvSpPr>
            <p:nvPr/>
          </p:nvSpPr>
          <p:spPr bwMode="auto">
            <a:xfrm>
              <a:off x="8299451" y="2007577"/>
              <a:ext cx="473075" cy="55563"/>
            </a:xfrm>
            <a:custGeom>
              <a:avLst/>
              <a:gdLst>
                <a:gd name="T0" fmla="*/ 201 w 220"/>
                <a:gd name="T1" fmla="*/ 7 h 26"/>
                <a:gd name="T2" fmla="*/ 176 w 220"/>
                <a:gd name="T3" fmla="*/ 0 h 26"/>
                <a:gd name="T4" fmla="*/ 151 w 220"/>
                <a:gd name="T5" fmla="*/ 7 h 26"/>
                <a:gd name="T6" fmla="*/ 132 w 220"/>
                <a:gd name="T7" fmla="*/ 13 h 26"/>
                <a:gd name="T8" fmla="*/ 113 w 220"/>
                <a:gd name="T9" fmla="*/ 7 h 26"/>
                <a:gd name="T10" fmla="*/ 88 w 220"/>
                <a:gd name="T11" fmla="*/ 0 h 26"/>
                <a:gd name="T12" fmla="*/ 63 w 220"/>
                <a:gd name="T13" fmla="*/ 7 h 26"/>
                <a:gd name="T14" fmla="*/ 44 w 220"/>
                <a:gd name="T15" fmla="*/ 13 h 26"/>
                <a:gd name="T16" fmla="*/ 26 w 220"/>
                <a:gd name="T17" fmla="*/ 7 h 26"/>
                <a:gd name="T18" fmla="*/ 0 w 220"/>
                <a:gd name="T19" fmla="*/ 0 h 26"/>
                <a:gd name="T20" fmla="*/ 0 w 220"/>
                <a:gd name="T21" fmla="*/ 12 h 26"/>
                <a:gd name="T22" fmla="*/ 19 w 220"/>
                <a:gd name="T23" fmla="*/ 18 h 26"/>
                <a:gd name="T24" fmla="*/ 44 w 220"/>
                <a:gd name="T25" fmla="*/ 26 h 26"/>
                <a:gd name="T26" fmla="*/ 69 w 220"/>
                <a:gd name="T27" fmla="*/ 18 h 26"/>
                <a:gd name="T28" fmla="*/ 88 w 220"/>
                <a:gd name="T29" fmla="*/ 12 h 26"/>
                <a:gd name="T30" fmla="*/ 107 w 220"/>
                <a:gd name="T31" fmla="*/ 18 h 26"/>
                <a:gd name="T32" fmla="*/ 132 w 220"/>
                <a:gd name="T33" fmla="*/ 26 h 26"/>
                <a:gd name="T34" fmla="*/ 157 w 220"/>
                <a:gd name="T35" fmla="*/ 18 h 26"/>
                <a:gd name="T36" fmla="*/ 176 w 220"/>
                <a:gd name="T37" fmla="*/ 12 h 26"/>
                <a:gd name="T38" fmla="*/ 194 w 220"/>
                <a:gd name="T39" fmla="*/ 18 h 26"/>
                <a:gd name="T40" fmla="*/ 220 w 220"/>
                <a:gd name="T41" fmla="*/ 26 h 26"/>
                <a:gd name="T42" fmla="*/ 220 w 220"/>
                <a:gd name="T43" fmla="*/ 13 h 26"/>
                <a:gd name="T44" fmla="*/ 201 w 220"/>
                <a:gd name="T45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0" h="26">
                  <a:moveTo>
                    <a:pt x="201" y="7"/>
                  </a:moveTo>
                  <a:cubicBezTo>
                    <a:pt x="195" y="4"/>
                    <a:pt x="188" y="0"/>
                    <a:pt x="176" y="0"/>
                  </a:cubicBezTo>
                  <a:cubicBezTo>
                    <a:pt x="163" y="0"/>
                    <a:pt x="156" y="4"/>
                    <a:pt x="151" y="7"/>
                  </a:cubicBezTo>
                  <a:cubicBezTo>
                    <a:pt x="145" y="11"/>
                    <a:pt x="141" y="13"/>
                    <a:pt x="132" y="13"/>
                  </a:cubicBezTo>
                  <a:cubicBezTo>
                    <a:pt x="123" y="13"/>
                    <a:pt x="118" y="11"/>
                    <a:pt x="113" y="7"/>
                  </a:cubicBezTo>
                  <a:cubicBezTo>
                    <a:pt x="107" y="4"/>
                    <a:pt x="101" y="0"/>
                    <a:pt x="88" y="0"/>
                  </a:cubicBezTo>
                  <a:cubicBezTo>
                    <a:pt x="75" y="0"/>
                    <a:pt x="69" y="4"/>
                    <a:pt x="63" y="7"/>
                  </a:cubicBezTo>
                  <a:cubicBezTo>
                    <a:pt x="58" y="11"/>
                    <a:pt x="53" y="13"/>
                    <a:pt x="44" y="13"/>
                  </a:cubicBezTo>
                  <a:cubicBezTo>
                    <a:pt x="35" y="13"/>
                    <a:pt x="31" y="11"/>
                    <a:pt x="26" y="7"/>
                  </a:cubicBezTo>
                  <a:cubicBezTo>
                    <a:pt x="20" y="4"/>
                    <a:pt x="13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0" y="12"/>
                    <a:pt x="14" y="15"/>
                    <a:pt x="19" y="18"/>
                  </a:cubicBezTo>
                  <a:cubicBezTo>
                    <a:pt x="25" y="21"/>
                    <a:pt x="31" y="26"/>
                    <a:pt x="44" y="26"/>
                  </a:cubicBezTo>
                  <a:cubicBezTo>
                    <a:pt x="57" y="26"/>
                    <a:pt x="64" y="21"/>
                    <a:pt x="69" y="18"/>
                  </a:cubicBezTo>
                  <a:cubicBezTo>
                    <a:pt x="75" y="15"/>
                    <a:pt x="79" y="12"/>
                    <a:pt x="88" y="12"/>
                  </a:cubicBezTo>
                  <a:cubicBezTo>
                    <a:pt x="97" y="12"/>
                    <a:pt x="101" y="15"/>
                    <a:pt x="107" y="18"/>
                  </a:cubicBezTo>
                  <a:cubicBezTo>
                    <a:pt x="113" y="21"/>
                    <a:pt x="119" y="26"/>
                    <a:pt x="132" y="26"/>
                  </a:cubicBezTo>
                  <a:cubicBezTo>
                    <a:pt x="145" y="26"/>
                    <a:pt x="151" y="21"/>
                    <a:pt x="157" y="18"/>
                  </a:cubicBezTo>
                  <a:cubicBezTo>
                    <a:pt x="162" y="15"/>
                    <a:pt x="167" y="12"/>
                    <a:pt x="176" y="12"/>
                  </a:cubicBezTo>
                  <a:cubicBezTo>
                    <a:pt x="185" y="12"/>
                    <a:pt x="189" y="15"/>
                    <a:pt x="194" y="18"/>
                  </a:cubicBezTo>
                  <a:cubicBezTo>
                    <a:pt x="200" y="21"/>
                    <a:pt x="207" y="26"/>
                    <a:pt x="220" y="26"/>
                  </a:cubicBezTo>
                  <a:cubicBezTo>
                    <a:pt x="220" y="13"/>
                    <a:pt x="220" y="13"/>
                    <a:pt x="220" y="13"/>
                  </a:cubicBezTo>
                  <a:cubicBezTo>
                    <a:pt x="210" y="13"/>
                    <a:pt x="206" y="11"/>
                    <a:pt x="201" y="7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10" name="Freeform 137"/>
            <p:cNvSpPr>
              <a:spLocks/>
            </p:cNvSpPr>
            <p:nvPr/>
          </p:nvSpPr>
          <p:spPr bwMode="auto">
            <a:xfrm>
              <a:off x="8299451" y="2072664"/>
              <a:ext cx="473075" cy="55563"/>
            </a:xfrm>
            <a:custGeom>
              <a:avLst/>
              <a:gdLst>
                <a:gd name="T0" fmla="*/ 176 w 220"/>
                <a:gd name="T1" fmla="*/ 0 h 26"/>
                <a:gd name="T2" fmla="*/ 151 w 220"/>
                <a:gd name="T3" fmla="*/ 8 h 26"/>
                <a:gd name="T4" fmla="*/ 132 w 220"/>
                <a:gd name="T5" fmla="*/ 13 h 26"/>
                <a:gd name="T6" fmla="*/ 113 w 220"/>
                <a:gd name="T7" fmla="*/ 8 h 26"/>
                <a:gd name="T8" fmla="*/ 88 w 220"/>
                <a:gd name="T9" fmla="*/ 0 h 26"/>
                <a:gd name="T10" fmla="*/ 63 w 220"/>
                <a:gd name="T11" fmla="*/ 8 h 26"/>
                <a:gd name="T12" fmla="*/ 44 w 220"/>
                <a:gd name="T13" fmla="*/ 13 h 26"/>
                <a:gd name="T14" fmla="*/ 26 w 220"/>
                <a:gd name="T15" fmla="*/ 8 h 26"/>
                <a:gd name="T16" fmla="*/ 0 w 220"/>
                <a:gd name="T17" fmla="*/ 0 h 26"/>
                <a:gd name="T18" fmla="*/ 0 w 220"/>
                <a:gd name="T19" fmla="*/ 12 h 26"/>
                <a:gd name="T20" fmla="*/ 19 w 220"/>
                <a:gd name="T21" fmla="*/ 18 h 26"/>
                <a:gd name="T22" fmla="*/ 44 w 220"/>
                <a:gd name="T23" fmla="*/ 26 h 26"/>
                <a:gd name="T24" fmla="*/ 69 w 220"/>
                <a:gd name="T25" fmla="*/ 18 h 26"/>
                <a:gd name="T26" fmla="*/ 88 w 220"/>
                <a:gd name="T27" fmla="*/ 12 h 26"/>
                <a:gd name="T28" fmla="*/ 107 w 220"/>
                <a:gd name="T29" fmla="*/ 18 h 26"/>
                <a:gd name="T30" fmla="*/ 132 w 220"/>
                <a:gd name="T31" fmla="*/ 26 h 26"/>
                <a:gd name="T32" fmla="*/ 157 w 220"/>
                <a:gd name="T33" fmla="*/ 18 h 26"/>
                <a:gd name="T34" fmla="*/ 176 w 220"/>
                <a:gd name="T35" fmla="*/ 12 h 26"/>
                <a:gd name="T36" fmla="*/ 194 w 220"/>
                <a:gd name="T37" fmla="*/ 18 h 26"/>
                <a:gd name="T38" fmla="*/ 220 w 220"/>
                <a:gd name="T39" fmla="*/ 26 h 26"/>
                <a:gd name="T40" fmla="*/ 220 w 220"/>
                <a:gd name="T41" fmla="*/ 13 h 26"/>
                <a:gd name="T42" fmla="*/ 201 w 220"/>
                <a:gd name="T43" fmla="*/ 8 h 26"/>
                <a:gd name="T44" fmla="*/ 176 w 220"/>
                <a:gd name="T4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0" h="26">
                  <a:moveTo>
                    <a:pt x="176" y="0"/>
                  </a:moveTo>
                  <a:cubicBezTo>
                    <a:pt x="163" y="0"/>
                    <a:pt x="156" y="4"/>
                    <a:pt x="151" y="8"/>
                  </a:cubicBezTo>
                  <a:cubicBezTo>
                    <a:pt x="145" y="11"/>
                    <a:pt x="141" y="13"/>
                    <a:pt x="132" y="13"/>
                  </a:cubicBezTo>
                  <a:cubicBezTo>
                    <a:pt x="123" y="13"/>
                    <a:pt x="118" y="11"/>
                    <a:pt x="113" y="8"/>
                  </a:cubicBezTo>
                  <a:cubicBezTo>
                    <a:pt x="107" y="4"/>
                    <a:pt x="101" y="0"/>
                    <a:pt x="88" y="0"/>
                  </a:cubicBezTo>
                  <a:cubicBezTo>
                    <a:pt x="75" y="0"/>
                    <a:pt x="69" y="4"/>
                    <a:pt x="63" y="8"/>
                  </a:cubicBezTo>
                  <a:cubicBezTo>
                    <a:pt x="58" y="11"/>
                    <a:pt x="53" y="13"/>
                    <a:pt x="44" y="13"/>
                  </a:cubicBezTo>
                  <a:cubicBezTo>
                    <a:pt x="35" y="13"/>
                    <a:pt x="31" y="11"/>
                    <a:pt x="26" y="8"/>
                  </a:cubicBezTo>
                  <a:cubicBezTo>
                    <a:pt x="20" y="4"/>
                    <a:pt x="13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0" y="12"/>
                    <a:pt x="14" y="15"/>
                    <a:pt x="19" y="18"/>
                  </a:cubicBezTo>
                  <a:cubicBezTo>
                    <a:pt x="25" y="22"/>
                    <a:pt x="31" y="26"/>
                    <a:pt x="44" y="26"/>
                  </a:cubicBezTo>
                  <a:cubicBezTo>
                    <a:pt x="57" y="26"/>
                    <a:pt x="64" y="22"/>
                    <a:pt x="69" y="18"/>
                  </a:cubicBezTo>
                  <a:cubicBezTo>
                    <a:pt x="75" y="15"/>
                    <a:pt x="79" y="12"/>
                    <a:pt x="88" y="12"/>
                  </a:cubicBezTo>
                  <a:cubicBezTo>
                    <a:pt x="97" y="12"/>
                    <a:pt x="101" y="15"/>
                    <a:pt x="107" y="18"/>
                  </a:cubicBezTo>
                  <a:cubicBezTo>
                    <a:pt x="113" y="22"/>
                    <a:pt x="119" y="26"/>
                    <a:pt x="132" y="26"/>
                  </a:cubicBezTo>
                  <a:cubicBezTo>
                    <a:pt x="145" y="26"/>
                    <a:pt x="151" y="22"/>
                    <a:pt x="157" y="18"/>
                  </a:cubicBezTo>
                  <a:cubicBezTo>
                    <a:pt x="162" y="15"/>
                    <a:pt x="167" y="12"/>
                    <a:pt x="176" y="12"/>
                  </a:cubicBezTo>
                  <a:cubicBezTo>
                    <a:pt x="185" y="12"/>
                    <a:pt x="189" y="15"/>
                    <a:pt x="194" y="18"/>
                  </a:cubicBezTo>
                  <a:cubicBezTo>
                    <a:pt x="200" y="22"/>
                    <a:pt x="207" y="26"/>
                    <a:pt x="220" y="26"/>
                  </a:cubicBezTo>
                  <a:cubicBezTo>
                    <a:pt x="220" y="13"/>
                    <a:pt x="220" y="13"/>
                    <a:pt x="220" y="13"/>
                  </a:cubicBezTo>
                  <a:cubicBezTo>
                    <a:pt x="210" y="13"/>
                    <a:pt x="206" y="11"/>
                    <a:pt x="201" y="8"/>
                  </a:cubicBezTo>
                  <a:cubicBezTo>
                    <a:pt x="195" y="4"/>
                    <a:pt x="188" y="0"/>
                    <a:pt x="176" y="0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11" name="Freeform 138"/>
            <p:cNvSpPr>
              <a:spLocks/>
            </p:cNvSpPr>
            <p:nvPr/>
          </p:nvSpPr>
          <p:spPr bwMode="auto">
            <a:xfrm>
              <a:off x="8104188" y="1469414"/>
              <a:ext cx="409575" cy="452438"/>
            </a:xfrm>
            <a:custGeom>
              <a:avLst/>
              <a:gdLst>
                <a:gd name="T0" fmla="*/ 166 w 190"/>
                <a:gd name="T1" fmla="*/ 210 h 210"/>
                <a:gd name="T2" fmla="*/ 176 w 190"/>
                <a:gd name="T3" fmla="*/ 210 h 210"/>
                <a:gd name="T4" fmla="*/ 180 w 190"/>
                <a:gd name="T5" fmla="*/ 210 h 210"/>
                <a:gd name="T6" fmla="*/ 182 w 190"/>
                <a:gd name="T7" fmla="*/ 207 h 210"/>
                <a:gd name="T8" fmla="*/ 186 w 190"/>
                <a:gd name="T9" fmla="*/ 180 h 210"/>
                <a:gd name="T10" fmla="*/ 176 w 190"/>
                <a:gd name="T11" fmla="*/ 171 h 210"/>
                <a:gd name="T12" fmla="*/ 139 w 190"/>
                <a:gd name="T13" fmla="*/ 156 h 210"/>
                <a:gd name="T14" fmla="*/ 114 w 190"/>
                <a:gd name="T15" fmla="*/ 104 h 210"/>
                <a:gd name="T16" fmla="*/ 136 w 190"/>
                <a:gd name="T17" fmla="*/ 9 h 210"/>
                <a:gd name="T18" fmla="*/ 141 w 190"/>
                <a:gd name="T19" fmla="*/ 0 h 210"/>
                <a:gd name="T20" fmla="*/ 64 w 190"/>
                <a:gd name="T21" fmla="*/ 0 h 210"/>
                <a:gd name="T22" fmla="*/ 63 w 190"/>
                <a:gd name="T23" fmla="*/ 4 h 210"/>
                <a:gd name="T24" fmla="*/ 41 w 190"/>
                <a:gd name="T25" fmla="*/ 65 h 210"/>
                <a:gd name="T26" fmla="*/ 24 w 190"/>
                <a:gd name="T27" fmla="*/ 84 h 210"/>
                <a:gd name="T28" fmla="*/ 10 w 190"/>
                <a:gd name="T29" fmla="*/ 100 h 210"/>
                <a:gd name="T30" fmla="*/ 20 w 190"/>
                <a:gd name="T31" fmla="*/ 141 h 210"/>
                <a:gd name="T32" fmla="*/ 32 w 190"/>
                <a:gd name="T33" fmla="*/ 148 h 210"/>
                <a:gd name="T34" fmla="*/ 70 w 190"/>
                <a:gd name="T35" fmla="*/ 173 h 210"/>
                <a:gd name="T36" fmla="*/ 109 w 190"/>
                <a:gd name="T37" fmla="*/ 209 h 210"/>
                <a:gd name="T38" fmla="*/ 166 w 190"/>
                <a:gd name="T39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0" h="210">
                  <a:moveTo>
                    <a:pt x="166" y="210"/>
                  </a:moveTo>
                  <a:cubicBezTo>
                    <a:pt x="171" y="210"/>
                    <a:pt x="175" y="210"/>
                    <a:pt x="176" y="210"/>
                  </a:cubicBezTo>
                  <a:cubicBezTo>
                    <a:pt x="180" y="210"/>
                    <a:pt x="180" y="210"/>
                    <a:pt x="180" y="210"/>
                  </a:cubicBezTo>
                  <a:cubicBezTo>
                    <a:pt x="182" y="207"/>
                    <a:pt x="182" y="207"/>
                    <a:pt x="182" y="207"/>
                  </a:cubicBezTo>
                  <a:cubicBezTo>
                    <a:pt x="182" y="205"/>
                    <a:pt x="190" y="190"/>
                    <a:pt x="186" y="180"/>
                  </a:cubicBezTo>
                  <a:cubicBezTo>
                    <a:pt x="184" y="175"/>
                    <a:pt x="181" y="172"/>
                    <a:pt x="176" y="171"/>
                  </a:cubicBezTo>
                  <a:cubicBezTo>
                    <a:pt x="163" y="166"/>
                    <a:pt x="156" y="163"/>
                    <a:pt x="139" y="156"/>
                  </a:cubicBezTo>
                  <a:cubicBezTo>
                    <a:pt x="135" y="153"/>
                    <a:pt x="114" y="125"/>
                    <a:pt x="114" y="104"/>
                  </a:cubicBezTo>
                  <a:cubicBezTo>
                    <a:pt x="115" y="81"/>
                    <a:pt x="130" y="20"/>
                    <a:pt x="136" y="9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59" y="18"/>
                    <a:pt x="47" y="56"/>
                    <a:pt x="41" y="65"/>
                  </a:cubicBezTo>
                  <a:cubicBezTo>
                    <a:pt x="38" y="71"/>
                    <a:pt x="31" y="78"/>
                    <a:pt x="24" y="84"/>
                  </a:cubicBezTo>
                  <a:cubicBezTo>
                    <a:pt x="19" y="90"/>
                    <a:pt x="13" y="95"/>
                    <a:pt x="10" y="100"/>
                  </a:cubicBezTo>
                  <a:cubicBezTo>
                    <a:pt x="0" y="116"/>
                    <a:pt x="9" y="134"/>
                    <a:pt x="20" y="141"/>
                  </a:cubicBezTo>
                  <a:cubicBezTo>
                    <a:pt x="22" y="143"/>
                    <a:pt x="26" y="145"/>
                    <a:pt x="32" y="148"/>
                  </a:cubicBezTo>
                  <a:cubicBezTo>
                    <a:pt x="43" y="154"/>
                    <a:pt x="67" y="166"/>
                    <a:pt x="70" y="173"/>
                  </a:cubicBezTo>
                  <a:cubicBezTo>
                    <a:pt x="72" y="176"/>
                    <a:pt x="88" y="206"/>
                    <a:pt x="109" y="209"/>
                  </a:cubicBezTo>
                  <a:cubicBezTo>
                    <a:pt x="122" y="210"/>
                    <a:pt x="150" y="210"/>
                    <a:pt x="166" y="210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12" name="Freeform 139"/>
          <p:cNvSpPr>
            <a:spLocks/>
          </p:cNvSpPr>
          <p:nvPr/>
        </p:nvSpPr>
        <p:spPr bwMode="auto">
          <a:xfrm>
            <a:off x="5119688" y="3991952"/>
            <a:ext cx="609600" cy="420688"/>
          </a:xfrm>
          <a:custGeom>
            <a:avLst/>
            <a:gdLst>
              <a:gd name="T0" fmla="*/ 263 w 283"/>
              <a:gd name="T1" fmla="*/ 0 h 195"/>
              <a:gd name="T2" fmla="*/ 20 w 283"/>
              <a:gd name="T3" fmla="*/ 0 h 195"/>
              <a:gd name="T4" fmla="*/ 0 w 283"/>
              <a:gd name="T5" fmla="*/ 20 h 195"/>
              <a:gd name="T6" fmla="*/ 0 w 283"/>
              <a:gd name="T7" fmla="*/ 176 h 195"/>
              <a:gd name="T8" fmla="*/ 20 w 283"/>
              <a:gd name="T9" fmla="*/ 195 h 195"/>
              <a:gd name="T10" fmla="*/ 263 w 283"/>
              <a:gd name="T11" fmla="*/ 195 h 195"/>
              <a:gd name="T12" fmla="*/ 283 w 283"/>
              <a:gd name="T13" fmla="*/ 176 h 195"/>
              <a:gd name="T14" fmla="*/ 283 w 283"/>
              <a:gd name="T15" fmla="*/ 20 h 195"/>
              <a:gd name="T16" fmla="*/ 263 w 283"/>
              <a:gd name="T17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3" h="195">
                <a:moveTo>
                  <a:pt x="263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86"/>
                  <a:pt x="9" y="195"/>
                  <a:pt x="20" y="195"/>
                </a:cubicBezTo>
                <a:cubicBezTo>
                  <a:pt x="263" y="195"/>
                  <a:pt x="263" y="195"/>
                  <a:pt x="263" y="195"/>
                </a:cubicBezTo>
                <a:cubicBezTo>
                  <a:pt x="274" y="195"/>
                  <a:pt x="283" y="186"/>
                  <a:pt x="283" y="176"/>
                </a:cubicBezTo>
                <a:cubicBezTo>
                  <a:pt x="283" y="20"/>
                  <a:pt x="283" y="20"/>
                  <a:pt x="283" y="20"/>
                </a:cubicBezTo>
                <a:cubicBezTo>
                  <a:pt x="283" y="9"/>
                  <a:pt x="274" y="0"/>
                  <a:pt x="263" y="0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3" name="Oval 140"/>
          <p:cNvSpPr>
            <a:spLocks noChangeArrowheads="1"/>
          </p:cNvSpPr>
          <p:nvPr/>
        </p:nvSpPr>
        <p:spPr bwMode="auto">
          <a:xfrm>
            <a:off x="9496426" y="1518627"/>
            <a:ext cx="582613" cy="582613"/>
          </a:xfrm>
          <a:prstGeom prst="ellipse">
            <a:avLst/>
          </a:pr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4" name="Freeform 141"/>
          <p:cNvSpPr>
            <a:spLocks/>
          </p:cNvSpPr>
          <p:nvPr/>
        </p:nvSpPr>
        <p:spPr bwMode="auto">
          <a:xfrm>
            <a:off x="3629026" y="2766402"/>
            <a:ext cx="611188" cy="555625"/>
          </a:xfrm>
          <a:custGeom>
            <a:avLst/>
            <a:gdLst>
              <a:gd name="T0" fmla="*/ 280 w 284"/>
              <a:gd name="T1" fmla="*/ 188 h 258"/>
              <a:gd name="T2" fmla="*/ 280 w 284"/>
              <a:gd name="T3" fmla="*/ 188 h 258"/>
              <a:gd name="T4" fmla="*/ 271 w 284"/>
              <a:gd name="T5" fmla="*/ 176 h 258"/>
              <a:gd name="T6" fmla="*/ 256 w 284"/>
              <a:gd name="T7" fmla="*/ 173 h 258"/>
              <a:gd name="T8" fmla="*/ 266 w 284"/>
              <a:gd name="T9" fmla="*/ 158 h 258"/>
              <a:gd name="T10" fmla="*/ 266 w 284"/>
              <a:gd name="T11" fmla="*/ 158 h 258"/>
              <a:gd name="T12" fmla="*/ 268 w 284"/>
              <a:gd name="T13" fmla="*/ 152 h 258"/>
              <a:gd name="T14" fmla="*/ 268 w 284"/>
              <a:gd name="T15" fmla="*/ 152 h 258"/>
              <a:gd name="T16" fmla="*/ 268 w 284"/>
              <a:gd name="T17" fmla="*/ 152 h 258"/>
              <a:gd name="T18" fmla="*/ 268 w 284"/>
              <a:gd name="T19" fmla="*/ 152 h 258"/>
              <a:gd name="T20" fmla="*/ 270 w 284"/>
              <a:gd name="T21" fmla="*/ 148 h 258"/>
              <a:gd name="T22" fmla="*/ 271 w 284"/>
              <a:gd name="T23" fmla="*/ 146 h 258"/>
              <a:gd name="T24" fmla="*/ 271 w 284"/>
              <a:gd name="T25" fmla="*/ 144 h 258"/>
              <a:gd name="T26" fmla="*/ 270 w 284"/>
              <a:gd name="T27" fmla="*/ 76 h 258"/>
              <a:gd name="T28" fmla="*/ 217 w 284"/>
              <a:gd name="T29" fmla="*/ 21 h 258"/>
              <a:gd name="T30" fmla="*/ 86 w 284"/>
              <a:gd name="T31" fmla="*/ 73 h 258"/>
              <a:gd name="T32" fmla="*/ 79 w 284"/>
              <a:gd name="T33" fmla="*/ 127 h 258"/>
              <a:gd name="T34" fmla="*/ 26 w 284"/>
              <a:gd name="T35" fmla="*/ 114 h 258"/>
              <a:gd name="T36" fmla="*/ 0 w 284"/>
              <a:gd name="T37" fmla="*/ 234 h 258"/>
              <a:gd name="T38" fmla="*/ 69 w 284"/>
              <a:gd name="T39" fmla="*/ 234 h 258"/>
              <a:gd name="T40" fmla="*/ 71 w 284"/>
              <a:gd name="T41" fmla="*/ 224 h 258"/>
              <a:gd name="T42" fmla="*/ 147 w 284"/>
              <a:gd name="T43" fmla="*/ 258 h 258"/>
              <a:gd name="T44" fmla="*/ 284 w 284"/>
              <a:gd name="T45" fmla="*/ 210 h 258"/>
              <a:gd name="T46" fmla="*/ 280 w 284"/>
              <a:gd name="T47" fmla="*/ 18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84" h="258">
                <a:moveTo>
                  <a:pt x="280" y="188"/>
                </a:moveTo>
                <a:cubicBezTo>
                  <a:pt x="280" y="188"/>
                  <a:pt x="280" y="188"/>
                  <a:pt x="280" y="188"/>
                </a:cubicBezTo>
                <a:cubicBezTo>
                  <a:pt x="279" y="183"/>
                  <a:pt x="276" y="179"/>
                  <a:pt x="271" y="176"/>
                </a:cubicBezTo>
                <a:cubicBezTo>
                  <a:pt x="267" y="174"/>
                  <a:pt x="261" y="173"/>
                  <a:pt x="256" y="173"/>
                </a:cubicBezTo>
                <a:cubicBezTo>
                  <a:pt x="260" y="168"/>
                  <a:pt x="263" y="163"/>
                  <a:pt x="266" y="158"/>
                </a:cubicBezTo>
                <a:cubicBezTo>
                  <a:pt x="266" y="158"/>
                  <a:pt x="266" y="158"/>
                  <a:pt x="266" y="158"/>
                </a:cubicBezTo>
                <a:cubicBezTo>
                  <a:pt x="268" y="152"/>
                  <a:pt x="268" y="152"/>
                  <a:pt x="268" y="152"/>
                </a:cubicBezTo>
                <a:cubicBezTo>
                  <a:pt x="268" y="152"/>
                  <a:pt x="268" y="152"/>
                  <a:pt x="268" y="152"/>
                </a:cubicBezTo>
                <a:cubicBezTo>
                  <a:pt x="268" y="152"/>
                  <a:pt x="268" y="152"/>
                  <a:pt x="268" y="152"/>
                </a:cubicBezTo>
                <a:cubicBezTo>
                  <a:pt x="268" y="152"/>
                  <a:pt x="268" y="152"/>
                  <a:pt x="268" y="152"/>
                </a:cubicBezTo>
                <a:cubicBezTo>
                  <a:pt x="269" y="151"/>
                  <a:pt x="269" y="149"/>
                  <a:pt x="270" y="148"/>
                </a:cubicBezTo>
                <a:cubicBezTo>
                  <a:pt x="270" y="147"/>
                  <a:pt x="270" y="147"/>
                  <a:pt x="271" y="146"/>
                </a:cubicBezTo>
                <a:cubicBezTo>
                  <a:pt x="271" y="145"/>
                  <a:pt x="271" y="145"/>
                  <a:pt x="271" y="144"/>
                </a:cubicBezTo>
                <a:cubicBezTo>
                  <a:pt x="279" y="122"/>
                  <a:pt x="278" y="98"/>
                  <a:pt x="270" y="76"/>
                </a:cubicBezTo>
                <a:cubicBezTo>
                  <a:pt x="260" y="51"/>
                  <a:pt x="241" y="32"/>
                  <a:pt x="217" y="21"/>
                </a:cubicBezTo>
                <a:cubicBezTo>
                  <a:pt x="167" y="0"/>
                  <a:pt x="108" y="23"/>
                  <a:pt x="86" y="73"/>
                </a:cubicBezTo>
                <a:cubicBezTo>
                  <a:pt x="79" y="90"/>
                  <a:pt x="76" y="109"/>
                  <a:pt x="79" y="127"/>
                </a:cubicBezTo>
                <a:cubicBezTo>
                  <a:pt x="26" y="114"/>
                  <a:pt x="26" y="114"/>
                  <a:pt x="26" y="114"/>
                </a:cubicBezTo>
                <a:cubicBezTo>
                  <a:pt x="0" y="234"/>
                  <a:pt x="0" y="234"/>
                  <a:pt x="0" y="234"/>
                </a:cubicBezTo>
                <a:cubicBezTo>
                  <a:pt x="69" y="234"/>
                  <a:pt x="69" y="234"/>
                  <a:pt x="69" y="234"/>
                </a:cubicBezTo>
                <a:cubicBezTo>
                  <a:pt x="71" y="224"/>
                  <a:pt x="71" y="224"/>
                  <a:pt x="71" y="224"/>
                </a:cubicBezTo>
                <a:cubicBezTo>
                  <a:pt x="147" y="258"/>
                  <a:pt x="147" y="258"/>
                  <a:pt x="147" y="258"/>
                </a:cubicBezTo>
                <a:cubicBezTo>
                  <a:pt x="284" y="210"/>
                  <a:pt x="284" y="210"/>
                  <a:pt x="284" y="210"/>
                </a:cubicBezTo>
                <a:lnTo>
                  <a:pt x="280" y="188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10" name="Grupo 9">
            <a:extLst>
              <a:ext uri="{FF2B5EF4-FFF2-40B4-BE49-F238E27FC236}">
                <a16:creationId xmlns:a16="http://schemas.microsoft.com/office/drawing/2014/main" id="{EDBEEF60-7A88-A549-9AC1-7BCC4630389F}"/>
              </a:ext>
            </a:extLst>
          </p:cNvPr>
          <p:cNvGrpSpPr/>
          <p:nvPr/>
        </p:nvGrpSpPr>
        <p:grpSpPr>
          <a:xfrm>
            <a:off x="9469438" y="2718777"/>
            <a:ext cx="531813" cy="638175"/>
            <a:chOff x="9469438" y="2718777"/>
            <a:chExt cx="531813" cy="638175"/>
          </a:xfrm>
        </p:grpSpPr>
        <p:sp>
          <p:nvSpPr>
            <p:cNvPr id="115" name="Freeform 142"/>
            <p:cNvSpPr>
              <a:spLocks/>
            </p:cNvSpPr>
            <p:nvPr/>
          </p:nvSpPr>
          <p:spPr bwMode="auto">
            <a:xfrm>
              <a:off x="9729788" y="2720364"/>
              <a:ext cx="179388" cy="157163"/>
            </a:xfrm>
            <a:custGeom>
              <a:avLst/>
              <a:gdLst>
                <a:gd name="T0" fmla="*/ 65 w 83"/>
                <a:gd name="T1" fmla="*/ 61 h 73"/>
                <a:gd name="T2" fmla="*/ 81 w 83"/>
                <a:gd name="T3" fmla="*/ 41 h 73"/>
                <a:gd name="T4" fmla="*/ 78 w 83"/>
                <a:gd name="T5" fmla="*/ 15 h 73"/>
                <a:gd name="T6" fmla="*/ 30 w 83"/>
                <a:gd name="T7" fmla="*/ 11 h 73"/>
                <a:gd name="T8" fmla="*/ 0 w 83"/>
                <a:gd name="T9" fmla="*/ 69 h 73"/>
                <a:gd name="T10" fmla="*/ 65 w 83"/>
                <a:gd name="T11" fmla="*/ 6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73">
                  <a:moveTo>
                    <a:pt x="65" y="61"/>
                  </a:moveTo>
                  <a:cubicBezTo>
                    <a:pt x="73" y="56"/>
                    <a:pt x="78" y="49"/>
                    <a:pt x="81" y="41"/>
                  </a:cubicBezTo>
                  <a:cubicBezTo>
                    <a:pt x="83" y="32"/>
                    <a:pt x="83" y="23"/>
                    <a:pt x="78" y="15"/>
                  </a:cubicBezTo>
                  <a:cubicBezTo>
                    <a:pt x="68" y="2"/>
                    <a:pt x="47" y="0"/>
                    <a:pt x="30" y="11"/>
                  </a:cubicBezTo>
                  <a:cubicBezTo>
                    <a:pt x="14" y="23"/>
                    <a:pt x="0" y="69"/>
                    <a:pt x="0" y="69"/>
                  </a:cubicBezTo>
                  <a:cubicBezTo>
                    <a:pt x="0" y="69"/>
                    <a:pt x="48" y="73"/>
                    <a:pt x="65" y="61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16" name="Freeform 143"/>
            <p:cNvSpPr>
              <a:spLocks/>
            </p:cNvSpPr>
            <p:nvPr/>
          </p:nvSpPr>
          <p:spPr bwMode="auto">
            <a:xfrm>
              <a:off x="9469438" y="2874352"/>
              <a:ext cx="531813" cy="482600"/>
            </a:xfrm>
            <a:custGeom>
              <a:avLst/>
              <a:gdLst>
                <a:gd name="T0" fmla="*/ 0 w 247"/>
                <a:gd name="T1" fmla="*/ 0 h 224"/>
                <a:gd name="T2" fmla="*/ 0 w 247"/>
                <a:gd name="T3" fmla="*/ 70 h 224"/>
                <a:gd name="T4" fmla="*/ 22 w 247"/>
                <a:gd name="T5" fmla="*/ 70 h 224"/>
                <a:gd name="T6" fmla="*/ 22 w 247"/>
                <a:gd name="T7" fmla="*/ 195 h 224"/>
                <a:gd name="T8" fmla="*/ 22 w 247"/>
                <a:gd name="T9" fmla="*/ 224 h 224"/>
                <a:gd name="T10" fmla="*/ 197 w 247"/>
                <a:gd name="T11" fmla="*/ 224 h 224"/>
                <a:gd name="T12" fmla="*/ 226 w 247"/>
                <a:gd name="T13" fmla="*/ 195 h 224"/>
                <a:gd name="T14" fmla="*/ 226 w 247"/>
                <a:gd name="T15" fmla="*/ 70 h 224"/>
                <a:gd name="T16" fmla="*/ 247 w 247"/>
                <a:gd name="T17" fmla="*/ 70 h 224"/>
                <a:gd name="T18" fmla="*/ 247 w 247"/>
                <a:gd name="T19" fmla="*/ 0 h 224"/>
                <a:gd name="T20" fmla="*/ 0 w 247"/>
                <a:gd name="T21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7" h="224">
                  <a:moveTo>
                    <a:pt x="0" y="0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195"/>
                    <a:pt x="22" y="195"/>
                    <a:pt x="22" y="195"/>
                  </a:cubicBezTo>
                  <a:cubicBezTo>
                    <a:pt x="22" y="224"/>
                    <a:pt x="22" y="224"/>
                    <a:pt x="22" y="224"/>
                  </a:cubicBezTo>
                  <a:cubicBezTo>
                    <a:pt x="197" y="224"/>
                    <a:pt x="197" y="224"/>
                    <a:pt x="197" y="224"/>
                  </a:cubicBezTo>
                  <a:cubicBezTo>
                    <a:pt x="213" y="224"/>
                    <a:pt x="226" y="211"/>
                    <a:pt x="226" y="195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47" y="70"/>
                    <a:pt x="247" y="70"/>
                    <a:pt x="247" y="70"/>
                  </a:cubicBezTo>
                  <a:cubicBezTo>
                    <a:pt x="247" y="0"/>
                    <a:pt x="247" y="0"/>
                    <a:pt x="24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17" name="Freeform 144"/>
            <p:cNvSpPr>
              <a:spLocks/>
            </p:cNvSpPr>
            <p:nvPr/>
          </p:nvSpPr>
          <p:spPr bwMode="auto">
            <a:xfrm>
              <a:off x="9547226" y="2718777"/>
              <a:ext cx="177800" cy="157163"/>
            </a:xfrm>
            <a:custGeom>
              <a:avLst/>
              <a:gdLst>
                <a:gd name="T0" fmla="*/ 18 w 83"/>
                <a:gd name="T1" fmla="*/ 62 h 73"/>
                <a:gd name="T2" fmla="*/ 83 w 83"/>
                <a:gd name="T3" fmla="*/ 70 h 73"/>
                <a:gd name="T4" fmla="*/ 53 w 83"/>
                <a:gd name="T5" fmla="*/ 12 h 73"/>
                <a:gd name="T6" fmla="*/ 5 w 83"/>
                <a:gd name="T7" fmla="*/ 16 h 73"/>
                <a:gd name="T8" fmla="*/ 3 w 83"/>
                <a:gd name="T9" fmla="*/ 42 h 73"/>
                <a:gd name="T10" fmla="*/ 18 w 83"/>
                <a:gd name="T11" fmla="*/ 6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73">
                  <a:moveTo>
                    <a:pt x="18" y="62"/>
                  </a:moveTo>
                  <a:cubicBezTo>
                    <a:pt x="35" y="73"/>
                    <a:pt x="83" y="70"/>
                    <a:pt x="83" y="70"/>
                  </a:cubicBezTo>
                  <a:cubicBezTo>
                    <a:pt x="83" y="70"/>
                    <a:pt x="69" y="24"/>
                    <a:pt x="53" y="12"/>
                  </a:cubicBezTo>
                  <a:cubicBezTo>
                    <a:pt x="36" y="0"/>
                    <a:pt x="15" y="2"/>
                    <a:pt x="5" y="16"/>
                  </a:cubicBezTo>
                  <a:cubicBezTo>
                    <a:pt x="0" y="23"/>
                    <a:pt x="0" y="33"/>
                    <a:pt x="3" y="42"/>
                  </a:cubicBezTo>
                  <a:cubicBezTo>
                    <a:pt x="5" y="49"/>
                    <a:pt x="11" y="56"/>
                    <a:pt x="18" y="62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18" name="Freeform 145"/>
          <p:cNvSpPr>
            <a:spLocks noEditPoints="1"/>
          </p:cNvSpPr>
          <p:nvPr/>
        </p:nvSpPr>
        <p:spPr bwMode="auto">
          <a:xfrm>
            <a:off x="6600826" y="2696552"/>
            <a:ext cx="625475" cy="679450"/>
          </a:xfrm>
          <a:custGeom>
            <a:avLst/>
            <a:gdLst>
              <a:gd name="T0" fmla="*/ 241 w 290"/>
              <a:gd name="T1" fmla="*/ 20 h 315"/>
              <a:gd name="T2" fmla="*/ 243 w 290"/>
              <a:gd name="T3" fmla="*/ 10 h 315"/>
              <a:gd name="T4" fmla="*/ 237 w 290"/>
              <a:gd name="T5" fmla="*/ 9 h 315"/>
              <a:gd name="T6" fmla="*/ 145 w 290"/>
              <a:gd name="T7" fmla="*/ 0 h 315"/>
              <a:gd name="T8" fmla="*/ 54 w 290"/>
              <a:gd name="T9" fmla="*/ 9 h 315"/>
              <a:gd name="T10" fmla="*/ 48 w 290"/>
              <a:gd name="T11" fmla="*/ 10 h 315"/>
              <a:gd name="T12" fmla="*/ 49 w 290"/>
              <a:gd name="T13" fmla="*/ 20 h 315"/>
              <a:gd name="T14" fmla="*/ 4 w 290"/>
              <a:gd name="T15" fmla="*/ 48 h 315"/>
              <a:gd name="T16" fmla="*/ 17 w 290"/>
              <a:gd name="T17" fmla="*/ 103 h 315"/>
              <a:gd name="T18" fmla="*/ 76 w 290"/>
              <a:gd name="T19" fmla="*/ 148 h 315"/>
              <a:gd name="T20" fmla="*/ 76 w 290"/>
              <a:gd name="T21" fmla="*/ 147 h 315"/>
              <a:gd name="T22" fmla="*/ 115 w 290"/>
              <a:gd name="T23" fmla="*/ 181 h 315"/>
              <a:gd name="T24" fmla="*/ 85 w 290"/>
              <a:gd name="T25" fmla="*/ 254 h 315"/>
              <a:gd name="T26" fmla="*/ 38 w 290"/>
              <a:gd name="T27" fmla="*/ 254 h 315"/>
              <a:gd name="T28" fmla="*/ 38 w 290"/>
              <a:gd name="T29" fmla="*/ 315 h 315"/>
              <a:gd name="T30" fmla="*/ 220 w 290"/>
              <a:gd name="T31" fmla="*/ 315 h 315"/>
              <a:gd name="T32" fmla="*/ 249 w 290"/>
              <a:gd name="T33" fmla="*/ 303 h 315"/>
              <a:gd name="T34" fmla="*/ 259 w 290"/>
              <a:gd name="T35" fmla="*/ 275 h 315"/>
              <a:gd name="T36" fmla="*/ 259 w 290"/>
              <a:gd name="T37" fmla="*/ 254 h 315"/>
              <a:gd name="T38" fmla="*/ 206 w 290"/>
              <a:gd name="T39" fmla="*/ 254 h 315"/>
              <a:gd name="T40" fmla="*/ 176 w 290"/>
              <a:gd name="T41" fmla="*/ 181 h 315"/>
              <a:gd name="T42" fmla="*/ 214 w 290"/>
              <a:gd name="T43" fmla="*/ 147 h 315"/>
              <a:gd name="T44" fmla="*/ 272 w 290"/>
              <a:gd name="T45" fmla="*/ 103 h 315"/>
              <a:gd name="T46" fmla="*/ 285 w 290"/>
              <a:gd name="T47" fmla="*/ 48 h 315"/>
              <a:gd name="T48" fmla="*/ 241 w 290"/>
              <a:gd name="T49" fmla="*/ 20 h 315"/>
              <a:gd name="T50" fmla="*/ 29 w 290"/>
              <a:gd name="T51" fmla="*/ 96 h 315"/>
              <a:gd name="T52" fmla="*/ 17 w 290"/>
              <a:gd name="T53" fmla="*/ 52 h 315"/>
              <a:gd name="T54" fmla="*/ 52 w 290"/>
              <a:gd name="T55" fmla="*/ 33 h 315"/>
              <a:gd name="T56" fmla="*/ 65 w 290"/>
              <a:gd name="T57" fmla="*/ 114 h 315"/>
              <a:gd name="T58" fmla="*/ 69 w 290"/>
              <a:gd name="T59" fmla="*/ 132 h 315"/>
              <a:gd name="T60" fmla="*/ 29 w 290"/>
              <a:gd name="T61" fmla="*/ 96 h 315"/>
              <a:gd name="T62" fmla="*/ 261 w 290"/>
              <a:gd name="T63" fmla="*/ 96 h 315"/>
              <a:gd name="T64" fmla="*/ 221 w 290"/>
              <a:gd name="T65" fmla="*/ 132 h 315"/>
              <a:gd name="T66" fmla="*/ 225 w 290"/>
              <a:gd name="T67" fmla="*/ 114 h 315"/>
              <a:gd name="T68" fmla="*/ 239 w 290"/>
              <a:gd name="T69" fmla="*/ 33 h 315"/>
              <a:gd name="T70" fmla="*/ 273 w 290"/>
              <a:gd name="T71" fmla="*/ 52 h 315"/>
              <a:gd name="T72" fmla="*/ 261 w 290"/>
              <a:gd name="T73" fmla="*/ 96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90" h="315">
                <a:moveTo>
                  <a:pt x="241" y="20"/>
                </a:moveTo>
                <a:cubicBezTo>
                  <a:pt x="243" y="10"/>
                  <a:pt x="243" y="10"/>
                  <a:pt x="243" y="10"/>
                </a:cubicBezTo>
                <a:cubicBezTo>
                  <a:pt x="237" y="9"/>
                  <a:pt x="237" y="9"/>
                  <a:pt x="237" y="9"/>
                </a:cubicBezTo>
                <a:cubicBezTo>
                  <a:pt x="235" y="8"/>
                  <a:pt x="199" y="0"/>
                  <a:pt x="145" y="0"/>
                </a:cubicBezTo>
                <a:cubicBezTo>
                  <a:pt x="92" y="0"/>
                  <a:pt x="55" y="8"/>
                  <a:pt x="54" y="9"/>
                </a:cubicBezTo>
                <a:cubicBezTo>
                  <a:pt x="48" y="10"/>
                  <a:pt x="48" y="10"/>
                  <a:pt x="48" y="10"/>
                </a:cubicBezTo>
                <a:cubicBezTo>
                  <a:pt x="49" y="20"/>
                  <a:pt x="49" y="20"/>
                  <a:pt x="49" y="20"/>
                </a:cubicBezTo>
                <a:cubicBezTo>
                  <a:pt x="37" y="21"/>
                  <a:pt x="11" y="25"/>
                  <a:pt x="4" y="48"/>
                </a:cubicBezTo>
                <a:cubicBezTo>
                  <a:pt x="0" y="62"/>
                  <a:pt x="5" y="83"/>
                  <a:pt x="17" y="103"/>
                </a:cubicBezTo>
                <a:cubicBezTo>
                  <a:pt x="33" y="127"/>
                  <a:pt x="54" y="144"/>
                  <a:pt x="76" y="148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83" y="160"/>
                  <a:pt x="95" y="174"/>
                  <a:pt x="115" y="181"/>
                </a:cubicBezTo>
                <a:cubicBezTo>
                  <a:pt x="114" y="226"/>
                  <a:pt x="91" y="249"/>
                  <a:pt x="85" y="254"/>
                </a:cubicBezTo>
                <a:cubicBezTo>
                  <a:pt x="38" y="254"/>
                  <a:pt x="38" y="254"/>
                  <a:pt x="38" y="254"/>
                </a:cubicBezTo>
                <a:cubicBezTo>
                  <a:pt x="38" y="315"/>
                  <a:pt x="38" y="315"/>
                  <a:pt x="38" y="315"/>
                </a:cubicBezTo>
                <a:cubicBezTo>
                  <a:pt x="220" y="315"/>
                  <a:pt x="220" y="315"/>
                  <a:pt x="220" y="315"/>
                </a:cubicBezTo>
                <a:cubicBezTo>
                  <a:pt x="233" y="315"/>
                  <a:pt x="243" y="311"/>
                  <a:pt x="249" y="303"/>
                </a:cubicBezTo>
                <a:cubicBezTo>
                  <a:pt x="260" y="292"/>
                  <a:pt x="259" y="277"/>
                  <a:pt x="259" y="275"/>
                </a:cubicBezTo>
                <a:cubicBezTo>
                  <a:pt x="259" y="254"/>
                  <a:pt x="259" y="254"/>
                  <a:pt x="259" y="254"/>
                </a:cubicBezTo>
                <a:cubicBezTo>
                  <a:pt x="206" y="254"/>
                  <a:pt x="206" y="254"/>
                  <a:pt x="206" y="254"/>
                </a:cubicBezTo>
                <a:cubicBezTo>
                  <a:pt x="200" y="249"/>
                  <a:pt x="177" y="225"/>
                  <a:pt x="176" y="181"/>
                </a:cubicBezTo>
                <a:cubicBezTo>
                  <a:pt x="195" y="174"/>
                  <a:pt x="207" y="160"/>
                  <a:pt x="214" y="147"/>
                </a:cubicBezTo>
                <a:cubicBezTo>
                  <a:pt x="236" y="143"/>
                  <a:pt x="257" y="127"/>
                  <a:pt x="272" y="103"/>
                </a:cubicBezTo>
                <a:cubicBezTo>
                  <a:pt x="284" y="83"/>
                  <a:pt x="290" y="62"/>
                  <a:pt x="285" y="48"/>
                </a:cubicBezTo>
                <a:cubicBezTo>
                  <a:pt x="279" y="26"/>
                  <a:pt x="254" y="21"/>
                  <a:pt x="241" y="20"/>
                </a:cubicBezTo>
                <a:close/>
                <a:moveTo>
                  <a:pt x="29" y="96"/>
                </a:moveTo>
                <a:cubicBezTo>
                  <a:pt x="19" y="79"/>
                  <a:pt x="14" y="62"/>
                  <a:pt x="17" y="52"/>
                </a:cubicBezTo>
                <a:cubicBezTo>
                  <a:pt x="22" y="36"/>
                  <a:pt x="43" y="34"/>
                  <a:pt x="52" y="33"/>
                </a:cubicBezTo>
                <a:cubicBezTo>
                  <a:pt x="65" y="114"/>
                  <a:pt x="65" y="114"/>
                  <a:pt x="65" y="114"/>
                </a:cubicBezTo>
                <a:cubicBezTo>
                  <a:pt x="65" y="116"/>
                  <a:pt x="66" y="123"/>
                  <a:pt x="69" y="132"/>
                </a:cubicBezTo>
                <a:cubicBezTo>
                  <a:pt x="54" y="126"/>
                  <a:pt x="40" y="113"/>
                  <a:pt x="29" y="96"/>
                </a:cubicBezTo>
                <a:close/>
                <a:moveTo>
                  <a:pt x="261" y="96"/>
                </a:moveTo>
                <a:cubicBezTo>
                  <a:pt x="250" y="113"/>
                  <a:pt x="236" y="126"/>
                  <a:pt x="221" y="132"/>
                </a:cubicBezTo>
                <a:cubicBezTo>
                  <a:pt x="224" y="123"/>
                  <a:pt x="225" y="116"/>
                  <a:pt x="225" y="114"/>
                </a:cubicBezTo>
                <a:cubicBezTo>
                  <a:pt x="239" y="33"/>
                  <a:pt x="239" y="33"/>
                  <a:pt x="239" y="33"/>
                </a:cubicBezTo>
                <a:cubicBezTo>
                  <a:pt x="248" y="34"/>
                  <a:pt x="268" y="37"/>
                  <a:pt x="273" y="52"/>
                </a:cubicBezTo>
                <a:cubicBezTo>
                  <a:pt x="276" y="62"/>
                  <a:pt x="271" y="79"/>
                  <a:pt x="261" y="96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19" name="Freeform 146"/>
          <p:cNvSpPr>
            <a:spLocks/>
          </p:cNvSpPr>
          <p:nvPr/>
        </p:nvSpPr>
        <p:spPr bwMode="auto">
          <a:xfrm>
            <a:off x="10801351" y="2742589"/>
            <a:ext cx="555625" cy="573088"/>
          </a:xfrm>
          <a:custGeom>
            <a:avLst/>
            <a:gdLst>
              <a:gd name="T0" fmla="*/ 171 w 258"/>
              <a:gd name="T1" fmla="*/ 178 h 266"/>
              <a:gd name="T2" fmla="*/ 257 w 258"/>
              <a:gd name="T3" fmla="*/ 75 h 266"/>
              <a:gd name="T4" fmla="*/ 257 w 258"/>
              <a:gd name="T5" fmla="*/ 68 h 266"/>
              <a:gd name="T6" fmla="*/ 251 w 258"/>
              <a:gd name="T7" fmla="*/ 64 h 266"/>
              <a:gd name="T8" fmla="*/ 181 w 258"/>
              <a:gd name="T9" fmla="*/ 64 h 266"/>
              <a:gd name="T10" fmla="*/ 198 w 258"/>
              <a:gd name="T11" fmla="*/ 30 h 266"/>
              <a:gd name="T12" fmla="*/ 240 w 258"/>
              <a:gd name="T13" fmla="*/ 13 h 266"/>
              <a:gd name="T14" fmla="*/ 235 w 258"/>
              <a:gd name="T15" fmla="*/ 0 h 266"/>
              <a:gd name="T16" fmla="*/ 188 w 258"/>
              <a:gd name="T17" fmla="*/ 20 h 266"/>
              <a:gd name="T18" fmla="*/ 166 w 258"/>
              <a:gd name="T19" fmla="*/ 64 h 266"/>
              <a:gd name="T20" fmla="*/ 114 w 258"/>
              <a:gd name="T21" fmla="*/ 64 h 266"/>
              <a:gd name="T22" fmla="*/ 58 w 258"/>
              <a:gd name="T23" fmla="*/ 18 h 266"/>
              <a:gd name="T24" fmla="*/ 0 w 258"/>
              <a:gd name="T25" fmla="*/ 76 h 266"/>
              <a:gd name="T26" fmla="*/ 58 w 258"/>
              <a:gd name="T27" fmla="*/ 134 h 266"/>
              <a:gd name="T28" fmla="*/ 80 w 258"/>
              <a:gd name="T29" fmla="*/ 129 h 266"/>
              <a:gd name="T30" fmla="*/ 118 w 258"/>
              <a:gd name="T31" fmla="*/ 176 h 266"/>
              <a:gd name="T32" fmla="*/ 140 w 258"/>
              <a:gd name="T33" fmla="*/ 188 h 266"/>
              <a:gd name="T34" fmla="*/ 140 w 258"/>
              <a:gd name="T35" fmla="*/ 252 h 266"/>
              <a:gd name="T36" fmla="*/ 113 w 258"/>
              <a:gd name="T37" fmla="*/ 252 h 266"/>
              <a:gd name="T38" fmla="*/ 113 w 258"/>
              <a:gd name="T39" fmla="*/ 266 h 266"/>
              <a:gd name="T40" fmla="*/ 179 w 258"/>
              <a:gd name="T41" fmla="*/ 266 h 266"/>
              <a:gd name="T42" fmla="*/ 179 w 258"/>
              <a:gd name="T43" fmla="*/ 252 h 266"/>
              <a:gd name="T44" fmla="*/ 153 w 258"/>
              <a:gd name="T45" fmla="*/ 252 h 266"/>
              <a:gd name="T46" fmla="*/ 153 w 258"/>
              <a:gd name="T47" fmla="*/ 188 h 266"/>
              <a:gd name="T48" fmla="*/ 171 w 258"/>
              <a:gd name="T49" fmla="*/ 178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58" h="266">
                <a:moveTo>
                  <a:pt x="171" y="178"/>
                </a:moveTo>
                <a:cubicBezTo>
                  <a:pt x="191" y="155"/>
                  <a:pt x="254" y="78"/>
                  <a:pt x="257" y="75"/>
                </a:cubicBezTo>
                <a:cubicBezTo>
                  <a:pt x="258" y="73"/>
                  <a:pt x="258" y="70"/>
                  <a:pt x="257" y="68"/>
                </a:cubicBezTo>
                <a:cubicBezTo>
                  <a:pt x="256" y="65"/>
                  <a:pt x="254" y="64"/>
                  <a:pt x="25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98" y="30"/>
                  <a:pt x="198" y="30"/>
                  <a:pt x="198" y="30"/>
                </a:cubicBezTo>
                <a:cubicBezTo>
                  <a:pt x="240" y="13"/>
                  <a:pt x="240" y="13"/>
                  <a:pt x="240" y="13"/>
                </a:cubicBezTo>
                <a:cubicBezTo>
                  <a:pt x="235" y="0"/>
                  <a:pt x="235" y="0"/>
                  <a:pt x="235" y="0"/>
                </a:cubicBezTo>
                <a:cubicBezTo>
                  <a:pt x="188" y="20"/>
                  <a:pt x="188" y="20"/>
                  <a:pt x="188" y="20"/>
                </a:cubicBezTo>
                <a:cubicBezTo>
                  <a:pt x="166" y="64"/>
                  <a:pt x="166" y="64"/>
                  <a:pt x="166" y="64"/>
                </a:cubicBezTo>
                <a:cubicBezTo>
                  <a:pt x="114" y="64"/>
                  <a:pt x="114" y="64"/>
                  <a:pt x="114" y="64"/>
                </a:cubicBezTo>
                <a:cubicBezTo>
                  <a:pt x="109" y="37"/>
                  <a:pt x="85" y="18"/>
                  <a:pt x="58" y="18"/>
                </a:cubicBezTo>
                <a:cubicBezTo>
                  <a:pt x="26" y="18"/>
                  <a:pt x="0" y="44"/>
                  <a:pt x="0" y="76"/>
                </a:cubicBezTo>
                <a:cubicBezTo>
                  <a:pt x="0" y="108"/>
                  <a:pt x="26" y="134"/>
                  <a:pt x="58" y="134"/>
                </a:cubicBezTo>
                <a:cubicBezTo>
                  <a:pt x="65" y="134"/>
                  <a:pt x="73" y="132"/>
                  <a:pt x="80" y="129"/>
                </a:cubicBezTo>
                <a:cubicBezTo>
                  <a:pt x="96" y="149"/>
                  <a:pt x="112" y="169"/>
                  <a:pt x="118" y="176"/>
                </a:cubicBezTo>
                <a:cubicBezTo>
                  <a:pt x="123" y="182"/>
                  <a:pt x="131" y="187"/>
                  <a:pt x="140" y="188"/>
                </a:cubicBezTo>
                <a:cubicBezTo>
                  <a:pt x="140" y="252"/>
                  <a:pt x="140" y="252"/>
                  <a:pt x="140" y="252"/>
                </a:cubicBezTo>
                <a:cubicBezTo>
                  <a:pt x="113" y="252"/>
                  <a:pt x="113" y="252"/>
                  <a:pt x="113" y="252"/>
                </a:cubicBezTo>
                <a:cubicBezTo>
                  <a:pt x="113" y="266"/>
                  <a:pt x="113" y="266"/>
                  <a:pt x="113" y="266"/>
                </a:cubicBezTo>
                <a:cubicBezTo>
                  <a:pt x="179" y="266"/>
                  <a:pt x="179" y="266"/>
                  <a:pt x="179" y="266"/>
                </a:cubicBezTo>
                <a:cubicBezTo>
                  <a:pt x="179" y="252"/>
                  <a:pt x="179" y="252"/>
                  <a:pt x="179" y="252"/>
                </a:cubicBezTo>
                <a:cubicBezTo>
                  <a:pt x="153" y="252"/>
                  <a:pt x="153" y="252"/>
                  <a:pt x="153" y="252"/>
                </a:cubicBezTo>
                <a:cubicBezTo>
                  <a:pt x="153" y="188"/>
                  <a:pt x="153" y="188"/>
                  <a:pt x="153" y="188"/>
                </a:cubicBezTo>
                <a:cubicBezTo>
                  <a:pt x="160" y="186"/>
                  <a:pt x="166" y="183"/>
                  <a:pt x="171" y="178"/>
                </a:cubicBez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6" name="Grupo 5">
            <a:extLst>
              <a:ext uri="{FF2B5EF4-FFF2-40B4-BE49-F238E27FC236}">
                <a16:creationId xmlns:a16="http://schemas.microsoft.com/office/drawing/2014/main" id="{AB078F8E-3ECE-2B42-93AF-72D3A009BD66}"/>
              </a:ext>
            </a:extLst>
          </p:cNvPr>
          <p:cNvGrpSpPr/>
          <p:nvPr/>
        </p:nvGrpSpPr>
        <p:grpSpPr>
          <a:xfrm>
            <a:off x="657226" y="1490052"/>
            <a:ext cx="571500" cy="595313"/>
            <a:chOff x="657226" y="1490052"/>
            <a:chExt cx="571500" cy="595313"/>
          </a:xfrm>
        </p:grpSpPr>
        <p:sp>
          <p:nvSpPr>
            <p:cNvPr id="120" name="Freeform 147"/>
            <p:cNvSpPr>
              <a:spLocks/>
            </p:cNvSpPr>
            <p:nvPr/>
          </p:nvSpPr>
          <p:spPr bwMode="auto">
            <a:xfrm>
              <a:off x="657226" y="1602764"/>
              <a:ext cx="120650" cy="369888"/>
            </a:xfrm>
            <a:custGeom>
              <a:avLst/>
              <a:gdLst>
                <a:gd name="T0" fmla="*/ 56 w 56"/>
                <a:gd name="T1" fmla="*/ 11 h 172"/>
                <a:gd name="T2" fmla="*/ 50 w 56"/>
                <a:gd name="T3" fmla="*/ 0 h 172"/>
                <a:gd name="T4" fmla="*/ 0 w 56"/>
                <a:gd name="T5" fmla="*/ 87 h 172"/>
                <a:gd name="T6" fmla="*/ 31 w 56"/>
                <a:gd name="T7" fmla="*/ 160 h 172"/>
                <a:gd name="T8" fmla="*/ 8 w 56"/>
                <a:gd name="T9" fmla="*/ 160 h 172"/>
                <a:gd name="T10" fmla="*/ 8 w 56"/>
                <a:gd name="T11" fmla="*/ 172 h 172"/>
                <a:gd name="T12" fmla="*/ 55 w 56"/>
                <a:gd name="T13" fmla="*/ 172 h 172"/>
                <a:gd name="T14" fmla="*/ 55 w 56"/>
                <a:gd name="T15" fmla="*/ 127 h 172"/>
                <a:gd name="T16" fmla="*/ 42 w 56"/>
                <a:gd name="T17" fmla="*/ 127 h 172"/>
                <a:gd name="T18" fmla="*/ 42 w 56"/>
                <a:gd name="T19" fmla="*/ 154 h 172"/>
                <a:gd name="T20" fmla="*/ 13 w 56"/>
                <a:gd name="T21" fmla="*/ 87 h 172"/>
                <a:gd name="T22" fmla="*/ 56 w 56"/>
                <a:gd name="T23" fmla="*/ 1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172">
                  <a:moveTo>
                    <a:pt x="56" y="11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19" y="18"/>
                    <a:pt x="0" y="52"/>
                    <a:pt x="0" y="87"/>
                  </a:cubicBezTo>
                  <a:cubicBezTo>
                    <a:pt x="0" y="115"/>
                    <a:pt x="12" y="141"/>
                    <a:pt x="31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42" y="127"/>
                    <a:pt x="42" y="127"/>
                    <a:pt x="42" y="127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24" y="137"/>
                    <a:pt x="13" y="113"/>
                    <a:pt x="13" y="87"/>
                  </a:cubicBezTo>
                  <a:cubicBezTo>
                    <a:pt x="13" y="56"/>
                    <a:pt x="29" y="27"/>
                    <a:pt x="56" y="11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21" name="Freeform 148"/>
            <p:cNvSpPr>
              <a:spLocks/>
            </p:cNvSpPr>
            <p:nvPr/>
          </p:nvSpPr>
          <p:spPr bwMode="auto">
            <a:xfrm>
              <a:off x="855663" y="1490052"/>
              <a:ext cx="373063" cy="595313"/>
            </a:xfrm>
            <a:custGeom>
              <a:avLst/>
              <a:gdLst>
                <a:gd name="T0" fmla="*/ 142 w 173"/>
                <a:gd name="T1" fmla="*/ 63 h 276"/>
                <a:gd name="T2" fmla="*/ 165 w 173"/>
                <a:gd name="T3" fmla="*/ 63 h 276"/>
                <a:gd name="T4" fmla="*/ 165 w 173"/>
                <a:gd name="T5" fmla="*/ 51 h 276"/>
                <a:gd name="T6" fmla="*/ 119 w 173"/>
                <a:gd name="T7" fmla="*/ 51 h 276"/>
                <a:gd name="T8" fmla="*/ 119 w 173"/>
                <a:gd name="T9" fmla="*/ 96 h 276"/>
                <a:gd name="T10" fmla="*/ 131 w 173"/>
                <a:gd name="T11" fmla="*/ 96 h 276"/>
                <a:gd name="T12" fmla="*/ 131 w 173"/>
                <a:gd name="T13" fmla="*/ 70 h 276"/>
                <a:gd name="T14" fmla="*/ 161 w 173"/>
                <a:gd name="T15" fmla="*/ 136 h 276"/>
                <a:gd name="T16" fmla="*/ 119 w 173"/>
                <a:gd name="T17" fmla="*/ 212 h 276"/>
                <a:gd name="T18" fmla="*/ 119 w 173"/>
                <a:gd name="T19" fmla="*/ 141 h 276"/>
                <a:gd name="T20" fmla="*/ 106 w 173"/>
                <a:gd name="T21" fmla="*/ 121 h 276"/>
                <a:gd name="T22" fmla="*/ 105 w 173"/>
                <a:gd name="T23" fmla="*/ 110 h 276"/>
                <a:gd name="T24" fmla="*/ 105 w 173"/>
                <a:gd name="T25" fmla="*/ 108 h 276"/>
                <a:gd name="T26" fmla="*/ 106 w 173"/>
                <a:gd name="T27" fmla="*/ 103 h 276"/>
                <a:gd name="T28" fmla="*/ 119 w 173"/>
                <a:gd name="T29" fmla="*/ 84 h 276"/>
                <a:gd name="T30" fmla="*/ 119 w 173"/>
                <a:gd name="T31" fmla="*/ 70 h 276"/>
                <a:gd name="T32" fmla="*/ 106 w 173"/>
                <a:gd name="T33" fmla="*/ 39 h 276"/>
                <a:gd name="T34" fmla="*/ 85 w 173"/>
                <a:gd name="T35" fmla="*/ 28 h 276"/>
                <a:gd name="T36" fmla="*/ 85 w 173"/>
                <a:gd name="T37" fmla="*/ 11 h 276"/>
                <a:gd name="T38" fmla="*/ 75 w 173"/>
                <a:gd name="T39" fmla="*/ 0 h 276"/>
                <a:gd name="T40" fmla="*/ 44 w 173"/>
                <a:gd name="T41" fmla="*/ 0 h 276"/>
                <a:gd name="T42" fmla="*/ 33 w 173"/>
                <a:gd name="T43" fmla="*/ 11 h 276"/>
                <a:gd name="T44" fmla="*/ 33 w 173"/>
                <a:gd name="T45" fmla="*/ 28 h 276"/>
                <a:gd name="T46" fmla="*/ 0 w 173"/>
                <a:gd name="T47" fmla="*/ 70 h 276"/>
                <a:gd name="T48" fmla="*/ 0 w 173"/>
                <a:gd name="T49" fmla="*/ 84 h 276"/>
                <a:gd name="T50" fmla="*/ 10 w 173"/>
                <a:gd name="T51" fmla="*/ 102 h 276"/>
                <a:gd name="T52" fmla="*/ 13 w 173"/>
                <a:gd name="T53" fmla="*/ 108 h 276"/>
                <a:gd name="T54" fmla="*/ 13 w 173"/>
                <a:gd name="T55" fmla="*/ 112 h 276"/>
                <a:gd name="T56" fmla="*/ 10 w 173"/>
                <a:gd name="T57" fmla="*/ 122 h 276"/>
                <a:gd name="T58" fmla="*/ 0 w 173"/>
                <a:gd name="T59" fmla="*/ 141 h 276"/>
                <a:gd name="T60" fmla="*/ 0 w 173"/>
                <a:gd name="T61" fmla="*/ 253 h 276"/>
                <a:gd name="T62" fmla="*/ 23 w 173"/>
                <a:gd name="T63" fmla="*/ 276 h 276"/>
                <a:gd name="T64" fmla="*/ 96 w 173"/>
                <a:gd name="T65" fmla="*/ 276 h 276"/>
                <a:gd name="T66" fmla="*/ 119 w 173"/>
                <a:gd name="T67" fmla="*/ 253 h 276"/>
                <a:gd name="T68" fmla="*/ 119 w 173"/>
                <a:gd name="T69" fmla="*/ 215 h 276"/>
                <a:gd name="T70" fmla="*/ 124 w 173"/>
                <a:gd name="T71" fmla="*/ 223 h 276"/>
                <a:gd name="T72" fmla="*/ 173 w 173"/>
                <a:gd name="T73" fmla="*/ 136 h 276"/>
                <a:gd name="T74" fmla="*/ 142 w 173"/>
                <a:gd name="T75" fmla="*/ 63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3" h="276">
                  <a:moveTo>
                    <a:pt x="142" y="63"/>
                  </a:moveTo>
                  <a:cubicBezTo>
                    <a:pt x="165" y="63"/>
                    <a:pt x="165" y="63"/>
                    <a:pt x="165" y="63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31" y="96"/>
                    <a:pt x="131" y="96"/>
                    <a:pt x="131" y="96"/>
                  </a:cubicBezTo>
                  <a:cubicBezTo>
                    <a:pt x="131" y="70"/>
                    <a:pt x="131" y="70"/>
                    <a:pt x="131" y="70"/>
                  </a:cubicBezTo>
                  <a:cubicBezTo>
                    <a:pt x="150" y="87"/>
                    <a:pt x="161" y="111"/>
                    <a:pt x="161" y="136"/>
                  </a:cubicBezTo>
                  <a:cubicBezTo>
                    <a:pt x="161" y="167"/>
                    <a:pt x="145" y="196"/>
                    <a:pt x="119" y="212"/>
                  </a:cubicBezTo>
                  <a:cubicBezTo>
                    <a:pt x="119" y="141"/>
                    <a:pt x="119" y="141"/>
                    <a:pt x="119" y="141"/>
                  </a:cubicBezTo>
                  <a:cubicBezTo>
                    <a:pt x="119" y="132"/>
                    <a:pt x="114" y="124"/>
                    <a:pt x="106" y="121"/>
                  </a:cubicBezTo>
                  <a:cubicBezTo>
                    <a:pt x="105" y="119"/>
                    <a:pt x="105" y="115"/>
                    <a:pt x="105" y="110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5" y="105"/>
                    <a:pt x="106" y="103"/>
                    <a:pt x="106" y="103"/>
                  </a:cubicBezTo>
                  <a:cubicBezTo>
                    <a:pt x="114" y="99"/>
                    <a:pt x="119" y="92"/>
                    <a:pt x="119" y="84"/>
                  </a:cubicBezTo>
                  <a:cubicBezTo>
                    <a:pt x="119" y="70"/>
                    <a:pt x="119" y="70"/>
                    <a:pt x="119" y="70"/>
                  </a:cubicBezTo>
                  <a:cubicBezTo>
                    <a:pt x="119" y="69"/>
                    <a:pt x="118" y="52"/>
                    <a:pt x="106" y="39"/>
                  </a:cubicBezTo>
                  <a:cubicBezTo>
                    <a:pt x="100" y="33"/>
                    <a:pt x="93" y="30"/>
                    <a:pt x="85" y="28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5"/>
                    <a:pt x="80" y="0"/>
                    <a:pt x="7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8" y="0"/>
                    <a:pt x="33" y="5"/>
                    <a:pt x="33" y="11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14" y="34"/>
                    <a:pt x="0" y="50"/>
                    <a:pt x="0" y="70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9"/>
                    <a:pt x="2" y="96"/>
                    <a:pt x="10" y="102"/>
                  </a:cubicBezTo>
                  <a:cubicBezTo>
                    <a:pt x="12" y="104"/>
                    <a:pt x="13" y="106"/>
                    <a:pt x="13" y="108"/>
                  </a:cubicBezTo>
                  <a:cubicBezTo>
                    <a:pt x="13" y="109"/>
                    <a:pt x="13" y="111"/>
                    <a:pt x="13" y="112"/>
                  </a:cubicBezTo>
                  <a:cubicBezTo>
                    <a:pt x="13" y="117"/>
                    <a:pt x="14" y="120"/>
                    <a:pt x="10" y="122"/>
                  </a:cubicBezTo>
                  <a:cubicBezTo>
                    <a:pt x="4" y="127"/>
                    <a:pt x="0" y="134"/>
                    <a:pt x="0" y="141"/>
                  </a:cubicBezTo>
                  <a:cubicBezTo>
                    <a:pt x="0" y="253"/>
                    <a:pt x="0" y="253"/>
                    <a:pt x="0" y="253"/>
                  </a:cubicBezTo>
                  <a:cubicBezTo>
                    <a:pt x="0" y="266"/>
                    <a:pt x="10" y="276"/>
                    <a:pt x="23" y="276"/>
                  </a:cubicBezTo>
                  <a:cubicBezTo>
                    <a:pt x="96" y="276"/>
                    <a:pt x="96" y="276"/>
                    <a:pt x="96" y="276"/>
                  </a:cubicBezTo>
                  <a:cubicBezTo>
                    <a:pt x="108" y="276"/>
                    <a:pt x="119" y="266"/>
                    <a:pt x="119" y="253"/>
                  </a:cubicBezTo>
                  <a:cubicBezTo>
                    <a:pt x="119" y="215"/>
                    <a:pt x="119" y="215"/>
                    <a:pt x="119" y="215"/>
                  </a:cubicBezTo>
                  <a:cubicBezTo>
                    <a:pt x="124" y="223"/>
                    <a:pt x="124" y="223"/>
                    <a:pt x="124" y="223"/>
                  </a:cubicBezTo>
                  <a:cubicBezTo>
                    <a:pt x="154" y="205"/>
                    <a:pt x="173" y="172"/>
                    <a:pt x="173" y="136"/>
                  </a:cubicBezTo>
                  <a:cubicBezTo>
                    <a:pt x="173" y="109"/>
                    <a:pt x="162" y="82"/>
                    <a:pt x="142" y="63"/>
                  </a:cubicBezTo>
                  <a:close/>
                </a:path>
              </a:pathLst>
            </a:custGeom>
            <a:solidFill>
              <a:srgbClr val="D1D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22" name="Freeform 149"/>
          <p:cNvSpPr>
            <a:spLocks/>
          </p:cNvSpPr>
          <p:nvPr/>
        </p:nvSpPr>
        <p:spPr bwMode="auto">
          <a:xfrm>
            <a:off x="10848976" y="1475764"/>
            <a:ext cx="546100" cy="644525"/>
          </a:xfrm>
          <a:custGeom>
            <a:avLst/>
            <a:gdLst>
              <a:gd name="T0" fmla="*/ 247 w 254"/>
              <a:gd name="T1" fmla="*/ 170 h 299"/>
              <a:gd name="T2" fmla="*/ 172 w 254"/>
              <a:gd name="T3" fmla="*/ 214 h 299"/>
              <a:gd name="T4" fmla="*/ 192 w 254"/>
              <a:gd name="T5" fmla="*/ 225 h 299"/>
              <a:gd name="T6" fmla="*/ 147 w 254"/>
              <a:gd name="T7" fmla="*/ 252 h 299"/>
              <a:gd name="T8" fmla="*/ 147 w 254"/>
              <a:gd name="T9" fmla="*/ 156 h 299"/>
              <a:gd name="T10" fmla="*/ 170 w 254"/>
              <a:gd name="T11" fmla="*/ 156 h 299"/>
              <a:gd name="T12" fmla="*/ 190 w 254"/>
              <a:gd name="T13" fmla="*/ 149 h 299"/>
              <a:gd name="T14" fmla="*/ 196 w 254"/>
              <a:gd name="T15" fmla="*/ 130 h 299"/>
              <a:gd name="T16" fmla="*/ 196 w 254"/>
              <a:gd name="T17" fmla="*/ 115 h 299"/>
              <a:gd name="T18" fmla="*/ 147 w 254"/>
              <a:gd name="T19" fmla="*/ 115 h 299"/>
              <a:gd name="T20" fmla="*/ 147 w 254"/>
              <a:gd name="T21" fmla="*/ 102 h 299"/>
              <a:gd name="T22" fmla="*/ 180 w 254"/>
              <a:gd name="T23" fmla="*/ 53 h 299"/>
              <a:gd name="T24" fmla="*/ 127 w 254"/>
              <a:gd name="T25" fmla="*/ 0 h 299"/>
              <a:gd name="T26" fmla="*/ 74 w 254"/>
              <a:gd name="T27" fmla="*/ 53 h 299"/>
              <a:gd name="T28" fmla="*/ 106 w 254"/>
              <a:gd name="T29" fmla="*/ 102 h 299"/>
              <a:gd name="T30" fmla="*/ 106 w 254"/>
              <a:gd name="T31" fmla="*/ 115 h 299"/>
              <a:gd name="T32" fmla="*/ 58 w 254"/>
              <a:gd name="T33" fmla="*/ 115 h 299"/>
              <a:gd name="T34" fmla="*/ 58 w 254"/>
              <a:gd name="T35" fmla="*/ 156 h 299"/>
              <a:gd name="T36" fmla="*/ 106 w 254"/>
              <a:gd name="T37" fmla="*/ 156 h 299"/>
              <a:gd name="T38" fmla="*/ 106 w 254"/>
              <a:gd name="T39" fmla="*/ 252 h 299"/>
              <a:gd name="T40" fmla="*/ 60 w 254"/>
              <a:gd name="T41" fmla="*/ 226 h 299"/>
              <a:gd name="T42" fmla="*/ 81 w 254"/>
              <a:gd name="T43" fmla="*/ 214 h 299"/>
              <a:gd name="T44" fmla="*/ 6 w 254"/>
              <a:gd name="T45" fmla="*/ 170 h 299"/>
              <a:gd name="T46" fmla="*/ 0 w 254"/>
              <a:gd name="T47" fmla="*/ 258 h 299"/>
              <a:gd name="T48" fmla="*/ 23 w 254"/>
              <a:gd name="T49" fmla="*/ 245 h 299"/>
              <a:gd name="T50" fmla="*/ 127 w 254"/>
              <a:gd name="T51" fmla="*/ 299 h 299"/>
              <a:gd name="T52" fmla="*/ 229 w 254"/>
              <a:gd name="T53" fmla="*/ 245 h 299"/>
              <a:gd name="T54" fmla="*/ 254 w 254"/>
              <a:gd name="T55" fmla="*/ 258 h 299"/>
              <a:gd name="T56" fmla="*/ 247 w 254"/>
              <a:gd name="T57" fmla="*/ 170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54" h="299">
                <a:moveTo>
                  <a:pt x="247" y="170"/>
                </a:moveTo>
                <a:cubicBezTo>
                  <a:pt x="172" y="214"/>
                  <a:pt x="172" y="214"/>
                  <a:pt x="172" y="214"/>
                </a:cubicBezTo>
                <a:cubicBezTo>
                  <a:pt x="192" y="225"/>
                  <a:pt x="192" y="225"/>
                  <a:pt x="192" y="225"/>
                </a:cubicBezTo>
                <a:cubicBezTo>
                  <a:pt x="192" y="225"/>
                  <a:pt x="174" y="245"/>
                  <a:pt x="147" y="252"/>
                </a:cubicBezTo>
                <a:cubicBezTo>
                  <a:pt x="147" y="156"/>
                  <a:pt x="147" y="156"/>
                  <a:pt x="147" y="156"/>
                </a:cubicBezTo>
                <a:cubicBezTo>
                  <a:pt x="170" y="156"/>
                  <a:pt x="170" y="156"/>
                  <a:pt x="170" y="156"/>
                </a:cubicBezTo>
                <a:cubicBezTo>
                  <a:pt x="178" y="156"/>
                  <a:pt x="185" y="154"/>
                  <a:pt x="190" y="149"/>
                </a:cubicBezTo>
                <a:cubicBezTo>
                  <a:pt x="196" y="142"/>
                  <a:pt x="196" y="132"/>
                  <a:pt x="196" y="130"/>
                </a:cubicBezTo>
                <a:cubicBezTo>
                  <a:pt x="196" y="115"/>
                  <a:pt x="196" y="115"/>
                  <a:pt x="196" y="115"/>
                </a:cubicBezTo>
                <a:cubicBezTo>
                  <a:pt x="147" y="115"/>
                  <a:pt x="147" y="115"/>
                  <a:pt x="147" y="115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66" y="94"/>
                  <a:pt x="180" y="75"/>
                  <a:pt x="180" y="53"/>
                </a:cubicBezTo>
                <a:cubicBezTo>
                  <a:pt x="180" y="24"/>
                  <a:pt x="156" y="0"/>
                  <a:pt x="127" y="0"/>
                </a:cubicBezTo>
                <a:cubicBezTo>
                  <a:pt x="98" y="0"/>
                  <a:pt x="74" y="24"/>
                  <a:pt x="74" y="53"/>
                </a:cubicBezTo>
                <a:cubicBezTo>
                  <a:pt x="74" y="75"/>
                  <a:pt x="87" y="94"/>
                  <a:pt x="106" y="102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58" y="115"/>
                  <a:pt x="58" y="115"/>
                  <a:pt x="58" y="115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106" y="156"/>
                  <a:pt x="106" y="156"/>
                  <a:pt x="106" y="156"/>
                </a:cubicBezTo>
                <a:cubicBezTo>
                  <a:pt x="106" y="252"/>
                  <a:pt x="106" y="252"/>
                  <a:pt x="106" y="252"/>
                </a:cubicBezTo>
                <a:cubicBezTo>
                  <a:pt x="79" y="245"/>
                  <a:pt x="60" y="226"/>
                  <a:pt x="60" y="226"/>
                </a:cubicBezTo>
                <a:cubicBezTo>
                  <a:pt x="81" y="214"/>
                  <a:pt x="81" y="214"/>
                  <a:pt x="81" y="214"/>
                </a:cubicBezTo>
                <a:cubicBezTo>
                  <a:pt x="6" y="170"/>
                  <a:pt x="6" y="170"/>
                  <a:pt x="6" y="170"/>
                </a:cubicBezTo>
                <a:cubicBezTo>
                  <a:pt x="0" y="258"/>
                  <a:pt x="0" y="258"/>
                  <a:pt x="0" y="258"/>
                </a:cubicBezTo>
                <a:cubicBezTo>
                  <a:pt x="23" y="245"/>
                  <a:pt x="23" y="245"/>
                  <a:pt x="23" y="245"/>
                </a:cubicBezTo>
                <a:cubicBezTo>
                  <a:pt x="23" y="245"/>
                  <a:pt x="56" y="299"/>
                  <a:pt x="127" y="299"/>
                </a:cubicBezTo>
                <a:cubicBezTo>
                  <a:pt x="198" y="299"/>
                  <a:pt x="229" y="245"/>
                  <a:pt x="229" y="245"/>
                </a:cubicBezTo>
                <a:cubicBezTo>
                  <a:pt x="254" y="258"/>
                  <a:pt x="254" y="258"/>
                  <a:pt x="254" y="258"/>
                </a:cubicBezTo>
                <a:lnTo>
                  <a:pt x="247" y="170"/>
                </a:lnTo>
                <a:close/>
              </a:path>
            </a:pathLst>
          </a:custGeom>
          <a:solidFill>
            <a:srgbClr val="D1D0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3" name="Freeform 234"/>
          <p:cNvSpPr>
            <a:spLocks noEditPoints="1"/>
          </p:cNvSpPr>
          <p:nvPr/>
        </p:nvSpPr>
        <p:spPr bwMode="auto">
          <a:xfrm>
            <a:off x="5026026" y="2737827"/>
            <a:ext cx="708025" cy="519113"/>
          </a:xfrm>
          <a:custGeom>
            <a:avLst/>
            <a:gdLst>
              <a:gd name="T0" fmla="*/ 259 w 329"/>
              <a:gd name="T1" fmla="*/ 228 h 241"/>
              <a:gd name="T2" fmla="*/ 208 w 329"/>
              <a:gd name="T3" fmla="*/ 197 h 241"/>
              <a:gd name="T4" fmla="*/ 311 w 329"/>
              <a:gd name="T5" fmla="*/ 197 h 241"/>
              <a:gd name="T6" fmla="*/ 259 w 329"/>
              <a:gd name="T7" fmla="*/ 228 h 241"/>
              <a:gd name="T8" fmla="*/ 313 w 329"/>
              <a:gd name="T9" fmla="*/ 184 h 241"/>
              <a:gd name="T10" fmla="*/ 206 w 329"/>
              <a:gd name="T11" fmla="*/ 184 h 241"/>
              <a:gd name="T12" fmla="*/ 259 w 329"/>
              <a:gd name="T13" fmla="*/ 51 h 241"/>
              <a:gd name="T14" fmla="*/ 313 w 329"/>
              <a:gd name="T15" fmla="*/ 184 h 241"/>
              <a:gd name="T16" fmla="*/ 70 w 329"/>
              <a:gd name="T17" fmla="*/ 228 h 241"/>
              <a:gd name="T18" fmla="*/ 19 w 329"/>
              <a:gd name="T19" fmla="*/ 197 h 241"/>
              <a:gd name="T20" fmla="*/ 121 w 329"/>
              <a:gd name="T21" fmla="*/ 197 h 241"/>
              <a:gd name="T22" fmla="*/ 70 w 329"/>
              <a:gd name="T23" fmla="*/ 228 h 241"/>
              <a:gd name="T24" fmla="*/ 70 w 329"/>
              <a:gd name="T25" fmla="*/ 51 h 241"/>
              <a:gd name="T26" fmla="*/ 124 w 329"/>
              <a:gd name="T27" fmla="*/ 184 h 241"/>
              <a:gd name="T28" fmla="*/ 16 w 329"/>
              <a:gd name="T29" fmla="*/ 184 h 241"/>
              <a:gd name="T30" fmla="*/ 70 w 329"/>
              <a:gd name="T31" fmla="*/ 51 h 241"/>
              <a:gd name="T32" fmla="*/ 329 w 329"/>
              <a:gd name="T33" fmla="*/ 188 h 241"/>
              <a:gd name="T34" fmla="*/ 269 w 329"/>
              <a:gd name="T35" fmla="*/ 41 h 241"/>
              <a:gd name="T36" fmla="*/ 295 w 329"/>
              <a:gd name="T37" fmla="*/ 41 h 241"/>
              <a:gd name="T38" fmla="*/ 295 w 329"/>
              <a:gd name="T39" fmla="*/ 28 h 241"/>
              <a:gd name="T40" fmla="*/ 171 w 329"/>
              <a:gd name="T41" fmla="*/ 28 h 241"/>
              <a:gd name="T42" fmla="*/ 171 w 329"/>
              <a:gd name="T43" fmla="*/ 0 h 241"/>
              <a:gd name="T44" fmla="*/ 158 w 329"/>
              <a:gd name="T45" fmla="*/ 0 h 241"/>
              <a:gd name="T46" fmla="*/ 158 w 329"/>
              <a:gd name="T47" fmla="*/ 28 h 241"/>
              <a:gd name="T48" fmla="*/ 34 w 329"/>
              <a:gd name="T49" fmla="*/ 28 h 241"/>
              <a:gd name="T50" fmla="*/ 34 w 329"/>
              <a:gd name="T51" fmla="*/ 41 h 241"/>
              <a:gd name="T52" fmla="*/ 60 w 329"/>
              <a:gd name="T53" fmla="*/ 41 h 241"/>
              <a:gd name="T54" fmla="*/ 1 w 329"/>
              <a:gd name="T55" fmla="*/ 188 h 241"/>
              <a:gd name="T56" fmla="*/ 1 w 329"/>
              <a:gd name="T57" fmla="*/ 194 h 241"/>
              <a:gd name="T58" fmla="*/ 70 w 329"/>
              <a:gd name="T59" fmla="*/ 241 h 241"/>
              <a:gd name="T60" fmla="*/ 139 w 329"/>
              <a:gd name="T61" fmla="*/ 194 h 241"/>
              <a:gd name="T62" fmla="*/ 139 w 329"/>
              <a:gd name="T63" fmla="*/ 188 h 241"/>
              <a:gd name="T64" fmla="*/ 79 w 329"/>
              <a:gd name="T65" fmla="*/ 41 h 241"/>
              <a:gd name="T66" fmla="*/ 249 w 329"/>
              <a:gd name="T67" fmla="*/ 41 h 241"/>
              <a:gd name="T68" fmla="*/ 190 w 329"/>
              <a:gd name="T69" fmla="*/ 188 h 241"/>
              <a:gd name="T70" fmla="*/ 191 w 329"/>
              <a:gd name="T71" fmla="*/ 194 h 241"/>
              <a:gd name="T72" fmla="*/ 259 w 329"/>
              <a:gd name="T73" fmla="*/ 241 h 241"/>
              <a:gd name="T74" fmla="*/ 328 w 329"/>
              <a:gd name="T75" fmla="*/ 194 h 241"/>
              <a:gd name="T76" fmla="*/ 329 w 329"/>
              <a:gd name="T77" fmla="*/ 18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29" h="241">
                <a:moveTo>
                  <a:pt x="259" y="228"/>
                </a:moveTo>
                <a:cubicBezTo>
                  <a:pt x="234" y="228"/>
                  <a:pt x="217" y="209"/>
                  <a:pt x="208" y="197"/>
                </a:cubicBezTo>
                <a:cubicBezTo>
                  <a:pt x="311" y="197"/>
                  <a:pt x="311" y="197"/>
                  <a:pt x="311" y="197"/>
                </a:cubicBezTo>
                <a:cubicBezTo>
                  <a:pt x="302" y="209"/>
                  <a:pt x="284" y="228"/>
                  <a:pt x="259" y="228"/>
                </a:cubicBezTo>
                <a:close/>
                <a:moveTo>
                  <a:pt x="313" y="184"/>
                </a:moveTo>
                <a:cubicBezTo>
                  <a:pt x="206" y="184"/>
                  <a:pt x="206" y="184"/>
                  <a:pt x="206" y="184"/>
                </a:cubicBezTo>
                <a:cubicBezTo>
                  <a:pt x="259" y="51"/>
                  <a:pt x="259" y="51"/>
                  <a:pt x="259" y="51"/>
                </a:cubicBezTo>
                <a:lnTo>
                  <a:pt x="313" y="184"/>
                </a:lnTo>
                <a:close/>
                <a:moveTo>
                  <a:pt x="70" y="228"/>
                </a:moveTo>
                <a:cubicBezTo>
                  <a:pt x="45" y="228"/>
                  <a:pt x="27" y="209"/>
                  <a:pt x="19" y="197"/>
                </a:cubicBezTo>
                <a:cubicBezTo>
                  <a:pt x="121" y="197"/>
                  <a:pt x="121" y="197"/>
                  <a:pt x="121" y="197"/>
                </a:cubicBezTo>
                <a:cubicBezTo>
                  <a:pt x="112" y="209"/>
                  <a:pt x="94" y="228"/>
                  <a:pt x="70" y="228"/>
                </a:cubicBezTo>
                <a:close/>
                <a:moveTo>
                  <a:pt x="70" y="51"/>
                </a:moveTo>
                <a:cubicBezTo>
                  <a:pt x="124" y="184"/>
                  <a:pt x="124" y="184"/>
                  <a:pt x="124" y="184"/>
                </a:cubicBezTo>
                <a:cubicBezTo>
                  <a:pt x="16" y="184"/>
                  <a:pt x="16" y="184"/>
                  <a:pt x="16" y="184"/>
                </a:cubicBezTo>
                <a:lnTo>
                  <a:pt x="70" y="51"/>
                </a:lnTo>
                <a:close/>
                <a:moveTo>
                  <a:pt x="329" y="188"/>
                </a:moveTo>
                <a:cubicBezTo>
                  <a:pt x="269" y="41"/>
                  <a:pt x="269" y="41"/>
                  <a:pt x="269" y="41"/>
                </a:cubicBezTo>
                <a:cubicBezTo>
                  <a:pt x="295" y="41"/>
                  <a:pt x="295" y="41"/>
                  <a:pt x="295" y="41"/>
                </a:cubicBezTo>
                <a:cubicBezTo>
                  <a:pt x="295" y="28"/>
                  <a:pt x="295" y="28"/>
                  <a:pt x="295" y="28"/>
                </a:cubicBezTo>
                <a:cubicBezTo>
                  <a:pt x="171" y="28"/>
                  <a:pt x="171" y="28"/>
                  <a:pt x="171" y="28"/>
                </a:cubicBezTo>
                <a:cubicBezTo>
                  <a:pt x="171" y="0"/>
                  <a:pt x="171" y="0"/>
                  <a:pt x="171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8" y="28"/>
                  <a:pt x="158" y="28"/>
                  <a:pt x="158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41"/>
                  <a:pt x="34" y="41"/>
                  <a:pt x="34" y="41"/>
                </a:cubicBezTo>
                <a:cubicBezTo>
                  <a:pt x="60" y="41"/>
                  <a:pt x="60" y="41"/>
                  <a:pt x="60" y="41"/>
                </a:cubicBezTo>
                <a:cubicBezTo>
                  <a:pt x="1" y="188"/>
                  <a:pt x="1" y="188"/>
                  <a:pt x="1" y="188"/>
                </a:cubicBezTo>
                <a:cubicBezTo>
                  <a:pt x="0" y="190"/>
                  <a:pt x="0" y="192"/>
                  <a:pt x="1" y="194"/>
                </a:cubicBezTo>
                <a:cubicBezTo>
                  <a:pt x="2" y="196"/>
                  <a:pt x="26" y="241"/>
                  <a:pt x="70" y="241"/>
                </a:cubicBezTo>
                <a:cubicBezTo>
                  <a:pt x="114" y="241"/>
                  <a:pt x="138" y="196"/>
                  <a:pt x="139" y="194"/>
                </a:cubicBezTo>
                <a:cubicBezTo>
                  <a:pt x="139" y="192"/>
                  <a:pt x="140" y="190"/>
                  <a:pt x="139" y="188"/>
                </a:cubicBezTo>
                <a:cubicBezTo>
                  <a:pt x="79" y="41"/>
                  <a:pt x="79" y="41"/>
                  <a:pt x="79" y="41"/>
                </a:cubicBezTo>
                <a:cubicBezTo>
                  <a:pt x="249" y="41"/>
                  <a:pt x="249" y="41"/>
                  <a:pt x="249" y="41"/>
                </a:cubicBezTo>
                <a:cubicBezTo>
                  <a:pt x="190" y="188"/>
                  <a:pt x="190" y="188"/>
                  <a:pt x="190" y="188"/>
                </a:cubicBezTo>
                <a:cubicBezTo>
                  <a:pt x="189" y="190"/>
                  <a:pt x="189" y="192"/>
                  <a:pt x="191" y="194"/>
                </a:cubicBezTo>
                <a:cubicBezTo>
                  <a:pt x="191" y="196"/>
                  <a:pt x="216" y="241"/>
                  <a:pt x="259" y="241"/>
                </a:cubicBezTo>
                <a:cubicBezTo>
                  <a:pt x="303" y="241"/>
                  <a:pt x="327" y="196"/>
                  <a:pt x="328" y="194"/>
                </a:cubicBezTo>
                <a:cubicBezTo>
                  <a:pt x="329" y="192"/>
                  <a:pt x="329" y="190"/>
                  <a:pt x="329" y="188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4" name="Freeform 235"/>
          <p:cNvSpPr>
            <a:spLocks noEditPoints="1"/>
          </p:cNvSpPr>
          <p:nvPr/>
        </p:nvSpPr>
        <p:spPr bwMode="auto">
          <a:xfrm>
            <a:off x="2151063" y="2685439"/>
            <a:ext cx="620713" cy="635000"/>
          </a:xfrm>
          <a:custGeom>
            <a:avLst/>
            <a:gdLst>
              <a:gd name="T0" fmla="*/ 267 w 288"/>
              <a:gd name="T1" fmla="*/ 222 h 294"/>
              <a:gd name="T2" fmla="*/ 272 w 288"/>
              <a:gd name="T3" fmla="*/ 237 h 294"/>
              <a:gd name="T4" fmla="*/ 75 w 288"/>
              <a:gd name="T5" fmla="*/ 247 h 294"/>
              <a:gd name="T6" fmla="*/ 173 w 288"/>
              <a:gd name="T7" fmla="*/ 181 h 294"/>
              <a:gd name="T8" fmla="*/ 174 w 288"/>
              <a:gd name="T9" fmla="*/ 186 h 294"/>
              <a:gd name="T10" fmla="*/ 123 w 288"/>
              <a:gd name="T11" fmla="*/ 214 h 294"/>
              <a:gd name="T12" fmla="*/ 251 w 288"/>
              <a:gd name="T13" fmla="*/ 221 h 294"/>
              <a:gd name="T14" fmla="*/ 35 w 288"/>
              <a:gd name="T15" fmla="*/ 163 h 294"/>
              <a:gd name="T16" fmla="*/ 59 w 288"/>
              <a:gd name="T17" fmla="*/ 257 h 294"/>
              <a:gd name="T18" fmla="*/ 190 w 288"/>
              <a:gd name="T19" fmla="*/ 116 h 294"/>
              <a:gd name="T20" fmla="*/ 152 w 288"/>
              <a:gd name="T21" fmla="*/ 90 h 294"/>
              <a:gd name="T22" fmla="*/ 177 w 288"/>
              <a:gd name="T23" fmla="*/ 95 h 294"/>
              <a:gd name="T24" fmla="*/ 190 w 288"/>
              <a:gd name="T25" fmla="*/ 116 h 294"/>
              <a:gd name="T26" fmla="*/ 257 w 288"/>
              <a:gd name="T27" fmla="*/ 16 h 294"/>
              <a:gd name="T28" fmla="*/ 218 w 288"/>
              <a:gd name="T29" fmla="*/ 47 h 294"/>
              <a:gd name="T30" fmla="*/ 248 w 288"/>
              <a:gd name="T31" fmla="*/ 138 h 294"/>
              <a:gd name="T32" fmla="*/ 259 w 288"/>
              <a:gd name="T33" fmla="*/ 152 h 294"/>
              <a:gd name="T34" fmla="*/ 248 w 288"/>
              <a:gd name="T35" fmla="*/ 138 h 294"/>
              <a:gd name="T36" fmla="*/ 267 w 288"/>
              <a:gd name="T37" fmla="*/ 163 h 294"/>
              <a:gd name="T38" fmla="*/ 288 w 288"/>
              <a:gd name="T39" fmla="*/ 118 h 294"/>
              <a:gd name="T40" fmla="*/ 240 w 288"/>
              <a:gd name="T41" fmla="*/ 128 h 294"/>
              <a:gd name="T42" fmla="*/ 216 w 288"/>
              <a:gd name="T43" fmla="*/ 118 h 294"/>
              <a:gd name="T44" fmla="*/ 215 w 288"/>
              <a:gd name="T45" fmla="*/ 59 h 294"/>
              <a:gd name="T46" fmla="*/ 271 w 288"/>
              <a:gd name="T47" fmla="*/ 10 h 294"/>
              <a:gd name="T48" fmla="*/ 266 w 288"/>
              <a:gd name="T49" fmla="*/ 3 h 294"/>
              <a:gd name="T50" fmla="*/ 205 w 288"/>
              <a:gd name="T51" fmla="*/ 48 h 294"/>
              <a:gd name="T52" fmla="*/ 184 w 288"/>
              <a:gd name="T53" fmla="*/ 84 h 294"/>
              <a:gd name="T54" fmla="*/ 142 w 288"/>
              <a:gd name="T55" fmla="*/ 78 h 294"/>
              <a:gd name="T56" fmla="*/ 137 w 288"/>
              <a:gd name="T57" fmla="*/ 86 h 294"/>
              <a:gd name="T58" fmla="*/ 190 w 288"/>
              <a:gd name="T59" fmla="*/ 129 h 294"/>
              <a:gd name="T60" fmla="*/ 205 w 288"/>
              <a:gd name="T61" fmla="*/ 127 h 294"/>
              <a:gd name="T62" fmla="*/ 207 w 288"/>
              <a:gd name="T63" fmla="*/ 219 h 294"/>
              <a:gd name="T64" fmla="*/ 153 w 288"/>
              <a:gd name="T65" fmla="*/ 218 h 294"/>
              <a:gd name="T66" fmla="*/ 170 w 288"/>
              <a:gd name="T67" fmla="*/ 213 h 294"/>
              <a:gd name="T68" fmla="*/ 184 w 288"/>
              <a:gd name="T69" fmla="*/ 168 h 294"/>
              <a:gd name="T70" fmla="*/ 92 w 288"/>
              <a:gd name="T71" fmla="*/ 164 h 294"/>
              <a:gd name="T72" fmla="*/ 0 w 288"/>
              <a:gd name="T73" fmla="*/ 270 h 294"/>
              <a:gd name="T74" fmla="*/ 72 w 288"/>
              <a:gd name="T75" fmla="*/ 260 h 294"/>
              <a:gd name="T76" fmla="*/ 287 w 288"/>
              <a:gd name="T77" fmla="*/ 246 h 294"/>
              <a:gd name="T78" fmla="*/ 283 w 288"/>
              <a:gd name="T79" fmla="*/ 223 h 294"/>
              <a:gd name="T80" fmla="*/ 248 w 288"/>
              <a:gd name="T81" fmla="*/ 209 h 294"/>
              <a:gd name="T82" fmla="*/ 225 w 288"/>
              <a:gd name="T83" fmla="*/ 173 h 294"/>
              <a:gd name="T84" fmla="*/ 231 w 288"/>
              <a:gd name="T85" fmla="*/ 174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8" h="294">
                <a:moveTo>
                  <a:pt x="251" y="221"/>
                </a:moveTo>
                <a:cubicBezTo>
                  <a:pt x="254" y="220"/>
                  <a:pt x="263" y="219"/>
                  <a:pt x="267" y="222"/>
                </a:cubicBezTo>
                <a:cubicBezTo>
                  <a:pt x="269" y="223"/>
                  <a:pt x="270" y="224"/>
                  <a:pt x="270" y="226"/>
                </a:cubicBezTo>
                <a:cubicBezTo>
                  <a:pt x="272" y="237"/>
                  <a:pt x="272" y="237"/>
                  <a:pt x="272" y="237"/>
                </a:cubicBezTo>
                <a:cubicBezTo>
                  <a:pt x="149" y="280"/>
                  <a:pt x="149" y="280"/>
                  <a:pt x="149" y="280"/>
                </a:cubicBezTo>
                <a:cubicBezTo>
                  <a:pt x="75" y="247"/>
                  <a:pt x="75" y="247"/>
                  <a:pt x="75" y="247"/>
                </a:cubicBezTo>
                <a:cubicBezTo>
                  <a:pt x="87" y="190"/>
                  <a:pt x="87" y="190"/>
                  <a:pt x="87" y="190"/>
                </a:cubicBezTo>
                <a:cubicBezTo>
                  <a:pt x="173" y="181"/>
                  <a:pt x="173" y="181"/>
                  <a:pt x="173" y="181"/>
                </a:cubicBezTo>
                <a:cubicBezTo>
                  <a:pt x="174" y="186"/>
                  <a:pt x="174" y="186"/>
                  <a:pt x="174" y="186"/>
                </a:cubicBezTo>
                <a:cubicBezTo>
                  <a:pt x="174" y="186"/>
                  <a:pt x="174" y="186"/>
                  <a:pt x="174" y="186"/>
                </a:cubicBezTo>
                <a:cubicBezTo>
                  <a:pt x="175" y="188"/>
                  <a:pt x="176" y="197"/>
                  <a:pt x="166" y="200"/>
                </a:cubicBezTo>
                <a:cubicBezTo>
                  <a:pt x="123" y="214"/>
                  <a:pt x="123" y="214"/>
                  <a:pt x="123" y="214"/>
                </a:cubicBezTo>
                <a:cubicBezTo>
                  <a:pt x="167" y="243"/>
                  <a:pt x="167" y="243"/>
                  <a:pt x="167" y="243"/>
                </a:cubicBezTo>
                <a:lnTo>
                  <a:pt x="251" y="221"/>
                </a:lnTo>
                <a:close/>
                <a:moveTo>
                  <a:pt x="16" y="257"/>
                </a:moveTo>
                <a:cubicBezTo>
                  <a:pt x="35" y="163"/>
                  <a:pt x="35" y="163"/>
                  <a:pt x="35" y="163"/>
                </a:cubicBezTo>
                <a:cubicBezTo>
                  <a:pt x="77" y="174"/>
                  <a:pt x="77" y="174"/>
                  <a:pt x="77" y="174"/>
                </a:cubicBezTo>
                <a:cubicBezTo>
                  <a:pt x="59" y="257"/>
                  <a:pt x="59" y="257"/>
                  <a:pt x="59" y="257"/>
                </a:cubicBezTo>
                <a:lnTo>
                  <a:pt x="16" y="257"/>
                </a:lnTo>
                <a:close/>
                <a:moveTo>
                  <a:pt x="190" y="116"/>
                </a:moveTo>
                <a:cubicBezTo>
                  <a:pt x="184" y="116"/>
                  <a:pt x="175" y="115"/>
                  <a:pt x="168" y="111"/>
                </a:cubicBezTo>
                <a:cubicBezTo>
                  <a:pt x="159" y="105"/>
                  <a:pt x="155" y="96"/>
                  <a:pt x="152" y="90"/>
                </a:cubicBezTo>
                <a:cubicBezTo>
                  <a:pt x="153" y="90"/>
                  <a:pt x="155" y="90"/>
                  <a:pt x="156" y="90"/>
                </a:cubicBezTo>
                <a:cubicBezTo>
                  <a:pt x="162" y="90"/>
                  <a:pt x="170" y="91"/>
                  <a:pt x="177" y="95"/>
                </a:cubicBezTo>
                <a:cubicBezTo>
                  <a:pt x="186" y="101"/>
                  <a:pt x="191" y="110"/>
                  <a:pt x="194" y="116"/>
                </a:cubicBezTo>
                <a:cubicBezTo>
                  <a:pt x="193" y="116"/>
                  <a:pt x="191" y="116"/>
                  <a:pt x="190" y="116"/>
                </a:cubicBezTo>
                <a:close/>
                <a:moveTo>
                  <a:pt x="232" y="24"/>
                </a:moveTo>
                <a:cubicBezTo>
                  <a:pt x="240" y="18"/>
                  <a:pt x="250" y="16"/>
                  <a:pt x="257" y="16"/>
                </a:cubicBezTo>
                <a:cubicBezTo>
                  <a:pt x="255" y="22"/>
                  <a:pt x="251" y="32"/>
                  <a:pt x="243" y="38"/>
                </a:cubicBezTo>
                <a:cubicBezTo>
                  <a:pt x="235" y="44"/>
                  <a:pt x="225" y="46"/>
                  <a:pt x="218" y="47"/>
                </a:cubicBezTo>
                <a:cubicBezTo>
                  <a:pt x="220" y="40"/>
                  <a:pt x="224" y="30"/>
                  <a:pt x="232" y="24"/>
                </a:cubicBezTo>
                <a:close/>
                <a:moveTo>
                  <a:pt x="248" y="138"/>
                </a:moveTo>
                <a:cubicBezTo>
                  <a:pt x="256" y="132"/>
                  <a:pt x="266" y="130"/>
                  <a:pt x="273" y="130"/>
                </a:cubicBezTo>
                <a:cubicBezTo>
                  <a:pt x="271" y="136"/>
                  <a:pt x="267" y="146"/>
                  <a:pt x="259" y="152"/>
                </a:cubicBezTo>
                <a:cubicBezTo>
                  <a:pt x="251" y="158"/>
                  <a:pt x="241" y="160"/>
                  <a:pt x="234" y="160"/>
                </a:cubicBezTo>
                <a:cubicBezTo>
                  <a:pt x="236" y="154"/>
                  <a:pt x="240" y="144"/>
                  <a:pt x="248" y="138"/>
                </a:cubicBezTo>
                <a:close/>
                <a:moveTo>
                  <a:pt x="231" y="174"/>
                </a:moveTo>
                <a:cubicBezTo>
                  <a:pt x="239" y="174"/>
                  <a:pt x="255" y="172"/>
                  <a:pt x="267" y="163"/>
                </a:cubicBezTo>
                <a:cubicBezTo>
                  <a:pt x="284" y="149"/>
                  <a:pt x="287" y="125"/>
                  <a:pt x="287" y="124"/>
                </a:cubicBezTo>
                <a:cubicBezTo>
                  <a:pt x="288" y="118"/>
                  <a:pt x="288" y="118"/>
                  <a:pt x="288" y="118"/>
                </a:cubicBezTo>
                <a:cubicBezTo>
                  <a:pt x="281" y="117"/>
                  <a:pt x="281" y="117"/>
                  <a:pt x="281" y="117"/>
                </a:cubicBezTo>
                <a:cubicBezTo>
                  <a:pt x="281" y="117"/>
                  <a:pt x="257" y="114"/>
                  <a:pt x="240" y="128"/>
                </a:cubicBezTo>
                <a:cubicBezTo>
                  <a:pt x="231" y="135"/>
                  <a:pt x="225" y="146"/>
                  <a:pt x="222" y="154"/>
                </a:cubicBezTo>
                <a:cubicBezTo>
                  <a:pt x="221" y="141"/>
                  <a:pt x="218" y="128"/>
                  <a:pt x="216" y="118"/>
                </a:cubicBezTo>
                <a:cubicBezTo>
                  <a:pt x="211" y="93"/>
                  <a:pt x="207" y="74"/>
                  <a:pt x="213" y="59"/>
                </a:cubicBezTo>
                <a:cubicBezTo>
                  <a:pt x="214" y="59"/>
                  <a:pt x="214" y="59"/>
                  <a:pt x="215" y="59"/>
                </a:cubicBezTo>
                <a:cubicBezTo>
                  <a:pt x="224" y="59"/>
                  <a:pt x="239" y="58"/>
                  <a:pt x="251" y="48"/>
                </a:cubicBezTo>
                <a:cubicBezTo>
                  <a:pt x="268" y="35"/>
                  <a:pt x="271" y="11"/>
                  <a:pt x="271" y="10"/>
                </a:cubicBezTo>
                <a:cubicBezTo>
                  <a:pt x="272" y="4"/>
                  <a:pt x="272" y="4"/>
                  <a:pt x="272" y="4"/>
                </a:cubicBezTo>
                <a:cubicBezTo>
                  <a:pt x="266" y="3"/>
                  <a:pt x="266" y="3"/>
                  <a:pt x="266" y="3"/>
                </a:cubicBezTo>
                <a:cubicBezTo>
                  <a:pt x="265" y="3"/>
                  <a:pt x="241" y="0"/>
                  <a:pt x="224" y="14"/>
                </a:cubicBezTo>
                <a:cubicBezTo>
                  <a:pt x="211" y="24"/>
                  <a:pt x="206" y="41"/>
                  <a:pt x="205" y="48"/>
                </a:cubicBezTo>
                <a:cubicBezTo>
                  <a:pt x="195" y="62"/>
                  <a:pt x="196" y="80"/>
                  <a:pt x="200" y="100"/>
                </a:cubicBezTo>
                <a:cubicBezTo>
                  <a:pt x="196" y="94"/>
                  <a:pt x="191" y="88"/>
                  <a:pt x="184" y="84"/>
                </a:cubicBezTo>
                <a:cubicBezTo>
                  <a:pt x="177" y="80"/>
                  <a:pt x="167" y="77"/>
                  <a:pt x="156" y="77"/>
                </a:cubicBezTo>
                <a:cubicBezTo>
                  <a:pt x="148" y="77"/>
                  <a:pt x="142" y="78"/>
                  <a:pt x="142" y="78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37" y="86"/>
                  <a:pt x="137" y="86"/>
                  <a:pt x="137" y="86"/>
                </a:cubicBezTo>
                <a:cubicBezTo>
                  <a:pt x="137" y="87"/>
                  <a:pt x="143" y="110"/>
                  <a:pt x="161" y="122"/>
                </a:cubicBezTo>
                <a:cubicBezTo>
                  <a:pt x="169" y="127"/>
                  <a:pt x="179" y="129"/>
                  <a:pt x="190" y="129"/>
                </a:cubicBezTo>
                <a:cubicBezTo>
                  <a:pt x="198" y="129"/>
                  <a:pt x="204" y="128"/>
                  <a:pt x="204" y="128"/>
                </a:cubicBezTo>
                <a:cubicBezTo>
                  <a:pt x="205" y="127"/>
                  <a:pt x="205" y="127"/>
                  <a:pt x="205" y="127"/>
                </a:cubicBezTo>
                <a:cubicBezTo>
                  <a:pt x="207" y="137"/>
                  <a:pt x="208" y="146"/>
                  <a:pt x="210" y="157"/>
                </a:cubicBezTo>
                <a:cubicBezTo>
                  <a:pt x="215" y="196"/>
                  <a:pt x="209" y="215"/>
                  <a:pt x="207" y="219"/>
                </a:cubicBezTo>
                <a:cubicBezTo>
                  <a:pt x="169" y="229"/>
                  <a:pt x="169" y="229"/>
                  <a:pt x="169" y="229"/>
                </a:cubicBezTo>
                <a:cubicBezTo>
                  <a:pt x="153" y="218"/>
                  <a:pt x="153" y="218"/>
                  <a:pt x="153" y="218"/>
                </a:cubicBezTo>
                <a:cubicBezTo>
                  <a:pt x="170" y="213"/>
                  <a:pt x="170" y="213"/>
                  <a:pt x="170" y="213"/>
                </a:cubicBezTo>
                <a:cubicBezTo>
                  <a:pt x="170" y="213"/>
                  <a:pt x="170" y="213"/>
                  <a:pt x="170" y="213"/>
                </a:cubicBezTo>
                <a:cubicBezTo>
                  <a:pt x="187" y="206"/>
                  <a:pt x="188" y="191"/>
                  <a:pt x="187" y="183"/>
                </a:cubicBezTo>
                <a:cubicBezTo>
                  <a:pt x="184" y="168"/>
                  <a:pt x="184" y="168"/>
                  <a:pt x="184" y="168"/>
                </a:cubicBezTo>
                <a:cubicBezTo>
                  <a:pt x="90" y="176"/>
                  <a:pt x="90" y="176"/>
                  <a:pt x="90" y="176"/>
                </a:cubicBezTo>
                <a:cubicBezTo>
                  <a:pt x="92" y="164"/>
                  <a:pt x="92" y="164"/>
                  <a:pt x="92" y="164"/>
                </a:cubicBezTo>
                <a:cubicBezTo>
                  <a:pt x="25" y="147"/>
                  <a:pt x="25" y="147"/>
                  <a:pt x="25" y="147"/>
                </a:cubicBezTo>
                <a:cubicBezTo>
                  <a:pt x="0" y="270"/>
                  <a:pt x="0" y="270"/>
                  <a:pt x="0" y="270"/>
                </a:cubicBezTo>
                <a:cubicBezTo>
                  <a:pt x="69" y="269"/>
                  <a:pt x="69" y="269"/>
                  <a:pt x="69" y="269"/>
                </a:cubicBezTo>
                <a:cubicBezTo>
                  <a:pt x="72" y="260"/>
                  <a:pt x="72" y="260"/>
                  <a:pt x="72" y="260"/>
                </a:cubicBezTo>
                <a:cubicBezTo>
                  <a:pt x="149" y="294"/>
                  <a:pt x="149" y="294"/>
                  <a:pt x="149" y="294"/>
                </a:cubicBezTo>
                <a:cubicBezTo>
                  <a:pt x="287" y="246"/>
                  <a:pt x="287" y="246"/>
                  <a:pt x="287" y="246"/>
                </a:cubicBezTo>
                <a:cubicBezTo>
                  <a:pt x="283" y="223"/>
                  <a:pt x="283" y="223"/>
                  <a:pt x="283" y="223"/>
                </a:cubicBezTo>
                <a:cubicBezTo>
                  <a:pt x="283" y="223"/>
                  <a:pt x="283" y="223"/>
                  <a:pt x="283" y="223"/>
                </a:cubicBezTo>
                <a:cubicBezTo>
                  <a:pt x="281" y="217"/>
                  <a:pt x="278" y="213"/>
                  <a:pt x="274" y="211"/>
                </a:cubicBezTo>
                <a:cubicBezTo>
                  <a:pt x="264" y="205"/>
                  <a:pt x="249" y="208"/>
                  <a:pt x="248" y="209"/>
                </a:cubicBezTo>
                <a:cubicBezTo>
                  <a:pt x="222" y="216"/>
                  <a:pt x="222" y="216"/>
                  <a:pt x="222" y="216"/>
                </a:cubicBezTo>
                <a:cubicBezTo>
                  <a:pt x="224" y="207"/>
                  <a:pt x="226" y="193"/>
                  <a:pt x="225" y="173"/>
                </a:cubicBezTo>
                <a:cubicBezTo>
                  <a:pt x="225" y="173"/>
                  <a:pt x="225" y="173"/>
                  <a:pt x="225" y="173"/>
                </a:cubicBezTo>
                <a:cubicBezTo>
                  <a:pt x="226" y="173"/>
                  <a:pt x="228" y="174"/>
                  <a:pt x="231" y="174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5" name="Freeform 236"/>
          <p:cNvSpPr>
            <a:spLocks noEditPoints="1"/>
          </p:cNvSpPr>
          <p:nvPr/>
        </p:nvSpPr>
        <p:spPr bwMode="auto">
          <a:xfrm>
            <a:off x="579438" y="2737827"/>
            <a:ext cx="747713" cy="519113"/>
          </a:xfrm>
          <a:custGeom>
            <a:avLst/>
            <a:gdLst>
              <a:gd name="T0" fmla="*/ 328 w 347"/>
              <a:gd name="T1" fmla="*/ 134 h 241"/>
              <a:gd name="T2" fmla="*/ 186 w 347"/>
              <a:gd name="T3" fmla="*/ 134 h 241"/>
              <a:gd name="T4" fmla="*/ 186 w 347"/>
              <a:gd name="T5" fmla="*/ 130 h 241"/>
              <a:gd name="T6" fmla="*/ 183 w 347"/>
              <a:gd name="T7" fmla="*/ 114 h 241"/>
              <a:gd name="T8" fmla="*/ 142 w 347"/>
              <a:gd name="T9" fmla="*/ 118 h 241"/>
              <a:gd name="T10" fmla="*/ 142 w 347"/>
              <a:gd name="T11" fmla="*/ 62 h 241"/>
              <a:gd name="T12" fmla="*/ 334 w 347"/>
              <a:gd name="T13" fmla="*/ 62 h 241"/>
              <a:gd name="T14" fmla="*/ 334 w 347"/>
              <a:gd name="T15" fmla="*/ 128 h 241"/>
              <a:gd name="T16" fmla="*/ 328 w 347"/>
              <a:gd name="T17" fmla="*/ 134 h 241"/>
              <a:gd name="T18" fmla="*/ 165 w 347"/>
              <a:gd name="T19" fmla="*/ 146 h 241"/>
              <a:gd name="T20" fmla="*/ 122 w 347"/>
              <a:gd name="T21" fmla="*/ 160 h 241"/>
              <a:gd name="T22" fmla="*/ 166 w 347"/>
              <a:gd name="T23" fmla="*/ 189 h 241"/>
              <a:gd name="T24" fmla="*/ 249 w 347"/>
              <a:gd name="T25" fmla="*/ 168 h 241"/>
              <a:gd name="T26" fmla="*/ 266 w 347"/>
              <a:gd name="T27" fmla="*/ 168 h 241"/>
              <a:gd name="T28" fmla="*/ 268 w 347"/>
              <a:gd name="T29" fmla="*/ 172 h 241"/>
              <a:gd name="T30" fmla="*/ 270 w 347"/>
              <a:gd name="T31" fmla="*/ 183 h 241"/>
              <a:gd name="T32" fmla="*/ 148 w 347"/>
              <a:gd name="T33" fmla="*/ 226 h 241"/>
              <a:gd name="T34" fmla="*/ 74 w 347"/>
              <a:gd name="T35" fmla="*/ 193 h 241"/>
              <a:gd name="T36" fmla="*/ 86 w 347"/>
              <a:gd name="T37" fmla="*/ 136 h 241"/>
              <a:gd name="T38" fmla="*/ 135 w 347"/>
              <a:gd name="T39" fmla="*/ 132 h 241"/>
              <a:gd name="T40" fmla="*/ 135 w 347"/>
              <a:gd name="T41" fmla="*/ 132 h 241"/>
              <a:gd name="T42" fmla="*/ 138 w 347"/>
              <a:gd name="T43" fmla="*/ 131 h 241"/>
              <a:gd name="T44" fmla="*/ 172 w 347"/>
              <a:gd name="T45" fmla="*/ 128 h 241"/>
              <a:gd name="T46" fmla="*/ 173 w 347"/>
              <a:gd name="T47" fmla="*/ 132 h 241"/>
              <a:gd name="T48" fmla="*/ 173 w 347"/>
              <a:gd name="T49" fmla="*/ 133 h 241"/>
              <a:gd name="T50" fmla="*/ 165 w 347"/>
              <a:gd name="T51" fmla="*/ 146 h 241"/>
              <a:gd name="T52" fmla="*/ 16 w 347"/>
              <a:gd name="T53" fmla="*/ 203 h 241"/>
              <a:gd name="T54" fmla="*/ 35 w 347"/>
              <a:gd name="T55" fmla="*/ 109 h 241"/>
              <a:gd name="T56" fmla="*/ 77 w 347"/>
              <a:gd name="T57" fmla="*/ 120 h 241"/>
              <a:gd name="T58" fmla="*/ 59 w 347"/>
              <a:gd name="T59" fmla="*/ 203 h 241"/>
              <a:gd name="T60" fmla="*/ 16 w 347"/>
              <a:gd name="T61" fmla="*/ 203 h 241"/>
              <a:gd name="T62" fmla="*/ 149 w 347"/>
              <a:gd name="T63" fmla="*/ 12 h 241"/>
              <a:gd name="T64" fmla="*/ 328 w 347"/>
              <a:gd name="T65" fmla="*/ 12 h 241"/>
              <a:gd name="T66" fmla="*/ 334 w 347"/>
              <a:gd name="T67" fmla="*/ 19 h 241"/>
              <a:gd name="T68" fmla="*/ 334 w 347"/>
              <a:gd name="T69" fmla="*/ 31 h 241"/>
              <a:gd name="T70" fmla="*/ 142 w 347"/>
              <a:gd name="T71" fmla="*/ 31 h 241"/>
              <a:gd name="T72" fmla="*/ 142 w 347"/>
              <a:gd name="T73" fmla="*/ 19 h 241"/>
              <a:gd name="T74" fmla="*/ 149 w 347"/>
              <a:gd name="T75" fmla="*/ 12 h 241"/>
              <a:gd name="T76" fmla="*/ 328 w 347"/>
              <a:gd name="T77" fmla="*/ 0 h 241"/>
              <a:gd name="T78" fmla="*/ 149 w 347"/>
              <a:gd name="T79" fmla="*/ 0 h 241"/>
              <a:gd name="T80" fmla="*/ 129 w 347"/>
              <a:gd name="T81" fmla="*/ 19 h 241"/>
              <a:gd name="T82" fmla="*/ 129 w 347"/>
              <a:gd name="T83" fmla="*/ 119 h 241"/>
              <a:gd name="T84" fmla="*/ 89 w 347"/>
              <a:gd name="T85" fmla="*/ 123 h 241"/>
              <a:gd name="T86" fmla="*/ 92 w 347"/>
              <a:gd name="T87" fmla="*/ 111 h 241"/>
              <a:gd name="T88" fmla="*/ 25 w 347"/>
              <a:gd name="T89" fmla="*/ 94 h 241"/>
              <a:gd name="T90" fmla="*/ 0 w 347"/>
              <a:gd name="T91" fmla="*/ 216 h 241"/>
              <a:gd name="T92" fmla="*/ 69 w 347"/>
              <a:gd name="T93" fmla="*/ 216 h 241"/>
              <a:gd name="T94" fmla="*/ 71 w 347"/>
              <a:gd name="T95" fmla="*/ 206 h 241"/>
              <a:gd name="T96" fmla="*/ 148 w 347"/>
              <a:gd name="T97" fmla="*/ 241 h 241"/>
              <a:gd name="T98" fmla="*/ 284 w 347"/>
              <a:gd name="T99" fmla="*/ 192 h 241"/>
              <a:gd name="T100" fmla="*/ 281 w 347"/>
              <a:gd name="T101" fmla="*/ 169 h 241"/>
              <a:gd name="T102" fmla="*/ 281 w 347"/>
              <a:gd name="T103" fmla="*/ 169 h 241"/>
              <a:gd name="T104" fmla="*/ 272 w 347"/>
              <a:gd name="T105" fmla="*/ 157 h 241"/>
              <a:gd name="T106" fmla="*/ 246 w 347"/>
              <a:gd name="T107" fmla="*/ 155 h 241"/>
              <a:gd name="T108" fmla="*/ 168 w 347"/>
              <a:gd name="T109" fmla="*/ 175 h 241"/>
              <a:gd name="T110" fmla="*/ 152 w 347"/>
              <a:gd name="T111" fmla="*/ 164 h 241"/>
              <a:gd name="T112" fmla="*/ 169 w 347"/>
              <a:gd name="T113" fmla="*/ 159 h 241"/>
              <a:gd name="T114" fmla="*/ 170 w 347"/>
              <a:gd name="T115" fmla="*/ 159 h 241"/>
              <a:gd name="T116" fmla="*/ 183 w 347"/>
              <a:gd name="T117" fmla="*/ 147 h 241"/>
              <a:gd name="T118" fmla="*/ 328 w 347"/>
              <a:gd name="T119" fmla="*/ 147 h 241"/>
              <a:gd name="T120" fmla="*/ 347 w 347"/>
              <a:gd name="T121" fmla="*/ 128 h 241"/>
              <a:gd name="T122" fmla="*/ 347 w 347"/>
              <a:gd name="T123" fmla="*/ 19 h 241"/>
              <a:gd name="T124" fmla="*/ 328 w 347"/>
              <a:gd name="T125" fmla="*/ 0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7" h="241">
                <a:moveTo>
                  <a:pt x="328" y="134"/>
                </a:moveTo>
                <a:cubicBezTo>
                  <a:pt x="186" y="134"/>
                  <a:pt x="186" y="134"/>
                  <a:pt x="186" y="134"/>
                </a:cubicBezTo>
                <a:cubicBezTo>
                  <a:pt x="186" y="133"/>
                  <a:pt x="186" y="131"/>
                  <a:pt x="186" y="130"/>
                </a:cubicBezTo>
                <a:cubicBezTo>
                  <a:pt x="183" y="114"/>
                  <a:pt x="183" y="114"/>
                  <a:pt x="183" y="114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2" y="62"/>
                  <a:pt x="142" y="62"/>
                  <a:pt x="142" y="62"/>
                </a:cubicBezTo>
                <a:cubicBezTo>
                  <a:pt x="334" y="62"/>
                  <a:pt x="334" y="62"/>
                  <a:pt x="334" y="62"/>
                </a:cubicBezTo>
                <a:cubicBezTo>
                  <a:pt x="334" y="128"/>
                  <a:pt x="334" y="128"/>
                  <a:pt x="334" y="128"/>
                </a:cubicBezTo>
                <a:cubicBezTo>
                  <a:pt x="334" y="131"/>
                  <a:pt x="331" y="134"/>
                  <a:pt x="328" y="134"/>
                </a:cubicBezTo>
                <a:close/>
                <a:moveTo>
                  <a:pt x="165" y="146"/>
                </a:moveTo>
                <a:cubicBezTo>
                  <a:pt x="122" y="160"/>
                  <a:pt x="122" y="160"/>
                  <a:pt x="122" y="160"/>
                </a:cubicBezTo>
                <a:cubicBezTo>
                  <a:pt x="166" y="189"/>
                  <a:pt x="166" y="189"/>
                  <a:pt x="166" y="189"/>
                </a:cubicBezTo>
                <a:cubicBezTo>
                  <a:pt x="249" y="168"/>
                  <a:pt x="249" y="168"/>
                  <a:pt x="249" y="168"/>
                </a:cubicBezTo>
                <a:cubicBezTo>
                  <a:pt x="253" y="167"/>
                  <a:pt x="262" y="166"/>
                  <a:pt x="266" y="168"/>
                </a:cubicBezTo>
                <a:cubicBezTo>
                  <a:pt x="267" y="169"/>
                  <a:pt x="267" y="170"/>
                  <a:pt x="268" y="172"/>
                </a:cubicBezTo>
                <a:cubicBezTo>
                  <a:pt x="270" y="183"/>
                  <a:pt x="270" y="183"/>
                  <a:pt x="270" y="183"/>
                </a:cubicBezTo>
                <a:cubicBezTo>
                  <a:pt x="148" y="226"/>
                  <a:pt x="148" y="226"/>
                  <a:pt x="148" y="226"/>
                </a:cubicBezTo>
                <a:cubicBezTo>
                  <a:pt x="74" y="193"/>
                  <a:pt x="74" y="193"/>
                  <a:pt x="74" y="193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7" y="132"/>
                  <a:pt x="137" y="132"/>
                  <a:pt x="138" y="131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3" y="132"/>
                  <a:pt x="173" y="132"/>
                  <a:pt x="173" y="132"/>
                </a:cubicBezTo>
                <a:cubicBezTo>
                  <a:pt x="173" y="133"/>
                  <a:pt x="173" y="133"/>
                  <a:pt x="173" y="133"/>
                </a:cubicBezTo>
                <a:cubicBezTo>
                  <a:pt x="174" y="135"/>
                  <a:pt x="175" y="143"/>
                  <a:pt x="165" y="146"/>
                </a:cubicBezTo>
                <a:close/>
                <a:moveTo>
                  <a:pt x="16" y="203"/>
                </a:moveTo>
                <a:cubicBezTo>
                  <a:pt x="35" y="109"/>
                  <a:pt x="35" y="109"/>
                  <a:pt x="35" y="109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59" y="203"/>
                  <a:pt x="59" y="203"/>
                  <a:pt x="59" y="203"/>
                </a:cubicBezTo>
                <a:lnTo>
                  <a:pt x="16" y="203"/>
                </a:lnTo>
                <a:close/>
                <a:moveTo>
                  <a:pt x="149" y="12"/>
                </a:moveTo>
                <a:cubicBezTo>
                  <a:pt x="328" y="12"/>
                  <a:pt x="328" y="12"/>
                  <a:pt x="328" y="12"/>
                </a:cubicBezTo>
                <a:cubicBezTo>
                  <a:pt x="331" y="12"/>
                  <a:pt x="334" y="15"/>
                  <a:pt x="334" y="19"/>
                </a:cubicBezTo>
                <a:cubicBezTo>
                  <a:pt x="334" y="31"/>
                  <a:pt x="334" y="31"/>
                  <a:pt x="334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2" y="19"/>
                  <a:pt x="142" y="19"/>
                  <a:pt x="142" y="19"/>
                </a:cubicBezTo>
                <a:cubicBezTo>
                  <a:pt x="142" y="15"/>
                  <a:pt x="145" y="12"/>
                  <a:pt x="149" y="12"/>
                </a:cubicBezTo>
                <a:close/>
                <a:moveTo>
                  <a:pt x="328" y="0"/>
                </a:moveTo>
                <a:cubicBezTo>
                  <a:pt x="149" y="0"/>
                  <a:pt x="149" y="0"/>
                  <a:pt x="149" y="0"/>
                </a:cubicBezTo>
                <a:cubicBezTo>
                  <a:pt x="138" y="0"/>
                  <a:pt x="129" y="8"/>
                  <a:pt x="129" y="19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89" y="123"/>
                  <a:pt x="89" y="123"/>
                  <a:pt x="89" y="123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25" y="94"/>
                  <a:pt x="25" y="94"/>
                  <a:pt x="25" y="94"/>
                </a:cubicBezTo>
                <a:cubicBezTo>
                  <a:pt x="0" y="216"/>
                  <a:pt x="0" y="216"/>
                  <a:pt x="0" y="216"/>
                </a:cubicBezTo>
                <a:cubicBezTo>
                  <a:pt x="69" y="216"/>
                  <a:pt x="69" y="216"/>
                  <a:pt x="69" y="216"/>
                </a:cubicBezTo>
                <a:cubicBezTo>
                  <a:pt x="71" y="206"/>
                  <a:pt x="71" y="206"/>
                  <a:pt x="71" y="206"/>
                </a:cubicBezTo>
                <a:cubicBezTo>
                  <a:pt x="148" y="241"/>
                  <a:pt x="148" y="241"/>
                  <a:pt x="148" y="241"/>
                </a:cubicBezTo>
                <a:cubicBezTo>
                  <a:pt x="284" y="192"/>
                  <a:pt x="284" y="192"/>
                  <a:pt x="284" y="192"/>
                </a:cubicBezTo>
                <a:cubicBezTo>
                  <a:pt x="281" y="169"/>
                  <a:pt x="281" y="169"/>
                  <a:pt x="281" y="169"/>
                </a:cubicBezTo>
                <a:cubicBezTo>
                  <a:pt x="281" y="169"/>
                  <a:pt x="281" y="169"/>
                  <a:pt x="281" y="169"/>
                </a:cubicBezTo>
                <a:cubicBezTo>
                  <a:pt x="280" y="164"/>
                  <a:pt x="277" y="160"/>
                  <a:pt x="272" y="157"/>
                </a:cubicBezTo>
                <a:cubicBezTo>
                  <a:pt x="262" y="151"/>
                  <a:pt x="248" y="155"/>
                  <a:pt x="246" y="155"/>
                </a:cubicBezTo>
                <a:cubicBezTo>
                  <a:pt x="168" y="175"/>
                  <a:pt x="168" y="175"/>
                  <a:pt x="168" y="175"/>
                </a:cubicBezTo>
                <a:cubicBezTo>
                  <a:pt x="152" y="164"/>
                  <a:pt x="152" y="164"/>
                  <a:pt x="152" y="164"/>
                </a:cubicBezTo>
                <a:cubicBezTo>
                  <a:pt x="169" y="159"/>
                  <a:pt x="169" y="159"/>
                  <a:pt x="169" y="159"/>
                </a:cubicBezTo>
                <a:cubicBezTo>
                  <a:pt x="170" y="159"/>
                  <a:pt x="170" y="159"/>
                  <a:pt x="170" y="159"/>
                </a:cubicBezTo>
                <a:cubicBezTo>
                  <a:pt x="177" y="156"/>
                  <a:pt x="181" y="152"/>
                  <a:pt x="183" y="147"/>
                </a:cubicBezTo>
                <a:cubicBezTo>
                  <a:pt x="328" y="147"/>
                  <a:pt x="328" y="147"/>
                  <a:pt x="328" y="147"/>
                </a:cubicBezTo>
                <a:cubicBezTo>
                  <a:pt x="338" y="147"/>
                  <a:pt x="347" y="138"/>
                  <a:pt x="347" y="128"/>
                </a:cubicBezTo>
                <a:cubicBezTo>
                  <a:pt x="347" y="19"/>
                  <a:pt x="347" y="19"/>
                  <a:pt x="347" y="19"/>
                </a:cubicBezTo>
                <a:cubicBezTo>
                  <a:pt x="347" y="8"/>
                  <a:pt x="338" y="0"/>
                  <a:pt x="328" y="0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6" name="Freeform 237"/>
          <p:cNvSpPr>
            <a:spLocks noEditPoints="1"/>
          </p:cNvSpPr>
          <p:nvPr/>
        </p:nvSpPr>
        <p:spPr bwMode="auto">
          <a:xfrm>
            <a:off x="7988301" y="2712427"/>
            <a:ext cx="620713" cy="581025"/>
          </a:xfrm>
          <a:custGeom>
            <a:avLst/>
            <a:gdLst>
              <a:gd name="T0" fmla="*/ 200 w 288"/>
              <a:gd name="T1" fmla="*/ 44 h 270"/>
              <a:gd name="T2" fmla="*/ 219 w 288"/>
              <a:gd name="T3" fmla="*/ 65 h 270"/>
              <a:gd name="T4" fmla="*/ 232 w 288"/>
              <a:gd name="T5" fmla="*/ 82 h 270"/>
              <a:gd name="T6" fmla="*/ 252 w 288"/>
              <a:gd name="T7" fmla="*/ 109 h 270"/>
              <a:gd name="T8" fmla="*/ 232 w 288"/>
              <a:gd name="T9" fmla="*/ 123 h 270"/>
              <a:gd name="T10" fmla="*/ 193 w 288"/>
              <a:gd name="T11" fmla="*/ 108 h 270"/>
              <a:gd name="T12" fmla="*/ 219 w 288"/>
              <a:gd name="T13" fmla="*/ 136 h 270"/>
              <a:gd name="T14" fmla="*/ 232 w 288"/>
              <a:gd name="T15" fmla="*/ 151 h 270"/>
              <a:gd name="T16" fmla="*/ 243 w 288"/>
              <a:gd name="T17" fmla="*/ 133 h 270"/>
              <a:gd name="T18" fmla="*/ 261 w 288"/>
              <a:gd name="T19" fmla="*/ 86 h 270"/>
              <a:gd name="T20" fmla="*/ 232 w 288"/>
              <a:gd name="T21" fmla="*/ 25 h 270"/>
              <a:gd name="T22" fmla="*/ 263 w 288"/>
              <a:gd name="T23" fmla="*/ 27 h 270"/>
              <a:gd name="T24" fmla="*/ 232 w 288"/>
              <a:gd name="T25" fmla="*/ 0 h 270"/>
              <a:gd name="T26" fmla="*/ 219 w 288"/>
              <a:gd name="T27" fmla="*/ 12 h 270"/>
              <a:gd name="T28" fmla="*/ 214 w 288"/>
              <a:gd name="T29" fmla="*/ 77 h 270"/>
              <a:gd name="T30" fmla="*/ 219 w 288"/>
              <a:gd name="T31" fmla="*/ 123 h 270"/>
              <a:gd name="T32" fmla="*/ 151 w 288"/>
              <a:gd name="T33" fmla="*/ 256 h 270"/>
              <a:gd name="T34" fmla="*/ 88 w 288"/>
              <a:gd name="T35" fmla="*/ 165 h 270"/>
              <a:gd name="T36" fmla="*/ 176 w 288"/>
              <a:gd name="T37" fmla="*/ 162 h 270"/>
              <a:gd name="T38" fmla="*/ 168 w 288"/>
              <a:gd name="T39" fmla="*/ 176 h 270"/>
              <a:gd name="T40" fmla="*/ 168 w 288"/>
              <a:gd name="T41" fmla="*/ 219 h 270"/>
              <a:gd name="T42" fmla="*/ 269 w 288"/>
              <a:gd name="T43" fmla="*/ 198 h 270"/>
              <a:gd name="T44" fmla="*/ 274 w 288"/>
              <a:gd name="T45" fmla="*/ 213 h 270"/>
              <a:gd name="T46" fmla="*/ 60 w 288"/>
              <a:gd name="T47" fmla="*/ 232 h 270"/>
              <a:gd name="T48" fmla="*/ 36 w 288"/>
              <a:gd name="T49" fmla="*/ 139 h 270"/>
              <a:gd name="T50" fmla="*/ 60 w 288"/>
              <a:gd name="T51" fmla="*/ 232 h 270"/>
              <a:gd name="T52" fmla="*/ 284 w 288"/>
              <a:gd name="T53" fmla="*/ 199 h 270"/>
              <a:gd name="T54" fmla="*/ 250 w 288"/>
              <a:gd name="T55" fmla="*/ 185 h 270"/>
              <a:gd name="T56" fmla="*/ 154 w 288"/>
              <a:gd name="T57" fmla="*/ 194 h 270"/>
              <a:gd name="T58" fmla="*/ 172 w 288"/>
              <a:gd name="T59" fmla="*/ 188 h 270"/>
              <a:gd name="T60" fmla="*/ 185 w 288"/>
              <a:gd name="T61" fmla="*/ 143 h 270"/>
              <a:gd name="T62" fmla="*/ 93 w 288"/>
              <a:gd name="T63" fmla="*/ 140 h 270"/>
              <a:gd name="T64" fmla="*/ 0 w 288"/>
              <a:gd name="T65" fmla="*/ 246 h 270"/>
              <a:gd name="T66" fmla="*/ 73 w 288"/>
              <a:gd name="T67" fmla="*/ 236 h 270"/>
              <a:gd name="T68" fmla="*/ 288 w 288"/>
              <a:gd name="T69" fmla="*/ 221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88" h="270">
                <a:moveTo>
                  <a:pt x="218" y="65"/>
                </a:moveTo>
                <a:cubicBezTo>
                  <a:pt x="200" y="58"/>
                  <a:pt x="200" y="47"/>
                  <a:pt x="200" y="44"/>
                </a:cubicBezTo>
                <a:cubicBezTo>
                  <a:pt x="200" y="36"/>
                  <a:pt x="206" y="27"/>
                  <a:pt x="219" y="25"/>
                </a:cubicBezTo>
                <a:cubicBezTo>
                  <a:pt x="219" y="65"/>
                  <a:pt x="219" y="65"/>
                  <a:pt x="219" y="65"/>
                </a:cubicBezTo>
                <a:lnTo>
                  <a:pt x="218" y="65"/>
                </a:lnTo>
                <a:close/>
                <a:moveTo>
                  <a:pt x="232" y="82"/>
                </a:moveTo>
                <a:cubicBezTo>
                  <a:pt x="240" y="83"/>
                  <a:pt x="247" y="86"/>
                  <a:pt x="250" y="92"/>
                </a:cubicBezTo>
                <a:cubicBezTo>
                  <a:pt x="253" y="98"/>
                  <a:pt x="254" y="103"/>
                  <a:pt x="252" y="109"/>
                </a:cubicBezTo>
                <a:cubicBezTo>
                  <a:pt x="250" y="114"/>
                  <a:pt x="245" y="118"/>
                  <a:pt x="239" y="121"/>
                </a:cubicBezTo>
                <a:cubicBezTo>
                  <a:pt x="236" y="122"/>
                  <a:pt x="234" y="123"/>
                  <a:pt x="232" y="123"/>
                </a:cubicBezTo>
                <a:lnTo>
                  <a:pt x="232" y="82"/>
                </a:lnTo>
                <a:close/>
                <a:moveTo>
                  <a:pt x="193" y="108"/>
                </a:moveTo>
                <a:cubicBezTo>
                  <a:pt x="183" y="116"/>
                  <a:pt x="183" y="116"/>
                  <a:pt x="183" y="116"/>
                </a:cubicBezTo>
                <a:cubicBezTo>
                  <a:pt x="194" y="129"/>
                  <a:pt x="206" y="135"/>
                  <a:pt x="219" y="136"/>
                </a:cubicBezTo>
                <a:cubicBezTo>
                  <a:pt x="219" y="151"/>
                  <a:pt x="219" y="151"/>
                  <a:pt x="219" y="151"/>
                </a:cubicBezTo>
                <a:cubicBezTo>
                  <a:pt x="232" y="151"/>
                  <a:pt x="232" y="151"/>
                  <a:pt x="232" y="151"/>
                </a:cubicBezTo>
                <a:cubicBezTo>
                  <a:pt x="232" y="136"/>
                  <a:pt x="232" y="136"/>
                  <a:pt x="232" y="136"/>
                </a:cubicBezTo>
                <a:cubicBezTo>
                  <a:pt x="236" y="136"/>
                  <a:pt x="240" y="135"/>
                  <a:pt x="243" y="133"/>
                </a:cubicBezTo>
                <a:cubicBezTo>
                  <a:pt x="256" y="128"/>
                  <a:pt x="262" y="119"/>
                  <a:pt x="264" y="113"/>
                </a:cubicBezTo>
                <a:cubicBezTo>
                  <a:pt x="267" y="104"/>
                  <a:pt x="266" y="94"/>
                  <a:pt x="261" y="86"/>
                </a:cubicBezTo>
                <a:cubicBezTo>
                  <a:pt x="254" y="73"/>
                  <a:pt x="243" y="70"/>
                  <a:pt x="232" y="68"/>
                </a:cubicBezTo>
                <a:cubicBezTo>
                  <a:pt x="232" y="25"/>
                  <a:pt x="232" y="25"/>
                  <a:pt x="232" y="25"/>
                </a:cubicBezTo>
                <a:cubicBezTo>
                  <a:pt x="245" y="27"/>
                  <a:pt x="253" y="35"/>
                  <a:pt x="253" y="36"/>
                </a:cubicBezTo>
                <a:cubicBezTo>
                  <a:pt x="263" y="27"/>
                  <a:pt x="263" y="27"/>
                  <a:pt x="263" y="27"/>
                </a:cubicBezTo>
                <a:cubicBezTo>
                  <a:pt x="262" y="26"/>
                  <a:pt x="251" y="14"/>
                  <a:pt x="232" y="12"/>
                </a:cubicBezTo>
                <a:cubicBezTo>
                  <a:pt x="232" y="0"/>
                  <a:pt x="232" y="0"/>
                  <a:pt x="232" y="0"/>
                </a:cubicBezTo>
                <a:cubicBezTo>
                  <a:pt x="219" y="0"/>
                  <a:pt x="219" y="0"/>
                  <a:pt x="219" y="0"/>
                </a:cubicBezTo>
                <a:cubicBezTo>
                  <a:pt x="219" y="12"/>
                  <a:pt x="219" y="12"/>
                  <a:pt x="219" y="12"/>
                </a:cubicBezTo>
                <a:cubicBezTo>
                  <a:pt x="198" y="14"/>
                  <a:pt x="187" y="30"/>
                  <a:pt x="187" y="44"/>
                </a:cubicBezTo>
                <a:cubicBezTo>
                  <a:pt x="187" y="55"/>
                  <a:pt x="192" y="69"/>
                  <a:pt x="214" y="77"/>
                </a:cubicBezTo>
                <a:cubicBezTo>
                  <a:pt x="216" y="78"/>
                  <a:pt x="217" y="78"/>
                  <a:pt x="219" y="78"/>
                </a:cubicBezTo>
                <a:cubicBezTo>
                  <a:pt x="219" y="123"/>
                  <a:pt x="219" y="123"/>
                  <a:pt x="219" y="123"/>
                </a:cubicBezTo>
                <a:cubicBezTo>
                  <a:pt x="210" y="122"/>
                  <a:pt x="201" y="117"/>
                  <a:pt x="193" y="108"/>
                </a:cubicBezTo>
                <a:close/>
                <a:moveTo>
                  <a:pt x="151" y="256"/>
                </a:moveTo>
                <a:cubicBezTo>
                  <a:pt x="75" y="223"/>
                  <a:pt x="75" y="223"/>
                  <a:pt x="75" y="223"/>
                </a:cubicBezTo>
                <a:cubicBezTo>
                  <a:pt x="88" y="165"/>
                  <a:pt x="88" y="165"/>
                  <a:pt x="88" y="165"/>
                </a:cubicBezTo>
                <a:cubicBezTo>
                  <a:pt x="175" y="158"/>
                  <a:pt x="175" y="158"/>
                  <a:pt x="175" y="158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6" y="165"/>
                  <a:pt x="178" y="172"/>
                  <a:pt x="168" y="176"/>
                </a:cubicBezTo>
                <a:cubicBezTo>
                  <a:pt x="124" y="189"/>
                  <a:pt x="124" y="189"/>
                  <a:pt x="124" y="189"/>
                </a:cubicBezTo>
                <a:cubicBezTo>
                  <a:pt x="168" y="219"/>
                  <a:pt x="168" y="219"/>
                  <a:pt x="168" y="219"/>
                </a:cubicBezTo>
                <a:cubicBezTo>
                  <a:pt x="253" y="198"/>
                  <a:pt x="253" y="198"/>
                  <a:pt x="253" y="198"/>
                </a:cubicBezTo>
                <a:cubicBezTo>
                  <a:pt x="256" y="197"/>
                  <a:pt x="265" y="195"/>
                  <a:pt x="269" y="198"/>
                </a:cubicBezTo>
                <a:cubicBezTo>
                  <a:pt x="271" y="199"/>
                  <a:pt x="271" y="199"/>
                  <a:pt x="272" y="201"/>
                </a:cubicBezTo>
                <a:cubicBezTo>
                  <a:pt x="274" y="213"/>
                  <a:pt x="274" y="213"/>
                  <a:pt x="274" y="213"/>
                </a:cubicBezTo>
                <a:lnTo>
                  <a:pt x="151" y="256"/>
                </a:lnTo>
                <a:close/>
                <a:moveTo>
                  <a:pt x="60" y="232"/>
                </a:moveTo>
                <a:cubicBezTo>
                  <a:pt x="16" y="233"/>
                  <a:pt x="16" y="233"/>
                  <a:pt x="16" y="233"/>
                </a:cubicBezTo>
                <a:cubicBezTo>
                  <a:pt x="36" y="139"/>
                  <a:pt x="36" y="139"/>
                  <a:pt x="36" y="139"/>
                </a:cubicBezTo>
                <a:cubicBezTo>
                  <a:pt x="78" y="149"/>
                  <a:pt x="78" y="149"/>
                  <a:pt x="78" y="149"/>
                </a:cubicBezTo>
                <a:lnTo>
                  <a:pt x="60" y="232"/>
                </a:lnTo>
                <a:close/>
                <a:moveTo>
                  <a:pt x="284" y="199"/>
                </a:moveTo>
                <a:cubicBezTo>
                  <a:pt x="284" y="199"/>
                  <a:pt x="284" y="199"/>
                  <a:pt x="284" y="199"/>
                </a:cubicBezTo>
                <a:cubicBezTo>
                  <a:pt x="283" y="194"/>
                  <a:pt x="280" y="189"/>
                  <a:pt x="276" y="186"/>
                </a:cubicBezTo>
                <a:cubicBezTo>
                  <a:pt x="266" y="181"/>
                  <a:pt x="251" y="185"/>
                  <a:pt x="250" y="185"/>
                </a:cubicBezTo>
                <a:cubicBezTo>
                  <a:pt x="171" y="205"/>
                  <a:pt x="171" y="205"/>
                  <a:pt x="171" y="205"/>
                </a:cubicBezTo>
                <a:cubicBezTo>
                  <a:pt x="154" y="194"/>
                  <a:pt x="154" y="194"/>
                  <a:pt x="154" y="194"/>
                </a:cubicBezTo>
                <a:cubicBezTo>
                  <a:pt x="172" y="189"/>
                  <a:pt x="172" y="189"/>
                  <a:pt x="172" y="189"/>
                </a:cubicBezTo>
                <a:cubicBezTo>
                  <a:pt x="172" y="188"/>
                  <a:pt x="172" y="188"/>
                  <a:pt x="172" y="188"/>
                </a:cubicBezTo>
                <a:cubicBezTo>
                  <a:pt x="189" y="182"/>
                  <a:pt x="190" y="167"/>
                  <a:pt x="188" y="159"/>
                </a:cubicBezTo>
                <a:cubicBezTo>
                  <a:pt x="185" y="143"/>
                  <a:pt x="185" y="143"/>
                  <a:pt x="185" y="143"/>
                </a:cubicBezTo>
                <a:cubicBezTo>
                  <a:pt x="91" y="152"/>
                  <a:pt x="91" y="152"/>
                  <a:pt x="91" y="152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26" y="123"/>
                  <a:pt x="26" y="123"/>
                  <a:pt x="26" y="123"/>
                </a:cubicBezTo>
                <a:cubicBezTo>
                  <a:pt x="0" y="246"/>
                  <a:pt x="0" y="246"/>
                  <a:pt x="0" y="246"/>
                </a:cubicBezTo>
                <a:cubicBezTo>
                  <a:pt x="70" y="245"/>
                  <a:pt x="70" y="245"/>
                  <a:pt x="70" y="245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150" y="270"/>
                  <a:pt x="150" y="270"/>
                  <a:pt x="150" y="270"/>
                </a:cubicBezTo>
                <a:cubicBezTo>
                  <a:pt x="288" y="221"/>
                  <a:pt x="288" y="221"/>
                  <a:pt x="288" y="221"/>
                </a:cubicBezTo>
                <a:lnTo>
                  <a:pt x="284" y="199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7" name="Freeform 238"/>
          <p:cNvSpPr>
            <a:spLocks noEditPoints="1"/>
          </p:cNvSpPr>
          <p:nvPr/>
        </p:nvSpPr>
        <p:spPr bwMode="auto">
          <a:xfrm>
            <a:off x="6545263" y="3877652"/>
            <a:ext cx="584200" cy="582613"/>
          </a:xfrm>
          <a:custGeom>
            <a:avLst/>
            <a:gdLst>
              <a:gd name="T0" fmla="*/ 215 w 271"/>
              <a:gd name="T1" fmla="*/ 227 h 270"/>
              <a:gd name="T2" fmla="*/ 202 w 271"/>
              <a:gd name="T3" fmla="*/ 228 h 270"/>
              <a:gd name="T4" fmla="*/ 181 w 271"/>
              <a:gd name="T5" fmla="*/ 214 h 270"/>
              <a:gd name="T6" fmla="*/ 154 w 271"/>
              <a:gd name="T7" fmla="*/ 225 h 270"/>
              <a:gd name="T8" fmla="*/ 126 w 271"/>
              <a:gd name="T9" fmla="*/ 257 h 270"/>
              <a:gd name="T10" fmla="*/ 116 w 271"/>
              <a:gd name="T11" fmla="*/ 225 h 270"/>
              <a:gd name="T12" fmla="*/ 88 w 271"/>
              <a:gd name="T13" fmla="*/ 214 h 270"/>
              <a:gd name="T14" fmla="*/ 61 w 271"/>
              <a:gd name="T15" fmla="*/ 234 h 270"/>
              <a:gd name="T16" fmla="*/ 41 w 271"/>
              <a:gd name="T17" fmla="*/ 200 h 270"/>
              <a:gd name="T18" fmla="*/ 55 w 271"/>
              <a:gd name="T19" fmla="*/ 180 h 270"/>
              <a:gd name="T20" fmla="*/ 45 w 271"/>
              <a:gd name="T21" fmla="*/ 154 h 270"/>
              <a:gd name="T22" fmla="*/ 13 w 271"/>
              <a:gd name="T23" fmla="*/ 126 h 270"/>
              <a:gd name="T24" fmla="*/ 45 w 271"/>
              <a:gd name="T25" fmla="*/ 116 h 270"/>
              <a:gd name="T26" fmla="*/ 55 w 271"/>
              <a:gd name="T27" fmla="*/ 89 h 270"/>
              <a:gd name="T28" fmla="*/ 35 w 271"/>
              <a:gd name="T29" fmla="*/ 62 h 270"/>
              <a:gd name="T30" fmla="*/ 62 w 271"/>
              <a:gd name="T31" fmla="*/ 39 h 270"/>
              <a:gd name="T32" fmla="*/ 84 w 271"/>
              <a:gd name="T33" fmla="*/ 57 h 270"/>
              <a:gd name="T34" fmla="*/ 116 w 271"/>
              <a:gd name="T35" fmla="*/ 13 h 270"/>
              <a:gd name="T36" fmla="*/ 154 w 271"/>
              <a:gd name="T37" fmla="*/ 21 h 270"/>
              <a:gd name="T38" fmla="*/ 159 w 271"/>
              <a:gd name="T39" fmla="*/ 46 h 270"/>
              <a:gd name="T40" fmla="*/ 187 w 271"/>
              <a:gd name="T41" fmla="*/ 58 h 270"/>
              <a:gd name="T42" fmla="*/ 229 w 271"/>
              <a:gd name="T43" fmla="*/ 56 h 270"/>
              <a:gd name="T44" fmla="*/ 213 w 271"/>
              <a:gd name="T45" fmla="*/ 85 h 270"/>
              <a:gd name="T46" fmla="*/ 225 w 271"/>
              <a:gd name="T47" fmla="*/ 111 h 270"/>
              <a:gd name="T48" fmla="*/ 257 w 271"/>
              <a:gd name="T49" fmla="*/ 115 h 270"/>
              <a:gd name="T50" fmla="*/ 248 w 271"/>
              <a:gd name="T51" fmla="*/ 153 h 270"/>
              <a:gd name="T52" fmla="*/ 225 w 271"/>
              <a:gd name="T53" fmla="*/ 158 h 270"/>
              <a:gd name="T54" fmla="*/ 213 w 271"/>
              <a:gd name="T55" fmla="*/ 185 h 270"/>
              <a:gd name="T56" fmla="*/ 248 w 271"/>
              <a:gd name="T57" fmla="*/ 166 h 270"/>
              <a:gd name="T58" fmla="*/ 270 w 271"/>
              <a:gd name="T59" fmla="*/ 102 h 270"/>
              <a:gd name="T60" fmla="*/ 229 w 271"/>
              <a:gd name="T61" fmla="*/ 88 h 270"/>
              <a:gd name="T62" fmla="*/ 239 w 271"/>
              <a:gd name="T63" fmla="*/ 47 h 270"/>
              <a:gd name="T64" fmla="*/ 184 w 271"/>
              <a:gd name="T65" fmla="*/ 42 h 270"/>
              <a:gd name="T66" fmla="*/ 167 w 271"/>
              <a:gd name="T67" fmla="*/ 21 h 270"/>
              <a:gd name="T68" fmla="*/ 103 w 271"/>
              <a:gd name="T69" fmla="*/ 0 h 270"/>
              <a:gd name="T70" fmla="*/ 87 w 271"/>
              <a:gd name="T71" fmla="*/ 42 h 270"/>
              <a:gd name="T72" fmla="*/ 62 w 271"/>
              <a:gd name="T73" fmla="*/ 26 h 270"/>
              <a:gd name="T74" fmla="*/ 17 w 271"/>
              <a:gd name="T75" fmla="*/ 62 h 270"/>
              <a:gd name="T76" fmla="*/ 35 w 271"/>
              <a:gd name="T77" fmla="*/ 103 h 270"/>
              <a:gd name="T78" fmla="*/ 0 w 271"/>
              <a:gd name="T79" fmla="*/ 126 h 270"/>
              <a:gd name="T80" fmla="*/ 36 w 271"/>
              <a:gd name="T81" fmla="*/ 167 h 270"/>
              <a:gd name="T82" fmla="*/ 32 w 271"/>
              <a:gd name="T83" fmla="*/ 191 h 270"/>
              <a:gd name="T84" fmla="*/ 61 w 271"/>
              <a:gd name="T85" fmla="*/ 252 h 270"/>
              <a:gd name="T86" fmla="*/ 103 w 271"/>
              <a:gd name="T87" fmla="*/ 234 h 270"/>
              <a:gd name="T88" fmla="*/ 126 w 271"/>
              <a:gd name="T89" fmla="*/ 270 h 270"/>
              <a:gd name="T90" fmla="*/ 167 w 271"/>
              <a:gd name="T91" fmla="*/ 235 h 270"/>
              <a:gd name="T92" fmla="*/ 193 w 271"/>
              <a:gd name="T93" fmla="*/ 237 h 270"/>
              <a:gd name="T94" fmla="*/ 225 w 271"/>
              <a:gd name="T95" fmla="*/ 237 h 270"/>
              <a:gd name="T96" fmla="*/ 229 w 271"/>
              <a:gd name="T97" fmla="*/ 182 h 270"/>
              <a:gd name="T98" fmla="*/ 248 w 271"/>
              <a:gd name="T99" fmla="*/ 166 h 270"/>
              <a:gd name="T100" fmla="*/ 100 w 271"/>
              <a:gd name="T101" fmla="*/ 134 h 270"/>
              <a:gd name="T102" fmla="*/ 171 w 271"/>
              <a:gd name="T103" fmla="*/ 134 h 270"/>
              <a:gd name="T104" fmla="*/ 136 w 271"/>
              <a:gd name="T105" fmla="*/ 86 h 270"/>
              <a:gd name="T106" fmla="*/ 136 w 271"/>
              <a:gd name="T107" fmla="*/ 183 h 270"/>
              <a:gd name="T108" fmla="*/ 136 w 271"/>
              <a:gd name="T109" fmla="*/ 86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71" h="270">
                <a:moveTo>
                  <a:pt x="235" y="207"/>
                </a:moveTo>
                <a:cubicBezTo>
                  <a:pt x="215" y="227"/>
                  <a:pt x="215" y="227"/>
                  <a:pt x="215" y="227"/>
                </a:cubicBezTo>
                <a:cubicBezTo>
                  <a:pt x="213" y="229"/>
                  <a:pt x="211" y="230"/>
                  <a:pt x="208" y="230"/>
                </a:cubicBezTo>
                <a:cubicBezTo>
                  <a:pt x="207" y="230"/>
                  <a:pt x="204" y="230"/>
                  <a:pt x="202" y="228"/>
                </a:cubicBezTo>
                <a:cubicBezTo>
                  <a:pt x="186" y="212"/>
                  <a:pt x="186" y="212"/>
                  <a:pt x="186" y="212"/>
                </a:cubicBezTo>
                <a:cubicBezTo>
                  <a:pt x="181" y="214"/>
                  <a:pt x="181" y="214"/>
                  <a:pt x="181" y="214"/>
                </a:cubicBezTo>
                <a:cubicBezTo>
                  <a:pt x="174" y="218"/>
                  <a:pt x="167" y="221"/>
                  <a:pt x="159" y="224"/>
                </a:cubicBezTo>
                <a:cubicBezTo>
                  <a:pt x="154" y="225"/>
                  <a:pt x="154" y="225"/>
                  <a:pt x="154" y="225"/>
                </a:cubicBezTo>
                <a:cubicBezTo>
                  <a:pt x="154" y="257"/>
                  <a:pt x="154" y="257"/>
                  <a:pt x="154" y="257"/>
                </a:cubicBezTo>
                <a:cubicBezTo>
                  <a:pt x="126" y="257"/>
                  <a:pt x="126" y="257"/>
                  <a:pt x="126" y="257"/>
                </a:cubicBezTo>
                <a:cubicBezTo>
                  <a:pt x="120" y="257"/>
                  <a:pt x="116" y="253"/>
                  <a:pt x="116" y="247"/>
                </a:cubicBezTo>
                <a:cubicBezTo>
                  <a:pt x="116" y="225"/>
                  <a:pt x="116" y="225"/>
                  <a:pt x="116" y="225"/>
                </a:cubicBezTo>
                <a:cubicBezTo>
                  <a:pt x="112" y="224"/>
                  <a:pt x="112" y="224"/>
                  <a:pt x="112" y="224"/>
                </a:cubicBezTo>
                <a:cubicBezTo>
                  <a:pt x="104" y="221"/>
                  <a:pt x="96" y="218"/>
                  <a:pt x="88" y="214"/>
                </a:cubicBezTo>
                <a:cubicBezTo>
                  <a:pt x="84" y="211"/>
                  <a:pt x="84" y="211"/>
                  <a:pt x="84" y="211"/>
                </a:cubicBezTo>
                <a:cubicBezTo>
                  <a:pt x="61" y="234"/>
                  <a:pt x="61" y="234"/>
                  <a:pt x="61" y="234"/>
                </a:cubicBezTo>
                <a:cubicBezTo>
                  <a:pt x="41" y="213"/>
                  <a:pt x="41" y="213"/>
                  <a:pt x="41" y="213"/>
                </a:cubicBezTo>
                <a:cubicBezTo>
                  <a:pt x="38" y="209"/>
                  <a:pt x="38" y="204"/>
                  <a:pt x="41" y="200"/>
                </a:cubicBezTo>
                <a:cubicBezTo>
                  <a:pt x="58" y="184"/>
                  <a:pt x="58" y="184"/>
                  <a:pt x="58" y="184"/>
                </a:cubicBezTo>
                <a:cubicBezTo>
                  <a:pt x="55" y="180"/>
                  <a:pt x="55" y="180"/>
                  <a:pt x="55" y="180"/>
                </a:cubicBezTo>
                <a:cubicBezTo>
                  <a:pt x="52" y="173"/>
                  <a:pt x="49" y="166"/>
                  <a:pt x="47" y="159"/>
                </a:cubicBezTo>
                <a:cubicBezTo>
                  <a:pt x="45" y="154"/>
                  <a:pt x="45" y="154"/>
                  <a:pt x="45" y="154"/>
                </a:cubicBezTo>
                <a:cubicBezTo>
                  <a:pt x="13" y="154"/>
                  <a:pt x="13" y="154"/>
                  <a:pt x="13" y="154"/>
                </a:cubicBezTo>
                <a:cubicBezTo>
                  <a:pt x="13" y="126"/>
                  <a:pt x="13" y="126"/>
                  <a:pt x="13" y="126"/>
                </a:cubicBezTo>
                <a:cubicBezTo>
                  <a:pt x="13" y="120"/>
                  <a:pt x="17" y="116"/>
                  <a:pt x="22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9" y="104"/>
                  <a:pt x="52" y="97"/>
                  <a:pt x="55" y="89"/>
                </a:cubicBezTo>
                <a:cubicBezTo>
                  <a:pt x="58" y="85"/>
                  <a:pt x="58" y="85"/>
                  <a:pt x="58" y="85"/>
                </a:cubicBezTo>
                <a:cubicBezTo>
                  <a:pt x="35" y="62"/>
                  <a:pt x="35" y="62"/>
                  <a:pt x="35" y="62"/>
                </a:cubicBezTo>
                <a:cubicBezTo>
                  <a:pt x="55" y="42"/>
                  <a:pt x="55" y="42"/>
                  <a:pt x="55" y="42"/>
                </a:cubicBezTo>
                <a:cubicBezTo>
                  <a:pt x="57" y="40"/>
                  <a:pt x="60" y="39"/>
                  <a:pt x="62" y="39"/>
                </a:cubicBezTo>
                <a:cubicBezTo>
                  <a:pt x="64" y="39"/>
                  <a:pt x="67" y="39"/>
                  <a:pt x="68" y="42"/>
                </a:cubicBezTo>
                <a:cubicBezTo>
                  <a:pt x="84" y="57"/>
                  <a:pt x="84" y="57"/>
                  <a:pt x="84" y="57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16" y="13"/>
                  <a:pt x="116" y="13"/>
                  <a:pt x="116" y="13"/>
                </a:cubicBezTo>
                <a:cubicBezTo>
                  <a:pt x="145" y="13"/>
                  <a:pt x="145" y="13"/>
                  <a:pt x="145" y="13"/>
                </a:cubicBezTo>
                <a:cubicBezTo>
                  <a:pt x="150" y="13"/>
                  <a:pt x="154" y="17"/>
                  <a:pt x="154" y="21"/>
                </a:cubicBezTo>
                <a:cubicBezTo>
                  <a:pt x="154" y="44"/>
                  <a:pt x="154" y="44"/>
                  <a:pt x="154" y="44"/>
                </a:cubicBezTo>
                <a:cubicBezTo>
                  <a:pt x="159" y="46"/>
                  <a:pt x="159" y="46"/>
                  <a:pt x="159" y="46"/>
                </a:cubicBezTo>
                <a:cubicBezTo>
                  <a:pt x="167" y="48"/>
                  <a:pt x="175" y="51"/>
                  <a:pt x="183" y="55"/>
                </a:cubicBezTo>
                <a:cubicBezTo>
                  <a:pt x="187" y="58"/>
                  <a:pt x="187" y="58"/>
                  <a:pt x="187" y="58"/>
                </a:cubicBezTo>
                <a:cubicBezTo>
                  <a:pt x="209" y="36"/>
                  <a:pt x="209" y="36"/>
                  <a:pt x="209" y="36"/>
                </a:cubicBezTo>
                <a:cubicBezTo>
                  <a:pt x="229" y="56"/>
                  <a:pt x="229" y="56"/>
                  <a:pt x="229" y="56"/>
                </a:cubicBezTo>
                <a:cubicBezTo>
                  <a:pt x="233" y="60"/>
                  <a:pt x="233" y="66"/>
                  <a:pt x="229" y="69"/>
                </a:cubicBezTo>
                <a:cubicBezTo>
                  <a:pt x="213" y="85"/>
                  <a:pt x="213" y="85"/>
                  <a:pt x="213" y="85"/>
                </a:cubicBezTo>
                <a:cubicBezTo>
                  <a:pt x="216" y="89"/>
                  <a:pt x="216" y="89"/>
                  <a:pt x="216" y="89"/>
                </a:cubicBezTo>
                <a:cubicBezTo>
                  <a:pt x="219" y="96"/>
                  <a:pt x="222" y="103"/>
                  <a:pt x="225" y="111"/>
                </a:cubicBezTo>
                <a:cubicBezTo>
                  <a:pt x="226" y="115"/>
                  <a:pt x="226" y="115"/>
                  <a:pt x="226" y="115"/>
                </a:cubicBezTo>
                <a:cubicBezTo>
                  <a:pt x="257" y="115"/>
                  <a:pt x="257" y="115"/>
                  <a:pt x="257" y="115"/>
                </a:cubicBezTo>
                <a:cubicBezTo>
                  <a:pt x="257" y="144"/>
                  <a:pt x="257" y="144"/>
                  <a:pt x="257" y="144"/>
                </a:cubicBezTo>
                <a:cubicBezTo>
                  <a:pt x="257" y="149"/>
                  <a:pt x="254" y="153"/>
                  <a:pt x="248" y="153"/>
                </a:cubicBezTo>
                <a:cubicBezTo>
                  <a:pt x="226" y="153"/>
                  <a:pt x="226" y="153"/>
                  <a:pt x="226" y="153"/>
                </a:cubicBezTo>
                <a:cubicBezTo>
                  <a:pt x="225" y="158"/>
                  <a:pt x="225" y="158"/>
                  <a:pt x="225" y="158"/>
                </a:cubicBezTo>
                <a:cubicBezTo>
                  <a:pt x="222" y="166"/>
                  <a:pt x="219" y="173"/>
                  <a:pt x="215" y="181"/>
                </a:cubicBezTo>
                <a:cubicBezTo>
                  <a:pt x="213" y="185"/>
                  <a:pt x="213" y="185"/>
                  <a:pt x="213" y="185"/>
                </a:cubicBezTo>
                <a:lnTo>
                  <a:pt x="235" y="207"/>
                </a:lnTo>
                <a:close/>
                <a:moveTo>
                  <a:pt x="248" y="166"/>
                </a:moveTo>
                <a:cubicBezTo>
                  <a:pt x="261" y="166"/>
                  <a:pt x="271" y="156"/>
                  <a:pt x="270" y="144"/>
                </a:cubicBezTo>
                <a:cubicBezTo>
                  <a:pt x="270" y="102"/>
                  <a:pt x="270" y="102"/>
                  <a:pt x="270" y="102"/>
                </a:cubicBezTo>
                <a:cubicBezTo>
                  <a:pt x="236" y="102"/>
                  <a:pt x="236" y="102"/>
                  <a:pt x="236" y="102"/>
                </a:cubicBezTo>
                <a:cubicBezTo>
                  <a:pt x="234" y="97"/>
                  <a:pt x="232" y="92"/>
                  <a:pt x="229" y="88"/>
                </a:cubicBezTo>
                <a:cubicBezTo>
                  <a:pt x="239" y="79"/>
                  <a:pt x="239" y="79"/>
                  <a:pt x="239" y="79"/>
                </a:cubicBezTo>
                <a:cubicBezTo>
                  <a:pt x="248" y="70"/>
                  <a:pt x="248" y="56"/>
                  <a:pt x="239" y="47"/>
                </a:cubicBezTo>
                <a:cubicBezTo>
                  <a:pt x="210" y="17"/>
                  <a:pt x="210" y="17"/>
                  <a:pt x="210" y="17"/>
                </a:cubicBezTo>
                <a:cubicBezTo>
                  <a:pt x="184" y="42"/>
                  <a:pt x="184" y="42"/>
                  <a:pt x="184" y="42"/>
                </a:cubicBezTo>
                <a:cubicBezTo>
                  <a:pt x="179" y="39"/>
                  <a:pt x="173" y="36"/>
                  <a:pt x="167" y="34"/>
                </a:cubicBezTo>
                <a:cubicBezTo>
                  <a:pt x="167" y="21"/>
                  <a:pt x="167" y="21"/>
                  <a:pt x="167" y="21"/>
                </a:cubicBezTo>
                <a:cubicBezTo>
                  <a:pt x="167" y="10"/>
                  <a:pt x="158" y="0"/>
                  <a:pt x="145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35"/>
                  <a:pt x="103" y="35"/>
                  <a:pt x="103" y="35"/>
                </a:cubicBezTo>
                <a:cubicBezTo>
                  <a:pt x="87" y="42"/>
                  <a:pt x="87" y="42"/>
                  <a:pt x="87" y="42"/>
                </a:cubicBezTo>
                <a:cubicBezTo>
                  <a:pt x="78" y="32"/>
                  <a:pt x="78" y="32"/>
                  <a:pt x="78" y="32"/>
                </a:cubicBezTo>
                <a:cubicBezTo>
                  <a:pt x="74" y="28"/>
                  <a:pt x="68" y="26"/>
                  <a:pt x="62" y="26"/>
                </a:cubicBezTo>
                <a:cubicBezTo>
                  <a:pt x="57" y="26"/>
                  <a:pt x="51" y="28"/>
                  <a:pt x="46" y="33"/>
                </a:cubicBezTo>
                <a:cubicBezTo>
                  <a:pt x="17" y="62"/>
                  <a:pt x="17" y="62"/>
                  <a:pt x="17" y="62"/>
                </a:cubicBezTo>
                <a:cubicBezTo>
                  <a:pt x="42" y="88"/>
                  <a:pt x="42" y="88"/>
                  <a:pt x="42" y="88"/>
                </a:cubicBezTo>
                <a:cubicBezTo>
                  <a:pt x="39" y="92"/>
                  <a:pt x="37" y="98"/>
                  <a:pt x="35" y="103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10" y="103"/>
                  <a:pt x="0" y="113"/>
                  <a:pt x="0" y="126"/>
                </a:cubicBezTo>
                <a:cubicBezTo>
                  <a:pt x="0" y="168"/>
                  <a:pt x="0" y="168"/>
                  <a:pt x="0" y="168"/>
                </a:cubicBezTo>
                <a:cubicBezTo>
                  <a:pt x="36" y="167"/>
                  <a:pt x="36" y="167"/>
                  <a:pt x="36" y="167"/>
                </a:cubicBezTo>
                <a:cubicBezTo>
                  <a:pt x="37" y="172"/>
                  <a:pt x="39" y="177"/>
                  <a:pt x="42" y="182"/>
                </a:cubicBezTo>
                <a:cubicBezTo>
                  <a:pt x="32" y="191"/>
                  <a:pt x="32" y="191"/>
                  <a:pt x="32" y="191"/>
                </a:cubicBezTo>
                <a:cubicBezTo>
                  <a:pt x="23" y="199"/>
                  <a:pt x="23" y="213"/>
                  <a:pt x="32" y="222"/>
                </a:cubicBezTo>
                <a:cubicBezTo>
                  <a:pt x="61" y="252"/>
                  <a:pt x="61" y="252"/>
                  <a:pt x="61" y="252"/>
                </a:cubicBezTo>
                <a:cubicBezTo>
                  <a:pt x="86" y="227"/>
                  <a:pt x="86" y="227"/>
                  <a:pt x="86" y="227"/>
                </a:cubicBezTo>
                <a:cubicBezTo>
                  <a:pt x="92" y="230"/>
                  <a:pt x="97" y="233"/>
                  <a:pt x="103" y="234"/>
                </a:cubicBezTo>
                <a:cubicBezTo>
                  <a:pt x="103" y="247"/>
                  <a:pt x="103" y="247"/>
                  <a:pt x="103" y="247"/>
                </a:cubicBezTo>
                <a:cubicBezTo>
                  <a:pt x="103" y="260"/>
                  <a:pt x="113" y="270"/>
                  <a:pt x="126" y="270"/>
                </a:cubicBezTo>
                <a:cubicBezTo>
                  <a:pt x="167" y="270"/>
                  <a:pt x="167" y="270"/>
                  <a:pt x="167" y="270"/>
                </a:cubicBezTo>
                <a:cubicBezTo>
                  <a:pt x="167" y="235"/>
                  <a:pt x="167" y="235"/>
                  <a:pt x="167" y="235"/>
                </a:cubicBezTo>
                <a:cubicBezTo>
                  <a:pt x="173" y="233"/>
                  <a:pt x="178" y="231"/>
                  <a:pt x="184" y="228"/>
                </a:cubicBezTo>
                <a:cubicBezTo>
                  <a:pt x="193" y="237"/>
                  <a:pt x="193" y="237"/>
                  <a:pt x="193" y="237"/>
                </a:cubicBezTo>
                <a:cubicBezTo>
                  <a:pt x="197" y="241"/>
                  <a:pt x="203" y="243"/>
                  <a:pt x="208" y="243"/>
                </a:cubicBezTo>
                <a:cubicBezTo>
                  <a:pt x="215" y="243"/>
                  <a:pt x="220" y="241"/>
                  <a:pt x="225" y="237"/>
                </a:cubicBezTo>
                <a:cubicBezTo>
                  <a:pt x="254" y="207"/>
                  <a:pt x="254" y="207"/>
                  <a:pt x="254" y="207"/>
                </a:cubicBezTo>
                <a:cubicBezTo>
                  <a:pt x="229" y="182"/>
                  <a:pt x="229" y="182"/>
                  <a:pt x="229" y="182"/>
                </a:cubicBezTo>
                <a:cubicBezTo>
                  <a:pt x="232" y="178"/>
                  <a:pt x="234" y="172"/>
                  <a:pt x="236" y="166"/>
                </a:cubicBezTo>
                <a:lnTo>
                  <a:pt x="248" y="166"/>
                </a:lnTo>
                <a:close/>
                <a:moveTo>
                  <a:pt x="136" y="170"/>
                </a:moveTo>
                <a:cubicBezTo>
                  <a:pt x="116" y="170"/>
                  <a:pt x="100" y="155"/>
                  <a:pt x="100" y="134"/>
                </a:cubicBezTo>
                <a:cubicBezTo>
                  <a:pt x="100" y="115"/>
                  <a:pt x="116" y="99"/>
                  <a:pt x="136" y="99"/>
                </a:cubicBezTo>
                <a:cubicBezTo>
                  <a:pt x="155" y="99"/>
                  <a:pt x="171" y="115"/>
                  <a:pt x="171" y="134"/>
                </a:cubicBezTo>
                <a:cubicBezTo>
                  <a:pt x="171" y="155"/>
                  <a:pt x="155" y="170"/>
                  <a:pt x="136" y="170"/>
                </a:cubicBezTo>
                <a:close/>
                <a:moveTo>
                  <a:pt x="136" y="86"/>
                </a:moveTo>
                <a:cubicBezTo>
                  <a:pt x="109" y="86"/>
                  <a:pt x="87" y="108"/>
                  <a:pt x="87" y="134"/>
                </a:cubicBezTo>
                <a:cubicBezTo>
                  <a:pt x="87" y="162"/>
                  <a:pt x="109" y="183"/>
                  <a:pt x="136" y="183"/>
                </a:cubicBezTo>
                <a:cubicBezTo>
                  <a:pt x="162" y="183"/>
                  <a:pt x="184" y="162"/>
                  <a:pt x="184" y="134"/>
                </a:cubicBezTo>
                <a:cubicBezTo>
                  <a:pt x="184" y="108"/>
                  <a:pt x="162" y="86"/>
                  <a:pt x="136" y="86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28" name="Freeform 239"/>
          <p:cNvSpPr>
            <a:spLocks noEditPoints="1"/>
          </p:cNvSpPr>
          <p:nvPr/>
        </p:nvSpPr>
        <p:spPr bwMode="auto">
          <a:xfrm>
            <a:off x="8066088" y="3839552"/>
            <a:ext cx="506413" cy="620713"/>
          </a:xfrm>
          <a:custGeom>
            <a:avLst/>
            <a:gdLst>
              <a:gd name="T0" fmla="*/ 198 w 235"/>
              <a:gd name="T1" fmla="*/ 121 h 288"/>
              <a:gd name="T2" fmla="*/ 175 w 235"/>
              <a:gd name="T3" fmla="*/ 96 h 288"/>
              <a:gd name="T4" fmla="*/ 198 w 235"/>
              <a:gd name="T5" fmla="*/ 72 h 288"/>
              <a:gd name="T6" fmla="*/ 222 w 235"/>
              <a:gd name="T7" fmla="*/ 96 h 288"/>
              <a:gd name="T8" fmla="*/ 198 w 235"/>
              <a:gd name="T9" fmla="*/ 121 h 288"/>
              <a:gd name="T10" fmla="*/ 235 w 235"/>
              <a:gd name="T11" fmla="*/ 96 h 288"/>
              <a:gd name="T12" fmla="*/ 198 w 235"/>
              <a:gd name="T13" fmla="*/ 59 h 288"/>
              <a:gd name="T14" fmla="*/ 162 w 235"/>
              <a:gd name="T15" fmla="*/ 96 h 288"/>
              <a:gd name="T16" fmla="*/ 192 w 235"/>
              <a:gd name="T17" fmla="*/ 133 h 288"/>
              <a:gd name="T18" fmla="*/ 192 w 235"/>
              <a:gd name="T19" fmla="*/ 215 h 288"/>
              <a:gd name="T20" fmla="*/ 133 w 235"/>
              <a:gd name="T21" fmla="*/ 275 h 288"/>
              <a:gd name="T22" fmla="*/ 76 w 235"/>
              <a:gd name="T23" fmla="*/ 218 h 288"/>
              <a:gd name="T24" fmla="*/ 76 w 235"/>
              <a:gd name="T25" fmla="*/ 202 h 288"/>
              <a:gd name="T26" fmla="*/ 140 w 235"/>
              <a:gd name="T27" fmla="*/ 154 h 288"/>
              <a:gd name="T28" fmla="*/ 140 w 235"/>
              <a:gd name="T29" fmla="*/ 153 h 288"/>
              <a:gd name="T30" fmla="*/ 140 w 235"/>
              <a:gd name="T31" fmla="*/ 58 h 288"/>
              <a:gd name="T32" fmla="*/ 117 w 235"/>
              <a:gd name="T33" fmla="*/ 17 h 288"/>
              <a:gd name="T34" fmla="*/ 99 w 235"/>
              <a:gd name="T35" fmla="*/ 0 h 288"/>
              <a:gd name="T36" fmla="*/ 81 w 235"/>
              <a:gd name="T37" fmla="*/ 18 h 288"/>
              <a:gd name="T38" fmla="*/ 99 w 235"/>
              <a:gd name="T39" fmla="*/ 36 h 288"/>
              <a:gd name="T40" fmla="*/ 112 w 235"/>
              <a:gd name="T41" fmla="*/ 30 h 288"/>
              <a:gd name="T42" fmla="*/ 127 w 235"/>
              <a:gd name="T43" fmla="*/ 58 h 288"/>
              <a:gd name="T44" fmla="*/ 127 w 235"/>
              <a:gd name="T45" fmla="*/ 152 h 288"/>
              <a:gd name="T46" fmla="*/ 69 w 235"/>
              <a:gd name="T47" fmla="*/ 188 h 288"/>
              <a:gd name="T48" fmla="*/ 13 w 235"/>
              <a:gd name="T49" fmla="*/ 152 h 288"/>
              <a:gd name="T50" fmla="*/ 13 w 235"/>
              <a:gd name="T51" fmla="*/ 58 h 288"/>
              <a:gd name="T52" fmla="*/ 27 w 235"/>
              <a:gd name="T53" fmla="*/ 31 h 288"/>
              <a:gd name="T54" fmla="*/ 40 w 235"/>
              <a:gd name="T55" fmla="*/ 36 h 288"/>
              <a:gd name="T56" fmla="*/ 58 w 235"/>
              <a:gd name="T57" fmla="*/ 18 h 288"/>
              <a:gd name="T58" fmla="*/ 40 w 235"/>
              <a:gd name="T59" fmla="*/ 0 h 288"/>
              <a:gd name="T60" fmla="*/ 22 w 235"/>
              <a:gd name="T61" fmla="*/ 18 h 288"/>
              <a:gd name="T62" fmla="*/ 22 w 235"/>
              <a:gd name="T63" fmla="*/ 18 h 288"/>
              <a:gd name="T64" fmla="*/ 0 w 235"/>
              <a:gd name="T65" fmla="*/ 58 h 288"/>
              <a:gd name="T66" fmla="*/ 0 w 235"/>
              <a:gd name="T67" fmla="*/ 153 h 288"/>
              <a:gd name="T68" fmla="*/ 0 w 235"/>
              <a:gd name="T69" fmla="*/ 154 h 288"/>
              <a:gd name="T70" fmla="*/ 12 w 235"/>
              <a:gd name="T71" fmla="*/ 178 h 288"/>
              <a:gd name="T72" fmla="*/ 63 w 235"/>
              <a:gd name="T73" fmla="*/ 201 h 288"/>
              <a:gd name="T74" fmla="*/ 63 w 235"/>
              <a:gd name="T75" fmla="*/ 219 h 288"/>
              <a:gd name="T76" fmla="*/ 133 w 235"/>
              <a:gd name="T77" fmla="*/ 288 h 288"/>
              <a:gd name="T78" fmla="*/ 205 w 235"/>
              <a:gd name="T79" fmla="*/ 216 h 288"/>
              <a:gd name="T80" fmla="*/ 205 w 235"/>
              <a:gd name="T81" fmla="*/ 215 h 288"/>
              <a:gd name="T82" fmla="*/ 205 w 235"/>
              <a:gd name="T83" fmla="*/ 133 h 288"/>
              <a:gd name="T84" fmla="*/ 235 w 235"/>
              <a:gd name="T85" fmla="*/ 9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35" h="288">
                <a:moveTo>
                  <a:pt x="198" y="121"/>
                </a:moveTo>
                <a:cubicBezTo>
                  <a:pt x="185" y="121"/>
                  <a:pt x="175" y="110"/>
                  <a:pt x="175" y="96"/>
                </a:cubicBezTo>
                <a:cubicBezTo>
                  <a:pt x="175" y="83"/>
                  <a:pt x="185" y="72"/>
                  <a:pt x="198" y="72"/>
                </a:cubicBezTo>
                <a:cubicBezTo>
                  <a:pt x="211" y="72"/>
                  <a:pt x="222" y="83"/>
                  <a:pt x="222" y="96"/>
                </a:cubicBezTo>
                <a:cubicBezTo>
                  <a:pt x="222" y="110"/>
                  <a:pt x="211" y="121"/>
                  <a:pt x="198" y="121"/>
                </a:cubicBezTo>
                <a:close/>
                <a:moveTo>
                  <a:pt x="235" y="96"/>
                </a:moveTo>
                <a:cubicBezTo>
                  <a:pt x="235" y="76"/>
                  <a:pt x="218" y="59"/>
                  <a:pt x="198" y="59"/>
                </a:cubicBezTo>
                <a:cubicBezTo>
                  <a:pt x="177" y="59"/>
                  <a:pt x="162" y="76"/>
                  <a:pt x="162" y="96"/>
                </a:cubicBezTo>
                <a:cubicBezTo>
                  <a:pt x="162" y="115"/>
                  <a:pt x="175" y="130"/>
                  <a:pt x="192" y="133"/>
                </a:cubicBezTo>
                <a:cubicBezTo>
                  <a:pt x="192" y="215"/>
                  <a:pt x="192" y="215"/>
                  <a:pt x="192" y="215"/>
                </a:cubicBezTo>
                <a:cubicBezTo>
                  <a:pt x="192" y="219"/>
                  <a:pt x="188" y="275"/>
                  <a:pt x="133" y="275"/>
                </a:cubicBezTo>
                <a:cubicBezTo>
                  <a:pt x="78" y="275"/>
                  <a:pt x="76" y="220"/>
                  <a:pt x="76" y="218"/>
                </a:cubicBezTo>
                <a:cubicBezTo>
                  <a:pt x="76" y="202"/>
                  <a:pt x="76" y="202"/>
                  <a:pt x="76" y="202"/>
                </a:cubicBezTo>
                <a:cubicBezTo>
                  <a:pt x="134" y="198"/>
                  <a:pt x="140" y="154"/>
                  <a:pt x="140" y="154"/>
                </a:cubicBezTo>
                <a:cubicBezTo>
                  <a:pt x="140" y="153"/>
                  <a:pt x="140" y="153"/>
                  <a:pt x="140" y="153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47"/>
                  <a:pt x="136" y="28"/>
                  <a:pt x="117" y="17"/>
                </a:cubicBezTo>
                <a:cubicBezTo>
                  <a:pt x="116" y="7"/>
                  <a:pt x="108" y="0"/>
                  <a:pt x="99" y="0"/>
                </a:cubicBezTo>
                <a:cubicBezTo>
                  <a:pt x="89" y="0"/>
                  <a:pt x="81" y="8"/>
                  <a:pt x="81" y="18"/>
                </a:cubicBezTo>
                <a:cubicBezTo>
                  <a:pt x="81" y="28"/>
                  <a:pt x="89" y="36"/>
                  <a:pt x="99" y="36"/>
                </a:cubicBezTo>
                <a:cubicBezTo>
                  <a:pt x="104" y="36"/>
                  <a:pt x="109" y="34"/>
                  <a:pt x="112" y="30"/>
                </a:cubicBezTo>
                <a:cubicBezTo>
                  <a:pt x="127" y="40"/>
                  <a:pt x="127" y="57"/>
                  <a:pt x="127" y="58"/>
                </a:cubicBezTo>
                <a:cubicBezTo>
                  <a:pt x="127" y="152"/>
                  <a:pt x="127" y="152"/>
                  <a:pt x="127" y="152"/>
                </a:cubicBezTo>
                <a:cubicBezTo>
                  <a:pt x="127" y="156"/>
                  <a:pt x="120" y="188"/>
                  <a:pt x="69" y="188"/>
                </a:cubicBezTo>
                <a:cubicBezTo>
                  <a:pt x="22" y="188"/>
                  <a:pt x="14" y="157"/>
                  <a:pt x="13" y="152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44"/>
                  <a:pt x="20" y="35"/>
                  <a:pt x="27" y="31"/>
                </a:cubicBezTo>
                <a:cubicBezTo>
                  <a:pt x="30" y="34"/>
                  <a:pt x="35" y="36"/>
                  <a:pt x="40" y="36"/>
                </a:cubicBezTo>
                <a:cubicBezTo>
                  <a:pt x="50" y="36"/>
                  <a:pt x="58" y="28"/>
                  <a:pt x="58" y="18"/>
                </a:cubicBezTo>
                <a:cubicBezTo>
                  <a:pt x="58" y="8"/>
                  <a:pt x="50" y="0"/>
                  <a:pt x="40" y="0"/>
                </a:cubicBezTo>
                <a:cubicBezTo>
                  <a:pt x="30" y="0"/>
                  <a:pt x="22" y="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11" y="25"/>
                  <a:pt x="0" y="38"/>
                  <a:pt x="0" y="58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0" y="154"/>
                  <a:pt x="0" y="154"/>
                </a:cubicBezTo>
                <a:cubicBezTo>
                  <a:pt x="0" y="154"/>
                  <a:pt x="2" y="166"/>
                  <a:pt x="12" y="178"/>
                </a:cubicBezTo>
                <a:cubicBezTo>
                  <a:pt x="20" y="188"/>
                  <a:pt x="36" y="200"/>
                  <a:pt x="63" y="201"/>
                </a:cubicBezTo>
                <a:cubicBezTo>
                  <a:pt x="63" y="219"/>
                  <a:pt x="63" y="219"/>
                  <a:pt x="63" y="219"/>
                </a:cubicBezTo>
                <a:cubicBezTo>
                  <a:pt x="63" y="219"/>
                  <a:pt x="66" y="288"/>
                  <a:pt x="133" y="288"/>
                </a:cubicBezTo>
                <a:cubicBezTo>
                  <a:pt x="201" y="288"/>
                  <a:pt x="205" y="216"/>
                  <a:pt x="205" y="216"/>
                </a:cubicBezTo>
                <a:cubicBezTo>
                  <a:pt x="205" y="216"/>
                  <a:pt x="205" y="216"/>
                  <a:pt x="205" y="215"/>
                </a:cubicBezTo>
                <a:cubicBezTo>
                  <a:pt x="205" y="133"/>
                  <a:pt x="205" y="133"/>
                  <a:pt x="205" y="133"/>
                </a:cubicBezTo>
                <a:cubicBezTo>
                  <a:pt x="222" y="130"/>
                  <a:pt x="235" y="115"/>
                  <a:pt x="235" y="96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B20E328E-A754-EC4B-A5F2-27DFF4A96B44}"/>
              </a:ext>
            </a:extLst>
          </p:cNvPr>
          <p:cNvGrpSpPr/>
          <p:nvPr/>
        </p:nvGrpSpPr>
        <p:grpSpPr>
          <a:xfrm>
            <a:off x="10801351" y="1418614"/>
            <a:ext cx="584200" cy="685800"/>
            <a:chOff x="10801351" y="1418614"/>
            <a:chExt cx="584200" cy="685800"/>
          </a:xfrm>
        </p:grpSpPr>
        <p:sp>
          <p:nvSpPr>
            <p:cNvPr id="129" name="Freeform 240"/>
            <p:cNvSpPr>
              <a:spLocks noEditPoints="1"/>
            </p:cNvSpPr>
            <p:nvPr/>
          </p:nvSpPr>
          <p:spPr bwMode="auto">
            <a:xfrm>
              <a:off x="11036301" y="1483702"/>
              <a:ext cx="114300" cy="112713"/>
            </a:xfrm>
            <a:custGeom>
              <a:avLst/>
              <a:gdLst>
                <a:gd name="T0" fmla="*/ 26 w 53"/>
                <a:gd name="T1" fmla="*/ 14 h 52"/>
                <a:gd name="T2" fmla="*/ 14 w 53"/>
                <a:gd name="T3" fmla="*/ 26 h 52"/>
                <a:gd name="T4" fmla="*/ 26 w 53"/>
                <a:gd name="T5" fmla="*/ 38 h 52"/>
                <a:gd name="T6" fmla="*/ 39 w 53"/>
                <a:gd name="T7" fmla="*/ 26 h 52"/>
                <a:gd name="T8" fmla="*/ 26 w 53"/>
                <a:gd name="T9" fmla="*/ 14 h 52"/>
                <a:gd name="T10" fmla="*/ 26 w 53"/>
                <a:gd name="T11" fmla="*/ 52 h 52"/>
                <a:gd name="T12" fmla="*/ 0 w 53"/>
                <a:gd name="T13" fmla="*/ 26 h 52"/>
                <a:gd name="T14" fmla="*/ 26 w 53"/>
                <a:gd name="T15" fmla="*/ 0 h 52"/>
                <a:gd name="T16" fmla="*/ 53 w 53"/>
                <a:gd name="T17" fmla="*/ 26 h 52"/>
                <a:gd name="T18" fmla="*/ 26 w 53"/>
                <a:gd name="T1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2">
                  <a:moveTo>
                    <a:pt x="26" y="14"/>
                  </a:moveTo>
                  <a:cubicBezTo>
                    <a:pt x="20" y="14"/>
                    <a:pt x="14" y="19"/>
                    <a:pt x="14" y="26"/>
                  </a:cubicBezTo>
                  <a:cubicBezTo>
                    <a:pt x="14" y="33"/>
                    <a:pt x="20" y="38"/>
                    <a:pt x="26" y="38"/>
                  </a:cubicBezTo>
                  <a:cubicBezTo>
                    <a:pt x="33" y="38"/>
                    <a:pt x="39" y="33"/>
                    <a:pt x="39" y="26"/>
                  </a:cubicBezTo>
                  <a:cubicBezTo>
                    <a:pt x="39" y="19"/>
                    <a:pt x="33" y="14"/>
                    <a:pt x="26" y="14"/>
                  </a:cubicBezTo>
                  <a:close/>
                  <a:moveTo>
                    <a:pt x="26" y="52"/>
                  </a:moveTo>
                  <a:cubicBezTo>
                    <a:pt x="12" y="52"/>
                    <a:pt x="0" y="40"/>
                    <a:pt x="0" y="26"/>
                  </a:cubicBezTo>
                  <a:cubicBezTo>
                    <a:pt x="0" y="11"/>
                    <a:pt x="12" y="0"/>
                    <a:pt x="26" y="0"/>
                  </a:cubicBezTo>
                  <a:cubicBezTo>
                    <a:pt x="41" y="0"/>
                    <a:pt x="53" y="11"/>
                    <a:pt x="53" y="26"/>
                  </a:cubicBezTo>
                  <a:cubicBezTo>
                    <a:pt x="53" y="40"/>
                    <a:pt x="41" y="52"/>
                    <a:pt x="26" y="52"/>
                  </a:cubicBezTo>
                  <a:close/>
                </a:path>
              </a:pathLst>
            </a:custGeom>
            <a:solidFill>
              <a:srgbClr val="003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  <p:sp>
          <p:nvSpPr>
            <p:cNvPr id="130" name="Freeform 241"/>
            <p:cNvSpPr>
              <a:spLocks noEditPoints="1"/>
            </p:cNvSpPr>
            <p:nvPr/>
          </p:nvSpPr>
          <p:spPr bwMode="auto">
            <a:xfrm>
              <a:off x="10801351" y="1418614"/>
              <a:ext cx="584200" cy="685800"/>
            </a:xfrm>
            <a:custGeom>
              <a:avLst/>
              <a:gdLst>
                <a:gd name="T0" fmla="*/ 33 w 271"/>
                <a:gd name="T1" fmla="*/ 248 h 318"/>
                <a:gd name="T2" fmla="*/ 236 w 271"/>
                <a:gd name="T3" fmla="*/ 248 h 318"/>
                <a:gd name="T4" fmla="*/ 256 w 271"/>
                <a:gd name="T5" fmla="*/ 251 h 318"/>
                <a:gd name="T6" fmla="*/ 211 w 271"/>
                <a:gd name="T7" fmla="*/ 227 h 318"/>
                <a:gd name="T8" fmla="*/ 220 w 271"/>
                <a:gd name="T9" fmla="*/ 241 h 318"/>
                <a:gd name="T10" fmla="*/ 144 w 271"/>
                <a:gd name="T11" fmla="*/ 284 h 318"/>
                <a:gd name="T12" fmla="*/ 181 w 271"/>
                <a:gd name="T13" fmla="*/ 153 h 318"/>
                <a:gd name="T14" fmla="*/ 196 w 271"/>
                <a:gd name="T15" fmla="*/ 139 h 318"/>
                <a:gd name="T16" fmla="*/ 196 w 271"/>
                <a:gd name="T17" fmla="*/ 136 h 318"/>
                <a:gd name="T18" fmla="*/ 144 w 271"/>
                <a:gd name="T19" fmla="*/ 99 h 318"/>
                <a:gd name="T20" fmla="*/ 179 w 271"/>
                <a:gd name="T21" fmla="*/ 56 h 318"/>
                <a:gd name="T22" fmla="*/ 92 w 271"/>
                <a:gd name="T23" fmla="*/ 56 h 318"/>
                <a:gd name="T24" fmla="*/ 127 w 271"/>
                <a:gd name="T25" fmla="*/ 99 h 318"/>
                <a:gd name="T26" fmla="*/ 75 w 271"/>
                <a:gd name="T27" fmla="*/ 136 h 318"/>
                <a:gd name="T28" fmla="*/ 127 w 271"/>
                <a:gd name="T29" fmla="*/ 153 h 318"/>
                <a:gd name="T30" fmla="*/ 119 w 271"/>
                <a:gd name="T31" fmla="*/ 282 h 318"/>
                <a:gd name="T32" fmla="*/ 45 w 271"/>
                <a:gd name="T33" fmla="*/ 235 h 318"/>
                <a:gd name="T34" fmla="*/ 19 w 271"/>
                <a:gd name="T35" fmla="*/ 203 h 318"/>
                <a:gd name="T36" fmla="*/ 30 w 271"/>
                <a:gd name="T37" fmla="*/ 244 h 318"/>
                <a:gd name="T38" fmla="*/ 25 w 271"/>
                <a:gd name="T39" fmla="*/ 261 h 318"/>
                <a:gd name="T40" fmla="*/ 7 w 271"/>
                <a:gd name="T41" fmla="*/ 181 h 318"/>
                <a:gd name="T42" fmla="*/ 64 w 271"/>
                <a:gd name="T43" fmla="*/ 239 h 318"/>
                <a:gd name="T44" fmla="*/ 114 w 271"/>
                <a:gd name="T45" fmla="*/ 166 h 318"/>
                <a:gd name="T46" fmla="*/ 62 w 271"/>
                <a:gd name="T47" fmla="*/ 123 h 318"/>
                <a:gd name="T48" fmla="*/ 114 w 271"/>
                <a:gd name="T49" fmla="*/ 108 h 318"/>
                <a:gd name="T50" fmla="*/ 135 w 271"/>
                <a:gd name="T51" fmla="*/ 0 h 318"/>
                <a:gd name="T52" fmla="*/ 157 w 271"/>
                <a:gd name="T53" fmla="*/ 108 h 318"/>
                <a:gd name="T54" fmla="*/ 209 w 271"/>
                <a:gd name="T55" fmla="*/ 123 h 318"/>
                <a:gd name="T56" fmla="*/ 202 w 271"/>
                <a:gd name="T57" fmla="*/ 158 h 318"/>
                <a:gd name="T58" fmla="*/ 157 w 271"/>
                <a:gd name="T59" fmla="*/ 166 h 318"/>
                <a:gd name="T60" fmla="*/ 205 w 271"/>
                <a:gd name="T61" fmla="*/ 239 h 318"/>
                <a:gd name="T62" fmla="*/ 263 w 271"/>
                <a:gd name="T63" fmla="*/ 181 h 318"/>
                <a:gd name="T64" fmla="*/ 244 w 271"/>
                <a:gd name="T65" fmla="*/ 26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1" h="318">
                  <a:moveTo>
                    <a:pt x="30" y="244"/>
                  </a:moveTo>
                  <a:cubicBezTo>
                    <a:pt x="33" y="248"/>
                    <a:pt x="33" y="248"/>
                    <a:pt x="33" y="248"/>
                  </a:cubicBezTo>
                  <a:cubicBezTo>
                    <a:pt x="55" y="284"/>
                    <a:pt x="93" y="304"/>
                    <a:pt x="135" y="304"/>
                  </a:cubicBezTo>
                  <a:cubicBezTo>
                    <a:pt x="176" y="304"/>
                    <a:pt x="215" y="284"/>
                    <a:pt x="236" y="248"/>
                  </a:cubicBezTo>
                  <a:cubicBezTo>
                    <a:pt x="240" y="242"/>
                    <a:pt x="240" y="242"/>
                    <a:pt x="240" y="242"/>
                  </a:cubicBezTo>
                  <a:cubicBezTo>
                    <a:pt x="256" y="251"/>
                    <a:pt x="256" y="251"/>
                    <a:pt x="256" y="251"/>
                  </a:cubicBezTo>
                  <a:cubicBezTo>
                    <a:pt x="252" y="203"/>
                    <a:pt x="252" y="203"/>
                    <a:pt x="252" y="203"/>
                  </a:cubicBezTo>
                  <a:cubicBezTo>
                    <a:pt x="211" y="227"/>
                    <a:pt x="211" y="227"/>
                    <a:pt x="211" y="227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0" y="241"/>
                    <a:pt x="220" y="241"/>
                    <a:pt x="220" y="241"/>
                  </a:cubicBezTo>
                  <a:cubicBezTo>
                    <a:pt x="208" y="260"/>
                    <a:pt x="179" y="277"/>
                    <a:pt x="152" y="282"/>
                  </a:cubicBezTo>
                  <a:cubicBezTo>
                    <a:pt x="144" y="284"/>
                    <a:pt x="144" y="284"/>
                    <a:pt x="144" y="284"/>
                  </a:cubicBezTo>
                  <a:cubicBezTo>
                    <a:pt x="144" y="153"/>
                    <a:pt x="144" y="153"/>
                    <a:pt x="144" y="153"/>
                  </a:cubicBezTo>
                  <a:cubicBezTo>
                    <a:pt x="181" y="153"/>
                    <a:pt x="181" y="153"/>
                    <a:pt x="181" y="153"/>
                  </a:cubicBezTo>
                  <a:cubicBezTo>
                    <a:pt x="186" y="153"/>
                    <a:pt x="190" y="151"/>
                    <a:pt x="192" y="149"/>
                  </a:cubicBezTo>
                  <a:cubicBezTo>
                    <a:pt x="196" y="145"/>
                    <a:pt x="196" y="139"/>
                    <a:pt x="196" y="13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6"/>
                    <a:pt x="196" y="136"/>
                    <a:pt x="196" y="136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4" y="99"/>
                    <a:pt x="144" y="99"/>
                    <a:pt x="144" y="99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66" y="92"/>
                    <a:pt x="179" y="76"/>
                    <a:pt x="179" y="56"/>
                  </a:cubicBezTo>
                  <a:cubicBezTo>
                    <a:pt x="179" y="33"/>
                    <a:pt x="159" y="13"/>
                    <a:pt x="135" y="13"/>
                  </a:cubicBezTo>
                  <a:cubicBezTo>
                    <a:pt x="112" y="13"/>
                    <a:pt x="92" y="33"/>
                    <a:pt x="92" y="56"/>
                  </a:cubicBezTo>
                  <a:cubicBezTo>
                    <a:pt x="92" y="76"/>
                    <a:pt x="105" y="92"/>
                    <a:pt x="123" y="98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75" y="136"/>
                    <a:pt x="75" y="136"/>
                    <a:pt x="75" y="136"/>
                  </a:cubicBezTo>
                  <a:cubicBezTo>
                    <a:pt x="75" y="153"/>
                    <a:pt x="75" y="153"/>
                    <a:pt x="75" y="153"/>
                  </a:cubicBezTo>
                  <a:cubicBezTo>
                    <a:pt x="127" y="153"/>
                    <a:pt x="127" y="153"/>
                    <a:pt x="127" y="153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19" y="282"/>
                    <a:pt x="119" y="282"/>
                    <a:pt x="119" y="282"/>
                  </a:cubicBezTo>
                  <a:cubicBezTo>
                    <a:pt x="91" y="277"/>
                    <a:pt x="61" y="260"/>
                    <a:pt x="49" y="241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60" y="227"/>
                    <a:pt x="60" y="227"/>
                    <a:pt x="60" y="227"/>
                  </a:cubicBezTo>
                  <a:cubicBezTo>
                    <a:pt x="19" y="203"/>
                    <a:pt x="19" y="203"/>
                    <a:pt x="19" y="203"/>
                  </a:cubicBezTo>
                  <a:cubicBezTo>
                    <a:pt x="15" y="251"/>
                    <a:pt x="15" y="251"/>
                    <a:pt x="15" y="251"/>
                  </a:cubicBezTo>
                  <a:lnTo>
                    <a:pt x="30" y="244"/>
                  </a:lnTo>
                  <a:close/>
                  <a:moveTo>
                    <a:pt x="135" y="318"/>
                  </a:moveTo>
                  <a:cubicBezTo>
                    <a:pt x="90" y="318"/>
                    <a:pt x="50" y="297"/>
                    <a:pt x="25" y="261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7" y="181"/>
                    <a:pt x="7" y="181"/>
                    <a:pt x="7" y="181"/>
                  </a:cubicBezTo>
                  <a:cubicBezTo>
                    <a:pt x="87" y="228"/>
                    <a:pt x="87" y="228"/>
                    <a:pt x="87" y="228"/>
                  </a:cubicBezTo>
                  <a:cubicBezTo>
                    <a:pt x="64" y="239"/>
                    <a:pt x="64" y="239"/>
                    <a:pt x="64" y="239"/>
                  </a:cubicBezTo>
                  <a:cubicBezTo>
                    <a:pt x="75" y="250"/>
                    <a:pt x="93" y="262"/>
                    <a:pt x="114" y="267"/>
                  </a:cubicBezTo>
                  <a:cubicBezTo>
                    <a:pt x="114" y="166"/>
                    <a:pt x="114" y="166"/>
                    <a:pt x="114" y="166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93" y="100"/>
                    <a:pt x="79" y="80"/>
                    <a:pt x="79" y="56"/>
                  </a:cubicBezTo>
                  <a:cubicBezTo>
                    <a:pt x="79" y="25"/>
                    <a:pt x="105" y="0"/>
                    <a:pt x="135" y="0"/>
                  </a:cubicBezTo>
                  <a:cubicBezTo>
                    <a:pt x="166" y="0"/>
                    <a:pt x="192" y="25"/>
                    <a:pt x="192" y="56"/>
                  </a:cubicBezTo>
                  <a:cubicBezTo>
                    <a:pt x="192" y="80"/>
                    <a:pt x="178" y="100"/>
                    <a:pt x="157" y="108"/>
                  </a:cubicBezTo>
                  <a:cubicBezTo>
                    <a:pt x="157" y="123"/>
                    <a:pt x="157" y="123"/>
                    <a:pt x="157" y="123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9" y="138"/>
                    <a:pt x="209" y="138"/>
                    <a:pt x="209" y="138"/>
                  </a:cubicBezTo>
                  <a:cubicBezTo>
                    <a:pt x="209" y="140"/>
                    <a:pt x="209" y="150"/>
                    <a:pt x="202" y="158"/>
                  </a:cubicBezTo>
                  <a:cubicBezTo>
                    <a:pt x="197" y="163"/>
                    <a:pt x="190" y="166"/>
                    <a:pt x="181" y="166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267"/>
                    <a:pt x="157" y="267"/>
                    <a:pt x="157" y="267"/>
                  </a:cubicBezTo>
                  <a:cubicBezTo>
                    <a:pt x="177" y="262"/>
                    <a:pt x="195" y="250"/>
                    <a:pt x="205" y="239"/>
                  </a:cubicBezTo>
                  <a:cubicBezTo>
                    <a:pt x="184" y="228"/>
                    <a:pt x="184" y="228"/>
                    <a:pt x="184" y="228"/>
                  </a:cubicBezTo>
                  <a:cubicBezTo>
                    <a:pt x="263" y="181"/>
                    <a:pt x="263" y="181"/>
                    <a:pt x="263" y="181"/>
                  </a:cubicBezTo>
                  <a:cubicBezTo>
                    <a:pt x="271" y="273"/>
                    <a:pt x="271" y="273"/>
                    <a:pt x="271" y="273"/>
                  </a:cubicBezTo>
                  <a:cubicBezTo>
                    <a:pt x="244" y="260"/>
                    <a:pt x="244" y="260"/>
                    <a:pt x="244" y="260"/>
                  </a:cubicBezTo>
                  <a:cubicBezTo>
                    <a:pt x="220" y="296"/>
                    <a:pt x="179" y="318"/>
                    <a:pt x="135" y="318"/>
                  </a:cubicBezTo>
                  <a:close/>
                </a:path>
              </a:pathLst>
            </a:custGeom>
            <a:solidFill>
              <a:srgbClr val="003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CO"/>
            </a:p>
          </p:txBody>
        </p:sp>
      </p:grpSp>
      <p:sp>
        <p:nvSpPr>
          <p:cNvPr id="131" name="Freeform 242"/>
          <p:cNvSpPr>
            <a:spLocks noEditPoints="1"/>
          </p:cNvSpPr>
          <p:nvPr/>
        </p:nvSpPr>
        <p:spPr bwMode="auto">
          <a:xfrm>
            <a:off x="9421813" y="1445602"/>
            <a:ext cx="644525" cy="633413"/>
          </a:xfrm>
          <a:custGeom>
            <a:avLst/>
            <a:gdLst>
              <a:gd name="T0" fmla="*/ 149 w 299"/>
              <a:gd name="T1" fmla="*/ 221 h 294"/>
              <a:gd name="T2" fmla="*/ 69 w 299"/>
              <a:gd name="T3" fmla="*/ 177 h 294"/>
              <a:gd name="T4" fmla="*/ 58 w 299"/>
              <a:gd name="T5" fmla="*/ 184 h 294"/>
              <a:gd name="T6" fmla="*/ 149 w 299"/>
              <a:gd name="T7" fmla="*/ 234 h 294"/>
              <a:gd name="T8" fmla="*/ 241 w 299"/>
              <a:gd name="T9" fmla="*/ 184 h 294"/>
              <a:gd name="T10" fmla="*/ 230 w 299"/>
              <a:gd name="T11" fmla="*/ 177 h 294"/>
              <a:gd name="T12" fmla="*/ 149 w 299"/>
              <a:gd name="T13" fmla="*/ 221 h 294"/>
              <a:gd name="T14" fmla="*/ 193 w 299"/>
              <a:gd name="T15" fmla="*/ 129 h 294"/>
              <a:gd name="T16" fmla="*/ 208 w 299"/>
              <a:gd name="T17" fmla="*/ 114 h 294"/>
              <a:gd name="T18" fmla="*/ 193 w 299"/>
              <a:gd name="T19" fmla="*/ 100 h 294"/>
              <a:gd name="T20" fmla="*/ 178 w 299"/>
              <a:gd name="T21" fmla="*/ 114 h 294"/>
              <a:gd name="T22" fmla="*/ 193 w 299"/>
              <a:gd name="T23" fmla="*/ 129 h 294"/>
              <a:gd name="T24" fmla="*/ 106 w 299"/>
              <a:gd name="T25" fmla="*/ 129 h 294"/>
              <a:gd name="T26" fmla="*/ 121 w 299"/>
              <a:gd name="T27" fmla="*/ 114 h 294"/>
              <a:gd name="T28" fmla="*/ 106 w 299"/>
              <a:gd name="T29" fmla="*/ 100 h 294"/>
              <a:gd name="T30" fmla="*/ 92 w 299"/>
              <a:gd name="T31" fmla="*/ 114 h 294"/>
              <a:gd name="T32" fmla="*/ 106 w 299"/>
              <a:gd name="T33" fmla="*/ 129 h 294"/>
              <a:gd name="T34" fmla="*/ 149 w 299"/>
              <a:gd name="T35" fmla="*/ 281 h 294"/>
              <a:gd name="T36" fmla="*/ 13 w 299"/>
              <a:gd name="T37" fmla="*/ 147 h 294"/>
              <a:gd name="T38" fmla="*/ 149 w 299"/>
              <a:gd name="T39" fmla="*/ 13 h 294"/>
              <a:gd name="T40" fmla="*/ 286 w 299"/>
              <a:gd name="T41" fmla="*/ 147 h 294"/>
              <a:gd name="T42" fmla="*/ 149 w 299"/>
              <a:gd name="T43" fmla="*/ 281 h 294"/>
              <a:gd name="T44" fmla="*/ 149 w 299"/>
              <a:gd name="T45" fmla="*/ 0 h 294"/>
              <a:gd name="T46" fmla="*/ 0 w 299"/>
              <a:gd name="T47" fmla="*/ 147 h 294"/>
              <a:gd name="T48" fmla="*/ 149 w 299"/>
              <a:gd name="T49" fmla="*/ 294 h 294"/>
              <a:gd name="T50" fmla="*/ 299 w 299"/>
              <a:gd name="T51" fmla="*/ 147 h 294"/>
              <a:gd name="T52" fmla="*/ 149 w 299"/>
              <a:gd name="T53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99" h="294">
                <a:moveTo>
                  <a:pt x="149" y="221"/>
                </a:moveTo>
                <a:cubicBezTo>
                  <a:pt x="117" y="221"/>
                  <a:pt x="87" y="204"/>
                  <a:pt x="69" y="177"/>
                </a:cubicBezTo>
                <a:cubicBezTo>
                  <a:pt x="58" y="184"/>
                  <a:pt x="58" y="184"/>
                  <a:pt x="58" y="184"/>
                </a:cubicBezTo>
                <a:cubicBezTo>
                  <a:pt x="78" y="215"/>
                  <a:pt x="112" y="234"/>
                  <a:pt x="149" y="234"/>
                </a:cubicBezTo>
                <a:cubicBezTo>
                  <a:pt x="187" y="234"/>
                  <a:pt x="221" y="215"/>
                  <a:pt x="241" y="184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213" y="204"/>
                  <a:pt x="182" y="221"/>
                  <a:pt x="149" y="221"/>
                </a:cubicBezTo>
                <a:close/>
                <a:moveTo>
                  <a:pt x="193" y="129"/>
                </a:moveTo>
                <a:cubicBezTo>
                  <a:pt x="201" y="129"/>
                  <a:pt x="208" y="122"/>
                  <a:pt x="208" y="114"/>
                </a:cubicBezTo>
                <a:cubicBezTo>
                  <a:pt x="208" y="106"/>
                  <a:pt x="201" y="100"/>
                  <a:pt x="193" y="100"/>
                </a:cubicBezTo>
                <a:cubicBezTo>
                  <a:pt x="185" y="100"/>
                  <a:pt x="178" y="106"/>
                  <a:pt x="178" y="114"/>
                </a:cubicBezTo>
                <a:cubicBezTo>
                  <a:pt x="178" y="122"/>
                  <a:pt x="185" y="129"/>
                  <a:pt x="193" y="129"/>
                </a:cubicBezTo>
                <a:close/>
                <a:moveTo>
                  <a:pt x="106" y="129"/>
                </a:moveTo>
                <a:cubicBezTo>
                  <a:pt x="115" y="129"/>
                  <a:pt x="121" y="122"/>
                  <a:pt x="121" y="114"/>
                </a:cubicBezTo>
                <a:cubicBezTo>
                  <a:pt x="121" y="106"/>
                  <a:pt x="115" y="100"/>
                  <a:pt x="106" y="100"/>
                </a:cubicBezTo>
                <a:cubicBezTo>
                  <a:pt x="98" y="100"/>
                  <a:pt x="92" y="106"/>
                  <a:pt x="92" y="114"/>
                </a:cubicBezTo>
                <a:cubicBezTo>
                  <a:pt x="92" y="122"/>
                  <a:pt x="98" y="129"/>
                  <a:pt x="106" y="129"/>
                </a:cubicBezTo>
                <a:close/>
                <a:moveTo>
                  <a:pt x="149" y="281"/>
                </a:moveTo>
                <a:cubicBezTo>
                  <a:pt x="74" y="281"/>
                  <a:pt x="13" y="221"/>
                  <a:pt x="13" y="147"/>
                </a:cubicBezTo>
                <a:cubicBezTo>
                  <a:pt x="13" y="73"/>
                  <a:pt x="74" y="13"/>
                  <a:pt x="149" y="13"/>
                </a:cubicBezTo>
                <a:cubicBezTo>
                  <a:pt x="225" y="13"/>
                  <a:pt x="286" y="73"/>
                  <a:pt x="286" y="147"/>
                </a:cubicBezTo>
                <a:cubicBezTo>
                  <a:pt x="286" y="221"/>
                  <a:pt x="225" y="281"/>
                  <a:pt x="149" y="281"/>
                </a:cubicBezTo>
                <a:close/>
                <a:moveTo>
                  <a:pt x="149" y="0"/>
                </a:moveTo>
                <a:cubicBezTo>
                  <a:pt x="67" y="0"/>
                  <a:pt x="0" y="66"/>
                  <a:pt x="0" y="147"/>
                </a:cubicBezTo>
                <a:cubicBezTo>
                  <a:pt x="0" y="228"/>
                  <a:pt x="67" y="294"/>
                  <a:pt x="149" y="294"/>
                </a:cubicBezTo>
                <a:cubicBezTo>
                  <a:pt x="232" y="294"/>
                  <a:pt x="299" y="228"/>
                  <a:pt x="299" y="147"/>
                </a:cubicBezTo>
                <a:cubicBezTo>
                  <a:pt x="299" y="66"/>
                  <a:pt x="232" y="0"/>
                  <a:pt x="149" y="0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2" name="Freeform 243"/>
          <p:cNvSpPr>
            <a:spLocks noEditPoints="1"/>
          </p:cNvSpPr>
          <p:nvPr/>
        </p:nvSpPr>
        <p:spPr bwMode="auto">
          <a:xfrm>
            <a:off x="6545263" y="2660039"/>
            <a:ext cx="633413" cy="685800"/>
          </a:xfrm>
          <a:custGeom>
            <a:avLst/>
            <a:gdLst>
              <a:gd name="T0" fmla="*/ 148 w 294"/>
              <a:gd name="T1" fmla="*/ 174 h 318"/>
              <a:gd name="T2" fmla="*/ 80 w 294"/>
              <a:gd name="T3" fmla="*/ 114 h 318"/>
              <a:gd name="T4" fmla="*/ 64 w 294"/>
              <a:gd name="T5" fmla="*/ 20 h 318"/>
              <a:gd name="T6" fmla="*/ 148 w 294"/>
              <a:gd name="T7" fmla="*/ 13 h 318"/>
              <a:gd name="T8" fmla="*/ 232 w 294"/>
              <a:gd name="T9" fmla="*/ 20 h 318"/>
              <a:gd name="T10" fmla="*/ 216 w 294"/>
              <a:gd name="T11" fmla="*/ 113 h 318"/>
              <a:gd name="T12" fmla="*/ 216 w 294"/>
              <a:gd name="T13" fmla="*/ 114 h 318"/>
              <a:gd name="T14" fmla="*/ 148 w 294"/>
              <a:gd name="T15" fmla="*/ 174 h 318"/>
              <a:gd name="T16" fmla="*/ 191 w 294"/>
              <a:gd name="T17" fmla="*/ 257 h 318"/>
              <a:gd name="T18" fmla="*/ 104 w 294"/>
              <a:gd name="T19" fmla="*/ 257 h 318"/>
              <a:gd name="T20" fmla="*/ 130 w 294"/>
              <a:gd name="T21" fmla="*/ 186 h 318"/>
              <a:gd name="T22" fmla="*/ 148 w 294"/>
              <a:gd name="T23" fmla="*/ 188 h 318"/>
              <a:gd name="T24" fmla="*/ 166 w 294"/>
              <a:gd name="T25" fmla="*/ 186 h 318"/>
              <a:gd name="T26" fmla="*/ 191 w 294"/>
              <a:gd name="T27" fmla="*/ 257 h 318"/>
              <a:gd name="T28" fmla="*/ 250 w 294"/>
              <a:gd name="T29" fmla="*/ 278 h 318"/>
              <a:gd name="T30" fmla="*/ 244 w 294"/>
              <a:gd name="T31" fmla="*/ 297 h 318"/>
              <a:gd name="T32" fmla="*/ 224 w 294"/>
              <a:gd name="T33" fmla="*/ 305 h 318"/>
              <a:gd name="T34" fmla="*/ 52 w 294"/>
              <a:gd name="T35" fmla="*/ 305 h 318"/>
              <a:gd name="T36" fmla="*/ 52 w 294"/>
              <a:gd name="T37" fmla="*/ 270 h 318"/>
              <a:gd name="T38" fmla="*/ 250 w 294"/>
              <a:gd name="T39" fmla="*/ 270 h 318"/>
              <a:gd name="T40" fmla="*/ 250 w 294"/>
              <a:gd name="T41" fmla="*/ 278 h 318"/>
              <a:gd name="T42" fmla="*/ 30 w 294"/>
              <a:gd name="T43" fmla="*/ 97 h 318"/>
              <a:gd name="T44" fmla="*/ 17 w 294"/>
              <a:gd name="T45" fmla="*/ 52 h 318"/>
              <a:gd name="T46" fmla="*/ 53 w 294"/>
              <a:gd name="T47" fmla="*/ 33 h 318"/>
              <a:gd name="T48" fmla="*/ 67 w 294"/>
              <a:gd name="T49" fmla="*/ 115 h 318"/>
              <a:gd name="T50" fmla="*/ 71 w 294"/>
              <a:gd name="T51" fmla="*/ 134 h 318"/>
              <a:gd name="T52" fmla="*/ 30 w 294"/>
              <a:gd name="T53" fmla="*/ 97 h 318"/>
              <a:gd name="T54" fmla="*/ 277 w 294"/>
              <a:gd name="T55" fmla="*/ 52 h 318"/>
              <a:gd name="T56" fmla="*/ 265 w 294"/>
              <a:gd name="T57" fmla="*/ 97 h 318"/>
              <a:gd name="T58" fmla="*/ 225 w 294"/>
              <a:gd name="T59" fmla="*/ 133 h 318"/>
              <a:gd name="T60" fmla="*/ 229 w 294"/>
              <a:gd name="T61" fmla="*/ 115 h 318"/>
              <a:gd name="T62" fmla="*/ 243 w 294"/>
              <a:gd name="T63" fmla="*/ 33 h 318"/>
              <a:gd name="T64" fmla="*/ 277 w 294"/>
              <a:gd name="T65" fmla="*/ 52 h 318"/>
              <a:gd name="T66" fmla="*/ 218 w 294"/>
              <a:gd name="T67" fmla="*/ 149 h 318"/>
              <a:gd name="T68" fmla="*/ 276 w 294"/>
              <a:gd name="T69" fmla="*/ 103 h 318"/>
              <a:gd name="T70" fmla="*/ 290 w 294"/>
              <a:gd name="T71" fmla="*/ 49 h 318"/>
              <a:gd name="T72" fmla="*/ 245 w 294"/>
              <a:gd name="T73" fmla="*/ 20 h 318"/>
              <a:gd name="T74" fmla="*/ 247 w 294"/>
              <a:gd name="T75" fmla="*/ 10 h 318"/>
              <a:gd name="T76" fmla="*/ 241 w 294"/>
              <a:gd name="T77" fmla="*/ 9 h 318"/>
              <a:gd name="T78" fmla="*/ 148 w 294"/>
              <a:gd name="T79" fmla="*/ 0 h 318"/>
              <a:gd name="T80" fmla="*/ 55 w 294"/>
              <a:gd name="T81" fmla="*/ 9 h 318"/>
              <a:gd name="T82" fmla="*/ 49 w 294"/>
              <a:gd name="T83" fmla="*/ 10 h 318"/>
              <a:gd name="T84" fmla="*/ 51 w 294"/>
              <a:gd name="T85" fmla="*/ 20 h 318"/>
              <a:gd name="T86" fmla="*/ 5 w 294"/>
              <a:gd name="T87" fmla="*/ 49 h 318"/>
              <a:gd name="T88" fmla="*/ 18 w 294"/>
              <a:gd name="T89" fmla="*/ 103 h 318"/>
              <a:gd name="T90" fmla="*/ 78 w 294"/>
              <a:gd name="T91" fmla="*/ 149 h 318"/>
              <a:gd name="T92" fmla="*/ 78 w 294"/>
              <a:gd name="T93" fmla="*/ 148 h 318"/>
              <a:gd name="T94" fmla="*/ 117 w 294"/>
              <a:gd name="T95" fmla="*/ 182 h 318"/>
              <a:gd name="T96" fmla="*/ 87 w 294"/>
              <a:gd name="T97" fmla="*/ 257 h 318"/>
              <a:gd name="T98" fmla="*/ 39 w 294"/>
              <a:gd name="T99" fmla="*/ 257 h 318"/>
              <a:gd name="T100" fmla="*/ 39 w 294"/>
              <a:gd name="T101" fmla="*/ 318 h 318"/>
              <a:gd name="T102" fmla="*/ 224 w 294"/>
              <a:gd name="T103" fmla="*/ 318 h 318"/>
              <a:gd name="T104" fmla="*/ 254 w 294"/>
              <a:gd name="T105" fmla="*/ 306 h 318"/>
              <a:gd name="T106" fmla="*/ 263 w 294"/>
              <a:gd name="T107" fmla="*/ 278 h 318"/>
              <a:gd name="T108" fmla="*/ 263 w 294"/>
              <a:gd name="T109" fmla="*/ 257 h 318"/>
              <a:gd name="T110" fmla="*/ 209 w 294"/>
              <a:gd name="T111" fmla="*/ 257 h 318"/>
              <a:gd name="T112" fmla="*/ 179 w 294"/>
              <a:gd name="T113" fmla="*/ 182 h 318"/>
              <a:gd name="T114" fmla="*/ 218 w 294"/>
              <a:gd name="T115" fmla="*/ 149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4" h="318">
                <a:moveTo>
                  <a:pt x="148" y="174"/>
                </a:moveTo>
                <a:cubicBezTo>
                  <a:pt x="86" y="174"/>
                  <a:pt x="80" y="116"/>
                  <a:pt x="80" y="114"/>
                </a:cubicBezTo>
                <a:cubicBezTo>
                  <a:pt x="64" y="20"/>
                  <a:pt x="64" y="20"/>
                  <a:pt x="64" y="20"/>
                </a:cubicBezTo>
                <a:cubicBezTo>
                  <a:pt x="77" y="18"/>
                  <a:pt x="107" y="13"/>
                  <a:pt x="148" y="13"/>
                </a:cubicBezTo>
                <a:cubicBezTo>
                  <a:pt x="188" y="13"/>
                  <a:pt x="219" y="18"/>
                  <a:pt x="232" y="20"/>
                </a:cubicBezTo>
                <a:cubicBezTo>
                  <a:pt x="216" y="113"/>
                  <a:pt x="216" y="113"/>
                  <a:pt x="216" y="113"/>
                </a:cubicBezTo>
                <a:cubicBezTo>
                  <a:pt x="216" y="114"/>
                  <a:pt x="216" y="114"/>
                  <a:pt x="216" y="114"/>
                </a:cubicBezTo>
                <a:cubicBezTo>
                  <a:pt x="216" y="116"/>
                  <a:pt x="210" y="174"/>
                  <a:pt x="148" y="174"/>
                </a:cubicBezTo>
                <a:close/>
                <a:moveTo>
                  <a:pt x="191" y="257"/>
                </a:moveTo>
                <a:cubicBezTo>
                  <a:pt x="104" y="257"/>
                  <a:pt x="104" y="257"/>
                  <a:pt x="104" y="257"/>
                </a:cubicBezTo>
                <a:cubicBezTo>
                  <a:pt x="115" y="244"/>
                  <a:pt x="129" y="221"/>
                  <a:pt x="130" y="186"/>
                </a:cubicBezTo>
                <a:cubicBezTo>
                  <a:pt x="136" y="187"/>
                  <a:pt x="142" y="188"/>
                  <a:pt x="148" y="188"/>
                </a:cubicBezTo>
                <a:cubicBezTo>
                  <a:pt x="154" y="188"/>
                  <a:pt x="160" y="187"/>
                  <a:pt x="166" y="186"/>
                </a:cubicBezTo>
                <a:cubicBezTo>
                  <a:pt x="167" y="221"/>
                  <a:pt x="181" y="244"/>
                  <a:pt x="191" y="257"/>
                </a:cubicBezTo>
                <a:close/>
                <a:moveTo>
                  <a:pt x="250" y="278"/>
                </a:moveTo>
                <a:cubicBezTo>
                  <a:pt x="250" y="278"/>
                  <a:pt x="251" y="290"/>
                  <a:pt x="244" y="297"/>
                </a:cubicBezTo>
                <a:cubicBezTo>
                  <a:pt x="239" y="302"/>
                  <a:pt x="233" y="305"/>
                  <a:pt x="224" y="305"/>
                </a:cubicBezTo>
                <a:cubicBezTo>
                  <a:pt x="52" y="305"/>
                  <a:pt x="52" y="305"/>
                  <a:pt x="52" y="305"/>
                </a:cubicBezTo>
                <a:cubicBezTo>
                  <a:pt x="52" y="270"/>
                  <a:pt x="52" y="270"/>
                  <a:pt x="52" y="270"/>
                </a:cubicBezTo>
                <a:cubicBezTo>
                  <a:pt x="250" y="270"/>
                  <a:pt x="250" y="270"/>
                  <a:pt x="250" y="270"/>
                </a:cubicBezTo>
                <a:cubicBezTo>
                  <a:pt x="250" y="278"/>
                  <a:pt x="250" y="278"/>
                  <a:pt x="250" y="278"/>
                </a:cubicBezTo>
                <a:close/>
                <a:moveTo>
                  <a:pt x="30" y="97"/>
                </a:moveTo>
                <a:cubicBezTo>
                  <a:pt x="19" y="80"/>
                  <a:pt x="14" y="62"/>
                  <a:pt x="17" y="52"/>
                </a:cubicBezTo>
                <a:cubicBezTo>
                  <a:pt x="22" y="36"/>
                  <a:pt x="45" y="34"/>
                  <a:pt x="53" y="33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17"/>
                  <a:pt x="68" y="124"/>
                  <a:pt x="71" y="134"/>
                </a:cubicBezTo>
                <a:cubicBezTo>
                  <a:pt x="55" y="128"/>
                  <a:pt x="40" y="115"/>
                  <a:pt x="30" y="97"/>
                </a:cubicBezTo>
                <a:close/>
                <a:moveTo>
                  <a:pt x="277" y="52"/>
                </a:moveTo>
                <a:cubicBezTo>
                  <a:pt x="280" y="62"/>
                  <a:pt x="276" y="80"/>
                  <a:pt x="265" y="97"/>
                </a:cubicBezTo>
                <a:cubicBezTo>
                  <a:pt x="255" y="114"/>
                  <a:pt x="240" y="127"/>
                  <a:pt x="225" y="133"/>
                </a:cubicBezTo>
                <a:cubicBezTo>
                  <a:pt x="228" y="124"/>
                  <a:pt x="229" y="117"/>
                  <a:pt x="229" y="115"/>
                </a:cubicBezTo>
                <a:cubicBezTo>
                  <a:pt x="243" y="33"/>
                  <a:pt x="243" y="33"/>
                  <a:pt x="243" y="33"/>
                </a:cubicBezTo>
                <a:cubicBezTo>
                  <a:pt x="252" y="34"/>
                  <a:pt x="273" y="37"/>
                  <a:pt x="277" y="52"/>
                </a:cubicBezTo>
                <a:close/>
                <a:moveTo>
                  <a:pt x="218" y="149"/>
                </a:moveTo>
                <a:cubicBezTo>
                  <a:pt x="240" y="145"/>
                  <a:pt x="261" y="128"/>
                  <a:pt x="276" y="103"/>
                </a:cubicBezTo>
                <a:cubicBezTo>
                  <a:pt x="289" y="83"/>
                  <a:pt x="294" y="62"/>
                  <a:pt x="290" y="49"/>
                </a:cubicBezTo>
                <a:cubicBezTo>
                  <a:pt x="283" y="26"/>
                  <a:pt x="258" y="21"/>
                  <a:pt x="245" y="20"/>
                </a:cubicBezTo>
                <a:cubicBezTo>
                  <a:pt x="247" y="10"/>
                  <a:pt x="247" y="10"/>
                  <a:pt x="247" y="10"/>
                </a:cubicBezTo>
                <a:cubicBezTo>
                  <a:pt x="241" y="9"/>
                  <a:pt x="241" y="9"/>
                  <a:pt x="241" y="9"/>
                </a:cubicBezTo>
                <a:cubicBezTo>
                  <a:pt x="239" y="8"/>
                  <a:pt x="202" y="0"/>
                  <a:pt x="148" y="0"/>
                </a:cubicBezTo>
                <a:cubicBezTo>
                  <a:pt x="94" y="0"/>
                  <a:pt x="57" y="8"/>
                  <a:pt x="55" y="9"/>
                </a:cubicBezTo>
                <a:cubicBezTo>
                  <a:pt x="49" y="10"/>
                  <a:pt x="49" y="10"/>
                  <a:pt x="49" y="10"/>
                </a:cubicBezTo>
                <a:cubicBezTo>
                  <a:pt x="51" y="20"/>
                  <a:pt x="51" y="20"/>
                  <a:pt x="51" y="20"/>
                </a:cubicBezTo>
                <a:cubicBezTo>
                  <a:pt x="39" y="21"/>
                  <a:pt x="12" y="25"/>
                  <a:pt x="5" y="49"/>
                </a:cubicBezTo>
                <a:cubicBezTo>
                  <a:pt x="0" y="62"/>
                  <a:pt x="6" y="83"/>
                  <a:pt x="18" y="103"/>
                </a:cubicBezTo>
                <a:cubicBezTo>
                  <a:pt x="33" y="129"/>
                  <a:pt x="55" y="145"/>
                  <a:pt x="78" y="149"/>
                </a:cubicBezTo>
                <a:cubicBezTo>
                  <a:pt x="78" y="148"/>
                  <a:pt x="78" y="148"/>
                  <a:pt x="78" y="148"/>
                </a:cubicBezTo>
                <a:cubicBezTo>
                  <a:pt x="85" y="161"/>
                  <a:pt x="97" y="175"/>
                  <a:pt x="117" y="182"/>
                </a:cubicBezTo>
                <a:cubicBezTo>
                  <a:pt x="116" y="228"/>
                  <a:pt x="93" y="251"/>
                  <a:pt x="87" y="257"/>
                </a:cubicBezTo>
                <a:cubicBezTo>
                  <a:pt x="39" y="257"/>
                  <a:pt x="39" y="257"/>
                  <a:pt x="39" y="257"/>
                </a:cubicBezTo>
                <a:cubicBezTo>
                  <a:pt x="39" y="318"/>
                  <a:pt x="39" y="318"/>
                  <a:pt x="39" y="318"/>
                </a:cubicBezTo>
                <a:cubicBezTo>
                  <a:pt x="224" y="318"/>
                  <a:pt x="224" y="318"/>
                  <a:pt x="224" y="318"/>
                </a:cubicBezTo>
                <a:cubicBezTo>
                  <a:pt x="236" y="318"/>
                  <a:pt x="246" y="314"/>
                  <a:pt x="254" y="306"/>
                </a:cubicBezTo>
                <a:cubicBezTo>
                  <a:pt x="264" y="295"/>
                  <a:pt x="263" y="280"/>
                  <a:pt x="263" y="278"/>
                </a:cubicBezTo>
                <a:cubicBezTo>
                  <a:pt x="263" y="257"/>
                  <a:pt x="263" y="257"/>
                  <a:pt x="263" y="257"/>
                </a:cubicBezTo>
                <a:cubicBezTo>
                  <a:pt x="209" y="257"/>
                  <a:pt x="209" y="257"/>
                  <a:pt x="209" y="257"/>
                </a:cubicBezTo>
                <a:cubicBezTo>
                  <a:pt x="203" y="251"/>
                  <a:pt x="179" y="228"/>
                  <a:pt x="179" y="182"/>
                </a:cubicBezTo>
                <a:cubicBezTo>
                  <a:pt x="198" y="175"/>
                  <a:pt x="210" y="162"/>
                  <a:pt x="218" y="149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3" name="Freeform 244"/>
          <p:cNvSpPr>
            <a:spLocks noEditPoints="1"/>
          </p:cNvSpPr>
          <p:nvPr/>
        </p:nvSpPr>
        <p:spPr bwMode="auto">
          <a:xfrm>
            <a:off x="5126038" y="1418614"/>
            <a:ext cx="506413" cy="685800"/>
          </a:xfrm>
          <a:custGeom>
            <a:avLst/>
            <a:gdLst>
              <a:gd name="T0" fmla="*/ 160 w 235"/>
              <a:gd name="T1" fmla="*/ 304 h 318"/>
              <a:gd name="T2" fmla="*/ 135 w 235"/>
              <a:gd name="T3" fmla="*/ 296 h 318"/>
              <a:gd name="T4" fmla="*/ 134 w 235"/>
              <a:gd name="T5" fmla="*/ 295 h 318"/>
              <a:gd name="T6" fmla="*/ 118 w 235"/>
              <a:gd name="T7" fmla="*/ 292 h 318"/>
              <a:gd name="T8" fmla="*/ 100 w 235"/>
              <a:gd name="T9" fmla="*/ 297 h 318"/>
              <a:gd name="T10" fmla="*/ 76 w 235"/>
              <a:gd name="T11" fmla="*/ 304 h 318"/>
              <a:gd name="T12" fmla="*/ 76 w 235"/>
              <a:gd name="T13" fmla="*/ 304 h 318"/>
              <a:gd name="T14" fmla="*/ 27 w 235"/>
              <a:gd name="T15" fmla="*/ 274 h 318"/>
              <a:gd name="T16" fmla="*/ 94 w 235"/>
              <a:gd name="T17" fmla="*/ 199 h 318"/>
              <a:gd name="T18" fmla="*/ 52 w 235"/>
              <a:gd name="T19" fmla="*/ 129 h 318"/>
              <a:gd name="T20" fmla="*/ 20 w 235"/>
              <a:gd name="T21" fmla="*/ 119 h 318"/>
              <a:gd name="T22" fmla="*/ 74 w 235"/>
              <a:gd name="T23" fmla="*/ 91 h 318"/>
              <a:gd name="T24" fmla="*/ 115 w 235"/>
              <a:gd name="T25" fmla="*/ 99 h 318"/>
              <a:gd name="T26" fmla="*/ 118 w 235"/>
              <a:gd name="T27" fmla="*/ 100 h 318"/>
              <a:gd name="T28" fmla="*/ 120 w 235"/>
              <a:gd name="T29" fmla="*/ 99 h 318"/>
              <a:gd name="T30" fmla="*/ 162 w 235"/>
              <a:gd name="T31" fmla="*/ 90 h 318"/>
              <a:gd name="T32" fmla="*/ 214 w 235"/>
              <a:gd name="T33" fmla="*/ 119 h 318"/>
              <a:gd name="T34" fmla="*/ 183 w 235"/>
              <a:gd name="T35" fmla="*/ 129 h 318"/>
              <a:gd name="T36" fmla="*/ 140 w 235"/>
              <a:gd name="T37" fmla="*/ 199 h 318"/>
              <a:gd name="T38" fmla="*/ 178 w 235"/>
              <a:gd name="T39" fmla="*/ 267 h 318"/>
              <a:gd name="T40" fmla="*/ 206 w 235"/>
              <a:gd name="T41" fmla="*/ 276 h 318"/>
              <a:gd name="T42" fmla="*/ 160 w 235"/>
              <a:gd name="T43" fmla="*/ 304 h 318"/>
              <a:gd name="T44" fmla="*/ 153 w 235"/>
              <a:gd name="T45" fmla="*/ 199 h 318"/>
              <a:gd name="T46" fmla="*/ 225 w 235"/>
              <a:gd name="T47" fmla="*/ 132 h 318"/>
              <a:gd name="T48" fmla="*/ 235 w 235"/>
              <a:gd name="T49" fmla="*/ 132 h 318"/>
              <a:gd name="T50" fmla="*/ 231 w 235"/>
              <a:gd name="T51" fmla="*/ 122 h 318"/>
              <a:gd name="T52" fmla="*/ 162 w 235"/>
              <a:gd name="T53" fmla="*/ 76 h 318"/>
              <a:gd name="T54" fmla="*/ 127 w 235"/>
              <a:gd name="T55" fmla="*/ 82 h 318"/>
              <a:gd name="T56" fmla="*/ 175 w 235"/>
              <a:gd name="T57" fmla="*/ 13 h 318"/>
              <a:gd name="T58" fmla="*/ 171 w 235"/>
              <a:gd name="T59" fmla="*/ 0 h 318"/>
              <a:gd name="T60" fmla="*/ 113 w 235"/>
              <a:gd name="T61" fmla="*/ 85 h 318"/>
              <a:gd name="T62" fmla="*/ 74 w 235"/>
              <a:gd name="T63" fmla="*/ 77 h 318"/>
              <a:gd name="T64" fmla="*/ 3 w 235"/>
              <a:gd name="T65" fmla="*/ 122 h 318"/>
              <a:gd name="T66" fmla="*/ 0 w 235"/>
              <a:gd name="T67" fmla="*/ 132 h 318"/>
              <a:gd name="T68" fmla="*/ 9 w 235"/>
              <a:gd name="T69" fmla="*/ 132 h 318"/>
              <a:gd name="T70" fmla="*/ 81 w 235"/>
              <a:gd name="T71" fmla="*/ 199 h 318"/>
              <a:gd name="T72" fmla="*/ 49 w 235"/>
              <a:gd name="T73" fmla="*/ 252 h 318"/>
              <a:gd name="T74" fmla="*/ 16 w 235"/>
              <a:gd name="T75" fmla="*/ 262 h 318"/>
              <a:gd name="T76" fmla="*/ 6 w 235"/>
              <a:gd name="T77" fmla="*/ 263 h 318"/>
              <a:gd name="T78" fmla="*/ 11 w 235"/>
              <a:gd name="T79" fmla="*/ 272 h 318"/>
              <a:gd name="T80" fmla="*/ 76 w 235"/>
              <a:gd name="T81" fmla="*/ 318 h 318"/>
              <a:gd name="T82" fmla="*/ 76 w 235"/>
              <a:gd name="T83" fmla="*/ 318 h 318"/>
              <a:gd name="T84" fmla="*/ 107 w 235"/>
              <a:gd name="T85" fmla="*/ 308 h 318"/>
              <a:gd name="T86" fmla="*/ 118 w 235"/>
              <a:gd name="T87" fmla="*/ 305 h 318"/>
              <a:gd name="T88" fmla="*/ 128 w 235"/>
              <a:gd name="T89" fmla="*/ 308 h 318"/>
              <a:gd name="T90" fmla="*/ 160 w 235"/>
              <a:gd name="T91" fmla="*/ 318 h 318"/>
              <a:gd name="T92" fmla="*/ 223 w 235"/>
              <a:gd name="T93" fmla="*/ 273 h 318"/>
              <a:gd name="T94" fmla="*/ 228 w 235"/>
              <a:gd name="T95" fmla="*/ 263 h 318"/>
              <a:gd name="T96" fmla="*/ 217 w 235"/>
              <a:gd name="T97" fmla="*/ 263 h 318"/>
              <a:gd name="T98" fmla="*/ 153 w 235"/>
              <a:gd name="T99" fmla="*/ 199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35" h="318">
                <a:moveTo>
                  <a:pt x="160" y="304"/>
                </a:moveTo>
                <a:cubicBezTo>
                  <a:pt x="148" y="304"/>
                  <a:pt x="135" y="296"/>
                  <a:pt x="135" y="296"/>
                </a:cubicBezTo>
                <a:cubicBezTo>
                  <a:pt x="134" y="295"/>
                  <a:pt x="134" y="295"/>
                  <a:pt x="134" y="295"/>
                </a:cubicBezTo>
                <a:cubicBezTo>
                  <a:pt x="134" y="295"/>
                  <a:pt x="127" y="292"/>
                  <a:pt x="118" y="292"/>
                </a:cubicBezTo>
                <a:cubicBezTo>
                  <a:pt x="111" y="292"/>
                  <a:pt x="105" y="293"/>
                  <a:pt x="100" y="297"/>
                </a:cubicBezTo>
                <a:cubicBezTo>
                  <a:pt x="92" y="301"/>
                  <a:pt x="82" y="304"/>
                  <a:pt x="76" y="304"/>
                </a:cubicBezTo>
                <a:cubicBezTo>
                  <a:pt x="76" y="304"/>
                  <a:pt x="76" y="304"/>
                  <a:pt x="76" y="304"/>
                </a:cubicBezTo>
                <a:cubicBezTo>
                  <a:pt x="65" y="304"/>
                  <a:pt x="41" y="297"/>
                  <a:pt x="27" y="274"/>
                </a:cubicBezTo>
                <a:cubicBezTo>
                  <a:pt x="48" y="269"/>
                  <a:pt x="94" y="253"/>
                  <a:pt x="94" y="199"/>
                </a:cubicBezTo>
                <a:cubicBezTo>
                  <a:pt x="94" y="158"/>
                  <a:pt x="71" y="138"/>
                  <a:pt x="52" y="129"/>
                </a:cubicBezTo>
                <a:cubicBezTo>
                  <a:pt x="40" y="123"/>
                  <a:pt x="28" y="121"/>
                  <a:pt x="20" y="119"/>
                </a:cubicBezTo>
                <a:cubicBezTo>
                  <a:pt x="27" y="109"/>
                  <a:pt x="44" y="91"/>
                  <a:pt x="74" y="91"/>
                </a:cubicBezTo>
                <a:cubicBezTo>
                  <a:pt x="86" y="91"/>
                  <a:pt x="100" y="94"/>
                  <a:pt x="115" y="99"/>
                </a:cubicBezTo>
                <a:cubicBezTo>
                  <a:pt x="118" y="100"/>
                  <a:pt x="118" y="100"/>
                  <a:pt x="118" y="100"/>
                </a:cubicBezTo>
                <a:cubicBezTo>
                  <a:pt x="120" y="99"/>
                  <a:pt x="120" y="99"/>
                  <a:pt x="120" y="99"/>
                </a:cubicBezTo>
                <a:cubicBezTo>
                  <a:pt x="120" y="99"/>
                  <a:pt x="139" y="90"/>
                  <a:pt x="162" y="90"/>
                </a:cubicBezTo>
                <a:cubicBezTo>
                  <a:pt x="185" y="90"/>
                  <a:pt x="203" y="99"/>
                  <a:pt x="214" y="119"/>
                </a:cubicBezTo>
                <a:cubicBezTo>
                  <a:pt x="206" y="121"/>
                  <a:pt x="195" y="123"/>
                  <a:pt x="183" y="129"/>
                </a:cubicBezTo>
                <a:cubicBezTo>
                  <a:pt x="163" y="138"/>
                  <a:pt x="140" y="158"/>
                  <a:pt x="140" y="199"/>
                </a:cubicBezTo>
                <a:cubicBezTo>
                  <a:pt x="140" y="239"/>
                  <a:pt x="161" y="258"/>
                  <a:pt x="178" y="267"/>
                </a:cubicBezTo>
                <a:cubicBezTo>
                  <a:pt x="188" y="272"/>
                  <a:pt x="199" y="275"/>
                  <a:pt x="206" y="276"/>
                </a:cubicBezTo>
                <a:cubicBezTo>
                  <a:pt x="199" y="287"/>
                  <a:pt x="184" y="304"/>
                  <a:pt x="160" y="304"/>
                </a:cubicBezTo>
                <a:close/>
                <a:moveTo>
                  <a:pt x="153" y="199"/>
                </a:moveTo>
                <a:cubicBezTo>
                  <a:pt x="153" y="134"/>
                  <a:pt x="222" y="132"/>
                  <a:pt x="225" y="132"/>
                </a:cubicBezTo>
                <a:cubicBezTo>
                  <a:pt x="235" y="132"/>
                  <a:pt x="235" y="132"/>
                  <a:pt x="235" y="132"/>
                </a:cubicBezTo>
                <a:cubicBezTo>
                  <a:pt x="231" y="122"/>
                  <a:pt x="231" y="122"/>
                  <a:pt x="231" y="122"/>
                </a:cubicBezTo>
                <a:cubicBezTo>
                  <a:pt x="217" y="92"/>
                  <a:pt x="193" y="76"/>
                  <a:pt x="162" y="76"/>
                </a:cubicBezTo>
                <a:cubicBezTo>
                  <a:pt x="148" y="76"/>
                  <a:pt x="135" y="79"/>
                  <a:pt x="127" y="82"/>
                </a:cubicBezTo>
                <a:cubicBezTo>
                  <a:pt x="124" y="67"/>
                  <a:pt x="126" y="31"/>
                  <a:pt x="175" y="13"/>
                </a:cubicBezTo>
                <a:cubicBezTo>
                  <a:pt x="171" y="0"/>
                  <a:pt x="171" y="0"/>
                  <a:pt x="171" y="0"/>
                </a:cubicBezTo>
                <a:cubicBezTo>
                  <a:pt x="112" y="21"/>
                  <a:pt x="111" y="66"/>
                  <a:pt x="113" y="85"/>
                </a:cubicBezTo>
                <a:cubicBezTo>
                  <a:pt x="100" y="80"/>
                  <a:pt x="86" y="77"/>
                  <a:pt x="74" y="77"/>
                </a:cubicBezTo>
                <a:cubicBezTo>
                  <a:pt x="21" y="77"/>
                  <a:pt x="4" y="122"/>
                  <a:pt x="3" y="122"/>
                </a:cubicBezTo>
                <a:cubicBezTo>
                  <a:pt x="0" y="132"/>
                  <a:pt x="0" y="132"/>
                  <a:pt x="0" y="132"/>
                </a:cubicBezTo>
                <a:cubicBezTo>
                  <a:pt x="9" y="132"/>
                  <a:pt x="9" y="132"/>
                  <a:pt x="9" y="132"/>
                </a:cubicBezTo>
                <a:cubicBezTo>
                  <a:pt x="12" y="132"/>
                  <a:pt x="81" y="134"/>
                  <a:pt x="81" y="199"/>
                </a:cubicBezTo>
                <a:cubicBezTo>
                  <a:pt x="81" y="223"/>
                  <a:pt x="70" y="240"/>
                  <a:pt x="49" y="252"/>
                </a:cubicBezTo>
                <a:cubicBezTo>
                  <a:pt x="33" y="261"/>
                  <a:pt x="16" y="262"/>
                  <a:pt x="16" y="262"/>
                </a:cubicBezTo>
                <a:cubicBezTo>
                  <a:pt x="6" y="263"/>
                  <a:pt x="6" y="263"/>
                  <a:pt x="6" y="263"/>
                </a:cubicBezTo>
                <a:cubicBezTo>
                  <a:pt x="11" y="272"/>
                  <a:pt x="11" y="272"/>
                  <a:pt x="11" y="272"/>
                </a:cubicBezTo>
                <a:cubicBezTo>
                  <a:pt x="27" y="307"/>
                  <a:pt x="60" y="317"/>
                  <a:pt x="76" y="318"/>
                </a:cubicBezTo>
                <a:cubicBezTo>
                  <a:pt x="76" y="318"/>
                  <a:pt x="76" y="318"/>
                  <a:pt x="76" y="318"/>
                </a:cubicBezTo>
                <a:cubicBezTo>
                  <a:pt x="86" y="318"/>
                  <a:pt x="98" y="313"/>
                  <a:pt x="107" y="308"/>
                </a:cubicBezTo>
                <a:cubicBezTo>
                  <a:pt x="110" y="306"/>
                  <a:pt x="113" y="305"/>
                  <a:pt x="118" y="305"/>
                </a:cubicBezTo>
                <a:cubicBezTo>
                  <a:pt x="123" y="305"/>
                  <a:pt x="127" y="307"/>
                  <a:pt x="128" y="308"/>
                </a:cubicBezTo>
                <a:cubicBezTo>
                  <a:pt x="131" y="309"/>
                  <a:pt x="146" y="318"/>
                  <a:pt x="160" y="318"/>
                </a:cubicBezTo>
                <a:cubicBezTo>
                  <a:pt x="204" y="318"/>
                  <a:pt x="223" y="275"/>
                  <a:pt x="223" y="273"/>
                </a:cubicBezTo>
                <a:cubicBezTo>
                  <a:pt x="228" y="263"/>
                  <a:pt x="228" y="263"/>
                  <a:pt x="228" y="263"/>
                </a:cubicBezTo>
                <a:cubicBezTo>
                  <a:pt x="217" y="263"/>
                  <a:pt x="217" y="263"/>
                  <a:pt x="217" y="263"/>
                </a:cubicBezTo>
                <a:cubicBezTo>
                  <a:pt x="215" y="263"/>
                  <a:pt x="153" y="262"/>
                  <a:pt x="153" y="199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4" name="Freeform 245"/>
          <p:cNvSpPr>
            <a:spLocks noEditPoints="1"/>
          </p:cNvSpPr>
          <p:nvPr/>
        </p:nvSpPr>
        <p:spPr bwMode="auto">
          <a:xfrm>
            <a:off x="628651" y="1445602"/>
            <a:ext cx="620713" cy="633413"/>
          </a:xfrm>
          <a:custGeom>
            <a:avLst/>
            <a:gdLst>
              <a:gd name="T0" fmla="*/ 98 w 288"/>
              <a:gd name="T1" fmla="*/ 182 h 294"/>
              <a:gd name="T2" fmla="*/ 103 w 288"/>
              <a:gd name="T3" fmla="*/ 140 h 294"/>
              <a:gd name="T4" fmla="*/ 112 w 288"/>
              <a:gd name="T5" fmla="*/ 115 h 294"/>
              <a:gd name="T6" fmla="*/ 103 w 288"/>
              <a:gd name="T7" fmla="*/ 98 h 294"/>
              <a:gd name="T8" fmla="*/ 98 w 288"/>
              <a:gd name="T9" fmla="*/ 74 h 294"/>
              <a:gd name="T10" fmla="*/ 164 w 288"/>
              <a:gd name="T11" fmla="*/ 41 h 294"/>
              <a:gd name="T12" fmla="*/ 200 w 288"/>
              <a:gd name="T13" fmla="*/ 89 h 294"/>
              <a:gd name="T14" fmla="*/ 194 w 288"/>
              <a:gd name="T15" fmla="*/ 98 h 294"/>
              <a:gd name="T16" fmla="*/ 185 w 288"/>
              <a:gd name="T17" fmla="*/ 117 h 294"/>
              <a:gd name="T18" fmla="*/ 194 w 288"/>
              <a:gd name="T19" fmla="*/ 140 h 294"/>
              <a:gd name="T20" fmla="*/ 200 w 288"/>
              <a:gd name="T21" fmla="*/ 182 h 294"/>
              <a:gd name="T22" fmla="*/ 98 w 288"/>
              <a:gd name="T23" fmla="*/ 239 h 294"/>
              <a:gd name="T24" fmla="*/ 200 w 288"/>
              <a:gd name="T25" fmla="*/ 195 h 294"/>
              <a:gd name="T26" fmla="*/ 200 w 288"/>
              <a:gd name="T27" fmla="*/ 269 h 294"/>
              <a:gd name="T28" fmla="*/ 109 w 288"/>
              <a:gd name="T29" fmla="*/ 281 h 294"/>
              <a:gd name="T30" fmla="*/ 98 w 288"/>
              <a:gd name="T31" fmla="*/ 252 h 294"/>
              <a:gd name="T32" fmla="*/ 200 w 288"/>
              <a:gd name="T33" fmla="*/ 269 h 294"/>
              <a:gd name="T34" fmla="*/ 164 w 288"/>
              <a:gd name="T35" fmla="*/ 13 h 294"/>
              <a:gd name="T36" fmla="*/ 134 w 288"/>
              <a:gd name="T37" fmla="*/ 28 h 294"/>
              <a:gd name="T38" fmla="*/ 200 w 288"/>
              <a:gd name="T39" fmla="*/ 128 h 294"/>
              <a:gd name="T40" fmla="*/ 198 w 288"/>
              <a:gd name="T41" fmla="*/ 115 h 294"/>
              <a:gd name="T42" fmla="*/ 214 w 288"/>
              <a:gd name="T43" fmla="*/ 89 h 294"/>
              <a:gd name="T44" fmla="*/ 199 w 288"/>
              <a:gd name="T45" fmla="*/ 41 h 294"/>
              <a:gd name="T46" fmla="*/ 177 w 288"/>
              <a:gd name="T47" fmla="*/ 11 h 294"/>
              <a:gd name="T48" fmla="*/ 132 w 288"/>
              <a:gd name="T49" fmla="*/ 0 h 294"/>
              <a:gd name="T50" fmla="*/ 120 w 288"/>
              <a:gd name="T51" fmla="*/ 30 h 294"/>
              <a:gd name="T52" fmla="*/ 84 w 288"/>
              <a:gd name="T53" fmla="*/ 89 h 294"/>
              <a:gd name="T54" fmla="*/ 98 w 288"/>
              <a:gd name="T55" fmla="*/ 115 h 294"/>
              <a:gd name="T56" fmla="*/ 94 w 288"/>
              <a:gd name="T57" fmla="*/ 130 h 294"/>
              <a:gd name="T58" fmla="*/ 84 w 288"/>
              <a:gd name="T59" fmla="*/ 269 h 294"/>
              <a:gd name="T60" fmla="*/ 188 w 288"/>
              <a:gd name="T61" fmla="*/ 294 h 294"/>
              <a:gd name="T62" fmla="*/ 214 w 288"/>
              <a:gd name="T63" fmla="*/ 150 h 294"/>
              <a:gd name="T64" fmla="*/ 254 w 288"/>
              <a:gd name="T65" fmla="*/ 70 h 294"/>
              <a:gd name="T66" fmla="*/ 279 w 288"/>
              <a:gd name="T67" fmla="*/ 56 h 294"/>
              <a:gd name="T68" fmla="*/ 229 w 288"/>
              <a:gd name="T69" fmla="*/ 105 h 294"/>
              <a:gd name="T70" fmla="*/ 242 w 288"/>
              <a:gd name="T71" fmla="*/ 77 h 294"/>
              <a:gd name="T72" fmla="*/ 227 w 288"/>
              <a:gd name="T73" fmla="*/ 229 h 294"/>
              <a:gd name="T74" fmla="*/ 288 w 288"/>
              <a:gd name="T75" fmla="*/ 147 h 294"/>
              <a:gd name="T76" fmla="*/ 62 w 288"/>
              <a:gd name="T77" fmla="*/ 69 h 294"/>
              <a:gd name="T78" fmla="*/ 0 w 288"/>
              <a:gd name="T79" fmla="*/ 151 h 294"/>
              <a:gd name="T80" fmla="*/ 9 w 288"/>
              <a:gd name="T81" fmla="*/ 228 h 294"/>
              <a:gd name="T82" fmla="*/ 60 w 288"/>
              <a:gd name="T83" fmla="*/ 241 h 294"/>
              <a:gd name="T84" fmla="*/ 47 w 288"/>
              <a:gd name="T85" fmla="*/ 193 h 294"/>
              <a:gd name="T86" fmla="*/ 14 w 288"/>
              <a:gd name="T87" fmla="*/ 151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88" h="294">
                <a:moveTo>
                  <a:pt x="200" y="182"/>
                </a:moveTo>
                <a:cubicBezTo>
                  <a:pt x="98" y="182"/>
                  <a:pt x="98" y="182"/>
                  <a:pt x="98" y="182"/>
                </a:cubicBezTo>
                <a:cubicBezTo>
                  <a:pt x="98" y="150"/>
                  <a:pt x="98" y="150"/>
                  <a:pt x="98" y="150"/>
                </a:cubicBezTo>
                <a:cubicBezTo>
                  <a:pt x="98" y="146"/>
                  <a:pt x="101" y="142"/>
                  <a:pt x="103" y="140"/>
                </a:cubicBezTo>
                <a:cubicBezTo>
                  <a:pt x="112" y="133"/>
                  <a:pt x="112" y="125"/>
                  <a:pt x="112" y="118"/>
                </a:cubicBezTo>
                <a:cubicBezTo>
                  <a:pt x="112" y="118"/>
                  <a:pt x="112" y="116"/>
                  <a:pt x="112" y="115"/>
                </a:cubicBezTo>
                <a:cubicBezTo>
                  <a:pt x="112" y="108"/>
                  <a:pt x="109" y="102"/>
                  <a:pt x="103" y="98"/>
                </a:cubicBezTo>
                <a:cubicBezTo>
                  <a:pt x="103" y="98"/>
                  <a:pt x="103" y="98"/>
                  <a:pt x="103" y="98"/>
                </a:cubicBezTo>
                <a:cubicBezTo>
                  <a:pt x="98" y="94"/>
                  <a:pt x="98" y="91"/>
                  <a:pt x="98" y="89"/>
                </a:cubicBezTo>
                <a:cubicBezTo>
                  <a:pt x="98" y="74"/>
                  <a:pt x="98" y="74"/>
                  <a:pt x="98" y="74"/>
                </a:cubicBezTo>
                <a:cubicBezTo>
                  <a:pt x="98" y="56"/>
                  <a:pt x="114" y="41"/>
                  <a:pt x="134" y="41"/>
                </a:cubicBezTo>
                <a:cubicBezTo>
                  <a:pt x="164" y="41"/>
                  <a:pt x="164" y="41"/>
                  <a:pt x="164" y="41"/>
                </a:cubicBezTo>
                <a:cubicBezTo>
                  <a:pt x="199" y="41"/>
                  <a:pt x="200" y="71"/>
                  <a:pt x="200" y="74"/>
                </a:cubicBezTo>
                <a:cubicBezTo>
                  <a:pt x="200" y="89"/>
                  <a:pt x="200" y="89"/>
                  <a:pt x="200" y="89"/>
                </a:cubicBezTo>
                <a:cubicBezTo>
                  <a:pt x="200" y="92"/>
                  <a:pt x="198" y="96"/>
                  <a:pt x="194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88" y="101"/>
                  <a:pt x="185" y="107"/>
                  <a:pt x="185" y="115"/>
                </a:cubicBezTo>
                <a:cubicBezTo>
                  <a:pt x="185" y="117"/>
                  <a:pt x="185" y="117"/>
                  <a:pt x="185" y="117"/>
                </a:cubicBezTo>
                <a:cubicBezTo>
                  <a:pt x="185" y="125"/>
                  <a:pt x="185" y="134"/>
                  <a:pt x="193" y="140"/>
                </a:cubicBezTo>
                <a:cubicBezTo>
                  <a:pt x="194" y="140"/>
                  <a:pt x="194" y="140"/>
                  <a:pt x="194" y="140"/>
                </a:cubicBezTo>
                <a:cubicBezTo>
                  <a:pt x="198" y="142"/>
                  <a:pt x="200" y="146"/>
                  <a:pt x="200" y="150"/>
                </a:cubicBezTo>
                <a:lnTo>
                  <a:pt x="200" y="182"/>
                </a:lnTo>
                <a:close/>
                <a:moveTo>
                  <a:pt x="200" y="239"/>
                </a:moveTo>
                <a:cubicBezTo>
                  <a:pt x="98" y="239"/>
                  <a:pt x="98" y="239"/>
                  <a:pt x="98" y="239"/>
                </a:cubicBezTo>
                <a:cubicBezTo>
                  <a:pt x="98" y="195"/>
                  <a:pt x="98" y="195"/>
                  <a:pt x="98" y="195"/>
                </a:cubicBezTo>
                <a:cubicBezTo>
                  <a:pt x="200" y="195"/>
                  <a:pt x="200" y="195"/>
                  <a:pt x="200" y="195"/>
                </a:cubicBezTo>
                <a:lnTo>
                  <a:pt x="200" y="239"/>
                </a:lnTo>
                <a:close/>
                <a:moveTo>
                  <a:pt x="200" y="269"/>
                </a:moveTo>
                <a:cubicBezTo>
                  <a:pt x="200" y="275"/>
                  <a:pt x="195" y="281"/>
                  <a:pt x="188" y="281"/>
                </a:cubicBezTo>
                <a:cubicBezTo>
                  <a:pt x="109" y="281"/>
                  <a:pt x="109" y="281"/>
                  <a:pt x="109" y="281"/>
                </a:cubicBezTo>
                <a:cubicBezTo>
                  <a:pt x="102" y="281"/>
                  <a:pt x="98" y="275"/>
                  <a:pt x="98" y="269"/>
                </a:cubicBezTo>
                <a:cubicBezTo>
                  <a:pt x="98" y="252"/>
                  <a:pt x="98" y="252"/>
                  <a:pt x="98" y="252"/>
                </a:cubicBezTo>
                <a:cubicBezTo>
                  <a:pt x="200" y="252"/>
                  <a:pt x="200" y="252"/>
                  <a:pt x="200" y="252"/>
                </a:cubicBezTo>
                <a:lnTo>
                  <a:pt x="200" y="269"/>
                </a:lnTo>
                <a:close/>
                <a:moveTo>
                  <a:pt x="134" y="13"/>
                </a:moveTo>
                <a:cubicBezTo>
                  <a:pt x="164" y="13"/>
                  <a:pt x="164" y="13"/>
                  <a:pt x="164" y="13"/>
                </a:cubicBezTo>
                <a:cubicBezTo>
                  <a:pt x="164" y="28"/>
                  <a:pt x="164" y="28"/>
                  <a:pt x="164" y="28"/>
                </a:cubicBezTo>
                <a:cubicBezTo>
                  <a:pt x="134" y="28"/>
                  <a:pt x="134" y="28"/>
                  <a:pt x="134" y="28"/>
                </a:cubicBezTo>
                <a:lnTo>
                  <a:pt x="134" y="13"/>
                </a:lnTo>
                <a:close/>
                <a:moveTo>
                  <a:pt x="200" y="128"/>
                </a:moveTo>
                <a:cubicBezTo>
                  <a:pt x="198" y="127"/>
                  <a:pt x="198" y="122"/>
                  <a:pt x="198" y="118"/>
                </a:cubicBezTo>
                <a:cubicBezTo>
                  <a:pt x="198" y="115"/>
                  <a:pt x="198" y="115"/>
                  <a:pt x="198" y="115"/>
                </a:cubicBezTo>
                <a:cubicBezTo>
                  <a:pt x="198" y="112"/>
                  <a:pt x="199" y="110"/>
                  <a:pt x="200" y="110"/>
                </a:cubicBezTo>
                <a:cubicBezTo>
                  <a:pt x="208" y="106"/>
                  <a:pt x="214" y="98"/>
                  <a:pt x="214" y="89"/>
                </a:cubicBezTo>
                <a:cubicBezTo>
                  <a:pt x="214" y="74"/>
                  <a:pt x="214" y="74"/>
                  <a:pt x="214" y="74"/>
                </a:cubicBezTo>
                <a:cubicBezTo>
                  <a:pt x="214" y="74"/>
                  <a:pt x="214" y="55"/>
                  <a:pt x="199" y="41"/>
                </a:cubicBezTo>
                <a:cubicBezTo>
                  <a:pt x="194" y="35"/>
                  <a:pt x="186" y="32"/>
                  <a:pt x="177" y="30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77" y="5"/>
                  <a:pt x="172" y="0"/>
                  <a:pt x="165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25" y="0"/>
                  <a:pt x="120" y="5"/>
                  <a:pt x="120" y="11"/>
                </a:cubicBezTo>
                <a:cubicBezTo>
                  <a:pt x="120" y="30"/>
                  <a:pt x="120" y="30"/>
                  <a:pt x="120" y="30"/>
                </a:cubicBezTo>
                <a:cubicBezTo>
                  <a:pt x="99" y="35"/>
                  <a:pt x="84" y="53"/>
                  <a:pt x="84" y="74"/>
                </a:cubicBezTo>
                <a:cubicBezTo>
                  <a:pt x="84" y="89"/>
                  <a:pt x="84" y="89"/>
                  <a:pt x="84" y="89"/>
                </a:cubicBezTo>
                <a:cubicBezTo>
                  <a:pt x="84" y="94"/>
                  <a:pt x="86" y="102"/>
                  <a:pt x="95" y="108"/>
                </a:cubicBezTo>
                <a:cubicBezTo>
                  <a:pt x="97" y="110"/>
                  <a:pt x="98" y="112"/>
                  <a:pt x="98" y="115"/>
                </a:cubicBezTo>
                <a:cubicBezTo>
                  <a:pt x="98" y="116"/>
                  <a:pt x="98" y="118"/>
                  <a:pt x="98" y="119"/>
                </a:cubicBezTo>
                <a:cubicBezTo>
                  <a:pt x="99" y="125"/>
                  <a:pt x="99" y="127"/>
                  <a:pt x="94" y="130"/>
                </a:cubicBezTo>
                <a:cubicBezTo>
                  <a:pt x="88" y="135"/>
                  <a:pt x="84" y="142"/>
                  <a:pt x="84" y="150"/>
                </a:cubicBezTo>
                <a:cubicBezTo>
                  <a:pt x="84" y="269"/>
                  <a:pt x="84" y="269"/>
                  <a:pt x="84" y="269"/>
                </a:cubicBezTo>
                <a:cubicBezTo>
                  <a:pt x="84" y="282"/>
                  <a:pt x="95" y="294"/>
                  <a:pt x="109" y="294"/>
                </a:cubicBezTo>
                <a:cubicBezTo>
                  <a:pt x="188" y="294"/>
                  <a:pt x="188" y="294"/>
                  <a:pt x="188" y="294"/>
                </a:cubicBezTo>
                <a:cubicBezTo>
                  <a:pt x="203" y="294"/>
                  <a:pt x="214" y="282"/>
                  <a:pt x="214" y="269"/>
                </a:cubicBezTo>
                <a:cubicBezTo>
                  <a:pt x="214" y="150"/>
                  <a:pt x="214" y="150"/>
                  <a:pt x="214" y="150"/>
                </a:cubicBezTo>
                <a:cubicBezTo>
                  <a:pt x="214" y="141"/>
                  <a:pt x="208" y="132"/>
                  <a:pt x="200" y="128"/>
                </a:cubicBezTo>
                <a:close/>
                <a:moveTo>
                  <a:pt x="254" y="70"/>
                </a:moveTo>
                <a:cubicBezTo>
                  <a:pt x="279" y="70"/>
                  <a:pt x="279" y="70"/>
                  <a:pt x="279" y="70"/>
                </a:cubicBezTo>
                <a:cubicBezTo>
                  <a:pt x="279" y="56"/>
                  <a:pt x="279" y="56"/>
                  <a:pt x="279" y="56"/>
                </a:cubicBezTo>
                <a:cubicBezTo>
                  <a:pt x="229" y="56"/>
                  <a:pt x="229" y="56"/>
                  <a:pt x="229" y="56"/>
                </a:cubicBezTo>
                <a:cubicBezTo>
                  <a:pt x="229" y="105"/>
                  <a:pt x="229" y="105"/>
                  <a:pt x="229" y="105"/>
                </a:cubicBezTo>
                <a:cubicBezTo>
                  <a:pt x="242" y="105"/>
                  <a:pt x="242" y="105"/>
                  <a:pt x="242" y="105"/>
                </a:cubicBezTo>
                <a:cubicBezTo>
                  <a:pt x="242" y="77"/>
                  <a:pt x="242" y="77"/>
                  <a:pt x="242" y="77"/>
                </a:cubicBezTo>
                <a:cubicBezTo>
                  <a:pt x="263" y="94"/>
                  <a:pt x="275" y="120"/>
                  <a:pt x="275" y="147"/>
                </a:cubicBezTo>
                <a:cubicBezTo>
                  <a:pt x="275" y="181"/>
                  <a:pt x="256" y="212"/>
                  <a:pt x="227" y="229"/>
                </a:cubicBezTo>
                <a:cubicBezTo>
                  <a:pt x="234" y="240"/>
                  <a:pt x="234" y="240"/>
                  <a:pt x="234" y="240"/>
                </a:cubicBezTo>
                <a:cubicBezTo>
                  <a:pt x="267" y="221"/>
                  <a:pt x="288" y="185"/>
                  <a:pt x="288" y="147"/>
                </a:cubicBezTo>
                <a:cubicBezTo>
                  <a:pt x="288" y="118"/>
                  <a:pt x="276" y="90"/>
                  <a:pt x="254" y="70"/>
                </a:cubicBezTo>
                <a:close/>
                <a:moveTo>
                  <a:pt x="62" y="69"/>
                </a:moveTo>
                <a:cubicBezTo>
                  <a:pt x="55" y="58"/>
                  <a:pt x="55" y="58"/>
                  <a:pt x="55" y="58"/>
                </a:cubicBezTo>
                <a:cubicBezTo>
                  <a:pt x="21" y="77"/>
                  <a:pt x="0" y="112"/>
                  <a:pt x="0" y="151"/>
                </a:cubicBezTo>
                <a:cubicBezTo>
                  <a:pt x="0" y="180"/>
                  <a:pt x="13" y="208"/>
                  <a:pt x="34" y="228"/>
                </a:cubicBezTo>
                <a:cubicBezTo>
                  <a:pt x="9" y="228"/>
                  <a:pt x="9" y="228"/>
                  <a:pt x="9" y="228"/>
                </a:cubicBezTo>
                <a:cubicBezTo>
                  <a:pt x="9" y="241"/>
                  <a:pt x="9" y="241"/>
                  <a:pt x="9" y="241"/>
                </a:cubicBezTo>
                <a:cubicBezTo>
                  <a:pt x="60" y="241"/>
                  <a:pt x="60" y="241"/>
                  <a:pt x="60" y="241"/>
                </a:cubicBezTo>
                <a:cubicBezTo>
                  <a:pt x="60" y="193"/>
                  <a:pt x="60" y="193"/>
                  <a:pt x="60" y="193"/>
                </a:cubicBezTo>
                <a:cubicBezTo>
                  <a:pt x="47" y="193"/>
                  <a:pt x="47" y="193"/>
                  <a:pt x="47" y="193"/>
                </a:cubicBezTo>
                <a:cubicBezTo>
                  <a:pt x="47" y="221"/>
                  <a:pt x="47" y="221"/>
                  <a:pt x="47" y="221"/>
                </a:cubicBezTo>
                <a:cubicBezTo>
                  <a:pt x="26" y="203"/>
                  <a:pt x="14" y="178"/>
                  <a:pt x="14" y="151"/>
                </a:cubicBezTo>
                <a:cubicBezTo>
                  <a:pt x="14" y="117"/>
                  <a:pt x="32" y="86"/>
                  <a:pt x="62" y="69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5" name="Freeform 246"/>
          <p:cNvSpPr>
            <a:spLocks noEditPoints="1"/>
          </p:cNvSpPr>
          <p:nvPr/>
        </p:nvSpPr>
        <p:spPr bwMode="auto">
          <a:xfrm>
            <a:off x="3630613" y="1405914"/>
            <a:ext cx="482600" cy="711200"/>
          </a:xfrm>
          <a:custGeom>
            <a:avLst/>
            <a:gdLst>
              <a:gd name="T0" fmla="*/ 167 w 224"/>
              <a:gd name="T1" fmla="*/ 183 h 330"/>
              <a:gd name="T2" fmla="*/ 167 w 224"/>
              <a:gd name="T3" fmla="*/ 80 h 330"/>
              <a:gd name="T4" fmla="*/ 153 w 224"/>
              <a:gd name="T5" fmla="*/ 80 h 330"/>
              <a:gd name="T6" fmla="*/ 153 w 224"/>
              <a:gd name="T7" fmla="*/ 183 h 330"/>
              <a:gd name="T8" fmla="*/ 110 w 224"/>
              <a:gd name="T9" fmla="*/ 133 h 330"/>
              <a:gd name="T10" fmla="*/ 160 w 224"/>
              <a:gd name="T11" fmla="*/ 23 h 330"/>
              <a:gd name="T12" fmla="*/ 210 w 224"/>
              <a:gd name="T13" fmla="*/ 133 h 330"/>
              <a:gd name="T14" fmla="*/ 167 w 224"/>
              <a:gd name="T15" fmla="*/ 183 h 330"/>
              <a:gd name="T16" fmla="*/ 91 w 224"/>
              <a:gd name="T17" fmla="*/ 267 h 330"/>
              <a:gd name="T18" fmla="*/ 23 w 224"/>
              <a:gd name="T19" fmla="*/ 236 h 330"/>
              <a:gd name="T20" fmla="*/ 91 w 224"/>
              <a:gd name="T21" fmla="*/ 205 h 330"/>
              <a:gd name="T22" fmla="*/ 121 w 224"/>
              <a:gd name="T23" fmla="*/ 229 h 330"/>
              <a:gd name="T24" fmla="*/ 70 w 224"/>
              <a:gd name="T25" fmla="*/ 229 h 330"/>
              <a:gd name="T26" fmla="*/ 70 w 224"/>
              <a:gd name="T27" fmla="*/ 243 h 330"/>
              <a:gd name="T28" fmla="*/ 121 w 224"/>
              <a:gd name="T29" fmla="*/ 243 h 330"/>
              <a:gd name="T30" fmla="*/ 91 w 224"/>
              <a:gd name="T31" fmla="*/ 267 h 330"/>
              <a:gd name="T32" fmla="*/ 224 w 224"/>
              <a:gd name="T33" fmla="*/ 133 h 330"/>
              <a:gd name="T34" fmla="*/ 166 w 224"/>
              <a:gd name="T35" fmla="*/ 7 h 330"/>
              <a:gd name="T36" fmla="*/ 160 w 224"/>
              <a:gd name="T37" fmla="*/ 0 h 330"/>
              <a:gd name="T38" fmla="*/ 155 w 224"/>
              <a:gd name="T39" fmla="*/ 7 h 330"/>
              <a:gd name="T40" fmla="*/ 97 w 224"/>
              <a:gd name="T41" fmla="*/ 133 h 330"/>
              <a:gd name="T42" fmla="*/ 153 w 224"/>
              <a:gd name="T43" fmla="*/ 197 h 330"/>
              <a:gd name="T44" fmla="*/ 153 w 224"/>
              <a:gd name="T45" fmla="*/ 233 h 330"/>
              <a:gd name="T46" fmla="*/ 136 w 224"/>
              <a:gd name="T47" fmla="*/ 229 h 330"/>
              <a:gd name="T48" fmla="*/ 134 w 224"/>
              <a:gd name="T49" fmla="*/ 229 h 330"/>
              <a:gd name="T50" fmla="*/ 91 w 224"/>
              <a:gd name="T51" fmla="*/ 192 h 330"/>
              <a:gd name="T52" fmla="*/ 7 w 224"/>
              <a:gd name="T53" fmla="*/ 231 h 330"/>
              <a:gd name="T54" fmla="*/ 0 w 224"/>
              <a:gd name="T55" fmla="*/ 236 h 330"/>
              <a:gd name="T56" fmla="*/ 7 w 224"/>
              <a:gd name="T57" fmla="*/ 242 h 330"/>
              <a:gd name="T58" fmla="*/ 91 w 224"/>
              <a:gd name="T59" fmla="*/ 281 h 330"/>
              <a:gd name="T60" fmla="*/ 134 w 224"/>
              <a:gd name="T61" fmla="*/ 243 h 330"/>
              <a:gd name="T62" fmla="*/ 136 w 224"/>
              <a:gd name="T63" fmla="*/ 243 h 330"/>
              <a:gd name="T64" fmla="*/ 153 w 224"/>
              <a:gd name="T65" fmla="*/ 255 h 330"/>
              <a:gd name="T66" fmla="*/ 153 w 224"/>
              <a:gd name="T67" fmla="*/ 330 h 330"/>
              <a:gd name="T68" fmla="*/ 167 w 224"/>
              <a:gd name="T69" fmla="*/ 330 h 330"/>
              <a:gd name="T70" fmla="*/ 167 w 224"/>
              <a:gd name="T71" fmla="*/ 197 h 330"/>
              <a:gd name="T72" fmla="*/ 224 w 224"/>
              <a:gd name="T73" fmla="*/ 133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4" h="330">
                <a:moveTo>
                  <a:pt x="167" y="183"/>
                </a:moveTo>
                <a:cubicBezTo>
                  <a:pt x="167" y="80"/>
                  <a:pt x="167" y="80"/>
                  <a:pt x="167" y="80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153" y="183"/>
                  <a:pt x="153" y="183"/>
                  <a:pt x="153" y="183"/>
                </a:cubicBezTo>
                <a:cubicBezTo>
                  <a:pt x="129" y="180"/>
                  <a:pt x="110" y="159"/>
                  <a:pt x="110" y="133"/>
                </a:cubicBezTo>
                <a:cubicBezTo>
                  <a:pt x="110" y="98"/>
                  <a:pt x="146" y="43"/>
                  <a:pt x="160" y="23"/>
                </a:cubicBezTo>
                <a:cubicBezTo>
                  <a:pt x="174" y="42"/>
                  <a:pt x="210" y="96"/>
                  <a:pt x="210" y="133"/>
                </a:cubicBezTo>
                <a:cubicBezTo>
                  <a:pt x="210" y="159"/>
                  <a:pt x="191" y="180"/>
                  <a:pt x="167" y="183"/>
                </a:cubicBezTo>
                <a:close/>
                <a:moveTo>
                  <a:pt x="91" y="267"/>
                </a:moveTo>
                <a:cubicBezTo>
                  <a:pt x="71" y="267"/>
                  <a:pt x="40" y="248"/>
                  <a:pt x="23" y="236"/>
                </a:cubicBezTo>
                <a:cubicBezTo>
                  <a:pt x="40" y="224"/>
                  <a:pt x="70" y="205"/>
                  <a:pt x="91" y="205"/>
                </a:cubicBezTo>
                <a:cubicBezTo>
                  <a:pt x="106" y="205"/>
                  <a:pt x="118" y="215"/>
                  <a:pt x="121" y="229"/>
                </a:cubicBezTo>
                <a:cubicBezTo>
                  <a:pt x="70" y="229"/>
                  <a:pt x="70" y="229"/>
                  <a:pt x="70" y="229"/>
                </a:cubicBezTo>
                <a:cubicBezTo>
                  <a:pt x="70" y="243"/>
                  <a:pt x="70" y="243"/>
                  <a:pt x="70" y="243"/>
                </a:cubicBezTo>
                <a:cubicBezTo>
                  <a:pt x="121" y="243"/>
                  <a:pt x="121" y="243"/>
                  <a:pt x="121" y="243"/>
                </a:cubicBezTo>
                <a:cubicBezTo>
                  <a:pt x="118" y="257"/>
                  <a:pt x="106" y="267"/>
                  <a:pt x="91" y="267"/>
                </a:cubicBezTo>
                <a:close/>
                <a:moveTo>
                  <a:pt x="224" y="133"/>
                </a:moveTo>
                <a:cubicBezTo>
                  <a:pt x="224" y="83"/>
                  <a:pt x="168" y="10"/>
                  <a:pt x="166" y="7"/>
                </a:cubicBezTo>
                <a:cubicBezTo>
                  <a:pt x="160" y="0"/>
                  <a:pt x="160" y="0"/>
                  <a:pt x="160" y="0"/>
                </a:cubicBezTo>
                <a:cubicBezTo>
                  <a:pt x="155" y="7"/>
                  <a:pt x="155" y="7"/>
                  <a:pt x="155" y="7"/>
                </a:cubicBezTo>
                <a:cubicBezTo>
                  <a:pt x="152" y="10"/>
                  <a:pt x="97" y="86"/>
                  <a:pt x="97" y="133"/>
                </a:cubicBezTo>
                <a:cubicBezTo>
                  <a:pt x="97" y="166"/>
                  <a:pt x="122" y="193"/>
                  <a:pt x="153" y="197"/>
                </a:cubicBezTo>
                <a:cubicBezTo>
                  <a:pt x="153" y="233"/>
                  <a:pt x="153" y="233"/>
                  <a:pt x="153" y="233"/>
                </a:cubicBezTo>
                <a:cubicBezTo>
                  <a:pt x="147" y="231"/>
                  <a:pt x="141" y="229"/>
                  <a:pt x="136" y="229"/>
                </a:cubicBezTo>
                <a:cubicBezTo>
                  <a:pt x="134" y="229"/>
                  <a:pt x="134" y="229"/>
                  <a:pt x="134" y="229"/>
                </a:cubicBezTo>
                <a:cubicBezTo>
                  <a:pt x="131" y="208"/>
                  <a:pt x="113" y="192"/>
                  <a:pt x="91" y="192"/>
                </a:cubicBezTo>
                <a:cubicBezTo>
                  <a:pt x="57" y="192"/>
                  <a:pt x="9" y="229"/>
                  <a:pt x="7" y="231"/>
                </a:cubicBezTo>
                <a:cubicBezTo>
                  <a:pt x="0" y="236"/>
                  <a:pt x="0" y="236"/>
                  <a:pt x="0" y="236"/>
                </a:cubicBezTo>
                <a:cubicBezTo>
                  <a:pt x="7" y="242"/>
                  <a:pt x="7" y="242"/>
                  <a:pt x="7" y="242"/>
                </a:cubicBezTo>
                <a:cubicBezTo>
                  <a:pt x="10" y="243"/>
                  <a:pt x="59" y="281"/>
                  <a:pt x="91" y="281"/>
                </a:cubicBezTo>
                <a:cubicBezTo>
                  <a:pt x="113" y="281"/>
                  <a:pt x="131" y="264"/>
                  <a:pt x="134" y="243"/>
                </a:cubicBezTo>
                <a:cubicBezTo>
                  <a:pt x="136" y="243"/>
                  <a:pt x="136" y="243"/>
                  <a:pt x="136" y="243"/>
                </a:cubicBezTo>
                <a:cubicBezTo>
                  <a:pt x="137" y="243"/>
                  <a:pt x="153" y="243"/>
                  <a:pt x="153" y="255"/>
                </a:cubicBezTo>
                <a:cubicBezTo>
                  <a:pt x="153" y="330"/>
                  <a:pt x="153" y="330"/>
                  <a:pt x="153" y="330"/>
                </a:cubicBezTo>
                <a:cubicBezTo>
                  <a:pt x="167" y="330"/>
                  <a:pt x="167" y="330"/>
                  <a:pt x="167" y="330"/>
                </a:cubicBezTo>
                <a:cubicBezTo>
                  <a:pt x="167" y="197"/>
                  <a:pt x="167" y="197"/>
                  <a:pt x="167" y="197"/>
                </a:cubicBezTo>
                <a:cubicBezTo>
                  <a:pt x="199" y="193"/>
                  <a:pt x="224" y="166"/>
                  <a:pt x="224" y="133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6" name="Freeform 247"/>
          <p:cNvSpPr>
            <a:spLocks noEditPoints="1"/>
          </p:cNvSpPr>
          <p:nvPr/>
        </p:nvSpPr>
        <p:spPr bwMode="auto">
          <a:xfrm>
            <a:off x="2176463" y="1418614"/>
            <a:ext cx="581025" cy="698500"/>
          </a:xfrm>
          <a:custGeom>
            <a:avLst/>
            <a:gdLst>
              <a:gd name="T0" fmla="*/ 245 w 270"/>
              <a:gd name="T1" fmla="*/ 196 h 324"/>
              <a:gd name="T2" fmla="*/ 244 w 270"/>
              <a:gd name="T3" fmla="*/ 220 h 324"/>
              <a:gd name="T4" fmla="*/ 208 w 270"/>
              <a:gd name="T5" fmla="*/ 91 h 324"/>
              <a:gd name="T6" fmla="*/ 249 w 270"/>
              <a:gd name="T7" fmla="*/ 111 h 324"/>
              <a:gd name="T8" fmla="*/ 247 w 270"/>
              <a:gd name="T9" fmla="*/ 135 h 324"/>
              <a:gd name="T10" fmla="*/ 214 w 270"/>
              <a:gd name="T11" fmla="*/ 157 h 324"/>
              <a:gd name="T12" fmla="*/ 138 w 270"/>
              <a:gd name="T13" fmla="*/ 304 h 324"/>
              <a:gd name="T14" fmla="*/ 123 w 270"/>
              <a:gd name="T15" fmla="*/ 303 h 324"/>
              <a:gd name="T16" fmla="*/ 178 w 270"/>
              <a:gd name="T17" fmla="*/ 87 h 324"/>
              <a:gd name="T18" fmla="*/ 138 w 270"/>
              <a:gd name="T19" fmla="*/ 304 h 324"/>
              <a:gd name="T20" fmla="*/ 140 w 270"/>
              <a:gd name="T21" fmla="*/ 63 h 324"/>
              <a:gd name="T22" fmla="*/ 167 w 270"/>
              <a:gd name="T23" fmla="*/ 79 h 324"/>
              <a:gd name="T24" fmla="*/ 13 w 270"/>
              <a:gd name="T25" fmla="*/ 163 h 324"/>
              <a:gd name="T26" fmla="*/ 206 w 270"/>
              <a:gd name="T27" fmla="*/ 17 h 324"/>
              <a:gd name="T28" fmla="*/ 215 w 270"/>
              <a:gd name="T29" fmla="*/ 65 h 324"/>
              <a:gd name="T30" fmla="*/ 179 w 270"/>
              <a:gd name="T31" fmla="*/ 74 h 324"/>
              <a:gd name="T32" fmla="*/ 245 w 270"/>
              <a:gd name="T33" fmla="*/ 149 h 324"/>
              <a:gd name="T34" fmla="*/ 267 w 270"/>
              <a:gd name="T35" fmla="*/ 134 h 324"/>
              <a:gd name="T36" fmla="*/ 226 w 270"/>
              <a:gd name="T37" fmla="*/ 74 h 324"/>
              <a:gd name="T38" fmla="*/ 223 w 270"/>
              <a:gd name="T39" fmla="*/ 31 h 324"/>
              <a:gd name="T40" fmla="*/ 224 w 270"/>
              <a:gd name="T41" fmla="*/ 0 h 324"/>
              <a:gd name="T42" fmla="*/ 170 w 270"/>
              <a:gd name="T43" fmla="*/ 29 h 324"/>
              <a:gd name="T44" fmla="*/ 140 w 270"/>
              <a:gd name="T45" fmla="*/ 50 h 324"/>
              <a:gd name="T46" fmla="*/ 115 w 270"/>
              <a:gd name="T47" fmla="*/ 273 h 324"/>
              <a:gd name="T48" fmla="*/ 125 w 270"/>
              <a:gd name="T49" fmla="*/ 323 h 324"/>
              <a:gd name="T50" fmla="*/ 150 w 270"/>
              <a:gd name="T51" fmla="*/ 310 h 324"/>
              <a:gd name="T52" fmla="*/ 253 w 270"/>
              <a:gd name="T53" fmla="*/ 229 h 324"/>
              <a:gd name="T54" fmla="*/ 254 w 270"/>
              <a:gd name="T55" fmla="*/ 186 h 324"/>
              <a:gd name="T56" fmla="*/ 227 w 270"/>
              <a:gd name="T57" fmla="*/ 158 h 324"/>
              <a:gd name="T58" fmla="*/ 89 w 270"/>
              <a:gd name="T59" fmla="*/ 210 h 324"/>
              <a:gd name="T60" fmla="*/ 89 w 270"/>
              <a:gd name="T61" fmla="*/ 204 h 324"/>
              <a:gd name="T62" fmla="*/ 89 w 270"/>
              <a:gd name="T63" fmla="*/ 210 h 324"/>
              <a:gd name="T64" fmla="*/ 61 w 270"/>
              <a:gd name="T65" fmla="*/ 207 h 324"/>
              <a:gd name="T66" fmla="*/ 118 w 270"/>
              <a:gd name="T67" fmla="*/ 207 h 324"/>
              <a:gd name="T68" fmla="*/ 58 w 270"/>
              <a:gd name="T69" fmla="*/ 156 h 324"/>
              <a:gd name="T70" fmla="*/ 58 w 270"/>
              <a:gd name="T71" fmla="*/ 151 h 324"/>
              <a:gd name="T72" fmla="*/ 58 w 270"/>
              <a:gd name="T73" fmla="*/ 156 h 324"/>
              <a:gd name="T74" fmla="*/ 58 w 270"/>
              <a:gd name="T75" fmla="*/ 137 h 324"/>
              <a:gd name="T76" fmla="*/ 58 w 270"/>
              <a:gd name="T77" fmla="*/ 169 h 324"/>
              <a:gd name="T78" fmla="*/ 113 w 270"/>
              <a:gd name="T79" fmla="*/ 106 h 324"/>
              <a:gd name="T80" fmla="*/ 113 w 270"/>
              <a:gd name="T81" fmla="*/ 100 h 324"/>
              <a:gd name="T82" fmla="*/ 113 w 270"/>
              <a:gd name="T83" fmla="*/ 106 h 324"/>
              <a:gd name="T84" fmla="*/ 86 w 270"/>
              <a:gd name="T85" fmla="*/ 103 h 324"/>
              <a:gd name="T86" fmla="*/ 142 w 270"/>
              <a:gd name="T87" fmla="*/ 103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0" h="324">
                <a:moveTo>
                  <a:pt x="235" y="188"/>
                </a:moveTo>
                <a:cubicBezTo>
                  <a:pt x="238" y="191"/>
                  <a:pt x="242" y="193"/>
                  <a:pt x="245" y="196"/>
                </a:cubicBezTo>
                <a:cubicBezTo>
                  <a:pt x="249" y="199"/>
                  <a:pt x="250" y="203"/>
                  <a:pt x="250" y="207"/>
                </a:cubicBezTo>
                <a:cubicBezTo>
                  <a:pt x="250" y="212"/>
                  <a:pt x="248" y="216"/>
                  <a:pt x="244" y="220"/>
                </a:cubicBezTo>
                <a:cubicBezTo>
                  <a:pt x="222" y="240"/>
                  <a:pt x="196" y="254"/>
                  <a:pt x="168" y="259"/>
                </a:cubicBezTo>
                <a:cubicBezTo>
                  <a:pt x="180" y="222"/>
                  <a:pt x="196" y="165"/>
                  <a:pt x="208" y="91"/>
                </a:cubicBezTo>
                <a:cubicBezTo>
                  <a:pt x="212" y="89"/>
                  <a:pt x="215" y="87"/>
                  <a:pt x="218" y="84"/>
                </a:cubicBezTo>
                <a:cubicBezTo>
                  <a:pt x="230" y="91"/>
                  <a:pt x="241" y="101"/>
                  <a:pt x="249" y="111"/>
                </a:cubicBezTo>
                <a:cubicBezTo>
                  <a:pt x="255" y="118"/>
                  <a:pt x="257" y="125"/>
                  <a:pt x="255" y="130"/>
                </a:cubicBezTo>
                <a:cubicBezTo>
                  <a:pt x="254" y="133"/>
                  <a:pt x="250" y="134"/>
                  <a:pt x="247" y="135"/>
                </a:cubicBezTo>
                <a:cubicBezTo>
                  <a:pt x="246" y="136"/>
                  <a:pt x="244" y="136"/>
                  <a:pt x="243" y="136"/>
                </a:cubicBezTo>
                <a:cubicBezTo>
                  <a:pt x="231" y="138"/>
                  <a:pt x="215" y="141"/>
                  <a:pt x="214" y="157"/>
                </a:cubicBezTo>
                <a:cubicBezTo>
                  <a:pt x="212" y="174"/>
                  <a:pt x="225" y="182"/>
                  <a:pt x="235" y="188"/>
                </a:cubicBezTo>
                <a:close/>
                <a:moveTo>
                  <a:pt x="138" y="304"/>
                </a:moveTo>
                <a:cubicBezTo>
                  <a:pt x="135" y="310"/>
                  <a:pt x="133" y="311"/>
                  <a:pt x="128" y="310"/>
                </a:cubicBezTo>
                <a:cubicBezTo>
                  <a:pt x="123" y="309"/>
                  <a:pt x="123" y="305"/>
                  <a:pt x="123" y="303"/>
                </a:cubicBezTo>
                <a:cubicBezTo>
                  <a:pt x="123" y="302"/>
                  <a:pt x="123" y="302"/>
                  <a:pt x="123" y="302"/>
                </a:cubicBezTo>
                <a:cubicBezTo>
                  <a:pt x="136" y="201"/>
                  <a:pt x="169" y="109"/>
                  <a:pt x="178" y="87"/>
                </a:cubicBezTo>
                <a:cubicBezTo>
                  <a:pt x="195" y="91"/>
                  <a:pt x="195" y="91"/>
                  <a:pt x="195" y="91"/>
                </a:cubicBezTo>
                <a:cubicBezTo>
                  <a:pt x="172" y="225"/>
                  <a:pt x="138" y="304"/>
                  <a:pt x="138" y="304"/>
                </a:cubicBezTo>
                <a:close/>
                <a:moveTo>
                  <a:pt x="13" y="163"/>
                </a:moveTo>
                <a:cubicBezTo>
                  <a:pt x="13" y="108"/>
                  <a:pt x="70" y="63"/>
                  <a:pt x="140" y="63"/>
                </a:cubicBezTo>
                <a:cubicBezTo>
                  <a:pt x="148" y="63"/>
                  <a:pt x="156" y="64"/>
                  <a:pt x="164" y="65"/>
                </a:cubicBezTo>
                <a:cubicBezTo>
                  <a:pt x="165" y="71"/>
                  <a:pt x="166" y="76"/>
                  <a:pt x="167" y="79"/>
                </a:cubicBezTo>
                <a:cubicBezTo>
                  <a:pt x="161" y="93"/>
                  <a:pt x="133" y="169"/>
                  <a:pt x="116" y="260"/>
                </a:cubicBezTo>
                <a:cubicBezTo>
                  <a:pt x="57" y="252"/>
                  <a:pt x="13" y="211"/>
                  <a:pt x="13" y="163"/>
                </a:cubicBezTo>
                <a:close/>
                <a:moveTo>
                  <a:pt x="182" y="35"/>
                </a:moveTo>
                <a:cubicBezTo>
                  <a:pt x="186" y="26"/>
                  <a:pt x="195" y="21"/>
                  <a:pt x="206" y="17"/>
                </a:cubicBezTo>
                <a:cubicBezTo>
                  <a:pt x="206" y="23"/>
                  <a:pt x="207" y="31"/>
                  <a:pt x="212" y="38"/>
                </a:cubicBezTo>
                <a:cubicBezTo>
                  <a:pt x="216" y="44"/>
                  <a:pt x="218" y="56"/>
                  <a:pt x="215" y="65"/>
                </a:cubicBezTo>
                <a:cubicBezTo>
                  <a:pt x="213" y="72"/>
                  <a:pt x="209" y="77"/>
                  <a:pt x="202" y="80"/>
                </a:cubicBezTo>
                <a:cubicBezTo>
                  <a:pt x="179" y="74"/>
                  <a:pt x="179" y="74"/>
                  <a:pt x="179" y="74"/>
                </a:cubicBezTo>
                <a:cubicBezTo>
                  <a:pt x="177" y="66"/>
                  <a:pt x="174" y="49"/>
                  <a:pt x="182" y="35"/>
                </a:cubicBezTo>
                <a:close/>
                <a:moveTo>
                  <a:pt x="245" y="149"/>
                </a:moveTo>
                <a:cubicBezTo>
                  <a:pt x="247" y="149"/>
                  <a:pt x="249" y="148"/>
                  <a:pt x="250" y="148"/>
                </a:cubicBezTo>
                <a:cubicBezTo>
                  <a:pt x="258" y="146"/>
                  <a:pt x="265" y="142"/>
                  <a:pt x="267" y="134"/>
                </a:cubicBezTo>
                <a:cubicBezTo>
                  <a:pt x="269" y="128"/>
                  <a:pt x="270" y="117"/>
                  <a:pt x="259" y="103"/>
                </a:cubicBezTo>
                <a:cubicBezTo>
                  <a:pt x="250" y="91"/>
                  <a:pt x="239" y="82"/>
                  <a:pt x="226" y="74"/>
                </a:cubicBezTo>
                <a:cubicBezTo>
                  <a:pt x="227" y="72"/>
                  <a:pt x="227" y="71"/>
                  <a:pt x="228" y="70"/>
                </a:cubicBezTo>
                <a:cubicBezTo>
                  <a:pt x="233" y="56"/>
                  <a:pt x="229" y="40"/>
                  <a:pt x="223" y="31"/>
                </a:cubicBezTo>
                <a:cubicBezTo>
                  <a:pt x="217" y="21"/>
                  <a:pt x="220" y="11"/>
                  <a:pt x="221" y="11"/>
                </a:cubicBezTo>
                <a:cubicBezTo>
                  <a:pt x="224" y="0"/>
                  <a:pt x="224" y="0"/>
                  <a:pt x="224" y="0"/>
                </a:cubicBezTo>
                <a:cubicBezTo>
                  <a:pt x="213" y="2"/>
                  <a:pt x="213" y="2"/>
                  <a:pt x="213" y="2"/>
                </a:cubicBezTo>
                <a:cubicBezTo>
                  <a:pt x="193" y="6"/>
                  <a:pt x="178" y="15"/>
                  <a:pt x="170" y="29"/>
                </a:cubicBezTo>
                <a:cubicBezTo>
                  <a:pt x="166" y="36"/>
                  <a:pt x="164" y="44"/>
                  <a:pt x="164" y="52"/>
                </a:cubicBezTo>
                <a:cubicBezTo>
                  <a:pt x="156" y="51"/>
                  <a:pt x="148" y="50"/>
                  <a:pt x="140" y="50"/>
                </a:cubicBezTo>
                <a:cubicBezTo>
                  <a:pt x="62" y="50"/>
                  <a:pt x="0" y="101"/>
                  <a:pt x="0" y="163"/>
                </a:cubicBezTo>
                <a:cubicBezTo>
                  <a:pt x="0" y="217"/>
                  <a:pt x="48" y="264"/>
                  <a:pt x="115" y="273"/>
                </a:cubicBezTo>
                <a:cubicBezTo>
                  <a:pt x="113" y="282"/>
                  <a:pt x="112" y="291"/>
                  <a:pt x="110" y="300"/>
                </a:cubicBezTo>
                <a:cubicBezTo>
                  <a:pt x="109" y="307"/>
                  <a:pt x="112" y="319"/>
                  <a:pt x="125" y="323"/>
                </a:cubicBezTo>
                <a:cubicBezTo>
                  <a:pt x="128" y="323"/>
                  <a:pt x="129" y="324"/>
                  <a:pt x="131" y="324"/>
                </a:cubicBezTo>
                <a:cubicBezTo>
                  <a:pt x="139" y="324"/>
                  <a:pt x="145" y="319"/>
                  <a:pt x="150" y="310"/>
                </a:cubicBezTo>
                <a:cubicBezTo>
                  <a:pt x="150" y="309"/>
                  <a:pt x="155" y="297"/>
                  <a:pt x="163" y="273"/>
                </a:cubicBezTo>
                <a:cubicBezTo>
                  <a:pt x="196" y="269"/>
                  <a:pt x="228" y="253"/>
                  <a:pt x="253" y="229"/>
                </a:cubicBezTo>
                <a:cubicBezTo>
                  <a:pt x="260" y="223"/>
                  <a:pt x="263" y="216"/>
                  <a:pt x="263" y="207"/>
                </a:cubicBezTo>
                <a:cubicBezTo>
                  <a:pt x="263" y="199"/>
                  <a:pt x="260" y="192"/>
                  <a:pt x="254" y="186"/>
                </a:cubicBezTo>
                <a:cubicBezTo>
                  <a:pt x="250" y="183"/>
                  <a:pt x="246" y="180"/>
                  <a:pt x="242" y="177"/>
                </a:cubicBezTo>
                <a:cubicBezTo>
                  <a:pt x="232" y="171"/>
                  <a:pt x="226" y="167"/>
                  <a:pt x="227" y="158"/>
                </a:cubicBezTo>
                <a:cubicBezTo>
                  <a:pt x="227" y="153"/>
                  <a:pt x="232" y="151"/>
                  <a:pt x="245" y="149"/>
                </a:cubicBezTo>
                <a:close/>
                <a:moveTo>
                  <a:pt x="89" y="210"/>
                </a:moveTo>
                <a:cubicBezTo>
                  <a:pt x="83" y="210"/>
                  <a:pt x="78" y="208"/>
                  <a:pt x="75" y="207"/>
                </a:cubicBezTo>
                <a:cubicBezTo>
                  <a:pt x="78" y="206"/>
                  <a:pt x="83" y="204"/>
                  <a:pt x="89" y="204"/>
                </a:cubicBezTo>
                <a:cubicBezTo>
                  <a:pt x="96" y="204"/>
                  <a:pt x="101" y="206"/>
                  <a:pt x="103" y="207"/>
                </a:cubicBezTo>
                <a:cubicBezTo>
                  <a:pt x="101" y="208"/>
                  <a:pt x="96" y="210"/>
                  <a:pt x="89" y="210"/>
                </a:cubicBezTo>
                <a:close/>
                <a:moveTo>
                  <a:pt x="89" y="191"/>
                </a:moveTo>
                <a:cubicBezTo>
                  <a:pt x="72" y="191"/>
                  <a:pt x="61" y="198"/>
                  <a:pt x="61" y="207"/>
                </a:cubicBezTo>
                <a:cubicBezTo>
                  <a:pt x="61" y="216"/>
                  <a:pt x="72" y="223"/>
                  <a:pt x="89" y="223"/>
                </a:cubicBezTo>
                <a:cubicBezTo>
                  <a:pt x="106" y="223"/>
                  <a:pt x="118" y="216"/>
                  <a:pt x="118" y="207"/>
                </a:cubicBezTo>
                <a:cubicBezTo>
                  <a:pt x="118" y="198"/>
                  <a:pt x="106" y="191"/>
                  <a:pt x="89" y="191"/>
                </a:cubicBezTo>
                <a:close/>
                <a:moveTo>
                  <a:pt x="58" y="156"/>
                </a:moveTo>
                <a:cubicBezTo>
                  <a:pt x="51" y="156"/>
                  <a:pt x="46" y="155"/>
                  <a:pt x="44" y="153"/>
                </a:cubicBezTo>
                <a:cubicBezTo>
                  <a:pt x="46" y="152"/>
                  <a:pt x="51" y="151"/>
                  <a:pt x="58" y="151"/>
                </a:cubicBezTo>
                <a:cubicBezTo>
                  <a:pt x="64" y="151"/>
                  <a:pt x="70" y="152"/>
                  <a:pt x="72" y="153"/>
                </a:cubicBezTo>
                <a:cubicBezTo>
                  <a:pt x="70" y="155"/>
                  <a:pt x="64" y="156"/>
                  <a:pt x="58" y="156"/>
                </a:cubicBezTo>
                <a:close/>
                <a:moveTo>
                  <a:pt x="86" y="153"/>
                </a:moveTo>
                <a:cubicBezTo>
                  <a:pt x="86" y="144"/>
                  <a:pt x="74" y="137"/>
                  <a:pt x="58" y="137"/>
                </a:cubicBezTo>
                <a:cubicBezTo>
                  <a:pt x="41" y="137"/>
                  <a:pt x="30" y="144"/>
                  <a:pt x="30" y="153"/>
                </a:cubicBezTo>
                <a:cubicBezTo>
                  <a:pt x="30" y="162"/>
                  <a:pt x="41" y="169"/>
                  <a:pt x="58" y="169"/>
                </a:cubicBezTo>
                <a:cubicBezTo>
                  <a:pt x="74" y="169"/>
                  <a:pt x="86" y="162"/>
                  <a:pt x="86" y="153"/>
                </a:cubicBezTo>
                <a:close/>
                <a:moveTo>
                  <a:pt x="113" y="106"/>
                </a:moveTo>
                <a:cubicBezTo>
                  <a:pt x="107" y="106"/>
                  <a:pt x="102" y="104"/>
                  <a:pt x="100" y="103"/>
                </a:cubicBezTo>
                <a:cubicBezTo>
                  <a:pt x="102" y="102"/>
                  <a:pt x="107" y="100"/>
                  <a:pt x="113" y="100"/>
                </a:cubicBezTo>
                <a:cubicBezTo>
                  <a:pt x="120" y="100"/>
                  <a:pt x="125" y="102"/>
                  <a:pt x="128" y="103"/>
                </a:cubicBezTo>
                <a:cubicBezTo>
                  <a:pt x="125" y="104"/>
                  <a:pt x="120" y="106"/>
                  <a:pt x="113" y="106"/>
                </a:cubicBezTo>
                <a:close/>
                <a:moveTo>
                  <a:pt x="113" y="87"/>
                </a:moveTo>
                <a:cubicBezTo>
                  <a:pt x="97" y="87"/>
                  <a:pt x="86" y="94"/>
                  <a:pt x="86" y="103"/>
                </a:cubicBezTo>
                <a:cubicBezTo>
                  <a:pt x="86" y="112"/>
                  <a:pt x="97" y="119"/>
                  <a:pt x="113" y="119"/>
                </a:cubicBezTo>
                <a:cubicBezTo>
                  <a:pt x="130" y="119"/>
                  <a:pt x="142" y="112"/>
                  <a:pt x="142" y="103"/>
                </a:cubicBezTo>
                <a:cubicBezTo>
                  <a:pt x="142" y="94"/>
                  <a:pt x="130" y="87"/>
                  <a:pt x="113" y="87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7" name="Freeform 248"/>
          <p:cNvSpPr>
            <a:spLocks noEditPoints="1"/>
          </p:cNvSpPr>
          <p:nvPr/>
        </p:nvSpPr>
        <p:spPr bwMode="auto">
          <a:xfrm>
            <a:off x="6545263" y="1405914"/>
            <a:ext cx="417513" cy="722313"/>
          </a:xfrm>
          <a:custGeom>
            <a:avLst/>
            <a:gdLst>
              <a:gd name="T0" fmla="*/ 136 w 194"/>
              <a:gd name="T1" fmla="*/ 73 h 335"/>
              <a:gd name="T2" fmla="*/ 106 w 194"/>
              <a:gd name="T3" fmla="*/ 73 h 335"/>
              <a:gd name="T4" fmla="*/ 121 w 194"/>
              <a:gd name="T5" fmla="*/ 101 h 335"/>
              <a:gd name="T6" fmla="*/ 121 w 194"/>
              <a:gd name="T7" fmla="*/ 45 h 335"/>
              <a:gd name="T8" fmla="*/ 121 w 194"/>
              <a:gd name="T9" fmla="*/ 101 h 335"/>
              <a:gd name="T10" fmla="*/ 152 w 194"/>
              <a:gd name="T11" fmla="*/ 257 h 335"/>
              <a:gd name="T12" fmla="*/ 33 w 194"/>
              <a:gd name="T13" fmla="*/ 257 h 335"/>
              <a:gd name="T14" fmla="*/ 14 w 194"/>
              <a:gd name="T15" fmla="*/ 227 h 335"/>
              <a:gd name="T16" fmla="*/ 171 w 194"/>
              <a:gd name="T17" fmla="*/ 224 h 335"/>
              <a:gd name="T18" fmla="*/ 150 w 194"/>
              <a:gd name="T19" fmla="*/ 306 h 335"/>
              <a:gd name="T20" fmla="*/ 150 w 194"/>
              <a:gd name="T21" fmla="*/ 308 h 335"/>
              <a:gd name="T22" fmla="*/ 35 w 194"/>
              <a:gd name="T23" fmla="*/ 308 h 335"/>
              <a:gd name="T24" fmla="*/ 23 w 194"/>
              <a:gd name="T25" fmla="*/ 267 h 335"/>
              <a:gd name="T26" fmla="*/ 163 w 194"/>
              <a:gd name="T27" fmla="*/ 266 h 335"/>
              <a:gd name="T28" fmla="*/ 79 w 194"/>
              <a:gd name="T29" fmla="*/ 194 h 335"/>
              <a:gd name="T30" fmla="*/ 15 w 194"/>
              <a:gd name="T31" fmla="*/ 212 h 335"/>
              <a:gd name="T32" fmla="*/ 76 w 194"/>
              <a:gd name="T33" fmla="*/ 116 h 335"/>
              <a:gd name="T34" fmla="*/ 78 w 194"/>
              <a:gd name="T35" fmla="*/ 82 h 335"/>
              <a:gd name="T36" fmla="*/ 64 w 194"/>
              <a:gd name="T37" fmla="*/ 47 h 335"/>
              <a:gd name="T38" fmla="*/ 92 w 194"/>
              <a:gd name="T39" fmla="*/ 36 h 335"/>
              <a:gd name="T40" fmla="*/ 101 w 194"/>
              <a:gd name="T41" fmla="*/ 32 h 335"/>
              <a:gd name="T42" fmla="*/ 127 w 194"/>
              <a:gd name="T43" fmla="*/ 14 h 335"/>
              <a:gd name="T44" fmla="*/ 147 w 194"/>
              <a:gd name="T45" fmla="*/ 46 h 335"/>
              <a:gd name="T46" fmla="*/ 157 w 194"/>
              <a:gd name="T47" fmla="*/ 45 h 335"/>
              <a:gd name="T48" fmla="*/ 162 w 194"/>
              <a:gd name="T49" fmla="*/ 90 h 335"/>
              <a:gd name="T50" fmla="*/ 157 w 194"/>
              <a:gd name="T51" fmla="*/ 99 h 335"/>
              <a:gd name="T52" fmla="*/ 117 w 194"/>
              <a:gd name="T53" fmla="*/ 121 h 335"/>
              <a:gd name="T54" fmla="*/ 107 w 194"/>
              <a:gd name="T55" fmla="*/ 120 h 335"/>
              <a:gd name="T56" fmla="*/ 76 w 194"/>
              <a:gd name="T57" fmla="*/ 116 h 335"/>
              <a:gd name="T58" fmla="*/ 99 w 194"/>
              <a:gd name="T59" fmla="*/ 230 h 335"/>
              <a:gd name="T60" fmla="*/ 168 w 194"/>
              <a:gd name="T61" fmla="*/ 211 h 335"/>
              <a:gd name="T62" fmla="*/ 96 w 194"/>
              <a:gd name="T63" fmla="*/ 138 h 335"/>
              <a:gd name="T64" fmla="*/ 132 w 194"/>
              <a:gd name="T65" fmla="*/ 144 h 335"/>
              <a:gd name="T66" fmla="*/ 173 w 194"/>
              <a:gd name="T67" fmla="*/ 101 h 335"/>
              <a:gd name="T68" fmla="*/ 160 w 194"/>
              <a:gd name="T69" fmla="*/ 32 h 335"/>
              <a:gd name="T70" fmla="*/ 122 w 194"/>
              <a:gd name="T71" fmla="*/ 0 h 335"/>
              <a:gd name="T72" fmla="*/ 52 w 194"/>
              <a:gd name="T73" fmla="*/ 41 h 335"/>
              <a:gd name="T74" fmla="*/ 67 w 194"/>
              <a:gd name="T75" fmla="*/ 126 h 335"/>
              <a:gd name="T76" fmla="*/ 78 w 194"/>
              <a:gd name="T77" fmla="*/ 180 h 335"/>
              <a:gd name="T78" fmla="*/ 0 w 194"/>
              <a:gd name="T79" fmla="*/ 244 h 335"/>
              <a:gd name="T80" fmla="*/ 21 w 194"/>
              <a:gd name="T81" fmla="*/ 309 h 335"/>
              <a:gd name="T82" fmla="*/ 163 w 194"/>
              <a:gd name="T83" fmla="*/ 309 h 335"/>
              <a:gd name="T84" fmla="*/ 185 w 194"/>
              <a:gd name="T85" fmla="*/ 244 h 335"/>
              <a:gd name="T86" fmla="*/ 92 w 194"/>
              <a:gd name="T87" fmla="*/ 180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4" h="335">
                <a:moveTo>
                  <a:pt x="121" y="59"/>
                </a:moveTo>
                <a:cubicBezTo>
                  <a:pt x="129" y="59"/>
                  <a:pt x="136" y="65"/>
                  <a:pt x="136" y="73"/>
                </a:cubicBezTo>
                <a:cubicBezTo>
                  <a:pt x="136" y="81"/>
                  <a:pt x="129" y="88"/>
                  <a:pt x="121" y="88"/>
                </a:cubicBezTo>
                <a:cubicBezTo>
                  <a:pt x="113" y="88"/>
                  <a:pt x="106" y="81"/>
                  <a:pt x="106" y="73"/>
                </a:cubicBezTo>
                <a:cubicBezTo>
                  <a:pt x="106" y="65"/>
                  <a:pt x="113" y="59"/>
                  <a:pt x="121" y="59"/>
                </a:cubicBezTo>
                <a:close/>
                <a:moveTo>
                  <a:pt x="121" y="101"/>
                </a:moveTo>
                <a:cubicBezTo>
                  <a:pt x="136" y="101"/>
                  <a:pt x="149" y="89"/>
                  <a:pt x="149" y="73"/>
                </a:cubicBezTo>
                <a:cubicBezTo>
                  <a:pt x="149" y="58"/>
                  <a:pt x="136" y="45"/>
                  <a:pt x="121" y="45"/>
                </a:cubicBezTo>
                <a:cubicBezTo>
                  <a:pt x="105" y="45"/>
                  <a:pt x="93" y="58"/>
                  <a:pt x="93" y="73"/>
                </a:cubicBezTo>
                <a:cubicBezTo>
                  <a:pt x="93" y="89"/>
                  <a:pt x="105" y="101"/>
                  <a:pt x="121" y="101"/>
                </a:cubicBezTo>
                <a:close/>
                <a:moveTo>
                  <a:pt x="171" y="244"/>
                </a:moveTo>
                <a:cubicBezTo>
                  <a:pt x="171" y="246"/>
                  <a:pt x="167" y="252"/>
                  <a:pt x="152" y="257"/>
                </a:cubicBezTo>
                <a:cubicBezTo>
                  <a:pt x="136" y="262"/>
                  <a:pt x="115" y="265"/>
                  <a:pt x="92" y="265"/>
                </a:cubicBezTo>
                <a:cubicBezTo>
                  <a:pt x="70" y="265"/>
                  <a:pt x="49" y="262"/>
                  <a:pt x="33" y="257"/>
                </a:cubicBezTo>
                <a:cubicBezTo>
                  <a:pt x="18" y="252"/>
                  <a:pt x="14" y="246"/>
                  <a:pt x="14" y="244"/>
                </a:cubicBezTo>
                <a:cubicBezTo>
                  <a:pt x="14" y="227"/>
                  <a:pt x="14" y="227"/>
                  <a:pt x="14" y="227"/>
                </a:cubicBezTo>
                <a:cubicBezTo>
                  <a:pt x="26" y="234"/>
                  <a:pt x="47" y="243"/>
                  <a:pt x="92" y="243"/>
                </a:cubicBezTo>
                <a:cubicBezTo>
                  <a:pt x="137" y="243"/>
                  <a:pt x="159" y="232"/>
                  <a:pt x="171" y="224"/>
                </a:cubicBezTo>
                <a:lnTo>
                  <a:pt x="171" y="244"/>
                </a:lnTo>
                <a:close/>
                <a:moveTo>
                  <a:pt x="150" y="306"/>
                </a:moveTo>
                <a:cubicBezTo>
                  <a:pt x="150" y="307"/>
                  <a:pt x="150" y="307"/>
                  <a:pt x="150" y="307"/>
                </a:cubicBezTo>
                <a:cubicBezTo>
                  <a:pt x="150" y="308"/>
                  <a:pt x="150" y="308"/>
                  <a:pt x="150" y="308"/>
                </a:cubicBezTo>
                <a:cubicBezTo>
                  <a:pt x="149" y="311"/>
                  <a:pt x="130" y="322"/>
                  <a:pt x="92" y="322"/>
                </a:cubicBezTo>
                <a:cubicBezTo>
                  <a:pt x="55" y="322"/>
                  <a:pt x="35" y="311"/>
                  <a:pt x="35" y="308"/>
                </a:cubicBezTo>
                <a:cubicBezTo>
                  <a:pt x="35" y="307"/>
                  <a:pt x="35" y="307"/>
                  <a:pt x="35" y="307"/>
                </a:cubicBezTo>
                <a:cubicBezTo>
                  <a:pt x="23" y="267"/>
                  <a:pt x="23" y="267"/>
                  <a:pt x="23" y="267"/>
                </a:cubicBezTo>
                <a:cubicBezTo>
                  <a:pt x="39" y="274"/>
                  <a:pt x="64" y="278"/>
                  <a:pt x="92" y="278"/>
                </a:cubicBezTo>
                <a:cubicBezTo>
                  <a:pt x="121" y="278"/>
                  <a:pt x="147" y="274"/>
                  <a:pt x="163" y="266"/>
                </a:cubicBezTo>
                <a:lnTo>
                  <a:pt x="150" y="306"/>
                </a:lnTo>
                <a:close/>
                <a:moveTo>
                  <a:pt x="79" y="194"/>
                </a:moveTo>
                <a:cubicBezTo>
                  <a:pt x="80" y="205"/>
                  <a:pt x="83" y="217"/>
                  <a:pt x="86" y="230"/>
                </a:cubicBezTo>
                <a:cubicBezTo>
                  <a:pt x="41" y="229"/>
                  <a:pt x="23" y="218"/>
                  <a:pt x="15" y="212"/>
                </a:cubicBezTo>
                <a:cubicBezTo>
                  <a:pt x="20" y="206"/>
                  <a:pt x="43" y="195"/>
                  <a:pt x="79" y="194"/>
                </a:cubicBezTo>
                <a:close/>
                <a:moveTo>
                  <a:pt x="76" y="116"/>
                </a:moveTo>
                <a:cubicBezTo>
                  <a:pt x="66" y="107"/>
                  <a:pt x="65" y="98"/>
                  <a:pt x="73" y="88"/>
                </a:cubicBezTo>
                <a:cubicBezTo>
                  <a:pt x="78" y="82"/>
                  <a:pt x="78" y="82"/>
                  <a:pt x="78" y="82"/>
                </a:cubicBezTo>
                <a:cubicBezTo>
                  <a:pt x="72" y="78"/>
                  <a:pt x="72" y="78"/>
                  <a:pt x="72" y="78"/>
                </a:cubicBezTo>
                <a:cubicBezTo>
                  <a:pt x="64" y="73"/>
                  <a:pt x="56" y="64"/>
                  <a:pt x="64" y="47"/>
                </a:cubicBezTo>
                <a:cubicBezTo>
                  <a:pt x="69" y="39"/>
                  <a:pt x="75" y="34"/>
                  <a:pt x="82" y="34"/>
                </a:cubicBezTo>
                <a:cubicBezTo>
                  <a:pt x="85" y="34"/>
                  <a:pt x="89" y="35"/>
                  <a:pt x="92" y="36"/>
                </a:cubicBezTo>
                <a:cubicBezTo>
                  <a:pt x="99" y="39"/>
                  <a:pt x="99" y="39"/>
                  <a:pt x="99" y="39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4" y="20"/>
                  <a:pt x="111" y="14"/>
                  <a:pt x="122" y="14"/>
                </a:cubicBezTo>
                <a:cubicBezTo>
                  <a:pt x="124" y="14"/>
                  <a:pt x="125" y="14"/>
                  <a:pt x="127" y="14"/>
                </a:cubicBezTo>
                <a:cubicBezTo>
                  <a:pt x="136" y="15"/>
                  <a:pt x="148" y="21"/>
                  <a:pt x="147" y="38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5" y="45"/>
                  <a:pt x="156" y="45"/>
                  <a:pt x="157" y="45"/>
                </a:cubicBezTo>
                <a:cubicBezTo>
                  <a:pt x="162" y="45"/>
                  <a:pt x="175" y="45"/>
                  <a:pt x="178" y="63"/>
                </a:cubicBezTo>
                <a:cubicBezTo>
                  <a:pt x="180" y="73"/>
                  <a:pt x="178" y="86"/>
                  <a:pt x="162" y="90"/>
                </a:cubicBezTo>
                <a:cubicBezTo>
                  <a:pt x="154" y="92"/>
                  <a:pt x="154" y="92"/>
                  <a:pt x="154" y="92"/>
                </a:cubicBezTo>
                <a:cubicBezTo>
                  <a:pt x="157" y="99"/>
                  <a:pt x="157" y="99"/>
                  <a:pt x="157" y="99"/>
                </a:cubicBezTo>
                <a:cubicBezTo>
                  <a:pt x="163" y="111"/>
                  <a:pt x="160" y="120"/>
                  <a:pt x="147" y="126"/>
                </a:cubicBezTo>
                <a:cubicBezTo>
                  <a:pt x="133" y="134"/>
                  <a:pt x="124" y="132"/>
                  <a:pt x="117" y="121"/>
                </a:cubicBezTo>
                <a:cubicBezTo>
                  <a:pt x="113" y="114"/>
                  <a:pt x="113" y="114"/>
                  <a:pt x="113" y="114"/>
                </a:cubicBezTo>
                <a:cubicBezTo>
                  <a:pt x="107" y="120"/>
                  <a:pt x="107" y="120"/>
                  <a:pt x="107" y="120"/>
                </a:cubicBezTo>
                <a:cubicBezTo>
                  <a:pt x="102" y="123"/>
                  <a:pt x="98" y="125"/>
                  <a:pt x="94" y="125"/>
                </a:cubicBezTo>
                <a:cubicBezTo>
                  <a:pt x="89" y="125"/>
                  <a:pt x="83" y="122"/>
                  <a:pt x="76" y="116"/>
                </a:cubicBezTo>
                <a:close/>
                <a:moveTo>
                  <a:pt x="168" y="211"/>
                </a:moveTo>
                <a:cubicBezTo>
                  <a:pt x="159" y="217"/>
                  <a:pt x="141" y="229"/>
                  <a:pt x="99" y="230"/>
                </a:cubicBezTo>
                <a:cubicBezTo>
                  <a:pt x="96" y="217"/>
                  <a:pt x="93" y="205"/>
                  <a:pt x="92" y="194"/>
                </a:cubicBezTo>
                <a:cubicBezTo>
                  <a:pt x="136" y="194"/>
                  <a:pt x="160" y="204"/>
                  <a:pt x="168" y="211"/>
                </a:cubicBezTo>
                <a:close/>
                <a:moveTo>
                  <a:pt x="92" y="180"/>
                </a:moveTo>
                <a:cubicBezTo>
                  <a:pt x="91" y="165"/>
                  <a:pt x="93" y="150"/>
                  <a:pt x="96" y="138"/>
                </a:cubicBezTo>
                <a:cubicBezTo>
                  <a:pt x="101" y="138"/>
                  <a:pt x="105" y="137"/>
                  <a:pt x="110" y="134"/>
                </a:cubicBezTo>
                <a:cubicBezTo>
                  <a:pt x="118" y="142"/>
                  <a:pt x="126" y="144"/>
                  <a:pt x="132" y="144"/>
                </a:cubicBezTo>
                <a:cubicBezTo>
                  <a:pt x="139" y="144"/>
                  <a:pt x="145" y="142"/>
                  <a:pt x="153" y="138"/>
                </a:cubicBezTo>
                <a:cubicBezTo>
                  <a:pt x="170" y="129"/>
                  <a:pt x="176" y="116"/>
                  <a:pt x="173" y="101"/>
                </a:cubicBezTo>
                <a:cubicBezTo>
                  <a:pt x="187" y="94"/>
                  <a:pt x="194" y="80"/>
                  <a:pt x="191" y="61"/>
                </a:cubicBezTo>
                <a:cubicBezTo>
                  <a:pt x="188" y="43"/>
                  <a:pt x="177" y="33"/>
                  <a:pt x="160" y="32"/>
                </a:cubicBezTo>
                <a:cubicBezTo>
                  <a:pt x="158" y="12"/>
                  <a:pt x="144" y="3"/>
                  <a:pt x="129" y="1"/>
                </a:cubicBezTo>
                <a:cubicBezTo>
                  <a:pt x="127" y="1"/>
                  <a:pt x="124" y="0"/>
                  <a:pt x="122" y="0"/>
                </a:cubicBezTo>
                <a:cubicBezTo>
                  <a:pt x="107" y="0"/>
                  <a:pt x="95" y="8"/>
                  <a:pt x="90" y="22"/>
                </a:cubicBezTo>
                <a:cubicBezTo>
                  <a:pt x="74" y="18"/>
                  <a:pt x="60" y="26"/>
                  <a:pt x="52" y="41"/>
                </a:cubicBezTo>
                <a:cubicBezTo>
                  <a:pt x="46" y="55"/>
                  <a:pt x="44" y="72"/>
                  <a:pt x="59" y="85"/>
                </a:cubicBezTo>
                <a:cubicBezTo>
                  <a:pt x="53" y="96"/>
                  <a:pt x="51" y="110"/>
                  <a:pt x="67" y="126"/>
                </a:cubicBezTo>
                <a:cubicBezTo>
                  <a:pt x="72" y="131"/>
                  <a:pt x="78" y="135"/>
                  <a:pt x="83" y="137"/>
                </a:cubicBezTo>
                <a:cubicBezTo>
                  <a:pt x="80" y="150"/>
                  <a:pt x="78" y="165"/>
                  <a:pt x="78" y="180"/>
                </a:cubicBezTo>
                <a:cubicBezTo>
                  <a:pt x="38" y="183"/>
                  <a:pt x="0" y="195"/>
                  <a:pt x="0" y="215"/>
                </a:cubicBezTo>
                <a:cubicBezTo>
                  <a:pt x="0" y="244"/>
                  <a:pt x="0" y="244"/>
                  <a:pt x="0" y="244"/>
                </a:cubicBezTo>
                <a:cubicBezTo>
                  <a:pt x="0" y="248"/>
                  <a:pt x="2" y="252"/>
                  <a:pt x="5" y="256"/>
                </a:cubicBezTo>
                <a:cubicBezTo>
                  <a:pt x="21" y="309"/>
                  <a:pt x="21" y="309"/>
                  <a:pt x="21" y="309"/>
                </a:cubicBezTo>
                <a:cubicBezTo>
                  <a:pt x="23" y="326"/>
                  <a:pt x="58" y="335"/>
                  <a:pt x="92" y="335"/>
                </a:cubicBezTo>
                <a:cubicBezTo>
                  <a:pt x="127" y="335"/>
                  <a:pt x="162" y="326"/>
                  <a:pt x="163" y="309"/>
                </a:cubicBezTo>
                <a:cubicBezTo>
                  <a:pt x="181" y="254"/>
                  <a:pt x="181" y="254"/>
                  <a:pt x="181" y="254"/>
                </a:cubicBezTo>
                <a:cubicBezTo>
                  <a:pt x="183" y="250"/>
                  <a:pt x="185" y="247"/>
                  <a:pt x="185" y="244"/>
                </a:cubicBezTo>
                <a:cubicBezTo>
                  <a:pt x="185" y="215"/>
                  <a:pt x="185" y="215"/>
                  <a:pt x="185" y="215"/>
                </a:cubicBezTo>
                <a:cubicBezTo>
                  <a:pt x="185" y="195"/>
                  <a:pt x="147" y="181"/>
                  <a:pt x="92" y="180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8" name="Freeform 249"/>
          <p:cNvSpPr>
            <a:spLocks noEditPoints="1"/>
          </p:cNvSpPr>
          <p:nvPr/>
        </p:nvSpPr>
        <p:spPr bwMode="auto">
          <a:xfrm>
            <a:off x="7812088" y="1418614"/>
            <a:ext cx="963613" cy="685800"/>
          </a:xfrm>
          <a:custGeom>
            <a:avLst/>
            <a:gdLst>
              <a:gd name="T0" fmla="*/ 303 w 447"/>
              <a:gd name="T1" fmla="*/ 217 h 318"/>
              <a:gd name="T2" fmla="*/ 309 w 447"/>
              <a:gd name="T3" fmla="*/ 213 h 318"/>
              <a:gd name="T4" fmla="*/ 303 w 447"/>
              <a:gd name="T5" fmla="*/ 176 h 318"/>
              <a:gd name="T6" fmla="*/ 237 w 447"/>
              <a:gd name="T7" fmla="*/ 106 h 318"/>
              <a:gd name="T8" fmla="*/ 249 w 447"/>
              <a:gd name="T9" fmla="*/ 6 h 318"/>
              <a:gd name="T10" fmla="*/ 259 w 447"/>
              <a:gd name="T11" fmla="*/ 172 h 318"/>
              <a:gd name="T12" fmla="*/ 302 w 447"/>
              <a:gd name="T13" fmla="*/ 190 h 318"/>
              <a:gd name="T14" fmla="*/ 233 w 447"/>
              <a:gd name="T15" fmla="*/ 202 h 318"/>
              <a:gd name="T16" fmla="*/ 155 w 447"/>
              <a:gd name="T17" fmla="*/ 140 h 318"/>
              <a:gd name="T18" fmla="*/ 137 w 447"/>
              <a:gd name="T19" fmla="*/ 109 h 318"/>
              <a:gd name="T20" fmla="*/ 170 w 447"/>
              <a:gd name="T21" fmla="*/ 72 h 318"/>
              <a:gd name="T22" fmla="*/ 182 w 447"/>
              <a:gd name="T23" fmla="*/ 0 h 318"/>
              <a:gd name="T24" fmla="*/ 141 w 447"/>
              <a:gd name="T25" fmla="*/ 85 h 318"/>
              <a:gd name="T26" fmla="*/ 136 w 447"/>
              <a:gd name="T27" fmla="*/ 145 h 318"/>
              <a:gd name="T28" fmla="*/ 190 w 447"/>
              <a:gd name="T29" fmla="*/ 177 h 318"/>
              <a:gd name="T30" fmla="*/ 292 w 447"/>
              <a:gd name="T31" fmla="*/ 217 h 318"/>
              <a:gd name="T32" fmla="*/ 373 w 447"/>
              <a:gd name="T33" fmla="*/ 298 h 318"/>
              <a:gd name="T34" fmla="*/ 332 w 447"/>
              <a:gd name="T35" fmla="*/ 298 h 318"/>
              <a:gd name="T36" fmla="*/ 279 w 447"/>
              <a:gd name="T37" fmla="*/ 298 h 318"/>
              <a:gd name="T38" fmla="*/ 239 w 447"/>
              <a:gd name="T39" fmla="*/ 298 h 318"/>
              <a:gd name="T40" fmla="*/ 211 w 447"/>
              <a:gd name="T41" fmla="*/ 303 h 318"/>
              <a:gd name="T42" fmla="*/ 259 w 447"/>
              <a:gd name="T43" fmla="*/ 318 h 318"/>
              <a:gd name="T44" fmla="*/ 306 w 447"/>
              <a:gd name="T45" fmla="*/ 303 h 318"/>
              <a:gd name="T46" fmla="*/ 352 w 447"/>
              <a:gd name="T47" fmla="*/ 318 h 318"/>
              <a:gd name="T48" fmla="*/ 400 w 447"/>
              <a:gd name="T49" fmla="*/ 303 h 318"/>
              <a:gd name="T50" fmla="*/ 447 w 447"/>
              <a:gd name="T51" fmla="*/ 318 h 318"/>
              <a:gd name="T52" fmla="*/ 427 w 447"/>
              <a:gd name="T53" fmla="*/ 298 h 318"/>
              <a:gd name="T54" fmla="*/ 427 w 447"/>
              <a:gd name="T55" fmla="*/ 267 h 318"/>
              <a:gd name="T56" fmla="*/ 373 w 447"/>
              <a:gd name="T57" fmla="*/ 267 h 318"/>
              <a:gd name="T58" fmla="*/ 332 w 447"/>
              <a:gd name="T59" fmla="*/ 267 h 318"/>
              <a:gd name="T60" fmla="*/ 279 w 447"/>
              <a:gd name="T61" fmla="*/ 267 h 318"/>
              <a:gd name="T62" fmla="*/ 239 w 447"/>
              <a:gd name="T63" fmla="*/ 267 h 318"/>
              <a:gd name="T64" fmla="*/ 211 w 447"/>
              <a:gd name="T65" fmla="*/ 271 h 318"/>
              <a:gd name="T66" fmla="*/ 259 w 447"/>
              <a:gd name="T67" fmla="*/ 286 h 318"/>
              <a:gd name="T68" fmla="*/ 306 w 447"/>
              <a:gd name="T69" fmla="*/ 271 h 318"/>
              <a:gd name="T70" fmla="*/ 352 w 447"/>
              <a:gd name="T71" fmla="*/ 286 h 318"/>
              <a:gd name="T72" fmla="*/ 400 w 447"/>
              <a:gd name="T73" fmla="*/ 271 h 318"/>
              <a:gd name="T74" fmla="*/ 447 w 447"/>
              <a:gd name="T75" fmla="*/ 286 h 318"/>
              <a:gd name="T76" fmla="*/ 427 w 447"/>
              <a:gd name="T77" fmla="*/ 267 h 318"/>
              <a:gd name="T78" fmla="*/ 0 w 447"/>
              <a:gd name="T79" fmla="*/ 192 h 318"/>
              <a:gd name="T80" fmla="*/ 111 w 447"/>
              <a:gd name="T81" fmla="*/ 205 h 318"/>
              <a:gd name="T82" fmla="*/ 182 w 447"/>
              <a:gd name="T83" fmla="*/ 274 h 318"/>
              <a:gd name="T84" fmla="*/ 0 w 447"/>
              <a:gd name="T85" fmla="*/ 301 h 318"/>
              <a:gd name="T86" fmla="*/ 195 w 447"/>
              <a:gd name="T87" fmla="*/ 314 h 318"/>
              <a:gd name="T88" fmla="*/ 175 w 447"/>
              <a:gd name="T89" fmla="*/ 215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47" h="318">
                <a:moveTo>
                  <a:pt x="292" y="217"/>
                </a:moveTo>
                <a:cubicBezTo>
                  <a:pt x="299" y="217"/>
                  <a:pt x="303" y="217"/>
                  <a:pt x="303" y="217"/>
                </a:cubicBezTo>
                <a:cubicBezTo>
                  <a:pt x="308" y="217"/>
                  <a:pt x="308" y="217"/>
                  <a:pt x="308" y="217"/>
                </a:cubicBezTo>
                <a:cubicBezTo>
                  <a:pt x="309" y="213"/>
                  <a:pt x="309" y="213"/>
                  <a:pt x="309" y="213"/>
                </a:cubicBezTo>
                <a:cubicBezTo>
                  <a:pt x="310" y="212"/>
                  <a:pt x="318" y="196"/>
                  <a:pt x="314" y="185"/>
                </a:cubicBezTo>
                <a:cubicBezTo>
                  <a:pt x="312" y="180"/>
                  <a:pt x="308" y="177"/>
                  <a:pt x="303" y="176"/>
                </a:cubicBezTo>
                <a:cubicBezTo>
                  <a:pt x="289" y="171"/>
                  <a:pt x="282" y="168"/>
                  <a:pt x="264" y="160"/>
                </a:cubicBezTo>
                <a:cubicBezTo>
                  <a:pt x="259" y="157"/>
                  <a:pt x="237" y="128"/>
                  <a:pt x="237" y="106"/>
                </a:cubicBezTo>
                <a:cubicBezTo>
                  <a:pt x="238" y="81"/>
                  <a:pt x="254" y="23"/>
                  <a:pt x="261" y="11"/>
                </a:cubicBezTo>
                <a:cubicBezTo>
                  <a:pt x="249" y="6"/>
                  <a:pt x="249" y="6"/>
                  <a:pt x="249" y="6"/>
                </a:cubicBezTo>
                <a:cubicBezTo>
                  <a:pt x="241" y="19"/>
                  <a:pt x="225" y="80"/>
                  <a:pt x="224" y="105"/>
                </a:cubicBezTo>
                <a:cubicBezTo>
                  <a:pt x="223" y="132"/>
                  <a:pt x="250" y="168"/>
                  <a:pt x="259" y="172"/>
                </a:cubicBezTo>
                <a:cubicBezTo>
                  <a:pt x="277" y="180"/>
                  <a:pt x="284" y="183"/>
                  <a:pt x="299" y="188"/>
                </a:cubicBezTo>
                <a:cubicBezTo>
                  <a:pt x="300" y="189"/>
                  <a:pt x="301" y="189"/>
                  <a:pt x="302" y="190"/>
                </a:cubicBezTo>
                <a:cubicBezTo>
                  <a:pt x="303" y="193"/>
                  <a:pt x="301" y="199"/>
                  <a:pt x="299" y="204"/>
                </a:cubicBezTo>
                <a:cubicBezTo>
                  <a:pt x="286" y="204"/>
                  <a:pt x="248" y="204"/>
                  <a:pt x="233" y="202"/>
                </a:cubicBezTo>
                <a:cubicBezTo>
                  <a:pt x="221" y="201"/>
                  <a:pt x="208" y="183"/>
                  <a:pt x="202" y="171"/>
                </a:cubicBezTo>
                <a:cubicBezTo>
                  <a:pt x="196" y="162"/>
                  <a:pt x="177" y="152"/>
                  <a:pt x="155" y="140"/>
                </a:cubicBezTo>
                <a:cubicBezTo>
                  <a:pt x="150" y="138"/>
                  <a:pt x="145" y="135"/>
                  <a:pt x="143" y="133"/>
                </a:cubicBezTo>
                <a:cubicBezTo>
                  <a:pt x="136" y="129"/>
                  <a:pt x="130" y="118"/>
                  <a:pt x="137" y="109"/>
                </a:cubicBezTo>
                <a:cubicBezTo>
                  <a:pt x="139" y="104"/>
                  <a:pt x="144" y="100"/>
                  <a:pt x="150" y="94"/>
                </a:cubicBezTo>
                <a:cubicBezTo>
                  <a:pt x="157" y="87"/>
                  <a:pt x="165" y="79"/>
                  <a:pt x="170" y="72"/>
                </a:cubicBezTo>
                <a:cubicBezTo>
                  <a:pt x="178" y="59"/>
                  <a:pt x="193" y="10"/>
                  <a:pt x="195" y="4"/>
                </a:cubicBezTo>
                <a:cubicBezTo>
                  <a:pt x="182" y="0"/>
                  <a:pt x="182" y="0"/>
                  <a:pt x="182" y="0"/>
                </a:cubicBezTo>
                <a:cubicBezTo>
                  <a:pt x="177" y="15"/>
                  <a:pt x="165" y="55"/>
                  <a:pt x="159" y="65"/>
                </a:cubicBezTo>
                <a:cubicBezTo>
                  <a:pt x="155" y="71"/>
                  <a:pt x="147" y="78"/>
                  <a:pt x="141" y="85"/>
                </a:cubicBezTo>
                <a:cubicBezTo>
                  <a:pt x="134" y="91"/>
                  <a:pt x="128" y="97"/>
                  <a:pt x="125" y="101"/>
                </a:cubicBezTo>
                <a:cubicBezTo>
                  <a:pt x="115" y="119"/>
                  <a:pt x="124" y="138"/>
                  <a:pt x="136" y="145"/>
                </a:cubicBezTo>
                <a:cubicBezTo>
                  <a:pt x="138" y="146"/>
                  <a:pt x="143" y="149"/>
                  <a:pt x="149" y="152"/>
                </a:cubicBezTo>
                <a:cubicBezTo>
                  <a:pt x="161" y="158"/>
                  <a:pt x="186" y="171"/>
                  <a:pt x="190" y="177"/>
                </a:cubicBezTo>
                <a:cubicBezTo>
                  <a:pt x="191" y="181"/>
                  <a:pt x="209" y="213"/>
                  <a:pt x="232" y="215"/>
                </a:cubicBezTo>
                <a:cubicBezTo>
                  <a:pt x="245" y="217"/>
                  <a:pt x="276" y="217"/>
                  <a:pt x="292" y="217"/>
                </a:cubicBezTo>
                <a:close/>
                <a:moveTo>
                  <a:pt x="400" y="290"/>
                </a:moveTo>
                <a:cubicBezTo>
                  <a:pt x="386" y="290"/>
                  <a:pt x="379" y="295"/>
                  <a:pt x="373" y="298"/>
                </a:cubicBezTo>
                <a:cubicBezTo>
                  <a:pt x="367" y="302"/>
                  <a:pt x="363" y="305"/>
                  <a:pt x="352" y="305"/>
                </a:cubicBezTo>
                <a:cubicBezTo>
                  <a:pt x="343" y="305"/>
                  <a:pt x="338" y="302"/>
                  <a:pt x="332" y="298"/>
                </a:cubicBezTo>
                <a:cubicBezTo>
                  <a:pt x="326" y="295"/>
                  <a:pt x="319" y="290"/>
                  <a:pt x="306" y="290"/>
                </a:cubicBezTo>
                <a:cubicBezTo>
                  <a:pt x="292" y="290"/>
                  <a:pt x="285" y="295"/>
                  <a:pt x="279" y="298"/>
                </a:cubicBezTo>
                <a:cubicBezTo>
                  <a:pt x="273" y="302"/>
                  <a:pt x="268" y="305"/>
                  <a:pt x="259" y="305"/>
                </a:cubicBezTo>
                <a:cubicBezTo>
                  <a:pt x="249" y="305"/>
                  <a:pt x="244" y="302"/>
                  <a:pt x="239" y="298"/>
                </a:cubicBezTo>
                <a:cubicBezTo>
                  <a:pt x="233" y="295"/>
                  <a:pt x="225" y="290"/>
                  <a:pt x="211" y="290"/>
                </a:cubicBezTo>
                <a:cubicBezTo>
                  <a:pt x="211" y="303"/>
                  <a:pt x="211" y="303"/>
                  <a:pt x="211" y="303"/>
                </a:cubicBezTo>
                <a:cubicBezTo>
                  <a:pt x="222" y="303"/>
                  <a:pt x="226" y="306"/>
                  <a:pt x="231" y="309"/>
                </a:cubicBezTo>
                <a:cubicBezTo>
                  <a:pt x="238" y="313"/>
                  <a:pt x="245" y="318"/>
                  <a:pt x="259" y="318"/>
                </a:cubicBezTo>
                <a:cubicBezTo>
                  <a:pt x="272" y="318"/>
                  <a:pt x="279" y="313"/>
                  <a:pt x="286" y="309"/>
                </a:cubicBezTo>
                <a:cubicBezTo>
                  <a:pt x="291" y="306"/>
                  <a:pt x="295" y="303"/>
                  <a:pt x="306" y="303"/>
                </a:cubicBezTo>
                <a:cubicBezTo>
                  <a:pt x="315" y="303"/>
                  <a:pt x="320" y="306"/>
                  <a:pt x="326" y="309"/>
                </a:cubicBezTo>
                <a:cubicBezTo>
                  <a:pt x="332" y="313"/>
                  <a:pt x="339" y="318"/>
                  <a:pt x="352" y="318"/>
                </a:cubicBezTo>
                <a:cubicBezTo>
                  <a:pt x="366" y="318"/>
                  <a:pt x="374" y="313"/>
                  <a:pt x="380" y="309"/>
                </a:cubicBezTo>
                <a:cubicBezTo>
                  <a:pt x="386" y="306"/>
                  <a:pt x="390" y="303"/>
                  <a:pt x="400" y="303"/>
                </a:cubicBezTo>
                <a:cubicBezTo>
                  <a:pt x="410" y="303"/>
                  <a:pt x="414" y="306"/>
                  <a:pt x="420" y="309"/>
                </a:cubicBezTo>
                <a:cubicBezTo>
                  <a:pt x="426" y="313"/>
                  <a:pt x="433" y="318"/>
                  <a:pt x="447" y="318"/>
                </a:cubicBezTo>
                <a:cubicBezTo>
                  <a:pt x="447" y="305"/>
                  <a:pt x="447" y="305"/>
                  <a:pt x="447" y="305"/>
                </a:cubicBezTo>
                <a:cubicBezTo>
                  <a:pt x="437" y="305"/>
                  <a:pt x="432" y="302"/>
                  <a:pt x="427" y="298"/>
                </a:cubicBezTo>
                <a:cubicBezTo>
                  <a:pt x="421" y="295"/>
                  <a:pt x="414" y="290"/>
                  <a:pt x="400" y="290"/>
                </a:cubicBezTo>
                <a:close/>
                <a:moveTo>
                  <a:pt x="427" y="267"/>
                </a:moveTo>
                <a:cubicBezTo>
                  <a:pt x="421" y="263"/>
                  <a:pt x="414" y="258"/>
                  <a:pt x="400" y="258"/>
                </a:cubicBezTo>
                <a:cubicBezTo>
                  <a:pt x="386" y="258"/>
                  <a:pt x="379" y="263"/>
                  <a:pt x="373" y="267"/>
                </a:cubicBezTo>
                <a:cubicBezTo>
                  <a:pt x="367" y="270"/>
                  <a:pt x="363" y="273"/>
                  <a:pt x="352" y="273"/>
                </a:cubicBezTo>
                <a:cubicBezTo>
                  <a:pt x="343" y="273"/>
                  <a:pt x="338" y="270"/>
                  <a:pt x="332" y="267"/>
                </a:cubicBezTo>
                <a:cubicBezTo>
                  <a:pt x="326" y="263"/>
                  <a:pt x="319" y="258"/>
                  <a:pt x="306" y="258"/>
                </a:cubicBezTo>
                <a:cubicBezTo>
                  <a:pt x="292" y="258"/>
                  <a:pt x="285" y="263"/>
                  <a:pt x="279" y="267"/>
                </a:cubicBezTo>
                <a:cubicBezTo>
                  <a:pt x="273" y="270"/>
                  <a:pt x="268" y="273"/>
                  <a:pt x="259" y="273"/>
                </a:cubicBezTo>
                <a:cubicBezTo>
                  <a:pt x="249" y="273"/>
                  <a:pt x="244" y="270"/>
                  <a:pt x="239" y="267"/>
                </a:cubicBezTo>
                <a:cubicBezTo>
                  <a:pt x="233" y="263"/>
                  <a:pt x="225" y="258"/>
                  <a:pt x="211" y="258"/>
                </a:cubicBezTo>
                <a:cubicBezTo>
                  <a:pt x="211" y="271"/>
                  <a:pt x="211" y="271"/>
                  <a:pt x="211" y="271"/>
                </a:cubicBezTo>
                <a:cubicBezTo>
                  <a:pt x="222" y="271"/>
                  <a:pt x="226" y="274"/>
                  <a:pt x="231" y="277"/>
                </a:cubicBezTo>
                <a:cubicBezTo>
                  <a:pt x="238" y="282"/>
                  <a:pt x="245" y="286"/>
                  <a:pt x="259" y="286"/>
                </a:cubicBezTo>
                <a:cubicBezTo>
                  <a:pt x="272" y="286"/>
                  <a:pt x="279" y="282"/>
                  <a:pt x="286" y="277"/>
                </a:cubicBezTo>
                <a:cubicBezTo>
                  <a:pt x="291" y="274"/>
                  <a:pt x="295" y="271"/>
                  <a:pt x="306" y="271"/>
                </a:cubicBezTo>
                <a:cubicBezTo>
                  <a:pt x="315" y="271"/>
                  <a:pt x="320" y="274"/>
                  <a:pt x="326" y="277"/>
                </a:cubicBezTo>
                <a:cubicBezTo>
                  <a:pt x="332" y="282"/>
                  <a:pt x="339" y="286"/>
                  <a:pt x="352" y="286"/>
                </a:cubicBezTo>
                <a:cubicBezTo>
                  <a:pt x="366" y="286"/>
                  <a:pt x="374" y="282"/>
                  <a:pt x="380" y="277"/>
                </a:cubicBezTo>
                <a:cubicBezTo>
                  <a:pt x="386" y="274"/>
                  <a:pt x="390" y="271"/>
                  <a:pt x="400" y="271"/>
                </a:cubicBezTo>
                <a:cubicBezTo>
                  <a:pt x="410" y="271"/>
                  <a:pt x="414" y="274"/>
                  <a:pt x="420" y="277"/>
                </a:cubicBezTo>
                <a:cubicBezTo>
                  <a:pt x="426" y="282"/>
                  <a:pt x="433" y="286"/>
                  <a:pt x="447" y="286"/>
                </a:cubicBezTo>
                <a:cubicBezTo>
                  <a:pt x="447" y="273"/>
                  <a:pt x="447" y="273"/>
                  <a:pt x="447" y="273"/>
                </a:cubicBezTo>
                <a:cubicBezTo>
                  <a:pt x="437" y="273"/>
                  <a:pt x="432" y="270"/>
                  <a:pt x="427" y="267"/>
                </a:cubicBezTo>
                <a:close/>
                <a:moveTo>
                  <a:pt x="111" y="192"/>
                </a:moveTo>
                <a:cubicBezTo>
                  <a:pt x="0" y="192"/>
                  <a:pt x="0" y="192"/>
                  <a:pt x="0" y="192"/>
                </a:cubicBezTo>
                <a:cubicBezTo>
                  <a:pt x="0" y="205"/>
                  <a:pt x="0" y="205"/>
                  <a:pt x="0" y="205"/>
                </a:cubicBezTo>
                <a:cubicBezTo>
                  <a:pt x="111" y="205"/>
                  <a:pt x="111" y="205"/>
                  <a:pt x="111" y="205"/>
                </a:cubicBezTo>
                <a:cubicBezTo>
                  <a:pt x="135" y="205"/>
                  <a:pt x="153" y="211"/>
                  <a:pt x="165" y="224"/>
                </a:cubicBezTo>
                <a:cubicBezTo>
                  <a:pt x="184" y="244"/>
                  <a:pt x="182" y="274"/>
                  <a:pt x="182" y="274"/>
                </a:cubicBezTo>
                <a:cubicBezTo>
                  <a:pt x="182" y="301"/>
                  <a:pt x="182" y="301"/>
                  <a:pt x="182" y="301"/>
                </a:cubicBezTo>
                <a:cubicBezTo>
                  <a:pt x="0" y="301"/>
                  <a:pt x="0" y="301"/>
                  <a:pt x="0" y="301"/>
                </a:cubicBezTo>
                <a:cubicBezTo>
                  <a:pt x="0" y="314"/>
                  <a:pt x="0" y="314"/>
                  <a:pt x="0" y="314"/>
                </a:cubicBezTo>
                <a:cubicBezTo>
                  <a:pt x="195" y="314"/>
                  <a:pt x="195" y="314"/>
                  <a:pt x="195" y="314"/>
                </a:cubicBezTo>
                <a:cubicBezTo>
                  <a:pt x="195" y="275"/>
                  <a:pt x="195" y="275"/>
                  <a:pt x="195" y="275"/>
                </a:cubicBezTo>
                <a:cubicBezTo>
                  <a:pt x="196" y="271"/>
                  <a:pt x="197" y="239"/>
                  <a:pt x="175" y="215"/>
                </a:cubicBezTo>
                <a:cubicBezTo>
                  <a:pt x="160" y="200"/>
                  <a:pt x="139" y="192"/>
                  <a:pt x="111" y="192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39" name="Freeform 250"/>
          <p:cNvSpPr>
            <a:spLocks noEditPoints="1"/>
          </p:cNvSpPr>
          <p:nvPr/>
        </p:nvSpPr>
        <p:spPr bwMode="auto">
          <a:xfrm>
            <a:off x="2176463" y="3839552"/>
            <a:ext cx="468313" cy="658813"/>
          </a:xfrm>
          <a:custGeom>
            <a:avLst/>
            <a:gdLst>
              <a:gd name="T0" fmla="*/ 54 w 217"/>
              <a:gd name="T1" fmla="*/ 227 h 306"/>
              <a:gd name="T2" fmla="*/ 37 w 217"/>
              <a:gd name="T3" fmla="*/ 229 h 306"/>
              <a:gd name="T4" fmla="*/ 37 w 217"/>
              <a:gd name="T5" fmla="*/ 245 h 306"/>
              <a:gd name="T6" fmla="*/ 54 w 217"/>
              <a:gd name="T7" fmla="*/ 247 h 306"/>
              <a:gd name="T8" fmla="*/ 71 w 217"/>
              <a:gd name="T9" fmla="*/ 245 h 306"/>
              <a:gd name="T10" fmla="*/ 71 w 217"/>
              <a:gd name="T11" fmla="*/ 229 h 306"/>
              <a:gd name="T12" fmla="*/ 79 w 217"/>
              <a:gd name="T13" fmla="*/ 166 h 306"/>
              <a:gd name="T14" fmla="*/ 46 w 217"/>
              <a:gd name="T15" fmla="*/ 176 h 306"/>
              <a:gd name="T16" fmla="*/ 32 w 217"/>
              <a:gd name="T17" fmla="*/ 181 h 306"/>
              <a:gd name="T18" fmla="*/ 79 w 217"/>
              <a:gd name="T19" fmla="*/ 166 h 306"/>
              <a:gd name="T20" fmla="*/ 70 w 217"/>
              <a:gd name="T21" fmla="*/ 86 h 306"/>
              <a:gd name="T22" fmla="*/ 42 w 217"/>
              <a:gd name="T23" fmla="*/ 101 h 306"/>
              <a:gd name="T24" fmla="*/ 45 w 217"/>
              <a:gd name="T25" fmla="*/ 124 h 306"/>
              <a:gd name="T26" fmla="*/ 204 w 217"/>
              <a:gd name="T27" fmla="*/ 46 h 306"/>
              <a:gd name="T28" fmla="*/ 174 w 217"/>
              <a:gd name="T29" fmla="*/ 43 h 306"/>
              <a:gd name="T30" fmla="*/ 204 w 217"/>
              <a:gd name="T31" fmla="*/ 46 h 306"/>
              <a:gd name="T32" fmla="*/ 178 w 217"/>
              <a:gd name="T33" fmla="*/ 292 h 306"/>
              <a:gd name="T34" fmla="*/ 13 w 217"/>
              <a:gd name="T35" fmla="*/ 59 h 306"/>
              <a:gd name="T36" fmla="*/ 204 w 217"/>
              <a:gd name="T37" fmla="*/ 267 h 306"/>
              <a:gd name="T38" fmla="*/ 42 w 217"/>
              <a:gd name="T39" fmla="*/ 43 h 306"/>
              <a:gd name="T40" fmla="*/ 13 w 217"/>
              <a:gd name="T41" fmla="*/ 46 h 306"/>
              <a:gd name="T42" fmla="*/ 62 w 217"/>
              <a:gd name="T43" fmla="*/ 27 h 306"/>
              <a:gd name="T44" fmla="*/ 99 w 217"/>
              <a:gd name="T45" fmla="*/ 21 h 306"/>
              <a:gd name="T46" fmla="*/ 113 w 217"/>
              <a:gd name="T47" fmla="*/ 21 h 306"/>
              <a:gd name="T48" fmla="*/ 154 w 217"/>
              <a:gd name="T49" fmla="*/ 27 h 306"/>
              <a:gd name="T50" fmla="*/ 56 w 217"/>
              <a:gd name="T51" fmla="*/ 46 h 306"/>
              <a:gd name="T52" fmla="*/ 170 w 217"/>
              <a:gd name="T53" fmla="*/ 30 h 306"/>
              <a:gd name="T54" fmla="*/ 125 w 217"/>
              <a:gd name="T55" fmla="*/ 14 h 306"/>
              <a:gd name="T56" fmla="*/ 87 w 217"/>
              <a:gd name="T57" fmla="*/ 14 h 306"/>
              <a:gd name="T58" fmla="*/ 47 w 217"/>
              <a:gd name="T59" fmla="*/ 30 h 306"/>
              <a:gd name="T60" fmla="*/ 0 w 217"/>
              <a:gd name="T61" fmla="*/ 306 h 306"/>
              <a:gd name="T62" fmla="*/ 217 w 217"/>
              <a:gd name="T63" fmla="*/ 267 h 306"/>
              <a:gd name="T64" fmla="*/ 170 w 217"/>
              <a:gd name="T65" fmla="*/ 30 h 306"/>
              <a:gd name="T66" fmla="*/ 93 w 217"/>
              <a:gd name="T67" fmla="*/ 238 h 306"/>
              <a:gd name="T68" fmla="*/ 184 w 217"/>
              <a:gd name="T69" fmla="*/ 251 h 306"/>
              <a:gd name="T70" fmla="*/ 184 w 217"/>
              <a:gd name="T71" fmla="*/ 220 h 306"/>
              <a:gd name="T72" fmla="*/ 93 w 217"/>
              <a:gd name="T73" fmla="*/ 234 h 306"/>
              <a:gd name="T74" fmla="*/ 184 w 217"/>
              <a:gd name="T75" fmla="*/ 220 h 306"/>
              <a:gd name="T76" fmla="*/ 93 w 217"/>
              <a:gd name="T77" fmla="*/ 172 h 306"/>
              <a:gd name="T78" fmla="*/ 184 w 217"/>
              <a:gd name="T79" fmla="*/ 185 h 306"/>
              <a:gd name="T80" fmla="*/ 184 w 217"/>
              <a:gd name="T81" fmla="*/ 154 h 306"/>
              <a:gd name="T82" fmla="*/ 93 w 217"/>
              <a:gd name="T83" fmla="*/ 168 h 306"/>
              <a:gd name="T84" fmla="*/ 184 w 217"/>
              <a:gd name="T85" fmla="*/ 154 h 306"/>
              <a:gd name="T86" fmla="*/ 93 w 217"/>
              <a:gd name="T87" fmla="*/ 106 h 306"/>
              <a:gd name="T88" fmla="*/ 184 w 217"/>
              <a:gd name="T89" fmla="*/ 119 h 306"/>
              <a:gd name="T90" fmla="*/ 184 w 217"/>
              <a:gd name="T91" fmla="*/ 88 h 306"/>
              <a:gd name="T92" fmla="*/ 93 w 217"/>
              <a:gd name="T93" fmla="*/ 101 h 306"/>
              <a:gd name="T94" fmla="*/ 184 w 217"/>
              <a:gd name="T95" fmla="*/ 88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17" h="306">
                <a:moveTo>
                  <a:pt x="61" y="220"/>
                </a:moveTo>
                <a:cubicBezTo>
                  <a:pt x="54" y="227"/>
                  <a:pt x="54" y="227"/>
                  <a:pt x="54" y="227"/>
                </a:cubicBezTo>
                <a:cubicBezTo>
                  <a:pt x="47" y="220"/>
                  <a:pt x="47" y="220"/>
                  <a:pt x="47" y="220"/>
                </a:cubicBezTo>
                <a:cubicBezTo>
                  <a:pt x="37" y="229"/>
                  <a:pt x="37" y="229"/>
                  <a:pt x="37" y="229"/>
                </a:cubicBezTo>
                <a:cubicBezTo>
                  <a:pt x="45" y="237"/>
                  <a:pt x="45" y="237"/>
                  <a:pt x="45" y="237"/>
                </a:cubicBezTo>
                <a:cubicBezTo>
                  <a:pt x="37" y="245"/>
                  <a:pt x="37" y="245"/>
                  <a:pt x="37" y="245"/>
                </a:cubicBezTo>
                <a:cubicBezTo>
                  <a:pt x="47" y="254"/>
                  <a:pt x="47" y="254"/>
                  <a:pt x="47" y="254"/>
                </a:cubicBezTo>
                <a:cubicBezTo>
                  <a:pt x="54" y="247"/>
                  <a:pt x="54" y="247"/>
                  <a:pt x="54" y="247"/>
                </a:cubicBezTo>
                <a:cubicBezTo>
                  <a:pt x="61" y="254"/>
                  <a:pt x="61" y="254"/>
                  <a:pt x="61" y="254"/>
                </a:cubicBezTo>
                <a:cubicBezTo>
                  <a:pt x="71" y="245"/>
                  <a:pt x="71" y="245"/>
                  <a:pt x="71" y="245"/>
                </a:cubicBezTo>
                <a:cubicBezTo>
                  <a:pt x="64" y="237"/>
                  <a:pt x="64" y="237"/>
                  <a:pt x="64" y="237"/>
                </a:cubicBezTo>
                <a:cubicBezTo>
                  <a:pt x="71" y="229"/>
                  <a:pt x="71" y="229"/>
                  <a:pt x="71" y="229"/>
                </a:cubicBezTo>
                <a:lnTo>
                  <a:pt x="61" y="220"/>
                </a:lnTo>
                <a:close/>
                <a:moveTo>
                  <a:pt x="79" y="166"/>
                </a:moveTo>
                <a:cubicBezTo>
                  <a:pt x="70" y="156"/>
                  <a:pt x="70" y="156"/>
                  <a:pt x="70" y="156"/>
                </a:cubicBezTo>
                <a:cubicBezTo>
                  <a:pt x="46" y="176"/>
                  <a:pt x="46" y="176"/>
                  <a:pt x="46" y="176"/>
                </a:cubicBezTo>
                <a:cubicBezTo>
                  <a:pt x="42" y="172"/>
                  <a:pt x="42" y="172"/>
                  <a:pt x="42" y="172"/>
                </a:cubicBezTo>
                <a:cubicBezTo>
                  <a:pt x="32" y="181"/>
                  <a:pt x="32" y="181"/>
                  <a:pt x="32" y="181"/>
                </a:cubicBezTo>
                <a:cubicBezTo>
                  <a:pt x="45" y="194"/>
                  <a:pt x="45" y="194"/>
                  <a:pt x="45" y="194"/>
                </a:cubicBezTo>
                <a:lnTo>
                  <a:pt x="79" y="166"/>
                </a:lnTo>
                <a:close/>
                <a:moveTo>
                  <a:pt x="79" y="96"/>
                </a:moveTo>
                <a:cubicBezTo>
                  <a:pt x="70" y="86"/>
                  <a:pt x="70" y="86"/>
                  <a:pt x="70" y="86"/>
                </a:cubicBezTo>
                <a:cubicBezTo>
                  <a:pt x="46" y="106"/>
                  <a:pt x="46" y="106"/>
                  <a:pt x="46" y="106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32" y="110"/>
                  <a:pt x="32" y="110"/>
                  <a:pt x="32" y="110"/>
                </a:cubicBezTo>
                <a:cubicBezTo>
                  <a:pt x="45" y="124"/>
                  <a:pt x="45" y="124"/>
                  <a:pt x="45" y="124"/>
                </a:cubicBezTo>
                <a:lnTo>
                  <a:pt x="79" y="96"/>
                </a:lnTo>
                <a:close/>
                <a:moveTo>
                  <a:pt x="204" y="46"/>
                </a:moveTo>
                <a:cubicBezTo>
                  <a:pt x="175" y="46"/>
                  <a:pt x="175" y="46"/>
                  <a:pt x="175" y="46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204" y="43"/>
                  <a:pt x="204" y="43"/>
                  <a:pt x="204" y="43"/>
                </a:cubicBezTo>
                <a:lnTo>
                  <a:pt x="204" y="46"/>
                </a:lnTo>
                <a:close/>
                <a:moveTo>
                  <a:pt x="204" y="267"/>
                </a:moveTo>
                <a:cubicBezTo>
                  <a:pt x="204" y="281"/>
                  <a:pt x="192" y="292"/>
                  <a:pt x="178" y="292"/>
                </a:cubicBezTo>
                <a:cubicBezTo>
                  <a:pt x="13" y="292"/>
                  <a:pt x="13" y="292"/>
                  <a:pt x="13" y="292"/>
                </a:cubicBezTo>
                <a:cubicBezTo>
                  <a:pt x="13" y="59"/>
                  <a:pt x="13" y="59"/>
                  <a:pt x="13" y="59"/>
                </a:cubicBezTo>
                <a:cubicBezTo>
                  <a:pt x="204" y="59"/>
                  <a:pt x="204" y="59"/>
                  <a:pt x="204" y="59"/>
                </a:cubicBezTo>
                <a:lnTo>
                  <a:pt x="204" y="267"/>
                </a:lnTo>
                <a:close/>
                <a:moveTo>
                  <a:pt x="13" y="43"/>
                </a:moveTo>
                <a:cubicBezTo>
                  <a:pt x="42" y="43"/>
                  <a:pt x="42" y="43"/>
                  <a:pt x="42" y="43"/>
                </a:cubicBezTo>
                <a:cubicBezTo>
                  <a:pt x="41" y="46"/>
                  <a:pt x="41" y="46"/>
                  <a:pt x="41" y="46"/>
                </a:cubicBezTo>
                <a:cubicBezTo>
                  <a:pt x="13" y="46"/>
                  <a:pt x="13" y="46"/>
                  <a:pt x="13" y="46"/>
                </a:cubicBezTo>
                <a:lnTo>
                  <a:pt x="13" y="43"/>
                </a:lnTo>
                <a:close/>
                <a:moveTo>
                  <a:pt x="62" y="27"/>
                </a:moveTo>
                <a:cubicBezTo>
                  <a:pt x="99" y="27"/>
                  <a:pt x="99" y="27"/>
                  <a:pt x="99" y="27"/>
                </a:cubicBezTo>
                <a:cubicBezTo>
                  <a:pt x="99" y="21"/>
                  <a:pt x="99" y="21"/>
                  <a:pt x="99" y="21"/>
                </a:cubicBezTo>
                <a:cubicBezTo>
                  <a:pt x="99" y="16"/>
                  <a:pt x="102" y="13"/>
                  <a:pt x="106" y="13"/>
                </a:cubicBezTo>
                <a:cubicBezTo>
                  <a:pt x="110" y="13"/>
                  <a:pt x="113" y="16"/>
                  <a:pt x="113" y="21"/>
                </a:cubicBezTo>
                <a:cubicBezTo>
                  <a:pt x="113" y="27"/>
                  <a:pt x="113" y="27"/>
                  <a:pt x="113" y="27"/>
                </a:cubicBezTo>
                <a:cubicBezTo>
                  <a:pt x="154" y="27"/>
                  <a:pt x="154" y="27"/>
                  <a:pt x="154" y="27"/>
                </a:cubicBezTo>
                <a:cubicBezTo>
                  <a:pt x="161" y="46"/>
                  <a:pt x="161" y="46"/>
                  <a:pt x="161" y="46"/>
                </a:cubicBezTo>
                <a:cubicBezTo>
                  <a:pt x="56" y="46"/>
                  <a:pt x="56" y="46"/>
                  <a:pt x="56" y="46"/>
                </a:cubicBezTo>
                <a:lnTo>
                  <a:pt x="62" y="27"/>
                </a:lnTo>
                <a:close/>
                <a:moveTo>
                  <a:pt x="170" y="30"/>
                </a:moveTo>
                <a:cubicBezTo>
                  <a:pt x="163" y="14"/>
                  <a:pt x="163" y="14"/>
                  <a:pt x="163" y="14"/>
                </a:cubicBezTo>
                <a:cubicBezTo>
                  <a:pt x="125" y="14"/>
                  <a:pt x="125" y="14"/>
                  <a:pt x="125" y="14"/>
                </a:cubicBezTo>
                <a:cubicBezTo>
                  <a:pt x="122" y="6"/>
                  <a:pt x="115" y="0"/>
                  <a:pt x="106" y="0"/>
                </a:cubicBezTo>
                <a:cubicBezTo>
                  <a:pt x="97" y="0"/>
                  <a:pt x="90" y="6"/>
                  <a:pt x="87" y="14"/>
                </a:cubicBezTo>
                <a:cubicBezTo>
                  <a:pt x="52" y="14"/>
                  <a:pt x="52" y="14"/>
                  <a:pt x="52" y="14"/>
                </a:cubicBezTo>
                <a:cubicBezTo>
                  <a:pt x="47" y="30"/>
                  <a:pt x="47" y="30"/>
                  <a:pt x="47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06"/>
                  <a:pt x="0" y="306"/>
                  <a:pt x="0" y="306"/>
                </a:cubicBezTo>
                <a:cubicBezTo>
                  <a:pt x="178" y="306"/>
                  <a:pt x="178" y="306"/>
                  <a:pt x="178" y="306"/>
                </a:cubicBezTo>
                <a:cubicBezTo>
                  <a:pt x="199" y="306"/>
                  <a:pt x="217" y="288"/>
                  <a:pt x="217" y="267"/>
                </a:cubicBezTo>
                <a:cubicBezTo>
                  <a:pt x="217" y="30"/>
                  <a:pt x="217" y="30"/>
                  <a:pt x="217" y="30"/>
                </a:cubicBezTo>
                <a:lnTo>
                  <a:pt x="170" y="30"/>
                </a:lnTo>
                <a:close/>
                <a:moveTo>
                  <a:pt x="184" y="238"/>
                </a:moveTo>
                <a:cubicBezTo>
                  <a:pt x="93" y="238"/>
                  <a:pt x="93" y="238"/>
                  <a:pt x="93" y="238"/>
                </a:cubicBezTo>
                <a:cubicBezTo>
                  <a:pt x="93" y="251"/>
                  <a:pt x="93" y="251"/>
                  <a:pt x="93" y="251"/>
                </a:cubicBezTo>
                <a:cubicBezTo>
                  <a:pt x="184" y="251"/>
                  <a:pt x="184" y="251"/>
                  <a:pt x="184" y="251"/>
                </a:cubicBezTo>
                <a:lnTo>
                  <a:pt x="184" y="238"/>
                </a:lnTo>
                <a:close/>
                <a:moveTo>
                  <a:pt x="184" y="220"/>
                </a:moveTo>
                <a:cubicBezTo>
                  <a:pt x="93" y="220"/>
                  <a:pt x="93" y="220"/>
                  <a:pt x="93" y="220"/>
                </a:cubicBezTo>
                <a:cubicBezTo>
                  <a:pt x="93" y="234"/>
                  <a:pt x="93" y="234"/>
                  <a:pt x="93" y="234"/>
                </a:cubicBezTo>
                <a:cubicBezTo>
                  <a:pt x="184" y="234"/>
                  <a:pt x="184" y="234"/>
                  <a:pt x="184" y="234"/>
                </a:cubicBezTo>
                <a:lnTo>
                  <a:pt x="184" y="220"/>
                </a:lnTo>
                <a:close/>
                <a:moveTo>
                  <a:pt x="184" y="172"/>
                </a:moveTo>
                <a:cubicBezTo>
                  <a:pt x="93" y="172"/>
                  <a:pt x="93" y="172"/>
                  <a:pt x="93" y="172"/>
                </a:cubicBezTo>
                <a:cubicBezTo>
                  <a:pt x="93" y="185"/>
                  <a:pt x="93" y="185"/>
                  <a:pt x="93" y="185"/>
                </a:cubicBezTo>
                <a:cubicBezTo>
                  <a:pt x="184" y="185"/>
                  <a:pt x="184" y="185"/>
                  <a:pt x="184" y="185"/>
                </a:cubicBezTo>
                <a:lnTo>
                  <a:pt x="184" y="172"/>
                </a:lnTo>
                <a:close/>
                <a:moveTo>
                  <a:pt x="184" y="154"/>
                </a:moveTo>
                <a:cubicBezTo>
                  <a:pt x="93" y="154"/>
                  <a:pt x="93" y="154"/>
                  <a:pt x="93" y="154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184" y="168"/>
                  <a:pt x="184" y="168"/>
                  <a:pt x="184" y="168"/>
                </a:cubicBezTo>
                <a:lnTo>
                  <a:pt x="184" y="154"/>
                </a:lnTo>
                <a:close/>
                <a:moveTo>
                  <a:pt x="184" y="106"/>
                </a:moveTo>
                <a:cubicBezTo>
                  <a:pt x="93" y="106"/>
                  <a:pt x="93" y="106"/>
                  <a:pt x="93" y="106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184" y="119"/>
                  <a:pt x="184" y="119"/>
                  <a:pt x="184" y="119"/>
                </a:cubicBezTo>
                <a:lnTo>
                  <a:pt x="184" y="106"/>
                </a:lnTo>
                <a:close/>
                <a:moveTo>
                  <a:pt x="184" y="88"/>
                </a:moveTo>
                <a:cubicBezTo>
                  <a:pt x="93" y="88"/>
                  <a:pt x="93" y="88"/>
                  <a:pt x="93" y="88"/>
                </a:cubicBezTo>
                <a:cubicBezTo>
                  <a:pt x="93" y="101"/>
                  <a:pt x="93" y="101"/>
                  <a:pt x="93" y="101"/>
                </a:cubicBezTo>
                <a:cubicBezTo>
                  <a:pt x="184" y="101"/>
                  <a:pt x="184" y="101"/>
                  <a:pt x="184" y="101"/>
                </a:cubicBezTo>
                <a:lnTo>
                  <a:pt x="184" y="88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0" name="Freeform 251"/>
          <p:cNvSpPr>
            <a:spLocks noEditPoints="1"/>
          </p:cNvSpPr>
          <p:nvPr/>
        </p:nvSpPr>
        <p:spPr bwMode="auto">
          <a:xfrm>
            <a:off x="3568701" y="3888764"/>
            <a:ext cx="571500" cy="557213"/>
          </a:xfrm>
          <a:custGeom>
            <a:avLst/>
            <a:gdLst>
              <a:gd name="T0" fmla="*/ 176 w 265"/>
              <a:gd name="T1" fmla="*/ 205 h 259"/>
              <a:gd name="T2" fmla="*/ 169 w 265"/>
              <a:gd name="T3" fmla="*/ 166 h 259"/>
              <a:gd name="T4" fmla="*/ 189 w 265"/>
              <a:gd name="T5" fmla="*/ 193 h 259"/>
              <a:gd name="T6" fmla="*/ 155 w 265"/>
              <a:gd name="T7" fmla="*/ 150 h 259"/>
              <a:gd name="T8" fmla="*/ 155 w 265"/>
              <a:gd name="T9" fmla="*/ 111 h 259"/>
              <a:gd name="T10" fmla="*/ 169 w 265"/>
              <a:gd name="T11" fmla="*/ 154 h 259"/>
              <a:gd name="T12" fmla="*/ 190 w 265"/>
              <a:gd name="T13" fmla="*/ 122 h 259"/>
              <a:gd name="T14" fmla="*/ 200 w 265"/>
              <a:gd name="T15" fmla="*/ 113 h 259"/>
              <a:gd name="T16" fmla="*/ 169 w 265"/>
              <a:gd name="T17" fmla="*/ 87 h 259"/>
              <a:gd name="T18" fmla="*/ 155 w 265"/>
              <a:gd name="T19" fmla="*/ 98 h 259"/>
              <a:gd name="T20" fmla="*/ 151 w 265"/>
              <a:gd name="T21" fmla="*/ 162 h 259"/>
              <a:gd name="T22" fmla="*/ 155 w 265"/>
              <a:gd name="T23" fmla="*/ 207 h 259"/>
              <a:gd name="T24" fmla="*/ 120 w 265"/>
              <a:gd name="T25" fmla="*/ 201 h 259"/>
              <a:gd name="T26" fmla="*/ 155 w 265"/>
              <a:gd name="T27" fmla="*/ 234 h 259"/>
              <a:gd name="T28" fmla="*/ 169 w 265"/>
              <a:gd name="T29" fmla="*/ 220 h 259"/>
              <a:gd name="T30" fmla="*/ 201 w 265"/>
              <a:gd name="T31" fmla="*/ 197 h 259"/>
              <a:gd name="T32" fmla="*/ 169 w 265"/>
              <a:gd name="T33" fmla="*/ 154 h 259"/>
              <a:gd name="T34" fmla="*/ 69 w 265"/>
              <a:gd name="T35" fmla="*/ 158 h 259"/>
              <a:gd name="T36" fmla="*/ 252 w 265"/>
              <a:gd name="T37" fmla="*/ 158 h 259"/>
              <a:gd name="T38" fmla="*/ 160 w 265"/>
              <a:gd name="T39" fmla="*/ 56 h 259"/>
              <a:gd name="T40" fmla="*/ 116 w 265"/>
              <a:gd name="T41" fmla="*/ 65 h 259"/>
              <a:gd name="T42" fmla="*/ 0 w 265"/>
              <a:gd name="T43" fmla="*/ 78 h 259"/>
              <a:gd name="T44" fmla="*/ 75 w 265"/>
              <a:gd name="T45" fmla="*/ 99 h 259"/>
              <a:gd name="T46" fmla="*/ 0 w 265"/>
              <a:gd name="T47" fmla="*/ 112 h 259"/>
              <a:gd name="T48" fmla="*/ 59 w 265"/>
              <a:gd name="T49" fmla="*/ 133 h 259"/>
              <a:gd name="T50" fmla="*/ 0 w 265"/>
              <a:gd name="T51" fmla="*/ 146 h 259"/>
              <a:gd name="T52" fmla="*/ 56 w 265"/>
              <a:gd name="T53" fmla="*/ 158 h 259"/>
              <a:gd name="T54" fmla="*/ 0 w 265"/>
              <a:gd name="T55" fmla="*/ 168 h 259"/>
              <a:gd name="T56" fmla="*/ 59 w 265"/>
              <a:gd name="T57" fmla="*/ 181 h 259"/>
              <a:gd name="T58" fmla="*/ 0 w 265"/>
              <a:gd name="T59" fmla="*/ 202 h 259"/>
              <a:gd name="T60" fmla="*/ 74 w 265"/>
              <a:gd name="T61" fmla="*/ 214 h 259"/>
              <a:gd name="T62" fmla="*/ 265 w 265"/>
              <a:gd name="T63" fmla="*/ 158 h 259"/>
              <a:gd name="T64" fmla="*/ 130 w 265"/>
              <a:gd name="T65" fmla="*/ 0 h 259"/>
              <a:gd name="T66" fmla="*/ 0 w 265"/>
              <a:gd name="T67" fmla="*/ 13 h 259"/>
              <a:gd name="T68" fmla="*/ 130 w 265"/>
              <a:gd name="T69" fmla="*/ 0 h 259"/>
              <a:gd name="T70" fmla="*/ 0 w 265"/>
              <a:gd name="T71" fmla="*/ 33 h 259"/>
              <a:gd name="T72" fmla="*/ 130 w 265"/>
              <a:gd name="T73" fmla="*/ 46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5" h="259">
                <a:moveTo>
                  <a:pt x="189" y="193"/>
                </a:moveTo>
                <a:cubicBezTo>
                  <a:pt x="187" y="199"/>
                  <a:pt x="182" y="203"/>
                  <a:pt x="176" y="205"/>
                </a:cubicBezTo>
                <a:cubicBezTo>
                  <a:pt x="173" y="206"/>
                  <a:pt x="171" y="207"/>
                  <a:pt x="169" y="207"/>
                </a:cubicBezTo>
                <a:cubicBezTo>
                  <a:pt x="169" y="166"/>
                  <a:pt x="169" y="166"/>
                  <a:pt x="169" y="166"/>
                </a:cubicBezTo>
                <a:cubicBezTo>
                  <a:pt x="177" y="169"/>
                  <a:pt x="183" y="171"/>
                  <a:pt x="187" y="177"/>
                </a:cubicBezTo>
                <a:cubicBezTo>
                  <a:pt x="190" y="182"/>
                  <a:pt x="191" y="188"/>
                  <a:pt x="189" y="193"/>
                </a:cubicBezTo>
                <a:close/>
                <a:moveTo>
                  <a:pt x="155" y="150"/>
                </a:moveTo>
                <a:cubicBezTo>
                  <a:pt x="155" y="150"/>
                  <a:pt x="155" y="150"/>
                  <a:pt x="155" y="150"/>
                </a:cubicBezTo>
                <a:cubicBezTo>
                  <a:pt x="136" y="144"/>
                  <a:pt x="136" y="133"/>
                  <a:pt x="136" y="130"/>
                </a:cubicBezTo>
                <a:cubicBezTo>
                  <a:pt x="136" y="122"/>
                  <a:pt x="143" y="113"/>
                  <a:pt x="155" y="111"/>
                </a:cubicBezTo>
                <a:lnTo>
                  <a:pt x="155" y="150"/>
                </a:lnTo>
                <a:close/>
                <a:moveTo>
                  <a:pt x="169" y="154"/>
                </a:moveTo>
                <a:cubicBezTo>
                  <a:pt x="169" y="111"/>
                  <a:pt x="169" y="111"/>
                  <a:pt x="169" y="111"/>
                </a:cubicBezTo>
                <a:cubicBezTo>
                  <a:pt x="182" y="113"/>
                  <a:pt x="190" y="121"/>
                  <a:pt x="190" y="122"/>
                </a:cubicBezTo>
                <a:cubicBezTo>
                  <a:pt x="195" y="117"/>
                  <a:pt x="195" y="117"/>
                  <a:pt x="195" y="117"/>
                </a:cubicBezTo>
                <a:cubicBezTo>
                  <a:pt x="200" y="113"/>
                  <a:pt x="200" y="113"/>
                  <a:pt x="200" y="113"/>
                </a:cubicBezTo>
                <a:cubicBezTo>
                  <a:pt x="199" y="113"/>
                  <a:pt x="188" y="101"/>
                  <a:pt x="169" y="98"/>
                </a:cubicBezTo>
                <a:cubicBezTo>
                  <a:pt x="169" y="87"/>
                  <a:pt x="169" y="87"/>
                  <a:pt x="169" y="87"/>
                </a:cubicBezTo>
                <a:cubicBezTo>
                  <a:pt x="155" y="87"/>
                  <a:pt x="155" y="87"/>
                  <a:pt x="155" y="87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35" y="101"/>
                  <a:pt x="123" y="116"/>
                  <a:pt x="123" y="130"/>
                </a:cubicBezTo>
                <a:cubicBezTo>
                  <a:pt x="123" y="140"/>
                  <a:pt x="128" y="155"/>
                  <a:pt x="151" y="162"/>
                </a:cubicBezTo>
                <a:cubicBezTo>
                  <a:pt x="152" y="163"/>
                  <a:pt x="154" y="163"/>
                  <a:pt x="155" y="163"/>
                </a:cubicBezTo>
                <a:cubicBezTo>
                  <a:pt x="155" y="207"/>
                  <a:pt x="155" y="207"/>
                  <a:pt x="155" y="207"/>
                </a:cubicBezTo>
                <a:cubicBezTo>
                  <a:pt x="147" y="206"/>
                  <a:pt x="138" y="201"/>
                  <a:pt x="129" y="192"/>
                </a:cubicBezTo>
                <a:cubicBezTo>
                  <a:pt x="120" y="201"/>
                  <a:pt x="120" y="201"/>
                  <a:pt x="120" y="201"/>
                </a:cubicBezTo>
                <a:cubicBezTo>
                  <a:pt x="131" y="213"/>
                  <a:pt x="143" y="219"/>
                  <a:pt x="155" y="220"/>
                </a:cubicBezTo>
                <a:cubicBezTo>
                  <a:pt x="155" y="234"/>
                  <a:pt x="155" y="234"/>
                  <a:pt x="155" y="234"/>
                </a:cubicBezTo>
                <a:cubicBezTo>
                  <a:pt x="169" y="234"/>
                  <a:pt x="169" y="234"/>
                  <a:pt x="169" y="234"/>
                </a:cubicBezTo>
                <a:cubicBezTo>
                  <a:pt x="169" y="220"/>
                  <a:pt x="169" y="220"/>
                  <a:pt x="169" y="220"/>
                </a:cubicBezTo>
                <a:cubicBezTo>
                  <a:pt x="173" y="219"/>
                  <a:pt x="177" y="219"/>
                  <a:pt x="180" y="217"/>
                </a:cubicBezTo>
                <a:cubicBezTo>
                  <a:pt x="193" y="212"/>
                  <a:pt x="199" y="204"/>
                  <a:pt x="201" y="197"/>
                </a:cubicBezTo>
                <a:cubicBezTo>
                  <a:pt x="204" y="189"/>
                  <a:pt x="204" y="179"/>
                  <a:pt x="199" y="171"/>
                </a:cubicBezTo>
                <a:cubicBezTo>
                  <a:pt x="192" y="159"/>
                  <a:pt x="180" y="156"/>
                  <a:pt x="169" y="154"/>
                </a:cubicBezTo>
                <a:close/>
                <a:moveTo>
                  <a:pt x="160" y="246"/>
                </a:moveTo>
                <a:cubicBezTo>
                  <a:pt x="110" y="246"/>
                  <a:pt x="69" y="207"/>
                  <a:pt x="69" y="158"/>
                </a:cubicBezTo>
                <a:cubicBezTo>
                  <a:pt x="69" y="109"/>
                  <a:pt x="110" y="69"/>
                  <a:pt x="160" y="69"/>
                </a:cubicBezTo>
                <a:cubicBezTo>
                  <a:pt x="211" y="69"/>
                  <a:pt x="252" y="109"/>
                  <a:pt x="252" y="158"/>
                </a:cubicBezTo>
                <a:cubicBezTo>
                  <a:pt x="252" y="207"/>
                  <a:pt x="211" y="246"/>
                  <a:pt x="160" y="246"/>
                </a:cubicBezTo>
                <a:close/>
                <a:moveTo>
                  <a:pt x="160" y="56"/>
                </a:moveTo>
                <a:cubicBezTo>
                  <a:pt x="145" y="56"/>
                  <a:pt x="130" y="60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8"/>
                  <a:pt x="0" y="78"/>
                  <a:pt x="0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88" y="84"/>
                  <a:pt x="81" y="91"/>
                  <a:pt x="75" y="99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12"/>
                  <a:pt x="0" y="112"/>
                  <a:pt x="0" y="112"/>
                </a:cubicBezTo>
                <a:cubicBezTo>
                  <a:pt x="67" y="112"/>
                  <a:pt x="67" y="112"/>
                  <a:pt x="67" y="112"/>
                </a:cubicBezTo>
                <a:cubicBezTo>
                  <a:pt x="64" y="119"/>
                  <a:pt x="61" y="126"/>
                  <a:pt x="59" y="133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46"/>
                  <a:pt x="0" y="146"/>
                  <a:pt x="0" y="146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56" y="150"/>
                  <a:pt x="56" y="154"/>
                  <a:pt x="56" y="158"/>
                </a:cubicBezTo>
                <a:cubicBezTo>
                  <a:pt x="56" y="161"/>
                  <a:pt x="56" y="165"/>
                  <a:pt x="56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81"/>
                  <a:pt x="0" y="181"/>
                  <a:pt x="0" y="181"/>
                </a:cubicBezTo>
                <a:cubicBezTo>
                  <a:pt x="59" y="181"/>
                  <a:pt x="59" y="181"/>
                  <a:pt x="59" y="181"/>
                </a:cubicBezTo>
                <a:cubicBezTo>
                  <a:pt x="61" y="188"/>
                  <a:pt x="63" y="195"/>
                  <a:pt x="67" y="202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214"/>
                  <a:pt x="0" y="214"/>
                  <a:pt x="0" y="214"/>
                </a:cubicBezTo>
                <a:cubicBezTo>
                  <a:pt x="74" y="214"/>
                  <a:pt x="74" y="214"/>
                  <a:pt x="74" y="214"/>
                </a:cubicBezTo>
                <a:cubicBezTo>
                  <a:pt x="93" y="241"/>
                  <a:pt x="124" y="259"/>
                  <a:pt x="160" y="259"/>
                </a:cubicBezTo>
                <a:cubicBezTo>
                  <a:pt x="218" y="259"/>
                  <a:pt x="265" y="214"/>
                  <a:pt x="265" y="158"/>
                </a:cubicBezTo>
                <a:cubicBezTo>
                  <a:pt x="265" y="102"/>
                  <a:pt x="218" y="56"/>
                  <a:pt x="160" y="56"/>
                </a:cubicBezTo>
                <a:close/>
                <a:moveTo>
                  <a:pt x="13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130" y="13"/>
                  <a:pt x="130" y="13"/>
                  <a:pt x="130" y="13"/>
                </a:cubicBezTo>
                <a:lnTo>
                  <a:pt x="130" y="0"/>
                </a:lnTo>
                <a:close/>
                <a:moveTo>
                  <a:pt x="13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46"/>
                  <a:pt x="0" y="46"/>
                  <a:pt x="0" y="46"/>
                </a:cubicBezTo>
                <a:cubicBezTo>
                  <a:pt x="130" y="46"/>
                  <a:pt x="130" y="46"/>
                  <a:pt x="130" y="46"/>
                </a:cubicBezTo>
                <a:lnTo>
                  <a:pt x="130" y="33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1" name="Freeform 252"/>
          <p:cNvSpPr>
            <a:spLocks noEditPoints="1"/>
          </p:cNvSpPr>
          <p:nvPr/>
        </p:nvSpPr>
        <p:spPr bwMode="auto">
          <a:xfrm>
            <a:off x="668338" y="3877652"/>
            <a:ext cx="581025" cy="582613"/>
          </a:xfrm>
          <a:custGeom>
            <a:avLst/>
            <a:gdLst>
              <a:gd name="T0" fmla="*/ 248 w 270"/>
              <a:gd name="T1" fmla="*/ 181 h 270"/>
              <a:gd name="T2" fmla="*/ 242 w 270"/>
              <a:gd name="T3" fmla="*/ 185 h 270"/>
              <a:gd name="T4" fmla="*/ 218 w 270"/>
              <a:gd name="T5" fmla="*/ 219 h 270"/>
              <a:gd name="T6" fmla="*/ 206 w 270"/>
              <a:gd name="T7" fmla="*/ 241 h 270"/>
              <a:gd name="T8" fmla="*/ 175 w 270"/>
              <a:gd name="T9" fmla="*/ 257 h 270"/>
              <a:gd name="T10" fmla="*/ 167 w 270"/>
              <a:gd name="T11" fmla="*/ 241 h 270"/>
              <a:gd name="T12" fmla="*/ 132 w 270"/>
              <a:gd name="T13" fmla="*/ 241 h 270"/>
              <a:gd name="T14" fmla="*/ 100 w 270"/>
              <a:gd name="T15" fmla="*/ 256 h 270"/>
              <a:gd name="T16" fmla="*/ 64 w 270"/>
              <a:gd name="T17" fmla="*/ 146 h 270"/>
              <a:gd name="T18" fmla="*/ 187 w 270"/>
              <a:gd name="T19" fmla="*/ 90 h 270"/>
              <a:gd name="T20" fmla="*/ 218 w 270"/>
              <a:gd name="T21" fmla="*/ 74 h 270"/>
              <a:gd name="T22" fmla="*/ 214 w 270"/>
              <a:gd name="T23" fmla="*/ 102 h 270"/>
              <a:gd name="T24" fmla="*/ 240 w 270"/>
              <a:gd name="T25" fmla="*/ 140 h 270"/>
              <a:gd name="T26" fmla="*/ 258 w 270"/>
              <a:gd name="T27" fmla="*/ 146 h 270"/>
              <a:gd name="T28" fmla="*/ 52 w 270"/>
              <a:gd name="T29" fmla="*/ 143 h 270"/>
              <a:gd name="T30" fmla="*/ 53 w 270"/>
              <a:gd name="T31" fmla="*/ 137 h 270"/>
              <a:gd name="T32" fmla="*/ 49 w 270"/>
              <a:gd name="T33" fmla="*/ 152 h 270"/>
              <a:gd name="T34" fmla="*/ 51 w 270"/>
              <a:gd name="T35" fmla="*/ 147 h 270"/>
              <a:gd name="T36" fmla="*/ 43 w 270"/>
              <a:gd name="T37" fmla="*/ 80 h 270"/>
              <a:gd name="T38" fmla="*/ 175 w 270"/>
              <a:gd name="T39" fmla="*/ 80 h 270"/>
              <a:gd name="T40" fmla="*/ 43 w 270"/>
              <a:gd name="T41" fmla="*/ 80 h 270"/>
              <a:gd name="T42" fmla="*/ 34 w 270"/>
              <a:gd name="T43" fmla="*/ 149 h 270"/>
              <a:gd name="T44" fmla="*/ 31 w 270"/>
              <a:gd name="T45" fmla="*/ 137 h 270"/>
              <a:gd name="T46" fmla="*/ 36 w 270"/>
              <a:gd name="T47" fmla="*/ 136 h 270"/>
              <a:gd name="T48" fmla="*/ 252 w 270"/>
              <a:gd name="T49" fmla="*/ 133 h 270"/>
              <a:gd name="T50" fmla="*/ 231 w 270"/>
              <a:gd name="T51" fmla="*/ 76 h 270"/>
              <a:gd name="T52" fmla="*/ 222 w 270"/>
              <a:gd name="T53" fmla="*/ 57 h 270"/>
              <a:gd name="T54" fmla="*/ 187 w 270"/>
              <a:gd name="T55" fmla="*/ 68 h 270"/>
              <a:gd name="T56" fmla="*/ 30 w 270"/>
              <a:gd name="T57" fmla="*/ 80 h 270"/>
              <a:gd name="T58" fmla="*/ 41 w 270"/>
              <a:gd name="T59" fmla="*/ 124 h 270"/>
              <a:gd name="T60" fmla="*/ 17 w 270"/>
              <a:gd name="T61" fmla="*/ 146 h 270"/>
              <a:gd name="T62" fmla="*/ 12 w 270"/>
              <a:gd name="T63" fmla="*/ 142 h 270"/>
              <a:gd name="T64" fmla="*/ 25 w 270"/>
              <a:gd name="T65" fmla="*/ 165 h 270"/>
              <a:gd name="T66" fmla="*/ 33 w 270"/>
              <a:gd name="T67" fmla="*/ 164 h 270"/>
              <a:gd name="T68" fmla="*/ 48 w 270"/>
              <a:gd name="T69" fmla="*/ 166 h 270"/>
              <a:gd name="T70" fmla="*/ 88 w 270"/>
              <a:gd name="T71" fmla="*/ 263 h 270"/>
              <a:gd name="T72" fmla="*/ 145 w 270"/>
              <a:gd name="T73" fmla="*/ 269 h 270"/>
              <a:gd name="T74" fmla="*/ 162 w 270"/>
              <a:gd name="T75" fmla="*/ 256 h 270"/>
              <a:gd name="T76" fmla="*/ 195 w 270"/>
              <a:gd name="T77" fmla="*/ 270 h 270"/>
              <a:gd name="T78" fmla="*/ 219 w 270"/>
              <a:gd name="T79" fmla="*/ 239 h 270"/>
              <a:gd name="T80" fmla="*/ 238 w 270"/>
              <a:gd name="T81" fmla="*/ 218 h 270"/>
              <a:gd name="T82" fmla="*/ 270 w 270"/>
              <a:gd name="T83" fmla="*/ 172 h 270"/>
              <a:gd name="T84" fmla="*/ 252 w 270"/>
              <a:gd name="T85" fmla="*/ 133 h 270"/>
              <a:gd name="T86" fmla="*/ 201 w 270"/>
              <a:gd name="T87" fmla="*/ 132 h 270"/>
              <a:gd name="T88" fmla="*/ 222 w 270"/>
              <a:gd name="T89" fmla="*/ 132 h 270"/>
              <a:gd name="T90" fmla="*/ 93 w 270"/>
              <a:gd name="T91" fmla="*/ 58 h 270"/>
              <a:gd name="T92" fmla="*/ 104 w 270"/>
              <a:gd name="T93" fmla="*/ 71 h 270"/>
              <a:gd name="T94" fmla="*/ 117 w 270"/>
              <a:gd name="T95" fmla="*/ 89 h 270"/>
              <a:gd name="T96" fmla="*/ 129 w 270"/>
              <a:gd name="T97" fmla="*/ 106 h 270"/>
              <a:gd name="T98" fmla="*/ 117 w 270"/>
              <a:gd name="T99" fmla="*/ 116 h 270"/>
              <a:gd name="T100" fmla="*/ 87 w 270"/>
              <a:gd name="T101" fmla="*/ 106 h 270"/>
              <a:gd name="T102" fmla="*/ 104 w 270"/>
              <a:gd name="T103" fmla="*/ 130 h 270"/>
              <a:gd name="T104" fmla="*/ 117 w 270"/>
              <a:gd name="T105" fmla="*/ 139 h 270"/>
              <a:gd name="T106" fmla="*/ 124 w 270"/>
              <a:gd name="T107" fmla="*/ 127 h 270"/>
              <a:gd name="T108" fmla="*/ 139 w 270"/>
              <a:gd name="T109" fmla="*/ 89 h 270"/>
              <a:gd name="T110" fmla="*/ 117 w 270"/>
              <a:gd name="T111" fmla="*/ 45 h 270"/>
              <a:gd name="T112" fmla="*/ 135 w 270"/>
              <a:gd name="T113" fmla="*/ 49 h 270"/>
              <a:gd name="T114" fmla="*/ 140 w 270"/>
              <a:gd name="T115" fmla="*/ 44 h 270"/>
              <a:gd name="T116" fmla="*/ 117 w 270"/>
              <a:gd name="T117" fmla="*/ 25 h 270"/>
              <a:gd name="T118" fmla="*/ 104 w 270"/>
              <a:gd name="T119" fmla="*/ 32 h 270"/>
              <a:gd name="T120" fmla="*/ 102 w 270"/>
              <a:gd name="T121" fmla="*/ 84 h 270"/>
              <a:gd name="T122" fmla="*/ 104 w 270"/>
              <a:gd name="T123" fmla="*/ 116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0" h="270">
                <a:moveTo>
                  <a:pt x="258" y="172"/>
                </a:moveTo>
                <a:cubicBezTo>
                  <a:pt x="258" y="174"/>
                  <a:pt x="258" y="181"/>
                  <a:pt x="248" y="181"/>
                </a:cubicBezTo>
                <a:cubicBezTo>
                  <a:pt x="243" y="181"/>
                  <a:pt x="243" y="181"/>
                  <a:pt x="243" y="181"/>
                </a:cubicBezTo>
                <a:cubicBezTo>
                  <a:pt x="242" y="185"/>
                  <a:pt x="242" y="185"/>
                  <a:pt x="242" y="185"/>
                </a:cubicBezTo>
                <a:cubicBezTo>
                  <a:pt x="242" y="186"/>
                  <a:pt x="237" y="199"/>
                  <a:pt x="228" y="209"/>
                </a:cubicBezTo>
                <a:cubicBezTo>
                  <a:pt x="225" y="213"/>
                  <a:pt x="222" y="216"/>
                  <a:pt x="218" y="219"/>
                </a:cubicBezTo>
                <a:cubicBezTo>
                  <a:pt x="212" y="225"/>
                  <a:pt x="208" y="229"/>
                  <a:pt x="207" y="237"/>
                </a:cubicBezTo>
                <a:cubicBezTo>
                  <a:pt x="206" y="238"/>
                  <a:pt x="206" y="240"/>
                  <a:pt x="206" y="241"/>
                </a:cubicBezTo>
                <a:cubicBezTo>
                  <a:pt x="205" y="253"/>
                  <a:pt x="203" y="257"/>
                  <a:pt x="195" y="257"/>
                </a:cubicBezTo>
                <a:cubicBezTo>
                  <a:pt x="175" y="257"/>
                  <a:pt x="175" y="257"/>
                  <a:pt x="175" y="257"/>
                </a:cubicBezTo>
                <a:cubicBezTo>
                  <a:pt x="175" y="239"/>
                  <a:pt x="175" y="239"/>
                  <a:pt x="175" y="239"/>
                </a:cubicBezTo>
                <a:cubicBezTo>
                  <a:pt x="167" y="241"/>
                  <a:pt x="167" y="241"/>
                  <a:pt x="167" y="241"/>
                </a:cubicBezTo>
                <a:cubicBezTo>
                  <a:pt x="167" y="241"/>
                  <a:pt x="153" y="246"/>
                  <a:pt x="140" y="243"/>
                </a:cubicBezTo>
                <a:cubicBezTo>
                  <a:pt x="132" y="241"/>
                  <a:pt x="132" y="241"/>
                  <a:pt x="132" y="241"/>
                </a:cubicBezTo>
                <a:cubicBezTo>
                  <a:pt x="132" y="256"/>
                  <a:pt x="132" y="256"/>
                  <a:pt x="132" y="256"/>
                </a:cubicBezTo>
                <a:cubicBezTo>
                  <a:pt x="100" y="256"/>
                  <a:pt x="100" y="256"/>
                  <a:pt x="100" y="256"/>
                </a:cubicBezTo>
                <a:cubicBezTo>
                  <a:pt x="99" y="247"/>
                  <a:pt x="95" y="230"/>
                  <a:pt x="85" y="219"/>
                </a:cubicBezTo>
                <a:cubicBezTo>
                  <a:pt x="72" y="205"/>
                  <a:pt x="55" y="181"/>
                  <a:pt x="64" y="146"/>
                </a:cubicBezTo>
                <a:cubicBezTo>
                  <a:pt x="77" y="155"/>
                  <a:pt x="92" y="160"/>
                  <a:pt x="109" y="160"/>
                </a:cubicBezTo>
                <a:cubicBezTo>
                  <a:pt x="149" y="160"/>
                  <a:pt x="183" y="129"/>
                  <a:pt x="187" y="90"/>
                </a:cubicBezTo>
                <a:cubicBezTo>
                  <a:pt x="188" y="88"/>
                  <a:pt x="198" y="67"/>
                  <a:pt x="218" y="69"/>
                </a:cubicBezTo>
                <a:cubicBezTo>
                  <a:pt x="218" y="70"/>
                  <a:pt x="219" y="71"/>
                  <a:pt x="218" y="74"/>
                </a:cubicBezTo>
                <a:cubicBezTo>
                  <a:pt x="218" y="76"/>
                  <a:pt x="214" y="92"/>
                  <a:pt x="214" y="99"/>
                </a:cubicBezTo>
                <a:cubicBezTo>
                  <a:pt x="214" y="102"/>
                  <a:pt x="214" y="102"/>
                  <a:pt x="214" y="102"/>
                </a:cubicBezTo>
                <a:cubicBezTo>
                  <a:pt x="216" y="104"/>
                  <a:pt x="216" y="104"/>
                  <a:pt x="216" y="104"/>
                </a:cubicBezTo>
                <a:cubicBezTo>
                  <a:pt x="225" y="112"/>
                  <a:pt x="239" y="130"/>
                  <a:pt x="240" y="140"/>
                </a:cubicBezTo>
                <a:cubicBezTo>
                  <a:pt x="241" y="146"/>
                  <a:pt x="241" y="146"/>
                  <a:pt x="241" y="146"/>
                </a:cubicBezTo>
                <a:cubicBezTo>
                  <a:pt x="258" y="146"/>
                  <a:pt x="258" y="146"/>
                  <a:pt x="258" y="146"/>
                </a:cubicBezTo>
                <a:lnTo>
                  <a:pt x="258" y="172"/>
                </a:lnTo>
                <a:close/>
                <a:moveTo>
                  <a:pt x="52" y="143"/>
                </a:moveTo>
                <a:cubicBezTo>
                  <a:pt x="52" y="140"/>
                  <a:pt x="51" y="136"/>
                  <a:pt x="50" y="133"/>
                </a:cubicBezTo>
                <a:cubicBezTo>
                  <a:pt x="51" y="134"/>
                  <a:pt x="52" y="136"/>
                  <a:pt x="53" y="137"/>
                </a:cubicBezTo>
                <a:cubicBezTo>
                  <a:pt x="53" y="139"/>
                  <a:pt x="52" y="141"/>
                  <a:pt x="52" y="143"/>
                </a:cubicBezTo>
                <a:close/>
                <a:moveTo>
                  <a:pt x="49" y="152"/>
                </a:moveTo>
                <a:cubicBezTo>
                  <a:pt x="49" y="153"/>
                  <a:pt x="48" y="153"/>
                  <a:pt x="48" y="153"/>
                </a:cubicBezTo>
                <a:cubicBezTo>
                  <a:pt x="49" y="151"/>
                  <a:pt x="50" y="149"/>
                  <a:pt x="51" y="147"/>
                </a:cubicBezTo>
                <a:cubicBezTo>
                  <a:pt x="50" y="149"/>
                  <a:pt x="50" y="151"/>
                  <a:pt x="49" y="152"/>
                </a:cubicBezTo>
                <a:close/>
                <a:moveTo>
                  <a:pt x="43" y="80"/>
                </a:moveTo>
                <a:cubicBezTo>
                  <a:pt x="43" y="43"/>
                  <a:pt x="72" y="13"/>
                  <a:pt x="109" y="13"/>
                </a:cubicBezTo>
                <a:cubicBezTo>
                  <a:pt x="146" y="13"/>
                  <a:pt x="175" y="43"/>
                  <a:pt x="175" y="80"/>
                </a:cubicBezTo>
                <a:cubicBezTo>
                  <a:pt x="175" y="117"/>
                  <a:pt x="146" y="147"/>
                  <a:pt x="109" y="147"/>
                </a:cubicBezTo>
                <a:cubicBezTo>
                  <a:pt x="72" y="147"/>
                  <a:pt x="43" y="117"/>
                  <a:pt x="43" y="80"/>
                </a:cubicBezTo>
                <a:close/>
                <a:moveTo>
                  <a:pt x="38" y="143"/>
                </a:moveTo>
                <a:cubicBezTo>
                  <a:pt x="38" y="144"/>
                  <a:pt x="36" y="147"/>
                  <a:pt x="34" y="149"/>
                </a:cubicBezTo>
                <a:cubicBezTo>
                  <a:pt x="32" y="147"/>
                  <a:pt x="30" y="144"/>
                  <a:pt x="29" y="142"/>
                </a:cubicBezTo>
                <a:cubicBezTo>
                  <a:pt x="29" y="140"/>
                  <a:pt x="30" y="138"/>
                  <a:pt x="31" y="137"/>
                </a:cubicBezTo>
                <a:cubicBezTo>
                  <a:pt x="32" y="136"/>
                  <a:pt x="33" y="135"/>
                  <a:pt x="34" y="135"/>
                </a:cubicBezTo>
                <a:cubicBezTo>
                  <a:pt x="35" y="135"/>
                  <a:pt x="35" y="135"/>
                  <a:pt x="36" y="136"/>
                </a:cubicBezTo>
                <a:cubicBezTo>
                  <a:pt x="38" y="136"/>
                  <a:pt x="39" y="139"/>
                  <a:pt x="38" y="143"/>
                </a:cubicBezTo>
                <a:close/>
                <a:moveTo>
                  <a:pt x="252" y="133"/>
                </a:moveTo>
                <a:cubicBezTo>
                  <a:pt x="248" y="118"/>
                  <a:pt x="233" y="103"/>
                  <a:pt x="227" y="97"/>
                </a:cubicBezTo>
                <a:cubicBezTo>
                  <a:pt x="228" y="91"/>
                  <a:pt x="229" y="82"/>
                  <a:pt x="231" y="76"/>
                </a:cubicBezTo>
                <a:cubicBezTo>
                  <a:pt x="231" y="76"/>
                  <a:pt x="231" y="76"/>
                  <a:pt x="231" y="76"/>
                </a:cubicBezTo>
                <a:cubicBezTo>
                  <a:pt x="233" y="64"/>
                  <a:pt x="226" y="58"/>
                  <a:pt x="222" y="57"/>
                </a:cubicBezTo>
                <a:cubicBezTo>
                  <a:pt x="221" y="56"/>
                  <a:pt x="221" y="56"/>
                  <a:pt x="221" y="56"/>
                </a:cubicBezTo>
                <a:cubicBezTo>
                  <a:pt x="207" y="54"/>
                  <a:pt x="195" y="60"/>
                  <a:pt x="187" y="68"/>
                </a:cubicBezTo>
                <a:cubicBezTo>
                  <a:pt x="181" y="29"/>
                  <a:pt x="148" y="0"/>
                  <a:pt x="109" y="0"/>
                </a:cubicBezTo>
                <a:cubicBezTo>
                  <a:pt x="65" y="0"/>
                  <a:pt x="30" y="36"/>
                  <a:pt x="30" y="80"/>
                </a:cubicBezTo>
                <a:cubicBezTo>
                  <a:pt x="30" y="97"/>
                  <a:pt x="35" y="112"/>
                  <a:pt x="44" y="125"/>
                </a:cubicBezTo>
                <a:cubicBezTo>
                  <a:pt x="43" y="125"/>
                  <a:pt x="42" y="124"/>
                  <a:pt x="41" y="124"/>
                </a:cubicBezTo>
                <a:cubicBezTo>
                  <a:pt x="34" y="120"/>
                  <a:pt x="25" y="122"/>
                  <a:pt x="20" y="129"/>
                </a:cubicBezTo>
                <a:cubicBezTo>
                  <a:pt x="17" y="134"/>
                  <a:pt x="15" y="140"/>
                  <a:pt x="17" y="146"/>
                </a:cubicBezTo>
                <a:cubicBezTo>
                  <a:pt x="18" y="147"/>
                  <a:pt x="18" y="149"/>
                  <a:pt x="19" y="151"/>
                </a:cubicBezTo>
                <a:cubicBezTo>
                  <a:pt x="17" y="149"/>
                  <a:pt x="14" y="146"/>
                  <a:pt x="12" y="142"/>
                </a:cubicBezTo>
                <a:cubicBezTo>
                  <a:pt x="0" y="146"/>
                  <a:pt x="0" y="146"/>
                  <a:pt x="0" y="146"/>
                </a:cubicBezTo>
                <a:cubicBezTo>
                  <a:pt x="5" y="159"/>
                  <a:pt x="14" y="166"/>
                  <a:pt x="25" y="165"/>
                </a:cubicBezTo>
                <a:cubicBezTo>
                  <a:pt x="27" y="165"/>
                  <a:pt x="29" y="165"/>
                  <a:pt x="32" y="164"/>
                </a:cubicBezTo>
                <a:cubicBezTo>
                  <a:pt x="32" y="164"/>
                  <a:pt x="33" y="164"/>
                  <a:pt x="33" y="164"/>
                </a:cubicBezTo>
                <a:cubicBezTo>
                  <a:pt x="36" y="166"/>
                  <a:pt x="40" y="166"/>
                  <a:pt x="44" y="166"/>
                </a:cubicBezTo>
                <a:cubicBezTo>
                  <a:pt x="45" y="166"/>
                  <a:pt x="47" y="166"/>
                  <a:pt x="48" y="166"/>
                </a:cubicBezTo>
                <a:cubicBezTo>
                  <a:pt x="49" y="199"/>
                  <a:pt x="68" y="220"/>
                  <a:pt x="76" y="228"/>
                </a:cubicBezTo>
                <a:cubicBezTo>
                  <a:pt x="86" y="240"/>
                  <a:pt x="88" y="263"/>
                  <a:pt x="88" y="263"/>
                </a:cubicBezTo>
                <a:cubicBezTo>
                  <a:pt x="88" y="269"/>
                  <a:pt x="88" y="269"/>
                  <a:pt x="88" y="269"/>
                </a:cubicBezTo>
                <a:cubicBezTo>
                  <a:pt x="145" y="269"/>
                  <a:pt x="145" y="269"/>
                  <a:pt x="145" y="269"/>
                </a:cubicBezTo>
                <a:cubicBezTo>
                  <a:pt x="145" y="256"/>
                  <a:pt x="145" y="256"/>
                  <a:pt x="145" y="256"/>
                </a:cubicBezTo>
                <a:cubicBezTo>
                  <a:pt x="151" y="257"/>
                  <a:pt x="157" y="256"/>
                  <a:pt x="162" y="256"/>
                </a:cubicBezTo>
                <a:cubicBezTo>
                  <a:pt x="162" y="270"/>
                  <a:pt x="162" y="270"/>
                  <a:pt x="162" y="270"/>
                </a:cubicBezTo>
                <a:cubicBezTo>
                  <a:pt x="195" y="270"/>
                  <a:pt x="195" y="270"/>
                  <a:pt x="195" y="270"/>
                </a:cubicBezTo>
                <a:cubicBezTo>
                  <a:pt x="216" y="270"/>
                  <a:pt x="218" y="251"/>
                  <a:pt x="219" y="243"/>
                </a:cubicBezTo>
                <a:cubicBezTo>
                  <a:pt x="219" y="241"/>
                  <a:pt x="219" y="240"/>
                  <a:pt x="219" y="239"/>
                </a:cubicBezTo>
                <a:cubicBezTo>
                  <a:pt x="219" y="236"/>
                  <a:pt x="223" y="233"/>
                  <a:pt x="227" y="229"/>
                </a:cubicBezTo>
                <a:cubicBezTo>
                  <a:pt x="231" y="226"/>
                  <a:pt x="234" y="222"/>
                  <a:pt x="238" y="218"/>
                </a:cubicBezTo>
                <a:cubicBezTo>
                  <a:pt x="246" y="209"/>
                  <a:pt x="250" y="199"/>
                  <a:pt x="252" y="193"/>
                </a:cubicBezTo>
                <a:cubicBezTo>
                  <a:pt x="266" y="191"/>
                  <a:pt x="270" y="180"/>
                  <a:pt x="270" y="172"/>
                </a:cubicBezTo>
                <a:cubicBezTo>
                  <a:pt x="270" y="133"/>
                  <a:pt x="270" y="133"/>
                  <a:pt x="270" y="133"/>
                </a:cubicBezTo>
                <a:lnTo>
                  <a:pt x="252" y="133"/>
                </a:lnTo>
                <a:close/>
                <a:moveTo>
                  <a:pt x="212" y="121"/>
                </a:moveTo>
                <a:cubicBezTo>
                  <a:pt x="206" y="121"/>
                  <a:pt x="201" y="126"/>
                  <a:pt x="201" y="132"/>
                </a:cubicBezTo>
                <a:cubicBezTo>
                  <a:pt x="201" y="138"/>
                  <a:pt x="206" y="143"/>
                  <a:pt x="212" y="143"/>
                </a:cubicBezTo>
                <a:cubicBezTo>
                  <a:pt x="218" y="143"/>
                  <a:pt x="222" y="138"/>
                  <a:pt x="222" y="132"/>
                </a:cubicBezTo>
                <a:cubicBezTo>
                  <a:pt x="222" y="126"/>
                  <a:pt x="218" y="121"/>
                  <a:pt x="212" y="121"/>
                </a:cubicBezTo>
                <a:close/>
                <a:moveTo>
                  <a:pt x="93" y="58"/>
                </a:moveTo>
                <a:cubicBezTo>
                  <a:pt x="93" y="53"/>
                  <a:pt x="97" y="48"/>
                  <a:pt x="104" y="45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94" y="68"/>
                  <a:pt x="93" y="62"/>
                  <a:pt x="93" y="58"/>
                </a:cubicBezTo>
                <a:close/>
                <a:moveTo>
                  <a:pt x="117" y="89"/>
                </a:moveTo>
                <a:cubicBezTo>
                  <a:pt x="122" y="90"/>
                  <a:pt x="126" y="92"/>
                  <a:pt x="128" y="96"/>
                </a:cubicBezTo>
                <a:cubicBezTo>
                  <a:pt x="130" y="99"/>
                  <a:pt x="130" y="103"/>
                  <a:pt x="129" y="106"/>
                </a:cubicBezTo>
                <a:cubicBezTo>
                  <a:pt x="127" y="110"/>
                  <a:pt x="124" y="113"/>
                  <a:pt x="120" y="115"/>
                </a:cubicBezTo>
                <a:cubicBezTo>
                  <a:pt x="119" y="115"/>
                  <a:pt x="118" y="116"/>
                  <a:pt x="117" y="116"/>
                </a:cubicBezTo>
                <a:lnTo>
                  <a:pt x="117" y="89"/>
                </a:lnTo>
                <a:close/>
                <a:moveTo>
                  <a:pt x="87" y="106"/>
                </a:moveTo>
                <a:cubicBezTo>
                  <a:pt x="78" y="114"/>
                  <a:pt x="78" y="114"/>
                  <a:pt x="78" y="114"/>
                </a:cubicBezTo>
                <a:cubicBezTo>
                  <a:pt x="86" y="124"/>
                  <a:pt x="95" y="128"/>
                  <a:pt x="104" y="130"/>
                </a:cubicBezTo>
                <a:cubicBezTo>
                  <a:pt x="104" y="139"/>
                  <a:pt x="104" y="139"/>
                  <a:pt x="104" y="139"/>
                </a:cubicBezTo>
                <a:cubicBezTo>
                  <a:pt x="117" y="139"/>
                  <a:pt x="117" y="139"/>
                  <a:pt x="117" y="139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19" y="129"/>
                  <a:pt x="122" y="128"/>
                  <a:pt x="124" y="127"/>
                </a:cubicBezTo>
                <a:cubicBezTo>
                  <a:pt x="135" y="123"/>
                  <a:pt x="139" y="116"/>
                  <a:pt x="141" y="111"/>
                </a:cubicBezTo>
                <a:cubicBezTo>
                  <a:pt x="144" y="103"/>
                  <a:pt x="143" y="96"/>
                  <a:pt x="139" y="89"/>
                </a:cubicBezTo>
                <a:cubicBezTo>
                  <a:pt x="134" y="80"/>
                  <a:pt x="125" y="77"/>
                  <a:pt x="117" y="75"/>
                </a:cubicBezTo>
                <a:cubicBezTo>
                  <a:pt x="117" y="45"/>
                  <a:pt x="117" y="45"/>
                  <a:pt x="117" y="45"/>
                </a:cubicBezTo>
                <a:cubicBezTo>
                  <a:pt x="125" y="47"/>
                  <a:pt x="130" y="52"/>
                  <a:pt x="130" y="53"/>
                </a:cubicBezTo>
                <a:cubicBezTo>
                  <a:pt x="135" y="49"/>
                  <a:pt x="135" y="49"/>
                  <a:pt x="135" y="49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39" y="44"/>
                  <a:pt x="131" y="35"/>
                  <a:pt x="117" y="32"/>
                </a:cubicBezTo>
                <a:cubicBezTo>
                  <a:pt x="117" y="25"/>
                  <a:pt x="117" y="25"/>
                  <a:pt x="117" y="25"/>
                </a:cubicBezTo>
                <a:cubicBezTo>
                  <a:pt x="104" y="25"/>
                  <a:pt x="104" y="25"/>
                  <a:pt x="104" y="25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88" y="35"/>
                  <a:pt x="80" y="47"/>
                  <a:pt x="80" y="58"/>
                </a:cubicBezTo>
                <a:cubicBezTo>
                  <a:pt x="80" y="67"/>
                  <a:pt x="83" y="79"/>
                  <a:pt x="102" y="84"/>
                </a:cubicBezTo>
                <a:cubicBezTo>
                  <a:pt x="102" y="85"/>
                  <a:pt x="103" y="85"/>
                  <a:pt x="104" y="86"/>
                </a:cubicBezTo>
                <a:cubicBezTo>
                  <a:pt x="104" y="116"/>
                  <a:pt x="104" y="116"/>
                  <a:pt x="104" y="116"/>
                </a:cubicBezTo>
                <a:cubicBezTo>
                  <a:pt x="98" y="115"/>
                  <a:pt x="93" y="112"/>
                  <a:pt x="87" y="106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2" name="Freeform 253"/>
          <p:cNvSpPr>
            <a:spLocks noEditPoints="1"/>
          </p:cNvSpPr>
          <p:nvPr/>
        </p:nvSpPr>
        <p:spPr bwMode="auto">
          <a:xfrm>
            <a:off x="5064126" y="3953852"/>
            <a:ext cx="620713" cy="430213"/>
          </a:xfrm>
          <a:custGeom>
            <a:avLst/>
            <a:gdLst>
              <a:gd name="T0" fmla="*/ 262 w 288"/>
              <a:gd name="T1" fmla="*/ 187 h 200"/>
              <a:gd name="T2" fmla="*/ 25 w 288"/>
              <a:gd name="T3" fmla="*/ 187 h 200"/>
              <a:gd name="T4" fmla="*/ 13 w 288"/>
              <a:gd name="T5" fmla="*/ 175 h 200"/>
              <a:gd name="T6" fmla="*/ 13 w 288"/>
              <a:gd name="T7" fmla="*/ 87 h 200"/>
              <a:gd name="T8" fmla="*/ 275 w 288"/>
              <a:gd name="T9" fmla="*/ 87 h 200"/>
              <a:gd name="T10" fmla="*/ 275 w 288"/>
              <a:gd name="T11" fmla="*/ 175 h 200"/>
              <a:gd name="T12" fmla="*/ 262 w 288"/>
              <a:gd name="T13" fmla="*/ 187 h 200"/>
              <a:gd name="T14" fmla="*/ 25 w 288"/>
              <a:gd name="T15" fmla="*/ 13 h 200"/>
              <a:gd name="T16" fmla="*/ 262 w 288"/>
              <a:gd name="T17" fmla="*/ 13 h 200"/>
              <a:gd name="T18" fmla="*/ 275 w 288"/>
              <a:gd name="T19" fmla="*/ 25 h 200"/>
              <a:gd name="T20" fmla="*/ 275 w 288"/>
              <a:gd name="T21" fmla="*/ 49 h 200"/>
              <a:gd name="T22" fmla="*/ 13 w 288"/>
              <a:gd name="T23" fmla="*/ 49 h 200"/>
              <a:gd name="T24" fmla="*/ 13 w 288"/>
              <a:gd name="T25" fmla="*/ 25 h 200"/>
              <a:gd name="T26" fmla="*/ 25 w 288"/>
              <a:gd name="T27" fmla="*/ 13 h 200"/>
              <a:gd name="T28" fmla="*/ 262 w 288"/>
              <a:gd name="T29" fmla="*/ 0 h 200"/>
              <a:gd name="T30" fmla="*/ 25 w 288"/>
              <a:gd name="T31" fmla="*/ 0 h 200"/>
              <a:gd name="T32" fmla="*/ 0 w 288"/>
              <a:gd name="T33" fmla="*/ 25 h 200"/>
              <a:gd name="T34" fmla="*/ 0 w 288"/>
              <a:gd name="T35" fmla="*/ 175 h 200"/>
              <a:gd name="T36" fmla="*/ 25 w 288"/>
              <a:gd name="T37" fmla="*/ 200 h 200"/>
              <a:gd name="T38" fmla="*/ 262 w 288"/>
              <a:gd name="T39" fmla="*/ 200 h 200"/>
              <a:gd name="T40" fmla="*/ 288 w 288"/>
              <a:gd name="T41" fmla="*/ 175 h 200"/>
              <a:gd name="T42" fmla="*/ 288 w 288"/>
              <a:gd name="T43" fmla="*/ 25 h 200"/>
              <a:gd name="T44" fmla="*/ 262 w 288"/>
              <a:gd name="T45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200">
                <a:moveTo>
                  <a:pt x="262" y="187"/>
                </a:moveTo>
                <a:cubicBezTo>
                  <a:pt x="25" y="187"/>
                  <a:pt x="25" y="187"/>
                  <a:pt x="25" y="187"/>
                </a:cubicBezTo>
                <a:cubicBezTo>
                  <a:pt x="19" y="187"/>
                  <a:pt x="13" y="182"/>
                  <a:pt x="13" y="175"/>
                </a:cubicBezTo>
                <a:cubicBezTo>
                  <a:pt x="13" y="87"/>
                  <a:pt x="13" y="87"/>
                  <a:pt x="13" y="87"/>
                </a:cubicBezTo>
                <a:cubicBezTo>
                  <a:pt x="275" y="87"/>
                  <a:pt x="275" y="87"/>
                  <a:pt x="275" y="87"/>
                </a:cubicBezTo>
                <a:cubicBezTo>
                  <a:pt x="275" y="175"/>
                  <a:pt x="275" y="175"/>
                  <a:pt x="275" y="175"/>
                </a:cubicBezTo>
                <a:cubicBezTo>
                  <a:pt x="275" y="182"/>
                  <a:pt x="269" y="187"/>
                  <a:pt x="262" y="187"/>
                </a:cubicBezTo>
                <a:close/>
                <a:moveTo>
                  <a:pt x="25" y="13"/>
                </a:moveTo>
                <a:cubicBezTo>
                  <a:pt x="262" y="13"/>
                  <a:pt x="262" y="13"/>
                  <a:pt x="262" y="13"/>
                </a:cubicBezTo>
                <a:cubicBezTo>
                  <a:pt x="269" y="13"/>
                  <a:pt x="275" y="18"/>
                  <a:pt x="275" y="25"/>
                </a:cubicBezTo>
                <a:cubicBezTo>
                  <a:pt x="275" y="49"/>
                  <a:pt x="275" y="49"/>
                  <a:pt x="275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18"/>
                  <a:pt x="19" y="13"/>
                  <a:pt x="25" y="13"/>
                </a:cubicBezTo>
                <a:close/>
                <a:moveTo>
                  <a:pt x="262" y="0"/>
                </a:move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75"/>
                  <a:pt x="0" y="175"/>
                  <a:pt x="0" y="175"/>
                </a:cubicBezTo>
                <a:cubicBezTo>
                  <a:pt x="0" y="189"/>
                  <a:pt x="11" y="200"/>
                  <a:pt x="25" y="200"/>
                </a:cubicBezTo>
                <a:cubicBezTo>
                  <a:pt x="262" y="200"/>
                  <a:pt x="262" y="200"/>
                  <a:pt x="262" y="200"/>
                </a:cubicBezTo>
                <a:cubicBezTo>
                  <a:pt x="276" y="200"/>
                  <a:pt x="288" y="189"/>
                  <a:pt x="288" y="175"/>
                </a:cubicBezTo>
                <a:cubicBezTo>
                  <a:pt x="288" y="25"/>
                  <a:pt x="288" y="25"/>
                  <a:pt x="288" y="25"/>
                </a:cubicBezTo>
                <a:cubicBezTo>
                  <a:pt x="288" y="11"/>
                  <a:pt x="276" y="0"/>
                  <a:pt x="262" y="0"/>
                </a:cubicBez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3" name="Freeform 254"/>
          <p:cNvSpPr>
            <a:spLocks noEditPoints="1"/>
          </p:cNvSpPr>
          <p:nvPr/>
        </p:nvSpPr>
        <p:spPr bwMode="auto">
          <a:xfrm>
            <a:off x="9421813" y="3799864"/>
            <a:ext cx="555625" cy="698500"/>
          </a:xfrm>
          <a:custGeom>
            <a:avLst/>
            <a:gdLst>
              <a:gd name="T0" fmla="*/ 18 w 350"/>
              <a:gd name="T1" fmla="*/ 421 h 440"/>
              <a:gd name="T2" fmla="*/ 331 w 350"/>
              <a:gd name="T3" fmla="*/ 421 h 440"/>
              <a:gd name="T4" fmla="*/ 331 w 350"/>
              <a:gd name="T5" fmla="*/ 356 h 440"/>
              <a:gd name="T6" fmla="*/ 281 w 350"/>
              <a:gd name="T7" fmla="*/ 356 h 440"/>
              <a:gd name="T8" fmla="*/ 281 w 350"/>
              <a:gd name="T9" fmla="*/ 300 h 440"/>
              <a:gd name="T10" fmla="*/ 205 w 350"/>
              <a:gd name="T11" fmla="*/ 300 h 440"/>
              <a:gd name="T12" fmla="*/ 205 w 350"/>
              <a:gd name="T13" fmla="*/ 140 h 440"/>
              <a:gd name="T14" fmla="*/ 259 w 350"/>
              <a:gd name="T15" fmla="*/ 140 h 440"/>
              <a:gd name="T16" fmla="*/ 259 w 350"/>
              <a:gd name="T17" fmla="*/ 84 h 440"/>
              <a:gd name="T18" fmla="*/ 205 w 350"/>
              <a:gd name="T19" fmla="*/ 84 h 440"/>
              <a:gd name="T20" fmla="*/ 205 w 350"/>
              <a:gd name="T21" fmla="*/ 18 h 440"/>
              <a:gd name="T22" fmla="*/ 147 w 350"/>
              <a:gd name="T23" fmla="*/ 18 h 440"/>
              <a:gd name="T24" fmla="*/ 147 w 350"/>
              <a:gd name="T25" fmla="*/ 84 h 440"/>
              <a:gd name="T26" fmla="*/ 89 w 350"/>
              <a:gd name="T27" fmla="*/ 84 h 440"/>
              <a:gd name="T28" fmla="*/ 89 w 350"/>
              <a:gd name="T29" fmla="*/ 140 h 440"/>
              <a:gd name="T30" fmla="*/ 147 w 350"/>
              <a:gd name="T31" fmla="*/ 140 h 440"/>
              <a:gd name="T32" fmla="*/ 147 w 350"/>
              <a:gd name="T33" fmla="*/ 300 h 440"/>
              <a:gd name="T34" fmla="*/ 72 w 350"/>
              <a:gd name="T35" fmla="*/ 300 h 440"/>
              <a:gd name="T36" fmla="*/ 72 w 350"/>
              <a:gd name="T37" fmla="*/ 356 h 440"/>
              <a:gd name="T38" fmla="*/ 18 w 350"/>
              <a:gd name="T39" fmla="*/ 356 h 440"/>
              <a:gd name="T40" fmla="*/ 18 w 350"/>
              <a:gd name="T41" fmla="*/ 421 h 440"/>
              <a:gd name="T42" fmla="*/ 350 w 350"/>
              <a:gd name="T43" fmla="*/ 440 h 440"/>
              <a:gd name="T44" fmla="*/ 0 w 350"/>
              <a:gd name="T45" fmla="*/ 440 h 440"/>
              <a:gd name="T46" fmla="*/ 0 w 350"/>
              <a:gd name="T47" fmla="*/ 338 h 440"/>
              <a:gd name="T48" fmla="*/ 53 w 350"/>
              <a:gd name="T49" fmla="*/ 338 h 440"/>
              <a:gd name="T50" fmla="*/ 53 w 350"/>
              <a:gd name="T51" fmla="*/ 283 h 440"/>
              <a:gd name="T52" fmla="*/ 128 w 350"/>
              <a:gd name="T53" fmla="*/ 283 h 440"/>
              <a:gd name="T54" fmla="*/ 128 w 350"/>
              <a:gd name="T55" fmla="*/ 158 h 440"/>
              <a:gd name="T56" fmla="*/ 72 w 350"/>
              <a:gd name="T57" fmla="*/ 158 h 440"/>
              <a:gd name="T58" fmla="*/ 72 w 350"/>
              <a:gd name="T59" fmla="*/ 65 h 440"/>
              <a:gd name="T60" fmla="*/ 128 w 350"/>
              <a:gd name="T61" fmla="*/ 65 h 440"/>
              <a:gd name="T62" fmla="*/ 128 w 350"/>
              <a:gd name="T63" fmla="*/ 0 h 440"/>
              <a:gd name="T64" fmla="*/ 223 w 350"/>
              <a:gd name="T65" fmla="*/ 0 h 440"/>
              <a:gd name="T66" fmla="*/ 223 w 350"/>
              <a:gd name="T67" fmla="*/ 65 h 440"/>
              <a:gd name="T68" fmla="*/ 278 w 350"/>
              <a:gd name="T69" fmla="*/ 65 h 440"/>
              <a:gd name="T70" fmla="*/ 278 w 350"/>
              <a:gd name="T71" fmla="*/ 158 h 440"/>
              <a:gd name="T72" fmla="*/ 223 w 350"/>
              <a:gd name="T73" fmla="*/ 158 h 440"/>
              <a:gd name="T74" fmla="*/ 223 w 350"/>
              <a:gd name="T75" fmla="*/ 283 h 440"/>
              <a:gd name="T76" fmla="*/ 299 w 350"/>
              <a:gd name="T77" fmla="*/ 283 h 440"/>
              <a:gd name="T78" fmla="*/ 299 w 350"/>
              <a:gd name="T79" fmla="*/ 338 h 440"/>
              <a:gd name="T80" fmla="*/ 350 w 350"/>
              <a:gd name="T81" fmla="*/ 338 h 440"/>
              <a:gd name="T82" fmla="*/ 350 w 350"/>
              <a:gd name="T83" fmla="*/ 440 h 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50" h="440">
                <a:moveTo>
                  <a:pt x="18" y="421"/>
                </a:moveTo>
                <a:lnTo>
                  <a:pt x="331" y="421"/>
                </a:lnTo>
                <a:lnTo>
                  <a:pt x="331" y="356"/>
                </a:lnTo>
                <a:lnTo>
                  <a:pt x="281" y="356"/>
                </a:lnTo>
                <a:lnTo>
                  <a:pt x="281" y="300"/>
                </a:lnTo>
                <a:lnTo>
                  <a:pt x="205" y="300"/>
                </a:lnTo>
                <a:lnTo>
                  <a:pt x="205" y="140"/>
                </a:lnTo>
                <a:lnTo>
                  <a:pt x="259" y="140"/>
                </a:lnTo>
                <a:lnTo>
                  <a:pt x="259" y="84"/>
                </a:lnTo>
                <a:lnTo>
                  <a:pt x="205" y="84"/>
                </a:lnTo>
                <a:lnTo>
                  <a:pt x="205" y="18"/>
                </a:lnTo>
                <a:lnTo>
                  <a:pt x="147" y="18"/>
                </a:lnTo>
                <a:lnTo>
                  <a:pt x="147" y="84"/>
                </a:lnTo>
                <a:lnTo>
                  <a:pt x="89" y="84"/>
                </a:lnTo>
                <a:lnTo>
                  <a:pt x="89" y="140"/>
                </a:lnTo>
                <a:lnTo>
                  <a:pt x="147" y="140"/>
                </a:lnTo>
                <a:lnTo>
                  <a:pt x="147" y="300"/>
                </a:lnTo>
                <a:lnTo>
                  <a:pt x="72" y="300"/>
                </a:lnTo>
                <a:lnTo>
                  <a:pt x="72" y="356"/>
                </a:lnTo>
                <a:lnTo>
                  <a:pt x="18" y="356"/>
                </a:lnTo>
                <a:lnTo>
                  <a:pt x="18" y="421"/>
                </a:lnTo>
                <a:close/>
                <a:moveTo>
                  <a:pt x="350" y="440"/>
                </a:moveTo>
                <a:lnTo>
                  <a:pt x="0" y="440"/>
                </a:lnTo>
                <a:lnTo>
                  <a:pt x="0" y="338"/>
                </a:lnTo>
                <a:lnTo>
                  <a:pt x="53" y="338"/>
                </a:lnTo>
                <a:lnTo>
                  <a:pt x="53" y="283"/>
                </a:lnTo>
                <a:lnTo>
                  <a:pt x="128" y="283"/>
                </a:lnTo>
                <a:lnTo>
                  <a:pt x="128" y="158"/>
                </a:lnTo>
                <a:lnTo>
                  <a:pt x="72" y="158"/>
                </a:lnTo>
                <a:lnTo>
                  <a:pt x="72" y="65"/>
                </a:lnTo>
                <a:lnTo>
                  <a:pt x="128" y="65"/>
                </a:lnTo>
                <a:lnTo>
                  <a:pt x="128" y="0"/>
                </a:lnTo>
                <a:lnTo>
                  <a:pt x="223" y="0"/>
                </a:lnTo>
                <a:lnTo>
                  <a:pt x="223" y="65"/>
                </a:lnTo>
                <a:lnTo>
                  <a:pt x="278" y="65"/>
                </a:lnTo>
                <a:lnTo>
                  <a:pt x="278" y="158"/>
                </a:lnTo>
                <a:lnTo>
                  <a:pt x="223" y="158"/>
                </a:lnTo>
                <a:lnTo>
                  <a:pt x="223" y="283"/>
                </a:lnTo>
                <a:lnTo>
                  <a:pt x="299" y="283"/>
                </a:lnTo>
                <a:lnTo>
                  <a:pt x="299" y="338"/>
                </a:lnTo>
                <a:lnTo>
                  <a:pt x="350" y="338"/>
                </a:lnTo>
                <a:lnTo>
                  <a:pt x="350" y="440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4" name="Freeform 255"/>
          <p:cNvSpPr>
            <a:spLocks noEditPoints="1"/>
          </p:cNvSpPr>
          <p:nvPr/>
        </p:nvSpPr>
        <p:spPr bwMode="auto">
          <a:xfrm>
            <a:off x="10764838" y="3826852"/>
            <a:ext cx="695325" cy="658813"/>
          </a:xfrm>
          <a:custGeom>
            <a:avLst/>
            <a:gdLst>
              <a:gd name="T0" fmla="*/ 267 w 323"/>
              <a:gd name="T1" fmla="*/ 292 h 306"/>
              <a:gd name="T2" fmla="*/ 56 w 323"/>
              <a:gd name="T3" fmla="*/ 292 h 306"/>
              <a:gd name="T4" fmla="*/ 56 w 323"/>
              <a:gd name="T5" fmla="*/ 13 h 306"/>
              <a:gd name="T6" fmla="*/ 208 w 323"/>
              <a:gd name="T7" fmla="*/ 13 h 306"/>
              <a:gd name="T8" fmla="*/ 267 w 323"/>
              <a:gd name="T9" fmla="*/ 72 h 306"/>
              <a:gd name="T10" fmla="*/ 267 w 323"/>
              <a:gd name="T11" fmla="*/ 292 h 306"/>
              <a:gd name="T12" fmla="*/ 280 w 323"/>
              <a:gd name="T13" fmla="*/ 292 h 306"/>
              <a:gd name="T14" fmla="*/ 280 w 323"/>
              <a:gd name="T15" fmla="*/ 72 h 306"/>
              <a:gd name="T16" fmla="*/ 208 w 323"/>
              <a:gd name="T17" fmla="*/ 0 h 306"/>
              <a:gd name="T18" fmla="*/ 42 w 323"/>
              <a:gd name="T19" fmla="*/ 0 h 306"/>
              <a:gd name="T20" fmla="*/ 42 w 323"/>
              <a:gd name="T21" fmla="*/ 292 h 306"/>
              <a:gd name="T22" fmla="*/ 0 w 323"/>
              <a:gd name="T23" fmla="*/ 292 h 306"/>
              <a:gd name="T24" fmla="*/ 0 w 323"/>
              <a:gd name="T25" fmla="*/ 306 h 306"/>
              <a:gd name="T26" fmla="*/ 323 w 323"/>
              <a:gd name="T27" fmla="*/ 306 h 306"/>
              <a:gd name="T28" fmla="*/ 323 w 323"/>
              <a:gd name="T29" fmla="*/ 292 h 306"/>
              <a:gd name="T30" fmla="*/ 280 w 323"/>
              <a:gd name="T31" fmla="*/ 292 h 306"/>
              <a:gd name="T32" fmla="*/ 168 w 323"/>
              <a:gd name="T33" fmla="*/ 64 h 306"/>
              <a:gd name="T34" fmla="*/ 155 w 323"/>
              <a:gd name="T35" fmla="*/ 64 h 306"/>
              <a:gd name="T36" fmla="*/ 155 w 323"/>
              <a:gd name="T37" fmla="*/ 94 h 306"/>
              <a:gd name="T38" fmla="*/ 128 w 323"/>
              <a:gd name="T39" fmla="*/ 94 h 306"/>
              <a:gd name="T40" fmla="*/ 128 w 323"/>
              <a:gd name="T41" fmla="*/ 107 h 306"/>
              <a:gd name="T42" fmla="*/ 155 w 323"/>
              <a:gd name="T43" fmla="*/ 107 h 306"/>
              <a:gd name="T44" fmla="*/ 155 w 323"/>
              <a:gd name="T45" fmla="*/ 182 h 306"/>
              <a:gd name="T46" fmla="*/ 168 w 323"/>
              <a:gd name="T47" fmla="*/ 182 h 306"/>
              <a:gd name="T48" fmla="*/ 168 w 323"/>
              <a:gd name="T49" fmla="*/ 107 h 306"/>
              <a:gd name="T50" fmla="*/ 195 w 323"/>
              <a:gd name="T51" fmla="*/ 107 h 306"/>
              <a:gd name="T52" fmla="*/ 195 w 323"/>
              <a:gd name="T53" fmla="*/ 94 h 306"/>
              <a:gd name="T54" fmla="*/ 168 w 323"/>
              <a:gd name="T55" fmla="*/ 94 h 306"/>
              <a:gd name="T56" fmla="*/ 168 w 323"/>
              <a:gd name="T57" fmla="*/ 6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23" h="306">
                <a:moveTo>
                  <a:pt x="267" y="292"/>
                </a:moveTo>
                <a:cubicBezTo>
                  <a:pt x="56" y="292"/>
                  <a:pt x="56" y="292"/>
                  <a:pt x="56" y="292"/>
                </a:cubicBezTo>
                <a:cubicBezTo>
                  <a:pt x="56" y="13"/>
                  <a:pt x="56" y="13"/>
                  <a:pt x="56" y="13"/>
                </a:cubicBezTo>
                <a:cubicBezTo>
                  <a:pt x="208" y="13"/>
                  <a:pt x="208" y="13"/>
                  <a:pt x="208" y="13"/>
                </a:cubicBezTo>
                <a:cubicBezTo>
                  <a:pt x="240" y="13"/>
                  <a:pt x="267" y="39"/>
                  <a:pt x="267" y="72"/>
                </a:cubicBezTo>
                <a:lnTo>
                  <a:pt x="267" y="292"/>
                </a:lnTo>
                <a:close/>
                <a:moveTo>
                  <a:pt x="280" y="292"/>
                </a:moveTo>
                <a:cubicBezTo>
                  <a:pt x="280" y="72"/>
                  <a:pt x="280" y="72"/>
                  <a:pt x="280" y="72"/>
                </a:cubicBezTo>
                <a:cubicBezTo>
                  <a:pt x="280" y="32"/>
                  <a:pt x="247" y="0"/>
                  <a:pt x="208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292"/>
                  <a:pt x="42" y="292"/>
                  <a:pt x="42" y="292"/>
                </a:cubicBezTo>
                <a:cubicBezTo>
                  <a:pt x="0" y="292"/>
                  <a:pt x="0" y="292"/>
                  <a:pt x="0" y="292"/>
                </a:cubicBezTo>
                <a:cubicBezTo>
                  <a:pt x="0" y="306"/>
                  <a:pt x="0" y="306"/>
                  <a:pt x="0" y="306"/>
                </a:cubicBezTo>
                <a:cubicBezTo>
                  <a:pt x="323" y="306"/>
                  <a:pt x="323" y="306"/>
                  <a:pt x="323" y="306"/>
                </a:cubicBezTo>
                <a:cubicBezTo>
                  <a:pt x="323" y="292"/>
                  <a:pt x="323" y="292"/>
                  <a:pt x="323" y="292"/>
                </a:cubicBezTo>
                <a:lnTo>
                  <a:pt x="280" y="292"/>
                </a:lnTo>
                <a:close/>
                <a:moveTo>
                  <a:pt x="168" y="64"/>
                </a:moveTo>
                <a:cubicBezTo>
                  <a:pt x="155" y="64"/>
                  <a:pt x="155" y="64"/>
                  <a:pt x="155" y="64"/>
                </a:cubicBezTo>
                <a:cubicBezTo>
                  <a:pt x="155" y="94"/>
                  <a:pt x="155" y="94"/>
                  <a:pt x="155" y="94"/>
                </a:cubicBezTo>
                <a:cubicBezTo>
                  <a:pt x="128" y="94"/>
                  <a:pt x="128" y="94"/>
                  <a:pt x="128" y="94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55" y="107"/>
                  <a:pt x="155" y="107"/>
                  <a:pt x="155" y="107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68" y="182"/>
                  <a:pt x="168" y="182"/>
                  <a:pt x="168" y="182"/>
                </a:cubicBezTo>
                <a:cubicBezTo>
                  <a:pt x="168" y="107"/>
                  <a:pt x="168" y="107"/>
                  <a:pt x="168" y="107"/>
                </a:cubicBezTo>
                <a:cubicBezTo>
                  <a:pt x="195" y="107"/>
                  <a:pt x="195" y="107"/>
                  <a:pt x="195" y="107"/>
                </a:cubicBezTo>
                <a:cubicBezTo>
                  <a:pt x="195" y="94"/>
                  <a:pt x="195" y="94"/>
                  <a:pt x="195" y="94"/>
                </a:cubicBezTo>
                <a:cubicBezTo>
                  <a:pt x="168" y="94"/>
                  <a:pt x="168" y="94"/>
                  <a:pt x="168" y="9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5" name="Freeform 256"/>
          <p:cNvSpPr>
            <a:spLocks noEditPoints="1"/>
          </p:cNvSpPr>
          <p:nvPr/>
        </p:nvSpPr>
        <p:spPr bwMode="auto">
          <a:xfrm>
            <a:off x="10764838" y="2712427"/>
            <a:ext cx="555625" cy="568325"/>
          </a:xfrm>
          <a:custGeom>
            <a:avLst/>
            <a:gdLst>
              <a:gd name="T0" fmla="*/ 127 w 258"/>
              <a:gd name="T1" fmla="*/ 165 h 264"/>
              <a:gd name="T2" fmla="*/ 55 w 258"/>
              <a:gd name="T3" fmla="*/ 76 h 264"/>
              <a:gd name="T4" fmla="*/ 237 w 258"/>
              <a:gd name="T5" fmla="*/ 76 h 264"/>
              <a:gd name="T6" fmla="*/ 161 w 258"/>
              <a:gd name="T7" fmla="*/ 168 h 264"/>
              <a:gd name="T8" fmla="*/ 145 w 258"/>
              <a:gd name="T9" fmla="*/ 174 h 264"/>
              <a:gd name="T10" fmla="*/ 145 w 258"/>
              <a:gd name="T11" fmla="*/ 174 h 264"/>
              <a:gd name="T12" fmla="*/ 127 w 258"/>
              <a:gd name="T13" fmla="*/ 165 h 264"/>
              <a:gd name="T14" fmla="*/ 57 w 258"/>
              <a:gd name="T15" fmla="*/ 120 h 264"/>
              <a:gd name="T16" fmla="*/ 12 w 258"/>
              <a:gd name="T17" fmla="*/ 74 h 264"/>
              <a:gd name="T18" fmla="*/ 57 w 258"/>
              <a:gd name="T19" fmla="*/ 29 h 264"/>
              <a:gd name="T20" fmla="*/ 101 w 258"/>
              <a:gd name="T21" fmla="*/ 63 h 264"/>
              <a:gd name="T22" fmla="*/ 41 w 258"/>
              <a:gd name="T23" fmla="*/ 63 h 264"/>
              <a:gd name="T24" fmla="*/ 35 w 258"/>
              <a:gd name="T25" fmla="*/ 67 h 264"/>
              <a:gd name="T26" fmla="*/ 36 w 258"/>
              <a:gd name="T27" fmla="*/ 73 h 264"/>
              <a:gd name="T28" fmla="*/ 72 w 258"/>
              <a:gd name="T29" fmla="*/ 118 h 264"/>
              <a:gd name="T30" fmla="*/ 57 w 258"/>
              <a:gd name="T31" fmla="*/ 120 h 264"/>
              <a:gd name="T32" fmla="*/ 171 w 258"/>
              <a:gd name="T33" fmla="*/ 176 h 264"/>
              <a:gd name="T34" fmla="*/ 256 w 258"/>
              <a:gd name="T35" fmla="*/ 73 h 264"/>
              <a:gd name="T36" fmla="*/ 257 w 258"/>
              <a:gd name="T37" fmla="*/ 67 h 264"/>
              <a:gd name="T38" fmla="*/ 251 w 258"/>
              <a:gd name="T39" fmla="*/ 63 h 264"/>
              <a:gd name="T40" fmla="*/ 181 w 258"/>
              <a:gd name="T41" fmla="*/ 63 h 264"/>
              <a:gd name="T42" fmla="*/ 197 w 258"/>
              <a:gd name="T43" fmla="*/ 29 h 264"/>
              <a:gd name="T44" fmla="*/ 239 w 258"/>
              <a:gd name="T45" fmla="*/ 12 h 264"/>
              <a:gd name="T46" fmla="*/ 235 w 258"/>
              <a:gd name="T47" fmla="*/ 0 h 264"/>
              <a:gd name="T48" fmla="*/ 188 w 258"/>
              <a:gd name="T49" fmla="*/ 18 h 264"/>
              <a:gd name="T50" fmla="*/ 166 w 258"/>
              <a:gd name="T51" fmla="*/ 63 h 264"/>
              <a:gd name="T52" fmla="*/ 114 w 258"/>
              <a:gd name="T53" fmla="*/ 63 h 264"/>
              <a:gd name="T54" fmla="*/ 57 w 258"/>
              <a:gd name="T55" fmla="*/ 17 h 264"/>
              <a:gd name="T56" fmla="*/ 0 w 258"/>
              <a:gd name="T57" fmla="*/ 74 h 264"/>
              <a:gd name="T58" fmla="*/ 57 w 258"/>
              <a:gd name="T59" fmla="*/ 132 h 264"/>
              <a:gd name="T60" fmla="*/ 79 w 258"/>
              <a:gd name="T61" fmla="*/ 128 h 264"/>
              <a:gd name="T62" fmla="*/ 117 w 258"/>
              <a:gd name="T63" fmla="*/ 174 h 264"/>
              <a:gd name="T64" fmla="*/ 139 w 258"/>
              <a:gd name="T65" fmla="*/ 187 h 264"/>
              <a:gd name="T66" fmla="*/ 139 w 258"/>
              <a:gd name="T67" fmla="*/ 251 h 264"/>
              <a:gd name="T68" fmla="*/ 113 w 258"/>
              <a:gd name="T69" fmla="*/ 251 h 264"/>
              <a:gd name="T70" fmla="*/ 113 w 258"/>
              <a:gd name="T71" fmla="*/ 264 h 264"/>
              <a:gd name="T72" fmla="*/ 178 w 258"/>
              <a:gd name="T73" fmla="*/ 264 h 264"/>
              <a:gd name="T74" fmla="*/ 178 w 258"/>
              <a:gd name="T75" fmla="*/ 251 h 264"/>
              <a:gd name="T76" fmla="*/ 152 w 258"/>
              <a:gd name="T77" fmla="*/ 251 h 264"/>
              <a:gd name="T78" fmla="*/ 152 w 258"/>
              <a:gd name="T79" fmla="*/ 187 h 264"/>
              <a:gd name="T80" fmla="*/ 171 w 258"/>
              <a:gd name="T81" fmla="*/ 176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8" h="264">
                <a:moveTo>
                  <a:pt x="127" y="165"/>
                </a:moveTo>
                <a:cubicBezTo>
                  <a:pt x="117" y="153"/>
                  <a:pt x="73" y="99"/>
                  <a:pt x="55" y="76"/>
                </a:cubicBezTo>
                <a:cubicBezTo>
                  <a:pt x="237" y="76"/>
                  <a:pt x="237" y="76"/>
                  <a:pt x="237" y="76"/>
                </a:cubicBezTo>
                <a:cubicBezTo>
                  <a:pt x="218" y="99"/>
                  <a:pt x="176" y="150"/>
                  <a:pt x="161" y="168"/>
                </a:cubicBezTo>
                <a:cubicBezTo>
                  <a:pt x="157" y="171"/>
                  <a:pt x="151" y="174"/>
                  <a:pt x="145" y="174"/>
                </a:cubicBezTo>
                <a:cubicBezTo>
                  <a:pt x="145" y="174"/>
                  <a:pt x="145" y="174"/>
                  <a:pt x="145" y="174"/>
                </a:cubicBezTo>
                <a:cubicBezTo>
                  <a:pt x="139" y="174"/>
                  <a:pt x="132" y="171"/>
                  <a:pt x="127" y="165"/>
                </a:cubicBezTo>
                <a:close/>
                <a:moveTo>
                  <a:pt x="57" y="120"/>
                </a:moveTo>
                <a:cubicBezTo>
                  <a:pt x="32" y="120"/>
                  <a:pt x="12" y="100"/>
                  <a:pt x="12" y="74"/>
                </a:cubicBezTo>
                <a:cubicBezTo>
                  <a:pt x="12" y="50"/>
                  <a:pt x="32" y="29"/>
                  <a:pt x="57" y="29"/>
                </a:cubicBezTo>
                <a:cubicBezTo>
                  <a:pt x="78" y="29"/>
                  <a:pt x="96" y="43"/>
                  <a:pt x="101" y="63"/>
                </a:cubicBezTo>
                <a:cubicBezTo>
                  <a:pt x="41" y="63"/>
                  <a:pt x="41" y="63"/>
                  <a:pt x="41" y="63"/>
                </a:cubicBezTo>
                <a:cubicBezTo>
                  <a:pt x="38" y="63"/>
                  <a:pt x="36" y="64"/>
                  <a:pt x="35" y="67"/>
                </a:cubicBezTo>
                <a:cubicBezTo>
                  <a:pt x="34" y="69"/>
                  <a:pt x="34" y="71"/>
                  <a:pt x="36" y="73"/>
                </a:cubicBezTo>
                <a:cubicBezTo>
                  <a:pt x="37" y="75"/>
                  <a:pt x="53" y="96"/>
                  <a:pt x="72" y="118"/>
                </a:cubicBezTo>
                <a:cubicBezTo>
                  <a:pt x="67" y="120"/>
                  <a:pt x="62" y="120"/>
                  <a:pt x="57" y="120"/>
                </a:cubicBezTo>
                <a:close/>
                <a:moveTo>
                  <a:pt x="171" y="176"/>
                </a:moveTo>
                <a:cubicBezTo>
                  <a:pt x="191" y="154"/>
                  <a:pt x="253" y="77"/>
                  <a:pt x="256" y="73"/>
                </a:cubicBezTo>
                <a:cubicBezTo>
                  <a:pt x="258" y="71"/>
                  <a:pt x="258" y="69"/>
                  <a:pt x="257" y="67"/>
                </a:cubicBezTo>
                <a:cubicBezTo>
                  <a:pt x="256" y="64"/>
                  <a:pt x="253" y="63"/>
                  <a:pt x="251" y="63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97" y="29"/>
                  <a:pt x="197" y="29"/>
                  <a:pt x="197" y="29"/>
                </a:cubicBezTo>
                <a:cubicBezTo>
                  <a:pt x="239" y="12"/>
                  <a:pt x="239" y="12"/>
                  <a:pt x="239" y="12"/>
                </a:cubicBezTo>
                <a:cubicBezTo>
                  <a:pt x="235" y="0"/>
                  <a:pt x="235" y="0"/>
                  <a:pt x="235" y="0"/>
                </a:cubicBezTo>
                <a:cubicBezTo>
                  <a:pt x="188" y="18"/>
                  <a:pt x="188" y="18"/>
                  <a:pt x="188" y="18"/>
                </a:cubicBezTo>
                <a:cubicBezTo>
                  <a:pt x="166" y="63"/>
                  <a:pt x="166" y="63"/>
                  <a:pt x="166" y="63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108" y="37"/>
                  <a:pt x="85" y="17"/>
                  <a:pt x="57" y="17"/>
                </a:cubicBezTo>
                <a:cubicBezTo>
                  <a:pt x="26" y="17"/>
                  <a:pt x="0" y="43"/>
                  <a:pt x="0" y="74"/>
                </a:cubicBezTo>
                <a:cubicBezTo>
                  <a:pt x="0" y="106"/>
                  <a:pt x="26" y="132"/>
                  <a:pt x="57" y="132"/>
                </a:cubicBezTo>
                <a:cubicBezTo>
                  <a:pt x="65" y="132"/>
                  <a:pt x="72" y="131"/>
                  <a:pt x="79" y="128"/>
                </a:cubicBezTo>
                <a:cubicBezTo>
                  <a:pt x="96" y="148"/>
                  <a:pt x="111" y="168"/>
                  <a:pt x="117" y="174"/>
                </a:cubicBezTo>
                <a:cubicBezTo>
                  <a:pt x="123" y="181"/>
                  <a:pt x="131" y="185"/>
                  <a:pt x="139" y="187"/>
                </a:cubicBezTo>
                <a:cubicBezTo>
                  <a:pt x="139" y="251"/>
                  <a:pt x="139" y="251"/>
                  <a:pt x="139" y="251"/>
                </a:cubicBezTo>
                <a:cubicBezTo>
                  <a:pt x="113" y="251"/>
                  <a:pt x="113" y="251"/>
                  <a:pt x="113" y="251"/>
                </a:cubicBezTo>
                <a:cubicBezTo>
                  <a:pt x="113" y="264"/>
                  <a:pt x="113" y="264"/>
                  <a:pt x="113" y="264"/>
                </a:cubicBezTo>
                <a:cubicBezTo>
                  <a:pt x="178" y="264"/>
                  <a:pt x="178" y="264"/>
                  <a:pt x="178" y="264"/>
                </a:cubicBezTo>
                <a:cubicBezTo>
                  <a:pt x="178" y="251"/>
                  <a:pt x="178" y="251"/>
                  <a:pt x="178" y="251"/>
                </a:cubicBezTo>
                <a:cubicBezTo>
                  <a:pt x="152" y="251"/>
                  <a:pt x="152" y="251"/>
                  <a:pt x="152" y="251"/>
                </a:cubicBezTo>
                <a:cubicBezTo>
                  <a:pt x="152" y="187"/>
                  <a:pt x="152" y="187"/>
                  <a:pt x="152" y="187"/>
                </a:cubicBezTo>
                <a:cubicBezTo>
                  <a:pt x="160" y="185"/>
                  <a:pt x="166" y="182"/>
                  <a:pt x="171" y="176"/>
                </a:cubicBez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6" name="Freeform 257"/>
          <p:cNvSpPr>
            <a:spLocks noEditPoints="1"/>
          </p:cNvSpPr>
          <p:nvPr/>
        </p:nvSpPr>
        <p:spPr bwMode="auto">
          <a:xfrm>
            <a:off x="3581401" y="2712427"/>
            <a:ext cx="620713" cy="568325"/>
          </a:xfrm>
          <a:custGeom>
            <a:avLst/>
            <a:gdLst>
              <a:gd name="T0" fmla="*/ 174 w 288"/>
              <a:gd name="T1" fmla="*/ 151 h 264"/>
              <a:gd name="T2" fmla="*/ 175 w 288"/>
              <a:gd name="T3" fmla="*/ 156 h 264"/>
              <a:gd name="T4" fmla="*/ 124 w 288"/>
              <a:gd name="T5" fmla="*/ 184 h 264"/>
              <a:gd name="T6" fmla="*/ 252 w 288"/>
              <a:gd name="T7" fmla="*/ 191 h 264"/>
              <a:gd name="T8" fmla="*/ 271 w 288"/>
              <a:gd name="T9" fmla="*/ 196 h 264"/>
              <a:gd name="T10" fmla="*/ 150 w 288"/>
              <a:gd name="T11" fmla="*/ 251 h 264"/>
              <a:gd name="T12" fmla="*/ 87 w 288"/>
              <a:gd name="T13" fmla="*/ 160 h 264"/>
              <a:gd name="T14" fmla="*/ 36 w 288"/>
              <a:gd name="T15" fmla="*/ 133 h 264"/>
              <a:gd name="T16" fmla="*/ 59 w 288"/>
              <a:gd name="T17" fmla="*/ 227 h 264"/>
              <a:gd name="T18" fmla="*/ 130 w 288"/>
              <a:gd name="T19" fmla="*/ 42 h 264"/>
              <a:gd name="T20" fmla="*/ 147 w 288"/>
              <a:gd name="T21" fmla="*/ 55 h 264"/>
              <a:gd name="T22" fmla="*/ 135 w 288"/>
              <a:gd name="T23" fmla="*/ 63 h 264"/>
              <a:gd name="T24" fmla="*/ 112 w 288"/>
              <a:gd name="T25" fmla="*/ 77 h 264"/>
              <a:gd name="T26" fmla="*/ 99 w 288"/>
              <a:gd name="T27" fmla="*/ 80 h 264"/>
              <a:gd name="T28" fmla="*/ 92 w 288"/>
              <a:gd name="T29" fmla="*/ 109 h 264"/>
              <a:gd name="T30" fmla="*/ 116 w 288"/>
              <a:gd name="T31" fmla="*/ 107 h 264"/>
              <a:gd name="T32" fmla="*/ 120 w 288"/>
              <a:gd name="T33" fmla="*/ 118 h 264"/>
              <a:gd name="T34" fmla="*/ 93 w 288"/>
              <a:gd name="T35" fmla="*/ 135 h 264"/>
              <a:gd name="T36" fmla="*/ 94 w 288"/>
              <a:gd name="T37" fmla="*/ 134 h 264"/>
              <a:gd name="T38" fmla="*/ 179 w 288"/>
              <a:gd name="T39" fmla="*/ 178 h 264"/>
              <a:gd name="T40" fmla="*/ 185 w 288"/>
              <a:gd name="T41" fmla="*/ 138 h 264"/>
              <a:gd name="T42" fmla="*/ 173 w 288"/>
              <a:gd name="T43" fmla="*/ 132 h 264"/>
              <a:gd name="T44" fmla="*/ 207 w 288"/>
              <a:gd name="T45" fmla="*/ 135 h 264"/>
              <a:gd name="T46" fmla="*/ 202 w 288"/>
              <a:gd name="T47" fmla="*/ 191 h 264"/>
              <a:gd name="T48" fmla="*/ 179 w 288"/>
              <a:gd name="T49" fmla="*/ 178 h 264"/>
              <a:gd name="T50" fmla="*/ 154 w 288"/>
              <a:gd name="T51" fmla="*/ 188 h 264"/>
              <a:gd name="T52" fmla="*/ 165 w 288"/>
              <a:gd name="T53" fmla="*/ 195 h 264"/>
              <a:gd name="T54" fmla="*/ 255 w 288"/>
              <a:gd name="T55" fmla="*/ 70 h 264"/>
              <a:gd name="T56" fmla="*/ 228 w 288"/>
              <a:gd name="T57" fmla="*/ 71 h 264"/>
              <a:gd name="T58" fmla="*/ 182 w 288"/>
              <a:gd name="T59" fmla="*/ 78 h 264"/>
              <a:gd name="T60" fmla="*/ 216 w 288"/>
              <a:gd name="T61" fmla="*/ 113 h 264"/>
              <a:gd name="T62" fmla="*/ 257 w 288"/>
              <a:gd name="T63" fmla="*/ 157 h 264"/>
              <a:gd name="T64" fmla="*/ 219 w 288"/>
              <a:gd name="T65" fmla="*/ 187 h 264"/>
              <a:gd name="T66" fmla="*/ 217 w 288"/>
              <a:gd name="T67" fmla="*/ 125 h 264"/>
              <a:gd name="T68" fmla="*/ 161 w 288"/>
              <a:gd name="T69" fmla="*/ 127 h 264"/>
              <a:gd name="T70" fmla="*/ 156 w 288"/>
              <a:gd name="T71" fmla="*/ 140 h 264"/>
              <a:gd name="T72" fmla="*/ 130 w 288"/>
              <a:gd name="T73" fmla="*/ 128 h 264"/>
              <a:gd name="T74" fmla="*/ 126 w 288"/>
              <a:gd name="T75" fmla="*/ 97 h 264"/>
              <a:gd name="T76" fmla="*/ 101 w 288"/>
              <a:gd name="T77" fmla="*/ 99 h 264"/>
              <a:gd name="T78" fmla="*/ 95 w 288"/>
              <a:gd name="T79" fmla="*/ 92 h 264"/>
              <a:gd name="T80" fmla="*/ 122 w 288"/>
              <a:gd name="T81" fmla="*/ 87 h 264"/>
              <a:gd name="T82" fmla="*/ 135 w 288"/>
              <a:gd name="T83" fmla="*/ 77 h 264"/>
              <a:gd name="T84" fmla="*/ 159 w 288"/>
              <a:gd name="T85" fmla="*/ 61 h 264"/>
              <a:gd name="T86" fmla="*/ 144 w 288"/>
              <a:gd name="T87" fmla="*/ 34 h 264"/>
              <a:gd name="T88" fmla="*/ 263 w 288"/>
              <a:gd name="T89" fmla="*/ 145 h 264"/>
              <a:gd name="T90" fmla="*/ 226 w 288"/>
              <a:gd name="T91" fmla="*/ 103 h 264"/>
              <a:gd name="T92" fmla="*/ 194 w 288"/>
              <a:gd name="T93" fmla="*/ 83 h 264"/>
              <a:gd name="T94" fmla="*/ 228 w 288"/>
              <a:gd name="T95" fmla="*/ 85 h 264"/>
              <a:gd name="T96" fmla="*/ 263 w 288"/>
              <a:gd name="T97" fmla="*/ 87 h 264"/>
              <a:gd name="T98" fmla="*/ 263 w 288"/>
              <a:gd name="T99" fmla="*/ 145 h 264"/>
              <a:gd name="T100" fmla="*/ 284 w 288"/>
              <a:gd name="T101" fmla="*/ 193 h 264"/>
              <a:gd name="T102" fmla="*/ 275 w 288"/>
              <a:gd name="T103" fmla="*/ 181 h 264"/>
              <a:gd name="T104" fmla="*/ 272 w 288"/>
              <a:gd name="T105" fmla="*/ 156 h 264"/>
              <a:gd name="T106" fmla="*/ 220 w 288"/>
              <a:gd name="T107" fmla="*/ 22 h 264"/>
              <a:gd name="T108" fmla="*/ 80 w 288"/>
              <a:gd name="T109" fmla="*/ 131 h 264"/>
              <a:gd name="T110" fmla="*/ 0 w 288"/>
              <a:gd name="T111" fmla="*/ 241 h 264"/>
              <a:gd name="T112" fmla="*/ 72 w 288"/>
              <a:gd name="T113" fmla="*/ 230 h 264"/>
              <a:gd name="T114" fmla="*/ 288 w 288"/>
              <a:gd name="T115" fmla="*/ 216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8" h="264">
                <a:moveTo>
                  <a:pt x="87" y="160"/>
                </a:moveTo>
                <a:cubicBezTo>
                  <a:pt x="174" y="151"/>
                  <a:pt x="174" y="151"/>
                  <a:pt x="174" y="151"/>
                </a:cubicBezTo>
                <a:cubicBezTo>
                  <a:pt x="175" y="155"/>
                  <a:pt x="175" y="155"/>
                  <a:pt x="175" y="155"/>
                </a:cubicBezTo>
                <a:cubicBezTo>
                  <a:pt x="175" y="156"/>
                  <a:pt x="175" y="156"/>
                  <a:pt x="175" y="156"/>
                </a:cubicBezTo>
                <a:cubicBezTo>
                  <a:pt x="175" y="158"/>
                  <a:pt x="177" y="167"/>
                  <a:pt x="167" y="170"/>
                </a:cubicBezTo>
                <a:cubicBezTo>
                  <a:pt x="124" y="184"/>
                  <a:pt x="124" y="184"/>
                  <a:pt x="124" y="184"/>
                </a:cubicBezTo>
                <a:cubicBezTo>
                  <a:pt x="168" y="213"/>
                  <a:pt x="168" y="213"/>
                  <a:pt x="168" y="213"/>
                </a:cubicBezTo>
                <a:cubicBezTo>
                  <a:pt x="252" y="191"/>
                  <a:pt x="252" y="191"/>
                  <a:pt x="252" y="191"/>
                </a:cubicBezTo>
                <a:cubicBezTo>
                  <a:pt x="256" y="191"/>
                  <a:pt x="265" y="190"/>
                  <a:pt x="269" y="192"/>
                </a:cubicBezTo>
                <a:cubicBezTo>
                  <a:pt x="270" y="193"/>
                  <a:pt x="271" y="194"/>
                  <a:pt x="271" y="196"/>
                </a:cubicBezTo>
                <a:cubicBezTo>
                  <a:pt x="273" y="207"/>
                  <a:pt x="273" y="207"/>
                  <a:pt x="273" y="207"/>
                </a:cubicBezTo>
                <a:cubicBezTo>
                  <a:pt x="150" y="251"/>
                  <a:pt x="150" y="251"/>
                  <a:pt x="150" y="251"/>
                </a:cubicBezTo>
                <a:cubicBezTo>
                  <a:pt x="74" y="217"/>
                  <a:pt x="74" y="217"/>
                  <a:pt x="74" y="217"/>
                </a:cubicBezTo>
                <a:lnTo>
                  <a:pt x="87" y="160"/>
                </a:lnTo>
                <a:close/>
                <a:moveTo>
                  <a:pt x="16" y="227"/>
                </a:moveTo>
                <a:cubicBezTo>
                  <a:pt x="36" y="133"/>
                  <a:pt x="36" y="133"/>
                  <a:pt x="36" y="133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59" y="227"/>
                  <a:pt x="59" y="227"/>
                  <a:pt x="59" y="227"/>
                </a:cubicBezTo>
                <a:lnTo>
                  <a:pt x="16" y="227"/>
                </a:lnTo>
                <a:close/>
                <a:moveTo>
                  <a:pt x="130" y="42"/>
                </a:moveTo>
                <a:cubicBezTo>
                  <a:pt x="144" y="48"/>
                  <a:pt x="144" y="48"/>
                  <a:pt x="144" y="48"/>
                </a:cubicBezTo>
                <a:cubicBezTo>
                  <a:pt x="147" y="49"/>
                  <a:pt x="148" y="53"/>
                  <a:pt x="147" y="55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14" y="71"/>
                  <a:pt x="114" y="71"/>
                  <a:pt x="114" y="71"/>
                </a:cubicBezTo>
                <a:cubicBezTo>
                  <a:pt x="112" y="77"/>
                  <a:pt x="112" y="77"/>
                  <a:pt x="112" y="77"/>
                </a:cubicBezTo>
                <a:cubicBezTo>
                  <a:pt x="101" y="81"/>
                  <a:pt x="101" y="81"/>
                  <a:pt x="101" y="81"/>
                </a:cubicBezTo>
                <a:cubicBezTo>
                  <a:pt x="99" y="80"/>
                  <a:pt x="99" y="80"/>
                  <a:pt x="99" y="80"/>
                </a:cubicBezTo>
                <a:cubicBezTo>
                  <a:pt x="106" y="64"/>
                  <a:pt x="117" y="51"/>
                  <a:pt x="130" y="42"/>
                </a:cubicBezTo>
                <a:close/>
                <a:moveTo>
                  <a:pt x="92" y="109"/>
                </a:moveTo>
                <a:cubicBezTo>
                  <a:pt x="99" y="113"/>
                  <a:pt x="99" y="113"/>
                  <a:pt x="99" y="113"/>
                </a:cubicBezTo>
                <a:cubicBezTo>
                  <a:pt x="116" y="107"/>
                  <a:pt x="116" y="107"/>
                  <a:pt x="116" y="107"/>
                </a:cubicBezTo>
                <a:cubicBezTo>
                  <a:pt x="116" y="107"/>
                  <a:pt x="116" y="107"/>
                  <a:pt x="116" y="107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93" y="135"/>
                  <a:pt x="93" y="135"/>
                  <a:pt x="93" y="135"/>
                </a:cubicBezTo>
                <a:cubicBezTo>
                  <a:pt x="93" y="134"/>
                  <a:pt x="93" y="134"/>
                  <a:pt x="93" y="134"/>
                </a:cubicBezTo>
                <a:cubicBezTo>
                  <a:pt x="94" y="134"/>
                  <a:pt x="94" y="134"/>
                  <a:pt x="94" y="134"/>
                </a:cubicBezTo>
                <a:cubicBezTo>
                  <a:pt x="92" y="126"/>
                  <a:pt x="91" y="118"/>
                  <a:pt x="92" y="109"/>
                </a:cubicBezTo>
                <a:close/>
                <a:moveTo>
                  <a:pt x="179" y="178"/>
                </a:moveTo>
                <a:cubicBezTo>
                  <a:pt x="189" y="171"/>
                  <a:pt x="189" y="160"/>
                  <a:pt x="188" y="153"/>
                </a:cubicBezTo>
                <a:cubicBezTo>
                  <a:pt x="185" y="138"/>
                  <a:pt x="185" y="138"/>
                  <a:pt x="185" y="138"/>
                </a:cubicBezTo>
                <a:cubicBezTo>
                  <a:pt x="170" y="139"/>
                  <a:pt x="170" y="139"/>
                  <a:pt x="170" y="139"/>
                </a:cubicBezTo>
                <a:cubicBezTo>
                  <a:pt x="173" y="132"/>
                  <a:pt x="173" y="132"/>
                  <a:pt x="173" y="132"/>
                </a:cubicBezTo>
                <a:cubicBezTo>
                  <a:pt x="175" y="126"/>
                  <a:pt x="182" y="123"/>
                  <a:pt x="188" y="126"/>
                </a:cubicBezTo>
                <a:cubicBezTo>
                  <a:pt x="207" y="135"/>
                  <a:pt x="207" y="135"/>
                  <a:pt x="207" y="135"/>
                </a:cubicBezTo>
                <a:cubicBezTo>
                  <a:pt x="218" y="161"/>
                  <a:pt x="218" y="161"/>
                  <a:pt x="218" y="161"/>
                </a:cubicBezTo>
                <a:cubicBezTo>
                  <a:pt x="202" y="191"/>
                  <a:pt x="202" y="191"/>
                  <a:pt x="202" y="191"/>
                </a:cubicBezTo>
                <a:cubicBezTo>
                  <a:pt x="177" y="197"/>
                  <a:pt x="177" y="197"/>
                  <a:pt x="177" y="197"/>
                </a:cubicBezTo>
                <a:lnTo>
                  <a:pt x="179" y="178"/>
                </a:lnTo>
                <a:close/>
                <a:moveTo>
                  <a:pt x="165" y="195"/>
                </a:moveTo>
                <a:cubicBezTo>
                  <a:pt x="154" y="188"/>
                  <a:pt x="154" y="188"/>
                  <a:pt x="154" y="188"/>
                </a:cubicBezTo>
                <a:cubicBezTo>
                  <a:pt x="165" y="184"/>
                  <a:pt x="165" y="184"/>
                  <a:pt x="165" y="184"/>
                </a:cubicBezTo>
                <a:lnTo>
                  <a:pt x="165" y="195"/>
                </a:lnTo>
                <a:close/>
                <a:moveTo>
                  <a:pt x="215" y="34"/>
                </a:moveTo>
                <a:cubicBezTo>
                  <a:pt x="232" y="42"/>
                  <a:pt x="246" y="54"/>
                  <a:pt x="255" y="70"/>
                </a:cubicBezTo>
                <a:cubicBezTo>
                  <a:pt x="243" y="65"/>
                  <a:pt x="243" y="65"/>
                  <a:pt x="243" y="65"/>
                </a:cubicBezTo>
                <a:cubicBezTo>
                  <a:pt x="228" y="71"/>
                  <a:pt x="228" y="71"/>
                  <a:pt x="228" y="71"/>
                </a:cubicBezTo>
                <a:cubicBezTo>
                  <a:pt x="214" y="65"/>
                  <a:pt x="214" y="65"/>
                  <a:pt x="214" y="65"/>
                </a:cubicBezTo>
                <a:cubicBezTo>
                  <a:pt x="202" y="60"/>
                  <a:pt x="188" y="65"/>
                  <a:pt x="182" y="78"/>
                </a:cubicBezTo>
                <a:cubicBezTo>
                  <a:pt x="175" y="94"/>
                  <a:pt x="175" y="94"/>
                  <a:pt x="175" y="94"/>
                </a:cubicBezTo>
                <a:cubicBezTo>
                  <a:pt x="216" y="113"/>
                  <a:pt x="216" y="113"/>
                  <a:pt x="216" y="113"/>
                </a:cubicBezTo>
                <a:cubicBezTo>
                  <a:pt x="229" y="144"/>
                  <a:pt x="229" y="144"/>
                  <a:pt x="229" y="144"/>
                </a:cubicBezTo>
                <a:cubicBezTo>
                  <a:pt x="257" y="157"/>
                  <a:pt x="257" y="157"/>
                  <a:pt x="257" y="157"/>
                </a:cubicBezTo>
                <a:cubicBezTo>
                  <a:pt x="254" y="165"/>
                  <a:pt x="249" y="173"/>
                  <a:pt x="238" y="182"/>
                </a:cubicBezTo>
                <a:cubicBezTo>
                  <a:pt x="219" y="187"/>
                  <a:pt x="219" y="187"/>
                  <a:pt x="219" y="187"/>
                </a:cubicBezTo>
                <a:cubicBezTo>
                  <a:pt x="232" y="161"/>
                  <a:pt x="232" y="161"/>
                  <a:pt x="232" y="161"/>
                </a:cubicBezTo>
                <a:cubicBezTo>
                  <a:pt x="217" y="125"/>
                  <a:pt x="217" y="125"/>
                  <a:pt x="217" y="125"/>
                </a:cubicBezTo>
                <a:cubicBezTo>
                  <a:pt x="193" y="114"/>
                  <a:pt x="193" y="114"/>
                  <a:pt x="193" y="114"/>
                </a:cubicBezTo>
                <a:cubicBezTo>
                  <a:pt x="181" y="109"/>
                  <a:pt x="167" y="115"/>
                  <a:pt x="161" y="127"/>
                </a:cubicBezTo>
                <a:cubicBezTo>
                  <a:pt x="157" y="138"/>
                  <a:pt x="157" y="138"/>
                  <a:pt x="157" y="138"/>
                </a:cubicBezTo>
                <a:cubicBezTo>
                  <a:pt x="156" y="138"/>
                  <a:pt x="156" y="139"/>
                  <a:pt x="156" y="140"/>
                </a:cubicBezTo>
                <a:cubicBezTo>
                  <a:pt x="101" y="145"/>
                  <a:pt x="101" y="145"/>
                  <a:pt x="101" y="145"/>
                </a:cubicBezTo>
                <a:cubicBezTo>
                  <a:pt x="130" y="128"/>
                  <a:pt x="130" y="128"/>
                  <a:pt x="130" y="128"/>
                </a:cubicBezTo>
                <a:cubicBezTo>
                  <a:pt x="134" y="118"/>
                  <a:pt x="134" y="118"/>
                  <a:pt x="134" y="118"/>
                </a:cubicBezTo>
                <a:cubicBezTo>
                  <a:pt x="126" y="97"/>
                  <a:pt x="126" y="97"/>
                  <a:pt x="126" y="97"/>
                </a:cubicBezTo>
                <a:cubicBezTo>
                  <a:pt x="116" y="93"/>
                  <a:pt x="116" y="93"/>
                  <a:pt x="116" y="93"/>
                </a:cubicBezTo>
                <a:cubicBezTo>
                  <a:pt x="101" y="99"/>
                  <a:pt x="101" y="99"/>
                  <a:pt x="101" y="99"/>
                </a:cubicBezTo>
                <a:cubicBezTo>
                  <a:pt x="94" y="95"/>
                  <a:pt x="94" y="95"/>
                  <a:pt x="94" y="95"/>
                </a:cubicBezTo>
                <a:cubicBezTo>
                  <a:pt x="94" y="94"/>
                  <a:pt x="94" y="93"/>
                  <a:pt x="95" y="92"/>
                </a:cubicBezTo>
                <a:cubicBezTo>
                  <a:pt x="101" y="94"/>
                  <a:pt x="101" y="94"/>
                  <a:pt x="101" y="94"/>
                </a:cubicBezTo>
                <a:cubicBezTo>
                  <a:pt x="122" y="87"/>
                  <a:pt x="122" y="87"/>
                  <a:pt x="122" y="87"/>
                </a:cubicBezTo>
                <a:cubicBezTo>
                  <a:pt x="124" y="81"/>
                  <a:pt x="124" y="81"/>
                  <a:pt x="124" y="81"/>
                </a:cubicBezTo>
                <a:cubicBezTo>
                  <a:pt x="135" y="77"/>
                  <a:pt x="135" y="77"/>
                  <a:pt x="135" y="77"/>
                </a:cubicBezTo>
                <a:cubicBezTo>
                  <a:pt x="149" y="83"/>
                  <a:pt x="149" y="83"/>
                  <a:pt x="149" y="83"/>
                </a:cubicBezTo>
                <a:cubicBezTo>
                  <a:pt x="159" y="61"/>
                  <a:pt x="159" y="61"/>
                  <a:pt x="159" y="61"/>
                </a:cubicBezTo>
                <a:cubicBezTo>
                  <a:pt x="163" y="51"/>
                  <a:pt x="158" y="41"/>
                  <a:pt x="150" y="36"/>
                </a:cubicBezTo>
                <a:cubicBezTo>
                  <a:pt x="144" y="34"/>
                  <a:pt x="144" y="34"/>
                  <a:pt x="144" y="34"/>
                </a:cubicBezTo>
                <a:cubicBezTo>
                  <a:pt x="166" y="25"/>
                  <a:pt x="191" y="24"/>
                  <a:pt x="215" y="34"/>
                </a:cubicBezTo>
                <a:close/>
                <a:moveTo>
                  <a:pt x="263" y="145"/>
                </a:moveTo>
                <a:cubicBezTo>
                  <a:pt x="239" y="134"/>
                  <a:pt x="239" y="134"/>
                  <a:pt x="239" y="134"/>
                </a:cubicBezTo>
                <a:cubicBezTo>
                  <a:pt x="226" y="103"/>
                  <a:pt x="226" y="103"/>
                  <a:pt x="226" y="103"/>
                </a:cubicBezTo>
                <a:cubicBezTo>
                  <a:pt x="192" y="88"/>
                  <a:pt x="192" y="88"/>
                  <a:pt x="192" y="88"/>
                </a:cubicBezTo>
                <a:cubicBezTo>
                  <a:pt x="194" y="83"/>
                  <a:pt x="194" y="83"/>
                  <a:pt x="194" y="83"/>
                </a:cubicBezTo>
                <a:cubicBezTo>
                  <a:pt x="197" y="77"/>
                  <a:pt x="204" y="74"/>
                  <a:pt x="209" y="77"/>
                </a:cubicBezTo>
                <a:cubicBezTo>
                  <a:pt x="228" y="85"/>
                  <a:pt x="228" y="85"/>
                  <a:pt x="228" y="85"/>
                </a:cubicBezTo>
                <a:cubicBezTo>
                  <a:pt x="243" y="79"/>
                  <a:pt x="243" y="79"/>
                  <a:pt x="243" y="79"/>
                </a:cubicBezTo>
                <a:cubicBezTo>
                  <a:pt x="263" y="87"/>
                  <a:pt x="263" y="87"/>
                  <a:pt x="263" y="87"/>
                </a:cubicBezTo>
                <a:cubicBezTo>
                  <a:pt x="263" y="87"/>
                  <a:pt x="263" y="87"/>
                  <a:pt x="263" y="87"/>
                </a:cubicBezTo>
                <a:cubicBezTo>
                  <a:pt x="269" y="106"/>
                  <a:pt x="269" y="126"/>
                  <a:pt x="263" y="145"/>
                </a:cubicBezTo>
                <a:close/>
                <a:moveTo>
                  <a:pt x="288" y="216"/>
                </a:moveTo>
                <a:cubicBezTo>
                  <a:pt x="284" y="193"/>
                  <a:pt x="284" y="193"/>
                  <a:pt x="284" y="193"/>
                </a:cubicBezTo>
                <a:cubicBezTo>
                  <a:pt x="284" y="193"/>
                  <a:pt x="284" y="193"/>
                  <a:pt x="284" y="193"/>
                </a:cubicBezTo>
                <a:cubicBezTo>
                  <a:pt x="283" y="187"/>
                  <a:pt x="280" y="183"/>
                  <a:pt x="275" y="181"/>
                </a:cubicBezTo>
                <a:cubicBezTo>
                  <a:pt x="270" y="178"/>
                  <a:pt x="265" y="177"/>
                  <a:pt x="260" y="177"/>
                </a:cubicBezTo>
                <a:cubicBezTo>
                  <a:pt x="266" y="170"/>
                  <a:pt x="269" y="162"/>
                  <a:pt x="272" y="156"/>
                </a:cubicBezTo>
                <a:cubicBezTo>
                  <a:pt x="283" y="131"/>
                  <a:pt x="283" y="103"/>
                  <a:pt x="273" y="78"/>
                </a:cubicBezTo>
                <a:cubicBezTo>
                  <a:pt x="263" y="53"/>
                  <a:pt x="245" y="33"/>
                  <a:pt x="220" y="22"/>
                </a:cubicBezTo>
                <a:cubicBezTo>
                  <a:pt x="169" y="0"/>
                  <a:pt x="109" y="23"/>
                  <a:pt x="87" y="75"/>
                </a:cubicBezTo>
                <a:cubicBezTo>
                  <a:pt x="80" y="93"/>
                  <a:pt x="77" y="112"/>
                  <a:pt x="80" y="131"/>
                </a:cubicBezTo>
                <a:cubicBezTo>
                  <a:pt x="26" y="117"/>
                  <a:pt x="26" y="117"/>
                  <a:pt x="26" y="117"/>
                </a:cubicBezTo>
                <a:cubicBezTo>
                  <a:pt x="0" y="241"/>
                  <a:pt x="0" y="241"/>
                  <a:pt x="0" y="241"/>
                </a:cubicBezTo>
                <a:cubicBezTo>
                  <a:pt x="70" y="239"/>
                  <a:pt x="70" y="239"/>
                  <a:pt x="70" y="239"/>
                </a:cubicBezTo>
                <a:cubicBezTo>
                  <a:pt x="72" y="230"/>
                  <a:pt x="72" y="230"/>
                  <a:pt x="72" y="230"/>
                </a:cubicBezTo>
                <a:cubicBezTo>
                  <a:pt x="150" y="264"/>
                  <a:pt x="150" y="264"/>
                  <a:pt x="150" y="264"/>
                </a:cubicBezTo>
                <a:lnTo>
                  <a:pt x="288" y="216"/>
                </a:lnTo>
                <a:close/>
              </a:path>
            </a:pathLst>
          </a:custGeom>
          <a:solidFill>
            <a:srgbClr val="0033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47" name="Freeform 258"/>
          <p:cNvSpPr>
            <a:spLocks noEditPoints="1"/>
          </p:cNvSpPr>
          <p:nvPr/>
        </p:nvSpPr>
        <p:spPr bwMode="auto">
          <a:xfrm>
            <a:off x="9421813" y="2685439"/>
            <a:ext cx="530225" cy="635000"/>
          </a:xfrm>
          <a:custGeom>
            <a:avLst/>
            <a:gdLst>
              <a:gd name="T0" fmla="*/ 233 w 246"/>
              <a:gd name="T1" fmla="*/ 136 h 294"/>
              <a:gd name="T2" fmla="*/ 129 w 246"/>
              <a:gd name="T3" fmla="*/ 136 h 294"/>
              <a:gd name="T4" fmla="*/ 129 w 246"/>
              <a:gd name="T5" fmla="*/ 83 h 294"/>
              <a:gd name="T6" fmla="*/ 233 w 246"/>
              <a:gd name="T7" fmla="*/ 83 h 294"/>
              <a:gd name="T8" fmla="*/ 233 w 246"/>
              <a:gd name="T9" fmla="*/ 136 h 294"/>
              <a:gd name="T10" fmla="*/ 213 w 246"/>
              <a:gd name="T11" fmla="*/ 260 h 294"/>
              <a:gd name="T12" fmla="*/ 192 w 246"/>
              <a:gd name="T13" fmla="*/ 281 h 294"/>
              <a:gd name="T14" fmla="*/ 129 w 246"/>
              <a:gd name="T15" fmla="*/ 281 h 294"/>
              <a:gd name="T16" fmla="*/ 129 w 246"/>
              <a:gd name="T17" fmla="*/ 149 h 294"/>
              <a:gd name="T18" fmla="*/ 213 w 246"/>
              <a:gd name="T19" fmla="*/ 149 h 294"/>
              <a:gd name="T20" fmla="*/ 213 w 246"/>
              <a:gd name="T21" fmla="*/ 260 h 294"/>
              <a:gd name="T22" fmla="*/ 33 w 246"/>
              <a:gd name="T23" fmla="*/ 149 h 294"/>
              <a:gd name="T24" fmla="*/ 116 w 246"/>
              <a:gd name="T25" fmla="*/ 149 h 294"/>
              <a:gd name="T26" fmla="*/ 116 w 246"/>
              <a:gd name="T27" fmla="*/ 281 h 294"/>
              <a:gd name="T28" fmla="*/ 33 w 246"/>
              <a:gd name="T29" fmla="*/ 281 h 294"/>
              <a:gd name="T30" fmla="*/ 33 w 246"/>
              <a:gd name="T31" fmla="*/ 149 h 294"/>
              <a:gd name="T32" fmla="*/ 13 w 246"/>
              <a:gd name="T33" fmla="*/ 83 h 294"/>
              <a:gd name="T34" fmla="*/ 116 w 246"/>
              <a:gd name="T35" fmla="*/ 83 h 294"/>
              <a:gd name="T36" fmla="*/ 116 w 246"/>
              <a:gd name="T37" fmla="*/ 136 h 294"/>
              <a:gd name="T38" fmla="*/ 13 w 246"/>
              <a:gd name="T39" fmla="*/ 136 h 294"/>
              <a:gd name="T40" fmla="*/ 13 w 246"/>
              <a:gd name="T41" fmla="*/ 83 h 294"/>
              <a:gd name="T42" fmla="*/ 57 w 246"/>
              <a:gd name="T43" fmla="*/ 24 h 294"/>
              <a:gd name="T44" fmla="*/ 79 w 246"/>
              <a:gd name="T45" fmla="*/ 13 h 294"/>
              <a:gd name="T46" fmla="*/ 98 w 246"/>
              <a:gd name="T47" fmla="*/ 20 h 294"/>
              <a:gd name="T48" fmla="*/ 108 w 246"/>
              <a:gd name="T49" fmla="*/ 38 h 294"/>
              <a:gd name="T50" fmla="*/ 115 w 246"/>
              <a:gd name="T51" fmla="*/ 70 h 294"/>
              <a:gd name="T52" fmla="*/ 82 w 246"/>
              <a:gd name="T53" fmla="*/ 70 h 294"/>
              <a:gd name="T54" fmla="*/ 61 w 246"/>
              <a:gd name="T55" fmla="*/ 64 h 294"/>
              <a:gd name="T56" fmla="*/ 57 w 246"/>
              <a:gd name="T57" fmla="*/ 24 h 294"/>
              <a:gd name="T58" fmla="*/ 138 w 246"/>
              <a:gd name="T59" fmla="*/ 38 h 294"/>
              <a:gd name="T60" fmla="*/ 148 w 246"/>
              <a:gd name="T61" fmla="*/ 20 h 294"/>
              <a:gd name="T62" fmla="*/ 167 w 246"/>
              <a:gd name="T63" fmla="*/ 13 h 294"/>
              <a:gd name="T64" fmla="*/ 189 w 246"/>
              <a:gd name="T65" fmla="*/ 24 h 294"/>
              <a:gd name="T66" fmla="*/ 185 w 246"/>
              <a:gd name="T67" fmla="*/ 64 h 294"/>
              <a:gd name="T68" fmla="*/ 163 w 246"/>
              <a:gd name="T69" fmla="*/ 70 h 294"/>
              <a:gd name="T70" fmla="*/ 131 w 246"/>
              <a:gd name="T71" fmla="*/ 70 h 294"/>
              <a:gd name="T72" fmla="*/ 138 w 246"/>
              <a:gd name="T73" fmla="*/ 38 h 294"/>
              <a:gd name="T74" fmla="*/ 246 w 246"/>
              <a:gd name="T75" fmla="*/ 70 h 294"/>
              <a:gd name="T76" fmla="*/ 196 w 246"/>
              <a:gd name="T77" fmla="*/ 70 h 294"/>
              <a:gd name="T78" fmla="*/ 199 w 246"/>
              <a:gd name="T79" fmla="*/ 15 h 294"/>
              <a:gd name="T80" fmla="*/ 167 w 246"/>
              <a:gd name="T81" fmla="*/ 0 h 294"/>
              <a:gd name="T82" fmla="*/ 140 w 246"/>
              <a:gd name="T83" fmla="*/ 9 h 294"/>
              <a:gd name="T84" fmla="*/ 124 w 246"/>
              <a:gd name="T85" fmla="*/ 35 h 294"/>
              <a:gd name="T86" fmla="*/ 123 w 246"/>
              <a:gd name="T87" fmla="*/ 44 h 294"/>
              <a:gd name="T88" fmla="*/ 121 w 246"/>
              <a:gd name="T89" fmla="*/ 35 h 294"/>
              <a:gd name="T90" fmla="*/ 106 w 246"/>
              <a:gd name="T91" fmla="*/ 9 h 294"/>
              <a:gd name="T92" fmla="*/ 79 w 246"/>
              <a:gd name="T93" fmla="*/ 0 h 294"/>
              <a:gd name="T94" fmla="*/ 47 w 246"/>
              <a:gd name="T95" fmla="*/ 15 h 294"/>
              <a:gd name="T96" fmla="*/ 49 w 246"/>
              <a:gd name="T97" fmla="*/ 70 h 294"/>
              <a:gd name="T98" fmla="*/ 0 w 246"/>
              <a:gd name="T99" fmla="*/ 70 h 294"/>
              <a:gd name="T100" fmla="*/ 0 w 246"/>
              <a:gd name="T101" fmla="*/ 149 h 294"/>
              <a:gd name="T102" fmla="*/ 20 w 246"/>
              <a:gd name="T103" fmla="*/ 149 h 294"/>
              <a:gd name="T104" fmla="*/ 20 w 246"/>
              <a:gd name="T105" fmla="*/ 294 h 294"/>
              <a:gd name="T106" fmla="*/ 192 w 246"/>
              <a:gd name="T107" fmla="*/ 294 h 294"/>
              <a:gd name="T108" fmla="*/ 226 w 246"/>
              <a:gd name="T109" fmla="*/ 260 h 294"/>
              <a:gd name="T110" fmla="*/ 226 w 246"/>
              <a:gd name="T111" fmla="*/ 149 h 294"/>
              <a:gd name="T112" fmla="*/ 246 w 246"/>
              <a:gd name="T113" fmla="*/ 149 h 294"/>
              <a:gd name="T114" fmla="*/ 246 w 246"/>
              <a:gd name="T115" fmla="*/ 7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46" h="294">
                <a:moveTo>
                  <a:pt x="233" y="136"/>
                </a:moveTo>
                <a:cubicBezTo>
                  <a:pt x="129" y="136"/>
                  <a:pt x="129" y="136"/>
                  <a:pt x="129" y="136"/>
                </a:cubicBezTo>
                <a:cubicBezTo>
                  <a:pt x="129" y="83"/>
                  <a:pt x="129" y="83"/>
                  <a:pt x="129" y="83"/>
                </a:cubicBezTo>
                <a:cubicBezTo>
                  <a:pt x="233" y="83"/>
                  <a:pt x="233" y="83"/>
                  <a:pt x="233" y="83"/>
                </a:cubicBezTo>
                <a:lnTo>
                  <a:pt x="233" y="136"/>
                </a:lnTo>
                <a:close/>
                <a:moveTo>
                  <a:pt x="213" y="260"/>
                </a:moveTo>
                <a:cubicBezTo>
                  <a:pt x="213" y="271"/>
                  <a:pt x="204" y="281"/>
                  <a:pt x="192" y="281"/>
                </a:cubicBezTo>
                <a:cubicBezTo>
                  <a:pt x="129" y="281"/>
                  <a:pt x="129" y="281"/>
                  <a:pt x="129" y="281"/>
                </a:cubicBezTo>
                <a:cubicBezTo>
                  <a:pt x="129" y="149"/>
                  <a:pt x="129" y="149"/>
                  <a:pt x="129" y="149"/>
                </a:cubicBezTo>
                <a:cubicBezTo>
                  <a:pt x="213" y="149"/>
                  <a:pt x="213" y="149"/>
                  <a:pt x="213" y="149"/>
                </a:cubicBezTo>
                <a:lnTo>
                  <a:pt x="213" y="260"/>
                </a:lnTo>
                <a:close/>
                <a:moveTo>
                  <a:pt x="33" y="149"/>
                </a:moveTo>
                <a:cubicBezTo>
                  <a:pt x="116" y="149"/>
                  <a:pt x="116" y="149"/>
                  <a:pt x="116" y="149"/>
                </a:cubicBezTo>
                <a:cubicBezTo>
                  <a:pt x="116" y="281"/>
                  <a:pt x="116" y="281"/>
                  <a:pt x="116" y="281"/>
                </a:cubicBezTo>
                <a:cubicBezTo>
                  <a:pt x="33" y="281"/>
                  <a:pt x="33" y="281"/>
                  <a:pt x="33" y="281"/>
                </a:cubicBezTo>
                <a:lnTo>
                  <a:pt x="33" y="149"/>
                </a:lnTo>
                <a:close/>
                <a:moveTo>
                  <a:pt x="13" y="83"/>
                </a:moveTo>
                <a:cubicBezTo>
                  <a:pt x="116" y="83"/>
                  <a:pt x="116" y="83"/>
                  <a:pt x="116" y="83"/>
                </a:cubicBezTo>
                <a:cubicBezTo>
                  <a:pt x="116" y="136"/>
                  <a:pt x="116" y="136"/>
                  <a:pt x="116" y="136"/>
                </a:cubicBezTo>
                <a:cubicBezTo>
                  <a:pt x="13" y="136"/>
                  <a:pt x="13" y="136"/>
                  <a:pt x="13" y="136"/>
                </a:cubicBezTo>
                <a:lnTo>
                  <a:pt x="13" y="83"/>
                </a:lnTo>
                <a:close/>
                <a:moveTo>
                  <a:pt x="57" y="24"/>
                </a:moveTo>
                <a:cubicBezTo>
                  <a:pt x="62" y="17"/>
                  <a:pt x="70" y="13"/>
                  <a:pt x="79" y="13"/>
                </a:cubicBezTo>
                <a:cubicBezTo>
                  <a:pt x="86" y="13"/>
                  <a:pt x="92" y="15"/>
                  <a:pt x="98" y="20"/>
                </a:cubicBezTo>
                <a:cubicBezTo>
                  <a:pt x="103" y="24"/>
                  <a:pt x="107" y="30"/>
                  <a:pt x="108" y="38"/>
                </a:cubicBezTo>
                <a:cubicBezTo>
                  <a:pt x="115" y="70"/>
                  <a:pt x="115" y="70"/>
                  <a:pt x="115" y="70"/>
                </a:cubicBezTo>
                <a:cubicBezTo>
                  <a:pt x="82" y="70"/>
                  <a:pt x="82" y="70"/>
                  <a:pt x="82" y="70"/>
                </a:cubicBezTo>
                <a:cubicBezTo>
                  <a:pt x="73" y="70"/>
                  <a:pt x="67" y="68"/>
                  <a:pt x="61" y="64"/>
                </a:cubicBezTo>
                <a:cubicBezTo>
                  <a:pt x="49" y="54"/>
                  <a:pt x="47" y="35"/>
                  <a:pt x="57" y="24"/>
                </a:cubicBezTo>
                <a:close/>
                <a:moveTo>
                  <a:pt x="138" y="38"/>
                </a:moveTo>
                <a:cubicBezTo>
                  <a:pt x="139" y="30"/>
                  <a:pt x="142" y="24"/>
                  <a:pt x="148" y="20"/>
                </a:cubicBezTo>
                <a:cubicBezTo>
                  <a:pt x="153" y="15"/>
                  <a:pt x="160" y="13"/>
                  <a:pt x="167" y="13"/>
                </a:cubicBezTo>
                <a:cubicBezTo>
                  <a:pt x="175" y="13"/>
                  <a:pt x="183" y="17"/>
                  <a:pt x="189" y="24"/>
                </a:cubicBezTo>
                <a:cubicBezTo>
                  <a:pt x="199" y="35"/>
                  <a:pt x="197" y="54"/>
                  <a:pt x="185" y="64"/>
                </a:cubicBezTo>
                <a:cubicBezTo>
                  <a:pt x="179" y="68"/>
                  <a:pt x="172" y="70"/>
                  <a:pt x="163" y="70"/>
                </a:cubicBezTo>
                <a:cubicBezTo>
                  <a:pt x="131" y="70"/>
                  <a:pt x="131" y="70"/>
                  <a:pt x="131" y="70"/>
                </a:cubicBezTo>
                <a:lnTo>
                  <a:pt x="138" y="38"/>
                </a:lnTo>
                <a:close/>
                <a:moveTo>
                  <a:pt x="246" y="70"/>
                </a:moveTo>
                <a:cubicBezTo>
                  <a:pt x="196" y="70"/>
                  <a:pt x="196" y="70"/>
                  <a:pt x="196" y="70"/>
                </a:cubicBezTo>
                <a:cubicBezTo>
                  <a:pt x="211" y="55"/>
                  <a:pt x="213" y="31"/>
                  <a:pt x="199" y="15"/>
                </a:cubicBezTo>
                <a:cubicBezTo>
                  <a:pt x="191" y="5"/>
                  <a:pt x="179" y="0"/>
                  <a:pt x="167" y="0"/>
                </a:cubicBezTo>
                <a:cubicBezTo>
                  <a:pt x="157" y="0"/>
                  <a:pt x="147" y="3"/>
                  <a:pt x="140" y="9"/>
                </a:cubicBezTo>
                <a:cubicBezTo>
                  <a:pt x="132" y="16"/>
                  <a:pt x="126" y="25"/>
                  <a:pt x="124" y="35"/>
                </a:cubicBezTo>
                <a:cubicBezTo>
                  <a:pt x="123" y="44"/>
                  <a:pt x="123" y="44"/>
                  <a:pt x="123" y="44"/>
                </a:cubicBezTo>
                <a:cubicBezTo>
                  <a:pt x="121" y="35"/>
                  <a:pt x="121" y="35"/>
                  <a:pt x="121" y="35"/>
                </a:cubicBezTo>
                <a:cubicBezTo>
                  <a:pt x="119" y="25"/>
                  <a:pt x="114" y="16"/>
                  <a:pt x="106" y="9"/>
                </a:cubicBezTo>
                <a:cubicBezTo>
                  <a:pt x="98" y="3"/>
                  <a:pt x="89" y="0"/>
                  <a:pt x="79" y="0"/>
                </a:cubicBezTo>
                <a:cubicBezTo>
                  <a:pt x="66" y="0"/>
                  <a:pt x="55" y="5"/>
                  <a:pt x="47" y="15"/>
                </a:cubicBezTo>
                <a:cubicBezTo>
                  <a:pt x="33" y="31"/>
                  <a:pt x="35" y="55"/>
                  <a:pt x="49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149"/>
                  <a:pt x="0" y="149"/>
                  <a:pt x="0" y="149"/>
                </a:cubicBezTo>
                <a:cubicBezTo>
                  <a:pt x="20" y="149"/>
                  <a:pt x="20" y="149"/>
                  <a:pt x="20" y="149"/>
                </a:cubicBezTo>
                <a:cubicBezTo>
                  <a:pt x="20" y="294"/>
                  <a:pt x="20" y="294"/>
                  <a:pt x="20" y="294"/>
                </a:cubicBezTo>
                <a:cubicBezTo>
                  <a:pt x="192" y="294"/>
                  <a:pt x="192" y="294"/>
                  <a:pt x="192" y="294"/>
                </a:cubicBezTo>
                <a:cubicBezTo>
                  <a:pt x="211" y="294"/>
                  <a:pt x="226" y="279"/>
                  <a:pt x="226" y="260"/>
                </a:cubicBezTo>
                <a:cubicBezTo>
                  <a:pt x="226" y="149"/>
                  <a:pt x="226" y="149"/>
                  <a:pt x="226" y="149"/>
                </a:cubicBezTo>
                <a:cubicBezTo>
                  <a:pt x="246" y="149"/>
                  <a:pt x="246" y="149"/>
                  <a:pt x="246" y="149"/>
                </a:cubicBezTo>
                <a:lnTo>
                  <a:pt x="246" y="70"/>
                </a:lnTo>
                <a:close/>
              </a:path>
            </a:pathLst>
          </a:custGeom>
          <a:solidFill>
            <a:srgbClr val="0033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868339950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"/>
          <p:cNvSpPr>
            <a:spLocks/>
          </p:cNvSpPr>
          <p:nvPr/>
        </p:nvSpPr>
        <p:spPr bwMode="auto">
          <a:xfrm>
            <a:off x="2193458" y="1532963"/>
            <a:ext cx="2174324" cy="2175283"/>
          </a:xfrm>
          <a:custGeom>
            <a:avLst/>
            <a:gdLst>
              <a:gd name="T0" fmla="*/ 785 w 956"/>
              <a:gd name="T1" fmla="*/ 170 h 956"/>
              <a:gd name="T2" fmla="*/ 786 w 956"/>
              <a:gd name="T3" fmla="*/ 785 h 956"/>
              <a:gd name="T4" fmla="*/ 170 w 956"/>
              <a:gd name="T5" fmla="*/ 786 h 956"/>
              <a:gd name="T6" fmla="*/ 170 w 956"/>
              <a:gd name="T7" fmla="*/ 171 h 956"/>
              <a:gd name="T8" fmla="*/ 785 w 956"/>
              <a:gd name="T9" fmla="*/ 170 h 9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6" h="956">
                <a:moveTo>
                  <a:pt x="785" y="170"/>
                </a:moveTo>
                <a:cubicBezTo>
                  <a:pt x="955" y="339"/>
                  <a:pt x="956" y="615"/>
                  <a:pt x="786" y="785"/>
                </a:cubicBezTo>
                <a:cubicBezTo>
                  <a:pt x="616" y="956"/>
                  <a:pt x="341" y="956"/>
                  <a:pt x="170" y="786"/>
                </a:cubicBezTo>
                <a:cubicBezTo>
                  <a:pt x="0" y="616"/>
                  <a:pt x="0" y="341"/>
                  <a:pt x="170" y="171"/>
                </a:cubicBezTo>
                <a:cubicBezTo>
                  <a:pt x="339" y="0"/>
                  <a:pt x="615" y="0"/>
                  <a:pt x="785" y="170"/>
                </a:cubicBez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6"/>
          <p:cNvSpPr>
            <a:spLocks/>
          </p:cNvSpPr>
          <p:nvPr/>
        </p:nvSpPr>
        <p:spPr bwMode="auto">
          <a:xfrm>
            <a:off x="2918873" y="2793551"/>
            <a:ext cx="2195462" cy="2197382"/>
          </a:xfrm>
          <a:custGeom>
            <a:avLst/>
            <a:gdLst>
              <a:gd name="T0" fmla="*/ 596 w 965"/>
              <a:gd name="T1" fmla="*/ 903 h 966"/>
              <a:gd name="T2" fmla="*/ 62 w 965"/>
              <a:gd name="T3" fmla="*/ 596 h 966"/>
              <a:gd name="T4" fmla="*/ 369 w 965"/>
              <a:gd name="T5" fmla="*/ 63 h 966"/>
              <a:gd name="T6" fmla="*/ 903 w 965"/>
              <a:gd name="T7" fmla="*/ 370 h 966"/>
              <a:gd name="T8" fmla="*/ 596 w 965"/>
              <a:gd name="T9" fmla="*/ 903 h 9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6">
                <a:moveTo>
                  <a:pt x="596" y="903"/>
                </a:moveTo>
                <a:cubicBezTo>
                  <a:pt x="364" y="966"/>
                  <a:pt x="125" y="828"/>
                  <a:pt x="62" y="596"/>
                </a:cubicBezTo>
                <a:cubicBezTo>
                  <a:pt x="0" y="364"/>
                  <a:pt x="137" y="125"/>
                  <a:pt x="369" y="63"/>
                </a:cubicBezTo>
                <a:cubicBezTo>
                  <a:pt x="602" y="0"/>
                  <a:pt x="840" y="138"/>
                  <a:pt x="903" y="370"/>
                </a:cubicBezTo>
                <a:cubicBezTo>
                  <a:pt x="965" y="602"/>
                  <a:pt x="828" y="841"/>
                  <a:pt x="596" y="903"/>
                </a:cubicBezTo>
                <a:close/>
              </a:path>
            </a:pathLst>
          </a:custGeom>
          <a:solidFill>
            <a:srgbClr val="F8FACD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7"/>
          <p:cNvSpPr>
            <a:spLocks/>
          </p:cNvSpPr>
          <p:nvPr/>
        </p:nvSpPr>
        <p:spPr bwMode="auto">
          <a:xfrm>
            <a:off x="1449787" y="2795473"/>
            <a:ext cx="2194501" cy="2195460"/>
          </a:xfrm>
          <a:custGeom>
            <a:avLst/>
            <a:gdLst>
              <a:gd name="T0" fmla="*/ 62 w 965"/>
              <a:gd name="T1" fmla="*/ 371 h 965"/>
              <a:gd name="T2" fmla="*/ 595 w 965"/>
              <a:gd name="T3" fmla="*/ 62 h 965"/>
              <a:gd name="T4" fmla="*/ 903 w 965"/>
              <a:gd name="T5" fmla="*/ 595 h 965"/>
              <a:gd name="T6" fmla="*/ 370 w 965"/>
              <a:gd name="T7" fmla="*/ 904 h 965"/>
              <a:gd name="T8" fmla="*/ 62 w 965"/>
              <a:gd name="T9" fmla="*/ 371 h 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5">
                <a:moveTo>
                  <a:pt x="62" y="371"/>
                </a:moveTo>
                <a:cubicBezTo>
                  <a:pt x="124" y="139"/>
                  <a:pt x="362" y="0"/>
                  <a:pt x="595" y="62"/>
                </a:cubicBezTo>
                <a:cubicBezTo>
                  <a:pt x="827" y="124"/>
                  <a:pt x="965" y="363"/>
                  <a:pt x="903" y="595"/>
                </a:cubicBezTo>
                <a:cubicBezTo>
                  <a:pt x="841" y="827"/>
                  <a:pt x="603" y="965"/>
                  <a:pt x="370" y="904"/>
                </a:cubicBezTo>
                <a:cubicBezTo>
                  <a:pt x="138" y="842"/>
                  <a:pt x="0" y="603"/>
                  <a:pt x="62" y="371"/>
                </a:cubicBezTo>
                <a:close/>
              </a:path>
            </a:pathLst>
          </a:custGeom>
          <a:solidFill>
            <a:srgbClr val="EEF28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8"/>
          <p:cNvSpPr>
            <a:spLocks/>
          </p:cNvSpPr>
          <p:nvPr/>
        </p:nvSpPr>
        <p:spPr bwMode="auto">
          <a:xfrm>
            <a:off x="3073564" y="2891554"/>
            <a:ext cx="1149135" cy="763847"/>
          </a:xfrm>
          <a:custGeom>
            <a:avLst/>
            <a:gdLst>
              <a:gd name="T0" fmla="*/ 0 w 505"/>
              <a:gd name="T1" fmla="*/ 307 h 336"/>
              <a:gd name="T2" fmla="*/ 399 w 505"/>
              <a:gd name="T3" fmla="*/ 188 h 336"/>
              <a:gd name="T4" fmla="*/ 505 w 505"/>
              <a:gd name="T5" fmla="*/ 14 h 336"/>
              <a:gd name="T6" fmla="*/ 301 w 505"/>
              <a:gd name="T7" fmla="*/ 20 h 336"/>
              <a:gd name="T8" fmla="*/ 0 w 505"/>
              <a:gd name="T9" fmla="*/ 307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6">
                <a:moveTo>
                  <a:pt x="0" y="307"/>
                </a:moveTo>
                <a:cubicBezTo>
                  <a:pt x="140" y="336"/>
                  <a:pt x="291" y="297"/>
                  <a:pt x="399" y="188"/>
                </a:cubicBezTo>
                <a:cubicBezTo>
                  <a:pt x="449" y="138"/>
                  <a:pt x="485" y="78"/>
                  <a:pt x="505" y="14"/>
                </a:cubicBezTo>
                <a:cubicBezTo>
                  <a:pt x="440" y="0"/>
                  <a:pt x="370" y="1"/>
                  <a:pt x="301" y="20"/>
                </a:cubicBezTo>
                <a:cubicBezTo>
                  <a:pt x="154" y="60"/>
                  <a:pt x="44" y="171"/>
                  <a:pt x="0" y="307"/>
                </a:cubicBezTo>
                <a:close/>
              </a:path>
            </a:pathLst>
          </a:custGeom>
          <a:solidFill>
            <a:srgbClr val="FBFCE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20" name="Freeform 9"/>
          <p:cNvSpPr>
            <a:spLocks/>
          </p:cNvSpPr>
          <p:nvPr/>
        </p:nvSpPr>
        <p:spPr bwMode="auto">
          <a:xfrm>
            <a:off x="2968835" y="3229761"/>
            <a:ext cx="623569" cy="1326884"/>
          </a:xfrm>
          <a:custGeom>
            <a:avLst/>
            <a:gdLst>
              <a:gd name="T0" fmla="*/ 235 w 274"/>
              <a:gd name="T1" fmla="*/ 404 h 583"/>
              <a:gd name="T2" fmla="*/ 137 w 274"/>
              <a:gd name="T3" fmla="*/ 0 h 583"/>
              <a:gd name="T4" fmla="*/ 40 w 274"/>
              <a:gd name="T5" fmla="*/ 404 h 583"/>
              <a:gd name="T6" fmla="*/ 138 w 274"/>
              <a:gd name="T7" fmla="*/ 583 h 583"/>
              <a:gd name="T8" fmla="*/ 235 w 274"/>
              <a:gd name="T9" fmla="*/ 404 h 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4" h="583">
                <a:moveTo>
                  <a:pt x="235" y="404"/>
                </a:moveTo>
                <a:cubicBezTo>
                  <a:pt x="274" y="256"/>
                  <a:pt x="233" y="106"/>
                  <a:pt x="137" y="0"/>
                </a:cubicBezTo>
                <a:cubicBezTo>
                  <a:pt x="42" y="106"/>
                  <a:pt x="0" y="256"/>
                  <a:pt x="40" y="404"/>
                </a:cubicBezTo>
                <a:cubicBezTo>
                  <a:pt x="59" y="473"/>
                  <a:pt x="93" y="534"/>
                  <a:pt x="138" y="583"/>
                </a:cubicBezTo>
                <a:cubicBezTo>
                  <a:pt x="183" y="534"/>
                  <a:pt x="217" y="473"/>
                  <a:pt x="235" y="404"/>
                </a:cubicBezTo>
                <a:close/>
              </a:path>
            </a:pathLst>
          </a:custGeom>
          <a:solidFill>
            <a:srgbClr val="F5F6B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10"/>
          <p:cNvSpPr>
            <a:spLocks/>
          </p:cNvSpPr>
          <p:nvPr/>
        </p:nvSpPr>
        <p:spPr bwMode="auto">
          <a:xfrm>
            <a:off x="2339502" y="2893476"/>
            <a:ext cx="1148174" cy="761926"/>
          </a:xfrm>
          <a:custGeom>
            <a:avLst/>
            <a:gdLst>
              <a:gd name="T0" fmla="*/ 0 w 505"/>
              <a:gd name="T1" fmla="*/ 14 h 335"/>
              <a:gd name="T2" fmla="*/ 106 w 505"/>
              <a:gd name="T3" fmla="*/ 188 h 335"/>
              <a:gd name="T4" fmla="*/ 505 w 505"/>
              <a:gd name="T5" fmla="*/ 305 h 335"/>
              <a:gd name="T6" fmla="*/ 204 w 505"/>
              <a:gd name="T7" fmla="*/ 19 h 335"/>
              <a:gd name="T8" fmla="*/ 0 w 505"/>
              <a:gd name="T9" fmla="*/ 14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5">
                <a:moveTo>
                  <a:pt x="0" y="14"/>
                </a:moveTo>
                <a:cubicBezTo>
                  <a:pt x="20" y="78"/>
                  <a:pt x="56" y="138"/>
                  <a:pt x="106" y="188"/>
                </a:cubicBezTo>
                <a:cubicBezTo>
                  <a:pt x="215" y="296"/>
                  <a:pt x="366" y="335"/>
                  <a:pt x="505" y="305"/>
                </a:cubicBezTo>
                <a:cubicBezTo>
                  <a:pt x="461" y="170"/>
                  <a:pt x="352" y="59"/>
                  <a:pt x="204" y="19"/>
                </a:cubicBezTo>
                <a:cubicBezTo>
                  <a:pt x="135" y="1"/>
                  <a:pt x="65" y="0"/>
                  <a:pt x="0" y="14"/>
                </a:cubicBezTo>
                <a:close/>
              </a:path>
            </a:pathLst>
          </a:custGeom>
          <a:solidFill>
            <a:srgbClr val="E9ED5C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22" name="Freeform 11"/>
          <p:cNvSpPr>
            <a:spLocks/>
          </p:cNvSpPr>
          <p:nvPr/>
        </p:nvSpPr>
        <p:spPr bwMode="auto">
          <a:xfrm>
            <a:off x="3073564" y="3229761"/>
            <a:ext cx="414111" cy="380482"/>
          </a:xfrm>
          <a:custGeom>
            <a:avLst/>
            <a:gdLst>
              <a:gd name="T0" fmla="*/ 91 w 182"/>
              <a:gd name="T1" fmla="*/ 0 h 167"/>
              <a:gd name="T2" fmla="*/ 0 w 182"/>
              <a:gd name="T3" fmla="*/ 158 h 167"/>
              <a:gd name="T4" fmla="*/ 4 w 182"/>
              <a:gd name="T5" fmla="*/ 158 h 167"/>
              <a:gd name="T6" fmla="*/ 12 w 182"/>
              <a:gd name="T7" fmla="*/ 160 h 167"/>
              <a:gd name="T8" fmla="*/ 17 w 182"/>
              <a:gd name="T9" fmla="*/ 161 h 167"/>
              <a:gd name="T10" fmla="*/ 25 w 182"/>
              <a:gd name="T11" fmla="*/ 162 h 167"/>
              <a:gd name="T12" fmla="*/ 31 w 182"/>
              <a:gd name="T13" fmla="*/ 163 h 167"/>
              <a:gd name="T14" fmla="*/ 38 w 182"/>
              <a:gd name="T15" fmla="*/ 164 h 167"/>
              <a:gd name="T16" fmla="*/ 44 w 182"/>
              <a:gd name="T17" fmla="*/ 165 h 167"/>
              <a:gd name="T18" fmla="*/ 52 w 182"/>
              <a:gd name="T19" fmla="*/ 165 h 167"/>
              <a:gd name="T20" fmla="*/ 57 w 182"/>
              <a:gd name="T21" fmla="*/ 166 h 167"/>
              <a:gd name="T22" fmla="*/ 65 w 182"/>
              <a:gd name="T23" fmla="*/ 166 h 167"/>
              <a:gd name="T24" fmla="*/ 71 w 182"/>
              <a:gd name="T25" fmla="*/ 167 h 167"/>
              <a:gd name="T26" fmla="*/ 78 w 182"/>
              <a:gd name="T27" fmla="*/ 167 h 167"/>
              <a:gd name="T28" fmla="*/ 85 w 182"/>
              <a:gd name="T29" fmla="*/ 167 h 167"/>
              <a:gd name="T30" fmla="*/ 91 w 182"/>
              <a:gd name="T31" fmla="*/ 167 h 167"/>
              <a:gd name="T32" fmla="*/ 98 w 182"/>
              <a:gd name="T33" fmla="*/ 167 h 167"/>
              <a:gd name="T34" fmla="*/ 105 w 182"/>
              <a:gd name="T35" fmla="*/ 167 h 167"/>
              <a:gd name="T36" fmla="*/ 112 w 182"/>
              <a:gd name="T37" fmla="*/ 167 h 167"/>
              <a:gd name="T38" fmla="*/ 118 w 182"/>
              <a:gd name="T39" fmla="*/ 166 h 167"/>
              <a:gd name="T40" fmla="*/ 125 w 182"/>
              <a:gd name="T41" fmla="*/ 166 h 167"/>
              <a:gd name="T42" fmla="*/ 131 w 182"/>
              <a:gd name="T43" fmla="*/ 165 h 167"/>
              <a:gd name="T44" fmla="*/ 139 w 182"/>
              <a:gd name="T45" fmla="*/ 165 h 167"/>
              <a:gd name="T46" fmla="*/ 144 w 182"/>
              <a:gd name="T47" fmla="*/ 164 h 167"/>
              <a:gd name="T48" fmla="*/ 152 w 182"/>
              <a:gd name="T49" fmla="*/ 163 h 167"/>
              <a:gd name="T50" fmla="*/ 157 w 182"/>
              <a:gd name="T51" fmla="*/ 162 h 167"/>
              <a:gd name="T52" fmla="*/ 165 w 182"/>
              <a:gd name="T53" fmla="*/ 161 h 167"/>
              <a:gd name="T54" fmla="*/ 170 w 182"/>
              <a:gd name="T55" fmla="*/ 160 h 167"/>
              <a:gd name="T56" fmla="*/ 179 w 182"/>
              <a:gd name="T57" fmla="*/ 158 h 167"/>
              <a:gd name="T58" fmla="*/ 182 w 182"/>
              <a:gd name="T59" fmla="*/ 157 h 167"/>
              <a:gd name="T60" fmla="*/ 91 w 182"/>
              <a:gd name="T61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82" h="167">
                <a:moveTo>
                  <a:pt x="91" y="0"/>
                </a:moveTo>
                <a:cubicBezTo>
                  <a:pt x="50" y="45"/>
                  <a:pt x="19" y="99"/>
                  <a:pt x="0" y="158"/>
                </a:cubicBezTo>
                <a:cubicBezTo>
                  <a:pt x="1" y="158"/>
                  <a:pt x="3" y="158"/>
                  <a:pt x="4" y="158"/>
                </a:cubicBezTo>
                <a:cubicBezTo>
                  <a:pt x="7" y="159"/>
                  <a:pt x="9" y="160"/>
                  <a:pt x="12" y="160"/>
                </a:cubicBezTo>
                <a:cubicBezTo>
                  <a:pt x="14" y="160"/>
                  <a:pt x="16" y="161"/>
                  <a:pt x="17" y="161"/>
                </a:cubicBezTo>
                <a:cubicBezTo>
                  <a:pt x="20" y="161"/>
                  <a:pt x="23" y="162"/>
                  <a:pt x="25" y="162"/>
                </a:cubicBezTo>
                <a:cubicBezTo>
                  <a:pt x="27" y="162"/>
                  <a:pt x="29" y="163"/>
                  <a:pt x="31" y="163"/>
                </a:cubicBezTo>
                <a:cubicBezTo>
                  <a:pt x="33" y="163"/>
                  <a:pt x="36" y="164"/>
                  <a:pt x="38" y="164"/>
                </a:cubicBezTo>
                <a:cubicBezTo>
                  <a:pt x="40" y="164"/>
                  <a:pt x="42" y="164"/>
                  <a:pt x="44" y="165"/>
                </a:cubicBezTo>
                <a:cubicBezTo>
                  <a:pt x="47" y="165"/>
                  <a:pt x="49" y="165"/>
                  <a:pt x="52" y="165"/>
                </a:cubicBezTo>
                <a:cubicBezTo>
                  <a:pt x="54" y="166"/>
                  <a:pt x="56" y="166"/>
                  <a:pt x="57" y="166"/>
                </a:cubicBezTo>
                <a:cubicBezTo>
                  <a:pt x="60" y="166"/>
                  <a:pt x="62" y="166"/>
                  <a:pt x="65" y="166"/>
                </a:cubicBezTo>
                <a:cubicBezTo>
                  <a:pt x="67" y="167"/>
                  <a:pt x="69" y="167"/>
                  <a:pt x="71" y="167"/>
                </a:cubicBezTo>
                <a:cubicBezTo>
                  <a:pt x="73" y="167"/>
                  <a:pt x="76" y="167"/>
                  <a:pt x="78" y="167"/>
                </a:cubicBezTo>
                <a:cubicBezTo>
                  <a:pt x="80" y="167"/>
                  <a:pt x="82" y="167"/>
                  <a:pt x="85" y="167"/>
                </a:cubicBezTo>
                <a:cubicBezTo>
                  <a:pt x="87" y="167"/>
                  <a:pt x="89" y="167"/>
                  <a:pt x="91" y="167"/>
                </a:cubicBezTo>
                <a:cubicBezTo>
                  <a:pt x="94" y="167"/>
                  <a:pt x="96" y="167"/>
                  <a:pt x="98" y="167"/>
                </a:cubicBezTo>
                <a:cubicBezTo>
                  <a:pt x="100" y="167"/>
                  <a:pt x="102" y="167"/>
                  <a:pt x="105" y="167"/>
                </a:cubicBezTo>
                <a:cubicBezTo>
                  <a:pt x="107" y="167"/>
                  <a:pt x="109" y="167"/>
                  <a:pt x="112" y="167"/>
                </a:cubicBezTo>
                <a:cubicBezTo>
                  <a:pt x="114" y="167"/>
                  <a:pt x="116" y="166"/>
                  <a:pt x="118" y="166"/>
                </a:cubicBezTo>
                <a:cubicBezTo>
                  <a:pt x="120" y="166"/>
                  <a:pt x="123" y="166"/>
                  <a:pt x="125" y="166"/>
                </a:cubicBezTo>
                <a:cubicBezTo>
                  <a:pt x="127" y="166"/>
                  <a:pt x="129" y="165"/>
                  <a:pt x="131" y="165"/>
                </a:cubicBezTo>
                <a:cubicBezTo>
                  <a:pt x="134" y="165"/>
                  <a:pt x="136" y="165"/>
                  <a:pt x="139" y="165"/>
                </a:cubicBezTo>
                <a:cubicBezTo>
                  <a:pt x="140" y="164"/>
                  <a:pt x="142" y="164"/>
                  <a:pt x="144" y="164"/>
                </a:cubicBezTo>
                <a:cubicBezTo>
                  <a:pt x="147" y="164"/>
                  <a:pt x="149" y="163"/>
                  <a:pt x="152" y="163"/>
                </a:cubicBezTo>
                <a:cubicBezTo>
                  <a:pt x="154" y="163"/>
                  <a:pt x="156" y="162"/>
                  <a:pt x="157" y="162"/>
                </a:cubicBezTo>
                <a:cubicBezTo>
                  <a:pt x="160" y="162"/>
                  <a:pt x="163" y="161"/>
                  <a:pt x="165" y="161"/>
                </a:cubicBezTo>
                <a:cubicBezTo>
                  <a:pt x="167" y="160"/>
                  <a:pt x="169" y="160"/>
                  <a:pt x="170" y="160"/>
                </a:cubicBezTo>
                <a:cubicBezTo>
                  <a:pt x="173" y="159"/>
                  <a:pt x="176" y="159"/>
                  <a:pt x="179" y="158"/>
                </a:cubicBezTo>
                <a:cubicBezTo>
                  <a:pt x="180" y="158"/>
                  <a:pt x="181" y="158"/>
                  <a:pt x="182" y="157"/>
                </a:cubicBezTo>
                <a:cubicBezTo>
                  <a:pt x="163" y="99"/>
                  <a:pt x="132" y="45"/>
                  <a:pt x="9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>
              <a:solidFill>
                <a:schemeClr val="accent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Diagrama</a:t>
            </a:r>
            <a:r>
              <a:rPr lang="en-US" dirty="0"/>
              <a:t> de Venn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66854FF-6D99-4A46-AEA3-023D833BA208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90</a:t>
            </a:fld>
            <a:endParaRPr lang="en-US" dirty="0"/>
          </a:p>
        </p:txBody>
      </p:sp>
      <p:sp>
        <p:nvSpPr>
          <p:cNvPr id="65" name="TextBox 64"/>
          <p:cNvSpPr txBox="1"/>
          <p:nvPr/>
        </p:nvSpPr>
        <p:spPr>
          <a:xfrm>
            <a:off x="2782719" y="2239881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A</a:t>
            </a:r>
          </a:p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1766723" y="38036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B</a:t>
            </a:r>
          </a:p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3670690" y="37782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C</a:t>
            </a:r>
          </a:p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00" name="Freeform 5"/>
          <p:cNvSpPr>
            <a:spLocks/>
          </p:cNvSpPr>
          <p:nvPr/>
        </p:nvSpPr>
        <p:spPr bwMode="auto">
          <a:xfrm>
            <a:off x="7332725" y="1532963"/>
            <a:ext cx="2174324" cy="2175283"/>
          </a:xfrm>
          <a:custGeom>
            <a:avLst/>
            <a:gdLst>
              <a:gd name="T0" fmla="*/ 785 w 956"/>
              <a:gd name="T1" fmla="*/ 170 h 956"/>
              <a:gd name="T2" fmla="*/ 786 w 956"/>
              <a:gd name="T3" fmla="*/ 785 h 956"/>
              <a:gd name="T4" fmla="*/ 170 w 956"/>
              <a:gd name="T5" fmla="*/ 786 h 956"/>
              <a:gd name="T6" fmla="*/ 170 w 956"/>
              <a:gd name="T7" fmla="*/ 171 h 956"/>
              <a:gd name="T8" fmla="*/ 785 w 956"/>
              <a:gd name="T9" fmla="*/ 170 h 9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6" h="956">
                <a:moveTo>
                  <a:pt x="785" y="170"/>
                </a:moveTo>
                <a:cubicBezTo>
                  <a:pt x="955" y="339"/>
                  <a:pt x="956" y="615"/>
                  <a:pt x="786" y="785"/>
                </a:cubicBezTo>
                <a:cubicBezTo>
                  <a:pt x="616" y="956"/>
                  <a:pt x="341" y="956"/>
                  <a:pt x="170" y="786"/>
                </a:cubicBezTo>
                <a:cubicBezTo>
                  <a:pt x="0" y="616"/>
                  <a:pt x="0" y="341"/>
                  <a:pt x="170" y="171"/>
                </a:cubicBezTo>
                <a:cubicBezTo>
                  <a:pt x="339" y="0"/>
                  <a:pt x="615" y="0"/>
                  <a:pt x="785" y="170"/>
                </a:cubicBezTo>
                <a:close/>
              </a:path>
            </a:pathLst>
          </a:custGeom>
          <a:solidFill>
            <a:srgbClr val="E4E82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1" name="Freeform 6"/>
          <p:cNvSpPr>
            <a:spLocks/>
          </p:cNvSpPr>
          <p:nvPr/>
        </p:nvSpPr>
        <p:spPr bwMode="auto">
          <a:xfrm>
            <a:off x="8058140" y="2793551"/>
            <a:ext cx="2195462" cy="2197382"/>
          </a:xfrm>
          <a:custGeom>
            <a:avLst/>
            <a:gdLst>
              <a:gd name="T0" fmla="*/ 596 w 965"/>
              <a:gd name="T1" fmla="*/ 903 h 966"/>
              <a:gd name="T2" fmla="*/ 62 w 965"/>
              <a:gd name="T3" fmla="*/ 596 h 966"/>
              <a:gd name="T4" fmla="*/ 369 w 965"/>
              <a:gd name="T5" fmla="*/ 63 h 966"/>
              <a:gd name="T6" fmla="*/ 903 w 965"/>
              <a:gd name="T7" fmla="*/ 370 h 966"/>
              <a:gd name="T8" fmla="*/ 596 w 965"/>
              <a:gd name="T9" fmla="*/ 903 h 9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6">
                <a:moveTo>
                  <a:pt x="596" y="903"/>
                </a:moveTo>
                <a:cubicBezTo>
                  <a:pt x="364" y="966"/>
                  <a:pt x="125" y="828"/>
                  <a:pt x="62" y="596"/>
                </a:cubicBezTo>
                <a:cubicBezTo>
                  <a:pt x="0" y="364"/>
                  <a:pt x="137" y="125"/>
                  <a:pt x="369" y="63"/>
                </a:cubicBezTo>
                <a:cubicBezTo>
                  <a:pt x="602" y="0"/>
                  <a:pt x="840" y="138"/>
                  <a:pt x="903" y="370"/>
                </a:cubicBezTo>
                <a:cubicBezTo>
                  <a:pt x="965" y="602"/>
                  <a:pt x="828" y="841"/>
                  <a:pt x="596" y="903"/>
                </a:cubicBezTo>
                <a:close/>
              </a:path>
            </a:pathLst>
          </a:custGeom>
          <a:solidFill>
            <a:srgbClr val="A6A088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2" name="Freeform 7"/>
          <p:cNvSpPr>
            <a:spLocks/>
          </p:cNvSpPr>
          <p:nvPr/>
        </p:nvSpPr>
        <p:spPr bwMode="auto">
          <a:xfrm>
            <a:off x="6589054" y="2795473"/>
            <a:ext cx="2194501" cy="2195460"/>
          </a:xfrm>
          <a:custGeom>
            <a:avLst/>
            <a:gdLst>
              <a:gd name="T0" fmla="*/ 62 w 965"/>
              <a:gd name="T1" fmla="*/ 371 h 965"/>
              <a:gd name="T2" fmla="*/ 595 w 965"/>
              <a:gd name="T3" fmla="*/ 62 h 965"/>
              <a:gd name="T4" fmla="*/ 903 w 965"/>
              <a:gd name="T5" fmla="*/ 595 h 965"/>
              <a:gd name="T6" fmla="*/ 370 w 965"/>
              <a:gd name="T7" fmla="*/ 904 h 965"/>
              <a:gd name="T8" fmla="*/ 62 w 965"/>
              <a:gd name="T9" fmla="*/ 371 h 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5">
                <a:moveTo>
                  <a:pt x="62" y="371"/>
                </a:moveTo>
                <a:cubicBezTo>
                  <a:pt x="124" y="139"/>
                  <a:pt x="362" y="0"/>
                  <a:pt x="595" y="62"/>
                </a:cubicBezTo>
                <a:cubicBezTo>
                  <a:pt x="827" y="124"/>
                  <a:pt x="965" y="363"/>
                  <a:pt x="903" y="595"/>
                </a:cubicBezTo>
                <a:cubicBezTo>
                  <a:pt x="841" y="827"/>
                  <a:pt x="603" y="965"/>
                  <a:pt x="370" y="904"/>
                </a:cubicBezTo>
                <a:cubicBezTo>
                  <a:pt x="138" y="842"/>
                  <a:pt x="0" y="603"/>
                  <a:pt x="62" y="3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3" name="Freeform 8"/>
          <p:cNvSpPr>
            <a:spLocks/>
          </p:cNvSpPr>
          <p:nvPr/>
        </p:nvSpPr>
        <p:spPr bwMode="auto">
          <a:xfrm>
            <a:off x="8212831" y="2891554"/>
            <a:ext cx="1149135" cy="763847"/>
          </a:xfrm>
          <a:custGeom>
            <a:avLst/>
            <a:gdLst>
              <a:gd name="T0" fmla="*/ 0 w 505"/>
              <a:gd name="T1" fmla="*/ 307 h 336"/>
              <a:gd name="T2" fmla="*/ 399 w 505"/>
              <a:gd name="T3" fmla="*/ 188 h 336"/>
              <a:gd name="T4" fmla="*/ 505 w 505"/>
              <a:gd name="T5" fmla="*/ 14 h 336"/>
              <a:gd name="T6" fmla="*/ 301 w 505"/>
              <a:gd name="T7" fmla="*/ 20 h 336"/>
              <a:gd name="T8" fmla="*/ 0 w 505"/>
              <a:gd name="T9" fmla="*/ 307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6">
                <a:moveTo>
                  <a:pt x="0" y="307"/>
                </a:moveTo>
                <a:cubicBezTo>
                  <a:pt x="140" y="336"/>
                  <a:pt x="291" y="297"/>
                  <a:pt x="399" y="188"/>
                </a:cubicBezTo>
                <a:cubicBezTo>
                  <a:pt x="449" y="138"/>
                  <a:pt x="485" y="78"/>
                  <a:pt x="505" y="14"/>
                </a:cubicBezTo>
                <a:cubicBezTo>
                  <a:pt x="440" y="0"/>
                  <a:pt x="370" y="1"/>
                  <a:pt x="301" y="20"/>
                </a:cubicBezTo>
                <a:cubicBezTo>
                  <a:pt x="154" y="60"/>
                  <a:pt x="44" y="171"/>
                  <a:pt x="0" y="307"/>
                </a:cubicBezTo>
                <a:close/>
              </a:path>
            </a:pathLst>
          </a:custGeom>
          <a:solidFill>
            <a:srgbClr val="D2CCB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4" name="Freeform 9"/>
          <p:cNvSpPr>
            <a:spLocks/>
          </p:cNvSpPr>
          <p:nvPr/>
        </p:nvSpPr>
        <p:spPr bwMode="auto">
          <a:xfrm>
            <a:off x="8108102" y="3229761"/>
            <a:ext cx="623569" cy="1326884"/>
          </a:xfrm>
          <a:custGeom>
            <a:avLst/>
            <a:gdLst>
              <a:gd name="T0" fmla="*/ 235 w 274"/>
              <a:gd name="T1" fmla="*/ 404 h 583"/>
              <a:gd name="T2" fmla="*/ 137 w 274"/>
              <a:gd name="T3" fmla="*/ 0 h 583"/>
              <a:gd name="T4" fmla="*/ 40 w 274"/>
              <a:gd name="T5" fmla="*/ 404 h 583"/>
              <a:gd name="T6" fmla="*/ 138 w 274"/>
              <a:gd name="T7" fmla="*/ 583 h 583"/>
              <a:gd name="T8" fmla="*/ 235 w 274"/>
              <a:gd name="T9" fmla="*/ 404 h 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4" h="583">
                <a:moveTo>
                  <a:pt x="235" y="404"/>
                </a:moveTo>
                <a:cubicBezTo>
                  <a:pt x="274" y="256"/>
                  <a:pt x="233" y="106"/>
                  <a:pt x="137" y="0"/>
                </a:cubicBezTo>
                <a:cubicBezTo>
                  <a:pt x="42" y="106"/>
                  <a:pt x="0" y="256"/>
                  <a:pt x="40" y="404"/>
                </a:cubicBezTo>
                <a:cubicBezTo>
                  <a:pt x="59" y="473"/>
                  <a:pt x="93" y="534"/>
                  <a:pt x="138" y="583"/>
                </a:cubicBezTo>
                <a:cubicBezTo>
                  <a:pt x="183" y="534"/>
                  <a:pt x="217" y="473"/>
                  <a:pt x="235" y="404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5" name="Freeform 10"/>
          <p:cNvSpPr>
            <a:spLocks/>
          </p:cNvSpPr>
          <p:nvPr/>
        </p:nvSpPr>
        <p:spPr bwMode="auto">
          <a:xfrm>
            <a:off x="7478769" y="2893476"/>
            <a:ext cx="1148174" cy="761926"/>
          </a:xfrm>
          <a:custGeom>
            <a:avLst/>
            <a:gdLst>
              <a:gd name="T0" fmla="*/ 0 w 505"/>
              <a:gd name="T1" fmla="*/ 14 h 335"/>
              <a:gd name="T2" fmla="*/ 106 w 505"/>
              <a:gd name="T3" fmla="*/ 188 h 335"/>
              <a:gd name="T4" fmla="*/ 505 w 505"/>
              <a:gd name="T5" fmla="*/ 305 h 335"/>
              <a:gd name="T6" fmla="*/ 204 w 505"/>
              <a:gd name="T7" fmla="*/ 19 h 335"/>
              <a:gd name="T8" fmla="*/ 0 w 505"/>
              <a:gd name="T9" fmla="*/ 14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5">
                <a:moveTo>
                  <a:pt x="0" y="14"/>
                </a:moveTo>
                <a:cubicBezTo>
                  <a:pt x="20" y="78"/>
                  <a:pt x="56" y="138"/>
                  <a:pt x="106" y="188"/>
                </a:cubicBezTo>
                <a:cubicBezTo>
                  <a:pt x="215" y="296"/>
                  <a:pt x="366" y="335"/>
                  <a:pt x="505" y="305"/>
                </a:cubicBezTo>
                <a:cubicBezTo>
                  <a:pt x="461" y="170"/>
                  <a:pt x="352" y="59"/>
                  <a:pt x="204" y="19"/>
                </a:cubicBezTo>
                <a:cubicBezTo>
                  <a:pt x="135" y="1"/>
                  <a:pt x="65" y="0"/>
                  <a:pt x="0" y="14"/>
                </a:cubicBezTo>
                <a:close/>
              </a:path>
            </a:pathLst>
          </a:custGeom>
          <a:solidFill>
            <a:srgbClr val="EEF28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6" name="Freeform 11"/>
          <p:cNvSpPr>
            <a:spLocks/>
          </p:cNvSpPr>
          <p:nvPr/>
        </p:nvSpPr>
        <p:spPr bwMode="auto">
          <a:xfrm>
            <a:off x="8212831" y="3229761"/>
            <a:ext cx="414111" cy="380482"/>
          </a:xfrm>
          <a:custGeom>
            <a:avLst/>
            <a:gdLst>
              <a:gd name="T0" fmla="*/ 91 w 182"/>
              <a:gd name="T1" fmla="*/ 0 h 167"/>
              <a:gd name="T2" fmla="*/ 0 w 182"/>
              <a:gd name="T3" fmla="*/ 158 h 167"/>
              <a:gd name="T4" fmla="*/ 4 w 182"/>
              <a:gd name="T5" fmla="*/ 158 h 167"/>
              <a:gd name="T6" fmla="*/ 12 w 182"/>
              <a:gd name="T7" fmla="*/ 160 h 167"/>
              <a:gd name="T8" fmla="*/ 17 w 182"/>
              <a:gd name="T9" fmla="*/ 161 h 167"/>
              <a:gd name="T10" fmla="*/ 25 w 182"/>
              <a:gd name="T11" fmla="*/ 162 h 167"/>
              <a:gd name="T12" fmla="*/ 31 w 182"/>
              <a:gd name="T13" fmla="*/ 163 h 167"/>
              <a:gd name="T14" fmla="*/ 38 w 182"/>
              <a:gd name="T15" fmla="*/ 164 h 167"/>
              <a:gd name="T16" fmla="*/ 44 w 182"/>
              <a:gd name="T17" fmla="*/ 165 h 167"/>
              <a:gd name="T18" fmla="*/ 52 w 182"/>
              <a:gd name="T19" fmla="*/ 165 h 167"/>
              <a:gd name="T20" fmla="*/ 57 w 182"/>
              <a:gd name="T21" fmla="*/ 166 h 167"/>
              <a:gd name="T22" fmla="*/ 65 w 182"/>
              <a:gd name="T23" fmla="*/ 166 h 167"/>
              <a:gd name="T24" fmla="*/ 71 w 182"/>
              <a:gd name="T25" fmla="*/ 167 h 167"/>
              <a:gd name="T26" fmla="*/ 78 w 182"/>
              <a:gd name="T27" fmla="*/ 167 h 167"/>
              <a:gd name="T28" fmla="*/ 85 w 182"/>
              <a:gd name="T29" fmla="*/ 167 h 167"/>
              <a:gd name="T30" fmla="*/ 91 w 182"/>
              <a:gd name="T31" fmla="*/ 167 h 167"/>
              <a:gd name="T32" fmla="*/ 98 w 182"/>
              <a:gd name="T33" fmla="*/ 167 h 167"/>
              <a:gd name="T34" fmla="*/ 105 w 182"/>
              <a:gd name="T35" fmla="*/ 167 h 167"/>
              <a:gd name="T36" fmla="*/ 112 w 182"/>
              <a:gd name="T37" fmla="*/ 167 h 167"/>
              <a:gd name="T38" fmla="*/ 118 w 182"/>
              <a:gd name="T39" fmla="*/ 166 h 167"/>
              <a:gd name="T40" fmla="*/ 125 w 182"/>
              <a:gd name="T41" fmla="*/ 166 h 167"/>
              <a:gd name="T42" fmla="*/ 131 w 182"/>
              <a:gd name="T43" fmla="*/ 165 h 167"/>
              <a:gd name="T44" fmla="*/ 139 w 182"/>
              <a:gd name="T45" fmla="*/ 165 h 167"/>
              <a:gd name="T46" fmla="*/ 144 w 182"/>
              <a:gd name="T47" fmla="*/ 164 h 167"/>
              <a:gd name="T48" fmla="*/ 152 w 182"/>
              <a:gd name="T49" fmla="*/ 163 h 167"/>
              <a:gd name="T50" fmla="*/ 157 w 182"/>
              <a:gd name="T51" fmla="*/ 162 h 167"/>
              <a:gd name="T52" fmla="*/ 165 w 182"/>
              <a:gd name="T53" fmla="*/ 161 h 167"/>
              <a:gd name="T54" fmla="*/ 170 w 182"/>
              <a:gd name="T55" fmla="*/ 160 h 167"/>
              <a:gd name="T56" fmla="*/ 179 w 182"/>
              <a:gd name="T57" fmla="*/ 158 h 167"/>
              <a:gd name="T58" fmla="*/ 182 w 182"/>
              <a:gd name="T59" fmla="*/ 157 h 167"/>
              <a:gd name="T60" fmla="*/ 91 w 182"/>
              <a:gd name="T61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82" h="167">
                <a:moveTo>
                  <a:pt x="91" y="0"/>
                </a:moveTo>
                <a:cubicBezTo>
                  <a:pt x="50" y="45"/>
                  <a:pt x="19" y="99"/>
                  <a:pt x="0" y="158"/>
                </a:cubicBezTo>
                <a:cubicBezTo>
                  <a:pt x="1" y="158"/>
                  <a:pt x="3" y="158"/>
                  <a:pt x="4" y="158"/>
                </a:cubicBezTo>
                <a:cubicBezTo>
                  <a:pt x="7" y="159"/>
                  <a:pt x="9" y="160"/>
                  <a:pt x="12" y="160"/>
                </a:cubicBezTo>
                <a:cubicBezTo>
                  <a:pt x="14" y="160"/>
                  <a:pt x="16" y="161"/>
                  <a:pt x="17" y="161"/>
                </a:cubicBezTo>
                <a:cubicBezTo>
                  <a:pt x="20" y="161"/>
                  <a:pt x="23" y="162"/>
                  <a:pt x="25" y="162"/>
                </a:cubicBezTo>
                <a:cubicBezTo>
                  <a:pt x="27" y="162"/>
                  <a:pt x="29" y="163"/>
                  <a:pt x="31" y="163"/>
                </a:cubicBezTo>
                <a:cubicBezTo>
                  <a:pt x="33" y="163"/>
                  <a:pt x="36" y="164"/>
                  <a:pt x="38" y="164"/>
                </a:cubicBezTo>
                <a:cubicBezTo>
                  <a:pt x="40" y="164"/>
                  <a:pt x="42" y="164"/>
                  <a:pt x="44" y="165"/>
                </a:cubicBezTo>
                <a:cubicBezTo>
                  <a:pt x="47" y="165"/>
                  <a:pt x="49" y="165"/>
                  <a:pt x="52" y="165"/>
                </a:cubicBezTo>
                <a:cubicBezTo>
                  <a:pt x="54" y="166"/>
                  <a:pt x="56" y="166"/>
                  <a:pt x="57" y="166"/>
                </a:cubicBezTo>
                <a:cubicBezTo>
                  <a:pt x="60" y="166"/>
                  <a:pt x="62" y="166"/>
                  <a:pt x="65" y="166"/>
                </a:cubicBezTo>
                <a:cubicBezTo>
                  <a:pt x="67" y="167"/>
                  <a:pt x="69" y="167"/>
                  <a:pt x="71" y="167"/>
                </a:cubicBezTo>
                <a:cubicBezTo>
                  <a:pt x="73" y="167"/>
                  <a:pt x="76" y="167"/>
                  <a:pt x="78" y="167"/>
                </a:cubicBezTo>
                <a:cubicBezTo>
                  <a:pt x="80" y="167"/>
                  <a:pt x="82" y="167"/>
                  <a:pt x="85" y="167"/>
                </a:cubicBezTo>
                <a:cubicBezTo>
                  <a:pt x="87" y="167"/>
                  <a:pt x="89" y="167"/>
                  <a:pt x="91" y="167"/>
                </a:cubicBezTo>
                <a:cubicBezTo>
                  <a:pt x="94" y="167"/>
                  <a:pt x="96" y="167"/>
                  <a:pt x="98" y="167"/>
                </a:cubicBezTo>
                <a:cubicBezTo>
                  <a:pt x="100" y="167"/>
                  <a:pt x="102" y="167"/>
                  <a:pt x="105" y="167"/>
                </a:cubicBezTo>
                <a:cubicBezTo>
                  <a:pt x="107" y="167"/>
                  <a:pt x="109" y="167"/>
                  <a:pt x="112" y="167"/>
                </a:cubicBezTo>
                <a:cubicBezTo>
                  <a:pt x="114" y="167"/>
                  <a:pt x="116" y="166"/>
                  <a:pt x="118" y="166"/>
                </a:cubicBezTo>
                <a:cubicBezTo>
                  <a:pt x="120" y="166"/>
                  <a:pt x="123" y="166"/>
                  <a:pt x="125" y="166"/>
                </a:cubicBezTo>
                <a:cubicBezTo>
                  <a:pt x="127" y="166"/>
                  <a:pt x="129" y="165"/>
                  <a:pt x="131" y="165"/>
                </a:cubicBezTo>
                <a:cubicBezTo>
                  <a:pt x="134" y="165"/>
                  <a:pt x="136" y="165"/>
                  <a:pt x="139" y="165"/>
                </a:cubicBezTo>
                <a:cubicBezTo>
                  <a:pt x="140" y="164"/>
                  <a:pt x="142" y="164"/>
                  <a:pt x="144" y="164"/>
                </a:cubicBezTo>
                <a:cubicBezTo>
                  <a:pt x="147" y="164"/>
                  <a:pt x="149" y="163"/>
                  <a:pt x="152" y="163"/>
                </a:cubicBezTo>
                <a:cubicBezTo>
                  <a:pt x="154" y="163"/>
                  <a:pt x="156" y="162"/>
                  <a:pt x="157" y="162"/>
                </a:cubicBezTo>
                <a:cubicBezTo>
                  <a:pt x="160" y="162"/>
                  <a:pt x="163" y="161"/>
                  <a:pt x="165" y="161"/>
                </a:cubicBezTo>
                <a:cubicBezTo>
                  <a:pt x="167" y="160"/>
                  <a:pt x="169" y="160"/>
                  <a:pt x="170" y="160"/>
                </a:cubicBezTo>
                <a:cubicBezTo>
                  <a:pt x="173" y="159"/>
                  <a:pt x="176" y="159"/>
                  <a:pt x="179" y="158"/>
                </a:cubicBezTo>
                <a:cubicBezTo>
                  <a:pt x="180" y="158"/>
                  <a:pt x="181" y="158"/>
                  <a:pt x="182" y="157"/>
                </a:cubicBezTo>
                <a:cubicBezTo>
                  <a:pt x="163" y="99"/>
                  <a:pt x="132" y="45"/>
                  <a:pt x="9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07" name="TextBox 106"/>
          <p:cNvSpPr txBox="1"/>
          <p:nvPr/>
        </p:nvSpPr>
        <p:spPr>
          <a:xfrm>
            <a:off x="7921986" y="2239881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A</a:t>
            </a:r>
          </a:p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6905990" y="38036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B</a:t>
            </a:r>
          </a:p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8809957" y="37782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C</a:t>
            </a:r>
          </a:p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11109761" y="4607859"/>
            <a:ext cx="1847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585338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5"/>
          <p:cNvSpPr>
            <a:spLocks/>
          </p:cNvSpPr>
          <p:nvPr/>
        </p:nvSpPr>
        <p:spPr bwMode="auto">
          <a:xfrm>
            <a:off x="2193458" y="1532963"/>
            <a:ext cx="2174324" cy="2175283"/>
          </a:xfrm>
          <a:custGeom>
            <a:avLst/>
            <a:gdLst>
              <a:gd name="T0" fmla="*/ 785 w 956"/>
              <a:gd name="T1" fmla="*/ 170 h 956"/>
              <a:gd name="T2" fmla="*/ 786 w 956"/>
              <a:gd name="T3" fmla="*/ 785 h 956"/>
              <a:gd name="T4" fmla="*/ 170 w 956"/>
              <a:gd name="T5" fmla="*/ 786 h 956"/>
              <a:gd name="T6" fmla="*/ 170 w 956"/>
              <a:gd name="T7" fmla="*/ 171 h 956"/>
              <a:gd name="T8" fmla="*/ 785 w 956"/>
              <a:gd name="T9" fmla="*/ 170 h 9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6" h="956">
                <a:moveTo>
                  <a:pt x="785" y="170"/>
                </a:moveTo>
                <a:cubicBezTo>
                  <a:pt x="955" y="339"/>
                  <a:pt x="956" y="615"/>
                  <a:pt x="786" y="785"/>
                </a:cubicBezTo>
                <a:cubicBezTo>
                  <a:pt x="616" y="956"/>
                  <a:pt x="341" y="956"/>
                  <a:pt x="170" y="786"/>
                </a:cubicBezTo>
                <a:cubicBezTo>
                  <a:pt x="0" y="616"/>
                  <a:pt x="0" y="341"/>
                  <a:pt x="170" y="171"/>
                </a:cubicBezTo>
                <a:cubicBezTo>
                  <a:pt x="339" y="0"/>
                  <a:pt x="615" y="0"/>
                  <a:pt x="785" y="1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7" name="Freeform 6"/>
          <p:cNvSpPr>
            <a:spLocks/>
          </p:cNvSpPr>
          <p:nvPr/>
        </p:nvSpPr>
        <p:spPr bwMode="auto">
          <a:xfrm>
            <a:off x="2918873" y="2793551"/>
            <a:ext cx="2195462" cy="2197382"/>
          </a:xfrm>
          <a:custGeom>
            <a:avLst/>
            <a:gdLst>
              <a:gd name="T0" fmla="*/ 596 w 965"/>
              <a:gd name="T1" fmla="*/ 903 h 966"/>
              <a:gd name="T2" fmla="*/ 62 w 965"/>
              <a:gd name="T3" fmla="*/ 596 h 966"/>
              <a:gd name="T4" fmla="*/ 369 w 965"/>
              <a:gd name="T5" fmla="*/ 63 h 966"/>
              <a:gd name="T6" fmla="*/ 903 w 965"/>
              <a:gd name="T7" fmla="*/ 370 h 966"/>
              <a:gd name="T8" fmla="*/ 596 w 965"/>
              <a:gd name="T9" fmla="*/ 903 h 9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6">
                <a:moveTo>
                  <a:pt x="596" y="903"/>
                </a:moveTo>
                <a:cubicBezTo>
                  <a:pt x="364" y="966"/>
                  <a:pt x="125" y="828"/>
                  <a:pt x="62" y="596"/>
                </a:cubicBezTo>
                <a:cubicBezTo>
                  <a:pt x="0" y="364"/>
                  <a:pt x="137" y="125"/>
                  <a:pt x="369" y="63"/>
                </a:cubicBezTo>
                <a:cubicBezTo>
                  <a:pt x="602" y="0"/>
                  <a:pt x="840" y="138"/>
                  <a:pt x="903" y="370"/>
                </a:cubicBezTo>
                <a:cubicBezTo>
                  <a:pt x="965" y="602"/>
                  <a:pt x="828" y="841"/>
                  <a:pt x="596" y="903"/>
                </a:cubicBezTo>
                <a:close/>
              </a:path>
            </a:pathLst>
          </a:custGeom>
          <a:solidFill>
            <a:srgbClr val="819AD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8" name="Freeform 7"/>
          <p:cNvSpPr>
            <a:spLocks/>
          </p:cNvSpPr>
          <p:nvPr/>
        </p:nvSpPr>
        <p:spPr bwMode="auto">
          <a:xfrm>
            <a:off x="1449787" y="2795473"/>
            <a:ext cx="2194501" cy="2195460"/>
          </a:xfrm>
          <a:custGeom>
            <a:avLst/>
            <a:gdLst>
              <a:gd name="T0" fmla="*/ 62 w 965"/>
              <a:gd name="T1" fmla="*/ 371 h 965"/>
              <a:gd name="T2" fmla="*/ 595 w 965"/>
              <a:gd name="T3" fmla="*/ 62 h 965"/>
              <a:gd name="T4" fmla="*/ 903 w 965"/>
              <a:gd name="T5" fmla="*/ 595 h 965"/>
              <a:gd name="T6" fmla="*/ 370 w 965"/>
              <a:gd name="T7" fmla="*/ 904 h 965"/>
              <a:gd name="T8" fmla="*/ 62 w 965"/>
              <a:gd name="T9" fmla="*/ 371 h 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5">
                <a:moveTo>
                  <a:pt x="62" y="371"/>
                </a:moveTo>
                <a:cubicBezTo>
                  <a:pt x="124" y="139"/>
                  <a:pt x="362" y="0"/>
                  <a:pt x="595" y="62"/>
                </a:cubicBezTo>
                <a:cubicBezTo>
                  <a:pt x="827" y="124"/>
                  <a:pt x="965" y="363"/>
                  <a:pt x="903" y="595"/>
                </a:cubicBezTo>
                <a:cubicBezTo>
                  <a:pt x="841" y="827"/>
                  <a:pt x="603" y="965"/>
                  <a:pt x="370" y="904"/>
                </a:cubicBezTo>
                <a:cubicBezTo>
                  <a:pt x="138" y="842"/>
                  <a:pt x="0" y="603"/>
                  <a:pt x="62" y="37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19" name="Freeform 8"/>
          <p:cNvSpPr>
            <a:spLocks/>
          </p:cNvSpPr>
          <p:nvPr/>
        </p:nvSpPr>
        <p:spPr bwMode="auto">
          <a:xfrm>
            <a:off x="3073564" y="2891554"/>
            <a:ext cx="1149135" cy="763847"/>
          </a:xfrm>
          <a:custGeom>
            <a:avLst/>
            <a:gdLst>
              <a:gd name="T0" fmla="*/ 0 w 505"/>
              <a:gd name="T1" fmla="*/ 307 h 336"/>
              <a:gd name="T2" fmla="*/ 399 w 505"/>
              <a:gd name="T3" fmla="*/ 188 h 336"/>
              <a:gd name="T4" fmla="*/ 505 w 505"/>
              <a:gd name="T5" fmla="*/ 14 h 336"/>
              <a:gd name="T6" fmla="*/ 301 w 505"/>
              <a:gd name="T7" fmla="*/ 20 h 336"/>
              <a:gd name="T8" fmla="*/ 0 w 505"/>
              <a:gd name="T9" fmla="*/ 307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6">
                <a:moveTo>
                  <a:pt x="0" y="307"/>
                </a:moveTo>
                <a:cubicBezTo>
                  <a:pt x="140" y="336"/>
                  <a:pt x="291" y="297"/>
                  <a:pt x="399" y="188"/>
                </a:cubicBezTo>
                <a:cubicBezTo>
                  <a:pt x="449" y="138"/>
                  <a:pt x="485" y="78"/>
                  <a:pt x="505" y="14"/>
                </a:cubicBezTo>
                <a:cubicBezTo>
                  <a:pt x="440" y="0"/>
                  <a:pt x="370" y="1"/>
                  <a:pt x="301" y="20"/>
                </a:cubicBezTo>
                <a:cubicBezTo>
                  <a:pt x="154" y="60"/>
                  <a:pt x="44" y="171"/>
                  <a:pt x="0" y="307"/>
                </a:cubicBezTo>
                <a:close/>
              </a:path>
            </a:pathLst>
          </a:custGeom>
          <a:solidFill>
            <a:srgbClr val="C1CDE7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0" name="Freeform 9"/>
          <p:cNvSpPr>
            <a:spLocks/>
          </p:cNvSpPr>
          <p:nvPr/>
        </p:nvSpPr>
        <p:spPr bwMode="auto">
          <a:xfrm>
            <a:off x="2968835" y="3229761"/>
            <a:ext cx="623569" cy="1326884"/>
          </a:xfrm>
          <a:custGeom>
            <a:avLst/>
            <a:gdLst>
              <a:gd name="T0" fmla="*/ 235 w 274"/>
              <a:gd name="T1" fmla="*/ 404 h 583"/>
              <a:gd name="T2" fmla="*/ 137 w 274"/>
              <a:gd name="T3" fmla="*/ 0 h 583"/>
              <a:gd name="T4" fmla="*/ 40 w 274"/>
              <a:gd name="T5" fmla="*/ 404 h 583"/>
              <a:gd name="T6" fmla="*/ 138 w 274"/>
              <a:gd name="T7" fmla="*/ 583 h 583"/>
              <a:gd name="T8" fmla="*/ 235 w 274"/>
              <a:gd name="T9" fmla="*/ 404 h 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4" h="583">
                <a:moveTo>
                  <a:pt x="235" y="404"/>
                </a:moveTo>
                <a:cubicBezTo>
                  <a:pt x="274" y="256"/>
                  <a:pt x="233" y="106"/>
                  <a:pt x="137" y="0"/>
                </a:cubicBezTo>
                <a:cubicBezTo>
                  <a:pt x="42" y="106"/>
                  <a:pt x="0" y="256"/>
                  <a:pt x="40" y="404"/>
                </a:cubicBezTo>
                <a:cubicBezTo>
                  <a:pt x="59" y="473"/>
                  <a:pt x="93" y="534"/>
                  <a:pt x="138" y="583"/>
                </a:cubicBezTo>
                <a:cubicBezTo>
                  <a:pt x="183" y="534"/>
                  <a:pt x="217" y="473"/>
                  <a:pt x="235" y="404"/>
                </a:cubicBezTo>
                <a:close/>
              </a:path>
            </a:pathLst>
          </a:custGeom>
          <a:solidFill>
            <a:srgbClr val="4366B9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1" name="Freeform 10"/>
          <p:cNvSpPr>
            <a:spLocks/>
          </p:cNvSpPr>
          <p:nvPr/>
        </p:nvSpPr>
        <p:spPr bwMode="auto">
          <a:xfrm>
            <a:off x="2339502" y="2893476"/>
            <a:ext cx="1148174" cy="761926"/>
          </a:xfrm>
          <a:custGeom>
            <a:avLst/>
            <a:gdLst>
              <a:gd name="T0" fmla="*/ 0 w 505"/>
              <a:gd name="T1" fmla="*/ 14 h 335"/>
              <a:gd name="T2" fmla="*/ 106 w 505"/>
              <a:gd name="T3" fmla="*/ 188 h 335"/>
              <a:gd name="T4" fmla="*/ 505 w 505"/>
              <a:gd name="T5" fmla="*/ 305 h 335"/>
              <a:gd name="T6" fmla="*/ 204 w 505"/>
              <a:gd name="T7" fmla="*/ 19 h 335"/>
              <a:gd name="T8" fmla="*/ 0 w 505"/>
              <a:gd name="T9" fmla="*/ 14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5">
                <a:moveTo>
                  <a:pt x="0" y="14"/>
                </a:moveTo>
                <a:cubicBezTo>
                  <a:pt x="20" y="78"/>
                  <a:pt x="56" y="138"/>
                  <a:pt x="106" y="188"/>
                </a:cubicBezTo>
                <a:cubicBezTo>
                  <a:pt x="215" y="296"/>
                  <a:pt x="366" y="335"/>
                  <a:pt x="505" y="305"/>
                </a:cubicBezTo>
                <a:cubicBezTo>
                  <a:pt x="461" y="170"/>
                  <a:pt x="352" y="59"/>
                  <a:pt x="204" y="19"/>
                </a:cubicBezTo>
                <a:cubicBezTo>
                  <a:pt x="135" y="1"/>
                  <a:pt x="65" y="0"/>
                  <a:pt x="0" y="14"/>
                </a:cubicBezTo>
                <a:close/>
              </a:path>
            </a:pathLst>
          </a:custGeom>
          <a:solidFill>
            <a:srgbClr val="EEF28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2" name="Freeform 11"/>
          <p:cNvSpPr>
            <a:spLocks/>
          </p:cNvSpPr>
          <p:nvPr/>
        </p:nvSpPr>
        <p:spPr bwMode="auto">
          <a:xfrm>
            <a:off x="3073564" y="3229761"/>
            <a:ext cx="414111" cy="380482"/>
          </a:xfrm>
          <a:custGeom>
            <a:avLst/>
            <a:gdLst>
              <a:gd name="T0" fmla="*/ 91 w 182"/>
              <a:gd name="T1" fmla="*/ 0 h 167"/>
              <a:gd name="T2" fmla="*/ 0 w 182"/>
              <a:gd name="T3" fmla="*/ 158 h 167"/>
              <a:gd name="T4" fmla="*/ 4 w 182"/>
              <a:gd name="T5" fmla="*/ 158 h 167"/>
              <a:gd name="T6" fmla="*/ 12 w 182"/>
              <a:gd name="T7" fmla="*/ 160 h 167"/>
              <a:gd name="T8" fmla="*/ 17 w 182"/>
              <a:gd name="T9" fmla="*/ 161 h 167"/>
              <a:gd name="T10" fmla="*/ 25 w 182"/>
              <a:gd name="T11" fmla="*/ 162 h 167"/>
              <a:gd name="T12" fmla="*/ 31 w 182"/>
              <a:gd name="T13" fmla="*/ 163 h 167"/>
              <a:gd name="T14" fmla="*/ 38 w 182"/>
              <a:gd name="T15" fmla="*/ 164 h 167"/>
              <a:gd name="T16" fmla="*/ 44 w 182"/>
              <a:gd name="T17" fmla="*/ 165 h 167"/>
              <a:gd name="T18" fmla="*/ 52 w 182"/>
              <a:gd name="T19" fmla="*/ 165 h 167"/>
              <a:gd name="T20" fmla="*/ 57 w 182"/>
              <a:gd name="T21" fmla="*/ 166 h 167"/>
              <a:gd name="T22" fmla="*/ 65 w 182"/>
              <a:gd name="T23" fmla="*/ 166 h 167"/>
              <a:gd name="T24" fmla="*/ 71 w 182"/>
              <a:gd name="T25" fmla="*/ 167 h 167"/>
              <a:gd name="T26" fmla="*/ 78 w 182"/>
              <a:gd name="T27" fmla="*/ 167 h 167"/>
              <a:gd name="T28" fmla="*/ 85 w 182"/>
              <a:gd name="T29" fmla="*/ 167 h 167"/>
              <a:gd name="T30" fmla="*/ 91 w 182"/>
              <a:gd name="T31" fmla="*/ 167 h 167"/>
              <a:gd name="T32" fmla="*/ 98 w 182"/>
              <a:gd name="T33" fmla="*/ 167 h 167"/>
              <a:gd name="T34" fmla="*/ 105 w 182"/>
              <a:gd name="T35" fmla="*/ 167 h 167"/>
              <a:gd name="T36" fmla="*/ 112 w 182"/>
              <a:gd name="T37" fmla="*/ 167 h 167"/>
              <a:gd name="T38" fmla="*/ 118 w 182"/>
              <a:gd name="T39" fmla="*/ 166 h 167"/>
              <a:gd name="T40" fmla="*/ 125 w 182"/>
              <a:gd name="T41" fmla="*/ 166 h 167"/>
              <a:gd name="T42" fmla="*/ 131 w 182"/>
              <a:gd name="T43" fmla="*/ 165 h 167"/>
              <a:gd name="T44" fmla="*/ 139 w 182"/>
              <a:gd name="T45" fmla="*/ 165 h 167"/>
              <a:gd name="T46" fmla="*/ 144 w 182"/>
              <a:gd name="T47" fmla="*/ 164 h 167"/>
              <a:gd name="T48" fmla="*/ 152 w 182"/>
              <a:gd name="T49" fmla="*/ 163 h 167"/>
              <a:gd name="T50" fmla="*/ 157 w 182"/>
              <a:gd name="T51" fmla="*/ 162 h 167"/>
              <a:gd name="T52" fmla="*/ 165 w 182"/>
              <a:gd name="T53" fmla="*/ 161 h 167"/>
              <a:gd name="T54" fmla="*/ 170 w 182"/>
              <a:gd name="T55" fmla="*/ 160 h 167"/>
              <a:gd name="T56" fmla="*/ 179 w 182"/>
              <a:gd name="T57" fmla="*/ 158 h 167"/>
              <a:gd name="T58" fmla="*/ 182 w 182"/>
              <a:gd name="T59" fmla="*/ 157 h 167"/>
              <a:gd name="T60" fmla="*/ 91 w 182"/>
              <a:gd name="T61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82" h="167">
                <a:moveTo>
                  <a:pt x="91" y="0"/>
                </a:moveTo>
                <a:cubicBezTo>
                  <a:pt x="50" y="45"/>
                  <a:pt x="19" y="99"/>
                  <a:pt x="0" y="158"/>
                </a:cubicBezTo>
                <a:cubicBezTo>
                  <a:pt x="1" y="158"/>
                  <a:pt x="3" y="158"/>
                  <a:pt x="4" y="158"/>
                </a:cubicBezTo>
                <a:cubicBezTo>
                  <a:pt x="7" y="159"/>
                  <a:pt x="9" y="160"/>
                  <a:pt x="12" y="160"/>
                </a:cubicBezTo>
                <a:cubicBezTo>
                  <a:pt x="14" y="160"/>
                  <a:pt x="16" y="161"/>
                  <a:pt x="17" y="161"/>
                </a:cubicBezTo>
                <a:cubicBezTo>
                  <a:pt x="20" y="161"/>
                  <a:pt x="23" y="162"/>
                  <a:pt x="25" y="162"/>
                </a:cubicBezTo>
                <a:cubicBezTo>
                  <a:pt x="27" y="162"/>
                  <a:pt x="29" y="163"/>
                  <a:pt x="31" y="163"/>
                </a:cubicBezTo>
                <a:cubicBezTo>
                  <a:pt x="33" y="163"/>
                  <a:pt x="36" y="164"/>
                  <a:pt x="38" y="164"/>
                </a:cubicBezTo>
                <a:cubicBezTo>
                  <a:pt x="40" y="164"/>
                  <a:pt x="42" y="164"/>
                  <a:pt x="44" y="165"/>
                </a:cubicBezTo>
                <a:cubicBezTo>
                  <a:pt x="47" y="165"/>
                  <a:pt x="49" y="165"/>
                  <a:pt x="52" y="165"/>
                </a:cubicBezTo>
                <a:cubicBezTo>
                  <a:pt x="54" y="166"/>
                  <a:pt x="56" y="166"/>
                  <a:pt x="57" y="166"/>
                </a:cubicBezTo>
                <a:cubicBezTo>
                  <a:pt x="60" y="166"/>
                  <a:pt x="62" y="166"/>
                  <a:pt x="65" y="166"/>
                </a:cubicBezTo>
                <a:cubicBezTo>
                  <a:pt x="67" y="167"/>
                  <a:pt x="69" y="167"/>
                  <a:pt x="71" y="167"/>
                </a:cubicBezTo>
                <a:cubicBezTo>
                  <a:pt x="73" y="167"/>
                  <a:pt x="76" y="167"/>
                  <a:pt x="78" y="167"/>
                </a:cubicBezTo>
                <a:cubicBezTo>
                  <a:pt x="80" y="167"/>
                  <a:pt x="82" y="167"/>
                  <a:pt x="85" y="167"/>
                </a:cubicBezTo>
                <a:cubicBezTo>
                  <a:pt x="87" y="167"/>
                  <a:pt x="89" y="167"/>
                  <a:pt x="91" y="167"/>
                </a:cubicBezTo>
                <a:cubicBezTo>
                  <a:pt x="94" y="167"/>
                  <a:pt x="96" y="167"/>
                  <a:pt x="98" y="167"/>
                </a:cubicBezTo>
                <a:cubicBezTo>
                  <a:pt x="100" y="167"/>
                  <a:pt x="102" y="167"/>
                  <a:pt x="105" y="167"/>
                </a:cubicBezTo>
                <a:cubicBezTo>
                  <a:pt x="107" y="167"/>
                  <a:pt x="109" y="167"/>
                  <a:pt x="112" y="167"/>
                </a:cubicBezTo>
                <a:cubicBezTo>
                  <a:pt x="114" y="167"/>
                  <a:pt x="116" y="166"/>
                  <a:pt x="118" y="166"/>
                </a:cubicBezTo>
                <a:cubicBezTo>
                  <a:pt x="120" y="166"/>
                  <a:pt x="123" y="166"/>
                  <a:pt x="125" y="166"/>
                </a:cubicBezTo>
                <a:cubicBezTo>
                  <a:pt x="127" y="166"/>
                  <a:pt x="129" y="165"/>
                  <a:pt x="131" y="165"/>
                </a:cubicBezTo>
                <a:cubicBezTo>
                  <a:pt x="134" y="165"/>
                  <a:pt x="136" y="165"/>
                  <a:pt x="139" y="165"/>
                </a:cubicBezTo>
                <a:cubicBezTo>
                  <a:pt x="140" y="164"/>
                  <a:pt x="142" y="164"/>
                  <a:pt x="144" y="164"/>
                </a:cubicBezTo>
                <a:cubicBezTo>
                  <a:pt x="147" y="164"/>
                  <a:pt x="149" y="163"/>
                  <a:pt x="152" y="163"/>
                </a:cubicBezTo>
                <a:cubicBezTo>
                  <a:pt x="154" y="163"/>
                  <a:pt x="156" y="162"/>
                  <a:pt x="157" y="162"/>
                </a:cubicBezTo>
                <a:cubicBezTo>
                  <a:pt x="160" y="162"/>
                  <a:pt x="163" y="161"/>
                  <a:pt x="165" y="161"/>
                </a:cubicBezTo>
                <a:cubicBezTo>
                  <a:pt x="167" y="160"/>
                  <a:pt x="169" y="160"/>
                  <a:pt x="170" y="160"/>
                </a:cubicBezTo>
                <a:cubicBezTo>
                  <a:pt x="173" y="159"/>
                  <a:pt x="176" y="159"/>
                  <a:pt x="179" y="158"/>
                </a:cubicBezTo>
                <a:cubicBezTo>
                  <a:pt x="180" y="158"/>
                  <a:pt x="181" y="158"/>
                  <a:pt x="182" y="157"/>
                </a:cubicBezTo>
                <a:cubicBezTo>
                  <a:pt x="163" y="99"/>
                  <a:pt x="132" y="45"/>
                  <a:pt x="9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Diagrama</a:t>
            </a:r>
            <a:r>
              <a:rPr lang="en-US" dirty="0"/>
              <a:t> de Venn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B56DE421-0C4C-534F-A037-7C830F488B8D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91</a:t>
            </a:fld>
            <a:endParaRPr lang="en-US" dirty="0"/>
          </a:p>
        </p:txBody>
      </p:sp>
      <p:sp>
        <p:nvSpPr>
          <p:cNvPr id="65" name="TextBox 64"/>
          <p:cNvSpPr txBox="1"/>
          <p:nvPr/>
        </p:nvSpPr>
        <p:spPr>
          <a:xfrm>
            <a:off x="2782719" y="2239881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</a:rPr>
              <a:t>A</a:t>
            </a:r>
          </a:p>
          <a:p>
            <a:pPr algn="ctr"/>
            <a:r>
              <a:rPr lang="en-US" sz="120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1766723" y="38036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B</a:t>
            </a:r>
          </a:p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3670690" y="37782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/>
                </a:solidFill>
              </a:rPr>
              <a:t>C</a:t>
            </a:r>
          </a:p>
          <a:p>
            <a:pPr algn="ctr"/>
            <a:r>
              <a:rPr lang="en-US" sz="120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24" name="Freeform 5"/>
          <p:cNvSpPr>
            <a:spLocks/>
          </p:cNvSpPr>
          <p:nvPr/>
        </p:nvSpPr>
        <p:spPr bwMode="auto">
          <a:xfrm>
            <a:off x="7332725" y="1532963"/>
            <a:ext cx="2174324" cy="2175283"/>
          </a:xfrm>
          <a:custGeom>
            <a:avLst/>
            <a:gdLst>
              <a:gd name="T0" fmla="*/ 785 w 956"/>
              <a:gd name="T1" fmla="*/ 170 h 956"/>
              <a:gd name="T2" fmla="*/ 786 w 956"/>
              <a:gd name="T3" fmla="*/ 785 h 956"/>
              <a:gd name="T4" fmla="*/ 170 w 956"/>
              <a:gd name="T5" fmla="*/ 786 h 956"/>
              <a:gd name="T6" fmla="*/ 170 w 956"/>
              <a:gd name="T7" fmla="*/ 171 h 956"/>
              <a:gd name="T8" fmla="*/ 785 w 956"/>
              <a:gd name="T9" fmla="*/ 170 h 9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6" h="956">
                <a:moveTo>
                  <a:pt x="785" y="170"/>
                </a:moveTo>
                <a:cubicBezTo>
                  <a:pt x="955" y="339"/>
                  <a:pt x="956" y="615"/>
                  <a:pt x="786" y="785"/>
                </a:cubicBezTo>
                <a:cubicBezTo>
                  <a:pt x="616" y="956"/>
                  <a:pt x="341" y="956"/>
                  <a:pt x="170" y="786"/>
                </a:cubicBezTo>
                <a:cubicBezTo>
                  <a:pt x="0" y="616"/>
                  <a:pt x="0" y="341"/>
                  <a:pt x="170" y="171"/>
                </a:cubicBezTo>
                <a:cubicBezTo>
                  <a:pt x="339" y="0"/>
                  <a:pt x="615" y="0"/>
                  <a:pt x="785" y="1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5" name="Freeform 6"/>
          <p:cNvSpPr>
            <a:spLocks/>
          </p:cNvSpPr>
          <p:nvPr/>
        </p:nvSpPr>
        <p:spPr bwMode="auto">
          <a:xfrm>
            <a:off x="8058140" y="2793551"/>
            <a:ext cx="2195462" cy="2197382"/>
          </a:xfrm>
          <a:custGeom>
            <a:avLst/>
            <a:gdLst>
              <a:gd name="T0" fmla="*/ 596 w 965"/>
              <a:gd name="T1" fmla="*/ 903 h 966"/>
              <a:gd name="T2" fmla="*/ 62 w 965"/>
              <a:gd name="T3" fmla="*/ 596 h 966"/>
              <a:gd name="T4" fmla="*/ 369 w 965"/>
              <a:gd name="T5" fmla="*/ 63 h 966"/>
              <a:gd name="T6" fmla="*/ 903 w 965"/>
              <a:gd name="T7" fmla="*/ 370 h 966"/>
              <a:gd name="T8" fmla="*/ 596 w 965"/>
              <a:gd name="T9" fmla="*/ 903 h 9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6">
                <a:moveTo>
                  <a:pt x="596" y="903"/>
                </a:moveTo>
                <a:cubicBezTo>
                  <a:pt x="364" y="966"/>
                  <a:pt x="125" y="828"/>
                  <a:pt x="62" y="596"/>
                </a:cubicBezTo>
                <a:cubicBezTo>
                  <a:pt x="0" y="364"/>
                  <a:pt x="137" y="125"/>
                  <a:pt x="369" y="63"/>
                </a:cubicBezTo>
                <a:cubicBezTo>
                  <a:pt x="602" y="0"/>
                  <a:pt x="840" y="138"/>
                  <a:pt x="903" y="370"/>
                </a:cubicBezTo>
                <a:cubicBezTo>
                  <a:pt x="965" y="602"/>
                  <a:pt x="828" y="841"/>
                  <a:pt x="596" y="903"/>
                </a:cubicBezTo>
                <a:close/>
              </a:path>
            </a:pathLst>
          </a:custGeom>
          <a:solidFill>
            <a:schemeClr val="bg1">
              <a:lumMod val="75000"/>
              <a:alpha val="89804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6" name="Freeform 7"/>
          <p:cNvSpPr>
            <a:spLocks/>
          </p:cNvSpPr>
          <p:nvPr/>
        </p:nvSpPr>
        <p:spPr bwMode="auto">
          <a:xfrm>
            <a:off x="6589054" y="2795473"/>
            <a:ext cx="2194501" cy="2195460"/>
          </a:xfrm>
          <a:custGeom>
            <a:avLst/>
            <a:gdLst>
              <a:gd name="T0" fmla="*/ 62 w 965"/>
              <a:gd name="T1" fmla="*/ 371 h 965"/>
              <a:gd name="T2" fmla="*/ 595 w 965"/>
              <a:gd name="T3" fmla="*/ 62 h 965"/>
              <a:gd name="T4" fmla="*/ 903 w 965"/>
              <a:gd name="T5" fmla="*/ 595 h 965"/>
              <a:gd name="T6" fmla="*/ 370 w 965"/>
              <a:gd name="T7" fmla="*/ 904 h 965"/>
              <a:gd name="T8" fmla="*/ 62 w 965"/>
              <a:gd name="T9" fmla="*/ 371 h 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5" h="965">
                <a:moveTo>
                  <a:pt x="62" y="371"/>
                </a:moveTo>
                <a:cubicBezTo>
                  <a:pt x="124" y="139"/>
                  <a:pt x="362" y="0"/>
                  <a:pt x="595" y="62"/>
                </a:cubicBezTo>
                <a:cubicBezTo>
                  <a:pt x="827" y="124"/>
                  <a:pt x="965" y="363"/>
                  <a:pt x="903" y="595"/>
                </a:cubicBezTo>
                <a:cubicBezTo>
                  <a:pt x="841" y="827"/>
                  <a:pt x="603" y="965"/>
                  <a:pt x="370" y="904"/>
                </a:cubicBezTo>
                <a:cubicBezTo>
                  <a:pt x="138" y="842"/>
                  <a:pt x="0" y="603"/>
                  <a:pt x="62" y="37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7" name="Freeform 8"/>
          <p:cNvSpPr>
            <a:spLocks/>
          </p:cNvSpPr>
          <p:nvPr/>
        </p:nvSpPr>
        <p:spPr bwMode="auto">
          <a:xfrm>
            <a:off x="8212831" y="2891554"/>
            <a:ext cx="1149135" cy="763847"/>
          </a:xfrm>
          <a:custGeom>
            <a:avLst/>
            <a:gdLst>
              <a:gd name="T0" fmla="*/ 0 w 505"/>
              <a:gd name="T1" fmla="*/ 307 h 336"/>
              <a:gd name="T2" fmla="*/ 399 w 505"/>
              <a:gd name="T3" fmla="*/ 188 h 336"/>
              <a:gd name="T4" fmla="*/ 505 w 505"/>
              <a:gd name="T5" fmla="*/ 14 h 336"/>
              <a:gd name="T6" fmla="*/ 301 w 505"/>
              <a:gd name="T7" fmla="*/ 20 h 336"/>
              <a:gd name="T8" fmla="*/ 0 w 505"/>
              <a:gd name="T9" fmla="*/ 307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6">
                <a:moveTo>
                  <a:pt x="0" y="307"/>
                </a:moveTo>
                <a:cubicBezTo>
                  <a:pt x="140" y="336"/>
                  <a:pt x="291" y="297"/>
                  <a:pt x="399" y="188"/>
                </a:cubicBezTo>
                <a:cubicBezTo>
                  <a:pt x="449" y="138"/>
                  <a:pt x="485" y="78"/>
                  <a:pt x="505" y="14"/>
                </a:cubicBezTo>
                <a:cubicBezTo>
                  <a:pt x="440" y="0"/>
                  <a:pt x="370" y="1"/>
                  <a:pt x="301" y="20"/>
                </a:cubicBezTo>
                <a:cubicBezTo>
                  <a:pt x="154" y="60"/>
                  <a:pt x="44" y="171"/>
                  <a:pt x="0" y="307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8" name="Freeform 9"/>
          <p:cNvSpPr>
            <a:spLocks/>
          </p:cNvSpPr>
          <p:nvPr/>
        </p:nvSpPr>
        <p:spPr bwMode="auto">
          <a:xfrm>
            <a:off x="8108102" y="3229761"/>
            <a:ext cx="623569" cy="1326884"/>
          </a:xfrm>
          <a:custGeom>
            <a:avLst/>
            <a:gdLst>
              <a:gd name="T0" fmla="*/ 235 w 274"/>
              <a:gd name="T1" fmla="*/ 404 h 583"/>
              <a:gd name="T2" fmla="*/ 137 w 274"/>
              <a:gd name="T3" fmla="*/ 0 h 583"/>
              <a:gd name="T4" fmla="*/ 40 w 274"/>
              <a:gd name="T5" fmla="*/ 404 h 583"/>
              <a:gd name="T6" fmla="*/ 138 w 274"/>
              <a:gd name="T7" fmla="*/ 583 h 583"/>
              <a:gd name="T8" fmla="*/ 235 w 274"/>
              <a:gd name="T9" fmla="*/ 404 h 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4" h="583">
                <a:moveTo>
                  <a:pt x="235" y="404"/>
                </a:moveTo>
                <a:cubicBezTo>
                  <a:pt x="274" y="256"/>
                  <a:pt x="233" y="106"/>
                  <a:pt x="137" y="0"/>
                </a:cubicBezTo>
                <a:cubicBezTo>
                  <a:pt x="42" y="106"/>
                  <a:pt x="0" y="256"/>
                  <a:pt x="40" y="404"/>
                </a:cubicBezTo>
                <a:cubicBezTo>
                  <a:pt x="59" y="473"/>
                  <a:pt x="93" y="534"/>
                  <a:pt x="138" y="583"/>
                </a:cubicBezTo>
                <a:cubicBezTo>
                  <a:pt x="183" y="534"/>
                  <a:pt x="217" y="473"/>
                  <a:pt x="235" y="40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29" name="Freeform 10"/>
          <p:cNvSpPr>
            <a:spLocks/>
          </p:cNvSpPr>
          <p:nvPr/>
        </p:nvSpPr>
        <p:spPr bwMode="auto">
          <a:xfrm>
            <a:off x="7478769" y="2893476"/>
            <a:ext cx="1148174" cy="761926"/>
          </a:xfrm>
          <a:custGeom>
            <a:avLst/>
            <a:gdLst>
              <a:gd name="T0" fmla="*/ 0 w 505"/>
              <a:gd name="T1" fmla="*/ 14 h 335"/>
              <a:gd name="T2" fmla="*/ 106 w 505"/>
              <a:gd name="T3" fmla="*/ 188 h 335"/>
              <a:gd name="T4" fmla="*/ 505 w 505"/>
              <a:gd name="T5" fmla="*/ 305 h 335"/>
              <a:gd name="T6" fmla="*/ 204 w 505"/>
              <a:gd name="T7" fmla="*/ 19 h 335"/>
              <a:gd name="T8" fmla="*/ 0 w 505"/>
              <a:gd name="T9" fmla="*/ 14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5" h="335">
                <a:moveTo>
                  <a:pt x="0" y="14"/>
                </a:moveTo>
                <a:cubicBezTo>
                  <a:pt x="20" y="78"/>
                  <a:pt x="56" y="138"/>
                  <a:pt x="106" y="188"/>
                </a:cubicBezTo>
                <a:cubicBezTo>
                  <a:pt x="215" y="296"/>
                  <a:pt x="366" y="335"/>
                  <a:pt x="505" y="305"/>
                </a:cubicBezTo>
                <a:cubicBezTo>
                  <a:pt x="461" y="170"/>
                  <a:pt x="352" y="59"/>
                  <a:pt x="204" y="19"/>
                </a:cubicBezTo>
                <a:cubicBezTo>
                  <a:pt x="135" y="1"/>
                  <a:pt x="65" y="0"/>
                  <a:pt x="0" y="14"/>
                </a:cubicBezTo>
                <a:close/>
              </a:path>
            </a:pathLst>
          </a:custGeom>
          <a:solidFill>
            <a:srgbClr val="EEF28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0" name="Freeform 11"/>
          <p:cNvSpPr>
            <a:spLocks/>
          </p:cNvSpPr>
          <p:nvPr/>
        </p:nvSpPr>
        <p:spPr bwMode="auto">
          <a:xfrm>
            <a:off x="8212831" y="3229761"/>
            <a:ext cx="414111" cy="380482"/>
          </a:xfrm>
          <a:custGeom>
            <a:avLst/>
            <a:gdLst>
              <a:gd name="T0" fmla="*/ 91 w 182"/>
              <a:gd name="T1" fmla="*/ 0 h 167"/>
              <a:gd name="T2" fmla="*/ 0 w 182"/>
              <a:gd name="T3" fmla="*/ 158 h 167"/>
              <a:gd name="T4" fmla="*/ 4 w 182"/>
              <a:gd name="T5" fmla="*/ 158 h 167"/>
              <a:gd name="T6" fmla="*/ 12 w 182"/>
              <a:gd name="T7" fmla="*/ 160 h 167"/>
              <a:gd name="T8" fmla="*/ 17 w 182"/>
              <a:gd name="T9" fmla="*/ 161 h 167"/>
              <a:gd name="T10" fmla="*/ 25 w 182"/>
              <a:gd name="T11" fmla="*/ 162 h 167"/>
              <a:gd name="T12" fmla="*/ 31 w 182"/>
              <a:gd name="T13" fmla="*/ 163 h 167"/>
              <a:gd name="T14" fmla="*/ 38 w 182"/>
              <a:gd name="T15" fmla="*/ 164 h 167"/>
              <a:gd name="T16" fmla="*/ 44 w 182"/>
              <a:gd name="T17" fmla="*/ 165 h 167"/>
              <a:gd name="T18" fmla="*/ 52 w 182"/>
              <a:gd name="T19" fmla="*/ 165 h 167"/>
              <a:gd name="T20" fmla="*/ 57 w 182"/>
              <a:gd name="T21" fmla="*/ 166 h 167"/>
              <a:gd name="T22" fmla="*/ 65 w 182"/>
              <a:gd name="T23" fmla="*/ 166 h 167"/>
              <a:gd name="T24" fmla="*/ 71 w 182"/>
              <a:gd name="T25" fmla="*/ 167 h 167"/>
              <a:gd name="T26" fmla="*/ 78 w 182"/>
              <a:gd name="T27" fmla="*/ 167 h 167"/>
              <a:gd name="T28" fmla="*/ 85 w 182"/>
              <a:gd name="T29" fmla="*/ 167 h 167"/>
              <a:gd name="T30" fmla="*/ 91 w 182"/>
              <a:gd name="T31" fmla="*/ 167 h 167"/>
              <a:gd name="T32" fmla="*/ 98 w 182"/>
              <a:gd name="T33" fmla="*/ 167 h 167"/>
              <a:gd name="T34" fmla="*/ 105 w 182"/>
              <a:gd name="T35" fmla="*/ 167 h 167"/>
              <a:gd name="T36" fmla="*/ 112 w 182"/>
              <a:gd name="T37" fmla="*/ 167 h 167"/>
              <a:gd name="T38" fmla="*/ 118 w 182"/>
              <a:gd name="T39" fmla="*/ 166 h 167"/>
              <a:gd name="T40" fmla="*/ 125 w 182"/>
              <a:gd name="T41" fmla="*/ 166 h 167"/>
              <a:gd name="T42" fmla="*/ 131 w 182"/>
              <a:gd name="T43" fmla="*/ 165 h 167"/>
              <a:gd name="T44" fmla="*/ 139 w 182"/>
              <a:gd name="T45" fmla="*/ 165 h 167"/>
              <a:gd name="T46" fmla="*/ 144 w 182"/>
              <a:gd name="T47" fmla="*/ 164 h 167"/>
              <a:gd name="T48" fmla="*/ 152 w 182"/>
              <a:gd name="T49" fmla="*/ 163 h 167"/>
              <a:gd name="T50" fmla="*/ 157 w 182"/>
              <a:gd name="T51" fmla="*/ 162 h 167"/>
              <a:gd name="T52" fmla="*/ 165 w 182"/>
              <a:gd name="T53" fmla="*/ 161 h 167"/>
              <a:gd name="T54" fmla="*/ 170 w 182"/>
              <a:gd name="T55" fmla="*/ 160 h 167"/>
              <a:gd name="T56" fmla="*/ 179 w 182"/>
              <a:gd name="T57" fmla="*/ 158 h 167"/>
              <a:gd name="T58" fmla="*/ 182 w 182"/>
              <a:gd name="T59" fmla="*/ 157 h 167"/>
              <a:gd name="T60" fmla="*/ 91 w 182"/>
              <a:gd name="T61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82" h="167">
                <a:moveTo>
                  <a:pt x="91" y="0"/>
                </a:moveTo>
                <a:cubicBezTo>
                  <a:pt x="50" y="45"/>
                  <a:pt x="19" y="99"/>
                  <a:pt x="0" y="158"/>
                </a:cubicBezTo>
                <a:cubicBezTo>
                  <a:pt x="1" y="158"/>
                  <a:pt x="3" y="158"/>
                  <a:pt x="4" y="158"/>
                </a:cubicBezTo>
                <a:cubicBezTo>
                  <a:pt x="7" y="159"/>
                  <a:pt x="9" y="160"/>
                  <a:pt x="12" y="160"/>
                </a:cubicBezTo>
                <a:cubicBezTo>
                  <a:pt x="14" y="160"/>
                  <a:pt x="16" y="161"/>
                  <a:pt x="17" y="161"/>
                </a:cubicBezTo>
                <a:cubicBezTo>
                  <a:pt x="20" y="161"/>
                  <a:pt x="23" y="162"/>
                  <a:pt x="25" y="162"/>
                </a:cubicBezTo>
                <a:cubicBezTo>
                  <a:pt x="27" y="162"/>
                  <a:pt x="29" y="163"/>
                  <a:pt x="31" y="163"/>
                </a:cubicBezTo>
                <a:cubicBezTo>
                  <a:pt x="33" y="163"/>
                  <a:pt x="36" y="164"/>
                  <a:pt x="38" y="164"/>
                </a:cubicBezTo>
                <a:cubicBezTo>
                  <a:pt x="40" y="164"/>
                  <a:pt x="42" y="164"/>
                  <a:pt x="44" y="165"/>
                </a:cubicBezTo>
                <a:cubicBezTo>
                  <a:pt x="47" y="165"/>
                  <a:pt x="49" y="165"/>
                  <a:pt x="52" y="165"/>
                </a:cubicBezTo>
                <a:cubicBezTo>
                  <a:pt x="54" y="166"/>
                  <a:pt x="56" y="166"/>
                  <a:pt x="57" y="166"/>
                </a:cubicBezTo>
                <a:cubicBezTo>
                  <a:pt x="60" y="166"/>
                  <a:pt x="62" y="166"/>
                  <a:pt x="65" y="166"/>
                </a:cubicBezTo>
                <a:cubicBezTo>
                  <a:pt x="67" y="167"/>
                  <a:pt x="69" y="167"/>
                  <a:pt x="71" y="167"/>
                </a:cubicBezTo>
                <a:cubicBezTo>
                  <a:pt x="73" y="167"/>
                  <a:pt x="76" y="167"/>
                  <a:pt x="78" y="167"/>
                </a:cubicBezTo>
                <a:cubicBezTo>
                  <a:pt x="80" y="167"/>
                  <a:pt x="82" y="167"/>
                  <a:pt x="85" y="167"/>
                </a:cubicBezTo>
                <a:cubicBezTo>
                  <a:pt x="87" y="167"/>
                  <a:pt x="89" y="167"/>
                  <a:pt x="91" y="167"/>
                </a:cubicBezTo>
                <a:cubicBezTo>
                  <a:pt x="94" y="167"/>
                  <a:pt x="96" y="167"/>
                  <a:pt x="98" y="167"/>
                </a:cubicBezTo>
                <a:cubicBezTo>
                  <a:pt x="100" y="167"/>
                  <a:pt x="102" y="167"/>
                  <a:pt x="105" y="167"/>
                </a:cubicBezTo>
                <a:cubicBezTo>
                  <a:pt x="107" y="167"/>
                  <a:pt x="109" y="167"/>
                  <a:pt x="112" y="167"/>
                </a:cubicBezTo>
                <a:cubicBezTo>
                  <a:pt x="114" y="167"/>
                  <a:pt x="116" y="166"/>
                  <a:pt x="118" y="166"/>
                </a:cubicBezTo>
                <a:cubicBezTo>
                  <a:pt x="120" y="166"/>
                  <a:pt x="123" y="166"/>
                  <a:pt x="125" y="166"/>
                </a:cubicBezTo>
                <a:cubicBezTo>
                  <a:pt x="127" y="166"/>
                  <a:pt x="129" y="165"/>
                  <a:pt x="131" y="165"/>
                </a:cubicBezTo>
                <a:cubicBezTo>
                  <a:pt x="134" y="165"/>
                  <a:pt x="136" y="165"/>
                  <a:pt x="139" y="165"/>
                </a:cubicBezTo>
                <a:cubicBezTo>
                  <a:pt x="140" y="164"/>
                  <a:pt x="142" y="164"/>
                  <a:pt x="144" y="164"/>
                </a:cubicBezTo>
                <a:cubicBezTo>
                  <a:pt x="147" y="164"/>
                  <a:pt x="149" y="163"/>
                  <a:pt x="152" y="163"/>
                </a:cubicBezTo>
                <a:cubicBezTo>
                  <a:pt x="154" y="163"/>
                  <a:pt x="156" y="162"/>
                  <a:pt x="157" y="162"/>
                </a:cubicBezTo>
                <a:cubicBezTo>
                  <a:pt x="160" y="162"/>
                  <a:pt x="163" y="161"/>
                  <a:pt x="165" y="161"/>
                </a:cubicBezTo>
                <a:cubicBezTo>
                  <a:pt x="167" y="160"/>
                  <a:pt x="169" y="160"/>
                  <a:pt x="170" y="160"/>
                </a:cubicBezTo>
                <a:cubicBezTo>
                  <a:pt x="173" y="159"/>
                  <a:pt x="176" y="159"/>
                  <a:pt x="179" y="158"/>
                </a:cubicBezTo>
                <a:cubicBezTo>
                  <a:pt x="180" y="158"/>
                  <a:pt x="181" y="158"/>
                  <a:pt x="182" y="157"/>
                </a:cubicBezTo>
                <a:cubicBezTo>
                  <a:pt x="163" y="99"/>
                  <a:pt x="132" y="45"/>
                  <a:pt x="9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CO"/>
          </a:p>
        </p:txBody>
      </p:sp>
      <p:sp>
        <p:nvSpPr>
          <p:cNvPr id="31" name="TextBox 30"/>
          <p:cNvSpPr txBox="1"/>
          <p:nvPr/>
        </p:nvSpPr>
        <p:spPr>
          <a:xfrm>
            <a:off x="7921986" y="2239881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/>
              <a:t>A</a:t>
            </a:r>
          </a:p>
          <a:p>
            <a:pPr algn="ctr"/>
            <a:r>
              <a:rPr lang="en-US" sz="1200" b="1" dirty="0"/>
              <a:t>0000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7042144" y="38036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FFFF"/>
                </a:solidFill>
              </a:rPr>
              <a:t>B</a:t>
            </a:r>
          </a:p>
          <a:p>
            <a:pPr algn="ctr"/>
            <a:r>
              <a:rPr lang="en-US" sz="120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809957" y="3778283"/>
            <a:ext cx="101599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bg1">
                    <a:lumMod val="50000"/>
                  </a:schemeClr>
                </a:solidFill>
              </a:rPr>
              <a:t>C</a:t>
            </a:r>
          </a:p>
          <a:p>
            <a:pPr algn="ctr"/>
            <a:r>
              <a:rPr lang="en-US" sz="1200" b="1" dirty="0">
                <a:solidFill>
                  <a:schemeClr val="bg1">
                    <a:lumMod val="50000"/>
                  </a:schemeClr>
                </a:solidFill>
              </a:rPr>
              <a:t>0000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970494" y="4607859"/>
            <a:ext cx="1847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4813079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Procesos</a:t>
            </a:r>
            <a:r>
              <a:rPr lang="en-US" dirty="0"/>
              <a:t> 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15F73F12-3572-7342-B79B-875CC8B136BF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92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1176184" y="1908175"/>
            <a:ext cx="969024" cy="969023"/>
          </a:xfrm>
          <a:prstGeom prst="ellipse">
            <a:avLst/>
          </a:prstGeom>
          <a:solidFill>
            <a:srgbClr val="E3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319672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Block Arc 7"/>
          <p:cNvSpPr>
            <a:spLocks noChangeAspect="1"/>
          </p:cNvSpPr>
          <p:nvPr/>
        </p:nvSpPr>
        <p:spPr>
          <a:xfrm rot="16200000">
            <a:off x="1285453" y="2008363"/>
            <a:ext cx="750486" cy="768646"/>
          </a:xfrm>
          <a:prstGeom prst="blockArc">
            <a:avLst>
              <a:gd name="adj1" fmla="val 0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2501861" y="1908175"/>
            <a:ext cx="969024" cy="969023"/>
          </a:xfrm>
          <a:prstGeom prst="ellipse">
            <a:avLst/>
          </a:prstGeom>
          <a:solidFill>
            <a:srgbClr val="E3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2645349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Block Arc 19"/>
          <p:cNvSpPr>
            <a:spLocks noChangeAspect="1"/>
          </p:cNvSpPr>
          <p:nvPr/>
        </p:nvSpPr>
        <p:spPr>
          <a:xfrm rot="16200000">
            <a:off x="2611130" y="2008364"/>
            <a:ext cx="750486" cy="768646"/>
          </a:xfrm>
          <a:prstGeom prst="blockArc">
            <a:avLst>
              <a:gd name="adj1" fmla="val 3105817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3877117" y="1908175"/>
            <a:ext cx="969024" cy="969023"/>
          </a:xfrm>
          <a:prstGeom prst="ellipse">
            <a:avLst/>
          </a:prstGeom>
          <a:solidFill>
            <a:srgbClr val="E3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4020605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Block Arc 22"/>
          <p:cNvSpPr>
            <a:spLocks noChangeAspect="1"/>
          </p:cNvSpPr>
          <p:nvPr/>
        </p:nvSpPr>
        <p:spPr>
          <a:xfrm rot="16200000">
            <a:off x="3986386" y="2008364"/>
            <a:ext cx="750486" cy="768646"/>
          </a:xfrm>
          <a:prstGeom prst="blockArc">
            <a:avLst>
              <a:gd name="adj1" fmla="val 5459154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1176184" y="3089232"/>
            <a:ext cx="969024" cy="969023"/>
          </a:xfrm>
          <a:prstGeom prst="ellipse">
            <a:avLst/>
          </a:prstGeom>
          <a:solidFill>
            <a:srgbClr val="E3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1319672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Block Arc 31"/>
          <p:cNvSpPr>
            <a:spLocks noChangeAspect="1"/>
          </p:cNvSpPr>
          <p:nvPr/>
        </p:nvSpPr>
        <p:spPr>
          <a:xfrm rot="16200000">
            <a:off x="1285453" y="3189420"/>
            <a:ext cx="750486" cy="768646"/>
          </a:xfrm>
          <a:prstGeom prst="blockArc">
            <a:avLst>
              <a:gd name="adj1" fmla="val 7962651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501861" y="3089232"/>
            <a:ext cx="969024" cy="969023"/>
          </a:xfrm>
          <a:prstGeom prst="ellipse">
            <a:avLst/>
          </a:prstGeom>
          <a:solidFill>
            <a:srgbClr val="E3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2645349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Block Arc 35"/>
          <p:cNvSpPr>
            <a:spLocks noChangeAspect="1"/>
          </p:cNvSpPr>
          <p:nvPr/>
        </p:nvSpPr>
        <p:spPr>
          <a:xfrm rot="16200000">
            <a:off x="2611130" y="3189421"/>
            <a:ext cx="750486" cy="768646"/>
          </a:xfrm>
          <a:prstGeom prst="blockArc">
            <a:avLst>
              <a:gd name="adj1" fmla="val 10726361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877117" y="3089232"/>
            <a:ext cx="969024" cy="969023"/>
          </a:xfrm>
          <a:prstGeom prst="ellipse">
            <a:avLst/>
          </a:prstGeom>
          <a:solidFill>
            <a:srgbClr val="E3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4020605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Block Arc 38"/>
          <p:cNvSpPr>
            <a:spLocks noChangeAspect="1"/>
          </p:cNvSpPr>
          <p:nvPr/>
        </p:nvSpPr>
        <p:spPr>
          <a:xfrm rot="16200000">
            <a:off x="3986386" y="3189420"/>
            <a:ext cx="750486" cy="768646"/>
          </a:xfrm>
          <a:prstGeom prst="blockArc">
            <a:avLst>
              <a:gd name="adj1" fmla="val 13958504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1176184" y="4300418"/>
            <a:ext cx="969024" cy="969023"/>
          </a:xfrm>
          <a:prstGeom prst="ellipse">
            <a:avLst/>
          </a:prstGeom>
          <a:solidFill>
            <a:srgbClr val="E3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/>
          <p:nvPr/>
        </p:nvSpPr>
        <p:spPr>
          <a:xfrm>
            <a:off x="1319672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Block Arc 42"/>
          <p:cNvSpPr>
            <a:spLocks noChangeAspect="1"/>
          </p:cNvSpPr>
          <p:nvPr/>
        </p:nvSpPr>
        <p:spPr>
          <a:xfrm rot="16200000">
            <a:off x="1285453" y="4400606"/>
            <a:ext cx="750486" cy="768646"/>
          </a:xfrm>
          <a:prstGeom prst="blockArc">
            <a:avLst>
              <a:gd name="adj1" fmla="val 16129587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4" name="Oval 43"/>
          <p:cNvSpPr/>
          <p:nvPr/>
        </p:nvSpPr>
        <p:spPr>
          <a:xfrm>
            <a:off x="2501861" y="4300418"/>
            <a:ext cx="969024" cy="969023"/>
          </a:xfrm>
          <a:prstGeom prst="ellipse">
            <a:avLst/>
          </a:prstGeom>
          <a:solidFill>
            <a:srgbClr val="E3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/>
          <p:nvPr/>
        </p:nvSpPr>
        <p:spPr>
          <a:xfrm>
            <a:off x="2645349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Block Arc 45"/>
          <p:cNvSpPr>
            <a:spLocks noChangeAspect="1"/>
          </p:cNvSpPr>
          <p:nvPr/>
        </p:nvSpPr>
        <p:spPr>
          <a:xfrm rot="16200000">
            <a:off x="2611130" y="4400606"/>
            <a:ext cx="750486" cy="768646"/>
          </a:xfrm>
          <a:prstGeom prst="blockArc">
            <a:avLst>
              <a:gd name="adj1" fmla="val 18896737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7" name="Oval 46"/>
          <p:cNvSpPr/>
          <p:nvPr/>
        </p:nvSpPr>
        <p:spPr>
          <a:xfrm>
            <a:off x="3877117" y="4300418"/>
            <a:ext cx="969024" cy="969023"/>
          </a:xfrm>
          <a:prstGeom prst="ellipse">
            <a:avLst/>
          </a:prstGeom>
          <a:solidFill>
            <a:srgbClr val="E3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4020605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TextBox 50"/>
          <p:cNvSpPr txBox="1"/>
          <p:nvPr/>
        </p:nvSpPr>
        <p:spPr>
          <a:xfrm>
            <a:off x="1462815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2788492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4163748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1462815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788492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3748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462815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2788492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4163748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66" name="Oval 65"/>
          <p:cNvSpPr/>
          <p:nvPr/>
        </p:nvSpPr>
        <p:spPr>
          <a:xfrm>
            <a:off x="6637184" y="1908175"/>
            <a:ext cx="969024" cy="969023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6780672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Block Arc 67"/>
          <p:cNvSpPr>
            <a:spLocks noChangeAspect="1"/>
          </p:cNvSpPr>
          <p:nvPr/>
        </p:nvSpPr>
        <p:spPr>
          <a:xfrm rot="16200000">
            <a:off x="6746453" y="2008364"/>
            <a:ext cx="750486" cy="768646"/>
          </a:xfrm>
          <a:prstGeom prst="blockArc">
            <a:avLst>
              <a:gd name="adj1" fmla="val 0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9" name="Oval 68"/>
          <p:cNvSpPr/>
          <p:nvPr/>
        </p:nvSpPr>
        <p:spPr>
          <a:xfrm>
            <a:off x="7962861" y="1908175"/>
            <a:ext cx="969024" cy="969023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Oval 69"/>
          <p:cNvSpPr/>
          <p:nvPr/>
        </p:nvSpPr>
        <p:spPr>
          <a:xfrm>
            <a:off x="8106349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Block Arc 70"/>
          <p:cNvSpPr>
            <a:spLocks noChangeAspect="1"/>
          </p:cNvSpPr>
          <p:nvPr/>
        </p:nvSpPr>
        <p:spPr>
          <a:xfrm rot="16200000">
            <a:off x="8072130" y="2008363"/>
            <a:ext cx="750486" cy="768646"/>
          </a:xfrm>
          <a:prstGeom prst="blockArc">
            <a:avLst>
              <a:gd name="adj1" fmla="val 3105817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2" name="Oval 71"/>
          <p:cNvSpPr/>
          <p:nvPr/>
        </p:nvSpPr>
        <p:spPr>
          <a:xfrm>
            <a:off x="9338117" y="1908175"/>
            <a:ext cx="969024" cy="969023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>
            <a:off x="9481605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Block Arc 73"/>
          <p:cNvSpPr>
            <a:spLocks noChangeAspect="1"/>
          </p:cNvSpPr>
          <p:nvPr/>
        </p:nvSpPr>
        <p:spPr>
          <a:xfrm rot="16200000">
            <a:off x="9447386" y="2008363"/>
            <a:ext cx="750486" cy="768646"/>
          </a:xfrm>
          <a:prstGeom prst="blockArc">
            <a:avLst>
              <a:gd name="adj1" fmla="val 5459154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5" name="Oval 74"/>
          <p:cNvSpPr/>
          <p:nvPr/>
        </p:nvSpPr>
        <p:spPr>
          <a:xfrm>
            <a:off x="6637184" y="3089232"/>
            <a:ext cx="969024" cy="969023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Oval 75"/>
          <p:cNvSpPr/>
          <p:nvPr/>
        </p:nvSpPr>
        <p:spPr>
          <a:xfrm>
            <a:off x="6780672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Block Arc 76"/>
          <p:cNvSpPr>
            <a:spLocks noChangeAspect="1"/>
          </p:cNvSpPr>
          <p:nvPr/>
        </p:nvSpPr>
        <p:spPr>
          <a:xfrm rot="16200000">
            <a:off x="6746453" y="3189421"/>
            <a:ext cx="750486" cy="768646"/>
          </a:xfrm>
          <a:prstGeom prst="blockArc">
            <a:avLst>
              <a:gd name="adj1" fmla="val 7962651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8" name="Oval 77"/>
          <p:cNvSpPr/>
          <p:nvPr/>
        </p:nvSpPr>
        <p:spPr>
          <a:xfrm>
            <a:off x="7962861" y="3089232"/>
            <a:ext cx="969024" cy="969023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Oval 78"/>
          <p:cNvSpPr/>
          <p:nvPr/>
        </p:nvSpPr>
        <p:spPr>
          <a:xfrm>
            <a:off x="8106349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Block Arc 79"/>
          <p:cNvSpPr>
            <a:spLocks noChangeAspect="1"/>
          </p:cNvSpPr>
          <p:nvPr/>
        </p:nvSpPr>
        <p:spPr>
          <a:xfrm rot="16200000">
            <a:off x="8072130" y="3189420"/>
            <a:ext cx="750486" cy="768646"/>
          </a:xfrm>
          <a:prstGeom prst="blockArc">
            <a:avLst>
              <a:gd name="adj1" fmla="val 10726361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1" name="Oval 80"/>
          <p:cNvSpPr/>
          <p:nvPr/>
        </p:nvSpPr>
        <p:spPr>
          <a:xfrm>
            <a:off x="9338117" y="3089232"/>
            <a:ext cx="969024" cy="969023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/>
          <p:cNvSpPr/>
          <p:nvPr/>
        </p:nvSpPr>
        <p:spPr>
          <a:xfrm>
            <a:off x="9481605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Block Arc 82"/>
          <p:cNvSpPr>
            <a:spLocks noChangeAspect="1"/>
          </p:cNvSpPr>
          <p:nvPr/>
        </p:nvSpPr>
        <p:spPr>
          <a:xfrm rot="16200000">
            <a:off x="9447386" y="3189420"/>
            <a:ext cx="750486" cy="768646"/>
          </a:xfrm>
          <a:prstGeom prst="blockArc">
            <a:avLst>
              <a:gd name="adj1" fmla="val 13958504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4" name="Oval 83"/>
          <p:cNvSpPr/>
          <p:nvPr/>
        </p:nvSpPr>
        <p:spPr>
          <a:xfrm>
            <a:off x="6637184" y="4300418"/>
            <a:ext cx="969024" cy="969023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Oval 84"/>
          <p:cNvSpPr/>
          <p:nvPr/>
        </p:nvSpPr>
        <p:spPr>
          <a:xfrm>
            <a:off x="6780672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Block Arc 85"/>
          <p:cNvSpPr>
            <a:spLocks noChangeAspect="1"/>
          </p:cNvSpPr>
          <p:nvPr/>
        </p:nvSpPr>
        <p:spPr>
          <a:xfrm rot="16200000">
            <a:off x="6746453" y="4400607"/>
            <a:ext cx="750486" cy="768646"/>
          </a:xfrm>
          <a:prstGeom prst="blockArc">
            <a:avLst>
              <a:gd name="adj1" fmla="val 16129587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7" name="Oval 86"/>
          <p:cNvSpPr/>
          <p:nvPr/>
        </p:nvSpPr>
        <p:spPr>
          <a:xfrm>
            <a:off x="7962861" y="4300418"/>
            <a:ext cx="969024" cy="969023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Oval 87"/>
          <p:cNvSpPr/>
          <p:nvPr/>
        </p:nvSpPr>
        <p:spPr>
          <a:xfrm>
            <a:off x="8106349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Block Arc 88"/>
          <p:cNvSpPr>
            <a:spLocks noChangeAspect="1"/>
          </p:cNvSpPr>
          <p:nvPr/>
        </p:nvSpPr>
        <p:spPr>
          <a:xfrm rot="16200000">
            <a:off x="8072130" y="4400607"/>
            <a:ext cx="750486" cy="768646"/>
          </a:xfrm>
          <a:prstGeom prst="blockArc">
            <a:avLst>
              <a:gd name="adj1" fmla="val 18896737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0" name="Oval 89"/>
          <p:cNvSpPr/>
          <p:nvPr/>
        </p:nvSpPr>
        <p:spPr>
          <a:xfrm>
            <a:off x="9338117" y="4300418"/>
            <a:ext cx="969024" cy="969023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/>
          <p:cNvSpPr/>
          <p:nvPr/>
        </p:nvSpPr>
        <p:spPr>
          <a:xfrm>
            <a:off x="9481605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TextBox 91"/>
          <p:cNvSpPr txBox="1"/>
          <p:nvPr/>
        </p:nvSpPr>
        <p:spPr>
          <a:xfrm>
            <a:off x="6923815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8249492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9624748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6923815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8249492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9624748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6923815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8249492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9624748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134491023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Procesos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5B94838E-AEB0-2943-95F5-352F0EA66C50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93</a:t>
            </a:fld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1176184" y="1908175"/>
            <a:ext cx="969024" cy="969023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1319672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Block Arc 7"/>
          <p:cNvSpPr>
            <a:spLocks noChangeAspect="1"/>
          </p:cNvSpPr>
          <p:nvPr/>
        </p:nvSpPr>
        <p:spPr>
          <a:xfrm rot="16200000">
            <a:off x="1285453" y="2008363"/>
            <a:ext cx="750486" cy="768646"/>
          </a:xfrm>
          <a:prstGeom prst="blockArc">
            <a:avLst>
              <a:gd name="adj1" fmla="val 0"/>
              <a:gd name="adj2" fmla="val 0"/>
              <a:gd name="adj3" fmla="val 9672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Oval 17"/>
          <p:cNvSpPr/>
          <p:nvPr/>
        </p:nvSpPr>
        <p:spPr>
          <a:xfrm>
            <a:off x="2501861" y="1908175"/>
            <a:ext cx="969024" cy="969023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2645349" y="2051663"/>
            <a:ext cx="682048" cy="682046"/>
          </a:xfrm>
          <a:prstGeom prst="ellipse">
            <a:avLst/>
          </a:prstGeom>
          <a:noFill/>
          <a:ln w="38100" cmpd="sng">
            <a:solidFill>
              <a:srgbClr val="4EC3E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Block Arc 19"/>
          <p:cNvSpPr>
            <a:spLocks noChangeAspect="1"/>
          </p:cNvSpPr>
          <p:nvPr/>
        </p:nvSpPr>
        <p:spPr>
          <a:xfrm rot="16200000">
            <a:off x="2611130" y="2008364"/>
            <a:ext cx="750486" cy="768646"/>
          </a:xfrm>
          <a:prstGeom prst="blockArc">
            <a:avLst>
              <a:gd name="adj1" fmla="val 3105817"/>
              <a:gd name="adj2" fmla="val 0"/>
              <a:gd name="adj3" fmla="val 9672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3877117" y="1908175"/>
            <a:ext cx="969024" cy="969023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4020605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Block Arc 22"/>
          <p:cNvSpPr>
            <a:spLocks noChangeAspect="1"/>
          </p:cNvSpPr>
          <p:nvPr/>
        </p:nvSpPr>
        <p:spPr>
          <a:xfrm rot="16200000">
            <a:off x="3986386" y="2008364"/>
            <a:ext cx="750486" cy="768646"/>
          </a:xfrm>
          <a:prstGeom prst="blockArc">
            <a:avLst>
              <a:gd name="adj1" fmla="val 5459154"/>
              <a:gd name="adj2" fmla="val 0"/>
              <a:gd name="adj3" fmla="val 9672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1176184" y="3089232"/>
            <a:ext cx="969024" cy="969023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1319672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Block Arc 31"/>
          <p:cNvSpPr>
            <a:spLocks noChangeAspect="1"/>
          </p:cNvSpPr>
          <p:nvPr/>
        </p:nvSpPr>
        <p:spPr>
          <a:xfrm rot="16200000">
            <a:off x="1285453" y="3189420"/>
            <a:ext cx="750486" cy="768646"/>
          </a:xfrm>
          <a:prstGeom prst="blockArc">
            <a:avLst>
              <a:gd name="adj1" fmla="val 7962651"/>
              <a:gd name="adj2" fmla="val 0"/>
              <a:gd name="adj3" fmla="val 9672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2501861" y="3089232"/>
            <a:ext cx="969024" cy="969023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2645349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Block Arc 35"/>
          <p:cNvSpPr>
            <a:spLocks noChangeAspect="1"/>
          </p:cNvSpPr>
          <p:nvPr/>
        </p:nvSpPr>
        <p:spPr>
          <a:xfrm rot="16200000">
            <a:off x="2611130" y="3189421"/>
            <a:ext cx="750486" cy="768646"/>
          </a:xfrm>
          <a:prstGeom prst="blockArc">
            <a:avLst>
              <a:gd name="adj1" fmla="val 10726361"/>
              <a:gd name="adj2" fmla="val 0"/>
              <a:gd name="adj3" fmla="val 9672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877117" y="3089232"/>
            <a:ext cx="969024" cy="969023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4020605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Block Arc 38"/>
          <p:cNvSpPr>
            <a:spLocks noChangeAspect="1"/>
          </p:cNvSpPr>
          <p:nvPr/>
        </p:nvSpPr>
        <p:spPr>
          <a:xfrm rot="16200000">
            <a:off x="3986386" y="3189420"/>
            <a:ext cx="750486" cy="768646"/>
          </a:xfrm>
          <a:prstGeom prst="blockArc">
            <a:avLst>
              <a:gd name="adj1" fmla="val 13958504"/>
              <a:gd name="adj2" fmla="val 0"/>
              <a:gd name="adj3" fmla="val 9672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1176184" y="4300418"/>
            <a:ext cx="969024" cy="969023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/>
          <p:nvPr/>
        </p:nvSpPr>
        <p:spPr>
          <a:xfrm>
            <a:off x="1319672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Block Arc 42"/>
          <p:cNvSpPr>
            <a:spLocks noChangeAspect="1"/>
          </p:cNvSpPr>
          <p:nvPr/>
        </p:nvSpPr>
        <p:spPr>
          <a:xfrm rot="16200000">
            <a:off x="1285453" y="4400606"/>
            <a:ext cx="750486" cy="768646"/>
          </a:xfrm>
          <a:prstGeom prst="blockArc">
            <a:avLst>
              <a:gd name="adj1" fmla="val 16129587"/>
              <a:gd name="adj2" fmla="val 0"/>
              <a:gd name="adj3" fmla="val 9672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4" name="Oval 43"/>
          <p:cNvSpPr/>
          <p:nvPr/>
        </p:nvSpPr>
        <p:spPr>
          <a:xfrm>
            <a:off x="2501861" y="4300418"/>
            <a:ext cx="969024" cy="969023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/>
          <p:nvPr/>
        </p:nvSpPr>
        <p:spPr>
          <a:xfrm>
            <a:off x="2645349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Block Arc 45"/>
          <p:cNvSpPr>
            <a:spLocks noChangeAspect="1"/>
          </p:cNvSpPr>
          <p:nvPr/>
        </p:nvSpPr>
        <p:spPr>
          <a:xfrm rot="16200000">
            <a:off x="2611130" y="4400606"/>
            <a:ext cx="750486" cy="768646"/>
          </a:xfrm>
          <a:prstGeom prst="blockArc">
            <a:avLst>
              <a:gd name="adj1" fmla="val 18896737"/>
              <a:gd name="adj2" fmla="val 0"/>
              <a:gd name="adj3" fmla="val 9672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7" name="Oval 46"/>
          <p:cNvSpPr/>
          <p:nvPr/>
        </p:nvSpPr>
        <p:spPr>
          <a:xfrm>
            <a:off x="3877117" y="4300418"/>
            <a:ext cx="969024" cy="969023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4020605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TextBox 50"/>
          <p:cNvSpPr txBox="1"/>
          <p:nvPr/>
        </p:nvSpPr>
        <p:spPr>
          <a:xfrm>
            <a:off x="1462815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2788492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4163748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1462815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788492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3748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462815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2788492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4163748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66" name="Oval 65"/>
          <p:cNvSpPr/>
          <p:nvPr/>
        </p:nvSpPr>
        <p:spPr>
          <a:xfrm>
            <a:off x="6637184" y="1908175"/>
            <a:ext cx="969024" cy="96902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6780672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Block Arc 67"/>
          <p:cNvSpPr>
            <a:spLocks noChangeAspect="1"/>
          </p:cNvSpPr>
          <p:nvPr/>
        </p:nvSpPr>
        <p:spPr>
          <a:xfrm rot="16200000">
            <a:off x="6746453" y="2008364"/>
            <a:ext cx="750486" cy="768646"/>
          </a:xfrm>
          <a:prstGeom prst="blockArc">
            <a:avLst>
              <a:gd name="adj1" fmla="val 0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69" name="Oval 68"/>
          <p:cNvSpPr/>
          <p:nvPr/>
        </p:nvSpPr>
        <p:spPr>
          <a:xfrm>
            <a:off x="7962861" y="1908175"/>
            <a:ext cx="969024" cy="96902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Oval 69"/>
          <p:cNvSpPr/>
          <p:nvPr/>
        </p:nvSpPr>
        <p:spPr>
          <a:xfrm>
            <a:off x="8106349" y="2051663"/>
            <a:ext cx="682048" cy="682046"/>
          </a:xfrm>
          <a:prstGeom prst="ellipse">
            <a:avLst/>
          </a:prstGeom>
          <a:noFill/>
          <a:ln w="38100" cmpd="sng">
            <a:solidFill>
              <a:srgbClr val="E3E82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Block Arc 70"/>
          <p:cNvSpPr>
            <a:spLocks noChangeAspect="1"/>
          </p:cNvSpPr>
          <p:nvPr/>
        </p:nvSpPr>
        <p:spPr>
          <a:xfrm rot="16200000">
            <a:off x="8072130" y="2008363"/>
            <a:ext cx="750486" cy="768646"/>
          </a:xfrm>
          <a:prstGeom prst="blockArc">
            <a:avLst>
              <a:gd name="adj1" fmla="val 3105817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2" name="Oval 71"/>
          <p:cNvSpPr/>
          <p:nvPr/>
        </p:nvSpPr>
        <p:spPr>
          <a:xfrm>
            <a:off x="9338117" y="1908175"/>
            <a:ext cx="969024" cy="96902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>
            <a:off x="9481605" y="2051663"/>
            <a:ext cx="682048" cy="682046"/>
          </a:xfrm>
          <a:prstGeom prst="ellipse">
            <a:avLst/>
          </a:prstGeom>
          <a:noFill/>
          <a:ln w="38100" cmpd="sng">
            <a:solidFill>
              <a:srgbClr val="E3E82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Block Arc 73"/>
          <p:cNvSpPr>
            <a:spLocks noChangeAspect="1"/>
          </p:cNvSpPr>
          <p:nvPr/>
        </p:nvSpPr>
        <p:spPr>
          <a:xfrm rot="16200000">
            <a:off x="9447386" y="2008363"/>
            <a:ext cx="750486" cy="768646"/>
          </a:xfrm>
          <a:prstGeom prst="blockArc">
            <a:avLst>
              <a:gd name="adj1" fmla="val 5459154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5" name="Oval 74"/>
          <p:cNvSpPr/>
          <p:nvPr/>
        </p:nvSpPr>
        <p:spPr>
          <a:xfrm>
            <a:off x="6637184" y="3089232"/>
            <a:ext cx="969024" cy="96902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Oval 75"/>
          <p:cNvSpPr/>
          <p:nvPr/>
        </p:nvSpPr>
        <p:spPr>
          <a:xfrm>
            <a:off x="6780672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Block Arc 76"/>
          <p:cNvSpPr>
            <a:spLocks noChangeAspect="1"/>
          </p:cNvSpPr>
          <p:nvPr/>
        </p:nvSpPr>
        <p:spPr>
          <a:xfrm rot="16200000">
            <a:off x="6746453" y="3189421"/>
            <a:ext cx="750486" cy="768646"/>
          </a:xfrm>
          <a:prstGeom prst="blockArc">
            <a:avLst>
              <a:gd name="adj1" fmla="val 7962651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8" name="Oval 77"/>
          <p:cNvSpPr/>
          <p:nvPr/>
        </p:nvSpPr>
        <p:spPr>
          <a:xfrm>
            <a:off x="7962861" y="3089232"/>
            <a:ext cx="969024" cy="96902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Oval 78"/>
          <p:cNvSpPr/>
          <p:nvPr/>
        </p:nvSpPr>
        <p:spPr>
          <a:xfrm>
            <a:off x="8106349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Block Arc 79"/>
          <p:cNvSpPr>
            <a:spLocks noChangeAspect="1"/>
          </p:cNvSpPr>
          <p:nvPr/>
        </p:nvSpPr>
        <p:spPr>
          <a:xfrm rot="16200000">
            <a:off x="8072130" y="3189420"/>
            <a:ext cx="750486" cy="768646"/>
          </a:xfrm>
          <a:prstGeom prst="blockArc">
            <a:avLst>
              <a:gd name="adj1" fmla="val 10726361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1" name="Oval 80"/>
          <p:cNvSpPr/>
          <p:nvPr/>
        </p:nvSpPr>
        <p:spPr>
          <a:xfrm>
            <a:off x="9338117" y="3089232"/>
            <a:ext cx="969024" cy="96902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/>
          <p:cNvSpPr/>
          <p:nvPr/>
        </p:nvSpPr>
        <p:spPr>
          <a:xfrm>
            <a:off x="9481605" y="3232720"/>
            <a:ext cx="682048" cy="682046"/>
          </a:xfrm>
          <a:prstGeom prst="ellipse">
            <a:avLst/>
          </a:prstGeom>
          <a:noFill/>
          <a:ln w="38100" cmpd="sng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Block Arc 82"/>
          <p:cNvSpPr>
            <a:spLocks noChangeAspect="1"/>
          </p:cNvSpPr>
          <p:nvPr/>
        </p:nvSpPr>
        <p:spPr>
          <a:xfrm rot="16200000">
            <a:off x="9447386" y="3189420"/>
            <a:ext cx="750486" cy="768646"/>
          </a:xfrm>
          <a:prstGeom prst="blockArc">
            <a:avLst>
              <a:gd name="adj1" fmla="val 13958504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4" name="Oval 83"/>
          <p:cNvSpPr/>
          <p:nvPr/>
        </p:nvSpPr>
        <p:spPr>
          <a:xfrm>
            <a:off x="6637184" y="4300418"/>
            <a:ext cx="969024" cy="96902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Oval 84"/>
          <p:cNvSpPr/>
          <p:nvPr/>
        </p:nvSpPr>
        <p:spPr>
          <a:xfrm>
            <a:off x="6780672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Block Arc 85"/>
          <p:cNvSpPr>
            <a:spLocks noChangeAspect="1"/>
          </p:cNvSpPr>
          <p:nvPr/>
        </p:nvSpPr>
        <p:spPr>
          <a:xfrm rot="16200000">
            <a:off x="6746453" y="4400607"/>
            <a:ext cx="750486" cy="768646"/>
          </a:xfrm>
          <a:prstGeom prst="blockArc">
            <a:avLst>
              <a:gd name="adj1" fmla="val 16129587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7" name="Oval 86"/>
          <p:cNvSpPr/>
          <p:nvPr/>
        </p:nvSpPr>
        <p:spPr>
          <a:xfrm>
            <a:off x="7962861" y="4300418"/>
            <a:ext cx="969024" cy="96902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Oval 87"/>
          <p:cNvSpPr/>
          <p:nvPr/>
        </p:nvSpPr>
        <p:spPr>
          <a:xfrm>
            <a:off x="8106349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Block Arc 88"/>
          <p:cNvSpPr>
            <a:spLocks noChangeAspect="1"/>
          </p:cNvSpPr>
          <p:nvPr/>
        </p:nvSpPr>
        <p:spPr>
          <a:xfrm rot="16200000">
            <a:off x="8072130" y="4400607"/>
            <a:ext cx="750486" cy="768646"/>
          </a:xfrm>
          <a:prstGeom prst="blockArc">
            <a:avLst>
              <a:gd name="adj1" fmla="val 18896737"/>
              <a:gd name="adj2" fmla="val 0"/>
              <a:gd name="adj3" fmla="val 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0" name="Oval 89"/>
          <p:cNvSpPr/>
          <p:nvPr/>
        </p:nvSpPr>
        <p:spPr>
          <a:xfrm>
            <a:off x="9338117" y="4300418"/>
            <a:ext cx="969024" cy="96902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/>
          <p:cNvSpPr/>
          <p:nvPr/>
        </p:nvSpPr>
        <p:spPr>
          <a:xfrm>
            <a:off x="9481605" y="4443906"/>
            <a:ext cx="682048" cy="682046"/>
          </a:xfrm>
          <a:prstGeom prst="ellipse">
            <a:avLst/>
          </a:prstGeom>
          <a:noFill/>
          <a:ln w="38100" cmpd="sng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TextBox 91"/>
          <p:cNvSpPr txBox="1"/>
          <p:nvPr/>
        </p:nvSpPr>
        <p:spPr>
          <a:xfrm>
            <a:off x="6923815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8249492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9624748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6923815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8249492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9624748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6923815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8249492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9624748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rgbClr val="FFFFFF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266409396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1176184" y="1908175"/>
            <a:ext cx="3669957" cy="3361266"/>
            <a:chOff x="1176184" y="1908175"/>
            <a:chExt cx="3669957" cy="3361266"/>
          </a:xfrm>
          <a:solidFill>
            <a:srgbClr val="D2CCBE"/>
          </a:solidFill>
        </p:grpSpPr>
        <p:sp>
          <p:nvSpPr>
            <p:cNvPr id="6" name="Oval 5"/>
            <p:cNvSpPr/>
            <p:nvPr/>
          </p:nvSpPr>
          <p:spPr>
            <a:xfrm>
              <a:off x="1176184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2501861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877117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>
              <a:off x="1176184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>
              <a:off x="2501861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/>
            <p:cNvSpPr/>
            <p:nvPr/>
          </p:nvSpPr>
          <p:spPr>
            <a:xfrm>
              <a:off x="3877117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>
              <a:off x="1176184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>
              <a:off x="2501861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>
              <a:off x="3877117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319672" y="2051663"/>
            <a:ext cx="3382981" cy="3074289"/>
            <a:chOff x="1319672" y="2051663"/>
            <a:chExt cx="3382981" cy="3074289"/>
          </a:xfrm>
        </p:grpSpPr>
        <p:sp>
          <p:nvSpPr>
            <p:cNvPr id="19" name="Oval 18"/>
            <p:cNvSpPr/>
            <p:nvPr/>
          </p:nvSpPr>
          <p:spPr>
            <a:xfrm>
              <a:off x="2645349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020605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>
              <a:off x="1319672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>
              <a:off x="2645349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>
              <a:off x="4020605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>
              <a:off x="1319672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/>
            <p:cNvSpPr/>
            <p:nvPr/>
          </p:nvSpPr>
          <p:spPr>
            <a:xfrm>
              <a:off x="2645349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>
              <a:off x="4020605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Procesos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C627AFA8-D47B-0E4F-B7BC-D4975CDEC481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94</a:t>
            </a:fld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1319672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1276373" y="2017443"/>
            <a:ext cx="3469579" cy="3142729"/>
            <a:chOff x="1276373" y="2017443"/>
            <a:chExt cx="3469579" cy="3142729"/>
          </a:xfrm>
          <a:solidFill>
            <a:srgbClr val="789F90"/>
          </a:solidFill>
        </p:grpSpPr>
        <p:sp>
          <p:nvSpPr>
            <p:cNvPr id="8" name="Block Arc 7"/>
            <p:cNvSpPr>
              <a:spLocks noChangeAspect="1"/>
            </p:cNvSpPr>
            <p:nvPr/>
          </p:nvSpPr>
          <p:spPr>
            <a:xfrm rot="16200000">
              <a:off x="1285453" y="2008363"/>
              <a:ext cx="750486" cy="768646"/>
            </a:xfrm>
            <a:prstGeom prst="blockArc">
              <a:avLst>
                <a:gd name="adj1" fmla="val 0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0" name="Block Arc 19"/>
            <p:cNvSpPr>
              <a:spLocks noChangeAspect="1"/>
            </p:cNvSpPr>
            <p:nvPr/>
          </p:nvSpPr>
          <p:spPr>
            <a:xfrm rot="16200000">
              <a:off x="2611130" y="2008364"/>
              <a:ext cx="750486" cy="768646"/>
            </a:xfrm>
            <a:prstGeom prst="blockArc">
              <a:avLst>
                <a:gd name="adj1" fmla="val 310581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3" name="Block Arc 22"/>
            <p:cNvSpPr>
              <a:spLocks noChangeAspect="1"/>
            </p:cNvSpPr>
            <p:nvPr/>
          </p:nvSpPr>
          <p:spPr>
            <a:xfrm rot="16200000">
              <a:off x="3986386" y="2008364"/>
              <a:ext cx="750486" cy="768646"/>
            </a:xfrm>
            <a:prstGeom prst="blockArc">
              <a:avLst>
                <a:gd name="adj1" fmla="val 545915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2" name="Block Arc 31"/>
            <p:cNvSpPr>
              <a:spLocks noChangeAspect="1"/>
            </p:cNvSpPr>
            <p:nvPr/>
          </p:nvSpPr>
          <p:spPr>
            <a:xfrm rot="16200000">
              <a:off x="1285453" y="3189420"/>
              <a:ext cx="750486" cy="768646"/>
            </a:xfrm>
            <a:prstGeom prst="blockArc">
              <a:avLst>
                <a:gd name="adj1" fmla="val 796265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6" name="Block Arc 35"/>
            <p:cNvSpPr>
              <a:spLocks noChangeAspect="1"/>
            </p:cNvSpPr>
            <p:nvPr/>
          </p:nvSpPr>
          <p:spPr>
            <a:xfrm rot="16200000">
              <a:off x="2611130" y="3189421"/>
              <a:ext cx="750486" cy="768646"/>
            </a:xfrm>
            <a:prstGeom prst="blockArc">
              <a:avLst>
                <a:gd name="adj1" fmla="val 1072636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9" name="Block Arc 38"/>
            <p:cNvSpPr>
              <a:spLocks noChangeAspect="1"/>
            </p:cNvSpPr>
            <p:nvPr/>
          </p:nvSpPr>
          <p:spPr>
            <a:xfrm rot="16200000">
              <a:off x="3986386" y="3189420"/>
              <a:ext cx="750486" cy="768646"/>
            </a:xfrm>
            <a:prstGeom prst="blockArc">
              <a:avLst>
                <a:gd name="adj1" fmla="val 1395850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3" name="Block Arc 42"/>
            <p:cNvSpPr>
              <a:spLocks noChangeAspect="1"/>
            </p:cNvSpPr>
            <p:nvPr/>
          </p:nvSpPr>
          <p:spPr>
            <a:xfrm rot="16200000">
              <a:off x="1285453" y="4400606"/>
              <a:ext cx="750486" cy="768646"/>
            </a:xfrm>
            <a:prstGeom prst="blockArc">
              <a:avLst>
                <a:gd name="adj1" fmla="val 1612958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6" name="Block Arc 45"/>
            <p:cNvSpPr>
              <a:spLocks noChangeAspect="1"/>
            </p:cNvSpPr>
            <p:nvPr/>
          </p:nvSpPr>
          <p:spPr>
            <a:xfrm rot="16200000">
              <a:off x="2611130" y="4400606"/>
              <a:ext cx="750486" cy="768646"/>
            </a:xfrm>
            <a:prstGeom prst="blockArc">
              <a:avLst>
                <a:gd name="adj1" fmla="val 1889673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51" name="TextBox 50"/>
          <p:cNvSpPr txBox="1"/>
          <p:nvPr/>
        </p:nvSpPr>
        <p:spPr>
          <a:xfrm>
            <a:off x="1462815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2788492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4163748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1462815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788492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3748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462815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2788492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4163748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grpSp>
        <p:nvGrpSpPr>
          <p:cNvPr id="144" name="Group 143"/>
          <p:cNvGrpSpPr/>
          <p:nvPr/>
        </p:nvGrpSpPr>
        <p:grpSpPr>
          <a:xfrm>
            <a:off x="6636839" y="1908175"/>
            <a:ext cx="3669957" cy="3361266"/>
            <a:chOff x="1176184" y="1908175"/>
            <a:chExt cx="3669957" cy="3361266"/>
          </a:xfrm>
          <a:solidFill>
            <a:srgbClr val="BF9474"/>
          </a:solidFill>
        </p:grpSpPr>
        <p:sp>
          <p:nvSpPr>
            <p:cNvPr id="145" name="Oval 144"/>
            <p:cNvSpPr/>
            <p:nvPr/>
          </p:nvSpPr>
          <p:spPr>
            <a:xfrm>
              <a:off x="1176184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/>
            <p:cNvSpPr/>
            <p:nvPr/>
          </p:nvSpPr>
          <p:spPr>
            <a:xfrm>
              <a:off x="2501861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/>
            <p:cNvSpPr/>
            <p:nvPr/>
          </p:nvSpPr>
          <p:spPr>
            <a:xfrm>
              <a:off x="3877117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/>
            <p:cNvSpPr/>
            <p:nvPr/>
          </p:nvSpPr>
          <p:spPr>
            <a:xfrm>
              <a:off x="1176184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/>
            <p:cNvSpPr/>
            <p:nvPr/>
          </p:nvSpPr>
          <p:spPr>
            <a:xfrm>
              <a:off x="2501861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>
              <a:off x="3877117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Oval 150"/>
            <p:cNvSpPr/>
            <p:nvPr/>
          </p:nvSpPr>
          <p:spPr>
            <a:xfrm>
              <a:off x="1176184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Oval 151"/>
            <p:cNvSpPr/>
            <p:nvPr/>
          </p:nvSpPr>
          <p:spPr>
            <a:xfrm>
              <a:off x="2501861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/>
            <p:cNvSpPr/>
            <p:nvPr/>
          </p:nvSpPr>
          <p:spPr>
            <a:xfrm>
              <a:off x="3877117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" name="Group 153"/>
          <p:cNvGrpSpPr/>
          <p:nvPr/>
        </p:nvGrpSpPr>
        <p:grpSpPr>
          <a:xfrm>
            <a:off x="6780327" y="2051663"/>
            <a:ext cx="3382981" cy="3074289"/>
            <a:chOff x="1319672" y="2051663"/>
            <a:chExt cx="3382981" cy="3074289"/>
          </a:xfrm>
        </p:grpSpPr>
        <p:sp>
          <p:nvSpPr>
            <p:cNvPr id="155" name="Oval 154"/>
            <p:cNvSpPr/>
            <p:nvPr/>
          </p:nvSpPr>
          <p:spPr>
            <a:xfrm>
              <a:off x="2645349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D2CCB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Oval 155"/>
            <p:cNvSpPr/>
            <p:nvPr/>
          </p:nvSpPr>
          <p:spPr>
            <a:xfrm>
              <a:off x="4020605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D2CCB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Oval 156"/>
            <p:cNvSpPr/>
            <p:nvPr/>
          </p:nvSpPr>
          <p:spPr>
            <a:xfrm>
              <a:off x="1319672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D2CCB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Oval 157"/>
            <p:cNvSpPr/>
            <p:nvPr/>
          </p:nvSpPr>
          <p:spPr>
            <a:xfrm>
              <a:off x="2645349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D2CCB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Oval 158"/>
            <p:cNvSpPr/>
            <p:nvPr/>
          </p:nvSpPr>
          <p:spPr>
            <a:xfrm>
              <a:off x="4020605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D2CCB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/>
            <p:cNvSpPr/>
            <p:nvPr/>
          </p:nvSpPr>
          <p:spPr>
            <a:xfrm>
              <a:off x="1319672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D2CCB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Oval 160"/>
            <p:cNvSpPr/>
            <p:nvPr/>
          </p:nvSpPr>
          <p:spPr>
            <a:xfrm>
              <a:off x="2645349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D2CCB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/>
            <p:cNvSpPr/>
            <p:nvPr/>
          </p:nvSpPr>
          <p:spPr>
            <a:xfrm>
              <a:off x="4020605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D2CCBE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3" name="Oval 162"/>
          <p:cNvSpPr/>
          <p:nvPr/>
        </p:nvSpPr>
        <p:spPr>
          <a:xfrm>
            <a:off x="6780327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4" name="Group 163"/>
          <p:cNvGrpSpPr/>
          <p:nvPr/>
        </p:nvGrpSpPr>
        <p:grpSpPr>
          <a:xfrm>
            <a:off x="6737028" y="2017443"/>
            <a:ext cx="3469579" cy="3142729"/>
            <a:chOff x="1276373" y="2017443"/>
            <a:chExt cx="3469579" cy="3142729"/>
          </a:xfrm>
          <a:solidFill>
            <a:schemeClr val="tx1"/>
          </a:solidFill>
        </p:grpSpPr>
        <p:sp>
          <p:nvSpPr>
            <p:cNvPr id="165" name="Block Arc 164"/>
            <p:cNvSpPr>
              <a:spLocks noChangeAspect="1"/>
            </p:cNvSpPr>
            <p:nvPr/>
          </p:nvSpPr>
          <p:spPr>
            <a:xfrm rot="16200000">
              <a:off x="1285453" y="2008363"/>
              <a:ext cx="750486" cy="768646"/>
            </a:xfrm>
            <a:prstGeom prst="blockArc">
              <a:avLst>
                <a:gd name="adj1" fmla="val 0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6" name="Block Arc 165"/>
            <p:cNvSpPr>
              <a:spLocks noChangeAspect="1"/>
            </p:cNvSpPr>
            <p:nvPr/>
          </p:nvSpPr>
          <p:spPr>
            <a:xfrm rot="16200000">
              <a:off x="2611130" y="2008364"/>
              <a:ext cx="750486" cy="768646"/>
            </a:xfrm>
            <a:prstGeom prst="blockArc">
              <a:avLst>
                <a:gd name="adj1" fmla="val 310581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7" name="Block Arc 166"/>
            <p:cNvSpPr>
              <a:spLocks noChangeAspect="1"/>
            </p:cNvSpPr>
            <p:nvPr/>
          </p:nvSpPr>
          <p:spPr>
            <a:xfrm rot="16200000">
              <a:off x="3986386" y="2008364"/>
              <a:ext cx="750486" cy="768646"/>
            </a:xfrm>
            <a:prstGeom prst="blockArc">
              <a:avLst>
                <a:gd name="adj1" fmla="val 545915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8" name="Block Arc 167"/>
            <p:cNvSpPr>
              <a:spLocks noChangeAspect="1"/>
            </p:cNvSpPr>
            <p:nvPr/>
          </p:nvSpPr>
          <p:spPr>
            <a:xfrm rot="16200000">
              <a:off x="1285453" y="3189420"/>
              <a:ext cx="750486" cy="768646"/>
            </a:xfrm>
            <a:prstGeom prst="blockArc">
              <a:avLst>
                <a:gd name="adj1" fmla="val 796265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9" name="Block Arc 168"/>
            <p:cNvSpPr>
              <a:spLocks noChangeAspect="1"/>
            </p:cNvSpPr>
            <p:nvPr/>
          </p:nvSpPr>
          <p:spPr>
            <a:xfrm rot="16200000">
              <a:off x="2611130" y="3189421"/>
              <a:ext cx="750486" cy="768646"/>
            </a:xfrm>
            <a:prstGeom prst="blockArc">
              <a:avLst>
                <a:gd name="adj1" fmla="val 1072636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0" name="Block Arc 169"/>
            <p:cNvSpPr>
              <a:spLocks noChangeAspect="1"/>
            </p:cNvSpPr>
            <p:nvPr/>
          </p:nvSpPr>
          <p:spPr>
            <a:xfrm rot="16200000">
              <a:off x="3986386" y="3189420"/>
              <a:ext cx="750486" cy="768646"/>
            </a:xfrm>
            <a:prstGeom prst="blockArc">
              <a:avLst>
                <a:gd name="adj1" fmla="val 1395850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1" name="Block Arc 170"/>
            <p:cNvSpPr>
              <a:spLocks noChangeAspect="1"/>
            </p:cNvSpPr>
            <p:nvPr/>
          </p:nvSpPr>
          <p:spPr>
            <a:xfrm rot="16200000">
              <a:off x="1285453" y="4400606"/>
              <a:ext cx="750486" cy="768646"/>
            </a:xfrm>
            <a:prstGeom prst="blockArc">
              <a:avLst>
                <a:gd name="adj1" fmla="val 1612958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2" name="Block Arc 171"/>
            <p:cNvSpPr>
              <a:spLocks noChangeAspect="1"/>
            </p:cNvSpPr>
            <p:nvPr/>
          </p:nvSpPr>
          <p:spPr>
            <a:xfrm rot="16200000">
              <a:off x="2611130" y="4400606"/>
              <a:ext cx="750486" cy="768646"/>
            </a:xfrm>
            <a:prstGeom prst="blockArc">
              <a:avLst>
                <a:gd name="adj1" fmla="val 1889673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6923470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8249147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9624403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6923470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8249147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9624403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6923470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8249147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9624403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35917285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1176184" y="1908175"/>
            <a:ext cx="3669957" cy="3361266"/>
            <a:chOff x="1176184" y="1908175"/>
            <a:chExt cx="3669957" cy="3361266"/>
          </a:xfrm>
          <a:solidFill>
            <a:srgbClr val="F5F6B0"/>
          </a:solidFill>
        </p:grpSpPr>
        <p:sp>
          <p:nvSpPr>
            <p:cNvPr id="6" name="Oval 5"/>
            <p:cNvSpPr/>
            <p:nvPr/>
          </p:nvSpPr>
          <p:spPr>
            <a:xfrm>
              <a:off x="1176184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2501861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3877117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>
              <a:off x="1176184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>
              <a:off x="2501861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/>
            <p:cNvSpPr/>
            <p:nvPr/>
          </p:nvSpPr>
          <p:spPr>
            <a:xfrm>
              <a:off x="3877117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>
              <a:off x="1176184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>
              <a:off x="2501861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>
              <a:off x="3877117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319672" y="2051663"/>
            <a:ext cx="3382981" cy="3074289"/>
            <a:chOff x="1319672" y="2051663"/>
            <a:chExt cx="3382981" cy="3074289"/>
          </a:xfrm>
        </p:grpSpPr>
        <p:sp>
          <p:nvSpPr>
            <p:cNvPr id="19" name="Oval 18"/>
            <p:cNvSpPr/>
            <p:nvPr/>
          </p:nvSpPr>
          <p:spPr>
            <a:xfrm>
              <a:off x="2645349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020605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>
              <a:off x="1319672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>
              <a:off x="2645349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>
              <a:off x="4020605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>
              <a:off x="1319672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/>
            <p:cNvSpPr/>
            <p:nvPr/>
          </p:nvSpPr>
          <p:spPr>
            <a:xfrm>
              <a:off x="2645349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>
              <a:off x="4020605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Procesos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0B3910EF-7F92-254D-BBA7-97E64A260DD7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95</a:t>
            </a:fld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1319672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1276373" y="2017443"/>
            <a:ext cx="3469579" cy="3142729"/>
            <a:chOff x="1276373" y="2017443"/>
            <a:chExt cx="3469579" cy="3142729"/>
          </a:xfrm>
          <a:solidFill>
            <a:schemeClr val="accent2"/>
          </a:solidFill>
        </p:grpSpPr>
        <p:sp>
          <p:nvSpPr>
            <p:cNvPr id="8" name="Block Arc 7"/>
            <p:cNvSpPr>
              <a:spLocks noChangeAspect="1"/>
            </p:cNvSpPr>
            <p:nvPr/>
          </p:nvSpPr>
          <p:spPr>
            <a:xfrm rot="16200000">
              <a:off x="1285453" y="2008363"/>
              <a:ext cx="750486" cy="768646"/>
            </a:xfrm>
            <a:prstGeom prst="blockArc">
              <a:avLst>
                <a:gd name="adj1" fmla="val 0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0" name="Block Arc 19"/>
            <p:cNvSpPr>
              <a:spLocks noChangeAspect="1"/>
            </p:cNvSpPr>
            <p:nvPr/>
          </p:nvSpPr>
          <p:spPr>
            <a:xfrm rot="16200000">
              <a:off x="2611130" y="2008364"/>
              <a:ext cx="750486" cy="768646"/>
            </a:xfrm>
            <a:prstGeom prst="blockArc">
              <a:avLst>
                <a:gd name="adj1" fmla="val 310581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3" name="Block Arc 22"/>
            <p:cNvSpPr>
              <a:spLocks noChangeAspect="1"/>
            </p:cNvSpPr>
            <p:nvPr/>
          </p:nvSpPr>
          <p:spPr>
            <a:xfrm rot="16200000">
              <a:off x="3986386" y="2008364"/>
              <a:ext cx="750486" cy="768646"/>
            </a:xfrm>
            <a:prstGeom prst="blockArc">
              <a:avLst>
                <a:gd name="adj1" fmla="val 545915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2" name="Block Arc 31"/>
            <p:cNvSpPr>
              <a:spLocks noChangeAspect="1"/>
            </p:cNvSpPr>
            <p:nvPr/>
          </p:nvSpPr>
          <p:spPr>
            <a:xfrm rot="16200000">
              <a:off x="1285453" y="3189420"/>
              <a:ext cx="750486" cy="768646"/>
            </a:xfrm>
            <a:prstGeom prst="blockArc">
              <a:avLst>
                <a:gd name="adj1" fmla="val 796265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6" name="Block Arc 35"/>
            <p:cNvSpPr>
              <a:spLocks noChangeAspect="1"/>
            </p:cNvSpPr>
            <p:nvPr/>
          </p:nvSpPr>
          <p:spPr>
            <a:xfrm rot="16200000">
              <a:off x="2611130" y="3189421"/>
              <a:ext cx="750486" cy="768646"/>
            </a:xfrm>
            <a:prstGeom prst="blockArc">
              <a:avLst>
                <a:gd name="adj1" fmla="val 1072636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9" name="Block Arc 38"/>
            <p:cNvSpPr>
              <a:spLocks noChangeAspect="1"/>
            </p:cNvSpPr>
            <p:nvPr/>
          </p:nvSpPr>
          <p:spPr>
            <a:xfrm rot="16200000">
              <a:off x="3986386" y="3189420"/>
              <a:ext cx="750486" cy="768646"/>
            </a:xfrm>
            <a:prstGeom prst="blockArc">
              <a:avLst>
                <a:gd name="adj1" fmla="val 1395850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3" name="Block Arc 42"/>
            <p:cNvSpPr>
              <a:spLocks noChangeAspect="1"/>
            </p:cNvSpPr>
            <p:nvPr/>
          </p:nvSpPr>
          <p:spPr>
            <a:xfrm rot="16200000">
              <a:off x="1285453" y="4400606"/>
              <a:ext cx="750486" cy="768646"/>
            </a:xfrm>
            <a:prstGeom prst="blockArc">
              <a:avLst>
                <a:gd name="adj1" fmla="val 1612958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6" name="Block Arc 45"/>
            <p:cNvSpPr>
              <a:spLocks noChangeAspect="1"/>
            </p:cNvSpPr>
            <p:nvPr/>
          </p:nvSpPr>
          <p:spPr>
            <a:xfrm rot="16200000">
              <a:off x="2611130" y="4400606"/>
              <a:ext cx="750486" cy="768646"/>
            </a:xfrm>
            <a:prstGeom prst="blockArc">
              <a:avLst>
                <a:gd name="adj1" fmla="val 1889673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51" name="TextBox 50"/>
          <p:cNvSpPr txBox="1"/>
          <p:nvPr/>
        </p:nvSpPr>
        <p:spPr>
          <a:xfrm>
            <a:off x="1462815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2788492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4163748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1462815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788492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3748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462815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2788492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4163748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grpSp>
        <p:nvGrpSpPr>
          <p:cNvPr id="144" name="Group 143"/>
          <p:cNvGrpSpPr/>
          <p:nvPr/>
        </p:nvGrpSpPr>
        <p:grpSpPr>
          <a:xfrm>
            <a:off x="6636839" y="1908175"/>
            <a:ext cx="3669957" cy="3361266"/>
            <a:chOff x="1176184" y="1908175"/>
            <a:chExt cx="3669957" cy="3361266"/>
          </a:xfrm>
          <a:solidFill>
            <a:schemeClr val="accent2"/>
          </a:solidFill>
        </p:grpSpPr>
        <p:sp>
          <p:nvSpPr>
            <p:cNvPr id="145" name="Oval 144"/>
            <p:cNvSpPr/>
            <p:nvPr/>
          </p:nvSpPr>
          <p:spPr>
            <a:xfrm>
              <a:off x="1176184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/>
            <p:cNvSpPr/>
            <p:nvPr/>
          </p:nvSpPr>
          <p:spPr>
            <a:xfrm>
              <a:off x="2501861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/>
            <p:cNvSpPr/>
            <p:nvPr/>
          </p:nvSpPr>
          <p:spPr>
            <a:xfrm>
              <a:off x="3877117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/>
            <p:cNvSpPr/>
            <p:nvPr/>
          </p:nvSpPr>
          <p:spPr>
            <a:xfrm>
              <a:off x="1176184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/>
            <p:cNvSpPr/>
            <p:nvPr/>
          </p:nvSpPr>
          <p:spPr>
            <a:xfrm>
              <a:off x="2501861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>
              <a:off x="3877117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Oval 150"/>
            <p:cNvSpPr/>
            <p:nvPr/>
          </p:nvSpPr>
          <p:spPr>
            <a:xfrm>
              <a:off x="1176184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Oval 151"/>
            <p:cNvSpPr/>
            <p:nvPr/>
          </p:nvSpPr>
          <p:spPr>
            <a:xfrm>
              <a:off x="2501861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/>
            <p:cNvSpPr/>
            <p:nvPr/>
          </p:nvSpPr>
          <p:spPr>
            <a:xfrm>
              <a:off x="3877117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" name="Group 153"/>
          <p:cNvGrpSpPr/>
          <p:nvPr/>
        </p:nvGrpSpPr>
        <p:grpSpPr>
          <a:xfrm>
            <a:off x="6780327" y="2051663"/>
            <a:ext cx="3382981" cy="3074289"/>
            <a:chOff x="1319672" y="2051663"/>
            <a:chExt cx="3382981" cy="3074289"/>
          </a:xfrm>
        </p:grpSpPr>
        <p:sp>
          <p:nvSpPr>
            <p:cNvPr id="155" name="Oval 154"/>
            <p:cNvSpPr/>
            <p:nvPr/>
          </p:nvSpPr>
          <p:spPr>
            <a:xfrm>
              <a:off x="2645349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F5F6B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Oval 155"/>
            <p:cNvSpPr/>
            <p:nvPr/>
          </p:nvSpPr>
          <p:spPr>
            <a:xfrm>
              <a:off x="4020605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F5F6B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Oval 156"/>
            <p:cNvSpPr/>
            <p:nvPr/>
          </p:nvSpPr>
          <p:spPr>
            <a:xfrm>
              <a:off x="1319672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F5F6B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Oval 157"/>
            <p:cNvSpPr/>
            <p:nvPr/>
          </p:nvSpPr>
          <p:spPr>
            <a:xfrm>
              <a:off x="2645349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F5F6B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Oval 158"/>
            <p:cNvSpPr/>
            <p:nvPr/>
          </p:nvSpPr>
          <p:spPr>
            <a:xfrm>
              <a:off x="4020605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F5F6B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/>
            <p:cNvSpPr/>
            <p:nvPr/>
          </p:nvSpPr>
          <p:spPr>
            <a:xfrm>
              <a:off x="1319672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F5F6B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Oval 160"/>
            <p:cNvSpPr/>
            <p:nvPr/>
          </p:nvSpPr>
          <p:spPr>
            <a:xfrm>
              <a:off x="2645349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F5F6B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/>
            <p:cNvSpPr/>
            <p:nvPr/>
          </p:nvSpPr>
          <p:spPr>
            <a:xfrm>
              <a:off x="4020605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F5F6B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3" name="Oval 162"/>
          <p:cNvSpPr/>
          <p:nvPr/>
        </p:nvSpPr>
        <p:spPr>
          <a:xfrm>
            <a:off x="6780327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4" name="Group 163"/>
          <p:cNvGrpSpPr/>
          <p:nvPr/>
        </p:nvGrpSpPr>
        <p:grpSpPr>
          <a:xfrm>
            <a:off x="6737028" y="2017443"/>
            <a:ext cx="3469579" cy="3142729"/>
            <a:chOff x="1276373" y="2017443"/>
            <a:chExt cx="3469579" cy="3142729"/>
          </a:xfrm>
          <a:solidFill>
            <a:schemeClr val="bg1"/>
          </a:solidFill>
        </p:grpSpPr>
        <p:sp>
          <p:nvSpPr>
            <p:cNvPr id="165" name="Block Arc 164"/>
            <p:cNvSpPr>
              <a:spLocks noChangeAspect="1"/>
            </p:cNvSpPr>
            <p:nvPr/>
          </p:nvSpPr>
          <p:spPr>
            <a:xfrm rot="16200000">
              <a:off x="1285453" y="2008363"/>
              <a:ext cx="750486" cy="768646"/>
            </a:xfrm>
            <a:prstGeom prst="blockArc">
              <a:avLst>
                <a:gd name="adj1" fmla="val 0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6" name="Block Arc 165"/>
            <p:cNvSpPr>
              <a:spLocks noChangeAspect="1"/>
            </p:cNvSpPr>
            <p:nvPr/>
          </p:nvSpPr>
          <p:spPr>
            <a:xfrm rot="16200000">
              <a:off x="2611130" y="2008364"/>
              <a:ext cx="750486" cy="768646"/>
            </a:xfrm>
            <a:prstGeom prst="blockArc">
              <a:avLst>
                <a:gd name="adj1" fmla="val 310581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7" name="Block Arc 166"/>
            <p:cNvSpPr>
              <a:spLocks noChangeAspect="1"/>
            </p:cNvSpPr>
            <p:nvPr/>
          </p:nvSpPr>
          <p:spPr>
            <a:xfrm rot="16200000">
              <a:off x="3986386" y="2008364"/>
              <a:ext cx="750486" cy="768646"/>
            </a:xfrm>
            <a:prstGeom prst="blockArc">
              <a:avLst>
                <a:gd name="adj1" fmla="val 545915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8" name="Block Arc 167"/>
            <p:cNvSpPr>
              <a:spLocks noChangeAspect="1"/>
            </p:cNvSpPr>
            <p:nvPr/>
          </p:nvSpPr>
          <p:spPr>
            <a:xfrm rot="16200000">
              <a:off x="1285453" y="3189420"/>
              <a:ext cx="750486" cy="768646"/>
            </a:xfrm>
            <a:prstGeom prst="blockArc">
              <a:avLst>
                <a:gd name="adj1" fmla="val 796265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9" name="Block Arc 168"/>
            <p:cNvSpPr>
              <a:spLocks noChangeAspect="1"/>
            </p:cNvSpPr>
            <p:nvPr/>
          </p:nvSpPr>
          <p:spPr>
            <a:xfrm rot="16200000">
              <a:off x="2611130" y="3189421"/>
              <a:ext cx="750486" cy="768646"/>
            </a:xfrm>
            <a:prstGeom prst="blockArc">
              <a:avLst>
                <a:gd name="adj1" fmla="val 1072636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0" name="Block Arc 169"/>
            <p:cNvSpPr>
              <a:spLocks noChangeAspect="1"/>
            </p:cNvSpPr>
            <p:nvPr/>
          </p:nvSpPr>
          <p:spPr>
            <a:xfrm rot="16200000">
              <a:off x="3986386" y="3189420"/>
              <a:ext cx="750486" cy="768646"/>
            </a:xfrm>
            <a:prstGeom prst="blockArc">
              <a:avLst>
                <a:gd name="adj1" fmla="val 1395850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1" name="Block Arc 170"/>
            <p:cNvSpPr>
              <a:spLocks noChangeAspect="1"/>
            </p:cNvSpPr>
            <p:nvPr/>
          </p:nvSpPr>
          <p:spPr>
            <a:xfrm rot="16200000">
              <a:off x="1285453" y="4400606"/>
              <a:ext cx="750486" cy="768646"/>
            </a:xfrm>
            <a:prstGeom prst="blockArc">
              <a:avLst>
                <a:gd name="adj1" fmla="val 1612958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2" name="Block Arc 171"/>
            <p:cNvSpPr>
              <a:spLocks noChangeAspect="1"/>
            </p:cNvSpPr>
            <p:nvPr/>
          </p:nvSpPr>
          <p:spPr>
            <a:xfrm rot="16200000">
              <a:off x="2611130" y="4400606"/>
              <a:ext cx="750486" cy="768646"/>
            </a:xfrm>
            <a:prstGeom prst="blockArc">
              <a:avLst>
                <a:gd name="adj1" fmla="val 1889673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6923470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8249147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9624403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6923470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8249147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9624403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6923470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8249147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9624403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077625681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1176184" y="1908175"/>
            <a:ext cx="3669957" cy="3361266"/>
            <a:chOff x="1176184" y="1908175"/>
            <a:chExt cx="3669957" cy="3361266"/>
          </a:xfrm>
          <a:solidFill>
            <a:schemeClr val="accent2"/>
          </a:solidFill>
        </p:grpSpPr>
        <p:sp>
          <p:nvSpPr>
            <p:cNvPr id="6" name="Oval 5"/>
            <p:cNvSpPr/>
            <p:nvPr/>
          </p:nvSpPr>
          <p:spPr>
            <a:xfrm>
              <a:off x="1176184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2501861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3877117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0" name="Oval 29"/>
            <p:cNvSpPr/>
            <p:nvPr/>
          </p:nvSpPr>
          <p:spPr>
            <a:xfrm>
              <a:off x="1176184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4" name="Oval 33"/>
            <p:cNvSpPr/>
            <p:nvPr/>
          </p:nvSpPr>
          <p:spPr>
            <a:xfrm>
              <a:off x="2501861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7" name="Oval 36"/>
            <p:cNvSpPr/>
            <p:nvPr/>
          </p:nvSpPr>
          <p:spPr>
            <a:xfrm>
              <a:off x="3877117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1" name="Oval 40"/>
            <p:cNvSpPr/>
            <p:nvPr/>
          </p:nvSpPr>
          <p:spPr>
            <a:xfrm>
              <a:off x="1176184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4" name="Oval 43"/>
            <p:cNvSpPr/>
            <p:nvPr/>
          </p:nvSpPr>
          <p:spPr>
            <a:xfrm>
              <a:off x="2501861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7" name="Oval 46"/>
            <p:cNvSpPr/>
            <p:nvPr/>
          </p:nvSpPr>
          <p:spPr>
            <a:xfrm>
              <a:off x="3877117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319672" y="2051663"/>
            <a:ext cx="3382981" cy="3074289"/>
            <a:chOff x="1319672" y="2051663"/>
            <a:chExt cx="3382981" cy="3074289"/>
          </a:xfrm>
        </p:grpSpPr>
        <p:sp>
          <p:nvSpPr>
            <p:cNvPr id="19" name="Oval 18"/>
            <p:cNvSpPr/>
            <p:nvPr/>
          </p:nvSpPr>
          <p:spPr>
            <a:xfrm>
              <a:off x="2645349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4020605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1" name="Oval 30"/>
            <p:cNvSpPr/>
            <p:nvPr/>
          </p:nvSpPr>
          <p:spPr>
            <a:xfrm>
              <a:off x="1319672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5" name="Oval 34"/>
            <p:cNvSpPr/>
            <p:nvPr/>
          </p:nvSpPr>
          <p:spPr>
            <a:xfrm>
              <a:off x="2645349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8" name="Oval 37"/>
            <p:cNvSpPr/>
            <p:nvPr/>
          </p:nvSpPr>
          <p:spPr>
            <a:xfrm>
              <a:off x="4020605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2" name="Oval 41"/>
            <p:cNvSpPr/>
            <p:nvPr/>
          </p:nvSpPr>
          <p:spPr>
            <a:xfrm>
              <a:off x="1319672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5" name="Oval 44"/>
            <p:cNvSpPr/>
            <p:nvPr/>
          </p:nvSpPr>
          <p:spPr>
            <a:xfrm>
              <a:off x="2645349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8" name="Oval 47"/>
            <p:cNvSpPr/>
            <p:nvPr/>
          </p:nvSpPr>
          <p:spPr>
            <a:xfrm>
              <a:off x="4020605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Procesos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D7F926BC-CA58-434C-8204-917493D56115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96</a:t>
            </a:fld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1319672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276373" y="2017443"/>
            <a:ext cx="3469579" cy="3142729"/>
            <a:chOff x="1276373" y="2017443"/>
            <a:chExt cx="3469579" cy="3142729"/>
          </a:xfrm>
          <a:solidFill>
            <a:schemeClr val="tx1"/>
          </a:solidFill>
        </p:grpSpPr>
        <p:sp>
          <p:nvSpPr>
            <p:cNvPr id="8" name="Block Arc 7"/>
            <p:cNvSpPr>
              <a:spLocks noChangeAspect="1"/>
            </p:cNvSpPr>
            <p:nvPr/>
          </p:nvSpPr>
          <p:spPr>
            <a:xfrm rot="16200000">
              <a:off x="1285453" y="2008363"/>
              <a:ext cx="750486" cy="768646"/>
            </a:xfrm>
            <a:prstGeom prst="blockArc">
              <a:avLst>
                <a:gd name="adj1" fmla="val 0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0" name="Block Arc 19"/>
            <p:cNvSpPr>
              <a:spLocks noChangeAspect="1"/>
            </p:cNvSpPr>
            <p:nvPr/>
          </p:nvSpPr>
          <p:spPr>
            <a:xfrm rot="16200000">
              <a:off x="2611130" y="2008364"/>
              <a:ext cx="750486" cy="768646"/>
            </a:xfrm>
            <a:prstGeom prst="blockArc">
              <a:avLst>
                <a:gd name="adj1" fmla="val 310581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3" name="Block Arc 22"/>
            <p:cNvSpPr>
              <a:spLocks noChangeAspect="1"/>
            </p:cNvSpPr>
            <p:nvPr/>
          </p:nvSpPr>
          <p:spPr>
            <a:xfrm rot="16200000">
              <a:off x="3986386" y="2008364"/>
              <a:ext cx="750486" cy="768646"/>
            </a:xfrm>
            <a:prstGeom prst="blockArc">
              <a:avLst>
                <a:gd name="adj1" fmla="val 545915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2" name="Block Arc 31"/>
            <p:cNvSpPr>
              <a:spLocks noChangeAspect="1"/>
            </p:cNvSpPr>
            <p:nvPr/>
          </p:nvSpPr>
          <p:spPr>
            <a:xfrm rot="16200000">
              <a:off x="1285453" y="3189420"/>
              <a:ext cx="750486" cy="768646"/>
            </a:xfrm>
            <a:prstGeom prst="blockArc">
              <a:avLst>
                <a:gd name="adj1" fmla="val 796265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6" name="Block Arc 35"/>
            <p:cNvSpPr>
              <a:spLocks noChangeAspect="1"/>
            </p:cNvSpPr>
            <p:nvPr/>
          </p:nvSpPr>
          <p:spPr>
            <a:xfrm rot="16200000">
              <a:off x="2611130" y="3189421"/>
              <a:ext cx="750486" cy="768646"/>
            </a:xfrm>
            <a:prstGeom prst="blockArc">
              <a:avLst>
                <a:gd name="adj1" fmla="val 1072636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9" name="Block Arc 38"/>
            <p:cNvSpPr>
              <a:spLocks noChangeAspect="1"/>
            </p:cNvSpPr>
            <p:nvPr/>
          </p:nvSpPr>
          <p:spPr>
            <a:xfrm rot="16200000">
              <a:off x="3986386" y="3189420"/>
              <a:ext cx="750486" cy="768646"/>
            </a:xfrm>
            <a:prstGeom prst="blockArc">
              <a:avLst>
                <a:gd name="adj1" fmla="val 1395850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3" name="Block Arc 42"/>
            <p:cNvSpPr>
              <a:spLocks noChangeAspect="1"/>
            </p:cNvSpPr>
            <p:nvPr/>
          </p:nvSpPr>
          <p:spPr>
            <a:xfrm rot="16200000">
              <a:off x="1285453" y="4400606"/>
              <a:ext cx="750486" cy="768646"/>
            </a:xfrm>
            <a:prstGeom prst="blockArc">
              <a:avLst>
                <a:gd name="adj1" fmla="val 1612958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6" name="Block Arc 45"/>
            <p:cNvSpPr>
              <a:spLocks noChangeAspect="1"/>
            </p:cNvSpPr>
            <p:nvPr/>
          </p:nvSpPr>
          <p:spPr>
            <a:xfrm rot="16200000">
              <a:off x="2611130" y="4400606"/>
              <a:ext cx="750486" cy="768646"/>
            </a:xfrm>
            <a:prstGeom prst="blockArc">
              <a:avLst>
                <a:gd name="adj1" fmla="val 1889673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51" name="TextBox 50"/>
          <p:cNvSpPr txBox="1"/>
          <p:nvPr/>
        </p:nvSpPr>
        <p:spPr>
          <a:xfrm>
            <a:off x="1462815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2788492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4163748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1462815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788492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3748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462815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2788492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4163748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grpSp>
        <p:nvGrpSpPr>
          <p:cNvPr id="144" name="Group 143"/>
          <p:cNvGrpSpPr/>
          <p:nvPr/>
        </p:nvGrpSpPr>
        <p:grpSpPr>
          <a:xfrm>
            <a:off x="6636839" y="1908175"/>
            <a:ext cx="3669957" cy="3361266"/>
            <a:chOff x="1176184" y="1908175"/>
            <a:chExt cx="3669957" cy="3361266"/>
          </a:xfrm>
          <a:solidFill>
            <a:schemeClr val="bg1">
              <a:lumMod val="95000"/>
            </a:schemeClr>
          </a:solidFill>
        </p:grpSpPr>
        <p:sp>
          <p:nvSpPr>
            <p:cNvPr id="145" name="Oval 144"/>
            <p:cNvSpPr/>
            <p:nvPr/>
          </p:nvSpPr>
          <p:spPr>
            <a:xfrm>
              <a:off x="1176184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/>
            <p:cNvSpPr/>
            <p:nvPr/>
          </p:nvSpPr>
          <p:spPr>
            <a:xfrm>
              <a:off x="2501861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/>
            <p:cNvSpPr/>
            <p:nvPr/>
          </p:nvSpPr>
          <p:spPr>
            <a:xfrm>
              <a:off x="3877117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/>
            <p:cNvSpPr/>
            <p:nvPr/>
          </p:nvSpPr>
          <p:spPr>
            <a:xfrm>
              <a:off x="1176184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/>
            <p:cNvSpPr/>
            <p:nvPr/>
          </p:nvSpPr>
          <p:spPr>
            <a:xfrm>
              <a:off x="2501861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>
              <a:off x="3877117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Oval 150"/>
            <p:cNvSpPr/>
            <p:nvPr/>
          </p:nvSpPr>
          <p:spPr>
            <a:xfrm>
              <a:off x="1176184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Oval 151"/>
            <p:cNvSpPr/>
            <p:nvPr/>
          </p:nvSpPr>
          <p:spPr>
            <a:xfrm>
              <a:off x="2501861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/>
            <p:cNvSpPr/>
            <p:nvPr/>
          </p:nvSpPr>
          <p:spPr>
            <a:xfrm>
              <a:off x="3877117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" name="Group 153"/>
          <p:cNvGrpSpPr/>
          <p:nvPr/>
        </p:nvGrpSpPr>
        <p:grpSpPr>
          <a:xfrm>
            <a:off x="6780327" y="2051663"/>
            <a:ext cx="3382981" cy="3074289"/>
            <a:chOff x="1319672" y="2051663"/>
            <a:chExt cx="3382981" cy="3074289"/>
          </a:xfrm>
        </p:grpSpPr>
        <p:sp>
          <p:nvSpPr>
            <p:cNvPr id="155" name="Oval 154"/>
            <p:cNvSpPr/>
            <p:nvPr/>
          </p:nvSpPr>
          <p:spPr>
            <a:xfrm>
              <a:off x="2645349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Oval 155"/>
            <p:cNvSpPr/>
            <p:nvPr/>
          </p:nvSpPr>
          <p:spPr>
            <a:xfrm>
              <a:off x="4020605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Oval 156"/>
            <p:cNvSpPr/>
            <p:nvPr/>
          </p:nvSpPr>
          <p:spPr>
            <a:xfrm>
              <a:off x="1319672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Oval 157"/>
            <p:cNvSpPr/>
            <p:nvPr/>
          </p:nvSpPr>
          <p:spPr>
            <a:xfrm>
              <a:off x="2645349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Oval 158"/>
            <p:cNvSpPr/>
            <p:nvPr/>
          </p:nvSpPr>
          <p:spPr>
            <a:xfrm>
              <a:off x="4020605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/>
            <p:cNvSpPr/>
            <p:nvPr/>
          </p:nvSpPr>
          <p:spPr>
            <a:xfrm>
              <a:off x="1319672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Oval 160"/>
            <p:cNvSpPr/>
            <p:nvPr/>
          </p:nvSpPr>
          <p:spPr>
            <a:xfrm>
              <a:off x="2645349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/>
            <p:cNvSpPr/>
            <p:nvPr/>
          </p:nvSpPr>
          <p:spPr>
            <a:xfrm>
              <a:off x="4020605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3" name="Oval 162"/>
          <p:cNvSpPr/>
          <p:nvPr/>
        </p:nvSpPr>
        <p:spPr>
          <a:xfrm>
            <a:off x="6780327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4" name="Group 163"/>
          <p:cNvGrpSpPr/>
          <p:nvPr/>
        </p:nvGrpSpPr>
        <p:grpSpPr>
          <a:xfrm>
            <a:off x="6737028" y="2017443"/>
            <a:ext cx="3469579" cy="3142729"/>
            <a:chOff x="1276373" y="2017443"/>
            <a:chExt cx="3469579" cy="3142729"/>
          </a:xfrm>
          <a:solidFill>
            <a:schemeClr val="tx1"/>
          </a:solidFill>
        </p:grpSpPr>
        <p:sp>
          <p:nvSpPr>
            <p:cNvPr id="165" name="Block Arc 164"/>
            <p:cNvSpPr>
              <a:spLocks noChangeAspect="1"/>
            </p:cNvSpPr>
            <p:nvPr/>
          </p:nvSpPr>
          <p:spPr>
            <a:xfrm rot="16200000">
              <a:off x="1285453" y="2008363"/>
              <a:ext cx="750486" cy="768646"/>
            </a:xfrm>
            <a:prstGeom prst="blockArc">
              <a:avLst>
                <a:gd name="adj1" fmla="val 0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6" name="Block Arc 165"/>
            <p:cNvSpPr>
              <a:spLocks noChangeAspect="1"/>
            </p:cNvSpPr>
            <p:nvPr/>
          </p:nvSpPr>
          <p:spPr>
            <a:xfrm rot="16200000">
              <a:off x="2611130" y="2008364"/>
              <a:ext cx="750486" cy="768646"/>
            </a:xfrm>
            <a:prstGeom prst="blockArc">
              <a:avLst>
                <a:gd name="adj1" fmla="val 310581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7" name="Block Arc 166"/>
            <p:cNvSpPr>
              <a:spLocks noChangeAspect="1"/>
            </p:cNvSpPr>
            <p:nvPr/>
          </p:nvSpPr>
          <p:spPr>
            <a:xfrm rot="16200000">
              <a:off x="3986386" y="2008364"/>
              <a:ext cx="750486" cy="768646"/>
            </a:xfrm>
            <a:prstGeom prst="blockArc">
              <a:avLst>
                <a:gd name="adj1" fmla="val 545915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8" name="Block Arc 167"/>
            <p:cNvSpPr>
              <a:spLocks noChangeAspect="1"/>
            </p:cNvSpPr>
            <p:nvPr/>
          </p:nvSpPr>
          <p:spPr>
            <a:xfrm rot="16200000">
              <a:off x="1285453" y="3189420"/>
              <a:ext cx="750486" cy="768646"/>
            </a:xfrm>
            <a:prstGeom prst="blockArc">
              <a:avLst>
                <a:gd name="adj1" fmla="val 796265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9" name="Block Arc 168"/>
            <p:cNvSpPr>
              <a:spLocks noChangeAspect="1"/>
            </p:cNvSpPr>
            <p:nvPr/>
          </p:nvSpPr>
          <p:spPr>
            <a:xfrm rot="16200000">
              <a:off x="2611130" y="3189421"/>
              <a:ext cx="750486" cy="768646"/>
            </a:xfrm>
            <a:prstGeom prst="blockArc">
              <a:avLst>
                <a:gd name="adj1" fmla="val 1072636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0" name="Block Arc 169"/>
            <p:cNvSpPr>
              <a:spLocks noChangeAspect="1"/>
            </p:cNvSpPr>
            <p:nvPr/>
          </p:nvSpPr>
          <p:spPr>
            <a:xfrm rot="16200000">
              <a:off x="3986386" y="3189420"/>
              <a:ext cx="750486" cy="768646"/>
            </a:xfrm>
            <a:prstGeom prst="blockArc">
              <a:avLst>
                <a:gd name="adj1" fmla="val 1395850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1" name="Block Arc 170"/>
            <p:cNvSpPr>
              <a:spLocks noChangeAspect="1"/>
            </p:cNvSpPr>
            <p:nvPr/>
          </p:nvSpPr>
          <p:spPr>
            <a:xfrm rot="16200000">
              <a:off x="1285453" y="4400606"/>
              <a:ext cx="750486" cy="768646"/>
            </a:xfrm>
            <a:prstGeom prst="blockArc">
              <a:avLst>
                <a:gd name="adj1" fmla="val 1612958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2" name="Block Arc 171"/>
            <p:cNvSpPr>
              <a:spLocks noChangeAspect="1"/>
            </p:cNvSpPr>
            <p:nvPr/>
          </p:nvSpPr>
          <p:spPr>
            <a:xfrm rot="16200000">
              <a:off x="2611130" y="4400606"/>
              <a:ext cx="750486" cy="768646"/>
            </a:xfrm>
            <a:prstGeom prst="blockArc">
              <a:avLst>
                <a:gd name="adj1" fmla="val 1889673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6923470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8249147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9624403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6923470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8249147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9624403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6923470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8249147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9624403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/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724313176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1176184" y="1908175"/>
            <a:ext cx="3669957" cy="3361266"/>
            <a:chOff x="1176184" y="1908175"/>
            <a:chExt cx="3669957" cy="3361266"/>
          </a:xfrm>
          <a:solidFill>
            <a:schemeClr val="accent2"/>
          </a:solidFill>
        </p:grpSpPr>
        <p:sp>
          <p:nvSpPr>
            <p:cNvPr id="6" name="Oval 5"/>
            <p:cNvSpPr/>
            <p:nvPr/>
          </p:nvSpPr>
          <p:spPr>
            <a:xfrm>
              <a:off x="1176184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2501861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3877117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0" name="Oval 29"/>
            <p:cNvSpPr/>
            <p:nvPr/>
          </p:nvSpPr>
          <p:spPr>
            <a:xfrm>
              <a:off x="1176184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4" name="Oval 33"/>
            <p:cNvSpPr/>
            <p:nvPr/>
          </p:nvSpPr>
          <p:spPr>
            <a:xfrm>
              <a:off x="2501861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7" name="Oval 36"/>
            <p:cNvSpPr/>
            <p:nvPr/>
          </p:nvSpPr>
          <p:spPr>
            <a:xfrm>
              <a:off x="3877117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41" name="Oval 40"/>
            <p:cNvSpPr/>
            <p:nvPr/>
          </p:nvSpPr>
          <p:spPr>
            <a:xfrm>
              <a:off x="1176184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44" name="Oval 43"/>
            <p:cNvSpPr/>
            <p:nvPr/>
          </p:nvSpPr>
          <p:spPr>
            <a:xfrm>
              <a:off x="2501861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47" name="Oval 46"/>
            <p:cNvSpPr/>
            <p:nvPr/>
          </p:nvSpPr>
          <p:spPr>
            <a:xfrm>
              <a:off x="3877117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319672" y="2051663"/>
            <a:ext cx="3382981" cy="3074289"/>
            <a:chOff x="1319672" y="2051663"/>
            <a:chExt cx="3382981" cy="3074289"/>
          </a:xfrm>
        </p:grpSpPr>
        <p:sp>
          <p:nvSpPr>
            <p:cNvPr id="19" name="Oval 18"/>
            <p:cNvSpPr/>
            <p:nvPr/>
          </p:nvSpPr>
          <p:spPr>
            <a:xfrm>
              <a:off x="2645349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F7F9C4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4020605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F7F9C4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1" name="Oval 30"/>
            <p:cNvSpPr/>
            <p:nvPr/>
          </p:nvSpPr>
          <p:spPr>
            <a:xfrm>
              <a:off x="1319672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F7F9C4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5" name="Oval 34"/>
            <p:cNvSpPr/>
            <p:nvPr/>
          </p:nvSpPr>
          <p:spPr>
            <a:xfrm>
              <a:off x="2645349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F7F9C4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8" name="Oval 37"/>
            <p:cNvSpPr/>
            <p:nvPr/>
          </p:nvSpPr>
          <p:spPr>
            <a:xfrm>
              <a:off x="4020605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F7F9C4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42" name="Oval 41"/>
            <p:cNvSpPr/>
            <p:nvPr/>
          </p:nvSpPr>
          <p:spPr>
            <a:xfrm>
              <a:off x="1319672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F7F9C4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45" name="Oval 44"/>
            <p:cNvSpPr/>
            <p:nvPr/>
          </p:nvSpPr>
          <p:spPr>
            <a:xfrm>
              <a:off x="2645349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F7F9C4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48" name="Oval 47"/>
            <p:cNvSpPr/>
            <p:nvPr/>
          </p:nvSpPr>
          <p:spPr>
            <a:xfrm>
              <a:off x="4020605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F7F9C4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Procesos</a:t>
            </a:r>
            <a:r>
              <a:rPr lang="en-US" dirty="0"/>
              <a:t> 2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FC85BE4A-2813-124C-B782-B85EC4B2E4B8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97</a:t>
            </a:fld>
            <a:endParaRPr lang="en-US" dirty="0"/>
          </a:p>
        </p:txBody>
      </p:sp>
      <p:sp>
        <p:nvSpPr>
          <p:cNvPr id="15" name="Oval 14"/>
          <p:cNvSpPr/>
          <p:nvPr/>
        </p:nvSpPr>
        <p:spPr>
          <a:xfrm>
            <a:off x="1319672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1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276373" y="2017443"/>
            <a:ext cx="3469579" cy="3142729"/>
            <a:chOff x="1276373" y="2017443"/>
            <a:chExt cx="3469579" cy="3142729"/>
          </a:xfrm>
          <a:solidFill>
            <a:schemeClr val="accent1"/>
          </a:solidFill>
        </p:grpSpPr>
        <p:sp>
          <p:nvSpPr>
            <p:cNvPr id="8" name="Block Arc 7"/>
            <p:cNvSpPr>
              <a:spLocks noChangeAspect="1"/>
            </p:cNvSpPr>
            <p:nvPr/>
          </p:nvSpPr>
          <p:spPr>
            <a:xfrm rot="16200000">
              <a:off x="1285453" y="2008363"/>
              <a:ext cx="750486" cy="768646"/>
            </a:xfrm>
            <a:prstGeom prst="blockArc">
              <a:avLst>
                <a:gd name="adj1" fmla="val 0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20" name="Block Arc 19"/>
            <p:cNvSpPr>
              <a:spLocks noChangeAspect="1"/>
            </p:cNvSpPr>
            <p:nvPr/>
          </p:nvSpPr>
          <p:spPr>
            <a:xfrm rot="16200000">
              <a:off x="2611130" y="2008364"/>
              <a:ext cx="750486" cy="768646"/>
            </a:xfrm>
            <a:prstGeom prst="blockArc">
              <a:avLst>
                <a:gd name="adj1" fmla="val 310581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23" name="Block Arc 22"/>
            <p:cNvSpPr>
              <a:spLocks noChangeAspect="1"/>
            </p:cNvSpPr>
            <p:nvPr/>
          </p:nvSpPr>
          <p:spPr>
            <a:xfrm rot="16200000">
              <a:off x="3986386" y="2008364"/>
              <a:ext cx="750486" cy="768646"/>
            </a:xfrm>
            <a:prstGeom prst="blockArc">
              <a:avLst>
                <a:gd name="adj1" fmla="val 545915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2" name="Block Arc 31"/>
            <p:cNvSpPr>
              <a:spLocks noChangeAspect="1"/>
            </p:cNvSpPr>
            <p:nvPr/>
          </p:nvSpPr>
          <p:spPr>
            <a:xfrm rot="16200000">
              <a:off x="1285453" y="3189420"/>
              <a:ext cx="750486" cy="768646"/>
            </a:xfrm>
            <a:prstGeom prst="blockArc">
              <a:avLst>
                <a:gd name="adj1" fmla="val 796265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6" name="Block Arc 35"/>
            <p:cNvSpPr>
              <a:spLocks noChangeAspect="1"/>
            </p:cNvSpPr>
            <p:nvPr/>
          </p:nvSpPr>
          <p:spPr>
            <a:xfrm rot="16200000">
              <a:off x="2611130" y="3189421"/>
              <a:ext cx="750486" cy="768646"/>
            </a:xfrm>
            <a:prstGeom prst="blockArc">
              <a:avLst>
                <a:gd name="adj1" fmla="val 1072636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39" name="Block Arc 38"/>
            <p:cNvSpPr>
              <a:spLocks noChangeAspect="1"/>
            </p:cNvSpPr>
            <p:nvPr/>
          </p:nvSpPr>
          <p:spPr>
            <a:xfrm rot="16200000">
              <a:off x="3986386" y="3189420"/>
              <a:ext cx="750486" cy="768646"/>
            </a:xfrm>
            <a:prstGeom prst="blockArc">
              <a:avLst>
                <a:gd name="adj1" fmla="val 1395850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43" name="Block Arc 42"/>
            <p:cNvSpPr>
              <a:spLocks noChangeAspect="1"/>
            </p:cNvSpPr>
            <p:nvPr/>
          </p:nvSpPr>
          <p:spPr>
            <a:xfrm rot="16200000">
              <a:off x="1285453" y="4400606"/>
              <a:ext cx="750486" cy="768646"/>
            </a:xfrm>
            <a:prstGeom prst="blockArc">
              <a:avLst>
                <a:gd name="adj1" fmla="val 1612958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46" name="Block Arc 45"/>
            <p:cNvSpPr>
              <a:spLocks noChangeAspect="1"/>
            </p:cNvSpPr>
            <p:nvPr/>
          </p:nvSpPr>
          <p:spPr>
            <a:xfrm rot="16200000">
              <a:off x="2611130" y="4400606"/>
              <a:ext cx="750486" cy="768646"/>
            </a:xfrm>
            <a:prstGeom prst="blockArc">
              <a:avLst>
                <a:gd name="adj1" fmla="val 1889673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</p:grpSp>
      <p:sp>
        <p:nvSpPr>
          <p:cNvPr id="51" name="TextBox 50"/>
          <p:cNvSpPr txBox="1"/>
          <p:nvPr/>
        </p:nvSpPr>
        <p:spPr>
          <a:xfrm>
            <a:off x="1462815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2788492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4163748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1462815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2788492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63748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462815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2788492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4163748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accent1"/>
                </a:solidFill>
              </a:rPr>
              <a:t>0000</a:t>
            </a:r>
          </a:p>
        </p:txBody>
      </p:sp>
      <p:grpSp>
        <p:nvGrpSpPr>
          <p:cNvPr id="144" name="Group 143"/>
          <p:cNvGrpSpPr/>
          <p:nvPr/>
        </p:nvGrpSpPr>
        <p:grpSpPr>
          <a:xfrm>
            <a:off x="6636839" y="1908175"/>
            <a:ext cx="3669957" cy="3361266"/>
            <a:chOff x="1176184" y="1908175"/>
            <a:chExt cx="3669957" cy="3361266"/>
          </a:xfrm>
          <a:solidFill>
            <a:schemeClr val="accent1"/>
          </a:solidFill>
        </p:grpSpPr>
        <p:sp>
          <p:nvSpPr>
            <p:cNvPr id="145" name="Oval 144"/>
            <p:cNvSpPr/>
            <p:nvPr/>
          </p:nvSpPr>
          <p:spPr>
            <a:xfrm>
              <a:off x="1176184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/>
            <p:cNvSpPr/>
            <p:nvPr/>
          </p:nvSpPr>
          <p:spPr>
            <a:xfrm>
              <a:off x="2501861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/>
            <p:cNvSpPr/>
            <p:nvPr/>
          </p:nvSpPr>
          <p:spPr>
            <a:xfrm>
              <a:off x="3877117" y="1908175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/>
            <p:cNvSpPr/>
            <p:nvPr/>
          </p:nvSpPr>
          <p:spPr>
            <a:xfrm>
              <a:off x="1176184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/>
            <p:cNvSpPr/>
            <p:nvPr/>
          </p:nvSpPr>
          <p:spPr>
            <a:xfrm>
              <a:off x="2501861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>
              <a:off x="3877117" y="3089232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Oval 150"/>
            <p:cNvSpPr/>
            <p:nvPr/>
          </p:nvSpPr>
          <p:spPr>
            <a:xfrm>
              <a:off x="1176184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Oval 151"/>
            <p:cNvSpPr/>
            <p:nvPr/>
          </p:nvSpPr>
          <p:spPr>
            <a:xfrm>
              <a:off x="2501861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/>
            <p:cNvSpPr/>
            <p:nvPr/>
          </p:nvSpPr>
          <p:spPr>
            <a:xfrm>
              <a:off x="3877117" y="4300418"/>
              <a:ext cx="969024" cy="969023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" name="Group 153"/>
          <p:cNvGrpSpPr/>
          <p:nvPr/>
        </p:nvGrpSpPr>
        <p:grpSpPr>
          <a:xfrm>
            <a:off x="6780327" y="2051663"/>
            <a:ext cx="3382981" cy="3074289"/>
            <a:chOff x="1319672" y="2051663"/>
            <a:chExt cx="3382981" cy="3074289"/>
          </a:xfrm>
        </p:grpSpPr>
        <p:sp>
          <p:nvSpPr>
            <p:cNvPr id="155" name="Oval 154"/>
            <p:cNvSpPr/>
            <p:nvPr/>
          </p:nvSpPr>
          <p:spPr>
            <a:xfrm>
              <a:off x="2645349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819AD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Oval 155"/>
            <p:cNvSpPr/>
            <p:nvPr/>
          </p:nvSpPr>
          <p:spPr>
            <a:xfrm>
              <a:off x="4020605" y="2051663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819AD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Oval 156"/>
            <p:cNvSpPr/>
            <p:nvPr/>
          </p:nvSpPr>
          <p:spPr>
            <a:xfrm>
              <a:off x="1319672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819AD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Oval 157"/>
            <p:cNvSpPr/>
            <p:nvPr/>
          </p:nvSpPr>
          <p:spPr>
            <a:xfrm>
              <a:off x="2645349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819AD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Oval 158"/>
            <p:cNvSpPr/>
            <p:nvPr/>
          </p:nvSpPr>
          <p:spPr>
            <a:xfrm>
              <a:off x="4020605" y="3232720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819AD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/>
            <p:cNvSpPr/>
            <p:nvPr/>
          </p:nvSpPr>
          <p:spPr>
            <a:xfrm>
              <a:off x="1319672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819AD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Oval 160"/>
            <p:cNvSpPr/>
            <p:nvPr/>
          </p:nvSpPr>
          <p:spPr>
            <a:xfrm>
              <a:off x="2645349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819AD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/>
            <p:cNvSpPr/>
            <p:nvPr/>
          </p:nvSpPr>
          <p:spPr>
            <a:xfrm>
              <a:off x="4020605" y="4443906"/>
              <a:ext cx="682048" cy="682046"/>
            </a:xfrm>
            <a:prstGeom prst="ellipse">
              <a:avLst/>
            </a:prstGeom>
            <a:noFill/>
            <a:ln w="38100" cmpd="sng">
              <a:solidFill>
                <a:srgbClr val="819AD0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3" name="Oval 162"/>
          <p:cNvSpPr/>
          <p:nvPr/>
        </p:nvSpPr>
        <p:spPr>
          <a:xfrm>
            <a:off x="6780327" y="2051663"/>
            <a:ext cx="682048" cy="682046"/>
          </a:xfrm>
          <a:prstGeom prst="ellipse">
            <a:avLst/>
          </a:prstGeom>
          <a:noFill/>
          <a:ln w="38100" cmpd="sng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4" name="Group 163"/>
          <p:cNvGrpSpPr/>
          <p:nvPr/>
        </p:nvGrpSpPr>
        <p:grpSpPr>
          <a:xfrm>
            <a:off x="6737028" y="2017443"/>
            <a:ext cx="3469579" cy="3142729"/>
            <a:chOff x="1276373" y="2017443"/>
            <a:chExt cx="3469579" cy="3142729"/>
          </a:xfrm>
          <a:solidFill>
            <a:schemeClr val="accent2"/>
          </a:solidFill>
        </p:grpSpPr>
        <p:sp>
          <p:nvSpPr>
            <p:cNvPr id="165" name="Block Arc 164"/>
            <p:cNvSpPr>
              <a:spLocks noChangeAspect="1"/>
            </p:cNvSpPr>
            <p:nvPr/>
          </p:nvSpPr>
          <p:spPr>
            <a:xfrm rot="16200000">
              <a:off x="1285453" y="2008363"/>
              <a:ext cx="750486" cy="768646"/>
            </a:xfrm>
            <a:prstGeom prst="blockArc">
              <a:avLst>
                <a:gd name="adj1" fmla="val 0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6" name="Block Arc 165"/>
            <p:cNvSpPr>
              <a:spLocks noChangeAspect="1"/>
            </p:cNvSpPr>
            <p:nvPr/>
          </p:nvSpPr>
          <p:spPr>
            <a:xfrm rot="16200000">
              <a:off x="2611130" y="2008364"/>
              <a:ext cx="750486" cy="768646"/>
            </a:xfrm>
            <a:prstGeom prst="blockArc">
              <a:avLst>
                <a:gd name="adj1" fmla="val 310581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7" name="Block Arc 166"/>
            <p:cNvSpPr>
              <a:spLocks noChangeAspect="1"/>
            </p:cNvSpPr>
            <p:nvPr/>
          </p:nvSpPr>
          <p:spPr>
            <a:xfrm rot="16200000">
              <a:off x="3986386" y="2008364"/>
              <a:ext cx="750486" cy="768646"/>
            </a:xfrm>
            <a:prstGeom prst="blockArc">
              <a:avLst>
                <a:gd name="adj1" fmla="val 545915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8" name="Block Arc 167"/>
            <p:cNvSpPr>
              <a:spLocks noChangeAspect="1"/>
            </p:cNvSpPr>
            <p:nvPr/>
          </p:nvSpPr>
          <p:spPr>
            <a:xfrm rot="16200000">
              <a:off x="1285453" y="3189420"/>
              <a:ext cx="750486" cy="768646"/>
            </a:xfrm>
            <a:prstGeom prst="blockArc">
              <a:avLst>
                <a:gd name="adj1" fmla="val 796265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9" name="Block Arc 168"/>
            <p:cNvSpPr>
              <a:spLocks noChangeAspect="1"/>
            </p:cNvSpPr>
            <p:nvPr/>
          </p:nvSpPr>
          <p:spPr>
            <a:xfrm rot="16200000">
              <a:off x="2611130" y="3189421"/>
              <a:ext cx="750486" cy="768646"/>
            </a:xfrm>
            <a:prstGeom prst="blockArc">
              <a:avLst>
                <a:gd name="adj1" fmla="val 10726361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0" name="Block Arc 169"/>
            <p:cNvSpPr>
              <a:spLocks noChangeAspect="1"/>
            </p:cNvSpPr>
            <p:nvPr/>
          </p:nvSpPr>
          <p:spPr>
            <a:xfrm rot="16200000">
              <a:off x="3986386" y="3189420"/>
              <a:ext cx="750486" cy="768646"/>
            </a:xfrm>
            <a:prstGeom prst="blockArc">
              <a:avLst>
                <a:gd name="adj1" fmla="val 13958504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1" name="Block Arc 170"/>
            <p:cNvSpPr>
              <a:spLocks noChangeAspect="1"/>
            </p:cNvSpPr>
            <p:nvPr/>
          </p:nvSpPr>
          <p:spPr>
            <a:xfrm rot="16200000">
              <a:off x="1285453" y="4400606"/>
              <a:ext cx="750486" cy="768646"/>
            </a:xfrm>
            <a:prstGeom prst="blockArc">
              <a:avLst>
                <a:gd name="adj1" fmla="val 1612958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2" name="Block Arc 171"/>
            <p:cNvSpPr>
              <a:spLocks noChangeAspect="1"/>
            </p:cNvSpPr>
            <p:nvPr/>
          </p:nvSpPr>
          <p:spPr>
            <a:xfrm rot="16200000">
              <a:off x="2611130" y="4400606"/>
              <a:ext cx="750486" cy="768646"/>
            </a:xfrm>
            <a:prstGeom prst="blockArc">
              <a:avLst>
                <a:gd name="adj1" fmla="val 18896737"/>
                <a:gd name="adj2" fmla="val 0"/>
                <a:gd name="adj3" fmla="val 967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6923470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8249147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5" name="TextBox 174"/>
          <p:cNvSpPr txBox="1"/>
          <p:nvPr/>
        </p:nvSpPr>
        <p:spPr>
          <a:xfrm>
            <a:off x="9624403" y="2311895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6923470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7" name="TextBox 176"/>
          <p:cNvSpPr txBox="1"/>
          <p:nvPr/>
        </p:nvSpPr>
        <p:spPr>
          <a:xfrm>
            <a:off x="8249147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8" name="TextBox 177"/>
          <p:cNvSpPr txBox="1"/>
          <p:nvPr/>
        </p:nvSpPr>
        <p:spPr>
          <a:xfrm>
            <a:off x="9624403" y="3492952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79" name="TextBox 178"/>
          <p:cNvSpPr txBox="1"/>
          <p:nvPr/>
        </p:nvSpPr>
        <p:spPr>
          <a:xfrm>
            <a:off x="6923470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8249147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9624403" y="4704138"/>
            <a:ext cx="395762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50" b="1" dirty="0">
                <a:solidFill>
                  <a:schemeClr val="bg1"/>
                </a:solidFill>
              </a:rPr>
              <a:t>0000</a:t>
            </a:r>
          </a:p>
        </p:txBody>
      </p:sp>
    </p:spTree>
    <p:extLst>
      <p:ext uri="{BB962C8B-B14F-4D97-AF65-F5344CB8AC3E}">
        <p14:creationId xmlns:p14="http://schemas.microsoft.com/office/powerpoint/2010/main" val="1511162790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Block Arc 9"/>
          <p:cNvSpPr/>
          <p:nvPr/>
        </p:nvSpPr>
        <p:spPr>
          <a:xfrm rot="5400000">
            <a:off x="2484766" y="2609554"/>
            <a:ext cx="714375" cy="714375"/>
          </a:xfrm>
          <a:prstGeom prst="blockArc">
            <a:avLst>
              <a:gd name="adj1" fmla="val 10800000"/>
              <a:gd name="adj2" fmla="val 5437951"/>
              <a:gd name="adj3" fmla="val 19776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Procesos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4FD8FC6-4E69-C74E-8513-39680A233C5D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98</a:t>
            </a:fld>
            <a:endParaRPr lang="en-US" dirty="0"/>
          </a:p>
        </p:txBody>
      </p:sp>
      <p:sp>
        <p:nvSpPr>
          <p:cNvPr id="114" name="Block Arc 113"/>
          <p:cNvSpPr/>
          <p:nvPr/>
        </p:nvSpPr>
        <p:spPr>
          <a:xfrm rot="5400000">
            <a:off x="2205416" y="2330205"/>
            <a:ext cx="1273074" cy="1273074"/>
          </a:xfrm>
          <a:prstGeom prst="blockArc">
            <a:avLst>
              <a:gd name="adj1" fmla="val 10799104"/>
              <a:gd name="adj2" fmla="val 21578038"/>
              <a:gd name="adj3" fmla="val 10936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5" name="Block Arc 114"/>
          <p:cNvSpPr/>
          <p:nvPr/>
        </p:nvSpPr>
        <p:spPr>
          <a:xfrm rot="5400000">
            <a:off x="1926166" y="2050854"/>
            <a:ext cx="1831574" cy="1831574"/>
          </a:xfrm>
          <a:prstGeom prst="blockArc">
            <a:avLst>
              <a:gd name="adj1" fmla="val 10799104"/>
              <a:gd name="adj2" fmla="val 5395134"/>
              <a:gd name="adj3" fmla="val 760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6" name="Rectangle 115"/>
          <p:cNvSpPr/>
          <p:nvPr/>
        </p:nvSpPr>
        <p:spPr>
          <a:xfrm>
            <a:off x="2308603" y="4194414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TextBox 116"/>
          <p:cNvSpPr txBox="1"/>
          <p:nvPr/>
        </p:nvSpPr>
        <p:spPr>
          <a:xfrm>
            <a:off x="2625855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2308603" y="4483081"/>
            <a:ext cx="169334" cy="16933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TextBox 118"/>
          <p:cNvSpPr txBox="1"/>
          <p:nvPr/>
        </p:nvSpPr>
        <p:spPr>
          <a:xfrm>
            <a:off x="2625855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2308603" y="4796348"/>
            <a:ext cx="169334" cy="16933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2625855" y="478673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122" name="Block Arc 121"/>
          <p:cNvSpPr/>
          <p:nvPr/>
        </p:nvSpPr>
        <p:spPr>
          <a:xfrm rot="5400000">
            <a:off x="5397299" y="2609554"/>
            <a:ext cx="714375" cy="714375"/>
          </a:xfrm>
          <a:prstGeom prst="blockArc">
            <a:avLst>
              <a:gd name="adj1" fmla="val 10800000"/>
              <a:gd name="adj2" fmla="val 5437951"/>
              <a:gd name="adj3" fmla="val 19776"/>
            </a:avLst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3" name="Block Arc 122"/>
          <p:cNvSpPr/>
          <p:nvPr/>
        </p:nvSpPr>
        <p:spPr>
          <a:xfrm rot="5400000">
            <a:off x="5117949" y="2330205"/>
            <a:ext cx="1273074" cy="1273074"/>
          </a:xfrm>
          <a:prstGeom prst="blockArc">
            <a:avLst>
              <a:gd name="adj1" fmla="val 10799104"/>
              <a:gd name="adj2" fmla="val 21578038"/>
              <a:gd name="adj3" fmla="val 10936"/>
            </a:avLst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4" name="Block Arc 123"/>
          <p:cNvSpPr/>
          <p:nvPr/>
        </p:nvSpPr>
        <p:spPr>
          <a:xfrm rot="5400000">
            <a:off x="4838699" y="2050854"/>
            <a:ext cx="1831574" cy="1831574"/>
          </a:xfrm>
          <a:prstGeom prst="blockArc">
            <a:avLst>
              <a:gd name="adj1" fmla="val 10799104"/>
              <a:gd name="adj2" fmla="val 5395134"/>
              <a:gd name="adj3" fmla="val 7606"/>
            </a:avLst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5" name="Rectangle 124"/>
          <p:cNvSpPr/>
          <p:nvPr/>
        </p:nvSpPr>
        <p:spPr>
          <a:xfrm>
            <a:off x="5204205" y="4194414"/>
            <a:ext cx="169334" cy="169334"/>
          </a:xfrm>
          <a:prstGeom prst="rect">
            <a:avLst/>
          </a:prstGeom>
          <a:solidFill>
            <a:srgbClr val="668F7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TextBox 125"/>
          <p:cNvSpPr txBox="1"/>
          <p:nvPr/>
        </p:nvSpPr>
        <p:spPr>
          <a:xfrm>
            <a:off x="5521457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27" name="Rectangle 126"/>
          <p:cNvSpPr/>
          <p:nvPr/>
        </p:nvSpPr>
        <p:spPr>
          <a:xfrm>
            <a:off x="5204205" y="4483081"/>
            <a:ext cx="169334" cy="169334"/>
          </a:xfrm>
          <a:prstGeom prst="rect">
            <a:avLst/>
          </a:prstGeom>
          <a:solidFill>
            <a:srgbClr val="B081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TextBox 127"/>
          <p:cNvSpPr txBox="1"/>
          <p:nvPr/>
        </p:nvSpPr>
        <p:spPr>
          <a:xfrm>
            <a:off x="5521457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29" name="Rectangle 128"/>
          <p:cNvSpPr/>
          <p:nvPr/>
        </p:nvSpPr>
        <p:spPr>
          <a:xfrm>
            <a:off x="5204205" y="4796348"/>
            <a:ext cx="169334" cy="169334"/>
          </a:xfrm>
          <a:prstGeom prst="rect">
            <a:avLst/>
          </a:prstGeom>
          <a:solidFill>
            <a:srgbClr val="63738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TextBox 129"/>
          <p:cNvSpPr txBox="1"/>
          <p:nvPr/>
        </p:nvSpPr>
        <p:spPr>
          <a:xfrm>
            <a:off x="5521457" y="478673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131" name="Block Arc 130"/>
          <p:cNvSpPr/>
          <p:nvPr/>
        </p:nvSpPr>
        <p:spPr>
          <a:xfrm rot="5400000">
            <a:off x="8250566" y="2609554"/>
            <a:ext cx="714375" cy="714375"/>
          </a:xfrm>
          <a:prstGeom prst="blockArc">
            <a:avLst>
              <a:gd name="adj1" fmla="val 10800000"/>
              <a:gd name="adj2" fmla="val 5437951"/>
              <a:gd name="adj3" fmla="val 19776"/>
            </a:avLst>
          </a:prstGeom>
          <a:solidFill>
            <a:srgbClr val="B5C2E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2" name="Block Arc 131"/>
          <p:cNvSpPr/>
          <p:nvPr/>
        </p:nvSpPr>
        <p:spPr>
          <a:xfrm rot="5400000">
            <a:off x="7971216" y="2330205"/>
            <a:ext cx="1273074" cy="1273074"/>
          </a:xfrm>
          <a:prstGeom prst="blockArc">
            <a:avLst>
              <a:gd name="adj1" fmla="val 10799104"/>
              <a:gd name="adj2" fmla="val 21578038"/>
              <a:gd name="adj3" fmla="val 10936"/>
            </a:avLst>
          </a:prstGeom>
          <a:solidFill>
            <a:srgbClr val="4366B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3" name="Block Arc 132"/>
          <p:cNvSpPr/>
          <p:nvPr/>
        </p:nvSpPr>
        <p:spPr>
          <a:xfrm rot="5400000">
            <a:off x="7691966" y="2050854"/>
            <a:ext cx="1831574" cy="1831574"/>
          </a:xfrm>
          <a:prstGeom prst="blockArc">
            <a:avLst>
              <a:gd name="adj1" fmla="val 10799104"/>
              <a:gd name="adj2" fmla="val 5395134"/>
              <a:gd name="adj3" fmla="val 760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4" name="Rectangle 133"/>
          <p:cNvSpPr/>
          <p:nvPr/>
        </p:nvSpPr>
        <p:spPr>
          <a:xfrm>
            <a:off x="8074403" y="4194414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TextBox 134"/>
          <p:cNvSpPr txBox="1"/>
          <p:nvPr/>
        </p:nvSpPr>
        <p:spPr>
          <a:xfrm>
            <a:off x="8391655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36" name="Rectangle 135"/>
          <p:cNvSpPr/>
          <p:nvPr/>
        </p:nvSpPr>
        <p:spPr>
          <a:xfrm>
            <a:off x="8074403" y="4483081"/>
            <a:ext cx="169334" cy="169334"/>
          </a:xfrm>
          <a:prstGeom prst="rect">
            <a:avLst/>
          </a:prstGeom>
          <a:solidFill>
            <a:srgbClr val="4366B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TextBox 136"/>
          <p:cNvSpPr txBox="1"/>
          <p:nvPr/>
        </p:nvSpPr>
        <p:spPr>
          <a:xfrm>
            <a:off x="8391655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38" name="Rectangle 137"/>
          <p:cNvSpPr/>
          <p:nvPr/>
        </p:nvSpPr>
        <p:spPr>
          <a:xfrm>
            <a:off x="8074403" y="4796348"/>
            <a:ext cx="169334" cy="169334"/>
          </a:xfrm>
          <a:prstGeom prst="rect">
            <a:avLst/>
          </a:prstGeom>
          <a:solidFill>
            <a:srgbClr val="C1CDE7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TextBox 138"/>
          <p:cNvSpPr txBox="1"/>
          <p:nvPr/>
        </p:nvSpPr>
        <p:spPr>
          <a:xfrm>
            <a:off x="8391655" y="478673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</p:spTree>
    <p:extLst>
      <p:ext uri="{BB962C8B-B14F-4D97-AF65-F5344CB8AC3E}">
        <p14:creationId xmlns:p14="http://schemas.microsoft.com/office/powerpoint/2010/main" val="413142627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Block Arc 9"/>
          <p:cNvSpPr/>
          <p:nvPr/>
        </p:nvSpPr>
        <p:spPr>
          <a:xfrm rot="5400000">
            <a:off x="1401836" y="2609554"/>
            <a:ext cx="714375" cy="714375"/>
          </a:xfrm>
          <a:prstGeom prst="blockArc">
            <a:avLst>
              <a:gd name="adj1" fmla="val 10800000"/>
              <a:gd name="adj2" fmla="val 5437951"/>
              <a:gd name="adj3" fmla="val 19776"/>
            </a:avLst>
          </a:prstGeom>
          <a:solidFill>
            <a:srgbClr val="F8FAC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Procesos</a:t>
            </a:r>
            <a:r>
              <a:rPr lang="en-US" dirty="0"/>
              <a:t> 3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/>
        <p:txBody>
          <a:bodyPr/>
          <a:lstStyle/>
          <a:p>
            <a:r>
              <a:rPr lang="mr-IN"/>
              <a:t>|                                                  |  PROTECCIÓN © Todos los derechos reservados – Elementos gráficos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36FD8717-5474-7E42-BCE7-0E37690F8C0B}" type="datetime4">
              <a:rPr lang="es-CO" smtClean="0"/>
              <a:t>25 de Julio de 2018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FCCBA4FA-5E5B-4F4D-B8F1-037A34F2DB0D}" type="slidenum">
              <a:rPr lang="en-US" smtClean="0"/>
              <a:pPr/>
              <a:t>99</a:t>
            </a:fld>
            <a:endParaRPr lang="en-US" dirty="0"/>
          </a:p>
        </p:txBody>
      </p:sp>
      <p:sp>
        <p:nvSpPr>
          <p:cNvPr id="114" name="Block Arc 113"/>
          <p:cNvSpPr/>
          <p:nvPr/>
        </p:nvSpPr>
        <p:spPr>
          <a:xfrm rot="5400000">
            <a:off x="1122486" y="2330205"/>
            <a:ext cx="1273074" cy="1273074"/>
          </a:xfrm>
          <a:prstGeom prst="blockArc">
            <a:avLst>
              <a:gd name="adj1" fmla="val 10799104"/>
              <a:gd name="adj2" fmla="val 21578038"/>
              <a:gd name="adj3" fmla="val 10936"/>
            </a:avLst>
          </a:prstGeom>
          <a:solidFill>
            <a:srgbClr val="EEF28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5" name="Block Arc 114"/>
          <p:cNvSpPr/>
          <p:nvPr/>
        </p:nvSpPr>
        <p:spPr>
          <a:xfrm rot="5400000">
            <a:off x="843236" y="2050854"/>
            <a:ext cx="1831574" cy="1831574"/>
          </a:xfrm>
          <a:prstGeom prst="blockArc">
            <a:avLst>
              <a:gd name="adj1" fmla="val 10799104"/>
              <a:gd name="adj2" fmla="val 5395134"/>
              <a:gd name="adj3" fmla="val 7606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6" name="Rectangle 115"/>
          <p:cNvSpPr/>
          <p:nvPr/>
        </p:nvSpPr>
        <p:spPr>
          <a:xfrm>
            <a:off x="1225673" y="4194414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TextBox 116"/>
          <p:cNvSpPr txBox="1"/>
          <p:nvPr/>
        </p:nvSpPr>
        <p:spPr>
          <a:xfrm>
            <a:off x="1542925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18" name="Rectangle 117"/>
          <p:cNvSpPr/>
          <p:nvPr/>
        </p:nvSpPr>
        <p:spPr>
          <a:xfrm>
            <a:off x="1225673" y="4483081"/>
            <a:ext cx="169334" cy="169334"/>
          </a:xfrm>
          <a:prstGeom prst="rect">
            <a:avLst/>
          </a:prstGeom>
          <a:solidFill>
            <a:srgbClr val="EEF28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TextBox 118"/>
          <p:cNvSpPr txBox="1"/>
          <p:nvPr/>
        </p:nvSpPr>
        <p:spPr>
          <a:xfrm>
            <a:off x="1542925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20" name="Rectangle 119"/>
          <p:cNvSpPr/>
          <p:nvPr/>
        </p:nvSpPr>
        <p:spPr>
          <a:xfrm>
            <a:off x="1225673" y="4796348"/>
            <a:ext cx="169334" cy="169334"/>
          </a:xfrm>
          <a:prstGeom prst="rect">
            <a:avLst/>
          </a:prstGeom>
          <a:solidFill>
            <a:srgbClr val="F8FAC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TextBox 120"/>
          <p:cNvSpPr txBox="1"/>
          <p:nvPr/>
        </p:nvSpPr>
        <p:spPr>
          <a:xfrm>
            <a:off x="1542925" y="478673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122" name="Block Arc 121"/>
          <p:cNvSpPr/>
          <p:nvPr/>
        </p:nvSpPr>
        <p:spPr>
          <a:xfrm rot="5400000">
            <a:off x="4314369" y="2609554"/>
            <a:ext cx="714375" cy="714375"/>
          </a:xfrm>
          <a:prstGeom prst="blockArc">
            <a:avLst>
              <a:gd name="adj1" fmla="val 10800000"/>
              <a:gd name="adj2" fmla="val 5437951"/>
              <a:gd name="adj3" fmla="val 19776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3" name="Block Arc 122"/>
          <p:cNvSpPr/>
          <p:nvPr/>
        </p:nvSpPr>
        <p:spPr>
          <a:xfrm rot="5400000">
            <a:off x="4035019" y="2330205"/>
            <a:ext cx="1273074" cy="1273074"/>
          </a:xfrm>
          <a:prstGeom prst="blockArc">
            <a:avLst>
              <a:gd name="adj1" fmla="val 10799104"/>
              <a:gd name="adj2" fmla="val 21578038"/>
              <a:gd name="adj3" fmla="val 10936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4" name="Block Arc 123"/>
          <p:cNvSpPr/>
          <p:nvPr/>
        </p:nvSpPr>
        <p:spPr>
          <a:xfrm rot="5400000">
            <a:off x="3755769" y="2050854"/>
            <a:ext cx="1831574" cy="1831574"/>
          </a:xfrm>
          <a:prstGeom prst="blockArc">
            <a:avLst>
              <a:gd name="adj1" fmla="val 10799104"/>
              <a:gd name="adj2" fmla="val 5395134"/>
              <a:gd name="adj3" fmla="val 7606"/>
            </a:avLst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5" name="Rectangle 124"/>
          <p:cNvSpPr/>
          <p:nvPr/>
        </p:nvSpPr>
        <p:spPr>
          <a:xfrm>
            <a:off x="4121275" y="4194414"/>
            <a:ext cx="169334" cy="169334"/>
          </a:xfrm>
          <a:prstGeom prst="rect">
            <a:avLst/>
          </a:prstGeom>
          <a:solidFill>
            <a:srgbClr val="A6A088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TextBox 125"/>
          <p:cNvSpPr txBox="1"/>
          <p:nvPr/>
        </p:nvSpPr>
        <p:spPr>
          <a:xfrm>
            <a:off x="4438527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27" name="Rectangle 126"/>
          <p:cNvSpPr/>
          <p:nvPr/>
        </p:nvSpPr>
        <p:spPr>
          <a:xfrm>
            <a:off x="4121275" y="4483081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TextBox 127"/>
          <p:cNvSpPr txBox="1"/>
          <p:nvPr/>
        </p:nvSpPr>
        <p:spPr>
          <a:xfrm>
            <a:off x="4438527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29" name="Rectangle 128"/>
          <p:cNvSpPr/>
          <p:nvPr/>
        </p:nvSpPr>
        <p:spPr>
          <a:xfrm>
            <a:off x="4121275" y="4796348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TextBox 129"/>
          <p:cNvSpPr txBox="1"/>
          <p:nvPr/>
        </p:nvSpPr>
        <p:spPr>
          <a:xfrm>
            <a:off x="4438527" y="478673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131" name="Block Arc 130"/>
          <p:cNvSpPr/>
          <p:nvPr/>
        </p:nvSpPr>
        <p:spPr>
          <a:xfrm rot="5400000">
            <a:off x="7167636" y="2609554"/>
            <a:ext cx="714375" cy="714375"/>
          </a:xfrm>
          <a:prstGeom prst="blockArc">
            <a:avLst>
              <a:gd name="adj1" fmla="val 10800000"/>
              <a:gd name="adj2" fmla="val 5437951"/>
              <a:gd name="adj3" fmla="val 19776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2" name="Block Arc 131"/>
          <p:cNvSpPr/>
          <p:nvPr/>
        </p:nvSpPr>
        <p:spPr>
          <a:xfrm rot="5400000">
            <a:off x="6888286" y="2330205"/>
            <a:ext cx="1273074" cy="1273074"/>
          </a:xfrm>
          <a:prstGeom prst="blockArc">
            <a:avLst>
              <a:gd name="adj1" fmla="val 10799104"/>
              <a:gd name="adj2" fmla="val 21578038"/>
              <a:gd name="adj3" fmla="val 10936"/>
            </a:avLst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3" name="Block Arc 132"/>
          <p:cNvSpPr/>
          <p:nvPr/>
        </p:nvSpPr>
        <p:spPr>
          <a:xfrm rot="5400000">
            <a:off x="6609036" y="2050854"/>
            <a:ext cx="1831574" cy="1831574"/>
          </a:xfrm>
          <a:prstGeom prst="blockArc">
            <a:avLst>
              <a:gd name="adj1" fmla="val 10799104"/>
              <a:gd name="adj2" fmla="val 5395134"/>
              <a:gd name="adj3" fmla="val 7606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4" name="Rectangle 133"/>
          <p:cNvSpPr/>
          <p:nvPr/>
        </p:nvSpPr>
        <p:spPr>
          <a:xfrm>
            <a:off x="6991473" y="4194414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TextBox 134"/>
          <p:cNvSpPr txBox="1"/>
          <p:nvPr/>
        </p:nvSpPr>
        <p:spPr>
          <a:xfrm>
            <a:off x="7308725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136" name="Rectangle 135"/>
          <p:cNvSpPr/>
          <p:nvPr/>
        </p:nvSpPr>
        <p:spPr>
          <a:xfrm>
            <a:off x="6991473" y="4483081"/>
            <a:ext cx="169334" cy="169334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TextBox 136"/>
          <p:cNvSpPr txBox="1"/>
          <p:nvPr/>
        </p:nvSpPr>
        <p:spPr>
          <a:xfrm>
            <a:off x="7308725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138" name="Rectangle 137"/>
          <p:cNvSpPr/>
          <p:nvPr/>
        </p:nvSpPr>
        <p:spPr>
          <a:xfrm>
            <a:off x="6991473" y="4796348"/>
            <a:ext cx="169334" cy="169334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TextBox 138"/>
          <p:cNvSpPr txBox="1"/>
          <p:nvPr/>
        </p:nvSpPr>
        <p:spPr>
          <a:xfrm>
            <a:off x="7308725" y="478673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  <p:sp>
        <p:nvSpPr>
          <p:cNvPr id="76" name="Block Arc 75"/>
          <p:cNvSpPr/>
          <p:nvPr/>
        </p:nvSpPr>
        <p:spPr>
          <a:xfrm rot="5400000">
            <a:off x="10063236" y="2609554"/>
            <a:ext cx="714375" cy="714375"/>
          </a:xfrm>
          <a:prstGeom prst="blockArc">
            <a:avLst>
              <a:gd name="adj1" fmla="val 10800000"/>
              <a:gd name="adj2" fmla="val 5437951"/>
              <a:gd name="adj3" fmla="val 19776"/>
            </a:avLst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7" name="Block Arc 76"/>
          <p:cNvSpPr/>
          <p:nvPr/>
        </p:nvSpPr>
        <p:spPr>
          <a:xfrm rot="5400000">
            <a:off x="9783886" y="2330205"/>
            <a:ext cx="1273074" cy="1273074"/>
          </a:xfrm>
          <a:prstGeom prst="blockArc">
            <a:avLst>
              <a:gd name="adj1" fmla="val 10799104"/>
              <a:gd name="adj2" fmla="val 21578038"/>
              <a:gd name="adj3" fmla="val 1093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8" name="Block Arc 77"/>
          <p:cNvSpPr/>
          <p:nvPr/>
        </p:nvSpPr>
        <p:spPr>
          <a:xfrm rot="5400000">
            <a:off x="9504636" y="2050854"/>
            <a:ext cx="1831574" cy="1831574"/>
          </a:xfrm>
          <a:prstGeom prst="blockArc">
            <a:avLst>
              <a:gd name="adj1" fmla="val 10799104"/>
              <a:gd name="adj2" fmla="val 5395134"/>
              <a:gd name="adj3" fmla="val 7606"/>
            </a:avLst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79" name="Rectangle 78"/>
          <p:cNvSpPr/>
          <p:nvPr/>
        </p:nvSpPr>
        <p:spPr>
          <a:xfrm>
            <a:off x="9887073" y="4194414"/>
            <a:ext cx="169334" cy="169334"/>
          </a:xfrm>
          <a:prstGeom prst="rect">
            <a:avLst/>
          </a:prstGeom>
          <a:solidFill>
            <a:srgbClr val="E4E82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10204325" y="4184801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A</a:t>
            </a:r>
          </a:p>
        </p:txBody>
      </p:sp>
      <p:sp>
        <p:nvSpPr>
          <p:cNvPr id="81" name="Rectangle 80"/>
          <p:cNvSpPr/>
          <p:nvPr/>
        </p:nvSpPr>
        <p:spPr>
          <a:xfrm>
            <a:off x="9887073" y="4483081"/>
            <a:ext cx="169334" cy="16933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>
            <a:off x="10204325" y="4473468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B</a:t>
            </a:r>
          </a:p>
        </p:txBody>
      </p:sp>
      <p:sp>
        <p:nvSpPr>
          <p:cNvPr id="83" name="Rectangle 82"/>
          <p:cNvSpPr/>
          <p:nvPr/>
        </p:nvSpPr>
        <p:spPr>
          <a:xfrm>
            <a:off x="9887073" y="4796348"/>
            <a:ext cx="169334" cy="169334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TextBox 83"/>
          <p:cNvSpPr txBox="1"/>
          <p:nvPr/>
        </p:nvSpPr>
        <p:spPr>
          <a:xfrm>
            <a:off x="10204325" y="4786735"/>
            <a:ext cx="101599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/>
              <a:t>Texto</a:t>
            </a:r>
            <a:r>
              <a:rPr lang="en-US" sz="1200" dirty="0"/>
              <a:t> C</a:t>
            </a:r>
          </a:p>
        </p:txBody>
      </p:sp>
    </p:spTree>
    <p:extLst>
      <p:ext uri="{BB962C8B-B14F-4D97-AF65-F5344CB8AC3E}">
        <p14:creationId xmlns:p14="http://schemas.microsoft.com/office/powerpoint/2010/main" val="119835401"/>
      </p:ext>
    </p:extLst>
  </p:cSld>
  <p:clrMapOvr>
    <a:masterClrMapping/>
  </p:clrMapOvr>
</p:sld>
</file>

<file path=ppt/theme/theme1.xml><?xml version="1.0" encoding="utf-8"?>
<a:theme xmlns:a="http://schemas.openxmlformats.org/drawingml/2006/main" name="SUR_template AFP Capital">
  <a:themeElements>
    <a:clrScheme name="SURA">
      <a:dk1>
        <a:srgbClr val="656867"/>
      </a:dk1>
      <a:lt1>
        <a:sysClr val="window" lastClr="FFFFFF"/>
      </a:lt1>
      <a:dk2>
        <a:srgbClr val="768692"/>
      </a:dk2>
      <a:lt2>
        <a:srgbClr val="C7C9C7"/>
      </a:lt2>
      <a:accent1>
        <a:srgbClr val="0033A0"/>
      </a:accent1>
      <a:accent2>
        <a:srgbClr val="E3E829"/>
      </a:accent2>
      <a:accent3>
        <a:srgbClr val="00AEC7"/>
      </a:accent3>
      <a:accent4>
        <a:srgbClr val="707372"/>
      </a:accent4>
      <a:accent5>
        <a:srgbClr val="ED8B00"/>
      </a:accent5>
      <a:accent6>
        <a:srgbClr val="78BE20"/>
      </a:accent6>
      <a:hlink>
        <a:srgbClr val="4EC3FF"/>
      </a:hlink>
      <a:folHlink>
        <a:srgbClr val="F9423A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33A0"/>
        </a:solidFill>
        <a:ln>
          <a:noFill/>
        </a:ln>
        <a:effectLst/>
      </a:spPr>
      <a:bodyPr anchor="ctr"/>
      <a:lstStyle>
        <a:defPPr algn="ctr" defTabSz="608853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>
          <a:solidFill>
            <a:srgbClr val="3190CF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ctr">
          <a:defRPr dirty="0" err="1" smtClean="0">
            <a:solidFill>
              <a:srgbClr val="686968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1" id="{00837B46-2033-C44C-BED1-EEC3B261BF63}" vid="{B5DC4C9F-E4AC-6648-A08B-B3C3AA1FA783}"/>
    </a:ext>
  </a:extLst>
</a:theme>
</file>

<file path=ppt/theme/theme2.xml><?xml version="1.0" encoding="utf-8"?>
<a:theme xmlns:a="http://schemas.openxmlformats.org/drawingml/2006/main" name="INTERIOR BLANCO">
  <a:themeElements>
    <a:clrScheme name="SURA">
      <a:dk1>
        <a:srgbClr val="656867"/>
      </a:dk1>
      <a:lt1>
        <a:sysClr val="window" lastClr="FFFFFF"/>
      </a:lt1>
      <a:dk2>
        <a:srgbClr val="768692"/>
      </a:dk2>
      <a:lt2>
        <a:srgbClr val="C7C9C7"/>
      </a:lt2>
      <a:accent1>
        <a:srgbClr val="0033A0"/>
      </a:accent1>
      <a:accent2>
        <a:srgbClr val="E3E829"/>
      </a:accent2>
      <a:accent3>
        <a:srgbClr val="00AEC7"/>
      </a:accent3>
      <a:accent4>
        <a:srgbClr val="707372"/>
      </a:accent4>
      <a:accent5>
        <a:srgbClr val="ED8B00"/>
      </a:accent5>
      <a:accent6>
        <a:srgbClr val="78BE20"/>
      </a:accent6>
      <a:hlink>
        <a:srgbClr val="4EC3FF"/>
      </a:hlink>
      <a:folHlink>
        <a:srgbClr val="F9423A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>
          <a:solidFill>
            <a:srgbClr val="3190CF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ctr">
          <a:defRPr dirty="0" err="1" smtClean="0">
            <a:solidFill>
              <a:srgbClr val="686968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1" id="{00837B46-2033-C44C-BED1-EEC3B261BF63}" vid="{18822D04-4C1B-5246-9589-110DBF7C58C6}"/>
    </a:ext>
  </a:extLst>
</a:theme>
</file>

<file path=ppt/theme/theme3.xml><?xml version="1.0" encoding="utf-8"?>
<a:theme xmlns:a="http://schemas.openxmlformats.org/drawingml/2006/main" name="CIERRE AMARILLA">
  <a:themeElements>
    <a:clrScheme name="SURA">
      <a:dk1>
        <a:srgbClr val="656867"/>
      </a:dk1>
      <a:lt1>
        <a:sysClr val="window" lastClr="FFFFFF"/>
      </a:lt1>
      <a:dk2>
        <a:srgbClr val="768692"/>
      </a:dk2>
      <a:lt2>
        <a:srgbClr val="C7C9C7"/>
      </a:lt2>
      <a:accent1>
        <a:srgbClr val="0033A0"/>
      </a:accent1>
      <a:accent2>
        <a:srgbClr val="E3E829"/>
      </a:accent2>
      <a:accent3>
        <a:srgbClr val="00AEC7"/>
      </a:accent3>
      <a:accent4>
        <a:srgbClr val="707372"/>
      </a:accent4>
      <a:accent5>
        <a:srgbClr val="ED8B00"/>
      </a:accent5>
      <a:accent6>
        <a:srgbClr val="78BE20"/>
      </a:accent6>
      <a:hlink>
        <a:srgbClr val="4EC3FF"/>
      </a:hlink>
      <a:folHlink>
        <a:srgbClr val="F9423A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>
          <a:solidFill>
            <a:srgbClr val="3190CF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ctr">
          <a:defRPr dirty="0" err="1" smtClean="0">
            <a:solidFill>
              <a:srgbClr val="686968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1" id="{00837B46-2033-C44C-BED1-EEC3B261BF63}" vid="{7C878AB0-CA85-0945-B0F7-61DFE974AD2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0DE64AEEDD9B7A4D93545ACBE97D4615" ma:contentTypeVersion="2" ma:contentTypeDescription="Create a new document." ma:contentTypeScope="" ma:versionID="f49002b78e3a4a71b814eef46a983816">
  <xsd:schema xmlns:xsd="http://www.w3.org/2001/XMLSchema" xmlns:xs="http://www.w3.org/2001/XMLSchema" xmlns:p="http://schemas.microsoft.com/office/2006/metadata/properties" xmlns:ns2="http://schemas.microsoft.com/sharepoint/v3/fields" targetNamespace="http://schemas.microsoft.com/office/2006/metadata/properties" ma:root="true" ma:fieldsID="38f6db2dd0d9a0cf6a8dc37be32b365b" ns2:_="">
    <xsd:import namespace="http://schemas.microsoft.com/sharepoint/v3/fields"/>
    <xsd:element name="properties">
      <xsd:complexType>
        <xsd:sequence>
          <xsd:element name="documentManagement">
            <xsd:complexType>
              <xsd:all>
                <xsd:element ref="ns2:_Status" minOccurs="0"/>
                <xsd:element ref="ns2:_Vers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/fields" elementFormDefault="qualified">
    <xsd:import namespace="http://schemas.microsoft.com/office/2006/documentManagement/types"/>
    <xsd:import namespace="http://schemas.microsoft.com/office/infopath/2007/PartnerControls"/>
    <xsd:element name="_Status" ma:index="8" nillable="true" ma:displayName="Status" ma:default="Not Started" ma:internalName="_Status">
      <xsd:simpleType>
        <xsd:union memberTypes="dms:Text">
          <xsd:simpleType>
            <xsd:restriction base="dms:Choice">
              <xsd:enumeration value="Not Started"/>
              <xsd:enumeration value="Draft"/>
              <xsd:enumeration value="Reviewed"/>
              <xsd:enumeration value="Scheduled"/>
              <xsd:enumeration value="Published"/>
              <xsd:enumeration value="Final"/>
              <xsd:enumeration value="Expired"/>
            </xsd:restriction>
          </xsd:simpleType>
        </xsd:union>
      </xsd:simpleType>
    </xsd:element>
    <xsd:element name="_Version" ma:index="9" nillable="true" ma:displayName="Version" ma:internalName="_Version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 ma:displayName="Status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E4214858-785C-42F7-BE66-6D0E79395FC8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/fields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87D2A1B0-FF3E-4009-940D-AED0EB70AA20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SUR_template SEGUROS_101017.potx</Template>
  <TotalTime>16242</TotalTime>
  <Words>18483</Words>
  <Application>Microsoft Macintosh PowerPoint</Application>
  <PresentationFormat>Personalizado</PresentationFormat>
  <Paragraphs>5995</Paragraphs>
  <Slides>275</Slides>
  <Notes>9</Notes>
  <HiddenSlides>0</HiddenSlides>
  <MMClips>0</MMClips>
  <ScaleCrop>false</ScaleCrop>
  <HeadingPairs>
    <vt:vector size="6" baseType="variant">
      <vt:variant>
        <vt:lpstr>Fuentes usadas</vt:lpstr>
      </vt:variant>
      <vt:variant>
        <vt:i4>7</vt:i4>
      </vt:variant>
      <vt:variant>
        <vt:lpstr>Tema</vt:lpstr>
      </vt:variant>
      <vt:variant>
        <vt:i4>3</vt:i4>
      </vt:variant>
      <vt:variant>
        <vt:lpstr>Títulos de diapositiva</vt:lpstr>
      </vt:variant>
      <vt:variant>
        <vt:i4>275</vt:i4>
      </vt:variant>
    </vt:vector>
  </HeadingPairs>
  <TitlesOfParts>
    <vt:vector size="285" baseType="lpstr">
      <vt:lpstr>ＭＳ Ｐゴシック</vt:lpstr>
      <vt:lpstr>ヒラギノ角ゴ Pro W3</vt:lpstr>
      <vt:lpstr>Arial</vt:lpstr>
      <vt:lpstr>Calibri</vt:lpstr>
      <vt:lpstr>Lucida Grande</vt:lpstr>
      <vt:lpstr>Times</vt:lpstr>
      <vt:lpstr>Wingdings</vt:lpstr>
      <vt:lpstr>SUR_template AFP Capital</vt:lpstr>
      <vt:lpstr>INTERIOR BLANCO</vt:lpstr>
      <vt:lpstr>CIERRE AMARILLA</vt:lpstr>
      <vt:lpstr>Elementos gráficos </vt:lpstr>
      <vt:lpstr>Paleta de colores secundaria – colores vibrantes </vt:lpstr>
      <vt:lpstr>Paleta de colores secundaria – colores tenues</vt:lpstr>
      <vt:lpstr>Íconos en contorno 1</vt:lpstr>
      <vt:lpstr>Íconos en contorno 2</vt:lpstr>
      <vt:lpstr>Íconos en contorno 3</vt:lpstr>
      <vt:lpstr>Íconos con sombra</vt:lpstr>
      <vt:lpstr>Íconos con sombra</vt:lpstr>
      <vt:lpstr>Íconos con sombra</vt:lpstr>
      <vt:lpstr>Íconos en sólido 1</vt:lpstr>
      <vt:lpstr>Íconos en sólido 2</vt:lpstr>
      <vt:lpstr>Íconos en sólido 3</vt:lpstr>
      <vt:lpstr>Íconos con envolvente 1</vt:lpstr>
      <vt:lpstr>Íconos con envolvente 2</vt:lpstr>
      <vt:lpstr>Íconos con envolvente 3</vt:lpstr>
      <vt:lpstr>Destacados</vt:lpstr>
      <vt:lpstr>Mapa</vt:lpstr>
      <vt:lpstr>Pirámide escalonada</vt:lpstr>
      <vt:lpstr>Pirámide escalonada</vt:lpstr>
      <vt:lpstr>Pirámide escalonada</vt:lpstr>
      <vt:lpstr>Pirámide volumétrica</vt:lpstr>
      <vt:lpstr>Pirámide volumétrica</vt:lpstr>
      <vt:lpstr>Pirámide volumétrica</vt:lpstr>
      <vt:lpstr>Barras 1</vt:lpstr>
      <vt:lpstr>Barras 2</vt:lpstr>
      <vt:lpstr>Barras 2</vt:lpstr>
      <vt:lpstr>Barras 2</vt:lpstr>
      <vt:lpstr>Barras 2</vt:lpstr>
      <vt:lpstr>Barras 2</vt:lpstr>
      <vt:lpstr>Barras 3</vt:lpstr>
      <vt:lpstr>Barras 3</vt:lpstr>
      <vt:lpstr>Barras 3</vt:lpstr>
      <vt:lpstr>Barras 3</vt:lpstr>
      <vt:lpstr>Barras 4</vt:lpstr>
      <vt:lpstr>Barras 4</vt:lpstr>
      <vt:lpstr>Barras 4</vt:lpstr>
      <vt:lpstr>Barras 4</vt:lpstr>
      <vt:lpstr>Barras 4</vt:lpstr>
      <vt:lpstr>Barras 5</vt:lpstr>
      <vt:lpstr>Barras 5</vt:lpstr>
      <vt:lpstr>Barras 5</vt:lpstr>
      <vt:lpstr>Barras 5</vt:lpstr>
      <vt:lpstr>Barras 5</vt:lpstr>
      <vt:lpstr>Barras 5</vt:lpstr>
      <vt:lpstr>Barras 6</vt:lpstr>
      <vt:lpstr>Barras 6</vt:lpstr>
      <vt:lpstr>Barras 6</vt:lpstr>
      <vt:lpstr>Barras 6</vt:lpstr>
      <vt:lpstr>Barras 6</vt:lpstr>
      <vt:lpstr>Barras 6</vt:lpstr>
      <vt:lpstr>Barras 7</vt:lpstr>
      <vt:lpstr>Barras 7</vt:lpstr>
      <vt:lpstr>Barras 7</vt:lpstr>
      <vt:lpstr>Barras 7</vt:lpstr>
      <vt:lpstr>Barras 7</vt:lpstr>
      <vt:lpstr>Barras 7</vt:lpstr>
      <vt:lpstr>Barras 7</vt:lpstr>
      <vt:lpstr>Curva</vt:lpstr>
      <vt:lpstr>Curva</vt:lpstr>
      <vt:lpstr>Pie</vt:lpstr>
      <vt:lpstr>Pie</vt:lpstr>
      <vt:lpstr>Cuadrados apilados 1</vt:lpstr>
      <vt:lpstr>Cuadrados apilados 1</vt:lpstr>
      <vt:lpstr>Cuadrados apilados 1</vt:lpstr>
      <vt:lpstr>Cuadrados apilados 2</vt:lpstr>
      <vt:lpstr>Cuadrados apilados 2</vt:lpstr>
      <vt:lpstr>Cuadrados apilados 2</vt:lpstr>
      <vt:lpstr>Cuadros escalonados</vt:lpstr>
      <vt:lpstr>Cuadros escalonados</vt:lpstr>
      <vt:lpstr>Cuadros escalonados</vt:lpstr>
      <vt:lpstr>Círculos escalonados 1</vt:lpstr>
      <vt:lpstr>Círculos escalonados 1</vt:lpstr>
      <vt:lpstr>Círculos escalonados 1</vt:lpstr>
      <vt:lpstr>Círculos escalonados 2</vt:lpstr>
      <vt:lpstr>Círculos escalonados 2</vt:lpstr>
      <vt:lpstr>Círculos escalonados 2</vt:lpstr>
      <vt:lpstr>Hexágono</vt:lpstr>
      <vt:lpstr>Hexágono</vt:lpstr>
      <vt:lpstr>Hexágono</vt:lpstr>
      <vt:lpstr>Hexágono</vt:lpstr>
      <vt:lpstr>Triángulos</vt:lpstr>
      <vt:lpstr>Triángulos</vt:lpstr>
      <vt:lpstr>Triángulo con franjas</vt:lpstr>
      <vt:lpstr>Triángulo con franjas</vt:lpstr>
      <vt:lpstr>Triángulo con franjas</vt:lpstr>
      <vt:lpstr>Triángulo con franjas</vt:lpstr>
      <vt:lpstr>Triángulo con franjas</vt:lpstr>
      <vt:lpstr>Triángulo con franjas</vt:lpstr>
      <vt:lpstr>Diagrama de Venn</vt:lpstr>
      <vt:lpstr>Diagrama de Venn</vt:lpstr>
      <vt:lpstr>Diagrama de Venn</vt:lpstr>
      <vt:lpstr>Procesos 1</vt:lpstr>
      <vt:lpstr>Procesos 2</vt:lpstr>
      <vt:lpstr>Procesos 2</vt:lpstr>
      <vt:lpstr>Procesos 2</vt:lpstr>
      <vt:lpstr>Procesos 2</vt:lpstr>
      <vt:lpstr>Procesos 2</vt:lpstr>
      <vt:lpstr>Procesos 3</vt:lpstr>
      <vt:lpstr>Procesos 3</vt:lpstr>
      <vt:lpstr>Esquema circular 1</vt:lpstr>
      <vt:lpstr>Esquema circular 1</vt:lpstr>
      <vt:lpstr>Esquema circular 1</vt:lpstr>
      <vt:lpstr>Esquema circular 2</vt:lpstr>
      <vt:lpstr>Esquema circular 2</vt:lpstr>
      <vt:lpstr>Esquema circular 2</vt:lpstr>
      <vt:lpstr>Esquema circular 3</vt:lpstr>
      <vt:lpstr>Esquema circular 3</vt:lpstr>
      <vt:lpstr>Esquema circular 3</vt:lpstr>
      <vt:lpstr>Esquema circular 3</vt:lpstr>
      <vt:lpstr>Esquema circular 3</vt:lpstr>
      <vt:lpstr>Esquema circular 3</vt:lpstr>
      <vt:lpstr>Átomo 1</vt:lpstr>
      <vt:lpstr>Átomo 1</vt:lpstr>
      <vt:lpstr>Átomo 1</vt:lpstr>
      <vt:lpstr>Átomo 1</vt:lpstr>
      <vt:lpstr>Átomo 2</vt:lpstr>
      <vt:lpstr>Átomo 2</vt:lpstr>
      <vt:lpstr>Átomo 2</vt:lpstr>
      <vt:lpstr>Átomo 2</vt:lpstr>
      <vt:lpstr>Círculos con recorrido 1</vt:lpstr>
      <vt:lpstr>Círculos con recorrido 1</vt:lpstr>
      <vt:lpstr>Círculos con recorrido 1</vt:lpstr>
      <vt:lpstr>Círculos con recorrido 2</vt:lpstr>
      <vt:lpstr>Círculos con recorrido 2</vt:lpstr>
      <vt:lpstr>Círculos con recorrido 2</vt:lpstr>
      <vt:lpstr>Círculos con recorrido 2</vt:lpstr>
      <vt:lpstr>Círculos con gotas</vt:lpstr>
      <vt:lpstr>Círculos con gotas</vt:lpstr>
      <vt:lpstr>Círculos con gotas</vt:lpstr>
      <vt:lpstr>Flechas con dirección</vt:lpstr>
      <vt:lpstr>Flechas con dirección</vt:lpstr>
      <vt:lpstr>Flechas con dirección</vt:lpstr>
      <vt:lpstr>Flechas con dirección</vt:lpstr>
      <vt:lpstr>Flechas recorrido cuadrado</vt:lpstr>
      <vt:lpstr>Flechas recorrido cuadrado</vt:lpstr>
      <vt:lpstr>Flechas recorrido cuadrado</vt:lpstr>
      <vt:lpstr>Flechas recorrido cuadrado</vt:lpstr>
      <vt:lpstr>Flechas recorrido circular</vt:lpstr>
      <vt:lpstr>Flechas recorrido circular</vt:lpstr>
      <vt:lpstr>Flechas recorrido circular</vt:lpstr>
      <vt:lpstr>Flechas recorrido circular</vt:lpstr>
      <vt:lpstr>Esquinas redondeadas</vt:lpstr>
      <vt:lpstr>Esquinas redondeadas</vt:lpstr>
      <vt:lpstr>Esquinas redondeadas</vt:lpstr>
      <vt:lpstr>Esquinas redondeadas</vt:lpstr>
      <vt:lpstr>Recorrido segmentos curvos</vt:lpstr>
      <vt:lpstr>Recorrido segmentos curvos</vt:lpstr>
      <vt:lpstr>Recorrido segmentos curvos</vt:lpstr>
      <vt:lpstr>Recorrido segmentos curvos</vt:lpstr>
      <vt:lpstr>Recorrido segmentos curvos</vt:lpstr>
      <vt:lpstr>Recorrido segmentos curvos</vt:lpstr>
      <vt:lpstr>Recorrido segmentos rectangulares</vt:lpstr>
      <vt:lpstr>Recorrido segmentos rectangulares</vt:lpstr>
      <vt:lpstr>Recorrido segmentos rectangulares</vt:lpstr>
      <vt:lpstr>Recorrido segmentos rectangulares</vt:lpstr>
      <vt:lpstr>Recorrido segmentos rectangulares</vt:lpstr>
      <vt:lpstr>Recorrido segmentos rectangulares</vt:lpstr>
      <vt:lpstr>Recorrido segmentos rectangulares</vt:lpstr>
      <vt:lpstr>Recorrido segmentos rectangulares</vt:lpstr>
      <vt:lpstr>Recorrido segmentos flechas</vt:lpstr>
      <vt:lpstr>Recorrido segmentos flechas</vt:lpstr>
      <vt:lpstr>Recorrido segmentos flechas</vt:lpstr>
      <vt:lpstr>Recorrido segmentos flechas</vt:lpstr>
      <vt:lpstr>Recorrido segmentos flechas</vt:lpstr>
      <vt:lpstr>Recorrido segmentos flechas</vt:lpstr>
      <vt:lpstr>Esquema modular 1</vt:lpstr>
      <vt:lpstr>Esquema modular 1</vt:lpstr>
      <vt:lpstr>Esquema modular 1</vt:lpstr>
      <vt:lpstr>Esquema modular 1</vt:lpstr>
      <vt:lpstr>Esquema modular 1</vt:lpstr>
      <vt:lpstr>Esquema modular 1</vt:lpstr>
      <vt:lpstr>Esquema modular 2</vt:lpstr>
      <vt:lpstr>Esquema modular 2</vt:lpstr>
      <vt:lpstr>Esquema modular 2</vt:lpstr>
      <vt:lpstr>Esquema modular 2</vt:lpstr>
      <vt:lpstr>Esquema modular 2</vt:lpstr>
      <vt:lpstr>Esquema modular 2</vt:lpstr>
      <vt:lpstr>Línea de tiempo 1</vt:lpstr>
      <vt:lpstr>Línea de tiempo 1 </vt:lpstr>
      <vt:lpstr>Línea de tiempo 1</vt:lpstr>
      <vt:lpstr>Línea de tiempo 1 </vt:lpstr>
      <vt:lpstr>Línea de tiempo 1 </vt:lpstr>
      <vt:lpstr>Línea de tiempo 1 </vt:lpstr>
      <vt:lpstr>Línea de tiempo 2</vt:lpstr>
      <vt:lpstr>Línea de tiempo 2</vt:lpstr>
      <vt:lpstr>Línea de tiempo 2</vt:lpstr>
      <vt:lpstr>Línea de tiempo 2</vt:lpstr>
      <vt:lpstr>Línea de tiempo 2</vt:lpstr>
      <vt:lpstr>Línea de tiempo 2</vt:lpstr>
      <vt:lpstr>Tabla 1</vt:lpstr>
      <vt:lpstr>Tabla 1</vt:lpstr>
      <vt:lpstr>Tabla 1</vt:lpstr>
      <vt:lpstr>Tabla 1</vt:lpstr>
      <vt:lpstr>Tabla 1</vt:lpstr>
      <vt:lpstr>Tabla 1</vt:lpstr>
      <vt:lpstr>Tabla 2</vt:lpstr>
      <vt:lpstr>Tabla 2</vt:lpstr>
      <vt:lpstr>Tabla 2</vt:lpstr>
      <vt:lpstr>Tabla 2</vt:lpstr>
      <vt:lpstr>Tabla 2</vt:lpstr>
      <vt:lpstr>Tabla 3</vt:lpstr>
      <vt:lpstr>Tabla 3</vt:lpstr>
      <vt:lpstr>Tabla 3</vt:lpstr>
      <vt:lpstr>Tabla 3</vt:lpstr>
      <vt:lpstr>Tabla 3</vt:lpstr>
      <vt:lpstr>Tabla 3</vt:lpstr>
      <vt:lpstr>Tabla 3</vt:lpstr>
      <vt:lpstr>Tabla 3</vt:lpstr>
      <vt:lpstr>Tabla 3</vt:lpstr>
      <vt:lpstr>Tabla 3</vt:lpstr>
      <vt:lpstr>Tabla 3</vt:lpstr>
      <vt:lpstr>Tabla 3</vt:lpstr>
      <vt:lpstr>Tabla 3</vt:lpstr>
      <vt:lpstr>Tabla 3</vt:lpstr>
      <vt:lpstr>Tabla 4</vt:lpstr>
      <vt:lpstr>Tabla 4</vt:lpstr>
      <vt:lpstr>Tabla 4</vt:lpstr>
      <vt:lpstr>Tabla 4</vt:lpstr>
      <vt:lpstr>Tabla 4</vt:lpstr>
      <vt:lpstr>Tabla 4</vt:lpstr>
      <vt:lpstr>Tabla 4</vt:lpstr>
      <vt:lpstr>Tabla 4</vt:lpstr>
      <vt:lpstr>Organigrama</vt:lpstr>
      <vt:lpstr>Organigrama</vt:lpstr>
      <vt:lpstr>Organigrama</vt:lpstr>
      <vt:lpstr>Organigrama</vt:lpstr>
      <vt:lpstr>Organigrama</vt:lpstr>
      <vt:lpstr>Organigrama</vt:lpstr>
      <vt:lpstr>Organigrama</vt:lpstr>
      <vt:lpstr>Organigrama</vt:lpstr>
      <vt:lpstr>Organigrama</vt:lpstr>
      <vt:lpstr>Organigrama</vt:lpstr>
      <vt:lpstr>Organigrama</vt:lpstr>
      <vt:lpstr>Organigrama</vt:lpstr>
      <vt:lpstr>Organigrama</vt:lpstr>
      <vt:lpstr>Organigrama</vt:lpstr>
      <vt:lpstr>Organigrama</vt:lpstr>
      <vt:lpstr>Organigrama</vt:lpstr>
      <vt:lpstr>Cronograma 1</vt:lpstr>
      <vt:lpstr>Cronograma 1</vt:lpstr>
      <vt:lpstr>Cronograma 1</vt:lpstr>
      <vt:lpstr>Cronograma 1</vt:lpstr>
      <vt:lpstr>Cronograma 1</vt:lpstr>
      <vt:lpstr>Cronograma 1</vt:lpstr>
      <vt:lpstr>Cronograma 1</vt:lpstr>
      <vt:lpstr>Cronograma 1</vt:lpstr>
      <vt:lpstr>Cronograma 3</vt:lpstr>
      <vt:lpstr>Cronograma 3</vt:lpstr>
      <vt:lpstr>Cronograma 3</vt:lpstr>
      <vt:lpstr>Cronograma 3</vt:lpstr>
      <vt:lpstr>Cronograma 3</vt:lpstr>
      <vt:lpstr>Cronograma 3</vt:lpstr>
      <vt:lpstr>Cronograma 3</vt:lpstr>
      <vt:lpstr>Cronograma 3</vt:lpstr>
      <vt:lpstr>Cronograma 2</vt:lpstr>
      <vt:lpstr>Cronograma 2</vt:lpstr>
      <vt:lpstr>Cronograma 2</vt:lpstr>
      <vt:lpstr>Cronograma 2</vt:lpstr>
      <vt:lpstr>Cronograma 2</vt:lpstr>
      <vt:lpstr>Cronograma 2</vt:lpstr>
      <vt:lpstr>Cronograma 2</vt:lpstr>
      <vt:lpstr>Cronograma 4</vt:lpstr>
      <vt:lpstr>Cronograma 4</vt:lpstr>
      <vt:lpstr>Cronograma 4</vt:lpstr>
      <vt:lpstr>Cronograma 4</vt:lpstr>
      <vt:lpstr>Cronograma 4</vt:lpstr>
      <vt:lpstr>Cronograma 4</vt:lpstr>
      <vt:lpstr>Tabla 5</vt:lpstr>
      <vt:lpstr>Tabla 5</vt:lpstr>
      <vt:lpstr>Tabla 5</vt:lpstr>
      <vt:lpstr>Tabla 5</vt:lpstr>
      <vt:lpstr>Tabla 5</vt:lpstr>
      <vt:lpstr>Tabla 5</vt:lpstr>
      <vt:lpstr>Tabla 5</vt:lpstr>
      <vt:lpstr>Gracias</vt:lpstr>
    </vt:vector>
  </TitlesOfParts>
  <LinksUpToDate>false</LinksUpToDate>
  <SharedDoc>false</SharedDoc>
  <HyperlinksChanged>false</HyperlinksChanged>
  <AppVersion>16.0015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FileNewTemplate</dc:title>
  <dc:creator>Diana</dc:creator>
  <cp:lastModifiedBy>Usuario de Microsoft Office</cp:lastModifiedBy>
  <cp:revision>826</cp:revision>
  <dcterms:created xsi:type="dcterms:W3CDTF">2010-04-12T23:12:02Z</dcterms:created>
  <dcterms:modified xsi:type="dcterms:W3CDTF">2018-07-25T17:38:27Z</dcterms:modified>
  <cp:contentStatus>Draft</cp:contentStatus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0x0101000DE64AEEDD9B7A4D93545ACBE97D4615</vt:lpwstr>
  </property>
</Properties>
</file>