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0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1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2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5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6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4408" r:id="rId5"/>
    <p:sldMasterId id="2147493961" r:id="rId6"/>
    <p:sldMasterId id="2147494492" r:id="rId7"/>
    <p:sldMasterId id="2147494495" r:id="rId8"/>
    <p:sldMasterId id="2147494498" r:id="rId9"/>
    <p:sldMasterId id="2147494509" r:id="rId10"/>
    <p:sldMasterId id="2147494515" r:id="rId11"/>
    <p:sldMasterId id="2147494518" r:id="rId12"/>
    <p:sldMasterId id="2147494521" r:id="rId13"/>
    <p:sldMasterId id="2147494420" r:id="rId14"/>
    <p:sldMasterId id="2147494459" r:id="rId15"/>
    <p:sldMasterId id="2147494477" r:id="rId16"/>
    <p:sldMasterId id="2147494032" r:id="rId17"/>
    <p:sldMasterId id="2147494079" r:id="rId18"/>
    <p:sldMasterId id="2147494034" r:id="rId19"/>
    <p:sldMasterId id="2147494036" r:id="rId20"/>
  </p:sldMasterIdLst>
  <p:notesMasterIdLst>
    <p:notesMasterId r:id="rId116"/>
  </p:notesMasterIdLst>
  <p:handoutMasterIdLst>
    <p:handoutMasterId r:id="rId117"/>
  </p:handoutMasterIdLst>
  <p:sldIdLst>
    <p:sldId id="402" r:id="rId21"/>
    <p:sldId id="404" r:id="rId22"/>
    <p:sldId id="405" r:id="rId23"/>
    <p:sldId id="406" r:id="rId24"/>
    <p:sldId id="407" r:id="rId25"/>
    <p:sldId id="505" r:id="rId26"/>
    <p:sldId id="506" r:id="rId27"/>
    <p:sldId id="507" r:id="rId28"/>
    <p:sldId id="629" r:id="rId29"/>
    <p:sldId id="414" r:id="rId30"/>
    <p:sldId id="415" r:id="rId31"/>
    <p:sldId id="508" r:id="rId32"/>
    <p:sldId id="418" r:id="rId33"/>
    <p:sldId id="419" r:id="rId34"/>
    <p:sldId id="557" r:id="rId35"/>
    <p:sldId id="558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630" r:id="rId49"/>
    <p:sldId id="631" r:id="rId50"/>
    <p:sldId id="632" r:id="rId51"/>
    <p:sldId id="561" r:id="rId52"/>
    <p:sldId id="562" r:id="rId53"/>
    <p:sldId id="511" r:id="rId54"/>
    <p:sldId id="512" r:id="rId55"/>
    <p:sldId id="513" r:id="rId56"/>
    <p:sldId id="514" r:id="rId57"/>
    <p:sldId id="515" r:id="rId58"/>
    <p:sldId id="516" r:id="rId59"/>
    <p:sldId id="563" r:id="rId60"/>
    <p:sldId id="564" r:id="rId61"/>
    <p:sldId id="565" r:id="rId62"/>
    <p:sldId id="566" r:id="rId63"/>
    <p:sldId id="567" r:id="rId64"/>
    <p:sldId id="524" r:id="rId65"/>
    <p:sldId id="525" r:id="rId66"/>
    <p:sldId id="617" r:id="rId67"/>
    <p:sldId id="633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583" r:id="rId84"/>
    <p:sldId id="584" r:id="rId85"/>
    <p:sldId id="585" r:id="rId86"/>
    <p:sldId id="586" r:id="rId87"/>
    <p:sldId id="587" r:id="rId88"/>
    <p:sldId id="588" r:id="rId89"/>
    <p:sldId id="589" r:id="rId90"/>
    <p:sldId id="590" r:id="rId91"/>
    <p:sldId id="591" r:id="rId92"/>
    <p:sldId id="592" r:id="rId93"/>
    <p:sldId id="593" r:id="rId94"/>
    <p:sldId id="594" r:id="rId95"/>
    <p:sldId id="595" r:id="rId96"/>
    <p:sldId id="596" r:id="rId97"/>
    <p:sldId id="597" r:id="rId98"/>
    <p:sldId id="598" r:id="rId99"/>
    <p:sldId id="599" r:id="rId100"/>
    <p:sldId id="600" r:id="rId101"/>
    <p:sldId id="601" r:id="rId102"/>
    <p:sldId id="602" r:id="rId103"/>
    <p:sldId id="603" r:id="rId104"/>
    <p:sldId id="634" r:id="rId105"/>
    <p:sldId id="618" r:id="rId106"/>
    <p:sldId id="619" r:id="rId107"/>
    <p:sldId id="620" r:id="rId108"/>
    <p:sldId id="621" r:id="rId109"/>
    <p:sldId id="622" r:id="rId110"/>
    <p:sldId id="623" r:id="rId111"/>
    <p:sldId id="624" r:id="rId112"/>
    <p:sldId id="625" r:id="rId113"/>
    <p:sldId id="626" r:id="rId114"/>
    <p:sldId id="627" r:id="rId115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73" autoAdjust="0"/>
    <p:restoredTop sz="89655" autoAdjust="0"/>
  </p:normalViewPr>
  <p:slideViewPr>
    <p:cSldViewPr snapToGrid="0" snapToObjects="1">
      <p:cViewPr>
        <p:scale>
          <a:sx n="112" d="100"/>
          <a:sy n="112" d="100"/>
        </p:scale>
        <p:origin x="-2696" y="-92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Master" Target="slideMasters/slideMaster8.xml"/><Relationship Id="rId11" Type="http://schemas.openxmlformats.org/officeDocument/2006/relationships/slideMaster" Target="slideMasters/slideMaster9.xml"/><Relationship Id="rId12" Type="http://schemas.openxmlformats.org/officeDocument/2006/relationships/slideMaster" Target="slideMasters/slideMaster10.xml"/><Relationship Id="rId13" Type="http://schemas.openxmlformats.org/officeDocument/2006/relationships/slideMaster" Target="slideMasters/slideMaster11.xml"/><Relationship Id="rId14" Type="http://schemas.openxmlformats.org/officeDocument/2006/relationships/slideMaster" Target="slideMasters/slideMaster12.xml"/><Relationship Id="rId15" Type="http://schemas.openxmlformats.org/officeDocument/2006/relationships/slideMaster" Target="slideMasters/slideMaster13.xml"/><Relationship Id="rId16" Type="http://schemas.openxmlformats.org/officeDocument/2006/relationships/slideMaster" Target="slideMasters/slideMaster14.xml"/><Relationship Id="rId17" Type="http://schemas.openxmlformats.org/officeDocument/2006/relationships/slideMaster" Target="slideMasters/slideMaster15.xml"/><Relationship Id="rId18" Type="http://schemas.openxmlformats.org/officeDocument/2006/relationships/slideMaster" Target="slideMasters/slideMaster16.xml"/><Relationship Id="rId19" Type="http://schemas.openxmlformats.org/officeDocument/2006/relationships/slideMaster" Target="slideMasters/slideMaster17.xml"/><Relationship Id="rId60" Type="http://schemas.openxmlformats.org/officeDocument/2006/relationships/slide" Target="slides/slide40.xml"/><Relationship Id="rId61" Type="http://schemas.openxmlformats.org/officeDocument/2006/relationships/slide" Target="slides/slide41.xml"/><Relationship Id="rId62" Type="http://schemas.openxmlformats.org/officeDocument/2006/relationships/slide" Target="slides/slide42.xml"/><Relationship Id="rId63" Type="http://schemas.openxmlformats.org/officeDocument/2006/relationships/slide" Target="slides/slide43.xml"/><Relationship Id="rId64" Type="http://schemas.openxmlformats.org/officeDocument/2006/relationships/slide" Target="slides/slide44.xml"/><Relationship Id="rId65" Type="http://schemas.openxmlformats.org/officeDocument/2006/relationships/slide" Target="slides/slide45.xml"/><Relationship Id="rId66" Type="http://schemas.openxmlformats.org/officeDocument/2006/relationships/slide" Target="slides/slide46.xml"/><Relationship Id="rId67" Type="http://schemas.openxmlformats.org/officeDocument/2006/relationships/slide" Target="slides/slide47.xml"/><Relationship Id="rId68" Type="http://schemas.openxmlformats.org/officeDocument/2006/relationships/slide" Target="slides/slide48.xml"/><Relationship Id="rId69" Type="http://schemas.openxmlformats.org/officeDocument/2006/relationships/slide" Target="slides/slide49.xml"/><Relationship Id="rId120" Type="http://schemas.openxmlformats.org/officeDocument/2006/relationships/viewProps" Target="viewProps.xml"/><Relationship Id="rId121" Type="http://schemas.openxmlformats.org/officeDocument/2006/relationships/theme" Target="theme/theme1.xml"/><Relationship Id="rId122" Type="http://schemas.openxmlformats.org/officeDocument/2006/relationships/tableStyles" Target="tableStyles.xml"/><Relationship Id="rId40" Type="http://schemas.openxmlformats.org/officeDocument/2006/relationships/slide" Target="slides/slide20.xml"/><Relationship Id="rId41" Type="http://schemas.openxmlformats.org/officeDocument/2006/relationships/slide" Target="slides/slide21.xml"/><Relationship Id="rId42" Type="http://schemas.openxmlformats.org/officeDocument/2006/relationships/slide" Target="slides/slide22.xml"/><Relationship Id="rId90" Type="http://schemas.openxmlformats.org/officeDocument/2006/relationships/slide" Target="slides/slide70.xml"/><Relationship Id="rId91" Type="http://schemas.openxmlformats.org/officeDocument/2006/relationships/slide" Target="slides/slide71.xml"/><Relationship Id="rId92" Type="http://schemas.openxmlformats.org/officeDocument/2006/relationships/slide" Target="slides/slide72.xml"/><Relationship Id="rId93" Type="http://schemas.openxmlformats.org/officeDocument/2006/relationships/slide" Target="slides/slide73.xml"/><Relationship Id="rId94" Type="http://schemas.openxmlformats.org/officeDocument/2006/relationships/slide" Target="slides/slide74.xml"/><Relationship Id="rId95" Type="http://schemas.openxmlformats.org/officeDocument/2006/relationships/slide" Target="slides/slide75.xml"/><Relationship Id="rId96" Type="http://schemas.openxmlformats.org/officeDocument/2006/relationships/slide" Target="slides/slide76.xml"/><Relationship Id="rId101" Type="http://schemas.openxmlformats.org/officeDocument/2006/relationships/slide" Target="slides/slide81.xml"/><Relationship Id="rId102" Type="http://schemas.openxmlformats.org/officeDocument/2006/relationships/slide" Target="slides/slide82.xml"/><Relationship Id="rId103" Type="http://schemas.openxmlformats.org/officeDocument/2006/relationships/slide" Target="slides/slide83.xml"/><Relationship Id="rId104" Type="http://schemas.openxmlformats.org/officeDocument/2006/relationships/slide" Target="slides/slide84.xml"/><Relationship Id="rId105" Type="http://schemas.openxmlformats.org/officeDocument/2006/relationships/slide" Target="slides/slide85.xml"/><Relationship Id="rId106" Type="http://schemas.openxmlformats.org/officeDocument/2006/relationships/slide" Target="slides/slide86.xml"/><Relationship Id="rId107" Type="http://schemas.openxmlformats.org/officeDocument/2006/relationships/slide" Target="slides/slide87.xml"/><Relationship Id="rId108" Type="http://schemas.openxmlformats.org/officeDocument/2006/relationships/slide" Target="slides/slide88.xml"/><Relationship Id="rId109" Type="http://schemas.openxmlformats.org/officeDocument/2006/relationships/slide" Target="slides/slide89.xml"/><Relationship Id="rId97" Type="http://schemas.openxmlformats.org/officeDocument/2006/relationships/slide" Target="slides/slide77.xml"/><Relationship Id="rId98" Type="http://schemas.openxmlformats.org/officeDocument/2006/relationships/slide" Target="slides/slide78.xml"/><Relationship Id="rId99" Type="http://schemas.openxmlformats.org/officeDocument/2006/relationships/slide" Target="slides/slide79.xml"/><Relationship Id="rId43" Type="http://schemas.openxmlformats.org/officeDocument/2006/relationships/slide" Target="slides/slide23.xml"/><Relationship Id="rId44" Type="http://schemas.openxmlformats.org/officeDocument/2006/relationships/slide" Target="slides/slide24.xml"/><Relationship Id="rId45" Type="http://schemas.openxmlformats.org/officeDocument/2006/relationships/slide" Target="slides/slide25.xml"/><Relationship Id="rId46" Type="http://schemas.openxmlformats.org/officeDocument/2006/relationships/slide" Target="slides/slide26.xml"/><Relationship Id="rId47" Type="http://schemas.openxmlformats.org/officeDocument/2006/relationships/slide" Target="slides/slide27.xml"/><Relationship Id="rId48" Type="http://schemas.openxmlformats.org/officeDocument/2006/relationships/slide" Target="slides/slide28.xml"/><Relationship Id="rId49" Type="http://schemas.openxmlformats.org/officeDocument/2006/relationships/slide" Target="slides/slide29.xml"/><Relationship Id="rId100" Type="http://schemas.openxmlformats.org/officeDocument/2006/relationships/slide" Target="slides/slide80.xml"/><Relationship Id="rId20" Type="http://schemas.openxmlformats.org/officeDocument/2006/relationships/slideMaster" Target="slideMasters/slideMaster18.xml"/><Relationship Id="rId21" Type="http://schemas.openxmlformats.org/officeDocument/2006/relationships/slide" Target="slides/slide1.xml"/><Relationship Id="rId22" Type="http://schemas.openxmlformats.org/officeDocument/2006/relationships/slide" Target="slides/slide2.xml"/><Relationship Id="rId70" Type="http://schemas.openxmlformats.org/officeDocument/2006/relationships/slide" Target="slides/slide50.xml"/><Relationship Id="rId71" Type="http://schemas.openxmlformats.org/officeDocument/2006/relationships/slide" Target="slides/slide51.xml"/><Relationship Id="rId72" Type="http://schemas.openxmlformats.org/officeDocument/2006/relationships/slide" Target="slides/slide52.xml"/><Relationship Id="rId73" Type="http://schemas.openxmlformats.org/officeDocument/2006/relationships/slide" Target="slides/slide53.xml"/><Relationship Id="rId74" Type="http://schemas.openxmlformats.org/officeDocument/2006/relationships/slide" Target="slides/slide54.xml"/><Relationship Id="rId75" Type="http://schemas.openxmlformats.org/officeDocument/2006/relationships/slide" Target="slides/slide55.xml"/><Relationship Id="rId76" Type="http://schemas.openxmlformats.org/officeDocument/2006/relationships/slide" Target="slides/slide56.xml"/><Relationship Id="rId77" Type="http://schemas.openxmlformats.org/officeDocument/2006/relationships/slide" Target="slides/slide57.xml"/><Relationship Id="rId78" Type="http://schemas.openxmlformats.org/officeDocument/2006/relationships/slide" Target="slides/slide58.xml"/><Relationship Id="rId79" Type="http://schemas.openxmlformats.org/officeDocument/2006/relationships/slide" Target="slides/slide59.xml"/><Relationship Id="rId23" Type="http://schemas.openxmlformats.org/officeDocument/2006/relationships/slide" Target="slides/slide3.xml"/><Relationship Id="rId24" Type="http://schemas.openxmlformats.org/officeDocument/2006/relationships/slide" Target="slides/slide4.xml"/><Relationship Id="rId25" Type="http://schemas.openxmlformats.org/officeDocument/2006/relationships/slide" Target="slides/slide5.xml"/><Relationship Id="rId26" Type="http://schemas.openxmlformats.org/officeDocument/2006/relationships/slide" Target="slides/slide6.xml"/><Relationship Id="rId27" Type="http://schemas.openxmlformats.org/officeDocument/2006/relationships/slide" Target="slides/slide7.xml"/><Relationship Id="rId28" Type="http://schemas.openxmlformats.org/officeDocument/2006/relationships/slide" Target="slides/slide8.xml"/><Relationship Id="rId29" Type="http://schemas.openxmlformats.org/officeDocument/2006/relationships/slide" Target="slides/slide9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9" Type="http://schemas.openxmlformats.org/officeDocument/2006/relationships/slideMaster" Target="slideMasters/slideMaster7.xml"/><Relationship Id="rId50" Type="http://schemas.openxmlformats.org/officeDocument/2006/relationships/slide" Target="slides/slide30.xml"/><Relationship Id="rId51" Type="http://schemas.openxmlformats.org/officeDocument/2006/relationships/slide" Target="slides/slide31.xml"/><Relationship Id="rId52" Type="http://schemas.openxmlformats.org/officeDocument/2006/relationships/slide" Target="slides/slide32.xml"/><Relationship Id="rId53" Type="http://schemas.openxmlformats.org/officeDocument/2006/relationships/slide" Target="slides/slide33.xml"/><Relationship Id="rId54" Type="http://schemas.openxmlformats.org/officeDocument/2006/relationships/slide" Target="slides/slide34.xml"/><Relationship Id="rId55" Type="http://schemas.openxmlformats.org/officeDocument/2006/relationships/slide" Target="slides/slide35.xml"/><Relationship Id="rId56" Type="http://schemas.openxmlformats.org/officeDocument/2006/relationships/slide" Target="slides/slide36.xml"/><Relationship Id="rId57" Type="http://schemas.openxmlformats.org/officeDocument/2006/relationships/slide" Target="slides/slide37.xml"/><Relationship Id="rId58" Type="http://schemas.openxmlformats.org/officeDocument/2006/relationships/slide" Target="slides/slide38.xml"/><Relationship Id="rId59" Type="http://schemas.openxmlformats.org/officeDocument/2006/relationships/slide" Target="slides/slide39.xml"/><Relationship Id="rId110" Type="http://schemas.openxmlformats.org/officeDocument/2006/relationships/slide" Target="slides/slide90.xml"/><Relationship Id="rId111" Type="http://schemas.openxmlformats.org/officeDocument/2006/relationships/slide" Target="slides/slide91.xml"/><Relationship Id="rId112" Type="http://schemas.openxmlformats.org/officeDocument/2006/relationships/slide" Target="slides/slide92.xml"/><Relationship Id="rId113" Type="http://schemas.openxmlformats.org/officeDocument/2006/relationships/slide" Target="slides/slide93.xml"/><Relationship Id="rId114" Type="http://schemas.openxmlformats.org/officeDocument/2006/relationships/slide" Target="slides/slide94.xml"/><Relationship Id="rId115" Type="http://schemas.openxmlformats.org/officeDocument/2006/relationships/slide" Target="slides/slide95.xml"/><Relationship Id="rId116" Type="http://schemas.openxmlformats.org/officeDocument/2006/relationships/notesMaster" Target="notesMasters/notesMaster1.xml"/><Relationship Id="rId117" Type="http://schemas.openxmlformats.org/officeDocument/2006/relationships/handoutMaster" Target="handoutMasters/handoutMaster1.xml"/><Relationship Id="rId118" Type="http://schemas.openxmlformats.org/officeDocument/2006/relationships/printerSettings" Target="printerSettings/printerSettings1.bin"/><Relationship Id="rId119" Type="http://schemas.openxmlformats.org/officeDocument/2006/relationships/presProps" Target="presProps.xml"/><Relationship Id="rId30" Type="http://schemas.openxmlformats.org/officeDocument/2006/relationships/slide" Target="slides/slide10.xml"/><Relationship Id="rId31" Type="http://schemas.openxmlformats.org/officeDocument/2006/relationships/slide" Target="slides/slide11.xml"/><Relationship Id="rId32" Type="http://schemas.openxmlformats.org/officeDocument/2006/relationships/slide" Target="slides/slide12.xml"/><Relationship Id="rId33" Type="http://schemas.openxmlformats.org/officeDocument/2006/relationships/slide" Target="slides/slide13.xml"/><Relationship Id="rId34" Type="http://schemas.openxmlformats.org/officeDocument/2006/relationships/slide" Target="slides/slide14.xml"/><Relationship Id="rId35" Type="http://schemas.openxmlformats.org/officeDocument/2006/relationships/slide" Target="slides/slide15.xml"/><Relationship Id="rId36" Type="http://schemas.openxmlformats.org/officeDocument/2006/relationships/slide" Target="slides/slide16.xml"/><Relationship Id="rId37" Type="http://schemas.openxmlformats.org/officeDocument/2006/relationships/slide" Target="slides/slide17.xml"/><Relationship Id="rId38" Type="http://schemas.openxmlformats.org/officeDocument/2006/relationships/slide" Target="slides/slide18.xml"/><Relationship Id="rId39" Type="http://schemas.openxmlformats.org/officeDocument/2006/relationships/slide" Target="slides/slide19.xml"/><Relationship Id="rId80" Type="http://schemas.openxmlformats.org/officeDocument/2006/relationships/slide" Target="slides/slide60.xml"/><Relationship Id="rId81" Type="http://schemas.openxmlformats.org/officeDocument/2006/relationships/slide" Target="slides/slide61.xml"/><Relationship Id="rId82" Type="http://schemas.openxmlformats.org/officeDocument/2006/relationships/slide" Target="slides/slide62.xml"/><Relationship Id="rId83" Type="http://schemas.openxmlformats.org/officeDocument/2006/relationships/slide" Target="slides/slide63.xml"/><Relationship Id="rId84" Type="http://schemas.openxmlformats.org/officeDocument/2006/relationships/slide" Target="slides/slide64.xml"/><Relationship Id="rId85" Type="http://schemas.openxmlformats.org/officeDocument/2006/relationships/slide" Target="slides/slide65.xml"/><Relationship Id="rId86" Type="http://schemas.openxmlformats.org/officeDocument/2006/relationships/slide" Target="slides/slide66.xml"/><Relationship Id="rId87" Type="http://schemas.openxmlformats.org/officeDocument/2006/relationships/slide" Target="slides/slide67.xml"/><Relationship Id="rId88" Type="http://schemas.openxmlformats.org/officeDocument/2006/relationships/slide" Target="slides/slide68.xml"/><Relationship Id="rId89" Type="http://schemas.openxmlformats.org/officeDocument/2006/relationships/slide" Target="slides/slide6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9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0.jp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1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9.png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1.pn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Relationship Id="rId2" Type="http://schemas.openxmlformats.org/officeDocument/2006/relationships/image" Target="../media/image9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9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2" name="Picture 1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6" name="Title Placeholder 35"/>
          <p:cNvSpPr>
            <a:spLocks noGrp="1"/>
          </p:cNvSpPr>
          <p:nvPr userDrawn="1"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Oval 26"/>
          <p:cNvSpPr/>
          <p:nvPr userDrawn="1"/>
        </p:nvSpPr>
        <p:spPr>
          <a:xfrm>
            <a:off x="1504507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lock Arc 27"/>
          <p:cNvSpPr>
            <a:spLocks noChangeAspect="1"/>
          </p:cNvSpPr>
          <p:nvPr userDrawn="1"/>
        </p:nvSpPr>
        <p:spPr>
          <a:xfrm rot="16200000">
            <a:off x="1454360" y="2384375"/>
            <a:ext cx="1249063" cy="1279288"/>
          </a:xfrm>
          <a:prstGeom prst="blockArc">
            <a:avLst>
              <a:gd name="adj1" fmla="val 16129587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Oval 28"/>
          <p:cNvSpPr/>
          <p:nvPr userDrawn="1"/>
        </p:nvSpPr>
        <p:spPr>
          <a:xfrm>
            <a:off x="4159850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lock Arc 29"/>
          <p:cNvSpPr>
            <a:spLocks noChangeAspect="1"/>
          </p:cNvSpPr>
          <p:nvPr userDrawn="1"/>
        </p:nvSpPr>
        <p:spPr>
          <a:xfrm rot="16200000">
            <a:off x="4109703" y="2384375"/>
            <a:ext cx="1249063" cy="1279288"/>
          </a:xfrm>
          <a:prstGeom prst="blockArc">
            <a:avLst>
              <a:gd name="adj1" fmla="val 16129587"/>
              <a:gd name="adj2" fmla="val 5481385"/>
              <a:gd name="adj3" fmla="val 11596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 userDrawn="1"/>
        </p:nvSpPr>
        <p:spPr>
          <a:xfrm>
            <a:off x="6824074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lock Arc 39"/>
          <p:cNvSpPr>
            <a:spLocks noChangeAspect="1"/>
          </p:cNvSpPr>
          <p:nvPr userDrawn="1"/>
        </p:nvSpPr>
        <p:spPr>
          <a:xfrm rot="16200000">
            <a:off x="6773927" y="2384375"/>
            <a:ext cx="1249063" cy="1279288"/>
          </a:xfrm>
          <a:prstGeom prst="blockArc">
            <a:avLst>
              <a:gd name="adj1" fmla="val 10704313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9497179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0" name="Block Arc 49"/>
          <p:cNvSpPr>
            <a:spLocks noChangeAspect="1"/>
          </p:cNvSpPr>
          <p:nvPr userDrawn="1"/>
        </p:nvSpPr>
        <p:spPr>
          <a:xfrm rot="16200000">
            <a:off x="9447032" y="2384375"/>
            <a:ext cx="1249063" cy="1279288"/>
          </a:xfrm>
          <a:prstGeom prst="blockArc">
            <a:avLst>
              <a:gd name="adj1" fmla="val 13377884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72039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438875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7044283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746065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6378973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4" name="Picture 36" descr="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7150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7760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blanc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758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line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2" name="Picture 11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6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879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6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5428189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542903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219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4" name="Picture 3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2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74888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81250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_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5105954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7805659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23888" y="1536700"/>
            <a:ext cx="5274727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3659186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9" name="Picture 8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3659739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6647241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8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3536397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3536950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810374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11074738" cy="4581525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I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J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6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09600" y="1544637"/>
            <a:ext cx="71628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69258" y="1804848"/>
            <a:ext cx="6567046" cy="4061106"/>
          </a:xfrm>
        </p:spPr>
        <p:txBody>
          <a:bodyPr/>
          <a:lstStyle>
            <a:lvl1pPr marL="468000" marR="0" indent="-4680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Clr>
                <a:schemeClr val="accent1"/>
              </a:buClr>
              <a:buSzTx/>
              <a:buFont typeface="+mj-lt"/>
              <a:buAutoNum type="romanUcPeriod"/>
              <a:tabLst/>
              <a:defRPr baseline="0">
                <a:solidFill>
                  <a:schemeClr val="accent3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1400" b="0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Tema A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A 12 – 18 pt</a:t>
            </a:r>
          </a:p>
          <a:p>
            <a:pPr lvl="0"/>
            <a:r>
              <a:rPr lang="es-ES_tradnl" dirty="0" smtClean="0"/>
              <a:t>Tema B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B12 – 18 pt</a:t>
            </a:r>
          </a:p>
          <a:p>
            <a:pPr lvl="0"/>
            <a:r>
              <a:rPr lang="es-ES_tradnl" dirty="0" smtClean="0"/>
              <a:t>Tema C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C 12 – 18 pt</a:t>
            </a:r>
          </a:p>
          <a:p>
            <a:pPr lvl="0"/>
            <a:r>
              <a:rPr lang="es-ES_tradnl" dirty="0" smtClean="0"/>
              <a:t>Tema D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D 12 – 18 pt</a:t>
            </a:r>
          </a:p>
          <a:p>
            <a:pPr lvl="0"/>
            <a:r>
              <a:rPr lang="es-ES_tradnl" dirty="0" smtClean="0"/>
              <a:t>Tema E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4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656867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636324"/>
            <a:ext cx="9151104" cy="921836"/>
          </a:xfrm>
        </p:spPr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1000"/>
              </a:spcBef>
              <a:spcAft>
                <a:spcPts val="400"/>
              </a:spcAft>
              <a:buClr>
                <a:schemeClr val="accent3"/>
              </a:buClr>
              <a:buFont typeface="+mj-lt"/>
              <a:buAutoNum type="romanUcPeriod"/>
              <a:defRPr baseline="0">
                <a:solidFill>
                  <a:schemeClr val="accent1"/>
                </a:solidFill>
              </a:defRPr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titulo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titulo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titulo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titulo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titulo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315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11022012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238" y="1476729"/>
            <a:ext cx="1102201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7024114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9" name="Picture 8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702887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7024114" cy="312615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02411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4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5536686" cy="4008070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553668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05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554144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4"/>
            <a:ext cx="5536685" cy="3350845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5734539"/>
            <a:ext cx="553668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7" y="1476729"/>
            <a:ext cx="553668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76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476730"/>
            <a:ext cx="7219470" cy="4641496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3547397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3547397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10155"/>
            <a:ext cx="7237060" cy="40080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8097396" y="2891691"/>
            <a:ext cx="3547995" cy="3226533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2110154"/>
            <a:ext cx="3547995" cy="76078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625475" y="5638800"/>
            <a:ext cx="52276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5734539"/>
            <a:ext cx="525107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2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1867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1867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89913" y="1536700"/>
            <a:ext cx="3470275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411646" y="2674205"/>
            <a:ext cx="301353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11646" y="2021731"/>
            <a:ext cx="30135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60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9088024_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0033A0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1" name="Picture 10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2110153"/>
            <a:ext cx="3454032" cy="400807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87700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32603"/>
            <a:ext cx="3454032" cy="398562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398065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98448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3962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07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638800"/>
            <a:ext cx="712787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336061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847850"/>
            <a:ext cx="5261084" cy="427037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5237534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2110155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52315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674205"/>
            <a:ext cx="477734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2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323634" y="2061308"/>
            <a:ext cx="3335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4032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rgbClr val="656867"/>
                </a:solidFill>
              </a:defRPr>
            </a:lvl3pPr>
            <a:lvl4pP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13765311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318500" y="2061308"/>
            <a:ext cx="3314700" cy="4056917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14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657031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995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9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418634" y="2061308"/>
            <a:ext cx="5240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8634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39664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81724974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2" name="Picture 11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64402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13500" y="2061308"/>
            <a:ext cx="5219700" cy="4056917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3500" y="1510974"/>
            <a:ext cx="5219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451770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20336" y="2116667"/>
            <a:ext cx="7119566" cy="40015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1566333"/>
            <a:ext cx="7119566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8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1553576"/>
            <a:ext cx="7099300" cy="45646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6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185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21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33900" y="2116668"/>
            <a:ext cx="3276600" cy="4001558"/>
          </a:xfrm>
          <a:prstGeom prst="rect">
            <a:avLst/>
          </a:prstGeom>
          <a:solidFill>
            <a:srgbClr val="00AEC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356555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18050" y="2356556"/>
            <a:ext cx="2908300" cy="35616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8305800" y="2356556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51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7832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30778"/>
            <a:ext cx="7239649" cy="3987447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460856" y="2130778"/>
            <a:ext cx="3206331" cy="61283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  <a:lvl2pPr marL="0" indent="0">
              <a:buNone/>
              <a:defRPr sz="1200">
                <a:solidFill>
                  <a:srgbClr val="F2F2F2"/>
                </a:solidFill>
              </a:defRPr>
            </a:lvl2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8460856" y="2743608"/>
            <a:ext cx="3206331" cy="33746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13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0" y="1524000"/>
            <a:ext cx="7239887" cy="45942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7239887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45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490475796-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0" b="35200"/>
          <a:stretch/>
        </p:blipFill>
        <p:spPr>
          <a:xfrm flipH="1">
            <a:off x="-2" y="1"/>
            <a:ext cx="12188825" cy="3625850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404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agenes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524786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5879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os 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03738" y="2102556"/>
            <a:ext cx="3365500" cy="4015669"/>
          </a:xfrm>
          <a:prstGeom prst="rect">
            <a:avLst/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7259638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383208"/>
            <a:ext cx="3319462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06264" y="2383208"/>
            <a:ext cx="2964536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383208"/>
            <a:ext cx="3206331" cy="37350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924361"/>
            <a:ext cx="3319462" cy="3193863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4706264" y="2924361"/>
            <a:ext cx="2964536" cy="298619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70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126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30238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30238" y="2116666"/>
            <a:ext cx="5222174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45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5199301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1" y="1536335"/>
            <a:ext cx="5199300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7902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99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30001" y="1536335"/>
            <a:ext cx="3458254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7058374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457575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8" y="1566333"/>
            <a:ext cx="3454288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238" y="2116667"/>
            <a:ext cx="3457575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231895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667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11022012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0"/>
            <a:ext cx="11022012" cy="38818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01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694006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8999"/>
            <a:ext cx="6940063" cy="39592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45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7253287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664652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45471" y="2436824"/>
            <a:ext cx="664652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43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28901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5289015" cy="336973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25475" y="5638800"/>
            <a:ext cx="527314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5268378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</p:spTree>
    <p:extLst>
      <p:ext uri="{BB962C8B-B14F-4D97-AF65-F5344CB8AC3E}">
        <p14:creationId xmlns:p14="http://schemas.microsoft.com/office/powerpoint/2010/main" val="1825258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536700"/>
            <a:ext cx="7219470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1566333"/>
            <a:ext cx="35109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3510965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341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35957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401851" y="1566333"/>
            <a:ext cx="5254266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159001"/>
            <a:ext cx="5359573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401852" y="2159001"/>
            <a:ext cx="5254266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808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110093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406630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40662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573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007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590079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59007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9619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5331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677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09601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53186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6772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079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23888" y="1536700"/>
            <a:ext cx="110363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3230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3230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272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39113" y="1536700"/>
            <a:ext cx="3502025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433141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43314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1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544638"/>
            <a:ext cx="5552993" cy="4614861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2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9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8996" y="1566333"/>
            <a:ext cx="323234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30239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528996" y="2159001"/>
            <a:ext cx="323234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49986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5710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75549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01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4572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40132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992188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920750" y="187007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920750" y="5535613"/>
            <a:ext cx="142875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920750" y="4616450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920750" y="370522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920750" y="2789238"/>
            <a:ext cx="142875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1261856" y="1775496"/>
            <a:ext cx="4900736" cy="4397525"/>
          </a:xfrm>
        </p:spPr>
        <p:txBody>
          <a:bodyPr lIns="0" tIns="0" rIns="0" bIns="0"/>
          <a:lstStyle>
            <a:lvl1pPr>
              <a:spcBef>
                <a:spcPts val="25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523179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25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625475" y="5243513"/>
            <a:ext cx="334962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3344861" cy="334792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6438" y="2463800"/>
            <a:ext cx="7142162" cy="24336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16438" y="1549400"/>
            <a:ext cx="7142162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350853"/>
            <a:ext cx="334486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3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2865438" y="54578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0239" y="38989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865438" y="38989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865438" y="55164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2865438" y="54578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2865438" y="31083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865438" y="15494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2865438" y="31669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2865438" y="31083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865438" y="1958975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2865438" y="4308231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719000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45594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845594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640909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1385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13616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629210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629210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61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6353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38923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3283927"/>
            <a:ext cx="3335320" cy="1942611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593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203495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470200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229199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469962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15899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004118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30788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88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8307650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05358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233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38367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738367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41886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2362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531753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8531753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23624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911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0000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474907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474907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304601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304601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30000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00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474907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74907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304601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304601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35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44800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4341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647956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180465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964082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a-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746250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674813" y="187007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674813" y="5535613"/>
            <a:ext cx="144462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674813" y="4616450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674813" y="370522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674813" y="2789238"/>
            <a:ext cx="144462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09718" y="178946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9718" y="2706646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09718" y="3623823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709718" y="4541001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709718" y="545817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128488" y="1789467"/>
            <a:ext cx="4034104" cy="4383553"/>
          </a:xfrm>
        </p:spPr>
        <p:txBody>
          <a:bodyPr lIns="0" tIns="0" rIns="0" bIns="0"/>
          <a:lstStyle>
            <a:lvl1pPr>
              <a:spcBef>
                <a:spcPts val="24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1973529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3617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23386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270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2569787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4486304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402821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8319338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235853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Aviso de privacidad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536700"/>
            <a:ext cx="11022012" cy="45815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56338" y="3457575"/>
            <a:ext cx="4558625" cy="1749425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155700" y="2580782"/>
            <a:ext cx="4559300" cy="876793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43258" y="6327845"/>
            <a:ext cx="1213354" cy="238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7496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97496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720191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720191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14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7496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97496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720191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6720191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0033A0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313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0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4" Type="http://schemas.openxmlformats.org/officeDocument/2006/relationships/theme" Target="../theme/theme10.xm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2.xml"/><Relationship Id="rId16" Type="http://schemas.openxmlformats.org/officeDocument/2006/relationships/theme" Target="../theme/theme11.xml"/><Relationship Id="rId17" Type="http://schemas.openxmlformats.org/officeDocument/2006/relationships/image" Target="../media/image7.png"/><Relationship Id="rId18" Type="http://schemas.openxmlformats.org/officeDocument/2006/relationships/image" Target="../media/image8.png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9.xml"/><Relationship Id="rId8" Type="http://schemas.openxmlformats.org/officeDocument/2006/relationships/theme" Target="../theme/theme12.xml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theme" Target="../theme/theme13.xml"/><Relationship Id="rId9" Type="http://schemas.openxmlformats.org/officeDocument/2006/relationships/image" Target="../media/image7.png"/><Relationship Id="rId10" Type="http://schemas.openxmlformats.org/officeDocument/2006/relationships/image" Target="../media/image8.png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8.xml"/><Relationship Id="rId13" Type="http://schemas.openxmlformats.org/officeDocument/2006/relationships/theme" Target="../theme/theme14.xml"/><Relationship Id="rId14" Type="http://schemas.openxmlformats.org/officeDocument/2006/relationships/image" Target="../media/image7.png"/><Relationship Id="rId15" Type="http://schemas.openxmlformats.org/officeDocument/2006/relationships/image" Target="../media/image8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4" Type="http://schemas.openxmlformats.org/officeDocument/2006/relationships/theme" Target="../theme/theme15.xml"/><Relationship Id="rId5" Type="http://schemas.openxmlformats.org/officeDocument/2006/relationships/image" Target="../media/image7.png"/><Relationship Id="rId1" Type="http://schemas.openxmlformats.org/officeDocument/2006/relationships/slideLayout" Target="../slideLayouts/slideLayout99.xml"/><Relationship Id="rId2" Type="http://schemas.openxmlformats.org/officeDocument/2006/relationships/slideLayout" Target="../slideLayouts/slideLayout10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5" Type="http://schemas.openxmlformats.org/officeDocument/2006/relationships/theme" Target="../theme/theme16.xml"/><Relationship Id="rId6" Type="http://schemas.openxmlformats.org/officeDocument/2006/relationships/image" Target="../media/image7.png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4" Type="http://schemas.openxmlformats.org/officeDocument/2006/relationships/image" Target="../media/image7.png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theme" Target="../theme/theme18.xml"/><Relationship Id="rId7" Type="http://schemas.openxmlformats.org/officeDocument/2006/relationships/image" Target="../media/image7.png"/><Relationship Id="rId1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theme" Target="../theme/theme2.xml"/><Relationship Id="rId10" Type="http://schemas.openxmlformats.org/officeDocument/2006/relationships/image" Target="../media/image7.png"/><Relationship Id="rId11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theme" Target="../theme/theme3.xm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20" Type="http://schemas.openxmlformats.org/officeDocument/2006/relationships/image" Target="../media/image7.png"/><Relationship Id="rId21" Type="http://schemas.openxmlformats.org/officeDocument/2006/relationships/image" Target="../media/image8.png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theme" Target="../theme/theme5.xm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theme" Target="../theme/theme6.xm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theme" Target="../theme/theme7.xml"/><Relationship Id="rId7" Type="http://schemas.openxmlformats.org/officeDocument/2006/relationships/image" Target="../media/image7.png"/><Relationship Id="rId8" Type="http://schemas.openxmlformats.org/officeDocument/2006/relationships/image" Target="../media/image8.pn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theme" Target="../theme/theme8.xml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theme" Target="../theme/theme9.xml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55688" y="5432425"/>
            <a:ext cx="4257675" cy="377825"/>
          </a:xfrm>
          <a:prstGeom prst="rect">
            <a:avLst/>
          </a:prstGeom>
        </p:spPr>
        <p:txBody>
          <a:bodyPr/>
          <a:lstStyle>
            <a:lvl1pPr marL="0" indent="0" algn="l" defTabSz="608853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0885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E3E829"/>
              </a:buClr>
              <a:buSzPct val="120000"/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217706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33A0"/>
              </a:buClr>
              <a:buFont typeface="Wingdings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26560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AEC7"/>
              </a:buClr>
              <a:buFont typeface="Lucida Grande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43541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04426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3119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1973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082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pic>
        <p:nvPicPr>
          <p:cNvPr id="5" name="Picture 4" descr="logo protecci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0" r:id="rId2"/>
    <p:sldLayoutId id="2147494331" r:id="rId3"/>
    <p:sldLayoutId id="2147494332" r:id="rId4"/>
    <p:sldLayoutId id="214749433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405313" y="0"/>
            <a:ext cx="778351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6804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4575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68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3478213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3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4" r:id="rId1"/>
    <p:sldLayoutId id="2147494519" r:id="rId2"/>
    <p:sldLayoutId id="2147494520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98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1104265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2" name="Picture 11" descr="tagline int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22" r:id="rId1"/>
    <p:sldLayoutId id="2147494523" r:id="rId2"/>
    <p:sldLayoutId id="2147494524" r:id="rId3"/>
    <p:sldLayoutId id="2147494525" r:id="rId4"/>
    <p:sldLayoutId id="2147494526" r:id="rId5"/>
    <p:sldLayoutId id="2147494527" r:id="rId6"/>
    <p:sldLayoutId id="2147494528" r:id="rId7"/>
    <p:sldLayoutId id="2147494529" r:id="rId8"/>
    <p:sldLayoutId id="2147494530" r:id="rId9"/>
    <p:sldLayoutId id="2147494531" r:id="rId10"/>
    <p:sldLayoutId id="2147494532" r:id="rId11"/>
    <p:sldLayoutId id="2147494533" r:id="rId12"/>
    <p:sldLayoutId id="2147494534" r:id="rId13"/>
    <p:sldLayoutId id="2147494535" r:id="rId14"/>
    <p:sldLayoutId id="2147494536" r:id="rId1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7" r:id="rId1"/>
    <p:sldLayoutId id="2147494470" r:id="rId2"/>
    <p:sldLayoutId id="2147494471" r:id="rId3"/>
    <p:sldLayoutId id="2147494472" r:id="rId4"/>
    <p:sldLayoutId id="2147494473" r:id="rId5"/>
    <p:sldLayoutId id="2147494491" r:id="rId6"/>
    <p:sldLayoutId id="2147494474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  <p:sldLayoutId id="2147494488" r:id="rId11"/>
    <p:sldLayoutId id="2147494489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9" r:id="rId1"/>
    <p:sldLayoutId id="2147494370" r:id="rId2"/>
    <p:sldLayoutId id="214749437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Titulo cortinilla 24 – 36 pt</a:t>
            </a:r>
            <a:endParaRPr lang="en-US" dirty="0"/>
          </a:p>
        </p:txBody>
      </p:sp>
      <p:sp>
        <p:nvSpPr>
          <p:cNvPr id="1003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0" r:id="rId1"/>
    <p:sldLayoutId id="2147494372" r:id="rId2"/>
    <p:sldLayoutId id="2147494373" r:id="rId3"/>
    <p:sldLayoutId id="2147494374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1" r:id="rId1"/>
    <p:sldLayoutId id="2147494376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75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378" r:id="rId3"/>
    <p:sldLayoutId id="2147494507" r:id="rId4"/>
    <p:sldLayoutId id="2147494508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1558161"/>
            <a:ext cx="1099873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24239" y="636323"/>
            <a:ext cx="9136465" cy="9218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537" r:id="rId3"/>
    <p:sldLayoutId id="2147494402" r:id="rId4"/>
    <p:sldLayoutId id="2147494403" r:id="rId5"/>
    <p:sldLayoutId id="2147494404" r:id="rId6"/>
    <p:sldLayoutId id="2147494417" r:id="rId7"/>
    <p:sldLayoutId id="2147494418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3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8161"/>
            <a:ext cx="1104240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09601" y="636324"/>
            <a:ext cx="9151104" cy="9218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9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9" r:id="rId1"/>
    <p:sldLayoutId id="2147494415" r:id="rId2"/>
    <p:sldLayoutId id="2147494419" r:id="rId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289" r:id="rId3"/>
    <p:sldLayoutId id="2147494334" r:id="rId4"/>
    <p:sldLayoutId id="2147494290" r:id="rId5"/>
    <p:sldLayoutId id="2147494335" r:id="rId6"/>
    <p:sldLayoutId id="2147494291" r:id="rId7"/>
    <p:sldLayoutId id="2147494292" r:id="rId8"/>
    <p:sldLayoutId id="2147494293" r:id="rId9"/>
    <p:sldLayoutId id="2147494336" r:id="rId10"/>
    <p:sldLayoutId id="2147494294" r:id="rId11"/>
    <p:sldLayoutId id="2147494337" r:id="rId12"/>
    <p:sldLayoutId id="2147494295" r:id="rId13"/>
    <p:sldLayoutId id="2147494296" r:id="rId14"/>
    <p:sldLayoutId id="2147494297" r:id="rId15"/>
    <p:sldLayoutId id="2147494338" r:id="rId16"/>
    <p:sldLayoutId id="2147494339" r:id="rId17"/>
    <p:sldLayoutId id="2147494341" r:id="rId18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80391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4710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15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471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1501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39" r:id="rId1"/>
    <p:sldLayoutId id="2147494493" r:id="rId2"/>
    <p:sldLayoutId id="214749449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52578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257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0" r:id="rId1"/>
    <p:sldLayoutId id="2147494496" r:id="rId2"/>
    <p:sldLayoutId id="214749449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428990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53251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346451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00200"/>
            <a:ext cx="3345887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9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499" r:id="rId2"/>
    <p:sldLayoutId id="2147494500" r:id="rId3"/>
    <p:sldLayoutId id="2147494501" r:id="rId4"/>
    <p:sldLayoutId id="214749450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95287" indent="-171450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Arial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8186738" y="0"/>
            <a:ext cx="4002087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6758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2596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758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25963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6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2" r:id="rId1"/>
    <p:sldLayoutId id="2147494510" r:id="rId2"/>
    <p:sldLayoutId id="2147494511" r:id="rId3"/>
    <p:sldLayoutId id="2147494512" r:id="rId4"/>
    <p:sldLayoutId id="2147494513" r:id="rId5"/>
    <p:sldLayoutId id="2147494514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6121400" y="0"/>
            <a:ext cx="6067425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3732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53482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37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368925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5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3" r:id="rId1"/>
    <p:sldLayoutId id="2147494516" r:id="rId2"/>
    <p:sldLayoutId id="214749451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</a:t>
            </a:r>
            <a:r>
              <a:rPr lang="en-US" dirty="0" smtClean="0"/>
              <a:t>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0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B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C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D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53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lvl="0"/>
            <a:r>
              <a:rPr lang="es-ES_tradnl" dirty="0"/>
              <a:t>Título sección F 14 – 20 pt</a:t>
            </a:r>
          </a:p>
          <a:p>
            <a:pPr lvl="1"/>
            <a:r>
              <a:rPr lang="es-ES_tradnl" dirty="0"/>
              <a:t>Texto sección F 12 – 18 pt</a:t>
            </a:r>
          </a:p>
          <a:p>
            <a:pPr lvl="0"/>
            <a:r>
              <a:rPr lang="es-ES_tradnl" dirty="0"/>
              <a:t>Título sección G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G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H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H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I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IF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J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J </a:t>
            </a:r>
            <a:r>
              <a:rPr lang="es-ES_tradnl" dirty="0"/>
              <a:t>12 – 18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Tema A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A 12 – 18 pt</a:t>
            </a:r>
          </a:p>
          <a:p>
            <a:pPr lvl="0"/>
            <a:r>
              <a:rPr lang="es-ES_tradnl" dirty="0"/>
              <a:t>Tema B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B12 – 18 pt</a:t>
            </a:r>
          </a:p>
          <a:p>
            <a:pPr lvl="0"/>
            <a:r>
              <a:rPr lang="es-ES_tradnl" dirty="0"/>
              <a:t>Tema C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C 12 – 18 pt</a:t>
            </a:r>
          </a:p>
          <a:p>
            <a:pPr lvl="0"/>
            <a:r>
              <a:rPr lang="es-ES_tradnl" dirty="0"/>
              <a:t>Tema D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D 12 – 18 pt</a:t>
            </a:r>
          </a:p>
          <a:p>
            <a:pPr lvl="0"/>
            <a:r>
              <a:rPr lang="es-ES_tradnl" dirty="0"/>
              <a:t>Tema E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E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4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3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894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1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0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81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5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3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4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9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1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826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4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730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6810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9556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5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1622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09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347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34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5506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20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diapositiva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978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50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43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286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5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48984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4312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315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630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047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548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661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9861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21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512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41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</a:t>
            </a:r>
            <a:r>
              <a:rPr lang="es-ES_tradnl" dirty="0" smtClean="0"/>
              <a:t>18pt</a:t>
            </a:r>
            <a:endParaRPr lang="es-ES_tradnl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2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583584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1521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675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para gráficos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618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04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779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032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47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17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Biografía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7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76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865438" y="43082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 - 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865438" y="19587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14 – 20 </a:t>
            </a:r>
            <a:r>
              <a:rPr lang="es-ES_tradnl" dirty="0" smtClean="0"/>
              <a:t>pt - Cargo </a:t>
            </a:r>
            <a:r>
              <a:rPr lang="es-ES_tradnl" dirty="0"/>
              <a:t>o título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9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83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 smtClean="0"/>
              <a:t>Pie </a:t>
            </a:r>
            <a:r>
              <a:rPr lang="es-ES_tradnl" dirty="0"/>
              <a:t>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003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716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532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Contacto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858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150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29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8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Logos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1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7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390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1" name="Footer Placeholder 2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2243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Aviso de privacidad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aviso privacidad 9 – 14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8847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AUTOR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 smtClean="0"/>
              <a:t>Cita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9079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755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2277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31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61933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55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27790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2761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677288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86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81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202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6036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643958"/>
      </p:ext>
    </p:extLst>
  </p:cSld>
  <p:clrMapOvr>
    <a:masterClrMapping/>
  </p:clrMapOvr>
</p:sld>
</file>

<file path=ppt/theme/theme1.xml><?xml version="1.0" encoding="utf-8"?>
<a:theme xmlns:a="http://schemas.openxmlformats.org/drawingml/2006/main" name="SUR_template AFP Capital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B5DC4C9F-E4AC-6648-A08B-B3C3AA1FA783}"/>
    </a:ext>
  </a:extLst>
</a:theme>
</file>

<file path=ppt/theme/theme10.xml><?xml version="1.0" encoding="utf-8"?>
<a:theme xmlns:a="http://schemas.openxmlformats.org/drawingml/2006/main" name="INTERIOR BLANCA - 7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26E5051E-351F-8740-BBF7-29DD8557A275}"/>
    </a:ext>
  </a:extLst>
</a:theme>
</file>

<file path=ppt/theme/theme11.xml><?xml version="1.0" encoding="utf-8"?>
<a:theme xmlns:a="http://schemas.openxmlformats.org/drawingml/2006/main" name="INTERIOR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862E7A86-E9AA-1A40-8E78-50673BC1ED03}"/>
    </a:ext>
  </a:extLst>
</a:theme>
</file>

<file path=ppt/theme/theme12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1F063F6F-4D83-2E4E-B24E-86C7BE5CBA10}"/>
    </a:ext>
  </a:extLst>
</a:theme>
</file>

<file path=ppt/theme/theme13.xml><?xml version="1.0" encoding="utf-8"?>
<a:theme xmlns:a="http://schemas.openxmlformats.org/drawingml/2006/main" name="BIOGRAFI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D52CB5C2-C4B5-C44E-8BBA-EA4C2B67B3F9}"/>
    </a:ext>
  </a:extLst>
</a:theme>
</file>

<file path=ppt/theme/theme14.xml><?xml version="1.0" encoding="utf-8"?>
<a:theme xmlns:a="http://schemas.openxmlformats.org/drawingml/2006/main" name="OTRAS 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3FFEAFB2-94E2-1A42-95F9-D9646830BF0B}"/>
    </a:ext>
  </a:extLst>
</a:theme>
</file>

<file path=ppt/theme/theme15.xml><?xml version="1.0" encoding="utf-8"?>
<a:theme xmlns:a="http://schemas.openxmlformats.org/drawingml/2006/main" name="CORTINILLA BLANC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820E9C6C-2E9E-894C-93B3-343EC54883F4}"/>
    </a:ext>
  </a:extLst>
</a:theme>
</file>

<file path=ppt/theme/theme16.xml><?xml version="1.0" encoding="utf-8"?>
<a:theme xmlns:a="http://schemas.openxmlformats.org/drawingml/2006/main" name="CORTINILLA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6FD1FF2-C750-B346-8DFF-40D60377E5B6}"/>
    </a:ext>
  </a:extLst>
</a:theme>
</file>

<file path=ppt/theme/theme17.xml><?xml version="1.0" encoding="utf-8"?>
<a:theme xmlns:a="http://schemas.openxmlformats.org/drawingml/2006/main" name="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69A023BA-3B80-224C-91E4-5C9204224EF5}"/>
    </a:ext>
  </a:extLst>
</a:theme>
</file>

<file path=ppt/theme/theme18.xml><?xml version="1.0" encoding="utf-8"?>
<a:theme xmlns:a="http://schemas.openxmlformats.org/drawingml/2006/main" name="CIERRE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C878AB0-CA85-0945-B0F7-61DFE974AD2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3B4187CB-186C-A145-9A00-FEF410F94C61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AGENDA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DF95AE0-BE20-054A-9368-F5E5FCE963A8}"/>
    </a:ext>
  </a:extLst>
</a:theme>
</file>

<file path=ppt/theme/theme4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18822D04-4C1B-5246-9589-110DBF7C58C6}"/>
    </a:ext>
  </a:extLst>
</a:theme>
</file>

<file path=ppt/theme/theme5.xml><?xml version="1.0" encoding="utf-8"?>
<a:theme xmlns:a="http://schemas.openxmlformats.org/drawingml/2006/main" name="INTERIO AMARILLA - 2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2C487E5D-A81A-7E4C-BE98-A7BEB38F0E24}"/>
    </a:ext>
  </a:extLst>
</a:theme>
</file>

<file path=ppt/theme/theme6.xml><?xml version="1.0" encoding="utf-8"?>
<a:theme xmlns:a="http://schemas.openxmlformats.org/drawingml/2006/main" name="INTERIOR AMARILLA - 50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9B3F1847-3F0E-C54B-8C36-C18242AC627D}"/>
    </a:ext>
  </a:extLst>
</a:theme>
</file>

<file path=ppt/theme/theme7.xml><?xml version="1.0" encoding="utf-8"?>
<a:theme xmlns:a="http://schemas.openxmlformats.org/drawingml/2006/main" name="INTERIOR AMARILLA - 7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7D373CDA-4FD5-0B43-B8B1-4FD7ED9E1495}"/>
    </a:ext>
  </a:extLst>
</a:theme>
</file>

<file path=ppt/theme/theme8.xml><?xml version="1.0" encoding="utf-8"?>
<a:theme xmlns:a="http://schemas.openxmlformats.org/drawingml/2006/main" name="INTERIOR BLANCA - 2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4ED72BEE-160C-4040-93CE-A4ADD57AE6D6}"/>
    </a:ext>
  </a:extLst>
</a:theme>
</file>

<file path=ppt/theme/theme9.xml><?xml version="1.0" encoding="utf-8"?>
<a:theme xmlns:a="http://schemas.openxmlformats.org/drawingml/2006/main" name="INTERIOR BLANCA - 50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Presentation1" id="{00837B46-2033-C44C-BED1-EEC3B261BF63}" vid="{BBFAD560-52F6-4646-8183-E792D663210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1.SUR_template SEGUROS_102417.potx</Template>
  <TotalTime>2175</TotalTime>
  <Words>4693</Words>
  <Application>Microsoft Macintosh PowerPoint</Application>
  <PresentationFormat>Custom</PresentationFormat>
  <Paragraphs>1093</Paragraphs>
  <Slides>95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95</vt:i4>
      </vt:variant>
    </vt:vector>
  </HeadingPairs>
  <TitlesOfParts>
    <vt:vector size="113" baseType="lpstr">
      <vt:lpstr>SUR_template AFP Capital</vt:lpstr>
      <vt:lpstr>AGENDA BLANCA</vt:lpstr>
      <vt:lpstr>AGENDA AMARILLA</vt:lpstr>
      <vt:lpstr>INTERIOR BLANCO</vt:lpstr>
      <vt:lpstr>INTERIO AMARILLA - 25% BLANCA</vt:lpstr>
      <vt:lpstr>INTERIOR AMARILLA - 50% BLANCA</vt:lpstr>
      <vt:lpstr>INTERIOR AMARILLA - 75% BLANCA</vt:lpstr>
      <vt:lpstr>INTERIOR BLANCA - 25% AMARILLA</vt:lpstr>
      <vt:lpstr>INTERIOR BLANCA - 50% AMARILLA</vt:lpstr>
      <vt:lpstr>INTERIOR BLANCA - 75% AMARILLA</vt:lpstr>
      <vt:lpstr>INTERIOR AMARILLA</vt:lpstr>
      <vt:lpstr>GRAFICOS</vt:lpstr>
      <vt:lpstr>BIOGRAFIA</vt:lpstr>
      <vt:lpstr>OTRAS </vt:lpstr>
      <vt:lpstr>CORTINILLA BLANCA</vt:lpstr>
      <vt:lpstr>CORTINILLA AMARILLA</vt:lpstr>
      <vt:lpstr>CIERRE BLANCO</vt:lpstr>
      <vt:lpstr>CIERRE AMARILLA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Contacto 24 – 36 pt</vt:lpstr>
      <vt:lpstr>Contacto 24 – 36 pt</vt:lpstr>
      <vt:lpstr>Contacto 24 – 36 pt</vt:lpstr>
      <vt:lpstr>Contacto 24 – 36 pt</vt:lpstr>
      <vt:lpstr>Logos 24 – 36 pt</vt:lpstr>
      <vt:lpstr>Logos 24 – 36 pt</vt:lpstr>
      <vt:lpstr>Logos 24 – 36 pt</vt:lpstr>
      <vt:lpstr>Aviso de privacidad 24 – 36 pt</vt:lpstr>
      <vt:lpstr>PowerPoint Presentation</vt:lpstr>
      <vt:lpstr>Resumen 24 – 36 pt</vt:lpstr>
      <vt:lpstr>Resumen 24 – 36 pt</vt:lpstr>
      <vt:lpstr>Título cortinilla 24 – 36 pt</vt:lpstr>
      <vt:lpstr>Título cortinilla 24 – 36 pt</vt:lpstr>
      <vt:lpstr>Título cortinilla 24 – 36 pt</vt:lpstr>
      <vt:lpstr>Título cortinilla 24 – 36 pt</vt:lpstr>
      <vt:lpstr>Título cortinilla 24 – 36 pt</vt:lpstr>
      <vt:lpstr>Cierre 24 – 36 pt</vt:lpstr>
      <vt:lpstr>Cierre 24 – 36 pt</vt:lpstr>
      <vt:lpstr>Cierre 24 – 36 pt</vt:lpstr>
      <vt:lpstr>Cierre 24 – 36 pt</vt:lpstr>
      <vt:lpstr>Cierre 24 – 36 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160</cp:revision>
  <dcterms:created xsi:type="dcterms:W3CDTF">2017-10-20T21:08:35Z</dcterms:created>
  <dcterms:modified xsi:type="dcterms:W3CDTF">2018-07-25T17:05:51Z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