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3.xml" ContentType="application/vnd.openxmlformats-officedocument.theme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5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7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8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9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10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11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12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13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theme/theme1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93585" r:id="rId3"/>
    <p:sldMasterId id="2147494388" r:id="rId4"/>
    <p:sldMasterId id="2147493961" r:id="rId5"/>
    <p:sldMasterId id="2147494492" r:id="rId6"/>
    <p:sldMasterId id="2147494495" r:id="rId7"/>
    <p:sldMasterId id="2147494498" r:id="rId8"/>
    <p:sldMasterId id="2147494420" r:id="rId9"/>
    <p:sldMasterId id="2147494459" r:id="rId10"/>
    <p:sldMasterId id="2147494477" r:id="rId11"/>
    <p:sldMasterId id="2147494032" r:id="rId12"/>
    <p:sldMasterId id="2147494034" r:id="rId13"/>
    <p:sldMasterId id="2147494582" r:id="rId14"/>
    <p:sldMasterId id="2147494587" r:id="rId15"/>
    <p:sldMasterId id="2147494590" r:id="rId16"/>
  </p:sldMasterIdLst>
  <p:notesMasterIdLst>
    <p:notesMasterId r:id="rId84"/>
  </p:notesMasterIdLst>
  <p:handoutMasterIdLst>
    <p:handoutMasterId r:id="rId85"/>
  </p:handoutMasterIdLst>
  <p:sldIdLst>
    <p:sldId id="402" r:id="rId17"/>
    <p:sldId id="637" r:id="rId18"/>
    <p:sldId id="638" r:id="rId19"/>
    <p:sldId id="639" r:id="rId20"/>
    <p:sldId id="640" r:id="rId21"/>
    <p:sldId id="505" r:id="rId22"/>
    <p:sldId id="506" r:id="rId23"/>
    <p:sldId id="507" r:id="rId24"/>
    <p:sldId id="629" r:id="rId25"/>
    <p:sldId id="414" r:id="rId26"/>
    <p:sldId id="415" r:id="rId27"/>
    <p:sldId id="508" r:id="rId28"/>
    <p:sldId id="557" r:id="rId29"/>
    <p:sldId id="558" r:id="rId30"/>
    <p:sldId id="423" r:id="rId31"/>
    <p:sldId id="424" r:id="rId32"/>
    <p:sldId id="425" r:id="rId33"/>
    <p:sldId id="426" r:id="rId34"/>
    <p:sldId id="427" r:id="rId35"/>
    <p:sldId id="428" r:id="rId36"/>
    <p:sldId id="429" r:id="rId37"/>
    <p:sldId id="430" r:id="rId38"/>
    <p:sldId id="431" r:id="rId39"/>
    <p:sldId id="432" r:id="rId40"/>
    <p:sldId id="433" r:id="rId41"/>
    <p:sldId id="434" r:id="rId42"/>
    <p:sldId id="630" r:id="rId43"/>
    <p:sldId id="631" r:id="rId44"/>
    <p:sldId id="632" r:id="rId45"/>
    <p:sldId id="561" r:id="rId46"/>
    <p:sldId id="562" r:id="rId47"/>
    <p:sldId id="511" r:id="rId48"/>
    <p:sldId id="512" r:id="rId49"/>
    <p:sldId id="513" r:id="rId50"/>
    <p:sldId id="514" r:id="rId51"/>
    <p:sldId id="515" r:id="rId52"/>
    <p:sldId id="516" r:id="rId53"/>
    <p:sldId id="582" r:id="rId54"/>
    <p:sldId id="583" r:id="rId55"/>
    <p:sldId id="584" r:id="rId56"/>
    <p:sldId id="585" r:id="rId57"/>
    <p:sldId id="586" r:id="rId58"/>
    <p:sldId id="587" r:id="rId59"/>
    <p:sldId id="588" r:id="rId60"/>
    <p:sldId id="589" r:id="rId61"/>
    <p:sldId id="590" r:id="rId62"/>
    <p:sldId id="591" r:id="rId63"/>
    <p:sldId id="592" r:id="rId64"/>
    <p:sldId id="593" r:id="rId65"/>
    <p:sldId id="594" r:id="rId66"/>
    <p:sldId id="595" r:id="rId67"/>
    <p:sldId id="596" r:id="rId68"/>
    <p:sldId id="597" r:id="rId69"/>
    <p:sldId id="598" r:id="rId70"/>
    <p:sldId id="599" r:id="rId71"/>
    <p:sldId id="600" r:id="rId72"/>
    <p:sldId id="601" r:id="rId73"/>
    <p:sldId id="602" r:id="rId74"/>
    <p:sldId id="603" r:id="rId75"/>
    <p:sldId id="604" r:id="rId76"/>
    <p:sldId id="618" r:id="rId77"/>
    <p:sldId id="619" r:id="rId78"/>
    <p:sldId id="623" r:id="rId79"/>
    <p:sldId id="633" r:id="rId80"/>
    <p:sldId id="634" r:id="rId81"/>
    <p:sldId id="635" r:id="rId82"/>
    <p:sldId id="636" r:id="rId83"/>
  </p:sldIdLst>
  <p:sldSz cx="12188825" cy="6858000"/>
  <p:notesSz cx="6858000" cy="9144000"/>
  <p:defaultTextStyle>
    <a:defPPr>
      <a:defRPr lang="en-US"/>
    </a:defPPr>
    <a:lvl1pPr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608013" indent="-150813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1217613" indent="-303213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825625" indent="-454025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2435225" indent="-606425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7A6855"/>
    <a:srgbClr val="B7AF9C"/>
    <a:srgbClr val="00AEC7"/>
    <a:srgbClr val="0033A0"/>
    <a:srgbClr val="E3E829"/>
    <a:srgbClr val="00AEDA"/>
    <a:srgbClr val="0033FF"/>
    <a:srgbClr val="EB3C26"/>
    <a:srgbClr val="8C57E8"/>
    <a:srgbClr val="FDBE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873" autoAdjust="0"/>
    <p:restoredTop sz="89655" autoAdjust="0"/>
  </p:normalViewPr>
  <p:slideViewPr>
    <p:cSldViewPr snapToGrid="0" snapToObjects="1">
      <p:cViewPr>
        <p:scale>
          <a:sx n="125" d="100"/>
          <a:sy n="125" d="100"/>
        </p:scale>
        <p:origin x="-1576" y="-51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25" d="100"/>
          <a:sy n="125" d="100"/>
        </p:scale>
        <p:origin x="3480" y="1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5" Type="http://schemas.openxmlformats.org/officeDocument/2006/relationships/slideMaster" Target="slideMasters/slideMaster3.xml"/><Relationship Id="rId6" Type="http://schemas.openxmlformats.org/officeDocument/2006/relationships/slideMaster" Target="slideMasters/slideMaster4.xml"/><Relationship Id="rId7" Type="http://schemas.openxmlformats.org/officeDocument/2006/relationships/slideMaster" Target="slideMasters/slideMaster5.xml"/><Relationship Id="rId8" Type="http://schemas.openxmlformats.org/officeDocument/2006/relationships/slideMaster" Target="slideMasters/slideMaster6.xml"/><Relationship Id="rId9" Type="http://schemas.openxmlformats.org/officeDocument/2006/relationships/slideMaster" Target="slideMasters/slideMaster7.xml"/><Relationship Id="rId10" Type="http://schemas.openxmlformats.org/officeDocument/2006/relationships/slideMaster" Target="slideMasters/slideMaster8.xml"/><Relationship Id="rId11" Type="http://schemas.openxmlformats.org/officeDocument/2006/relationships/slideMaster" Target="slideMasters/slideMaster9.xml"/><Relationship Id="rId12" Type="http://schemas.openxmlformats.org/officeDocument/2006/relationships/slideMaster" Target="slideMasters/slideMaster10.xml"/><Relationship Id="rId13" Type="http://schemas.openxmlformats.org/officeDocument/2006/relationships/slideMaster" Target="slideMasters/slideMaster11.xml"/><Relationship Id="rId14" Type="http://schemas.openxmlformats.org/officeDocument/2006/relationships/slideMaster" Target="slideMasters/slideMaster12.xml"/><Relationship Id="rId15" Type="http://schemas.openxmlformats.org/officeDocument/2006/relationships/slideMaster" Target="slideMasters/slideMaster13.xml"/><Relationship Id="rId16" Type="http://schemas.openxmlformats.org/officeDocument/2006/relationships/slideMaster" Target="slideMasters/slideMaster14.xml"/><Relationship Id="rId17" Type="http://schemas.openxmlformats.org/officeDocument/2006/relationships/slide" Target="slides/slide1.xml"/><Relationship Id="rId18" Type="http://schemas.openxmlformats.org/officeDocument/2006/relationships/slide" Target="slides/slide2.xml"/><Relationship Id="rId19" Type="http://schemas.openxmlformats.org/officeDocument/2006/relationships/slide" Target="slides/slide3.xml"/><Relationship Id="rId30" Type="http://schemas.openxmlformats.org/officeDocument/2006/relationships/slide" Target="slides/slide14.xml"/><Relationship Id="rId31" Type="http://schemas.openxmlformats.org/officeDocument/2006/relationships/slide" Target="slides/slide15.xml"/><Relationship Id="rId32" Type="http://schemas.openxmlformats.org/officeDocument/2006/relationships/slide" Target="slides/slide16.xml"/><Relationship Id="rId33" Type="http://schemas.openxmlformats.org/officeDocument/2006/relationships/slide" Target="slides/slide17.xml"/><Relationship Id="rId34" Type="http://schemas.openxmlformats.org/officeDocument/2006/relationships/slide" Target="slides/slide18.xml"/><Relationship Id="rId35" Type="http://schemas.openxmlformats.org/officeDocument/2006/relationships/slide" Target="slides/slide19.xml"/><Relationship Id="rId36" Type="http://schemas.openxmlformats.org/officeDocument/2006/relationships/slide" Target="slides/slide20.xml"/><Relationship Id="rId37" Type="http://schemas.openxmlformats.org/officeDocument/2006/relationships/slide" Target="slides/slide21.xml"/><Relationship Id="rId38" Type="http://schemas.openxmlformats.org/officeDocument/2006/relationships/slide" Target="slides/slide22.xml"/><Relationship Id="rId39" Type="http://schemas.openxmlformats.org/officeDocument/2006/relationships/slide" Target="slides/slide23.xml"/><Relationship Id="rId50" Type="http://schemas.openxmlformats.org/officeDocument/2006/relationships/slide" Target="slides/slide34.xml"/><Relationship Id="rId51" Type="http://schemas.openxmlformats.org/officeDocument/2006/relationships/slide" Target="slides/slide35.xml"/><Relationship Id="rId52" Type="http://schemas.openxmlformats.org/officeDocument/2006/relationships/slide" Target="slides/slide36.xml"/><Relationship Id="rId53" Type="http://schemas.openxmlformats.org/officeDocument/2006/relationships/slide" Target="slides/slide37.xml"/><Relationship Id="rId54" Type="http://schemas.openxmlformats.org/officeDocument/2006/relationships/slide" Target="slides/slide38.xml"/><Relationship Id="rId55" Type="http://schemas.openxmlformats.org/officeDocument/2006/relationships/slide" Target="slides/slide39.xml"/><Relationship Id="rId56" Type="http://schemas.openxmlformats.org/officeDocument/2006/relationships/slide" Target="slides/slide40.xml"/><Relationship Id="rId57" Type="http://schemas.openxmlformats.org/officeDocument/2006/relationships/slide" Target="slides/slide41.xml"/><Relationship Id="rId58" Type="http://schemas.openxmlformats.org/officeDocument/2006/relationships/slide" Target="slides/slide42.xml"/><Relationship Id="rId59" Type="http://schemas.openxmlformats.org/officeDocument/2006/relationships/slide" Target="slides/slide43.xml"/><Relationship Id="rId70" Type="http://schemas.openxmlformats.org/officeDocument/2006/relationships/slide" Target="slides/slide54.xml"/><Relationship Id="rId71" Type="http://schemas.openxmlformats.org/officeDocument/2006/relationships/slide" Target="slides/slide55.xml"/><Relationship Id="rId72" Type="http://schemas.openxmlformats.org/officeDocument/2006/relationships/slide" Target="slides/slide56.xml"/><Relationship Id="rId73" Type="http://schemas.openxmlformats.org/officeDocument/2006/relationships/slide" Target="slides/slide57.xml"/><Relationship Id="rId74" Type="http://schemas.openxmlformats.org/officeDocument/2006/relationships/slide" Target="slides/slide58.xml"/><Relationship Id="rId75" Type="http://schemas.openxmlformats.org/officeDocument/2006/relationships/slide" Target="slides/slide59.xml"/><Relationship Id="rId76" Type="http://schemas.openxmlformats.org/officeDocument/2006/relationships/slide" Target="slides/slide60.xml"/><Relationship Id="rId77" Type="http://schemas.openxmlformats.org/officeDocument/2006/relationships/slide" Target="slides/slide61.xml"/><Relationship Id="rId78" Type="http://schemas.openxmlformats.org/officeDocument/2006/relationships/slide" Target="slides/slide62.xml"/><Relationship Id="rId79" Type="http://schemas.openxmlformats.org/officeDocument/2006/relationships/slide" Target="slides/slide63.xml"/><Relationship Id="rId90" Type="http://schemas.openxmlformats.org/officeDocument/2006/relationships/tableStyles" Target="tableStyles.xml"/><Relationship Id="rId20" Type="http://schemas.openxmlformats.org/officeDocument/2006/relationships/slide" Target="slides/slide4.xml"/><Relationship Id="rId21" Type="http://schemas.openxmlformats.org/officeDocument/2006/relationships/slide" Target="slides/slide5.xml"/><Relationship Id="rId22" Type="http://schemas.openxmlformats.org/officeDocument/2006/relationships/slide" Target="slides/slide6.xml"/><Relationship Id="rId23" Type="http://schemas.openxmlformats.org/officeDocument/2006/relationships/slide" Target="slides/slide7.xml"/><Relationship Id="rId24" Type="http://schemas.openxmlformats.org/officeDocument/2006/relationships/slide" Target="slides/slide8.xml"/><Relationship Id="rId25" Type="http://schemas.openxmlformats.org/officeDocument/2006/relationships/slide" Target="slides/slide9.xml"/><Relationship Id="rId26" Type="http://schemas.openxmlformats.org/officeDocument/2006/relationships/slide" Target="slides/slide10.xml"/><Relationship Id="rId27" Type="http://schemas.openxmlformats.org/officeDocument/2006/relationships/slide" Target="slides/slide11.xml"/><Relationship Id="rId28" Type="http://schemas.openxmlformats.org/officeDocument/2006/relationships/slide" Target="slides/slide12.xml"/><Relationship Id="rId29" Type="http://schemas.openxmlformats.org/officeDocument/2006/relationships/slide" Target="slides/slide13.xml"/><Relationship Id="rId40" Type="http://schemas.openxmlformats.org/officeDocument/2006/relationships/slide" Target="slides/slide24.xml"/><Relationship Id="rId41" Type="http://schemas.openxmlformats.org/officeDocument/2006/relationships/slide" Target="slides/slide25.xml"/><Relationship Id="rId42" Type="http://schemas.openxmlformats.org/officeDocument/2006/relationships/slide" Target="slides/slide26.xml"/><Relationship Id="rId43" Type="http://schemas.openxmlformats.org/officeDocument/2006/relationships/slide" Target="slides/slide27.xml"/><Relationship Id="rId44" Type="http://schemas.openxmlformats.org/officeDocument/2006/relationships/slide" Target="slides/slide28.xml"/><Relationship Id="rId45" Type="http://schemas.openxmlformats.org/officeDocument/2006/relationships/slide" Target="slides/slide29.xml"/><Relationship Id="rId46" Type="http://schemas.openxmlformats.org/officeDocument/2006/relationships/slide" Target="slides/slide30.xml"/><Relationship Id="rId47" Type="http://schemas.openxmlformats.org/officeDocument/2006/relationships/slide" Target="slides/slide31.xml"/><Relationship Id="rId48" Type="http://schemas.openxmlformats.org/officeDocument/2006/relationships/slide" Target="slides/slide32.xml"/><Relationship Id="rId49" Type="http://schemas.openxmlformats.org/officeDocument/2006/relationships/slide" Target="slides/slide33.xml"/><Relationship Id="rId60" Type="http://schemas.openxmlformats.org/officeDocument/2006/relationships/slide" Target="slides/slide44.xml"/><Relationship Id="rId61" Type="http://schemas.openxmlformats.org/officeDocument/2006/relationships/slide" Target="slides/slide45.xml"/><Relationship Id="rId62" Type="http://schemas.openxmlformats.org/officeDocument/2006/relationships/slide" Target="slides/slide46.xml"/><Relationship Id="rId63" Type="http://schemas.openxmlformats.org/officeDocument/2006/relationships/slide" Target="slides/slide47.xml"/><Relationship Id="rId64" Type="http://schemas.openxmlformats.org/officeDocument/2006/relationships/slide" Target="slides/slide48.xml"/><Relationship Id="rId65" Type="http://schemas.openxmlformats.org/officeDocument/2006/relationships/slide" Target="slides/slide49.xml"/><Relationship Id="rId66" Type="http://schemas.openxmlformats.org/officeDocument/2006/relationships/slide" Target="slides/slide50.xml"/><Relationship Id="rId67" Type="http://schemas.openxmlformats.org/officeDocument/2006/relationships/slide" Target="slides/slide51.xml"/><Relationship Id="rId68" Type="http://schemas.openxmlformats.org/officeDocument/2006/relationships/slide" Target="slides/slide52.xml"/><Relationship Id="rId69" Type="http://schemas.openxmlformats.org/officeDocument/2006/relationships/slide" Target="slides/slide53.xml"/><Relationship Id="rId80" Type="http://schemas.openxmlformats.org/officeDocument/2006/relationships/slide" Target="slides/slide64.xml"/><Relationship Id="rId81" Type="http://schemas.openxmlformats.org/officeDocument/2006/relationships/slide" Target="slides/slide65.xml"/><Relationship Id="rId82" Type="http://schemas.openxmlformats.org/officeDocument/2006/relationships/slide" Target="slides/slide66.xml"/><Relationship Id="rId83" Type="http://schemas.openxmlformats.org/officeDocument/2006/relationships/slide" Target="slides/slide67.xml"/><Relationship Id="rId84" Type="http://schemas.openxmlformats.org/officeDocument/2006/relationships/notesMaster" Target="notesMasters/notesMaster1.xml"/><Relationship Id="rId85" Type="http://schemas.openxmlformats.org/officeDocument/2006/relationships/handoutMaster" Target="handoutMasters/handoutMaster1.xml"/><Relationship Id="rId86" Type="http://schemas.openxmlformats.org/officeDocument/2006/relationships/printerSettings" Target="printerSettings/printerSettings1.bin"/><Relationship Id="rId87" Type="http://schemas.openxmlformats.org/officeDocument/2006/relationships/presProps" Target="presProps.xml"/><Relationship Id="rId88" Type="http://schemas.openxmlformats.org/officeDocument/2006/relationships/viewProps" Target="viewProps.xml"/><Relationship Id="rId8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C3FEF5C1-BBCC-3D42-B35E-B39626702928}" type="datetime1">
              <a:rPr lang="en-US"/>
              <a:pPr>
                <a:defRPr/>
              </a:pPr>
              <a:t>25/07/18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8A150AC2-2CAD-684B-9F3A-46AC5E45B0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69973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D61C9CD6-F72A-9E47-BFED-E6FD178FFA7B}" type="datetime1">
              <a:rPr lang="en-US"/>
              <a:pPr>
                <a:defRPr/>
              </a:pPr>
              <a:t>25/07/18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B254687C-0F63-C543-8A00-A10F948442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1710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608013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1217613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825625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2435225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3044266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3119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1973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0826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0.png"/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13.jpg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Rectangle 3"/>
          <p:cNvSpPr/>
          <p:nvPr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 baseline="0">
                <a:solidFill>
                  <a:schemeClr val="bg1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2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600" baseline="0">
                <a:solidFill>
                  <a:schemeClr val="bg1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pic>
        <p:nvPicPr>
          <p:cNvPr id="8" name="Picture 7" descr="logo proteccio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10" name="Picture 9" descr="tagline portad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89" y="6355544"/>
            <a:ext cx="2109216" cy="262128"/>
          </a:xfrm>
          <a:prstGeom prst="rect">
            <a:avLst/>
          </a:prstGeom>
        </p:spPr>
      </p:pic>
      <p:pic>
        <p:nvPicPr>
          <p:cNvPr id="2" name="Picture 1" descr="desc_inversiones_por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771254"/>
            <a:ext cx="2054352" cy="24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480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-Hora-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/>
          <p:nvPr/>
        </p:nvCxnSpPr>
        <p:spPr bwMode="auto">
          <a:xfrm>
            <a:off x="3403833" y="4233862"/>
            <a:ext cx="0" cy="133108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 bwMode="auto">
          <a:xfrm>
            <a:off x="6079594" y="4233862"/>
            <a:ext cx="0" cy="133108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 bwMode="auto">
          <a:xfrm>
            <a:off x="8755355" y="4233862"/>
            <a:ext cx="0" cy="133108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3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001989" y="4228051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6" name="Text Placeholder 3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3687881" y="4228051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7" name="Text Placeholder 3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6373773" y="4228051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8" name="Text Placeholder 3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9059666" y="4228051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26" name="Title Placeholder 35"/>
          <p:cNvSpPr>
            <a:spLocks noGrp="1"/>
          </p:cNvSpPr>
          <p:nvPr userDrawn="1"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 userDrawn="1">
            <p:ph type="ftr" sz="quarter" idx="2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 userDrawn="1">
            <p:ph type="sldNum" sz="quarter" idx="2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Oval 26"/>
          <p:cNvSpPr/>
          <p:nvPr userDrawn="1"/>
        </p:nvSpPr>
        <p:spPr>
          <a:xfrm>
            <a:off x="1504507" y="2464605"/>
            <a:ext cx="1135159" cy="1135156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Block Arc 27"/>
          <p:cNvSpPr>
            <a:spLocks noChangeAspect="1"/>
          </p:cNvSpPr>
          <p:nvPr userDrawn="1"/>
        </p:nvSpPr>
        <p:spPr>
          <a:xfrm rot="16200000">
            <a:off x="1454360" y="2384375"/>
            <a:ext cx="1249063" cy="1279288"/>
          </a:xfrm>
          <a:prstGeom prst="blockArc">
            <a:avLst>
              <a:gd name="adj1" fmla="val 16129587"/>
              <a:gd name="adj2" fmla="val 0"/>
              <a:gd name="adj3" fmla="val 9672"/>
            </a:avLst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9" name="Oval 28"/>
          <p:cNvSpPr/>
          <p:nvPr userDrawn="1"/>
        </p:nvSpPr>
        <p:spPr>
          <a:xfrm>
            <a:off x="4159850" y="2464605"/>
            <a:ext cx="1135159" cy="1135156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Block Arc 29"/>
          <p:cNvSpPr>
            <a:spLocks noChangeAspect="1"/>
          </p:cNvSpPr>
          <p:nvPr userDrawn="1"/>
        </p:nvSpPr>
        <p:spPr>
          <a:xfrm rot="16200000">
            <a:off x="4109703" y="2384375"/>
            <a:ext cx="1249063" cy="1279288"/>
          </a:xfrm>
          <a:prstGeom prst="blockArc">
            <a:avLst>
              <a:gd name="adj1" fmla="val 16129587"/>
              <a:gd name="adj2" fmla="val 5481385"/>
              <a:gd name="adj3" fmla="val 11596"/>
            </a:avLst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39" name="Oval 38"/>
          <p:cNvSpPr/>
          <p:nvPr userDrawn="1"/>
        </p:nvSpPr>
        <p:spPr>
          <a:xfrm>
            <a:off x="6824074" y="2464605"/>
            <a:ext cx="1135159" cy="1135156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Block Arc 39"/>
          <p:cNvSpPr>
            <a:spLocks noChangeAspect="1"/>
          </p:cNvSpPr>
          <p:nvPr userDrawn="1"/>
        </p:nvSpPr>
        <p:spPr>
          <a:xfrm rot="16200000">
            <a:off x="6773927" y="2384375"/>
            <a:ext cx="1249063" cy="1279288"/>
          </a:xfrm>
          <a:prstGeom prst="blockArc">
            <a:avLst>
              <a:gd name="adj1" fmla="val 10704313"/>
              <a:gd name="adj2" fmla="val 0"/>
              <a:gd name="adj3" fmla="val 9672"/>
            </a:avLst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1" name="Oval 40"/>
          <p:cNvSpPr/>
          <p:nvPr userDrawn="1"/>
        </p:nvSpPr>
        <p:spPr>
          <a:xfrm>
            <a:off x="9497179" y="2464605"/>
            <a:ext cx="1135159" cy="1135156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50" name="Block Arc 49"/>
          <p:cNvSpPr>
            <a:spLocks noChangeAspect="1"/>
          </p:cNvSpPr>
          <p:nvPr userDrawn="1"/>
        </p:nvSpPr>
        <p:spPr>
          <a:xfrm rot="16200000">
            <a:off x="9447032" y="2384375"/>
            <a:ext cx="1249063" cy="1279288"/>
          </a:xfrm>
          <a:prstGeom prst="blockArc">
            <a:avLst>
              <a:gd name="adj1" fmla="val 13377884"/>
              <a:gd name="adj2" fmla="val 0"/>
              <a:gd name="adj3" fmla="val 9672"/>
            </a:avLst>
          </a:prstGeom>
          <a:solidFill>
            <a:schemeClr val="tx1">
              <a:lumMod val="60000"/>
              <a:lumOff val="4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Text Placeholder 3"/>
          <p:cNvSpPr>
            <a:spLocks noGrp="1"/>
          </p:cNvSpPr>
          <p:nvPr>
            <p:ph type="body" sz="quarter" idx="25" hasCustomPrompt="1"/>
          </p:nvPr>
        </p:nvSpPr>
        <p:spPr>
          <a:xfrm>
            <a:off x="1720392" y="2878331"/>
            <a:ext cx="704222" cy="354245"/>
          </a:xfrm>
        </p:spPr>
        <p:txBody>
          <a:bodyPr lIns="0" tIns="0" rIns="0" bIns="0"/>
          <a:lstStyle>
            <a:lvl1pPr algn="ctr">
              <a:defRPr sz="1800">
                <a:solidFill>
                  <a:srgbClr val="656867"/>
                </a:solidFill>
              </a:defRPr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0000</a:t>
            </a:r>
          </a:p>
        </p:txBody>
      </p:sp>
      <p:sp>
        <p:nvSpPr>
          <p:cNvPr id="52" name="Text Placeholder 3"/>
          <p:cNvSpPr>
            <a:spLocks noGrp="1"/>
          </p:cNvSpPr>
          <p:nvPr>
            <p:ph type="body" sz="quarter" idx="26" hasCustomPrompt="1"/>
          </p:nvPr>
        </p:nvSpPr>
        <p:spPr>
          <a:xfrm>
            <a:off x="4388752" y="2878331"/>
            <a:ext cx="704222" cy="354245"/>
          </a:xfrm>
        </p:spPr>
        <p:txBody>
          <a:bodyPr lIns="0" tIns="0" rIns="0" bIns="0"/>
          <a:lstStyle>
            <a:lvl1pPr algn="ctr">
              <a:defRPr sz="1800">
                <a:solidFill>
                  <a:srgbClr val="656867"/>
                </a:solidFill>
              </a:defRPr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0000</a:t>
            </a:r>
          </a:p>
        </p:txBody>
      </p:sp>
      <p:sp>
        <p:nvSpPr>
          <p:cNvPr id="53" name="Text Placeholder 3"/>
          <p:cNvSpPr>
            <a:spLocks noGrp="1"/>
          </p:cNvSpPr>
          <p:nvPr>
            <p:ph type="body" sz="quarter" idx="27" hasCustomPrompt="1"/>
          </p:nvPr>
        </p:nvSpPr>
        <p:spPr>
          <a:xfrm>
            <a:off x="7044283" y="2878331"/>
            <a:ext cx="704222" cy="354245"/>
          </a:xfrm>
        </p:spPr>
        <p:txBody>
          <a:bodyPr lIns="0" tIns="0" rIns="0" bIns="0"/>
          <a:lstStyle>
            <a:lvl1pPr algn="ctr">
              <a:defRPr sz="1800">
                <a:solidFill>
                  <a:srgbClr val="656867"/>
                </a:solidFill>
              </a:defRPr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0000</a:t>
            </a:r>
          </a:p>
        </p:txBody>
      </p:sp>
      <p:sp>
        <p:nvSpPr>
          <p:cNvPr id="54" name="Text Placeholder 3"/>
          <p:cNvSpPr>
            <a:spLocks noGrp="1"/>
          </p:cNvSpPr>
          <p:nvPr>
            <p:ph type="body" sz="quarter" idx="28" hasCustomPrompt="1"/>
          </p:nvPr>
        </p:nvSpPr>
        <p:spPr>
          <a:xfrm>
            <a:off x="9746065" y="2878331"/>
            <a:ext cx="704222" cy="354245"/>
          </a:xfrm>
        </p:spPr>
        <p:txBody>
          <a:bodyPr lIns="0" tIns="0" rIns="0" bIns="0"/>
          <a:lstStyle>
            <a:lvl1pPr algn="ctr">
              <a:defRPr sz="1800">
                <a:solidFill>
                  <a:srgbClr val="656867"/>
                </a:solidFill>
              </a:defRPr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0000</a:t>
            </a:r>
          </a:p>
        </p:txBody>
      </p:sp>
    </p:spTree>
    <p:extLst>
      <p:ext uri="{BB962C8B-B14F-4D97-AF65-F5344CB8AC3E}">
        <p14:creationId xmlns:p14="http://schemas.microsoft.com/office/powerpoint/2010/main" val="33503329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ero-Texto-Ho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0"/>
          <p:cNvGrpSpPr>
            <a:grpSpLocks/>
          </p:cNvGrpSpPr>
          <p:nvPr userDrawn="1"/>
        </p:nvGrpSpPr>
        <p:grpSpPr bwMode="auto">
          <a:xfrm>
            <a:off x="3486150" y="2274888"/>
            <a:ext cx="5292725" cy="2667000"/>
            <a:chOff x="3485710" y="4234352"/>
            <a:chExt cx="5292588" cy="919174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3485710" y="4234352"/>
              <a:ext cx="0" cy="9191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6132004" y="4234352"/>
              <a:ext cx="0" cy="9191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8778298" y="4234352"/>
              <a:ext cx="0" cy="9191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tangle 48"/>
          <p:cNvSpPr>
            <a:spLocks noChangeArrowheads="1"/>
          </p:cNvSpPr>
          <p:nvPr userDrawn="1"/>
        </p:nvSpPr>
        <p:spPr bwMode="auto">
          <a:xfrm>
            <a:off x="1004236" y="2381250"/>
            <a:ext cx="5445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 dirty="0">
                <a:solidFill>
                  <a:srgbClr val="656867"/>
                </a:solidFill>
              </a:rPr>
              <a:t>_</a:t>
            </a:r>
            <a:endParaRPr lang="en-US" sz="4800" b="1" dirty="0">
              <a:solidFill>
                <a:srgbClr val="656867"/>
              </a:solidFill>
            </a:endParaRPr>
          </a:p>
        </p:txBody>
      </p:sp>
      <p:sp>
        <p:nvSpPr>
          <p:cNvPr id="19" name="Rectangle 49"/>
          <p:cNvSpPr>
            <a:spLocks noChangeArrowheads="1"/>
          </p:cNvSpPr>
          <p:nvPr userDrawn="1"/>
        </p:nvSpPr>
        <p:spPr bwMode="auto">
          <a:xfrm>
            <a:off x="3679817" y="2381250"/>
            <a:ext cx="542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 dirty="0">
                <a:solidFill>
                  <a:srgbClr val="656867"/>
                </a:solidFill>
              </a:rPr>
              <a:t>_</a:t>
            </a:r>
            <a:endParaRPr lang="en-US" sz="4800" b="1" dirty="0">
              <a:solidFill>
                <a:srgbClr val="656867"/>
              </a:solidFill>
            </a:endParaRPr>
          </a:p>
        </p:txBody>
      </p:sp>
      <p:sp>
        <p:nvSpPr>
          <p:cNvPr id="20" name="Rectangle 50"/>
          <p:cNvSpPr>
            <a:spLocks noChangeArrowheads="1"/>
          </p:cNvSpPr>
          <p:nvPr userDrawn="1"/>
        </p:nvSpPr>
        <p:spPr bwMode="auto">
          <a:xfrm>
            <a:off x="6329706" y="2381250"/>
            <a:ext cx="542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>
                <a:solidFill>
                  <a:srgbClr val="656867"/>
                </a:solidFill>
              </a:rPr>
              <a:t>_</a:t>
            </a:r>
            <a:endParaRPr lang="en-US" sz="4800" b="1">
              <a:solidFill>
                <a:srgbClr val="656867"/>
              </a:solidFill>
            </a:endParaRPr>
          </a:p>
        </p:txBody>
      </p:sp>
      <p:sp>
        <p:nvSpPr>
          <p:cNvPr id="21" name="Rectangle 51"/>
          <p:cNvSpPr>
            <a:spLocks noChangeArrowheads="1"/>
          </p:cNvSpPr>
          <p:nvPr userDrawn="1"/>
        </p:nvSpPr>
        <p:spPr bwMode="auto">
          <a:xfrm>
            <a:off x="8990180" y="2381250"/>
            <a:ext cx="542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 dirty="0">
                <a:solidFill>
                  <a:srgbClr val="656867"/>
                </a:solidFill>
              </a:rPr>
              <a:t>_</a:t>
            </a:r>
            <a:endParaRPr lang="en-US" sz="4800" b="1" dirty="0">
              <a:solidFill>
                <a:srgbClr val="656867"/>
              </a:solidFill>
            </a:endParaRP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078618" y="3393566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1068359" y="4595813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740855" y="3393566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3730596" y="4595813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6403093" y="3393566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6392834" y="4595813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9065330" y="3393566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9055071" y="4595813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44" name="Text Placeholder 3"/>
          <p:cNvSpPr>
            <a:spLocks noGrp="1"/>
          </p:cNvSpPr>
          <p:nvPr>
            <p:ph type="body" sz="quarter" idx="25" hasCustomPrompt="1"/>
          </p:nvPr>
        </p:nvSpPr>
        <p:spPr>
          <a:xfrm>
            <a:off x="1070677" y="2381250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26" hasCustomPrompt="1"/>
          </p:nvPr>
        </p:nvSpPr>
        <p:spPr>
          <a:xfrm>
            <a:off x="3742645" y="2381250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27" hasCustomPrompt="1"/>
          </p:nvPr>
        </p:nvSpPr>
        <p:spPr>
          <a:xfrm>
            <a:off x="6376659" y="2381250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47" name="Text Placeholder 3"/>
          <p:cNvSpPr>
            <a:spLocks noGrp="1"/>
          </p:cNvSpPr>
          <p:nvPr>
            <p:ph type="body" sz="quarter" idx="28" hasCustomPrompt="1"/>
          </p:nvPr>
        </p:nvSpPr>
        <p:spPr>
          <a:xfrm>
            <a:off x="9053008" y="2381250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26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3935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7772400" y="1544638"/>
            <a:ext cx="3894431" cy="4581525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1544638"/>
            <a:ext cx="6926704" cy="4581525"/>
          </a:xfrm>
        </p:spPr>
        <p:txBody>
          <a:bodyPr/>
          <a:lstStyle>
            <a:lvl1pPr marL="468000" indent="-468000">
              <a:spcBef>
                <a:spcPts val="2400"/>
              </a:spcBef>
              <a:spcAft>
                <a:spcPts val="400"/>
              </a:spcAft>
              <a:buClr>
                <a:schemeClr val="accent1"/>
              </a:buClr>
              <a:buFont typeface="+mj-lt"/>
              <a:buAutoNum type="romanUcPeriod"/>
              <a:defRPr baseline="0"/>
            </a:lvl1pPr>
            <a:lvl2pPr marL="468000" indent="0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2pPr>
            <a:lvl3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3pPr>
            <a:lvl4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4pPr>
            <a:lvl5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Título sección A 14 – 20 pt</a:t>
            </a:r>
          </a:p>
          <a:p>
            <a:pPr lvl="1"/>
            <a:r>
              <a:rPr lang="es-ES_tradnl" dirty="0" smtClean="0"/>
              <a:t>Texto sección A 12 – 18 pt</a:t>
            </a:r>
          </a:p>
          <a:p>
            <a:pPr lvl="0"/>
            <a:r>
              <a:rPr lang="es-ES_tradnl" dirty="0" smtClean="0"/>
              <a:t>Título sección B 14 – 20 pt</a:t>
            </a:r>
          </a:p>
          <a:p>
            <a:pPr lvl="1"/>
            <a:r>
              <a:rPr lang="es-ES_tradnl" dirty="0" smtClean="0"/>
              <a:t>Texto sección B 12 – 18 pt</a:t>
            </a:r>
          </a:p>
          <a:p>
            <a:pPr lvl="0"/>
            <a:r>
              <a:rPr lang="es-ES_tradnl" dirty="0" smtClean="0"/>
              <a:t>Título sección C 14 – 20 pt</a:t>
            </a:r>
          </a:p>
          <a:p>
            <a:pPr lvl="1"/>
            <a:r>
              <a:rPr lang="es-ES_tradnl" dirty="0" smtClean="0"/>
              <a:t>Texto sección C 12 – 18 pt</a:t>
            </a:r>
          </a:p>
          <a:p>
            <a:pPr lvl="0"/>
            <a:r>
              <a:rPr lang="es-ES_tradnl" dirty="0" smtClean="0"/>
              <a:t>Título sección D 14 – 20 pt</a:t>
            </a:r>
          </a:p>
          <a:p>
            <a:pPr lvl="1"/>
            <a:r>
              <a:rPr lang="es-ES_tradnl" dirty="0" smtClean="0"/>
              <a:t>Texto sección D 12 – 18 pt</a:t>
            </a:r>
          </a:p>
          <a:p>
            <a:pPr lvl="0"/>
            <a:r>
              <a:rPr lang="es-ES_tradnl" dirty="0" smtClean="0"/>
              <a:t>Título sección E 14 – 20 pt</a:t>
            </a:r>
          </a:p>
          <a:p>
            <a:pPr lvl="1"/>
            <a:r>
              <a:rPr lang="es-ES_tradnl" dirty="0" smtClean="0"/>
              <a:t>Texto sección E 12 – 18 pt</a:t>
            </a:r>
          </a:p>
          <a:p>
            <a:pPr lvl="1"/>
            <a:endParaRPr lang="es-ES_tradnl" dirty="0" smtClean="0"/>
          </a:p>
        </p:txBody>
      </p:sp>
      <p:sp>
        <p:nvSpPr>
          <p:cNvPr id="8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572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do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1544638"/>
            <a:ext cx="11074738" cy="4581525"/>
          </a:xfrm>
        </p:spPr>
        <p:txBody>
          <a:bodyPr numCol="2"/>
          <a:lstStyle>
            <a:lvl1pPr marL="468000" indent="-468000">
              <a:spcBef>
                <a:spcPts val="2400"/>
              </a:spcBef>
              <a:spcAft>
                <a:spcPts val="400"/>
              </a:spcAft>
              <a:buClr>
                <a:schemeClr val="accent1"/>
              </a:buClr>
              <a:buFont typeface="+mj-lt"/>
              <a:buAutoNum type="romanUcPeriod"/>
              <a:defRPr baseline="0"/>
            </a:lvl1pPr>
            <a:lvl2pPr marL="468000" indent="0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2pPr>
            <a:lvl3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3pPr>
            <a:lvl4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4pPr>
            <a:lvl5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Título sección A 14 – 20 pt</a:t>
            </a:r>
          </a:p>
          <a:p>
            <a:pPr lvl="1"/>
            <a:r>
              <a:rPr lang="es-ES_tradnl" dirty="0" smtClean="0"/>
              <a:t>Texto sección A 12 – 18 pt</a:t>
            </a:r>
          </a:p>
          <a:p>
            <a:pPr lvl="0"/>
            <a:r>
              <a:rPr lang="es-ES_tradnl" dirty="0" smtClean="0"/>
              <a:t>Título sección B 14 – 20 pt</a:t>
            </a:r>
          </a:p>
          <a:p>
            <a:pPr lvl="1"/>
            <a:r>
              <a:rPr lang="es-ES_tradnl" dirty="0" smtClean="0"/>
              <a:t>Texto sección B 12 – 18 pt</a:t>
            </a:r>
          </a:p>
          <a:p>
            <a:pPr lvl="0"/>
            <a:r>
              <a:rPr lang="es-ES_tradnl" dirty="0" smtClean="0"/>
              <a:t>Título sección C 14 – 20 pt</a:t>
            </a:r>
          </a:p>
          <a:p>
            <a:pPr lvl="1"/>
            <a:r>
              <a:rPr lang="es-ES_tradnl" dirty="0" smtClean="0"/>
              <a:t>Texto sección C 12 – 18 pt</a:t>
            </a:r>
          </a:p>
          <a:p>
            <a:pPr lvl="0"/>
            <a:r>
              <a:rPr lang="es-ES_tradnl" dirty="0" smtClean="0"/>
              <a:t>Título sección D 14 – 20 pt</a:t>
            </a:r>
          </a:p>
          <a:p>
            <a:pPr lvl="1"/>
            <a:r>
              <a:rPr lang="es-ES_tradnl" dirty="0" smtClean="0"/>
              <a:t>Texto sección D 12 – 18 pt</a:t>
            </a:r>
          </a:p>
          <a:p>
            <a:pPr lvl="0"/>
            <a:r>
              <a:rPr lang="es-ES_tradnl" dirty="0" smtClean="0"/>
              <a:t>Título sección E 14 – 20 pt</a:t>
            </a:r>
          </a:p>
          <a:p>
            <a:pPr lvl="1"/>
            <a:r>
              <a:rPr lang="es-ES_tradnl" dirty="0" smtClean="0"/>
              <a:t>Texto sección E 12 – 18 pt</a:t>
            </a:r>
          </a:p>
          <a:p>
            <a:pPr lvl="0"/>
            <a:r>
              <a:rPr lang="es-ES_tradnl" dirty="0" smtClean="0"/>
              <a:t>Título sección F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0"/>
            <a:r>
              <a:rPr lang="es-ES_tradnl" dirty="0" smtClean="0"/>
              <a:t>Título sección G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0"/>
            <a:r>
              <a:rPr lang="es-ES_tradnl" dirty="0" smtClean="0"/>
              <a:t>Título sección H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0"/>
            <a:r>
              <a:rPr lang="es-ES_tradnl" dirty="0" smtClean="0"/>
              <a:t>Título sección I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0"/>
            <a:r>
              <a:rPr lang="es-ES_tradnl" dirty="0" smtClean="0"/>
              <a:t>Título sección J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429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567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0154"/>
            <a:ext cx="11022012" cy="4008071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30238" y="1476729"/>
            <a:ext cx="11022012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4739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877175" y="1536700"/>
            <a:ext cx="3756025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0154"/>
            <a:ext cx="7024114" cy="4008071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1476729"/>
            <a:ext cx="702411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2954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A - pi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625475" y="5638800"/>
            <a:ext cx="7028877" cy="0"/>
          </a:xfrm>
          <a:prstGeom prst="line">
            <a:avLst/>
          </a:prstGeom>
          <a:ln w="19050">
            <a:solidFill>
              <a:srgbClr val="6568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877175" y="1536700"/>
            <a:ext cx="3756025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0155"/>
            <a:ext cx="7024114" cy="3126154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5734539"/>
            <a:ext cx="7024114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30238" y="1476729"/>
            <a:ext cx="702411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5401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403019" y="1536700"/>
            <a:ext cx="523018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0155"/>
            <a:ext cx="5536686" cy="4008070"/>
          </a:xfrm>
        </p:spPr>
        <p:txBody>
          <a:bodyPr/>
          <a:lstStyle>
            <a:lvl1pPr marL="0" indent="0">
              <a:defRPr/>
            </a:lvl1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7" y="1476729"/>
            <a:ext cx="553668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5059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B - Pi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625475" y="5638800"/>
            <a:ext cx="554144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403019" y="1536700"/>
            <a:ext cx="523018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7" y="2110154"/>
            <a:ext cx="5536685" cy="3350845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7" y="5734539"/>
            <a:ext cx="5536685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30237" y="1476729"/>
            <a:ext cx="5536685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9766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853207"/>
            <a:ext cx="12188825" cy="500479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8853"/>
            <a:endParaRPr lang="en-US">
              <a:solidFill>
                <a:srgbClr val="B7AF9C"/>
              </a:solidFill>
            </a:endParaRPr>
          </a:p>
        </p:txBody>
      </p:sp>
      <p:sp>
        <p:nvSpPr>
          <p:cNvPr id="12" name="Round Single Corner Rectangle 11"/>
          <p:cNvSpPr/>
          <p:nvPr userDrawn="1"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noFill/>
          <a:ln w="28575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600">
                <a:solidFill>
                  <a:srgbClr val="FFFFFF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pic>
        <p:nvPicPr>
          <p:cNvPr id="8" name="Picture 7" descr="logo proteccio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10" name="Picture 9" descr="tagline portada blanco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90" y="6355544"/>
            <a:ext cx="2109216" cy="262128"/>
          </a:xfrm>
          <a:prstGeom prst="rect">
            <a:avLst/>
          </a:prstGeom>
          <a:effectLst/>
        </p:spPr>
      </p:pic>
      <p:pic>
        <p:nvPicPr>
          <p:cNvPr id="16" name="Picture 15" descr="desc_inversiones_por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771254"/>
            <a:ext cx="2054352" cy="24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0495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413731" y="1476730"/>
            <a:ext cx="7219470" cy="4641496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7" y="2110155"/>
            <a:ext cx="3547397" cy="4008070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7" y="1476729"/>
            <a:ext cx="3547397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0506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-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24240" y="2110155"/>
            <a:ext cx="7237060" cy="400807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8097396" y="2891691"/>
            <a:ext cx="3547995" cy="3226533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1476729"/>
            <a:ext cx="7231062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8097396" y="2110154"/>
            <a:ext cx="3547995" cy="76078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secundario 12 – 18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73573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7" y="2110155"/>
            <a:ext cx="5251075" cy="4008070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404084" y="2110155"/>
            <a:ext cx="5251075" cy="4008070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30238" y="1476729"/>
            <a:ext cx="525107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404085" y="1476729"/>
            <a:ext cx="525107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85283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Pi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625475" y="5638800"/>
            <a:ext cx="5227638" cy="0"/>
          </a:xfrm>
          <a:prstGeom prst="line">
            <a:avLst/>
          </a:prstGeom>
          <a:ln w="19050">
            <a:solidFill>
              <a:srgbClr val="6568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7" y="2110155"/>
            <a:ext cx="5251075" cy="3331307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404084" y="2110155"/>
            <a:ext cx="5251075" cy="3331307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630238" y="5734539"/>
            <a:ext cx="5251074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30238" y="1476729"/>
            <a:ext cx="525107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04085" y="1476729"/>
            <a:ext cx="525107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5221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7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395396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9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186796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95396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186796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4129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189913" y="1536700"/>
            <a:ext cx="3470275" cy="45815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rgbClr val="B7AF9C"/>
              </a:solidFill>
            </a:endParaRPr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3463235" cy="4024922"/>
          </a:xfrm>
        </p:spPr>
        <p:txBody>
          <a:bodyPr/>
          <a:lstStyle>
            <a:lvl3pPr>
              <a:buClr>
                <a:schemeClr val="tx1"/>
              </a:buClr>
              <a:defRPr/>
            </a:lvl3pPr>
            <a:lvl4pPr>
              <a:buClr>
                <a:schemeClr val="accent2"/>
              </a:buClr>
              <a:defRPr/>
            </a:lvl4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395396" y="2110155"/>
            <a:ext cx="3463235" cy="4024922"/>
          </a:xfrm>
        </p:spPr>
        <p:txBody>
          <a:bodyPr/>
          <a:lstStyle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/>
            </a:lvl4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411646" y="2674205"/>
            <a:ext cx="3013536" cy="3216641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FFFFFF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FFFFFF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rgbClr val="FFFFFF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95396" y="1476729"/>
            <a:ext cx="3463235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411646" y="2021731"/>
            <a:ext cx="30135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42606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179168" y="1536700"/>
            <a:ext cx="345403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395396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95396" y="1476729"/>
            <a:ext cx="3463235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21649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407268" y="2110153"/>
            <a:ext cx="3454032" cy="4008072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696651"/>
            <a:ext cx="3463235" cy="3438426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8187700" y="2696651"/>
            <a:ext cx="3463235" cy="3438426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7231062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187699" y="2110155"/>
            <a:ext cx="3463235" cy="58649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24239" y="2110155"/>
            <a:ext cx="3463235" cy="58649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79355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24240" y="2132603"/>
            <a:ext cx="3454032" cy="3985622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398065" y="2696651"/>
            <a:ext cx="3463235" cy="3438426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8198448" y="2696651"/>
            <a:ext cx="3463235" cy="3438426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7231062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187699" y="2110155"/>
            <a:ext cx="3463235" cy="58649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4396299" y="2110155"/>
            <a:ext cx="3463235" cy="58649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30769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Destacado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294688" y="1536700"/>
            <a:ext cx="3365500" cy="4581525"/>
          </a:xfrm>
          <a:prstGeom prst="rect">
            <a:avLst/>
          </a:prstGeom>
          <a:solidFill>
            <a:srgbClr val="65686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rgbClr val="B7AF9C"/>
              </a:solidFill>
            </a:endParaRPr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7113302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504880" y="2110155"/>
            <a:ext cx="2945118" cy="5640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7107303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504880" y="2674205"/>
            <a:ext cx="2945118" cy="32166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6100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utterstock_134451803_0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5453"/>
          </a:xfrm>
          <a:prstGeom prst="rect">
            <a:avLst/>
          </a:prstGeom>
        </p:spPr>
      </p:pic>
      <p:sp>
        <p:nvSpPr>
          <p:cNvPr id="8" name="Round Single Corner Rectangle 7"/>
          <p:cNvSpPr/>
          <p:nvPr userDrawn="1"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solidFill>
            <a:srgbClr val="65686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 baseline="0">
                <a:solidFill>
                  <a:srgbClr val="FFFFFF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600" baseline="0">
                <a:solidFill>
                  <a:srgbClr val="FFFFFF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pic>
        <p:nvPicPr>
          <p:cNvPr id="9" name="Picture 8" descr="logo proteccio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10" name="Picture 9" descr="tagline portada blanco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90" y="6355544"/>
            <a:ext cx="2109216" cy="2621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 descr="desc_inversiones_port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771254"/>
            <a:ext cx="2054352" cy="24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282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Destacado A - Pi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294688" y="1536700"/>
            <a:ext cx="3365500" cy="4581525"/>
          </a:xfrm>
          <a:prstGeom prst="rect">
            <a:avLst/>
          </a:prstGeom>
          <a:solidFill>
            <a:srgbClr val="65686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25475" y="5638800"/>
            <a:ext cx="7127875" cy="0"/>
          </a:xfrm>
          <a:prstGeom prst="line">
            <a:avLst/>
          </a:prstGeom>
          <a:ln w="19050">
            <a:solidFill>
              <a:srgbClr val="6568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7113302" cy="3360614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5734539"/>
            <a:ext cx="7136612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504880" y="2110155"/>
            <a:ext cx="2945118" cy="5640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7107303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504880" y="2674205"/>
            <a:ext cx="2945118" cy="3216641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FFFFFF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FFFFFF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rgbClr val="FFFFFF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8321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Destacado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399104" y="1847850"/>
            <a:ext cx="5261084" cy="4270375"/>
          </a:xfrm>
          <a:prstGeom prst="rect">
            <a:avLst/>
          </a:prstGeom>
          <a:solidFill>
            <a:srgbClr val="65686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5237534" cy="4008070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672652" y="2110155"/>
            <a:ext cx="4777346" cy="5640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5231535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6672652" y="2674205"/>
            <a:ext cx="4777346" cy="321664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1847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FFFFFF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630237" y="630238"/>
            <a:ext cx="7079783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5272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323634" y="2061308"/>
            <a:ext cx="3335189" cy="4056917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tx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FFFFFF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318501" y="1510974"/>
            <a:ext cx="3340322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itle 6"/>
          <p:cNvSpPr>
            <a:spLocks noGrp="1"/>
          </p:cNvSpPr>
          <p:nvPr>
            <p:ph type="title" hasCustomPrompt="1"/>
          </p:nvPr>
        </p:nvSpPr>
        <p:spPr>
          <a:xfrm>
            <a:off x="630237" y="630238"/>
            <a:ext cx="7079783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061308"/>
            <a:ext cx="7079783" cy="4056917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7" y="1510974"/>
            <a:ext cx="7079783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13765311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8318500" y="2061308"/>
            <a:ext cx="3314700" cy="4056917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FFFFFF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318501" y="1510974"/>
            <a:ext cx="3314700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Title 6"/>
          <p:cNvSpPr>
            <a:spLocks noGrp="1"/>
          </p:cNvSpPr>
          <p:nvPr>
            <p:ph type="title" hasCustomPrompt="1"/>
          </p:nvPr>
        </p:nvSpPr>
        <p:spPr>
          <a:xfrm>
            <a:off x="630237" y="630238"/>
            <a:ext cx="7079783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061308"/>
            <a:ext cx="7079783" cy="40569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7" y="1510974"/>
            <a:ext cx="7079783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2657031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5237162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3995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5237162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9" y="2061308"/>
            <a:ext cx="5237162" cy="4056917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6418634" y="2061308"/>
            <a:ext cx="5240189" cy="4056917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tx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FFFFFF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10974"/>
            <a:ext cx="5237162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418634" y="1510974"/>
            <a:ext cx="5237162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239664634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5237162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413500" y="2061308"/>
            <a:ext cx="5219700" cy="4056917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061308"/>
            <a:ext cx="5237162" cy="405691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10974"/>
            <a:ext cx="5237162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413500" y="1510974"/>
            <a:ext cx="5219700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345177046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346451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FFFFFF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6687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346451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4520336" y="2116667"/>
            <a:ext cx="7119566" cy="400155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tx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66333"/>
            <a:ext cx="3367089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20336" y="1566333"/>
            <a:ext cx="7119566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6667"/>
            <a:ext cx="3345887" cy="4001557"/>
          </a:xfrm>
          <a:prstGeom prst="rect">
            <a:avLst/>
          </a:prstGeom>
        </p:spPr>
        <p:txBody>
          <a:bodyPr/>
          <a:lstStyle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FFFFFF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38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utterstock_136192499_0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88825" cy="6855453"/>
          </a:xfrm>
          <a:prstGeom prst="rect">
            <a:avLst/>
          </a:prstGeom>
        </p:spPr>
      </p:pic>
      <p:sp>
        <p:nvSpPr>
          <p:cNvPr id="14" name="Round Single Corner Rectangle 13"/>
          <p:cNvSpPr/>
          <p:nvPr userDrawn="1"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solidFill>
            <a:srgbClr val="65686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rgbClr val="B7AF9C"/>
              </a:solidFill>
            </a:endParaRPr>
          </a:p>
        </p:txBody>
      </p:sp>
      <p:sp>
        <p:nvSpPr>
          <p:cNvPr id="15" name="Rectangle 14"/>
          <p:cNvSpPr/>
          <p:nvPr userDrawn="1"/>
        </p:nvSpPr>
        <p:spPr>
          <a:xfrm>
            <a:off x="623888" y="3014663"/>
            <a:ext cx="5251450" cy="611187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055029" y="3061197"/>
            <a:ext cx="4257675" cy="43653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>
              <a:spcBef>
                <a:spcPts val="0"/>
              </a:spcBef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s-ES_tradnl" dirty="0" smtClean="0"/>
              <a:t>Nombre de producto 16 – 20 pt</a:t>
            </a:r>
          </a:p>
        </p:txBody>
      </p:sp>
      <p:pic>
        <p:nvPicPr>
          <p:cNvPr id="11" name="Picture 10" descr="logo proteccio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13" name="Picture 12" descr="tagline portada blanco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90" y="6355544"/>
            <a:ext cx="2109216" cy="2621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 descr="desc_inversiones_port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771254"/>
            <a:ext cx="2054352" cy="24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40206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346451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33900" y="1553576"/>
            <a:ext cx="7099300" cy="456464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6667"/>
            <a:ext cx="3345887" cy="40015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66333"/>
            <a:ext cx="3367089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20336" y="615889"/>
            <a:ext cx="5414174" cy="7334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_tradnl" dirty="0" smtClean="0"/>
              <a:t>Título diapositiva 24 – 36 pt</a:t>
            </a:r>
          </a:p>
        </p:txBody>
      </p:sp>
      <p:sp>
        <p:nvSpPr>
          <p:cNvPr id="2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463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33900" y="2116667"/>
            <a:ext cx="3225800" cy="4001558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318500" y="2116667"/>
            <a:ext cx="3225800" cy="4001558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66333"/>
            <a:ext cx="3367089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20336" y="615889"/>
            <a:ext cx="5414174" cy="7334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_tradnl" dirty="0" smtClean="0"/>
              <a:t>Título diapositiva 24 – 36 pt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4520336" y="1566333"/>
            <a:ext cx="5414174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6667"/>
            <a:ext cx="3345887" cy="40015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321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Tre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533900" y="2116668"/>
            <a:ext cx="3276600" cy="4001558"/>
          </a:xfrm>
          <a:prstGeom prst="rect">
            <a:avLst/>
          </a:prstGeom>
          <a:solidFill>
            <a:schemeClr val="accent2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346451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356555"/>
            <a:ext cx="3345887" cy="376166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718050" y="2356556"/>
            <a:ext cx="2908300" cy="35616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Tx/>
              <a:defRPr>
                <a:solidFill>
                  <a:schemeClr val="tx1"/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7" hasCustomPrompt="1"/>
          </p:nvPr>
        </p:nvSpPr>
        <p:spPr>
          <a:xfrm>
            <a:off x="8305800" y="2356556"/>
            <a:ext cx="3345887" cy="376166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tx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566333"/>
            <a:ext cx="3367089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520336" y="615889"/>
            <a:ext cx="5414174" cy="7334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_tradnl" dirty="0" smtClean="0"/>
              <a:t>Título diapositiva 24 – 36 pt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4520336" y="1566333"/>
            <a:ext cx="5414174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75143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37171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1028362" cy="45720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32582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1028362" cy="21209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30238" y="4013200"/>
            <a:ext cx="11028362" cy="21209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94045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5211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434138" y="1549400"/>
            <a:ext cx="5211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54803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5211762" cy="2133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434138" y="1549400"/>
            <a:ext cx="5211762" cy="2133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30238" y="4000500"/>
            <a:ext cx="5211762" cy="2133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434138" y="4000500"/>
            <a:ext cx="5211762" cy="2133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44995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3433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402138" y="1549400"/>
            <a:ext cx="3433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212138" y="1549400"/>
            <a:ext cx="3433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80047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402138" y="1549400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212138" y="1549400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30238" y="3952631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402138" y="3952631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212138" y="3952631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456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utterstock_522539512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57" b="34268"/>
          <a:stretch/>
        </p:blipFill>
        <p:spPr>
          <a:xfrm flipH="1">
            <a:off x="-2" y="0"/>
            <a:ext cx="12188825" cy="3617914"/>
          </a:xfrm>
          <a:prstGeom prst="rect">
            <a:avLst/>
          </a:prstGeom>
        </p:spPr>
      </p:pic>
      <p:sp>
        <p:nvSpPr>
          <p:cNvPr id="14" name="Round Single Corner Rectangle 13"/>
          <p:cNvSpPr/>
          <p:nvPr userDrawn="1"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solidFill>
            <a:srgbClr val="65686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23888" y="3014663"/>
            <a:ext cx="5251450" cy="611187"/>
          </a:xfrm>
          <a:prstGeom prst="rect">
            <a:avLst/>
          </a:prstGeom>
          <a:solidFill>
            <a:srgbClr val="65686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055029" y="3061197"/>
            <a:ext cx="4257675" cy="43653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>
              <a:spcBef>
                <a:spcPts val="0"/>
              </a:spcBef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s-ES_tradnl" dirty="0" smtClean="0"/>
              <a:t>Nombre de producto 16 – 20 pt</a:t>
            </a:r>
          </a:p>
        </p:txBody>
      </p:sp>
      <p:pic>
        <p:nvPicPr>
          <p:cNvPr id="11" name="Picture 10" descr="logo proteccio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12" name="Picture 11" descr="tagline portad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89" y="6355544"/>
            <a:ext cx="2109216" cy="262128"/>
          </a:xfrm>
          <a:prstGeom prst="rect">
            <a:avLst/>
          </a:prstGeom>
        </p:spPr>
      </p:pic>
      <p:pic>
        <p:nvPicPr>
          <p:cNvPr id="13" name="Picture 12" descr="desc_inversiones_port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771254"/>
            <a:ext cx="2054352" cy="24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94046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325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625475" y="5243513"/>
            <a:ext cx="3349625" cy="0"/>
          </a:xfrm>
          <a:prstGeom prst="line">
            <a:avLst/>
          </a:prstGeom>
          <a:ln w="19050">
            <a:solidFill>
              <a:srgbClr val="6568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9" y="1549400"/>
            <a:ext cx="3344861" cy="334792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16438" y="2463800"/>
            <a:ext cx="7142162" cy="24336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16438" y="1549400"/>
            <a:ext cx="7142162" cy="736600"/>
          </a:xfrm>
        </p:spPr>
        <p:txBody>
          <a:bodyPr/>
          <a:lstStyle>
            <a:lvl1pPr marL="0" indent="0">
              <a:defRPr sz="1400" b="1">
                <a:solidFill>
                  <a:schemeClr val="tx1"/>
                </a:solidFill>
              </a:defRPr>
            </a:lvl1pPr>
            <a:lvl2pPr marL="0" indent="0">
              <a:buNone/>
              <a:defRPr b="1">
                <a:solidFill>
                  <a:schemeClr val="tx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5350853"/>
            <a:ext cx="3344862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92836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2865438" y="5457825"/>
            <a:ext cx="6618721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9" y="1549400"/>
            <a:ext cx="1833561" cy="1835238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30239" y="3898900"/>
            <a:ext cx="1833561" cy="1835238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2865438" y="3898900"/>
            <a:ext cx="6875462" cy="409331"/>
          </a:xfrm>
        </p:spPr>
        <p:txBody>
          <a:bodyPr/>
          <a:lstStyle>
            <a:lvl1pPr marL="0" indent="0">
              <a:defRPr sz="1400" b="1" baseline="0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 - Cargo o título 12 – 18 pt</a:t>
            </a:r>
          </a:p>
        </p:txBody>
      </p:sp>
      <p:sp>
        <p:nvSpPr>
          <p:cNvPr id="2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2865438" y="5516440"/>
            <a:ext cx="6870119" cy="217698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cxnSp>
        <p:nvCxnSpPr>
          <p:cNvPr id="25" name="Straight Connector 24"/>
          <p:cNvCxnSpPr/>
          <p:nvPr userDrawn="1"/>
        </p:nvCxnSpPr>
        <p:spPr>
          <a:xfrm>
            <a:off x="2865438" y="5457825"/>
            <a:ext cx="6875462" cy="0"/>
          </a:xfrm>
          <a:prstGeom prst="line">
            <a:avLst/>
          </a:prstGeom>
          <a:ln w="19050">
            <a:solidFill>
              <a:srgbClr val="6568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 userDrawn="1"/>
        </p:nvCxnSpPr>
        <p:spPr>
          <a:xfrm>
            <a:off x="2865438" y="3108325"/>
            <a:ext cx="6618721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865438" y="1549400"/>
            <a:ext cx="6875462" cy="409331"/>
          </a:xfrm>
        </p:spPr>
        <p:txBody>
          <a:bodyPr/>
          <a:lstStyle>
            <a:lvl1pPr marL="0" indent="0">
              <a:defRPr sz="1400" b="1" baseline="0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 - Cargo o título 12 – 18 pt</a:t>
            </a:r>
          </a:p>
        </p:txBody>
      </p:sp>
      <p:sp>
        <p:nvSpPr>
          <p:cNvPr id="29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2865438" y="3166940"/>
            <a:ext cx="6870119" cy="217698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cxnSp>
        <p:nvCxnSpPr>
          <p:cNvPr id="30" name="Straight Connector 29"/>
          <p:cNvCxnSpPr/>
          <p:nvPr userDrawn="1"/>
        </p:nvCxnSpPr>
        <p:spPr>
          <a:xfrm>
            <a:off x="2865438" y="3108325"/>
            <a:ext cx="6875462" cy="0"/>
          </a:xfrm>
          <a:prstGeom prst="line">
            <a:avLst/>
          </a:prstGeom>
          <a:ln w="19050">
            <a:solidFill>
              <a:srgbClr val="6568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3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1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865438" y="1963812"/>
            <a:ext cx="6870119" cy="114451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2865438" y="4308231"/>
            <a:ext cx="6870119" cy="1144513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371900013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625475" y="3567113"/>
            <a:ext cx="1874838" cy="0"/>
          </a:xfrm>
          <a:prstGeom prst="line">
            <a:avLst/>
          </a:prstGeom>
          <a:ln w="19050">
            <a:solidFill>
              <a:srgbClr val="6568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869560" cy="1871237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000" y="3650028"/>
            <a:ext cx="1870313" cy="629872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845594" y="2463800"/>
            <a:ext cx="3016179" cy="18161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2845594" y="1549400"/>
            <a:ext cx="3016179" cy="736600"/>
          </a:xfrm>
        </p:spPr>
        <p:txBody>
          <a:bodyPr/>
          <a:lstStyle>
            <a:lvl1pPr marL="0" indent="0"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cxnSp>
        <p:nvCxnSpPr>
          <p:cNvPr id="28" name="Straight Connector 27"/>
          <p:cNvCxnSpPr/>
          <p:nvPr userDrawn="1"/>
        </p:nvCxnSpPr>
        <p:spPr>
          <a:xfrm>
            <a:off x="6409091" y="3567113"/>
            <a:ext cx="1874838" cy="0"/>
          </a:xfrm>
          <a:prstGeom prst="line">
            <a:avLst/>
          </a:prstGeom>
          <a:ln w="19050">
            <a:solidFill>
              <a:srgbClr val="6568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413854" y="1549400"/>
            <a:ext cx="1869560" cy="1871237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2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6413616" y="3650028"/>
            <a:ext cx="1870313" cy="629872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8629210" y="2463800"/>
            <a:ext cx="3016179" cy="18161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629210" y="1549400"/>
            <a:ext cx="3016179" cy="736600"/>
          </a:xfrm>
        </p:spPr>
        <p:txBody>
          <a:bodyPr/>
          <a:lstStyle>
            <a:lvl1pPr marL="0" indent="0"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95612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2363533" y="2690569"/>
            <a:ext cx="1601787" cy="0"/>
          </a:xfrm>
          <a:prstGeom prst="line">
            <a:avLst/>
          </a:prstGeom>
          <a:ln w="19050">
            <a:solidFill>
              <a:srgbClr val="6568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579562" cy="158097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2389237" y="2767379"/>
            <a:ext cx="1576083" cy="362999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0000" y="3283927"/>
            <a:ext cx="3335320" cy="1942611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2375937" y="1549400"/>
            <a:ext cx="1589383" cy="1019908"/>
          </a:xfrm>
        </p:spPr>
        <p:txBody>
          <a:bodyPr/>
          <a:lstStyle>
            <a:lvl1pPr marL="0" indent="0">
              <a:spcBef>
                <a:spcPts val="0"/>
              </a:spcBef>
              <a:defRPr sz="1400" b="1">
                <a:solidFill>
                  <a:srgbClr val="656867"/>
                </a:solidFill>
              </a:defRPr>
            </a:lvl1pPr>
            <a:lvl2pPr marL="0" indent="0">
              <a:spcBef>
                <a:spcPts val="0"/>
              </a:spcBef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cxnSp>
        <p:nvCxnSpPr>
          <p:cNvPr id="39" name="Straight Connector 38"/>
          <p:cNvCxnSpPr/>
          <p:nvPr userDrawn="1"/>
        </p:nvCxnSpPr>
        <p:spPr>
          <a:xfrm>
            <a:off x="6203495" y="2690569"/>
            <a:ext cx="1601787" cy="0"/>
          </a:xfrm>
          <a:prstGeom prst="line">
            <a:avLst/>
          </a:prstGeom>
          <a:ln w="19050">
            <a:solidFill>
              <a:srgbClr val="6568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4470200" y="1549400"/>
            <a:ext cx="1579562" cy="158097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4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6229199" y="2767379"/>
            <a:ext cx="1576083" cy="362999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47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4469962" y="3283927"/>
            <a:ext cx="3335320" cy="19426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48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215899" y="1549400"/>
            <a:ext cx="1589383" cy="1019908"/>
          </a:xfrm>
        </p:spPr>
        <p:txBody>
          <a:bodyPr/>
          <a:lstStyle>
            <a:lvl1pPr marL="0" indent="0">
              <a:spcBef>
                <a:spcPts val="0"/>
              </a:spcBef>
              <a:defRPr sz="1400" b="1">
                <a:solidFill>
                  <a:srgbClr val="656867"/>
                </a:solidFill>
              </a:defRPr>
            </a:lvl1pPr>
            <a:lvl2pPr marL="0" indent="0">
              <a:spcBef>
                <a:spcPts val="0"/>
              </a:spcBef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cxnSp>
        <p:nvCxnSpPr>
          <p:cNvPr id="49" name="Straight Connector 48"/>
          <p:cNvCxnSpPr/>
          <p:nvPr userDrawn="1"/>
        </p:nvCxnSpPr>
        <p:spPr>
          <a:xfrm>
            <a:off x="10041183" y="2690569"/>
            <a:ext cx="1601787" cy="0"/>
          </a:xfrm>
          <a:prstGeom prst="line">
            <a:avLst/>
          </a:prstGeom>
          <a:ln w="19050">
            <a:solidFill>
              <a:srgbClr val="6568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8307888" y="1549400"/>
            <a:ext cx="1579562" cy="158097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1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10066887" y="2767379"/>
            <a:ext cx="1576083" cy="362999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52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8307650" y="3283927"/>
            <a:ext cx="3335320" cy="19426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53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10053587" y="1549400"/>
            <a:ext cx="1589383" cy="1019908"/>
          </a:xfrm>
        </p:spPr>
        <p:txBody>
          <a:bodyPr/>
          <a:lstStyle>
            <a:lvl1pPr marL="0" indent="0">
              <a:spcBef>
                <a:spcPts val="0"/>
              </a:spcBef>
              <a:defRPr sz="1400" b="1">
                <a:solidFill>
                  <a:srgbClr val="656867"/>
                </a:solidFill>
              </a:defRPr>
            </a:lvl1pPr>
            <a:lvl2pPr marL="0" indent="0">
              <a:spcBef>
                <a:spcPts val="0"/>
              </a:spcBef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923319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cxnSp>
        <p:nvCxnSpPr>
          <p:cNvPr id="23" name="Straight Connector 22"/>
          <p:cNvCxnSpPr/>
          <p:nvPr userDrawn="1"/>
        </p:nvCxnSpPr>
        <p:spPr>
          <a:xfrm>
            <a:off x="625475" y="3567113"/>
            <a:ext cx="1874838" cy="0"/>
          </a:xfrm>
          <a:prstGeom prst="line">
            <a:avLst/>
          </a:prstGeom>
          <a:ln w="19050">
            <a:solidFill>
              <a:srgbClr val="6568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869560" cy="1871237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738367" y="2463800"/>
            <a:ext cx="3113637" cy="2768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2738367" y="1549400"/>
            <a:ext cx="3113637" cy="736600"/>
          </a:xfrm>
        </p:spPr>
        <p:txBody>
          <a:bodyPr/>
          <a:lstStyle>
            <a:lvl1pPr marL="0" indent="0"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38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3719392"/>
            <a:ext cx="1870075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cxnSp>
        <p:nvCxnSpPr>
          <p:cNvPr id="39" name="Straight Connector 38"/>
          <p:cNvCxnSpPr/>
          <p:nvPr userDrawn="1"/>
        </p:nvCxnSpPr>
        <p:spPr>
          <a:xfrm>
            <a:off x="6418861" y="3567113"/>
            <a:ext cx="1874838" cy="0"/>
          </a:xfrm>
          <a:prstGeom prst="line">
            <a:avLst/>
          </a:prstGeom>
          <a:ln w="19050">
            <a:solidFill>
              <a:srgbClr val="6568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423624" y="1549400"/>
            <a:ext cx="1869560" cy="1871237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4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8531753" y="2463800"/>
            <a:ext cx="3113637" cy="2768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47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8531753" y="1549400"/>
            <a:ext cx="3113637" cy="736600"/>
          </a:xfrm>
        </p:spPr>
        <p:txBody>
          <a:bodyPr/>
          <a:lstStyle>
            <a:lvl1pPr marL="0" indent="0"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48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6423624" y="3719392"/>
            <a:ext cx="1870075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19114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0000" y="2286000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30000" y="1549400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4474907" y="2286000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474907" y="1549400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8304601" y="2286000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304601" y="1549400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38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630000" y="4630615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30000" y="3894015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4474907" y="4630615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474907" y="3894015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8304601" y="4630615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8304601" y="3894015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85355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88545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o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9" y="1549400"/>
            <a:ext cx="2013259" cy="20151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844800" y="1549400"/>
            <a:ext cx="30099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30239" y="3873500"/>
            <a:ext cx="2013259" cy="20151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434139" y="1549400"/>
            <a:ext cx="2013259" cy="20151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434139" y="3873500"/>
            <a:ext cx="2013259" cy="20151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647956" y="1549400"/>
            <a:ext cx="30099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844800" y="3873500"/>
            <a:ext cx="30099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647956" y="3873500"/>
            <a:ext cx="30099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52989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o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9" y="15494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30239" y="31496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30239" y="47625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434139" y="15494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434139" y="31496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6434139" y="47625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180465" y="15494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2180465" y="31496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180465" y="47625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7964082" y="15494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7964082" y="31496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7964082" y="47625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2537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39934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630000" y="1549400"/>
            <a:ext cx="52374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413617" y="1549400"/>
            <a:ext cx="52374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000" y="4118707"/>
            <a:ext cx="52374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413617" y="4118707"/>
            <a:ext cx="52374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03996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630000" y="1549400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30000" y="3161323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000" y="4773246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423386" y="1549400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423386" y="3161323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23386" y="4773246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17602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Logos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058081" y="2464151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5273589" y="2464151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7489098" y="2464151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78025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Logos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872713" y="1538850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069594" y="1538850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66475" y="1538850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463355" y="1538850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1872713" y="3683739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069594" y="3683739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266475" y="3683739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463355" y="3683739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39117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Logos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53270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653270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653270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7" name="Picture Placeholder 2"/>
          <p:cNvSpPr>
            <a:spLocks noGrp="1"/>
          </p:cNvSpPr>
          <p:nvPr>
            <p:ph type="pic" sz="quarter" idx="30"/>
          </p:nvPr>
        </p:nvSpPr>
        <p:spPr>
          <a:xfrm>
            <a:off x="2569787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31"/>
          </p:nvPr>
        </p:nvSpPr>
        <p:spPr>
          <a:xfrm>
            <a:off x="2569787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32"/>
          </p:nvPr>
        </p:nvSpPr>
        <p:spPr>
          <a:xfrm>
            <a:off x="2569787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33"/>
          </p:nvPr>
        </p:nvSpPr>
        <p:spPr>
          <a:xfrm>
            <a:off x="4486304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1" name="Picture Placeholder 2"/>
          <p:cNvSpPr>
            <a:spLocks noGrp="1"/>
          </p:cNvSpPr>
          <p:nvPr>
            <p:ph type="pic" sz="quarter" idx="34"/>
          </p:nvPr>
        </p:nvSpPr>
        <p:spPr>
          <a:xfrm>
            <a:off x="4486304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35"/>
          </p:nvPr>
        </p:nvSpPr>
        <p:spPr>
          <a:xfrm>
            <a:off x="4486304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36"/>
          </p:nvPr>
        </p:nvSpPr>
        <p:spPr>
          <a:xfrm>
            <a:off x="6402821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37"/>
          </p:nvPr>
        </p:nvSpPr>
        <p:spPr>
          <a:xfrm>
            <a:off x="6402821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5" name="Picture Placeholder 2"/>
          <p:cNvSpPr>
            <a:spLocks noGrp="1"/>
          </p:cNvSpPr>
          <p:nvPr>
            <p:ph type="pic" sz="quarter" idx="38"/>
          </p:nvPr>
        </p:nvSpPr>
        <p:spPr>
          <a:xfrm>
            <a:off x="6402821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6" name="Picture Placeholder 2"/>
          <p:cNvSpPr>
            <a:spLocks noGrp="1"/>
          </p:cNvSpPr>
          <p:nvPr>
            <p:ph type="pic" sz="quarter" idx="39"/>
          </p:nvPr>
        </p:nvSpPr>
        <p:spPr>
          <a:xfrm>
            <a:off x="8319338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7" name="Picture Placeholder 2"/>
          <p:cNvSpPr>
            <a:spLocks noGrp="1"/>
          </p:cNvSpPr>
          <p:nvPr>
            <p:ph type="pic" sz="quarter" idx="40"/>
          </p:nvPr>
        </p:nvSpPr>
        <p:spPr>
          <a:xfrm>
            <a:off x="8319338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8" name="Picture Placeholder 2"/>
          <p:cNvSpPr>
            <a:spLocks noGrp="1"/>
          </p:cNvSpPr>
          <p:nvPr>
            <p:ph type="pic" sz="quarter" idx="41"/>
          </p:nvPr>
        </p:nvSpPr>
        <p:spPr>
          <a:xfrm>
            <a:off x="8319338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9" name="Picture Placeholder 2"/>
          <p:cNvSpPr>
            <a:spLocks noGrp="1"/>
          </p:cNvSpPr>
          <p:nvPr>
            <p:ph type="pic" sz="quarter" idx="42"/>
          </p:nvPr>
        </p:nvSpPr>
        <p:spPr>
          <a:xfrm>
            <a:off x="10235853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0" name="Picture Placeholder 2"/>
          <p:cNvSpPr>
            <a:spLocks noGrp="1"/>
          </p:cNvSpPr>
          <p:nvPr>
            <p:ph type="pic" sz="quarter" idx="43"/>
          </p:nvPr>
        </p:nvSpPr>
        <p:spPr>
          <a:xfrm>
            <a:off x="10235853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1" name="Picture Placeholder 2"/>
          <p:cNvSpPr>
            <a:spLocks noGrp="1"/>
          </p:cNvSpPr>
          <p:nvPr>
            <p:ph type="pic" sz="quarter" idx="44"/>
          </p:nvPr>
        </p:nvSpPr>
        <p:spPr>
          <a:xfrm>
            <a:off x="10235853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07859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viso privacid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Aviso de privacidad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1536700"/>
            <a:ext cx="11022012" cy="45815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_tradnl" dirty="0" smtClean="0"/>
              <a:t>Texto aviso privacidad 9 – 14 pt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79286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286500" y="1536700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1156338" y="3457575"/>
            <a:ext cx="4558625" cy="1749425"/>
          </a:xfrm>
        </p:spPr>
        <p:txBody>
          <a:bodyPr>
            <a:normAutofit/>
          </a:bodyPr>
          <a:lstStyle>
            <a:lvl1pPr>
              <a:defRPr sz="1400" b="1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AUTOR 18 PT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1155700" y="2580782"/>
            <a:ext cx="4559300" cy="876793"/>
          </a:xfrm>
        </p:spPr>
        <p:txBody>
          <a:bodyPr/>
          <a:lstStyle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Cita 24 - 26 pt</a:t>
            </a:r>
          </a:p>
        </p:txBody>
      </p:sp>
    </p:spTree>
    <p:extLst>
      <p:ext uri="{BB962C8B-B14F-4D97-AF65-F5344CB8AC3E}">
        <p14:creationId xmlns:p14="http://schemas.microsoft.com/office/powerpoint/2010/main" val="179877988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30238" y="1562100"/>
            <a:ext cx="5224462" cy="2578100"/>
          </a:xfrm>
          <a:prstGeom prst="rect">
            <a:avLst/>
          </a:prstGeom>
          <a:noFill/>
          <a:ln w="28575" cmpd="sng">
            <a:solidFill>
              <a:srgbClr val="65686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21438" y="1562100"/>
            <a:ext cx="5224462" cy="2578100"/>
          </a:xfrm>
          <a:prstGeom prst="rect">
            <a:avLst/>
          </a:prstGeom>
          <a:noFill/>
          <a:ln w="28575" cmpd="sng">
            <a:solidFill>
              <a:srgbClr val="65686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0238" y="4279900"/>
            <a:ext cx="5224462" cy="1676400"/>
          </a:xfrm>
          <a:prstGeom prst="rect">
            <a:avLst/>
          </a:prstGeom>
          <a:noFill/>
          <a:ln w="28575" cmpd="sng">
            <a:solidFill>
              <a:srgbClr val="65686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21438" y="4279900"/>
            <a:ext cx="5224462" cy="1676400"/>
          </a:xfrm>
          <a:prstGeom prst="rect">
            <a:avLst/>
          </a:prstGeom>
          <a:noFill/>
          <a:ln w="28575" cmpd="sng">
            <a:solidFill>
              <a:srgbClr val="656867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resumen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897496" y="2476500"/>
            <a:ext cx="4614304" cy="14732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97496" y="1765300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720191" y="2476500"/>
            <a:ext cx="4614304" cy="14732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720191" y="1765300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897496" y="5163038"/>
            <a:ext cx="4614304" cy="5715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97496" y="4451838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6720191" y="5163038"/>
            <a:ext cx="4614304" cy="5715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720191" y="4451838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rgbClr val="656867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3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71454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30238" y="1562100"/>
            <a:ext cx="5224462" cy="2578100"/>
          </a:xfrm>
          <a:prstGeom prst="rect">
            <a:avLst/>
          </a:prstGeom>
          <a:solidFill>
            <a:srgbClr val="656867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21438" y="1562100"/>
            <a:ext cx="5224462" cy="2578100"/>
          </a:xfrm>
          <a:prstGeom prst="rect">
            <a:avLst/>
          </a:prstGeom>
          <a:solidFill>
            <a:srgbClr val="656867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0238" y="4279900"/>
            <a:ext cx="5224462" cy="1676400"/>
          </a:xfrm>
          <a:prstGeom prst="rect">
            <a:avLst/>
          </a:prstGeom>
          <a:solidFill>
            <a:srgbClr val="656867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21438" y="4279900"/>
            <a:ext cx="5224462" cy="1676400"/>
          </a:xfrm>
          <a:prstGeom prst="rect">
            <a:avLst/>
          </a:prstGeom>
          <a:solidFill>
            <a:srgbClr val="656867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resumen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897496" y="2476500"/>
            <a:ext cx="4614304" cy="14732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97496" y="1765300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bg1"/>
                </a:solidFill>
              </a:defRPr>
            </a:lvl1pPr>
            <a:lvl2pPr marL="0" indent="0">
              <a:buNone/>
              <a:defRPr b="1" baseline="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6720191" y="1765300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bg1"/>
                </a:solidFill>
              </a:defRPr>
            </a:lvl1pPr>
            <a:lvl2pPr marL="0" indent="0">
              <a:buNone/>
              <a:defRPr b="1" baseline="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897496" y="5172807"/>
            <a:ext cx="4614304" cy="5519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897496" y="4461607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bg1"/>
                </a:solidFill>
              </a:defRPr>
            </a:lvl1pPr>
            <a:lvl2pPr marL="0" indent="0">
              <a:buNone/>
              <a:defRPr b="1" baseline="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28" hasCustomPrompt="1"/>
          </p:nvPr>
        </p:nvSpPr>
        <p:spPr>
          <a:xfrm>
            <a:off x="6720191" y="5172807"/>
            <a:ext cx="4614304" cy="5519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6720191" y="4461607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bg1"/>
                </a:solidFill>
              </a:defRPr>
            </a:lvl1pPr>
            <a:lvl2pPr marL="0" indent="0">
              <a:buNone/>
              <a:defRPr b="1" baseline="0">
                <a:solidFill>
                  <a:schemeClr val="bg1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30" hasCustomPrompt="1"/>
          </p:nvPr>
        </p:nvSpPr>
        <p:spPr>
          <a:xfrm>
            <a:off x="6720191" y="2476500"/>
            <a:ext cx="4614304" cy="14732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bg1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chemeClr val="bg1"/>
                </a:solidFill>
              </a:defRPr>
            </a:lvl4pPr>
            <a:lvl5pPr>
              <a:buClr>
                <a:schemeClr val="accent3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73139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36026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400800" y="1558160"/>
            <a:ext cx="5257800" cy="460134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09599" y="1544638"/>
            <a:ext cx="5552993" cy="4614861"/>
          </a:xfrm>
        </p:spPr>
        <p:txBody>
          <a:bodyPr lIns="72000" tIns="0" rIns="0" bIns="0"/>
          <a:lstStyle>
            <a:lvl1pPr>
              <a:spcBef>
                <a:spcPts val="1000"/>
              </a:spcBef>
              <a:spcAft>
                <a:spcPts val="400"/>
              </a:spcAft>
              <a:defRPr sz="1800"/>
            </a:lvl1pPr>
            <a:lvl2pPr marL="0"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  <a:p>
            <a:pPr lvl="0"/>
            <a:r>
              <a:rPr lang="es-ES_tradnl" dirty="0" smtClean="0"/>
              <a:t>Título tema B 14 – 20pt</a:t>
            </a:r>
          </a:p>
          <a:p>
            <a:pPr lvl="1"/>
            <a:r>
              <a:rPr lang="es-ES_tradnl" dirty="0" smtClean="0"/>
              <a:t>Texto tema B 12 - 18pt</a:t>
            </a:r>
          </a:p>
          <a:p>
            <a:pPr lvl="0"/>
            <a:r>
              <a:rPr lang="es-ES_tradnl" dirty="0" smtClean="0"/>
              <a:t>Título tema C 14 – 20pt</a:t>
            </a:r>
          </a:p>
          <a:p>
            <a:pPr lvl="1"/>
            <a:r>
              <a:rPr lang="es-ES_tradnl" dirty="0" smtClean="0"/>
              <a:t>Texto tema C 12 - 18pt</a:t>
            </a:r>
          </a:p>
          <a:p>
            <a:pPr lvl="0"/>
            <a:r>
              <a:rPr lang="es-ES_tradnl" dirty="0" smtClean="0"/>
              <a:t>Título tema D 14 – 20pt</a:t>
            </a:r>
          </a:p>
          <a:p>
            <a:pPr lvl="1"/>
            <a:r>
              <a:rPr lang="es-ES_tradnl" dirty="0" smtClean="0"/>
              <a:t>Texto tema D 12 - 18pt</a:t>
            </a:r>
          </a:p>
          <a:p>
            <a:pPr lvl="0"/>
            <a:r>
              <a:rPr lang="es-ES_tradnl" dirty="0" smtClean="0"/>
              <a:t>Título tema E 14 – 20pt</a:t>
            </a:r>
          </a:p>
          <a:p>
            <a:pPr lvl="1"/>
            <a:r>
              <a:rPr lang="es-ES_tradnl" dirty="0" smtClean="0"/>
              <a:t>Texto tema E 12 - 18pt</a:t>
            </a:r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</p:txBody>
      </p:sp>
      <p:sp>
        <p:nvSpPr>
          <p:cNvPr id="12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31378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286500" y="1536700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199402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4083877"/>
            <a:ext cx="3927475" cy="1749425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sp>
        <p:nvSpPr>
          <p:cNvPr id="10" name="Freeform 9"/>
          <p:cNvSpPr>
            <a:spLocks/>
          </p:cNvSpPr>
          <p:nvPr userDrawn="1"/>
        </p:nvSpPr>
        <p:spPr bwMode="auto">
          <a:xfrm rot="10800000">
            <a:off x="953349" y="3082756"/>
            <a:ext cx="407992" cy="658475"/>
          </a:xfrm>
          <a:custGeom>
            <a:avLst/>
            <a:gdLst>
              <a:gd name="T0" fmla="*/ 343 w 373"/>
              <a:gd name="T1" fmla="*/ 602 h 602"/>
              <a:gd name="T2" fmla="*/ 0 w 373"/>
              <a:gd name="T3" fmla="*/ 302 h 602"/>
              <a:gd name="T4" fmla="*/ 343 w 373"/>
              <a:gd name="T5" fmla="*/ 0 h 602"/>
              <a:gd name="T6" fmla="*/ 373 w 373"/>
              <a:gd name="T7" fmla="*/ 34 h 602"/>
              <a:gd name="T8" fmla="*/ 69 w 373"/>
              <a:gd name="T9" fmla="*/ 302 h 602"/>
              <a:gd name="T10" fmla="*/ 373 w 373"/>
              <a:gd name="T11" fmla="*/ 568 h 602"/>
              <a:gd name="T12" fmla="*/ 343 w 373"/>
              <a:gd name="T13" fmla="*/ 602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3" h="602">
                <a:moveTo>
                  <a:pt x="343" y="602"/>
                </a:moveTo>
                <a:lnTo>
                  <a:pt x="0" y="302"/>
                </a:lnTo>
                <a:lnTo>
                  <a:pt x="343" y="0"/>
                </a:lnTo>
                <a:lnTo>
                  <a:pt x="373" y="34"/>
                </a:lnTo>
                <a:lnTo>
                  <a:pt x="69" y="302"/>
                </a:lnTo>
                <a:lnTo>
                  <a:pt x="373" y="568"/>
                </a:lnTo>
                <a:lnTo>
                  <a:pt x="343" y="602"/>
                </a:lnTo>
                <a:close/>
              </a:path>
            </a:pathLst>
          </a:custGeom>
          <a:solidFill>
            <a:srgbClr val="65686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3386741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imagen fo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hutterstock_445947268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547"/>
            <a:ext cx="12188825" cy="685545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3888" y="1536700"/>
            <a:ext cx="5662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199402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4083877"/>
            <a:ext cx="3927475" cy="1749425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8" name="Picture 4" descr="logotipoC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013" y="363538"/>
            <a:ext cx="10429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desc_inversiones_in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360" y="6385802"/>
            <a:ext cx="1036320" cy="128016"/>
          </a:xfrm>
          <a:prstGeom prst="rect">
            <a:avLst/>
          </a:prstGeom>
        </p:spPr>
      </p:pic>
      <p:sp>
        <p:nvSpPr>
          <p:cNvPr id="14" name="Freeform 13"/>
          <p:cNvSpPr>
            <a:spLocks/>
          </p:cNvSpPr>
          <p:nvPr userDrawn="1"/>
        </p:nvSpPr>
        <p:spPr bwMode="auto">
          <a:xfrm rot="10800000">
            <a:off x="953349" y="3082756"/>
            <a:ext cx="407992" cy="658475"/>
          </a:xfrm>
          <a:custGeom>
            <a:avLst/>
            <a:gdLst>
              <a:gd name="T0" fmla="*/ 343 w 373"/>
              <a:gd name="T1" fmla="*/ 602 h 602"/>
              <a:gd name="T2" fmla="*/ 0 w 373"/>
              <a:gd name="T3" fmla="*/ 302 h 602"/>
              <a:gd name="T4" fmla="*/ 343 w 373"/>
              <a:gd name="T5" fmla="*/ 0 h 602"/>
              <a:gd name="T6" fmla="*/ 373 w 373"/>
              <a:gd name="T7" fmla="*/ 34 h 602"/>
              <a:gd name="T8" fmla="*/ 69 w 373"/>
              <a:gd name="T9" fmla="*/ 302 h 602"/>
              <a:gd name="T10" fmla="*/ 373 w 373"/>
              <a:gd name="T11" fmla="*/ 568 h 602"/>
              <a:gd name="T12" fmla="*/ 343 w 373"/>
              <a:gd name="T13" fmla="*/ 602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3" h="602">
                <a:moveTo>
                  <a:pt x="343" y="602"/>
                </a:moveTo>
                <a:lnTo>
                  <a:pt x="0" y="302"/>
                </a:lnTo>
                <a:lnTo>
                  <a:pt x="343" y="0"/>
                </a:lnTo>
                <a:lnTo>
                  <a:pt x="373" y="34"/>
                </a:lnTo>
                <a:lnTo>
                  <a:pt x="69" y="302"/>
                </a:lnTo>
                <a:lnTo>
                  <a:pt x="373" y="568"/>
                </a:lnTo>
                <a:lnTo>
                  <a:pt x="343" y="602"/>
                </a:lnTo>
                <a:close/>
              </a:path>
            </a:pathLst>
          </a:custGeom>
          <a:solidFill>
            <a:srgbClr val="65686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24686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138791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721600" y="2222500"/>
            <a:ext cx="1981200" cy="1981200"/>
          </a:xfrm>
        </p:spPr>
        <p:txBody>
          <a:bodyPr rtlCol="0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3027776"/>
            <a:ext cx="5428189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7" y="3901080"/>
            <a:ext cx="5429038" cy="187730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rgbClr val="656867"/>
                </a:solidFill>
              </a:defRPr>
            </a:lvl1pPr>
            <a:lvl2pPr marL="0" indent="0">
              <a:buNone/>
              <a:defRPr sz="1400" b="1">
                <a:solidFill>
                  <a:srgbClr val="656867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  <p:sp>
        <p:nvSpPr>
          <p:cNvPr id="6" name="Freeform 5"/>
          <p:cNvSpPr>
            <a:spLocks/>
          </p:cNvSpPr>
          <p:nvPr userDrawn="1"/>
        </p:nvSpPr>
        <p:spPr bwMode="auto">
          <a:xfrm rot="10800000">
            <a:off x="953349" y="3082756"/>
            <a:ext cx="407992" cy="658475"/>
          </a:xfrm>
          <a:custGeom>
            <a:avLst/>
            <a:gdLst>
              <a:gd name="T0" fmla="*/ 343 w 373"/>
              <a:gd name="T1" fmla="*/ 602 h 602"/>
              <a:gd name="T2" fmla="*/ 0 w 373"/>
              <a:gd name="T3" fmla="*/ 302 h 602"/>
              <a:gd name="T4" fmla="*/ 343 w 373"/>
              <a:gd name="T5" fmla="*/ 0 h 602"/>
              <a:gd name="T6" fmla="*/ 373 w 373"/>
              <a:gd name="T7" fmla="*/ 34 h 602"/>
              <a:gd name="T8" fmla="*/ 69 w 373"/>
              <a:gd name="T9" fmla="*/ 302 h 602"/>
              <a:gd name="T10" fmla="*/ 373 w 373"/>
              <a:gd name="T11" fmla="*/ 568 h 602"/>
              <a:gd name="T12" fmla="*/ 343 w 373"/>
              <a:gd name="T13" fmla="*/ 602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3" h="602">
                <a:moveTo>
                  <a:pt x="343" y="602"/>
                </a:moveTo>
                <a:lnTo>
                  <a:pt x="0" y="302"/>
                </a:lnTo>
                <a:lnTo>
                  <a:pt x="343" y="0"/>
                </a:lnTo>
                <a:lnTo>
                  <a:pt x="373" y="34"/>
                </a:lnTo>
                <a:lnTo>
                  <a:pt x="69" y="302"/>
                </a:lnTo>
                <a:lnTo>
                  <a:pt x="373" y="568"/>
                </a:lnTo>
                <a:lnTo>
                  <a:pt x="343" y="602"/>
                </a:lnTo>
                <a:close/>
              </a:path>
            </a:pathLst>
          </a:custGeom>
          <a:solidFill>
            <a:srgbClr val="65686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80036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731980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286500" y="1536700"/>
            <a:ext cx="352742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FFFFFF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048891"/>
            <a:ext cx="3928055" cy="868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3933366"/>
            <a:ext cx="3927475" cy="1749425"/>
          </a:xfrm>
        </p:spPr>
        <p:txBody>
          <a:bodyPr/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sp>
        <p:nvSpPr>
          <p:cNvPr id="6" name="Freeform 5"/>
          <p:cNvSpPr>
            <a:spLocks/>
          </p:cNvSpPr>
          <p:nvPr userDrawn="1"/>
        </p:nvSpPr>
        <p:spPr bwMode="auto">
          <a:xfrm rot="10800000">
            <a:off x="953349" y="3082756"/>
            <a:ext cx="407992" cy="658475"/>
          </a:xfrm>
          <a:custGeom>
            <a:avLst/>
            <a:gdLst>
              <a:gd name="T0" fmla="*/ 343 w 373"/>
              <a:gd name="T1" fmla="*/ 602 h 602"/>
              <a:gd name="T2" fmla="*/ 0 w 373"/>
              <a:gd name="T3" fmla="*/ 302 h 602"/>
              <a:gd name="T4" fmla="*/ 343 w 373"/>
              <a:gd name="T5" fmla="*/ 0 h 602"/>
              <a:gd name="T6" fmla="*/ 373 w 373"/>
              <a:gd name="T7" fmla="*/ 34 h 602"/>
              <a:gd name="T8" fmla="*/ 69 w 373"/>
              <a:gd name="T9" fmla="*/ 302 h 602"/>
              <a:gd name="T10" fmla="*/ 373 w 373"/>
              <a:gd name="T11" fmla="*/ 568 h 602"/>
              <a:gd name="T12" fmla="*/ 343 w 373"/>
              <a:gd name="T13" fmla="*/ 602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3" h="602">
                <a:moveTo>
                  <a:pt x="343" y="602"/>
                </a:moveTo>
                <a:lnTo>
                  <a:pt x="0" y="302"/>
                </a:lnTo>
                <a:lnTo>
                  <a:pt x="343" y="0"/>
                </a:lnTo>
                <a:lnTo>
                  <a:pt x="373" y="34"/>
                </a:lnTo>
                <a:lnTo>
                  <a:pt x="69" y="302"/>
                </a:lnTo>
                <a:lnTo>
                  <a:pt x="373" y="568"/>
                </a:lnTo>
                <a:lnTo>
                  <a:pt x="343" y="6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4569017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blanco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3888" y="1536700"/>
            <a:ext cx="5662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096836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3981311"/>
            <a:ext cx="3927475" cy="17494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286500" y="1536700"/>
            <a:ext cx="352742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FFFFFF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8" name="Freeform 7"/>
          <p:cNvSpPr>
            <a:spLocks/>
          </p:cNvSpPr>
          <p:nvPr userDrawn="1"/>
        </p:nvSpPr>
        <p:spPr bwMode="auto">
          <a:xfrm rot="10800000">
            <a:off x="953349" y="3082756"/>
            <a:ext cx="407992" cy="658475"/>
          </a:xfrm>
          <a:custGeom>
            <a:avLst/>
            <a:gdLst>
              <a:gd name="T0" fmla="*/ 343 w 373"/>
              <a:gd name="T1" fmla="*/ 602 h 602"/>
              <a:gd name="T2" fmla="*/ 0 w 373"/>
              <a:gd name="T3" fmla="*/ 302 h 602"/>
              <a:gd name="T4" fmla="*/ 343 w 373"/>
              <a:gd name="T5" fmla="*/ 0 h 602"/>
              <a:gd name="T6" fmla="*/ 373 w 373"/>
              <a:gd name="T7" fmla="*/ 34 h 602"/>
              <a:gd name="T8" fmla="*/ 69 w 373"/>
              <a:gd name="T9" fmla="*/ 302 h 602"/>
              <a:gd name="T10" fmla="*/ 373 w 373"/>
              <a:gd name="T11" fmla="*/ 568 h 602"/>
              <a:gd name="T12" fmla="*/ 343 w 373"/>
              <a:gd name="T13" fmla="*/ 602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3" h="602">
                <a:moveTo>
                  <a:pt x="343" y="602"/>
                </a:moveTo>
                <a:lnTo>
                  <a:pt x="0" y="302"/>
                </a:lnTo>
                <a:lnTo>
                  <a:pt x="343" y="0"/>
                </a:lnTo>
                <a:lnTo>
                  <a:pt x="373" y="34"/>
                </a:lnTo>
                <a:lnTo>
                  <a:pt x="69" y="302"/>
                </a:lnTo>
                <a:lnTo>
                  <a:pt x="373" y="568"/>
                </a:lnTo>
                <a:lnTo>
                  <a:pt x="343" y="602"/>
                </a:lnTo>
                <a:close/>
              </a:path>
            </a:pathLst>
          </a:custGeom>
          <a:solidFill>
            <a:srgbClr val="65686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557225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linea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3888" y="1536700"/>
            <a:ext cx="5662612" cy="4581525"/>
          </a:xfrm>
          <a:prstGeom prst="rect">
            <a:avLst/>
          </a:prstGeom>
          <a:noFill/>
          <a:ln w="28575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048891"/>
            <a:ext cx="3928055" cy="8686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3933366"/>
            <a:ext cx="3927475" cy="1749425"/>
          </a:xfrm>
        </p:spPr>
        <p:txBody>
          <a:bodyPr/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286500" y="1536700"/>
            <a:ext cx="352742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FFFFFF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8" name="Freeform 7"/>
          <p:cNvSpPr>
            <a:spLocks/>
          </p:cNvSpPr>
          <p:nvPr userDrawn="1"/>
        </p:nvSpPr>
        <p:spPr bwMode="auto">
          <a:xfrm rot="10800000">
            <a:off x="953349" y="2953866"/>
            <a:ext cx="407992" cy="658475"/>
          </a:xfrm>
          <a:custGeom>
            <a:avLst/>
            <a:gdLst>
              <a:gd name="T0" fmla="*/ 343 w 373"/>
              <a:gd name="T1" fmla="*/ 602 h 602"/>
              <a:gd name="T2" fmla="*/ 0 w 373"/>
              <a:gd name="T3" fmla="*/ 302 h 602"/>
              <a:gd name="T4" fmla="*/ 343 w 373"/>
              <a:gd name="T5" fmla="*/ 0 h 602"/>
              <a:gd name="T6" fmla="*/ 373 w 373"/>
              <a:gd name="T7" fmla="*/ 34 h 602"/>
              <a:gd name="T8" fmla="*/ 69 w 373"/>
              <a:gd name="T9" fmla="*/ 302 h 602"/>
              <a:gd name="T10" fmla="*/ 373 w 373"/>
              <a:gd name="T11" fmla="*/ 568 h 602"/>
              <a:gd name="T12" fmla="*/ 343 w 373"/>
              <a:gd name="T13" fmla="*/ 602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3" h="602">
                <a:moveTo>
                  <a:pt x="343" y="602"/>
                </a:moveTo>
                <a:lnTo>
                  <a:pt x="0" y="302"/>
                </a:lnTo>
                <a:lnTo>
                  <a:pt x="343" y="0"/>
                </a:lnTo>
                <a:lnTo>
                  <a:pt x="373" y="34"/>
                </a:lnTo>
                <a:lnTo>
                  <a:pt x="69" y="302"/>
                </a:lnTo>
                <a:lnTo>
                  <a:pt x="373" y="568"/>
                </a:lnTo>
                <a:lnTo>
                  <a:pt x="343" y="6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3814228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757200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721600" y="2222500"/>
            <a:ext cx="1981200" cy="1981200"/>
          </a:xfrm>
        </p:spPr>
        <p:txBody>
          <a:bodyPr rtlCol="0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2930726"/>
            <a:ext cx="5575300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7" y="3804030"/>
            <a:ext cx="5576172" cy="187730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chemeClr val="tx1"/>
                </a:solidFill>
              </a:defRPr>
            </a:lvl1pPr>
            <a:lvl2pPr marL="0" indent="0">
              <a:buNone/>
              <a:defRPr sz="1400" b="1">
                <a:solidFill>
                  <a:schemeClr val="tx1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  <p:sp>
        <p:nvSpPr>
          <p:cNvPr id="9" name="Freeform 8"/>
          <p:cNvSpPr>
            <a:spLocks/>
          </p:cNvSpPr>
          <p:nvPr userDrawn="1"/>
        </p:nvSpPr>
        <p:spPr bwMode="auto">
          <a:xfrm rot="10800000">
            <a:off x="953349" y="2953866"/>
            <a:ext cx="407992" cy="658475"/>
          </a:xfrm>
          <a:custGeom>
            <a:avLst/>
            <a:gdLst>
              <a:gd name="T0" fmla="*/ 343 w 373"/>
              <a:gd name="T1" fmla="*/ 602 h 602"/>
              <a:gd name="T2" fmla="*/ 0 w 373"/>
              <a:gd name="T3" fmla="*/ 302 h 602"/>
              <a:gd name="T4" fmla="*/ 343 w 373"/>
              <a:gd name="T5" fmla="*/ 0 h 602"/>
              <a:gd name="T6" fmla="*/ 373 w 373"/>
              <a:gd name="T7" fmla="*/ 34 h 602"/>
              <a:gd name="T8" fmla="*/ 69 w 373"/>
              <a:gd name="T9" fmla="*/ 302 h 602"/>
              <a:gd name="T10" fmla="*/ 373 w 373"/>
              <a:gd name="T11" fmla="*/ 568 h 602"/>
              <a:gd name="T12" fmla="*/ 343 w 373"/>
              <a:gd name="T13" fmla="*/ 602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3" h="602">
                <a:moveTo>
                  <a:pt x="343" y="602"/>
                </a:moveTo>
                <a:lnTo>
                  <a:pt x="0" y="302"/>
                </a:lnTo>
                <a:lnTo>
                  <a:pt x="343" y="0"/>
                </a:lnTo>
                <a:lnTo>
                  <a:pt x="373" y="34"/>
                </a:lnTo>
                <a:lnTo>
                  <a:pt x="69" y="302"/>
                </a:lnTo>
                <a:lnTo>
                  <a:pt x="373" y="568"/>
                </a:lnTo>
                <a:lnTo>
                  <a:pt x="343" y="602"/>
                </a:lnTo>
                <a:close/>
              </a:path>
            </a:pathLst>
          </a:custGeom>
          <a:solidFill>
            <a:srgbClr val="65686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4224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-Texto-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992188" y="1546225"/>
            <a:ext cx="0" cy="4452938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 userDrawn="1"/>
        </p:nvSpPr>
        <p:spPr>
          <a:xfrm>
            <a:off x="920750" y="1870075"/>
            <a:ext cx="142875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9" name="Oval 8"/>
          <p:cNvSpPr/>
          <p:nvPr userDrawn="1"/>
        </p:nvSpPr>
        <p:spPr>
          <a:xfrm>
            <a:off x="920750" y="5535613"/>
            <a:ext cx="142875" cy="14446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0" name="Oval 9"/>
          <p:cNvSpPr/>
          <p:nvPr userDrawn="1"/>
        </p:nvSpPr>
        <p:spPr>
          <a:xfrm>
            <a:off x="920750" y="4616450"/>
            <a:ext cx="142875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1" name="Oval 10"/>
          <p:cNvSpPr/>
          <p:nvPr userDrawn="1"/>
        </p:nvSpPr>
        <p:spPr>
          <a:xfrm>
            <a:off x="920750" y="3705225"/>
            <a:ext cx="142875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2" name="Oval 11"/>
          <p:cNvSpPr/>
          <p:nvPr userDrawn="1"/>
        </p:nvSpPr>
        <p:spPr>
          <a:xfrm>
            <a:off x="920750" y="2789238"/>
            <a:ext cx="142875" cy="14287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400800" y="1558160"/>
            <a:ext cx="5257800" cy="460134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8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1261856" y="1775496"/>
            <a:ext cx="4900736" cy="4397525"/>
          </a:xfrm>
        </p:spPr>
        <p:txBody>
          <a:bodyPr lIns="0" tIns="0" rIns="0" bIns="0"/>
          <a:lstStyle>
            <a:lvl1pPr>
              <a:spcBef>
                <a:spcPts val="2500"/>
              </a:spcBef>
              <a:spcAft>
                <a:spcPts val="400"/>
              </a:spcAft>
              <a:defRPr sz="1800"/>
            </a:lvl1pPr>
            <a:lvl2pPr marL="0"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  <a:p>
            <a:pPr lvl="0"/>
            <a:r>
              <a:rPr lang="es-ES_tradnl" dirty="0" smtClean="0"/>
              <a:t>Título tema B 14 – 20pt</a:t>
            </a:r>
          </a:p>
          <a:p>
            <a:pPr lvl="1"/>
            <a:r>
              <a:rPr lang="es-ES_tradnl" dirty="0" smtClean="0"/>
              <a:t>Texto tema B 12 - 18pt</a:t>
            </a:r>
          </a:p>
          <a:p>
            <a:pPr lvl="0"/>
            <a:r>
              <a:rPr lang="es-ES_tradnl" dirty="0" smtClean="0"/>
              <a:t>Título tema C 14 – 20pt</a:t>
            </a:r>
          </a:p>
          <a:p>
            <a:pPr lvl="1"/>
            <a:r>
              <a:rPr lang="es-ES_tradnl" dirty="0" smtClean="0"/>
              <a:t>Texto tema C 12 - 18pt</a:t>
            </a:r>
          </a:p>
          <a:p>
            <a:pPr lvl="0"/>
            <a:r>
              <a:rPr lang="es-ES_tradnl" dirty="0" smtClean="0"/>
              <a:t>Título tema D 14 – 20pt</a:t>
            </a:r>
          </a:p>
          <a:p>
            <a:pPr lvl="1"/>
            <a:r>
              <a:rPr lang="es-ES_tradnl" dirty="0" smtClean="0"/>
              <a:t>Texto tema D 12 - 18pt</a:t>
            </a:r>
          </a:p>
          <a:p>
            <a:pPr lvl="0"/>
            <a:r>
              <a:rPr lang="es-ES_tradnl" dirty="0" smtClean="0"/>
              <a:t>Título tema E 14 – 20pt</a:t>
            </a:r>
          </a:p>
          <a:p>
            <a:pPr lvl="1"/>
            <a:r>
              <a:rPr lang="es-ES_tradnl" dirty="0" smtClean="0"/>
              <a:t>Texto tema E 12 - 18pt</a:t>
            </a:r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352317979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13589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2892498"/>
            <a:ext cx="4943480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4" name="Freeform 3"/>
          <p:cNvSpPr>
            <a:spLocks/>
          </p:cNvSpPr>
          <p:nvPr userDrawn="1"/>
        </p:nvSpPr>
        <p:spPr bwMode="auto">
          <a:xfrm rot="10800000">
            <a:off x="953349" y="2953866"/>
            <a:ext cx="407992" cy="658475"/>
          </a:xfrm>
          <a:custGeom>
            <a:avLst/>
            <a:gdLst>
              <a:gd name="T0" fmla="*/ 343 w 373"/>
              <a:gd name="T1" fmla="*/ 602 h 602"/>
              <a:gd name="T2" fmla="*/ 0 w 373"/>
              <a:gd name="T3" fmla="*/ 302 h 602"/>
              <a:gd name="T4" fmla="*/ 343 w 373"/>
              <a:gd name="T5" fmla="*/ 0 h 602"/>
              <a:gd name="T6" fmla="*/ 373 w 373"/>
              <a:gd name="T7" fmla="*/ 34 h 602"/>
              <a:gd name="T8" fmla="*/ 69 w 373"/>
              <a:gd name="T9" fmla="*/ 302 h 602"/>
              <a:gd name="T10" fmla="*/ 373 w 373"/>
              <a:gd name="T11" fmla="*/ 568 h 602"/>
              <a:gd name="T12" fmla="*/ 343 w 373"/>
              <a:gd name="T13" fmla="*/ 602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3" h="602">
                <a:moveTo>
                  <a:pt x="343" y="602"/>
                </a:moveTo>
                <a:lnTo>
                  <a:pt x="0" y="302"/>
                </a:lnTo>
                <a:lnTo>
                  <a:pt x="343" y="0"/>
                </a:lnTo>
                <a:lnTo>
                  <a:pt x="373" y="34"/>
                </a:lnTo>
                <a:lnTo>
                  <a:pt x="69" y="302"/>
                </a:lnTo>
                <a:lnTo>
                  <a:pt x="373" y="568"/>
                </a:lnTo>
                <a:lnTo>
                  <a:pt x="343" y="6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8637934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003195" y="2222500"/>
            <a:ext cx="1981200" cy="19812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FFFFFF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7" y="3709284"/>
            <a:ext cx="5042688" cy="187730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chemeClr val="bg1"/>
                </a:solidFill>
              </a:defRPr>
            </a:lvl1pPr>
            <a:lvl2pPr marL="0" indent="0">
              <a:buNone/>
              <a:defRPr sz="1400" b="1">
                <a:solidFill>
                  <a:schemeClr val="bg1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2892498"/>
            <a:ext cx="4943480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10" name="Freeform 9"/>
          <p:cNvSpPr>
            <a:spLocks/>
          </p:cNvSpPr>
          <p:nvPr userDrawn="1"/>
        </p:nvSpPr>
        <p:spPr bwMode="auto">
          <a:xfrm rot="10800000">
            <a:off x="953349" y="2953866"/>
            <a:ext cx="407992" cy="658475"/>
          </a:xfrm>
          <a:custGeom>
            <a:avLst/>
            <a:gdLst>
              <a:gd name="T0" fmla="*/ 343 w 373"/>
              <a:gd name="T1" fmla="*/ 602 h 602"/>
              <a:gd name="T2" fmla="*/ 0 w 373"/>
              <a:gd name="T3" fmla="*/ 302 h 602"/>
              <a:gd name="T4" fmla="*/ 343 w 373"/>
              <a:gd name="T5" fmla="*/ 0 h 602"/>
              <a:gd name="T6" fmla="*/ 373 w 373"/>
              <a:gd name="T7" fmla="*/ 34 h 602"/>
              <a:gd name="T8" fmla="*/ 69 w 373"/>
              <a:gd name="T9" fmla="*/ 302 h 602"/>
              <a:gd name="T10" fmla="*/ 373 w 373"/>
              <a:gd name="T11" fmla="*/ 568 h 602"/>
              <a:gd name="T12" fmla="*/ 343 w 373"/>
              <a:gd name="T13" fmla="*/ 602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3" h="602">
                <a:moveTo>
                  <a:pt x="343" y="602"/>
                </a:moveTo>
                <a:lnTo>
                  <a:pt x="0" y="302"/>
                </a:lnTo>
                <a:lnTo>
                  <a:pt x="343" y="0"/>
                </a:lnTo>
                <a:lnTo>
                  <a:pt x="373" y="34"/>
                </a:lnTo>
                <a:lnTo>
                  <a:pt x="69" y="302"/>
                </a:lnTo>
                <a:lnTo>
                  <a:pt x="373" y="568"/>
                </a:lnTo>
                <a:lnTo>
                  <a:pt x="343" y="6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631299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 userDrawn="1"/>
        </p:nvSpPr>
        <p:spPr>
          <a:xfrm>
            <a:off x="623888" y="1536700"/>
            <a:ext cx="5274727" cy="4581524"/>
          </a:xfrm>
          <a:prstGeom prst="rect">
            <a:avLst/>
          </a:prstGeom>
          <a:noFill/>
          <a:ln w="28575" cmpd="sng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003195" y="2222500"/>
            <a:ext cx="1981200" cy="19812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FFFFFF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7" y="3709284"/>
            <a:ext cx="3696253" cy="187730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rgbClr val="FFFFFF"/>
                </a:solidFill>
              </a:defRPr>
            </a:lvl1pPr>
            <a:lvl2pPr marL="0" indent="0">
              <a:buNone/>
              <a:defRPr sz="1400" b="1">
                <a:solidFill>
                  <a:srgbClr val="FFFFFF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rgbClr val="FFFFFF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2892498"/>
            <a:ext cx="3695700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12" name="Freeform 11"/>
          <p:cNvSpPr>
            <a:spLocks/>
          </p:cNvSpPr>
          <p:nvPr userDrawn="1"/>
        </p:nvSpPr>
        <p:spPr bwMode="auto">
          <a:xfrm rot="10800000">
            <a:off x="953349" y="2953866"/>
            <a:ext cx="407992" cy="658475"/>
          </a:xfrm>
          <a:custGeom>
            <a:avLst/>
            <a:gdLst>
              <a:gd name="T0" fmla="*/ 343 w 373"/>
              <a:gd name="T1" fmla="*/ 602 h 602"/>
              <a:gd name="T2" fmla="*/ 0 w 373"/>
              <a:gd name="T3" fmla="*/ 302 h 602"/>
              <a:gd name="T4" fmla="*/ 343 w 373"/>
              <a:gd name="T5" fmla="*/ 0 h 602"/>
              <a:gd name="T6" fmla="*/ 373 w 373"/>
              <a:gd name="T7" fmla="*/ 34 h 602"/>
              <a:gd name="T8" fmla="*/ 69 w 373"/>
              <a:gd name="T9" fmla="*/ 302 h 602"/>
              <a:gd name="T10" fmla="*/ 373 w 373"/>
              <a:gd name="T11" fmla="*/ 568 h 602"/>
              <a:gd name="T12" fmla="*/ 343 w 373"/>
              <a:gd name="T13" fmla="*/ 602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3" h="602">
                <a:moveTo>
                  <a:pt x="343" y="602"/>
                </a:moveTo>
                <a:lnTo>
                  <a:pt x="0" y="302"/>
                </a:lnTo>
                <a:lnTo>
                  <a:pt x="343" y="0"/>
                </a:lnTo>
                <a:lnTo>
                  <a:pt x="373" y="34"/>
                </a:lnTo>
                <a:lnTo>
                  <a:pt x="69" y="302"/>
                </a:lnTo>
                <a:lnTo>
                  <a:pt x="373" y="568"/>
                </a:lnTo>
                <a:lnTo>
                  <a:pt x="343" y="6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1972927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623888" y="1536700"/>
            <a:ext cx="5274727" cy="45815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003195" y="2222500"/>
            <a:ext cx="1981200" cy="19812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FFFFFF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1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2930726"/>
            <a:ext cx="3536397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7" y="3804030"/>
            <a:ext cx="3536950" cy="187730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chemeClr val="tx1"/>
                </a:solidFill>
              </a:defRPr>
            </a:lvl1pPr>
            <a:lvl2pPr marL="0" indent="0">
              <a:buNone/>
              <a:defRPr sz="1400" b="1">
                <a:solidFill>
                  <a:schemeClr val="tx1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  <p:sp>
        <p:nvSpPr>
          <p:cNvPr id="9" name="Freeform 8"/>
          <p:cNvSpPr>
            <a:spLocks/>
          </p:cNvSpPr>
          <p:nvPr userDrawn="1"/>
        </p:nvSpPr>
        <p:spPr bwMode="auto">
          <a:xfrm rot="10800000">
            <a:off x="953349" y="2953866"/>
            <a:ext cx="407992" cy="658475"/>
          </a:xfrm>
          <a:custGeom>
            <a:avLst/>
            <a:gdLst>
              <a:gd name="T0" fmla="*/ 343 w 373"/>
              <a:gd name="T1" fmla="*/ 602 h 602"/>
              <a:gd name="T2" fmla="*/ 0 w 373"/>
              <a:gd name="T3" fmla="*/ 302 h 602"/>
              <a:gd name="T4" fmla="*/ 343 w 373"/>
              <a:gd name="T5" fmla="*/ 0 h 602"/>
              <a:gd name="T6" fmla="*/ 373 w 373"/>
              <a:gd name="T7" fmla="*/ 34 h 602"/>
              <a:gd name="T8" fmla="*/ 69 w 373"/>
              <a:gd name="T9" fmla="*/ 302 h 602"/>
              <a:gd name="T10" fmla="*/ 373 w 373"/>
              <a:gd name="T11" fmla="*/ 568 h 602"/>
              <a:gd name="T12" fmla="*/ 343 w 373"/>
              <a:gd name="T13" fmla="*/ 602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3" h="602">
                <a:moveTo>
                  <a:pt x="343" y="602"/>
                </a:moveTo>
                <a:lnTo>
                  <a:pt x="0" y="302"/>
                </a:lnTo>
                <a:lnTo>
                  <a:pt x="343" y="0"/>
                </a:lnTo>
                <a:lnTo>
                  <a:pt x="373" y="34"/>
                </a:lnTo>
                <a:lnTo>
                  <a:pt x="69" y="302"/>
                </a:lnTo>
                <a:lnTo>
                  <a:pt x="373" y="568"/>
                </a:lnTo>
                <a:lnTo>
                  <a:pt x="343" y="60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30328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a-Grafico-Texto-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1746250" y="1546225"/>
            <a:ext cx="0" cy="4452938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 userDrawn="1"/>
        </p:nvSpPr>
        <p:spPr>
          <a:xfrm>
            <a:off x="1674813" y="1870075"/>
            <a:ext cx="144462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9" name="Oval 8"/>
          <p:cNvSpPr/>
          <p:nvPr userDrawn="1"/>
        </p:nvSpPr>
        <p:spPr>
          <a:xfrm>
            <a:off x="1674813" y="5535613"/>
            <a:ext cx="144462" cy="14446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0" name="Oval 9"/>
          <p:cNvSpPr/>
          <p:nvPr userDrawn="1"/>
        </p:nvSpPr>
        <p:spPr>
          <a:xfrm>
            <a:off x="1674813" y="4616450"/>
            <a:ext cx="144462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1" name="Oval 10"/>
          <p:cNvSpPr/>
          <p:nvPr userDrawn="1"/>
        </p:nvSpPr>
        <p:spPr>
          <a:xfrm>
            <a:off x="1674813" y="3705225"/>
            <a:ext cx="144462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2" name="Oval 11"/>
          <p:cNvSpPr/>
          <p:nvPr userDrawn="1"/>
        </p:nvSpPr>
        <p:spPr>
          <a:xfrm>
            <a:off x="1674813" y="2789238"/>
            <a:ext cx="144462" cy="14287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32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400800" y="1558160"/>
            <a:ext cx="5257800" cy="460134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6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709718" y="1789468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709718" y="2706646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709718" y="3623823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709718" y="4541001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28" hasCustomPrompt="1"/>
          </p:nvPr>
        </p:nvSpPr>
        <p:spPr>
          <a:xfrm>
            <a:off x="709718" y="5458178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2128488" y="1789467"/>
            <a:ext cx="4034104" cy="4383553"/>
          </a:xfrm>
        </p:spPr>
        <p:txBody>
          <a:bodyPr lIns="0" tIns="0" rIns="0" bIns="0"/>
          <a:lstStyle>
            <a:lvl1pPr>
              <a:spcBef>
                <a:spcPts val="2400"/>
              </a:spcBef>
              <a:spcAft>
                <a:spcPts val="400"/>
              </a:spcAft>
              <a:defRPr sz="1800"/>
            </a:lvl1pPr>
            <a:lvl2pPr marL="0"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  <a:p>
            <a:pPr lvl="0"/>
            <a:r>
              <a:rPr lang="es-ES_tradnl" dirty="0" smtClean="0"/>
              <a:t>Título tema B 14 – 20pt</a:t>
            </a:r>
          </a:p>
          <a:p>
            <a:pPr lvl="1"/>
            <a:r>
              <a:rPr lang="es-ES_tradnl" dirty="0" smtClean="0"/>
              <a:t>Texto tema B 12 - 18pt</a:t>
            </a:r>
          </a:p>
          <a:p>
            <a:pPr lvl="0"/>
            <a:r>
              <a:rPr lang="es-ES_tradnl" dirty="0" smtClean="0"/>
              <a:t>Título tema C 14 – 20pt</a:t>
            </a:r>
          </a:p>
          <a:p>
            <a:pPr lvl="1"/>
            <a:r>
              <a:rPr lang="es-ES_tradnl" dirty="0" smtClean="0"/>
              <a:t>Texto tema C 12 - 18pt</a:t>
            </a:r>
          </a:p>
          <a:p>
            <a:pPr lvl="0"/>
            <a:r>
              <a:rPr lang="es-ES_tradnl" dirty="0" smtClean="0"/>
              <a:t>Título tema D 14 – 20pt</a:t>
            </a:r>
          </a:p>
          <a:p>
            <a:pPr lvl="1"/>
            <a:r>
              <a:rPr lang="es-ES_tradnl" dirty="0" smtClean="0"/>
              <a:t>Texto tema D 12 - 18pt</a:t>
            </a:r>
          </a:p>
          <a:p>
            <a:pPr lvl="0"/>
            <a:r>
              <a:rPr lang="es-ES_tradnl" dirty="0" smtClean="0"/>
              <a:t>Título tema E 14 – 20pt</a:t>
            </a:r>
          </a:p>
          <a:p>
            <a:pPr lvl="1"/>
            <a:r>
              <a:rPr lang="es-ES_tradnl" dirty="0" smtClean="0"/>
              <a:t>Texto tema E 12 - 18pt</a:t>
            </a:r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1197352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1.xml"/><Relationship Id="rId4" Type="http://schemas.openxmlformats.org/officeDocument/2006/relationships/theme" Target="../theme/theme10.xml"/><Relationship Id="rId5" Type="http://schemas.openxmlformats.org/officeDocument/2006/relationships/image" Target="../media/image11.png"/><Relationship Id="rId6" Type="http://schemas.openxmlformats.org/officeDocument/2006/relationships/image" Target="../media/image10.png"/><Relationship Id="rId1" Type="http://schemas.openxmlformats.org/officeDocument/2006/relationships/slideLayout" Target="../slideLayouts/slideLayout69.xml"/><Relationship Id="rId2" Type="http://schemas.openxmlformats.org/officeDocument/2006/relationships/slideLayout" Target="../slideLayouts/slideLayout70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1.xml"/><Relationship Id="rId4" Type="http://schemas.openxmlformats.org/officeDocument/2006/relationships/image" Target="../media/image11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3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7.xml"/><Relationship Id="rId5" Type="http://schemas.openxmlformats.org/officeDocument/2006/relationships/theme" Target="../theme/theme12.xml"/><Relationship Id="rId6" Type="http://schemas.openxmlformats.org/officeDocument/2006/relationships/image" Target="../media/image11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74.xml"/><Relationship Id="rId2" Type="http://schemas.openxmlformats.org/officeDocument/2006/relationships/slideLayout" Target="../slideLayouts/slideLayout75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theme" Target="../theme/theme13.xml"/><Relationship Id="rId4" Type="http://schemas.openxmlformats.org/officeDocument/2006/relationships/image" Target="../media/image11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9.xml"/></Relationships>
</file>

<file path=ppt/slideMasters/_rels/slideMaster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4.xml"/><Relationship Id="rId6" Type="http://schemas.openxmlformats.org/officeDocument/2006/relationships/theme" Target="../theme/theme14.xml"/><Relationship Id="rId7" Type="http://schemas.openxmlformats.org/officeDocument/2006/relationships/image" Target="../media/image11.png"/><Relationship Id="rId8" Type="http://schemas.openxmlformats.org/officeDocument/2006/relationships/image" Target="../media/image10.png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2" Type="http://schemas.openxmlformats.org/officeDocument/2006/relationships/slideLayout" Target="../slideLayouts/slideLayout7.xml"/><Relationship Id="rId3" Type="http://schemas.openxmlformats.org/officeDocument/2006/relationships/slideLayout" Target="../slideLayouts/slideLayout8.xml"/><Relationship Id="rId4" Type="http://schemas.openxmlformats.org/officeDocument/2006/relationships/slideLayout" Target="../slideLayouts/slideLayout9.xml"/><Relationship Id="rId5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3.xml"/><Relationship Id="rId9" Type="http://schemas.openxmlformats.org/officeDocument/2006/relationships/theme" Target="../theme/theme2.xml"/><Relationship Id="rId10" Type="http://schemas.openxmlformats.org/officeDocument/2006/relationships/image" Target="../media/image8.png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20" Type="http://schemas.openxmlformats.org/officeDocument/2006/relationships/image" Target="../media/image11.png"/><Relationship Id="rId21" Type="http://schemas.openxmlformats.org/officeDocument/2006/relationships/image" Target="../media/image10.png"/><Relationship Id="rId22" Type="http://schemas.openxmlformats.org/officeDocument/2006/relationships/image" Target="../media/image9.png"/><Relationship Id="rId10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1.xml"/><Relationship Id="rId19" Type="http://schemas.openxmlformats.org/officeDocument/2006/relationships/theme" Target="../theme/theme3.xml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4" Type="http://schemas.openxmlformats.org/officeDocument/2006/relationships/theme" Target="../theme/theme4.xml"/><Relationship Id="rId5" Type="http://schemas.openxmlformats.org/officeDocument/2006/relationships/image" Target="../media/image11.png"/><Relationship Id="rId6" Type="http://schemas.openxmlformats.org/officeDocument/2006/relationships/image" Target="../media/image10.png"/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4" Type="http://schemas.openxmlformats.org/officeDocument/2006/relationships/theme" Target="../theme/theme5.xml"/><Relationship Id="rId5" Type="http://schemas.openxmlformats.org/officeDocument/2006/relationships/image" Target="../media/image11.png"/><Relationship Id="rId6" Type="http://schemas.openxmlformats.org/officeDocument/2006/relationships/image" Target="../media/image10.png"/><Relationship Id="rId7" Type="http://schemas.openxmlformats.org/officeDocument/2006/relationships/image" Target="../media/image12.png"/><Relationship Id="rId1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4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2.xml"/><Relationship Id="rId6" Type="http://schemas.openxmlformats.org/officeDocument/2006/relationships/theme" Target="../theme/theme6.xml"/><Relationship Id="rId7" Type="http://schemas.openxmlformats.org/officeDocument/2006/relationships/image" Target="../media/image11.png"/><Relationship Id="rId8" Type="http://schemas.openxmlformats.org/officeDocument/2006/relationships/image" Target="../media/image10.png"/><Relationship Id="rId9" Type="http://schemas.openxmlformats.org/officeDocument/2006/relationships/image" Target="../media/image12.png"/><Relationship Id="rId1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7.xml"/><Relationship Id="rId6" Type="http://schemas.openxmlformats.org/officeDocument/2006/relationships/slideLayout" Target="../slideLayouts/slideLayout48.xml"/><Relationship Id="rId7" Type="http://schemas.openxmlformats.org/officeDocument/2006/relationships/slideLayout" Target="../slideLayouts/slideLayout49.xml"/><Relationship Id="rId8" Type="http://schemas.openxmlformats.org/officeDocument/2006/relationships/theme" Target="../theme/theme7.xml"/><Relationship Id="rId9" Type="http://schemas.openxmlformats.org/officeDocument/2006/relationships/image" Target="../media/image11.png"/><Relationship Id="rId10" Type="http://schemas.openxmlformats.org/officeDocument/2006/relationships/image" Target="../media/image10.png"/><Relationship Id="rId11" Type="http://schemas.openxmlformats.org/officeDocument/2006/relationships/image" Target="../media/image9.png"/><Relationship Id="rId1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4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6.xml"/><Relationship Id="rId8" Type="http://schemas.openxmlformats.org/officeDocument/2006/relationships/theme" Target="../theme/theme8.xml"/><Relationship Id="rId9" Type="http://schemas.openxmlformats.org/officeDocument/2006/relationships/image" Target="../media/image11.png"/><Relationship Id="rId10" Type="http://schemas.openxmlformats.org/officeDocument/2006/relationships/image" Target="../media/image10.png"/><Relationship Id="rId11" Type="http://schemas.openxmlformats.org/officeDocument/2006/relationships/image" Target="../media/image9.png"/><Relationship Id="rId1" Type="http://schemas.openxmlformats.org/officeDocument/2006/relationships/slideLayout" Target="../slideLayouts/slideLayout50.xml"/><Relationship Id="rId2" Type="http://schemas.openxmlformats.org/officeDocument/2006/relationships/slideLayout" Target="../slideLayouts/slideLayout51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68.xml"/><Relationship Id="rId13" Type="http://schemas.openxmlformats.org/officeDocument/2006/relationships/theme" Target="../theme/theme9.xml"/><Relationship Id="rId14" Type="http://schemas.openxmlformats.org/officeDocument/2006/relationships/image" Target="../media/image11.png"/><Relationship Id="rId15" Type="http://schemas.openxmlformats.org/officeDocument/2006/relationships/image" Target="../media/image10.pn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57.xml"/><Relationship Id="rId2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9.xml"/><Relationship Id="rId4" Type="http://schemas.openxmlformats.org/officeDocument/2006/relationships/slideLayout" Target="../slideLayouts/slideLayout60.xml"/><Relationship Id="rId5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3.xml"/><Relationship Id="rId8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1"/>
          <p:cNvSpPr txBox="1">
            <a:spLocks/>
          </p:cNvSpPr>
          <p:nvPr/>
        </p:nvSpPr>
        <p:spPr>
          <a:xfrm>
            <a:off x="1055688" y="3841750"/>
            <a:ext cx="4257675" cy="1511300"/>
          </a:xfrm>
          <a:prstGeom prst="rect">
            <a:avLst/>
          </a:prstGeom>
        </p:spPr>
        <p:txBody>
          <a:bodyPr anchor="b"/>
          <a:lstStyle>
            <a:lvl1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FFFFFF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8853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1217706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826560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2435413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s-ES_tradnl" smtClean="0"/>
              <a:t>Click to edit Master title style</a:t>
            </a:r>
            <a:endParaRPr lang="en-US" dirty="0"/>
          </a:p>
        </p:txBody>
      </p:sp>
      <p:sp>
        <p:nvSpPr>
          <p:cNvPr id="41" name="Subtitle 2"/>
          <p:cNvSpPr txBox="1">
            <a:spLocks/>
          </p:cNvSpPr>
          <p:nvPr/>
        </p:nvSpPr>
        <p:spPr>
          <a:xfrm>
            <a:off x="1055688" y="5432425"/>
            <a:ext cx="4257675" cy="377825"/>
          </a:xfrm>
          <a:prstGeom prst="rect">
            <a:avLst/>
          </a:prstGeom>
        </p:spPr>
        <p:txBody>
          <a:bodyPr/>
          <a:lstStyle>
            <a:lvl1pPr marL="0" indent="0" algn="l" defTabSz="608853" rtl="0" eaLnBrk="1" fontAlgn="base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bg1">
                    <a:lumMod val="8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08853" indent="0" algn="ctr" defTabSz="608853" rtl="0" eaLnBrk="1" fontAlgn="base" hangingPunct="1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E3E829"/>
              </a:buClr>
              <a:buSzPct val="120000"/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1217706" indent="0" algn="ctr" defTabSz="608853" rtl="0" eaLnBrk="1" fontAlgn="base" hangingPunct="1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0033A0"/>
              </a:buClr>
              <a:buFont typeface="Wingdings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826560" indent="0" algn="ctr" defTabSz="608853" rtl="0" eaLnBrk="1" fontAlgn="base" hangingPunct="1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00AEC7"/>
              </a:buClr>
              <a:buFont typeface="Lucida Grande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2435413" indent="0" algn="ctr" defTabSz="608853" rtl="0" eaLnBrk="1" fontAlgn="base" hangingPunct="1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3044266" indent="0" algn="ctr" defTabSz="608853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3119" indent="0" algn="ctr" defTabSz="608853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1973" indent="0" algn="ctr" defTabSz="608853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0826" indent="0" algn="ctr" defTabSz="608853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ES_tradnl" dirty="0" err="1" smtClean="0"/>
              <a:t>Click</a:t>
            </a:r>
            <a:r>
              <a:rPr lang="es-ES_tradnl" dirty="0" smtClean="0"/>
              <a:t> </a:t>
            </a:r>
            <a:r>
              <a:rPr lang="es-ES_tradnl" dirty="0" err="1" smtClean="0"/>
              <a:t>to</a:t>
            </a:r>
            <a:r>
              <a:rPr lang="es-ES_tradnl" dirty="0" smtClean="0"/>
              <a:t> </a:t>
            </a:r>
            <a:r>
              <a:rPr lang="es-ES_tradnl" dirty="0" err="1" smtClean="0"/>
              <a:t>edit</a:t>
            </a:r>
            <a:r>
              <a:rPr lang="es-ES_tradnl" dirty="0" smtClean="0"/>
              <a:t> Master </a:t>
            </a:r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style</a:t>
            </a:r>
            <a:endParaRPr lang="en-US" dirty="0"/>
          </a:p>
        </p:txBody>
      </p:sp>
      <p:pic>
        <p:nvPicPr>
          <p:cNvPr id="6" name="Picture 5" descr="logo proteccion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328" r:id="rId1"/>
    <p:sldLayoutId id="2147494330" r:id="rId2"/>
    <p:sldLayoutId id="2147494331" r:id="rId3"/>
    <p:sldLayoutId id="2147494332" r:id="rId4"/>
    <p:sldLayoutId id="2147494333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defTabSz="608013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455613" indent="-455613" algn="l" defTabSz="608013" rtl="0" eaLnBrk="1" fontAlgn="base" hangingPunct="1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rgbClr val="E3E829"/>
        </a:buClr>
        <a:buSzPct val="120000"/>
        <a:buFont typeface="Arial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23838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rgbClr val="0033A0"/>
        </a:buClr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303213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Font typeface="Lucida Grande" charset="0"/>
        <a:buChar char="‣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85838" indent="-225425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Font typeface="Arial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34869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Title Placeholder 1"/>
          <p:cNvSpPr>
            <a:spLocks noGrp="1"/>
          </p:cNvSpPr>
          <p:nvPr>
            <p:ph type="title"/>
          </p:nvPr>
        </p:nvSpPr>
        <p:spPr bwMode="auto">
          <a:xfrm>
            <a:off x="1546225" y="2573338"/>
            <a:ext cx="50196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9626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46225" y="3305175"/>
            <a:ext cx="50196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6" name="Picture 4" descr="logotipoC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013" y="363538"/>
            <a:ext cx="10429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desc_inversiones_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360" y="6385802"/>
            <a:ext cx="1036320" cy="12801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49" r:id="rId1"/>
    <p:sldLayoutId id="2147494370" r:id="rId2"/>
    <p:sldLayoutId id="2147494371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itle Placeholder 1"/>
          <p:cNvSpPr>
            <a:spLocks noGrp="1"/>
          </p:cNvSpPr>
          <p:nvPr>
            <p:ph type="title"/>
          </p:nvPr>
        </p:nvSpPr>
        <p:spPr bwMode="auto">
          <a:xfrm>
            <a:off x="1727200" y="2700338"/>
            <a:ext cx="51054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1054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727200" y="3440113"/>
            <a:ext cx="5105400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</p:txBody>
      </p:sp>
      <p:pic>
        <p:nvPicPr>
          <p:cNvPr id="6" name="Picture 4" descr="logotipoC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013" y="363538"/>
            <a:ext cx="10429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desc_inversiones_int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360" y="6385802"/>
            <a:ext cx="1036320" cy="12801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1" r:id="rId1"/>
    <p:sldLayoutId id="2147494376" r:id="rId2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rgbClr val="6568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1" y="0"/>
            <a:ext cx="10224438" cy="6858000"/>
          </a:xfrm>
          <a:prstGeom prst="rect">
            <a:avLst/>
          </a:prstGeom>
          <a:solidFill>
            <a:srgbClr val="65686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00354" name="Title Placeholder 1"/>
          <p:cNvSpPr>
            <a:spLocks noGrp="1"/>
          </p:cNvSpPr>
          <p:nvPr>
            <p:ph type="title"/>
          </p:nvPr>
        </p:nvSpPr>
        <p:spPr bwMode="auto">
          <a:xfrm>
            <a:off x="1546225" y="2573338"/>
            <a:ext cx="50196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Titulo cortinilla 24 – 36 pt</a:t>
            </a:r>
            <a:endParaRPr lang="en-US" dirty="0"/>
          </a:p>
        </p:txBody>
      </p:sp>
      <p:sp>
        <p:nvSpPr>
          <p:cNvPr id="10035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46225" y="3305175"/>
            <a:ext cx="50196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7" name="Picture 4" descr="logotipoC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013" y="363538"/>
            <a:ext cx="10429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desc_inversiones_int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360" y="6385802"/>
            <a:ext cx="1036320" cy="1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666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83" r:id="rId1"/>
    <p:sldLayoutId id="2147494584" r:id="rId2"/>
    <p:sldLayoutId id="2147494585" r:id="rId3"/>
    <p:sldLayoutId id="2147494586" r:id="rId4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FFFFFF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rgbClr val="FFFFFF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itle Placeholder 1"/>
          <p:cNvSpPr>
            <a:spLocks noGrp="1"/>
          </p:cNvSpPr>
          <p:nvPr>
            <p:ph type="title"/>
          </p:nvPr>
        </p:nvSpPr>
        <p:spPr bwMode="auto">
          <a:xfrm>
            <a:off x="1727200" y="2700338"/>
            <a:ext cx="51054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pic>
        <p:nvPicPr>
          <p:cNvPr id="105475" name="Picture 4" descr="logotipo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013" y="363538"/>
            <a:ext cx="10429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54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727200" y="3440113"/>
            <a:ext cx="5105400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</p:txBody>
      </p:sp>
      <p:pic>
        <p:nvPicPr>
          <p:cNvPr id="7" name="Picture 6" descr="desc_inversiones_int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360" y="6385802"/>
            <a:ext cx="1036320" cy="1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158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88" r:id="rId1"/>
    <p:sldLayoutId id="2147494589" r:id="rId2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-1" y="0"/>
            <a:ext cx="10224438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07522" name="Title Placeholder 1"/>
          <p:cNvSpPr>
            <a:spLocks noGrp="1"/>
          </p:cNvSpPr>
          <p:nvPr>
            <p:ph type="title"/>
          </p:nvPr>
        </p:nvSpPr>
        <p:spPr bwMode="auto">
          <a:xfrm>
            <a:off x="1727200" y="2700338"/>
            <a:ext cx="51054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1075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727200" y="3440113"/>
            <a:ext cx="5105400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</p:txBody>
      </p:sp>
      <p:pic>
        <p:nvPicPr>
          <p:cNvPr id="6" name="Picture 4" descr="logotipoC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013" y="363538"/>
            <a:ext cx="10429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desc_inversiones_int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360" y="6385802"/>
            <a:ext cx="1036320" cy="1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051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91" r:id="rId1"/>
    <p:sldLayoutId id="2147494592" r:id="rId2"/>
    <p:sldLayoutId id="2147494593" r:id="rId3"/>
    <p:sldLayoutId id="2147494594" r:id="rId4"/>
    <p:sldLayoutId id="2147494595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239" y="1558161"/>
            <a:ext cx="10998730" cy="45772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 smtClean="0"/>
              <a:t>Tema A</a:t>
            </a:r>
          </a:p>
        </p:txBody>
      </p:sp>
      <p:sp>
        <p:nvSpPr>
          <p:cNvPr id="37" name="Title Placeholder 35"/>
          <p:cNvSpPr>
            <a:spLocks noGrp="1"/>
          </p:cNvSpPr>
          <p:nvPr>
            <p:ph type="title"/>
          </p:nvPr>
        </p:nvSpPr>
        <p:spPr>
          <a:xfrm>
            <a:off x="624239" y="636323"/>
            <a:ext cx="9136465" cy="9218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logo proteccion 2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10" name="Picture 9" descr="tagline int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7" name="Picture 6" descr="desc_inversiones_int.pn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360" y="6385802"/>
            <a:ext cx="1036320" cy="1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36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406" r:id="rId1"/>
    <p:sldLayoutId id="2147494538" r:id="rId2"/>
    <p:sldLayoutId id="2147494537" r:id="rId3"/>
    <p:sldLayoutId id="2147494402" r:id="rId4"/>
    <p:sldLayoutId id="2147494403" r:id="rId5"/>
    <p:sldLayoutId id="2147494404" r:id="rId6"/>
    <p:sldLayoutId id="2147494417" r:id="rId7"/>
    <p:sldLayoutId id="2147494418" r:id="rId8"/>
  </p:sldLayoutIdLst>
  <p:hf hdr="0" dt="0"/>
  <p:txStyles>
    <p:titleStyle>
      <a:lvl1pPr algn="l" defTabSz="457200" rtl="0" eaLnBrk="1" latinLnBrk="0" hangingPunct="1">
        <a:spcBef>
          <a:spcPct val="0"/>
        </a:spcBef>
        <a:buNone/>
        <a:defRPr sz="2400" b="1" kern="1200" baseline="0">
          <a:solidFill>
            <a:schemeClr val="accent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800" b="1" kern="1200">
          <a:solidFill>
            <a:schemeClr val="tx1"/>
          </a:solidFill>
          <a:latin typeface="Arial"/>
          <a:ea typeface="+mn-ea"/>
          <a:cs typeface="Arial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Placeholder 1"/>
          <p:cNvSpPr>
            <a:spLocks noGrp="1"/>
          </p:cNvSpPr>
          <p:nvPr>
            <p:ph type="title"/>
          </p:nvPr>
        </p:nvSpPr>
        <p:spPr bwMode="auto">
          <a:xfrm>
            <a:off x="63891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819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38910" y="1547813"/>
            <a:ext cx="11012612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4" descr="logotipoC.png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013" y="363538"/>
            <a:ext cx="10429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desc_inversiones_int.png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360" y="6385802"/>
            <a:ext cx="1036320" cy="128016"/>
          </a:xfrm>
          <a:prstGeom prst="rect">
            <a:avLst/>
          </a:prstGeom>
        </p:spPr>
      </p:pic>
      <p:pic>
        <p:nvPicPr>
          <p:cNvPr id="15" name="Picture 14" descr="tagline int.png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287" r:id="rId1"/>
    <p:sldLayoutId id="2147494288" r:id="rId2"/>
    <p:sldLayoutId id="2147494289" r:id="rId3"/>
    <p:sldLayoutId id="2147494334" r:id="rId4"/>
    <p:sldLayoutId id="2147494290" r:id="rId5"/>
    <p:sldLayoutId id="2147494335" r:id="rId6"/>
    <p:sldLayoutId id="2147494291" r:id="rId7"/>
    <p:sldLayoutId id="2147494292" r:id="rId8"/>
    <p:sldLayoutId id="2147494293" r:id="rId9"/>
    <p:sldLayoutId id="2147494336" r:id="rId10"/>
    <p:sldLayoutId id="2147494294" r:id="rId11"/>
    <p:sldLayoutId id="2147494337" r:id="rId12"/>
    <p:sldLayoutId id="2147494295" r:id="rId13"/>
    <p:sldLayoutId id="2147494296" r:id="rId14"/>
    <p:sldLayoutId id="2147494297" r:id="rId15"/>
    <p:sldLayoutId id="2147494338" r:id="rId16"/>
    <p:sldLayoutId id="2147494339" r:id="rId17"/>
    <p:sldLayoutId id="2147494341" r:id="rId18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tx1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>
          <a:xfrm>
            <a:off x="0" y="0"/>
            <a:ext cx="8039100" cy="6858000"/>
          </a:xfrm>
          <a:prstGeom prst="rect">
            <a:avLst/>
          </a:prstGeom>
          <a:solidFill>
            <a:srgbClr val="65686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4710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30238"/>
            <a:ext cx="71501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471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7150100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FFFFFF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4" descr="logotipoC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013" y="363538"/>
            <a:ext cx="10429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desc_inversiones_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360" y="6385802"/>
            <a:ext cx="1036320" cy="128016"/>
          </a:xfrm>
          <a:prstGeom prst="rect">
            <a:avLst/>
          </a:prstGeom>
        </p:spPr>
      </p:pic>
      <p:pic>
        <p:nvPicPr>
          <p:cNvPr id="17" name="Picture 16" descr="tagline int blanco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006"/>
            <a:ext cx="1030224" cy="1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636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39" r:id="rId1"/>
    <p:sldLayoutId id="2147494493" r:id="rId2"/>
    <p:sldLayoutId id="2147494494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FFFFFF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FFFFFF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bg1"/>
        </a:buClr>
        <a:buSzPct val="120000"/>
        <a:buFont typeface="Lucida Grande" charset="0"/>
        <a:buChar char="•"/>
        <a:defRPr sz="1200" kern="1200">
          <a:solidFill>
            <a:srgbClr val="FFFFFF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40000"/>
        <a:buFont typeface="Wingdings" charset="0"/>
        <a:buChar char="§"/>
        <a:defRPr sz="1200" kern="1200">
          <a:solidFill>
            <a:srgbClr val="FFFFFF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80000"/>
        <a:buFont typeface="Lucida Grande" charset="0"/>
        <a:buChar char="▲"/>
        <a:defRPr sz="1200" kern="1200">
          <a:solidFill>
            <a:srgbClr val="FFFFFF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>
          <a:xfrm>
            <a:off x="0" y="0"/>
            <a:ext cx="6172200" cy="6858000"/>
          </a:xfrm>
          <a:prstGeom prst="rect">
            <a:avLst/>
          </a:prstGeom>
          <a:solidFill>
            <a:srgbClr val="65686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30238"/>
            <a:ext cx="52578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5257800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4" descr="logotipoC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013" y="363538"/>
            <a:ext cx="10429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desc_inversiones_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360" y="6385802"/>
            <a:ext cx="1036320" cy="128016"/>
          </a:xfrm>
          <a:prstGeom prst="rect">
            <a:avLst/>
          </a:prstGeom>
        </p:spPr>
      </p:pic>
      <p:pic>
        <p:nvPicPr>
          <p:cNvPr id="13" name="Picture 12" descr="tagline int blanco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006"/>
            <a:ext cx="1030224" cy="1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376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0" r:id="rId1"/>
    <p:sldLayoutId id="2147494496" r:id="rId2"/>
    <p:sldLayoutId id="2147494497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bg1"/>
        </a:buClr>
        <a:buSzPct val="120000"/>
        <a:buFont typeface="Lucida Grande" charset="0"/>
        <a:buChar char="•"/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40000"/>
        <a:buFont typeface="Wingdings" charset="0"/>
        <a:buChar char="§"/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80000"/>
        <a:buFont typeface="Lucida Grande" charset="0"/>
        <a:buChar char="▲"/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>
          <a:xfrm>
            <a:off x="0" y="0"/>
            <a:ext cx="4289902" cy="6858000"/>
          </a:xfrm>
          <a:prstGeom prst="rect">
            <a:avLst/>
          </a:prstGeom>
          <a:solidFill>
            <a:srgbClr val="65686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53251" name="Title Placeholder 1"/>
          <p:cNvSpPr>
            <a:spLocks noGrp="1"/>
          </p:cNvSpPr>
          <p:nvPr>
            <p:ph type="title"/>
          </p:nvPr>
        </p:nvSpPr>
        <p:spPr bwMode="auto">
          <a:xfrm>
            <a:off x="630238" y="630238"/>
            <a:ext cx="3346451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00200"/>
            <a:ext cx="3345887" cy="45259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4" descr="logotipoC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013" y="363538"/>
            <a:ext cx="10429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desc_inversiones_int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360" y="6385802"/>
            <a:ext cx="1036320" cy="128016"/>
          </a:xfrm>
          <a:prstGeom prst="rect">
            <a:avLst/>
          </a:prstGeom>
        </p:spPr>
      </p:pic>
      <p:pic>
        <p:nvPicPr>
          <p:cNvPr id="11" name="Picture 10" descr="tagline int blanco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006"/>
            <a:ext cx="1030224" cy="1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898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1" r:id="rId1"/>
    <p:sldLayoutId id="2147494499" r:id="rId2"/>
    <p:sldLayoutId id="2147494500" r:id="rId3"/>
    <p:sldLayoutId id="2147494501" r:id="rId4"/>
    <p:sldLayoutId id="2147494502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395287" indent="-171450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bg1"/>
        </a:buClr>
        <a:buSzPct val="120000"/>
        <a:buFont typeface="Arial"/>
        <a:buChar char="•"/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40000"/>
        <a:buFont typeface="Wingdings" charset="0"/>
        <a:buChar char="§"/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80000"/>
        <a:buFont typeface="Lucida Grande" charset="0"/>
        <a:buChar char="▲"/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Placeholder 1"/>
          <p:cNvSpPr>
            <a:spLocks noGrp="1"/>
          </p:cNvSpPr>
          <p:nvPr>
            <p:ph type="title"/>
          </p:nvPr>
        </p:nvSpPr>
        <p:spPr bwMode="auto">
          <a:xfrm>
            <a:off x="63891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4" descr="logotipoC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013" y="363538"/>
            <a:ext cx="10429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desc_inversiones_int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360" y="6385802"/>
            <a:ext cx="1036320" cy="128016"/>
          </a:xfrm>
          <a:prstGeom prst="rect">
            <a:avLst/>
          </a:prstGeom>
        </p:spPr>
      </p:pic>
      <p:pic>
        <p:nvPicPr>
          <p:cNvPr id="14" name="Picture 13" descr="tagline int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331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6" r:id="rId1"/>
    <p:sldLayoutId id="2147494442" r:id="rId2"/>
    <p:sldLayoutId id="2147494443" r:id="rId3"/>
    <p:sldLayoutId id="2147494444" r:id="rId4"/>
    <p:sldLayoutId id="2147494445" r:id="rId5"/>
    <p:sldLayoutId id="2147494446" r:id="rId6"/>
    <p:sldLayoutId id="2147494490" r:id="rId7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455613" indent="-455613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Placeholder 1"/>
          <p:cNvSpPr>
            <a:spLocks noGrp="1"/>
          </p:cNvSpPr>
          <p:nvPr>
            <p:ph type="title"/>
          </p:nvPr>
        </p:nvSpPr>
        <p:spPr bwMode="auto">
          <a:xfrm>
            <a:off x="63891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r>
              <a:rPr lang="es-ES_tradnl" dirty="0" smtClean="0"/>
              <a:t/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819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38910" y="1547813"/>
            <a:ext cx="11012612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4" descr="logotipoC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013" y="363538"/>
            <a:ext cx="10429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desc_inversiones_int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360" y="6385802"/>
            <a:ext cx="1036320" cy="128016"/>
          </a:xfrm>
          <a:prstGeom prst="rect">
            <a:avLst/>
          </a:prstGeom>
        </p:spPr>
      </p:pic>
      <p:pic>
        <p:nvPicPr>
          <p:cNvPr id="15" name="Picture 14" descr="tagline int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613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7" r:id="rId1"/>
    <p:sldLayoutId id="2147494470" r:id="rId2"/>
    <p:sldLayoutId id="2147494471" r:id="rId3"/>
    <p:sldLayoutId id="2147494472" r:id="rId4"/>
    <p:sldLayoutId id="2147494473" r:id="rId5"/>
    <p:sldLayoutId id="2147494491" r:id="rId6"/>
    <p:sldLayoutId id="2147494474" r:id="rId7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tx1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Placeholder 1"/>
          <p:cNvSpPr>
            <a:spLocks noGrp="1"/>
          </p:cNvSpPr>
          <p:nvPr>
            <p:ph type="title"/>
          </p:nvPr>
        </p:nvSpPr>
        <p:spPr bwMode="auto">
          <a:xfrm>
            <a:off x="63891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38910" y="1547813"/>
            <a:ext cx="11012612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Texto diapositiva 12- 18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4" descr="logotipoC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8013" y="363538"/>
            <a:ext cx="1042987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desc_inversiones_int.pn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7360" y="6385802"/>
            <a:ext cx="1036320" cy="128016"/>
          </a:xfrm>
          <a:prstGeom prst="rect">
            <a:avLst/>
          </a:prstGeom>
        </p:spPr>
      </p:pic>
      <p:pic>
        <p:nvPicPr>
          <p:cNvPr id="15" name="Picture 14" descr="tagline int.png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37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8" r:id="rId1"/>
    <p:sldLayoutId id="2147494478" r:id="rId2"/>
    <p:sldLayoutId id="2147494479" r:id="rId3"/>
    <p:sldLayoutId id="2147494480" r:id="rId4"/>
    <p:sldLayoutId id="2147494481" r:id="rId5"/>
    <p:sldLayoutId id="2147494503" r:id="rId6"/>
    <p:sldLayoutId id="2147494504" r:id="rId7"/>
    <p:sldLayoutId id="2147494505" r:id="rId8"/>
    <p:sldLayoutId id="2147494482" r:id="rId9"/>
    <p:sldLayoutId id="2147494506" r:id="rId10"/>
    <p:sldLayoutId id="2147494488" r:id="rId11"/>
    <p:sldLayoutId id="2147494489" r:id="rId12"/>
  </p:sldLayoutIdLst>
  <p:timing>
    <p:tnLst>
      <p:par>
        <p:cTn xmlns:p14="http://schemas.microsoft.com/office/powerpoint/2010/main" id="1" dur="indefinite" restart="never" nodeType="tmRoot"/>
      </p:par>
    </p:tnLst>
  </p:timing>
  <p:hf hdr="0" dt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tx1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28 – </a:t>
            </a:r>
            <a:r>
              <a:rPr lang="en-US" dirty="0" smtClean="0"/>
              <a:t>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Ciudad, 00 de </a:t>
            </a:r>
            <a:r>
              <a:rPr lang="en-US" dirty="0" err="1"/>
              <a:t>mes</a:t>
            </a:r>
            <a:r>
              <a:rPr lang="en-US" dirty="0"/>
              <a:t> 2017 14 – 20 </a:t>
            </a:r>
            <a:r>
              <a:rPr lang="en-US" dirty="0" err="1"/>
              <a:t>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600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00 min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Título tema </a:t>
            </a:r>
            <a:r>
              <a:rPr lang="es-ES_tradnl" dirty="0" smtClean="0"/>
              <a:t>B </a:t>
            </a:r>
            <a:r>
              <a:rPr lang="es-ES_tradnl" dirty="0"/>
              <a:t>14 – 20pt</a:t>
            </a:r>
          </a:p>
          <a:p>
            <a:pPr lvl="1"/>
            <a:r>
              <a:rPr lang="es-ES_tradnl" dirty="0"/>
              <a:t>Texto tema </a:t>
            </a:r>
            <a:r>
              <a:rPr lang="es-ES_tradnl" dirty="0" smtClean="0"/>
              <a:t>B </a:t>
            </a:r>
            <a:r>
              <a:rPr lang="es-ES_tradnl" dirty="0"/>
              <a:t>12 - 18pt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00 min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Título tema </a:t>
            </a:r>
            <a:r>
              <a:rPr lang="es-ES_tradnl" dirty="0" smtClean="0"/>
              <a:t>C </a:t>
            </a:r>
            <a:r>
              <a:rPr lang="es-ES_tradnl" dirty="0"/>
              <a:t>14 – 20pt</a:t>
            </a:r>
          </a:p>
          <a:p>
            <a:pPr lvl="1"/>
            <a:r>
              <a:rPr lang="es-ES_tradnl" dirty="0"/>
              <a:t>Texto tema </a:t>
            </a:r>
            <a:r>
              <a:rPr lang="es-ES_tradnl" dirty="0" smtClean="0"/>
              <a:t>C </a:t>
            </a:r>
            <a:r>
              <a:rPr lang="es-ES_tradnl" dirty="0"/>
              <a:t>12 - 18pt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00 min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Título tema </a:t>
            </a:r>
            <a:r>
              <a:rPr lang="es-ES_tradnl" dirty="0" smtClean="0"/>
              <a:t>D </a:t>
            </a:r>
            <a:r>
              <a:rPr lang="es-ES_tradnl" dirty="0"/>
              <a:t>14 – 20pt</a:t>
            </a:r>
          </a:p>
          <a:p>
            <a:pPr lvl="1"/>
            <a:r>
              <a:rPr lang="es-ES_tradnl" dirty="0"/>
              <a:t>Texto tema </a:t>
            </a:r>
            <a:r>
              <a:rPr lang="es-ES_tradnl" dirty="0" smtClean="0"/>
              <a:t>D </a:t>
            </a:r>
            <a:r>
              <a:rPr lang="es-ES_tradnl" dirty="0"/>
              <a:t>12 - 18pt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00 min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 smtClean="0"/>
              <a:t>00</a:t>
            </a:r>
            <a:endParaRPr lang="es-ES_tradnl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 smtClean="0"/>
              <a:t>00</a:t>
            </a:r>
            <a:endParaRPr lang="es-ES_tradnl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 smtClean="0"/>
              <a:t>00</a:t>
            </a:r>
            <a:endParaRPr lang="es-ES_tradnl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lvl="0"/>
            <a:r>
              <a:rPr lang="es-ES_tradnl" dirty="0" smtClean="0"/>
              <a:t>00</a:t>
            </a:r>
            <a:endParaRPr lang="es-ES_tradnl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939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Título sección A 14 – 20 pt</a:t>
            </a:r>
          </a:p>
          <a:p>
            <a:pPr lvl="1"/>
            <a:r>
              <a:rPr lang="es-ES_tradnl" dirty="0"/>
              <a:t>Texto sección A 12 – 18 pt</a:t>
            </a:r>
          </a:p>
          <a:p>
            <a:pPr lvl="0"/>
            <a:r>
              <a:rPr lang="es-ES_tradnl" dirty="0"/>
              <a:t>Título sección B 14 – 20 pt</a:t>
            </a:r>
          </a:p>
          <a:p>
            <a:pPr lvl="1"/>
            <a:r>
              <a:rPr lang="es-ES_tradnl" dirty="0"/>
              <a:t>Texto sección B 12 – 18 pt</a:t>
            </a:r>
          </a:p>
          <a:p>
            <a:pPr lvl="0"/>
            <a:r>
              <a:rPr lang="es-ES_tradnl" dirty="0"/>
              <a:t>Título sección C 14 – 20 pt</a:t>
            </a:r>
          </a:p>
          <a:p>
            <a:pPr lvl="1"/>
            <a:r>
              <a:rPr lang="es-ES_tradnl" dirty="0"/>
              <a:t>Texto sección C 12 – 18 pt</a:t>
            </a:r>
          </a:p>
          <a:p>
            <a:pPr lvl="0"/>
            <a:r>
              <a:rPr lang="es-ES_tradnl" dirty="0"/>
              <a:t>Título sección D 14 – 20 pt</a:t>
            </a:r>
          </a:p>
          <a:p>
            <a:pPr lvl="1"/>
            <a:r>
              <a:rPr lang="es-ES_tradnl" dirty="0"/>
              <a:t>Texto sección D 12 – 18 pt</a:t>
            </a:r>
          </a:p>
          <a:p>
            <a:pPr lvl="0"/>
            <a:r>
              <a:rPr lang="es-ES_tradnl" dirty="0"/>
              <a:t>Título sección E 14 – 20 pt</a:t>
            </a:r>
          </a:p>
          <a:p>
            <a:pPr lvl="1"/>
            <a:r>
              <a:rPr lang="es-ES_tradnl" dirty="0"/>
              <a:t>Texto sección E 12 – 18 pt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3539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Título sección A 14 – 20 pt</a:t>
            </a:r>
          </a:p>
          <a:p>
            <a:pPr lvl="1"/>
            <a:r>
              <a:rPr lang="es-ES_tradnl" dirty="0"/>
              <a:t>Texto sección A 12 – 18 pt</a:t>
            </a:r>
          </a:p>
          <a:p>
            <a:pPr lvl="0"/>
            <a:r>
              <a:rPr lang="es-ES_tradnl" dirty="0"/>
              <a:t>Título sección B 14 – 20 pt</a:t>
            </a:r>
          </a:p>
          <a:p>
            <a:pPr lvl="1"/>
            <a:r>
              <a:rPr lang="es-ES_tradnl" dirty="0"/>
              <a:t>Texto sección B 12 – 18 pt</a:t>
            </a:r>
          </a:p>
          <a:p>
            <a:pPr lvl="0"/>
            <a:r>
              <a:rPr lang="es-ES_tradnl" dirty="0"/>
              <a:t>Título sección C 14 – 20 pt</a:t>
            </a:r>
          </a:p>
          <a:p>
            <a:pPr lvl="1"/>
            <a:r>
              <a:rPr lang="es-ES_tradnl" dirty="0"/>
              <a:t>Texto sección C 12 – 18 pt</a:t>
            </a:r>
          </a:p>
          <a:p>
            <a:pPr lvl="0"/>
            <a:r>
              <a:rPr lang="es-ES_tradnl" dirty="0"/>
              <a:t>Título sección D 14 – 20 pt</a:t>
            </a:r>
          </a:p>
          <a:p>
            <a:pPr lvl="1"/>
            <a:r>
              <a:rPr lang="es-ES_tradnl" dirty="0"/>
              <a:t>Texto sección D 12 – 18 pt</a:t>
            </a:r>
          </a:p>
          <a:p>
            <a:pPr lvl="0"/>
            <a:r>
              <a:rPr lang="es-ES_tradnl" dirty="0"/>
              <a:t>Título sección E 14 – 20 pt</a:t>
            </a:r>
          </a:p>
          <a:p>
            <a:pPr lvl="1"/>
            <a:r>
              <a:rPr lang="es-ES_tradnl" dirty="0"/>
              <a:t>Texto sección E 12 – 18 pt</a:t>
            </a:r>
          </a:p>
          <a:p>
            <a:pPr lvl="0"/>
            <a:r>
              <a:rPr lang="es-ES_tradnl" dirty="0"/>
              <a:t>Título sección F 14 – 20 pt</a:t>
            </a:r>
          </a:p>
          <a:p>
            <a:pPr lvl="1"/>
            <a:r>
              <a:rPr lang="es-ES_tradnl" dirty="0"/>
              <a:t>Texto sección F 12 – 18 pt</a:t>
            </a:r>
          </a:p>
          <a:p>
            <a:pPr lvl="0"/>
            <a:r>
              <a:rPr lang="es-ES_tradnl" dirty="0"/>
              <a:t>Título sección G 14 – 20 pt</a:t>
            </a:r>
          </a:p>
          <a:p>
            <a:pPr lvl="1"/>
            <a:r>
              <a:rPr lang="es-ES_tradnl" dirty="0"/>
              <a:t>Texto sección </a:t>
            </a:r>
            <a:r>
              <a:rPr lang="es-ES_tradnl" dirty="0" smtClean="0"/>
              <a:t>G </a:t>
            </a:r>
            <a:r>
              <a:rPr lang="es-ES_tradnl" dirty="0"/>
              <a:t>12 – 18 pt</a:t>
            </a:r>
          </a:p>
          <a:p>
            <a:pPr lvl="0"/>
            <a:r>
              <a:rPr lang="es-ES_tradnl" dirty="0"/>
              <a:t>Título sección H 14 – 20 pt</a:t>
            </a:r>
          </a:p>
          <a:p>
            <a:pPr lvl="1"/>
            <a:r>
              <a:rPr lang="es-ES_tradnl" dirty="0"/>
              <a:t>Texto sección </a:t>
            </a:r>
            <a:r>
              <a:rPr lang="es-ES_tradnl" dirty="0" smtClean="0"/>
              <a:t>H </a:t>
            </a:r>
            <a:r>
              <a:rPr lang="es-ES_tradnl" dirty="0"/>
              <a:t>12 – 18 pt</a:t>
            </a:r>
          </a:p>
          <a:p>
            <a:pPr lvl="0"/>
            <a:r>
              <a:rPr lang="es-ES_tradnl" dirty="0"/>
              <a:t>Título sección I 14 – 20 pt</a:t>
            </a:r>
          </a:p>
          <a:p>
            <a:pPr lvl="1"/>
            <a:r>
              <a:rPr lang="es-ES_tradnl" dirty="0"/>
              <a:t>Texto sección </a:t>
            </a:r>
            <a:r>
              <a:rPr lang="es-ES_tradnl" dirty="0" smtClean="0"/>
              <a:t>IF </a:t>
            </a:r>
            <a:r>
              <a:rPr lang="es-ES_tradnl" dirty="0"/>
              <a:t>12 – 18 pt</a:t>
            </a:r>
          </a:p>
          <a:p>
            <a:pPr lvl="0"/>
            <a:r>
              <a:rPr lang="es-ES_tradnl" dirty="0"/>
              <a:t>Título sección J 14 – 20 pt</a:t>
            </a:r>
          </a:p>
          <a:p>
            <a:pPr lvl="1"/>
            <a:r>
              <a:rPr lang="es-ES_tradnl" dirty="0"/>
              <a:t>Texto sección </a:t>
            </a:r>
            <a:r>
              <a:rPr lang="es-ES_tradnl" dirty="0" smtClean="0"/>
              <a:t>J </a:t>
            </a:r>
            <a:r>
              <a:rPr lang="es-ES_tradnl" dirty="0"/>
              <a:t>12 – 18 </a:t>
            </a:r>
            <a:r>
              <a:rPr lang="es-ES_tradnl" dirty="0" smtClean="0"/>
              <a:t>pt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482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885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352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159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6473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63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13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409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0425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8150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253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300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439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247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1929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1325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31933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2143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3730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43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925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225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</a:t>
            </a:r>
            <a:r>
              <a:rPr lang="es-ES_tradnl" dirty="0" smtClean="0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368109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9955638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213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958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62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454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</a:t>
            </a:r>
            <a:r>
              <a:rPr lang="es-ES_tradnl" dirty="0" smtClean="0"/>
              <a:t>para gráficos 24 </a:t>
            </a:r>
            <a:r>
              <a:rPr lang="es-ES_tradnl" dirty="0"/>
              <a:t>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1618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604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648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67798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11032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06472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6178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Biografía 24 </a:t>
            </a:r>
            <a:r>
              <a:rPr lang="es-ES_tradnl" dirty="0"/>
              <a:t>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>
              <a:defRPr/>
            </a:pPr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8746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865438" y="4308232"/>
            <a:ext cx="6875462" cy="1149594"/>
          </a:xfrm>
        </p:spPr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marL="758825" lvl="3" indent="-230188">
              <a:buFont typeface="Wingdings" charset="0"/>
              <a:buChar char="§"/>
              <a:defRPr/>
            </a:pPr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 - Cargo o título 12 – 18 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2865438" y="1958732"/>
            <a:ext cx="6875462" cy="1149594"/>
          </a:xfrm>
        </p:spPr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marL="758825" lvl="3" indent="-230188">
              <a:buFont typeface="Wingdings" charset="0"/>
              <a:buChar char="§"/>
              <a:defRPr/>
            </a:pPr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Nombre 14 – 20 </a:t>
            </a:r>
            <a:r>
              <a:rPr lang="es-ES_tradnl" dirty="0" smtClean="0"/>
              <a:t>pt - Cargo </a:t>
            </a:r>
            <a:r>
              <a:rPr lang="es-ES_tradnl" dirty="0"/>
              <a:t>o título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12991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88382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 smtClean="0"/>
              <a:t>Pie </a:t>
            </a:r>
            <a:r>
              <a:rPr lang="es-ES_tradnl" dirty="0"/>
              <a:t>de página 9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12" name="Text Placeholder 11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40035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57169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5532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5201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Contacto 24 </a:t>
            </a:r>
            <a:r>
              <a:rPr lang="es-ES_tradnl" dirty="0"/>
              <a:t>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9858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Contacto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11503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Contacto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61295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Contacto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6861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Logos 24 </a:t>
            </a:r>
            <a:r>
              <a:rPr lang="es-ES_tradnl" dirty="0"/>
              <a:t>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51391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Logos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13904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Logos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31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34"/>
          </p:nvPr>
        </p:nvSpPr>
        <p:spPr/>
      </p:sp>
      <p:sp>
        <p:nvSpPr>
          <p:cNvPr id="11" name="Picture Placeholder 10"/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12" name="Picture Placeholder 11"/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13" name="Picture Placeholder 12"/>
          <p:cNvSpPr>
            <a:spLocks noGrp="1"/>
          </p:cNvSpPr>
          <p:nvPr>
            <p:ph type="pic" sz="quarter" idx="37"/>
          </p:nvPr>
        </p:nvSpPr>
        <p:spPr/>
      </p:sp>
      <p:sp>
        <p:nvSpPr>
          <p:cNvPr id="14" name="Picture Placeholder 13"/>
          <p:cNvSpPr>
            <a:spLocks noGrp="1"/>
          </p:cNvSpPr>
          <p:nvPr>
            <p:ph type="pic" sz="quarter" idx="38"/>
          </p:nvPr>
        </p:nvSpPr>
        <p:spPr/>
      </p:sp>
      <p:sp>
        <p:nvSpPr>
          <p:cNvPr id="15" name="Picture Placeholder 14"/>
          <p:cNvSpPr>
            <a:spLocks noGrp="1"/>
          </p:cNvSpPr>
          <p:nvPr>
            <p:ph type="pic" sz="quarter" idx="39"/>
          </p:nvPr>
        </p:nvSpPr>
        <p:spPr/>
      </p:sp>
      <p:sp>
        <p:nvSpPr>
          <p:cNvPr id="16" name="Picture Placeholder 15"/>
          <p:cNvSpPr>
            <a:spLocks noGrp="1"/>
          </p:cNvSpPr>
          <p:nvPr>
            <p:ph type="pic" sz="quarter" idx="40"/>
          </p:nvPr>
        </p:nvSpPr>
        <p:spPr/>
      </p:sp>
      <p:sp>
        <p:nvSpPr>
          <p:cNvPr id="17" name="Picture Placeholder 16"/>
          <p:cNvSpPr>
            <a:spLocks noGrp="1"/>
          </p:cNvSpPr>
          <p:nvPr>
            <p:ph type="pic" sz="quarter" idx="41"/>
          </p:nvPr>
        </p:nvSpPr>
        <p:spPr/>
      </p:sp>
      <p:sp>
        <p:nvSpPr>
          <p:cNvPr id="18" name="Picture Placeholder 17"/>
          <p:cNvSpPr>
            <a:spLocks noGrp="1"/>
          </p:cNvSpPr>
          <p:nvPr>
            <p:ph type="pic" sz="quarter" idx="42"/>
          </p:nvPr>
        </p:nvSpPr>
        <p:spPr/>
      </p:sp>
      <p:sp>
        <p:nvSpPr>
          <p:cNvPr id="19" name="Picture Placeholder 18"/>
          <p:cNvSpPr>
            <a:spLocks noGrp="1"/>
          </p:cNvSpPr>
          <p:nvPr>
            <p:ph type="pic" sz="quarter" idx="43"/>
          </p:nvPr>
        </p:nvSpPr>
        <p:spPr/>
      </p:sp>
      <p:sp>
        <p:nvSpPr>
          <p:cNvPr id="20" name="Picture Placeholder 19"/>
          <p:cNvSpPr>
            <a:spLocks noGrp="1"/>
          </p:cNvSpPr>
          <p:nvPr>
            <p:ph type="pic" sz="quarter" idx="44"/>
          </p:nvPr>
        </p:nvSpPr>
        <p:spPr/>
      </p:sp>
      <p:sp>
        <p:nvSpPr>
          <p:cNvPr id="21" name="Footer Placeholder 2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422435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Aviso de privacidad </a:t>
            </a:r>
            <a:r>
              <a:rPr lang="es-ES_tradnl" dirty="0"/>
              <a:t>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aviso privacidad 9 – 14 pt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88472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AUTOR 18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 smtClean="0"/>
              <a:t>Cita</a:t>
            </a:r>
            <a:r>
              <a:rPr lang="en-US" dirty="0" smtClean="0"/>
              <a:t> 24 – 36 </a:t>
            </a:r>
            <a:r>
              <a:rPr lang="en-US" dirty="0" err="1" smtClean="0"/>
              <a:t>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90790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Resumen</a:t>
            </a:r>
            <a:r>
              <a:rPr lang="en-US" dirty="0" smtClean="0"/>
              <a:t> 24 – 36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175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pPr lvl="0"/>
            <a:r>
              <a:rPr lang="es-ES_tradnl" dirty="0"/>
              <a:t>Título tema B 14 – 20pt</a:t>
            </a:r>
          </a:p>
          <a:p>
            <a:pPr lvl="1"/>
            <a:r>
              <a:rPr lang="es-ES_tradnl" dirty="0"/>
              <a:t>Texto tema B 12 - 18pt</a:t>
            </a:r>
          </a:p>
          <a:p>
            <a:pPr lvl="0"/>
            <a:r>
              <a:rPr lang="es-ES_tradnl" dirty="0"/>
              <a:t>Título tema C 14 – 20pt</a:t>
            </a:r>
          </a:p>
          <a:p>
            <a:pPr lvl="1"/>
            <a:r>
              <a:rPr lang="es-ES_tradnl" dirty="0"/>
              <a:t>Texto tema C 12 - 18pt</a:t>
            </a:r>
          </a:p>
          <a:p>
            <a:pPr lvl="0"/>
            <a:r>
              <a:rPr lang="es-ES_tradnl" dirty="0"/>
              <a:t>Título tema D 14 – 20pt</a:t>
            </a:r>
          </a:p>
          <a:p>
            <a:pPr lvl="1"/>
            <a:r>
              <a:rPr lang="es-ES_tradnl" dirty="0"/>
              <a:t>Texto tema D 12 - 18pt</a:t>
            </a:r>
          </a:p>
          <a:p>
            <a:pPr lvl="0"/>
            <a:r>
              <a:rPr lang="es-ES_tradnl" dirty="0"/>
              <a:t>Título tema E 14 – 20pt</a:t>
            </a:r>
          </a:p>
          <a:p>
            <a:pPr lvl="1"/>
            <a:r>
              <a:rPr lang="es-ES_tradnl" dirty="0"/>
              <a:t>Texto tema E 12 - </a:t>
            </a:r>
            <a:r>
              <a:rPr lang="es-ES_tradnl" dirty="0" smtClean="0"/>
              <a:t>18pt</a:t>
            </a:r>
            <a:endParaRPr lang="es-ES_tradnl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212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Resumen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6720191" y="2476500"/>
            <a:ext cx="4614304" cy="1473200"/>
          </a:xfrm>
        </p:spPr>
        <p:txBody>
          <a:bodyPr/>
          <a:lstStyle/>
          <a:p>
            <a:pPr lvl="0"/>
            <a:r>
              <a:rPr lang="es-ES_tradnl" dirty="0">
                <a:solidFill>
                  <a:srgbClr val="FFFFFF"/>
                </a:solidFill>
              </a:rPr>
              <a:t>Texto resumen 12 – 18 pt</a:t>
            </a:r>
          </a:p>
          <a:p>
            <a:pPr lvl="1"/>
            <a:r>
              <a:rPr lang="es-ES_tradnl" dirty="0" err="1">
                <a:solidFill>
                  <a:srgbClr val="FFFFFF"/>
                </a:solidFill>
              </a:rPr>
              <a:t>Second</a:t>
            </a:r>
            <a:r>
              <a:rPr lang="es-ES_tradnl" dirty="0">
                <a:solidFill>
                  <a:srgbClr val="FFFFFF"/>
                </a:solidFill>
              </a:rPr>
              <a:t> </a:t>
            </a:r>
            <a:r>
              <a:rPr lang="es-ES_tradnl" dirty="0" err="1">
                <a:solidFill>
                  <a:srgbClr val="FFFFFF"/>
                </a:solidFill>
              </a:rPr>
              <a:t>level</a:t>
            </a:r>
            <a:endParaRPr lang="es-ES_tradnl" dirty="0">
              <a:solidFill>
                <a:srgbClr val="FFFFFF"/>
              </a:solidFill>
            </a:endParaRPr>
          </a:p>
          <a:p>
            <a:pPr lvl="2">
              <a:buClr>
                <a:schemeClr val="bg1"/>
              </a:buClr>
            </a:pPr>
            <a:r>
              <a:rPr lang="es-ES_tradnl" dirty="0" err="1">
                <a:solidFill>
                  <a:srgbClr val="FFFFFF"/>
                </a:solidFill>
              </a:rPr>
              <a:t>Third</a:t>
            </a:r>
            <a:r>
              <a:rPr lang="es-ES_tradnl" dirty="0">
                <a:solidFill>
                  <a:srgbClr val="FFFFFF"/>
                </a:solidFill>
              </a:rPr>
              <a:t> </a:t>
            </a:r>
            <a:r>
              <a:rPr lang="es-ES_tradnl" dirty="0" err="1">
                <a:solidFill>
                  <a:srgbClr val="FFFFFF"/>
                </a:solidFill>
              </a:rPr>
              <a:t>level</a:t>
            </a:r>
            <a:endParaRPr lang="es-ES_tradnl" dirty="0">
              <a:solidFill>
                <a:srgbClr val="FFFFFF"/>
              </a:solidFill>
            </a:endParaRPr>
          </a:p>
          <a:p>
            <a:pPr lvl="3"/>
            <a:r>
              <a:rPr lang="es-ES_tradnl" dirty="0" err="1">
                <a:solidFill>
                  <a:srgbClr val="FFFFFF"/>
                </a:solidFill>
              </a:rPr>
              <a:t>Fourth</a:t>
            </a:r>
            <a:r>
              <a:rPr lang="es-ES_tradnl" dirty="0">
                <a:solidFill>
                  <a:srgbClr val="FFFFFF"/>
                </a:solidFill>
              </a:rPr>
              <a:t> </a:t>
            </a:r>
            <a:r>
              <a:rPr lang="es-ES_tradnl" dirty="0" err="1">
                <a:solidFill>
                  <a:srgbClr val="FFFFFF"/>
                </a:solidFill>
              </a:rPr>
              <a:t>level</a:t>
            </a:r>
            <a:endParaRPr lang="es-ES_tradnl" dirty="0">
              <a:solidFill>
                <a:srgbClr val="FFFFFF"/>
              </a:solidFill>
            </a:endParaRPr>
          </a:p>
          <a:p>
            <a:pPr lvl="4"/>
            <a:r>
              <a:rPr lang="es-ES_tradnl" dirty="0" err="1">
                <a:solidFill>
                  <a:srgbClr val="FFFFFF"/>
                </a:solidFill>
              </a:rPr>
              <a:t>Fifth</a:t>
            </a:r>
            <a:r>
              <a:rPr lang="es-ES_tradnl" dirty="0">
                <a:solidFill>
                  <a:srgbClr val="FFFFFF"/>
                </a:solidFill>
              </a:rPr>
              <a:t> </a:t>
            </a:r>
            <a:r>
              <a:rPr lang="es-ES_tradnl" dirty="0" err="1">
                <a:solidFill>
                  <a:srgbClr val="FFFFFF"/>
                </a:solidFill>
              </a:rPr>
              <a:t>level</a:t>
            </a:r>
            <a:endParaRPr lang="en-US" dirty="0">
              <a:solidFill>
                <a:srgbClr val="FFFFFF"/>
              </a:solidFill>
            </a:endParaRP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46883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cortinilla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Subtítulo cortinilla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0312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cortinilla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Subtítulo cortinilla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61933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Presentado por Nombre y Apellido 14 – 20 pt</a:t>
            </a:r>
          </a:p>
          <a:p>
            <a:pPr lvl="1"/>
            <a:r>
              <a:rPr lang="es-ES_tradnl" dirty="0"/>
              <a:t>Cargo o titulo 12 – 18 pt</a:t>
            </a:r>
          </a:p>
          <a:p>
            <a:pPr lvl="2"/>
            <a:r>
              <a:rPr lang="es-ES_tradnl" dirty="0"/>
              <a:t>Datos 10 – 14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15866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21246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Presentado por Nombre y Apellido 14 – 20 pt</a:t>
            </a:r>
          </a:p>
          <a:p>
            <a:pPr lvl="1"/>
            <a:r>
              <a:rPr lang="es-ES_tradnl" dirty="0"/>
              <a:t>Cargo o titulo 12 – 18 pt</a:t>
            </a:r>
          </a:p>
          <a:p>
            <a:pPr lvl="2"/>
            <a:r>
              <a:rPr lang="es-ES_tradnl" dirty="0"/>
              <a:t>Datos 10 – 14 pt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39070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Presentado por Nombre y Apellido 14 – 20 pt</a:t>
            </a:r>
          </a:p>
          <a:p>
            <a:pPr lvl="1"/>
            <a:r>
              <a:rPr lang="es-ES_tradnl" dirty="0"/>
              <a:t>Cargo o titulo 12 – 18 pt</a:t>
            </a:r>
          </a:p>
          <a:p>
            <a:pPr lvl="2"/>
            <a:r>
              <a:rPr lang="es-ES_tradnl" dirty="0"/>
              <a:t>Datos 10 – 14 pt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59296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Presentado por Nombre y Apellido 14 – 20 pt</a:t>
            </a:r>
          </a:p>
          <a:p>
            <a:pPr lvl="1"/>
            <a:r>
              <a:rPr lang="es-ES_tradnl" dirty="0"/>
              <a:t>Cargo o titulo 12 – 18 pt</a:t>
            </a:r>
          </a:p>
          <a:p>
            <a:pPr lvl="2"/>
            <a:r>
              <a:rPr lang="es-ES_tradnl" dirty="0"/>
              <a:t>Datos 10 – 14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4454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pPr lvl="0"/>
            <a:r>
              <a:rPr lang="es-ES_tradnl" dirty="0"/>
              <a:t>Título tema B 14 – 20pt</a:t>
            </a:r>
          </a:p>
          <a:p>
            <a:pPr lvl="1"/>
            <a:r>
              <a:rPr lang="es-ES_tradnl" dirty="0"/>
              <a:t>Texto tema B 12 - 18pt</a:t>
            </a:r>
          </a:p>
          <a:p>
            <a:pPr lvl="0"/>
            <a:r>
              <a:rPr lang="es-ES_tradnl" dirty="0"/>
              <a:t>Título tema C 14 – 20pt</a:t>
            </a:r>
          </a:p>
          <a:p>
            <a:pPr lvl="1"/>
            <a:r>
              <a:rPr lang="es-ES_tradnl" dirty="0"/>
              <a:t>Texto tema C 12 - 18pt</a:t>
            </a:r>
          </a:p>
          <a:p>
            <a:pPr lvl="0"/>
            <a:r>
              <a:rPr lang="es-ES_tradnl" dirty="0"/>
              <a:t>Título tema D 14 – 20pt</a:t>
            </a:r>
          </a:p>
          <a:p>
            <a:pPr lvl="1"/>
            <a:r>
              <a:rPr lang="es-ES_tradnl" dirty="0"/>
              <a:t>Texto tema D 12 - 18pt</a:t>
            </a:r>
          </a:p>
          <a:p>
            <a:pPr lvl="0"/>
            <a:r>
              <a:rPr lang="es-ES_tradnl" dirty="0"/>
              <a:t>Título tema E 14 – 20pt</a:t>
            </a:r>
          </a:p>
          <a:p>
            <a:pPr lvl="1"/>
            <a:r>
              <a:rPr lang="es-ES_tradnl" dirty="0"/>
              <a:t>Texto tema E 12 - 18pt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760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000 min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000 </a:t>
            </a:r>
            <a:r>
              <a:rPr lang="es-ES_tradnl" dirty="0" smtClean="0"/>
              <a:t>min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000 min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/>
              <a:t>000 </a:t>
            </a:r>
            <a:r>
              <a:rPr lang="es-ES_tradnl" dirty="0" smtClean="0"/>
              <a:t>min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lvl="0"/>
            <a:r>
              <a:rPr lang="es-ES_tradnl" dirty="0"/>
              <a:t>000 </a:t>
            </a:r>
            <a:r>
              <a:rPr lang="es-ES_tradnl" dirty="0" smtClean="0"/>
              <a:t>min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pPr lvl="0"/>
            <a:r>
              <a:rPr lang="es-ES_tradnl" dirty="0"/>
              <a:t>Título tema B 14 – 20pt</a:t>
            </a:r>
          </a:p>
          <a:p>
            <a:pPr lvl="1"/>
            <a:r>
              <a:rPr lang="es-ES_tradnl" dirty="0"/>
              <a:t>Texto tema B 12 - 18pt</a:t>
            </a:r>
          </a:p>
          <a:p>
            <a:pPr lvl="0"/>
            <a:r>
              <a:rPr lang="es-ES_tradnl" dirty="0"/>
              <a:t>Título tema C 14 – 20pt</a:t>
            </a:r>
          </a:p>
          <a:p>
            <a:pPr lvl="1"/>
            <a:r>
              <a:rPr lang="es-ES_tradnl" dirty="0"/>
              <a:t>Texto tema C 12 - 18pt</a:t>
            </a:r>
          </a:p>
          <a:p>
            <a:pPr lvl="0"/>
            <a:r>
              <a:rPr lang="es-ES_tradnl" dirty="0"/>
              <a:t>Título tema D 14 – 20pt</a:t>
            </a:r>
          </a:p>
          <a:p>
            <a:pPr lvl="1"/>
            <a:r>
              <a:rPr lang="es-ES_tradnl" dirty="0"/>
              <a:t>Texto tema D 12 - 18pt</a:t>
            </a:r>
          </a:p>
          <a:p>
            <a:pPr lvl="0"/>
            <a:r>
              <a:rPr lang="es-ES_tradnl" dirty="0"/>
              <a:t>Título tema E 14 – 20pt</a:t>
            </a:r>
          </a:p>
          <a:p>
            <a:pPr lvl="1"/>
            <a:r>
              <a:rPr lang="es-ES_tradnl" dirty="0"/>
              <a:t>Texto tema E 12 - 18pt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75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00 min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6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00 min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00 min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8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00 min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27610"/>
      </p:ext>
    </p:extLst>
  </p:cSld>
  <p:clrMapOvr>
    <a:masterClrMapping/>
  </p:clrMapOvr>
</p:sld>
</file>

<file path=ppt/theme/theme1.xml><?xml version="1.0" encoding="utf-8"?>
<a:theme xmlns:a="http://schemas.openxmlformats.org/drawingml/2006/main" name="SUR_template INVERSIONES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33A0"/>
        </a:solidFill>
        <a:ln>
          <a:noFill/>
        </a:ln>
        <a:effectLst/>
      </a:spPr>
      <a:bodyPr anchor="ctr"/>
      <a:lstStyle>
        <a:defPPr algn="ctr" defTabSz="608853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B5DC4C9F-E4AC-6648-A08B-B3C3AA1FA783}"/>
    </a:ext>
  </a:extLst>
</a:theme>
</file>

<file path=ppt/theme/theme10.xml><?xml version="1.0" encoding="utf-8"?>
<a:theme xmlns:a="http://schemas.openxmlformats.org/drawingml/2006/main" name="CORTINILLA BLANCA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820E9C6C-2E9E-894C-93B3-343EC54883F4}"/>
    </a:ext>
  </a:extLst>
</a:theme>
</file>

<file path=ppt/theme/theme11.xml><?xml version="1.0" encoding="utf-8"?>
<a:theme xmlns:a="http://schemas.openxmlformats.org/drawingml/2006/main" name="CIERRE BLANCO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69A023BA-3B80-224C-91E4-5C9204224EF5}"/>
    </a:ext>
  </a:extLst>
</a:theme>
</file>

<file path=ppt/theme/theme12.xml><?xml version="1.0" encoding="utf-8"?>
<a:theme xmlns:a="http://schemas.openxmlformats.org/drawingml/2006/main" name="CORTINILLA NARANJA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76FD1FF2-C750-B346-8DFF-40D60377E5B6}"/>
    </a:ext>
  </a:extLst>
</a:theme>
</file>

<file path=ppt/theme/theme13.xml><?xml version="1.0" encoding="utf-8"?>
<a:theme xmlns:a="http://schemas.openxmlformats.org/drawingml/2006/main" name="1_CIERRE BLANCO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69A023BA-3B80-224C-91E4-5C9204224EF5}"/>
    </a:ext>
  </a:extLst>
</a:theme>
</file>

<file path=ppt/theme/theme14.xml><?xml version="1.0" encoding="utf-8"?>
<a:theme xmlns:a="http://schemas.openxmlformats.org/drawingml/2006/main" name="CIERRE NARANJA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7C878AB0-CA85-0945-B0F7-61DFE974AD2A}"/>
    </a:ext>
  </a:extLst>
</a:theme>
</file>

<file path=ppt/theme/theme1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AGENDA BLANC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3B4187CB-186C-A145-9A00-FEF410F94C61}"/>
    </a:ext>
  </a:extLst>
</a:theme>
</file>

<file path=ppt/theme/theme3.xml><?xml version="1.0" encoding="utf-8"?>
<a:theme xmlns:a="http://schemas.openxmlformats.org/drawingml/2006/main" name="INTERIOR BLANCO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18822D04-4C1B-5246-9589-110DBF7C58C6}"/>
    </a:ext>
  </a:extLst>
</a:theme>
</file>

<file path=ppt/theme/theme4.xml><?xml version="1.0" encoding="utf-8"?>
<a:theme xmlns:a="http://schemas.openxmlformats.org/drawingml/2006/main" name="INTERIO AMARILLA - 25% BLANC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2C487E5D-A81A-7E4C-BE98-A7BEB38F0E24}"/>
    </a:ext>
  </a:extLst>
</a:theme>
</file>

<file path=ppt/theme/theme5.xml><?xml version="1.0" encoding="utf-8"?>
<a:theme xmlns:a="http://schemas.openxmlformats.org/drawingml/2006/main" name="INTERIOR AMARILLA - 50% BLANC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9B3F1847-3F0E-C54B-8C36-C18242AC627D}"/>
    </a:ext>
  </a:extLst>
</a:theme>
</file>

<file path=ppt/theme/theme6.xml><?xml version="1.0" encoding="utf-8"?>
<a:theme xmlns:a="http://schemas.openxmlformats.org/drawingml/2006/main" name="INTERIOR AMARILLA - 75% BLANC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7D373CDA-4FD5-0B43-B8B1-4FD7ED9E1495}"/>
    </a:ext>
  </a:extLst>
</a:theme>
</file>

<file path=ppt/theme/theme7.xml><?xml version="1.0" encoding="utf-8"?>
<a:theme xmlns:a="http://schemas.openxmlformats.org/drawingml/2006/main" name="GRAFICOS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1F063F6F-4D83-2E4E-B24E-86C7BE5CBA10}"/>
    </a:ext>
  </a:extLst>
</a:theme>
</file>

<file path=ppt/theme/theme8.xml><?xml version="1.0" encoding="utf-8"?>
<a:theme xmlns:a="http://schemas.openxmlformats.org/drawingml/2006/main" name="BIOGRAFI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D52CB5C2-C4B5-C44E-8BBA-EA4C2B67B3F9}"/>
    </a:ext>
  </a:extLst>
</a:theme>
</file>

<file path=ppt/theme/theme9.xml><?xml version="1.0" encoding="utf-8"?>
<a:theme xmlns:a="http://schemas.openxmlformats.org/drawingml/2006/main" name="OTRAS 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3FFEAFB2-94E2-1A42-95F9-D9646830BF0B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1.SUR_template SEGUROS_102417.potx</Template>
  <TotalTime>2473</TotalTime>
  <Words>3233</Words>
  <Application>Microsoft Macintosh PowerPoint</Application>
  <PresentationFormat>Custom</PresentationFormat>
  <Paragraphs>745</Paragraphs>
  <Slides>67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14</vt:i4>
      </vt:variant>
      <vt:variant>
        <vt:lpstr>Slide Titles</vt:lpstr>
      </vt:variant>
      <vt:variant>
        <vt:i4>67</vt:i4>
      </vt:variant>
    </vt:vector>
  </HeadingPairs>
  <TitlesOfParts>
    <vt:vector size="81" baseType="lpstr">
      <vt:lpstr>SUR_template INVERSIONES</vt:lpstr>
      <vt:lpstr>AGENDA BLANCA</vt:lpstr>
      <vt:lpstr>INTERIOR BLANCO</vt:lpstr>
      <vt:lpstr>INTERIO AMARILLA - 25% BLANCA</vt:lpstr>
      <vt:lpstr>INTERIOR AMARILLA - 50% BLANCA</vt:lpstr>
      <vt:lpstr>INTERIOR AMARILLA - 75% BLANCA</vt:lpstr>
      <vt:lpstr>GRAFICOS</vt:lpstr>
      <vt:lpstr>BIOGRAFIA</vt:lpstr>
      <vt:lpstr>OTRAS </vt:lpstr>
      <vt:lpstr>CORTINILLA BLANCA</vt:lpstr>
      <vt:lpstr>CIERRE BLANCO</vt:lpstr>
      <vt:lpstr>CORTINILLA NARANJA</vt:lpstr>
      <vt:lpstr>1_CIERRE BLANCO</vt:lpstr>
      <vt:lpstr>CIERRE NARANJA</vt:lpstr>
      <vt:lpstr>Título de la presentación 28 – 44 pt</vt:lpstr>
      <vt:lpstr>PowerPoint Presentation</vt:lpstr>
      <vt:lpstr>PowerPoint Presentation</vt:lpstr>
      <vt:lpstr>PowerPoint Presentation</vt:lpstr>
      <vt:lpstr>PowerPoint Presentation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para gráficos 24 – 36 pt</vt:lpstr>
      <vt:lpstr>Título para gráficos 24 – 36 pt</vt:lpstr>
      <vt:lpstr>Título para gráficos 24 – 36 pt</vt:lpstr>
      <vt:lpstr>Título para gráficos 24 – 36 pt</vt:lpstr>
      <vt:lpstr>Título para gráficos 24 – 36 pt</vt:lpstr>
      <vt:lpstr>Título para gráficos 24 – 36 pt</vt:lpstr>
      <vt:lpstr>Biografía 24 – 36 pt</vt:lpstr>
      <vt:lpstr>Biografía 24 – 36 pt</vt:lpstr>
      <vt:lpstr>Biografía 24 – 36 pt</vt:lpstr>
      <vt:lpstr>Biografía 24 – 36 pt</vt:lpstr>
      <vt:lpstr>Biografía 24 – 36 pt</vt:lpstr>
      <vt:lpstr>Biografía 24 – 36 pt</vt:lpstr>
      <vt:lpstr>Contacto 24 – 36 pt</vt:lpstr>
      <vt:lpstr>Contacto 24 – 36 pt</vt:lpstr>
      <vt:lpstr>Contacto 24 – 36 pt</vt:lpstr>
      <vt:lpstr>Contacto 24 – 36 pt</vt:lpstr>
      <vt:lpstr>Logos 24 – 36 pt</vt:lpstr>
      <vt:lpstr>Logos 24 – 36 pt</vt:lpstr>
      <vt:lpstr>Logos 24 – 36 pt</vt:lpstr>
      <vt:lpstr>Aviso de privacidad 24 – 36 pt</vt:lpstr>
      <vt:lpstr>PowerPoint Presentation</vt:lpstr>
      <vt:lpstr>Resumen 24 – 36 pt</vt:lpstr>
      <vt:lpstr>Resumen 24 – 36 pt</vt:lpstr>
      <vt:lpstr>Título cortinilla 24 – 36 pt</vt:lpstr>
      <vt:lpstr>Título cortinilla 24 – 36 pt</vt:lpstr>
      <vt:lpstr>Cierre 24 – 36 pt</vt:lpstr>
      <vt:lpstr>Cierre 24 – 36 pt</vt:lpstr>
      <vt:lpstr>Cierre 24 – 36 pt</vt:lpstr>
      <vt:lpstr>Cierre 24 – 36 pt</vt:lpstr>
      <vt:lpstr>Cierre 24 – 36 pt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Edison Leon</cp:lastModifiedBy>
  <cp:revision>175</cp:revision>
  <dcterms:created xsi:type="dcterms:W3CDTF">2017-10-20T21:08:35Z</dcterms:created>
  <dcterms:modified xsi:type="dcterms:W3CDTF">2018-07-25T18:58:59Z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