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4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6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7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8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9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10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11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12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theme/theme13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4.xml" ContentType="application/vnd.openxmlformats-officedocument.theme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15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6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17.xml" ContentType="application/vnd.openxmlformats-officedocument.theme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93585" r:id="rId3"/>
    <p:sldMasterId id="2147494388" r:id="rId4"/>
    <p:sldMasterId id="2147494408" r:id="rId5"/>
    <p:sldMasterId id="2147493961" r:id="rId6"/>
    <p:sldMasterId id="2147494492" r:id="rId7"/>
    <p:sldMasterId id="2147494495" r:id="rId8"/>
    <p:sldMasterId id="2147494498" r:id="rId9"/>
    <p:sldMasterId id="2147494509" r:id="rId10"/>
    <p:sldMasterId id="2147494515" r:id="rId11"/>
    <p:sldMasterId id="2147494518" r:id="rId12"/>
    <p:sldMasterId id="2147494521" r:id="rId13"/>
    <p:sldMasterId id="2147494420" r:id="rId14"/>
    <p:sldMasterId id="2147494459" r:id="rId15"/>
    <p:sldMasterId id="2147494477" r:id="rId16"/>
    <p:sldMasterId id="2147494032" r:id="rId17"/>
    <p:sldMasterId id="2147494079" r:id="rId18"/>
    <p:sldMasterId id="2147494034" r:id="rId19"/>
    <p:sldMasterId id="2147494036" r:id="rId20"/>
  </p:sldMasterIdLst>
  <p:notesMasterIdLst>
    <p:notesMasterId r:id="rId116"/>
  </p:notesMasterIdLst>
  <p:handoutMasterIdLst>
    <p:handoutMasterId r:id="rId117"/>
  </p:handoutMasterIdLst>
  <p:sldIdLst>
    <p:sldId id="402" r:id="rId21"/>
    <p:sldId id="404" r:id="rId22"/>
    <p:sldId id="405" r:id="rId23"/>
    <p:sldId id="406" r:id="rId24"/>
    <p:sldId id="407" r:id="rId25"/>
    <p:sldId id="505" r:id="rId26"/>
    <p:sldId id="506" r:id="rId27"/>
    <p:sldId id="507" r:id="rId28"/>
    <p:sldId id="629" r:id="rId29"/>
    <p:sldId id="414" r:id="rId30"/>
    <p:sldId id="415" r:id="rId31"/>
    <p:sldId id="508" r:id="rId32"/>
    <p:sldId id="418" r:id="rId33"/>
    <p:sldId id="419" r:id="rId34"/>
    <p:sldId id="557" r:id="rId35"/>
    <p:sldId id="558" r:id="rId36"/>
    <p:sldId id="423" r:id="rId37"/>
    <p:sldId id="424" r:id="rId38"/>
    <p:sldId id="425" r:id="rId39"/>
    <p:sldId id="426" r:id="rId40"/>
    <p:sldId id="427" r:id="rId41"/>
    <p:sldId id="428" r:id="rId42"/>
    <p:sldId id="429" r:id="rId43"/>
    <p:sldId id="430" r:id="rId44"/>
    <p:sldId id="431" r:id="rId45"/>
    <p:sldId id="432" r:id="rId46"/>
    <p:sldId id="433" r:id="rId47"/>
    <p:sldId id="434" r:id="rId48"/>
    <p:sldId id="630" r:id="rId49"/>
    <p:sldId id="631" r:id="rId50"/>
    <p:sldId id="632" r:id="rId51"/>
    <p:sldId id="561" r:id="rId52"/>
    <p:sldId id="562" r:id="rId53"/>
    <p:sldId id="511" r:id="rId54"/>
    <p:sldId id="512" r:id="rId55"/>
    <p:sldId id="513" r:id="rId56"/>
    <p:sldId id="514" r:id="rId57"/>
    <p:sldId id="515" r:id="rId58"/>
    <p:sldId id="516" r:id="rId59"/>
    <p:sldId id="563" r:id="rId60"/>
    <p:sldId id="564" r:id="rId61"/>
    <p:sldId id="565" r:id="rId62"/>
    <p:sldId id="566" r:id="rId63"/>
    <p:sldId id="567" r:id="rId64"/>
    <p:sldId id="524" r:id="rId65"/>
    <p:sldId id="525" r:id="rId66"/>
    <p:sldId id="617" r:id="rId67"/>
    <p:sldId id="633" r:id="rId68"/>
    <p:sldId id="568" r:id="rId69"/>
    <p:sldId id="569" r:id="rId70"/>
    <p:sldId id="570" r:id="rId71"/>
    <p:sldId id="571" r:id="rId72"/>
    <p:sldId id="572" r:id="rId73"/>
    <p:sldId id="573" r:id="rId74"/>
    <p:sldId id="574" r:id="rId75"/>
    <p:sldId id="575" r:id="rId76"/>
    <p:sldId id="576" r:id="rId77"/>
    <p:sldId id="577" r:id="rId78"/>
    <p:sldId id="578" r:id="rId79"/>
    <p:sldId id="579" r:id="rId80"/>
    <p:sldId id="580" r:id="rId81"/>
    <p:sldId id="581" r:id="rId82"/>
    <p:sldId id="582" r:id="rId83"/>
    <p:sldId id="583" r:id="rId84"/>
    <p:sldId id="584" r:id="rId85"/>
    <p:sldId id="585" r:id="rId86"/>
    <p:sldId id="586" r:id="rId87"/>
    <p:sldId id="587" r:id="rId88"/>
    <p:sldId id="588" r:id="rId89"/>
    <p:sldId id="589" r:id="rId90"/>
    <p:sldId id="590" r:id="rId91"/>
    <p:sldId id="591" r:id="rId92"/>
    <p:sldId id="592" r:id="rId93"/>
    <p:sldId id="593" r:id="rId94"/>
    <p:sldId id="594" r:id="rId95"/>
    <p:sldId id="595" r:id="rId96"/>
    <p:sldId id="596" r:id="rId97"/>
    <p:sldId id="597" r:id="rId98"/>
    <p:sldId id="598" r:id="rId99"/>
    <p:sldId id="599" r:id="rId100"/>
    <p:sldId id="600" r:id="rId101"/>
    <p:sldId id="601" r:id="rId102"/>
    <p:sldId id="602" r:id="rId103"/>
    <p:sldId id="603" r:id="rId104"/>
    <p:sldId id="634" r:id="rId105"/>
    <p:sldId id="618" r:id="rId106"/>
    <p:sldId id="619" r:id="rId107"/>
    <p:sldId id="620" r:id="rId108"/>
    <p:sldId id="621" r:id="rId109"/>
    <p:sldId id="622" r:id="rId110"/>
    <p:sldId id="623" r:id="rId111"/>
    <p:sldId id="624" r:id="rId112"/>
    <p:sldId id="625" r:id="rId113"/>
    <p:sldId id="626" r:id="rId114"/>
    <p:sldId id="627" r:id="rId115"/>
  </p:sldIdLst>
  <p:sldSz cx="12188825" cy="6858000"/>
  <p:notesSz cx="6858000" cy="9144000"/>
  <p:defaultTextStyle>
    <a:defPPr>
      <a:defRPr lang="en-US"/>
    </a:defPPr>
    <a:lvl1pPr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08013" indent="-1508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1217613" indent="-303213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825625" indent="-4540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2435225" indent="-606425" algn="l" defTabSz="608013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3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AEC7"/>
    <a:srgbClr val="0033A0"/>
    <a:srgbClr val="E3E829"/>
    <a:srgbClr val="00AEDA"/>
    <a:srgbClr val="0033FF"/>
    <a:srgbClr val="EB3C26"/>
    <a:srgbClr val="8C57E8"/>
    <a:srgbClr val="FDBE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873" autoAdjust="0"/>
    <p:restoredTop sz="89655" autoAdjust="0"/>
  </p:normalViewPr>
  <p:slideViewPr>
    <p:cSldViewPr snapToGrid="0" snapToObjects="1">
      <p:cViewPr>
        <p:scale>
          <a:sx n="112" d="100"/>
          <a:sy n="112" d="100"/>
        </p:scale>
        <p:origin x="-2696" y="-92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125" d="100"/>
          <a:sy n="125" d="100"/>
        </p:scale>
        <p:origin x="3480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Master" Target="slideMasters/slideMaster8.xml"/><Relationship Id="rId11" Type="http://schemas.openxmlformats.org/officeDocument/2006/relationships/slideMaster" Target="slideMasters/slideMaster9.xml"/><Relationship Id="rId12" Type="http://schemas.openxmlformats.org/officeDocument/2006/relationships/slideMaster" Target="slideMasters/slideMaster10.xml"/><Relationship Id="rId13" Type="http://schemas.openxmlformats.org/officeDocument/2006/relationships/slideMaster" Target="slideMasters/slideMaster11.xml"/><Relationship Id="rId14" Type="http://schemas.openxmlformats.org/officeDocument/2006/relationships/slideMaster" Target="slideMasters/slideMaster12.xml"/><Relationship Id="rId15" Type="http://schemas.openxmlformats.org/officeDocument/2006/relationships/slideMaster" Target="slideMasters/slideMaster13.xml"/><Relationship Id="rId16" Type="http://schemas.openxmlformats.org/officeDocument/2006/relationships/slideMaster" Target="slideMasters/slideMaster14.xml"/><Relationship Id="rId17" Type="http://schemas.openxmlformats.org/officeDocument/2006/relationships/slideMaster" Target="slideMasters/slideMaster15.xml"/><Relationship Id="rId18" Type="http://schemas.openxmlformats.org/officeDocument/2006/relationships/slideMaster" Target="slideMasters/slideMaster16.xml"/><Relationship Id="rId19" Type="http://schemas.openxmlformats.org/officeDocument/2006/relationships/slideMaster" Target="slideMasters/slideMaster17.xml"/><Relationship Id="rId60" Type="http://schemas.openxmlformats.org/officeDocument/2006/relationships/slide" Target="slides/slide40.xml"/><Relationship Id="rId61" Type="http://schemas.openxmlformats.org/officeDocument/2006/relationships/slide" Target="slides/slide41.xml"/><Relationship Id="rId62" Type="http://schemas.openxmlformats.org/officeDocument/2006/relationships/slide" Target="slides/slide42.xml"/><Relationship Id="rId63" Type="http://schemas.openxmlformats.org/officeDocument/2006/relationships/slide" Target="slides/slide43.xml"/><Relationship Id="rId64" Type="http://schemas.openxmlformats.org/officeDocument/2006/relationships/slide" Target="slides/slide44.xml"/><Relationship Id="rId65" Type="http://schemas.openxmlformats.org/officeDocument/2006/relationships/slide" Target="slides/slide45.xml"/><Relationship Id="rId66" Type="http://schemas.openxmlformats.org/officeDocument/2006/relationships/slide" Target="slides/slide46.xml"/><Relationship Id="rId67" Type="http://schemas.openxmlformats.org/officeDocument/2006/relationships/slide" Target="slides/slide47.xml"/><Relationship Id="rId68" Type="http://schemas.openxmlformats.org/officeDocument/2006/relationships/slide" Target="slides/slide48.xml"/><Relationship Id="rId69" Type="http://schemas.openxmlformats.org/officeDocument/2006/relationships/slide" Target="slides/slide49.xml"/><Relationship Id="rId120" Type="http://schemas.openxmlformats.org/officeDocument/2006/relationships/viewProps" Target="viewProps.xml"/><Relationship Id="rId121" Type="http://schemas.openxmlformats.org/officeDocument/2006/relationships/theme" Target="theme/theme1.xml"/><Relationship Id="rId122" Type="http://schemas.openxmlformats.org/officeDocument/2006/relationships/tableStyles" Target="tableStyles.xml"/><Relationship Id="rId40" Type="http://schemas.openxmlformats.org/officeDocument/2006/relationships/slide" Target="slides/slide20.xml"/><Relationship Id="rId41" Type="http://schemas.openxmlformats.org/officeDocument/2006/relationships/slide" Target="slides/slide21.xml"/><Relationship Id="rId42" Type="http://schemas.openxmlformats.org/officeDocument/2006/relationships/slide" Target="slides/slide22.xml"/><Relationship Id="rId90" Type="http://schemas.openxmlformats.org/officeDocument/2006/relationships/slide" Target="slides/slide70.xml"/><Relationship Id="rId91" Type="http://schemas.openxmlformats.org/officeDocument/2006/relationships/slide" Target="slides/slide71.xml"/><Relationship Id="rId92" Type="http://schemas.openxmlformats.org/officeDocument/2006/relationships/slide" Target="slides/slide72.xml"/><Relationship Id="rId93" Type="http://schemas.openxmlformats.org/officeDocument/2006/relationships/slide" Target="slides/slide73.xml"/><Relationship Id="rId94" Type="http://schemas.openxmlformats.org/officeDocument/2006/relationships/slide" Target="slides/slide74.xml"/><Relationship Id="rId95" Type="http://schemas.openxmlformats.org/officeDocument/2006/relationships/slide" Target="slides/slide75.xml"/><Relationship Id="rId96" Type="http://schemas.openxmlformats.org/officeDocument/2006/relationships/slide" Target="slides/slide76.xml"/><Relationship Id="rId101" Type="http://schemas.openxmlformats.org/officeDocument/2006/relationships/slide" Target="slides/slide81.xml"/><Relationship Id="rId102" Type="http://schemas.openxmlformats.org/officeDocument/2006/relationships/slide" Target="slides/slide82.xml"/><Relationship Id="rId103" Type="http://schemas.openxmlformats.org/officeDocument/2006/relationships/slide" Target="slides/slide83.xml"/><Relationship Id="rId104" Type="http://schemas.openxmlformats.org/officeDocument/2006/relationships/slide" Target="slides/slide84.xml"/><Relationship Id="rId105" Type="http://schemas.openxmlformats.org/officeDocument/2006/relationships/slide" Target="slides/slide85.xml"/><Relationship Id="rId106" Type="http://schemas.openxmlformats.org/officeDocument/2006/relationships/slide" Target="slides/slide86.xml"/><Relationship Id="rId107" Type="http://schemas.openxmlformats.org/officeDocument/2006/relationships/slide" Target="slides/slide87.xml"/><Relationship Id="rId108" Type="http://schemas.openxmlformats.org/officeDocument/2006/relationships/slide" Target="slides/slide88.xml"/><Relationship Id="rId109" Type="http://schemas.openxmlformats.org/officeDocument/2006/relationships/slide" Target="slides/slide89.xml"/><Relationship Id="rId97" Type="http://schemas.openxmlformats.org/officeDocument/2006/relationships/slide" Target="slides/slide77.xml"/><Relationship Id="rId98" Type="http://schemas.openxmlformats.org/officeDocument/2006/relationships/slide" Target="slides/slide78.xml"/><Relationship Id="rId99" Type="http://schemas.openxmlformats.org/officeDocument/2006/relationships/slide" Target="slides/slide79.xml"/><Relationship Id="rId43" Type="http://schemas.openxmlformats.org/officeDocument/2006/relationships/slide" Target="slides/slide23.xml"/><Relationship Id="rId44" Type="http://schemas.openxmlformats.org/officeDocument/2006/relationships/slide" Target="slides/slide24.xml"/><Relationship Id="rId45" Type="http://schemas.openxmlformats.org/officeDocument/2006/relationships/slide" Target="slides/slide25.xml"/><Relationship Id="rId46" Type="http://schemas.openxmlformats.org/officeDocument/2006/relationships/slide" Target="slides/slide26.xml"/><Relationship Id="rId47" Type="http://schemas.openxmlformats.org/officeDocument/2006/relationships/slide" Target="slides/slide27.xml"/><Relationship Id="rId48" Type="http://schemas.openxmlformats.org/officeDocument/2006/relationships/slide" Target="slides/slide28.xml"/><Relationship Id="rId49" Type="http://schemas.openxmlformats.org/officeDocument/2006/relationships/slide" Target="slides/slide29.xml"/><Relationship Id="rId100" Type="http://schemas.openxmlformats.org/officeDocument/2006/relationships/slide" Target="slides/slide80.xml"/><Relationship Id="rId20" Type="http://schemas.openxmlformats.org/officeDocument/2006/relationships/slideMaster" Target="slideMasters/slideMaster18.xml"/><Relationship Id="rId21" Type="http://schemas.openxmlformats.org/officeDocument/2006/relationships/slide" Target="slides/slide1.xml"/><Relationship Id="rId22" Type="http://schemas.openxmlformats.org/officeDocument/2006/relationships/slide" Target="slides/slide2.xml"/><Relationship Id="rId70" Type="http://schemas.openxmlformats.org/officeDocument/2006/relationships/slide" Target="slides/slide50.xml"/><Relationship Id="rId71" Type="http://schemas.openxmlformats.org/officeDocument/2006/relationships/slide" Target="slides/slide51.xml"/><Relationship Id="rId72" Type="http://schemas.openxmlformats.org/officeDocument/2006/relationships/slide" Target="slides/slide52.xml"/><Relationship Id="rId73" Type="http://schemas.openxmlformats.org/officeDocument/2006/relationships/slide" Target="slides/slide53.xml"/><Relationship Id="rId74" Type="http://schemas.openxmlformats.org/officeDocument/2006/relationships/slide" Target="slides/slide54.xml"/><Relationship Id="rId75" Type="http://schemas.openxmlformats.org/officeDocument/2006/relationships/slide" Target="slides/slide55.xml"/><Relationship Id="rId76" Type="http://schemas.openxmlformats.org/officeDocument/2006/relationships/slide" Target="slides/slide56.xml"/><Relationship Id="rId77" Type="http://schemas.openxmlformats.org/officeDocument/2006/relationships/slide" Target="slides/slide57.xml"/><Relationship Id="rId78" Type="http://schemas.openxmlformats.org/officeDocument/2006/relationships/slide" Target="slides/slide58.xml"/><Relationship Id="rId79" Type="http://schemas.openxmlformats.org/officeDocument/2006/relationships/slide" Target="slides/slide59.xml"/><Relationship Id="rId23" Type="http://schemas.openxmlformats.org/officeDocument/2006/relationships/slide" Target="slides/slide3.xml"/><Relationship Id="rId24" Type="http://schemas.openxmlformats.org/officeDocument/2006/relationships/slide" Target="slides/slide4.xml"/><Relationship Id="rId25" Type="http://schemas.openxmlformats.org/officeDocument/2006/relationships/slide" Target="slides/slide5.xml"/><Relationship Id="rId26" Type="http://schemas.openxmlformats.org/officeDocument/2006/relationships/slide" Target="slides/slide6.xml"/><Relationship Id="rId27" Type="http://schemas.openxmlformats.org/officeDocument/2006/relationships/slide" Target="slides/slide7.xml"/><Relationship Id="rId28" Type="http://schemas.openxmlformats.org/officeDocument/2006/relationships/slide" Target="slides/slide8.xml"/><Relationship Id="rId29" Type="http://schemas.openxmlformats.org/officeDocument/2006/relationships/slide" Target="slides/slide9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9" Type="http://schemas.openxmlformats.org/officeDocument/2006/relationships/slideMaster" Target="slideMasters/slideMaster7.xml"/><Relationship Id="rId50" Type="http://schemas.openxmlformats.org/officeDocument/2006/relationships/slide" Target="slides/slide30.xml"/><Relationship Id="rId51" Type="http://schemas.openxmlformats.org/officeDocument/2006/relationships/slide" Target="slides/slide31.xml"/><Relationship Id="rId52" Type="http://schemas.openxmlformats.org/officeDocument/2006/relationships/slide" Target="slides/slide32.xml"/><Relationship Id="rId53" Type="http://schemas.openxmlformats.org/officeDocument/2006/relationships/slide" Target="slides/slide33.xml"/><Relationship Id="rId54" Type="http://schemas.openxmlformats.org/officeDocument/2006/relationships/slide" Target="slides/slide34.xml"/><Relationship Id="rId55" Type="http://schemas.openxmlformats.org/officeDocument/2006/relationships/slide" Target="slides/slide35.xml"/><Relationship Id="rId56" Type="http://schemas.openxmlformats.org/officeDocument/2006/relationships/slide" Target="slides/slide36.xml"/><Relationship Id="rId57" Type="http://schemas.openxmlformats.org/officeDocument/2006/relationships/slide" Target="slides/slide37.xml"/><Relationship Id="rId58" Type="http://schemas.openxmlformats.org/officeDocument/2006/relationships/slide" Target="slides/slide38.xml"/><Relationship Id="rId59" Type="http://schemas.openxmlformats.org/officeDocument/2006/relationships/slide" Target="slides/slide39.xml"/><Relationship Id="rId110" Type="http://schemas.openxmlformats.org/officeDocument/2006/relationships/slide" Target="slides/slide90.xml"/><Relationship Id="rId111" Type="http://schemas.openxmlformats.org/officeDocument/2006/relationships/slide" Target="slides/slide91.xml"/><Relationship Id="rId112" Type="http://schemas.openxmlformats.org/officeDocument/2006/relationships/slide" Target="slides/slide92.xml"/><Relationship Id="rId113" Type="http://schemas.openxmlformats.org/officeDocument/2006/relationships/slide" Target="slides/slide93.xml"/><Relationship Id="rId114" Type="http://schemas.openxmlformats.org/officeDocument/2006/relationships/slide" Target="slides/slide94.xml"/><Relationship Id="rId115" Type="http://schemas.openxmlformats.org/officeDocument/2006/relationships/slide" Target="slides/slide95.xml"/><Relationship Id="rId116" Type="http://schemas.openxmlformats.org/officeDocument/2006/relationships/notesMaster" Target="notesMasters/notesMaster1.xml"/><Relationship Id="rId117" Type="http://schemas.openxmlformats.org/officeDocument/2006/relationships/handoutMaster" Target="handoutMasters/handoutMaster1.xml"/><Relationship Id="rId118" Type="http://schemas.openxmlformats.org/officeDocument/2006/relationships/printerSettings" Target="printerSettings/printerSettings1.bin"/><Relationship Id="rId119" Type="http://schemas.openxmlformats.org/officeDocument/2006/relationships/presProps" Target="presProps.xml"/><Relationship Id="rId30" Type="http://schemas.openxmlformats.org/officeDocument/2006/relationships/slide" Target="slides/slide10.xml"/><Relationship Id="rId31" Type="http://schemas.openxmlformats.org/officeDocument/2006/relationships/slide" Target="slides/slide11.xml"/><Relationship Id="rId32" Type="http://schemas.openxmlformats.org/officeDocument/2006/relationships/slide" Target="slides/slide12.xml"/><Relationship Id="rId33" Type="http://schemas.openxmlformats.org/officeDocument/2006/relationships/slide" Target="slides/slide13.xml"/><Relationship Id="rId34" Type="http://schemas.openxmlformats.org/officeDocument/2006/relationships/slide" Target="slides/slide14.xml"/><Relationship Id="rId35" Type="http://schemas.openxmlformats.org/officeDocument/2006/relationships/slide" Target="slides/slide15.xml"/><Relationship Id="rId36" Type="http://schemas.openxmlformats.org/officeDocument/2006/relationships/slide" Target="slides/slide16.xml"/><Relationship Id="rId37" Type="http://schemas.openxmlformats.org/officeDocument/2006/relationships/slide" Target="slides/slide17.xml"/><Relationship Id="rId38" Type="http://schemas.openxmlformats.org/officeDocument/2006/relationships/slide" Target="slides/slide18.xml"/><Relationship Id="rId39" Type="http://schemas.openxmlformats.org/officeDocument/2006/relationships/slide" Target="slides/slide19.xml"/><Relationship Id="rId80" Type="http://schemas.openxmlformats.org/officeDocument/2006/relationships/slide" Target="slides/slide60.xml"/><Relationship Id="rId81" Type="http://schemas.openxmlformats.org/officeDocument/2006/relationships/slide" Target="slides/slide61.xml"/><Relationship Id="rId82" Type="http://schemas.openxmlformats.org/officeDocument/2006/relationships/slide" Target="slides/slide62.xml"/><Relationship Id="rId83" Type="http://schemas.openxmlformats.org/officeDocument/2006/relationships/slide" Target="slides/slide63.xml"/><Relationship Id="rId84" Type="http://schemas.openxmlformats.org/officeDocument/2006/relationships/slide" Target="slides/slide64.xml"/><Relationship Id="rId85" Type="http://schemas.openxmlformats.org/officeDocument/2006/relationships/slide" Target="slides/slide65.xml"/><Relationship Id="rId86" Type="http://schemas.openxmlformats.org/officeDocument/2006/relationships/slide" Target="slides/slide66.xml"/><Relationship Id="rId87" Type="http://schemas.openxmlformats.org/officeDocument/2006/relationships/slide" Target="slides/slide67.xml"/><Relationship Id="rId88" Type="http://schemas.openxmlformats.org/officeDocument/2006/relationships/slide" Target="slides/slide68.xml"/><Relationship Id="rId89" Type="http://schemas.openxmlformats.org/officeDocument/2006/relationships/slide" Target="slides/slide6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C3FEF5C1-BBCC-3D42-B35E-B39626702928}" type="datetime1">
              <a:rPr lang="en-US"/>
              <a:pPr>
                <a:defRPr/>
              </a:pPr>
              <a:t>25/07/18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8A150AC2-2CAD-684B-9F3A-46AC5E45B0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69973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D61C9CD6-F72A-9E47-BFED-E6FD178FFA7B}" type="datetime1">
              <a:rPr lang="en-US"/>
              <a:pPr>
                <a:defRPr/>
              </a:pPr>
              <a:t>25/07/18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8853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defTabSz="608853">
              <a:defRPr sz="1200">
                <a:latin typeface="Calibri" charset="0"/>
              </a:defRPr>
            </a:lvl1pPr>
          </a:lstStyle>
          <a:p>
            <a:pPr>
              <a:defRPr/>
            </a:pPr>
            <a:fld id="{B254687C-0F63-C543-8A00-A10F948442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17100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6080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1217613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8256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2435225" algn="l" defTabSz="608013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304426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3119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1973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0826" algn="l" defTabSz="608853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1.png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1" Type="http://schemas.openxmlformats.org/officeDocument/2006/relationships/slideMaster" Target="../slideMasters/slideMaster15.xml"/><Relationship Id="rId2" Type="http://schemas.openxmlformats.org/officeDocument/2006/relationships/image" Target="../media/image12.jpg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3.png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1.png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Relationship Id="rId2" Type="http://schemas.openxmlformats.org/officeDocument/2006/relationships/image" Target="../media/image13.png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Relationship Id="rId2" Type="http://schemas.openxmlformats.org/officeDocument/2006/relationships/image" Target="../media/image11.png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3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3.png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3.png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Relationship Id="rId2" Type="http://schemas.openxmlformats.org/officeDocument/2006/relationships/image" Target="../media/image11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5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 baseline="0">
                <a:solidFill>
                  <a:schemeClr val="accent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22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600" baseline="0">
                <a:solidFill>
                  <a:schemeClr val="tx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6" name="Picture 5" descr="logo proteccio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2" name="Picture 1" descr="tagline portad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7" name="Picture 6" descr="desc_ahorro_por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361"/>
            <a:ext cx="1310640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480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Hora-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Straight Connector 22"/>
          <p:cNvCxnSpPr/>
          <p:nvPr/>
        </p:nvCxnSpPr>
        <p:spPr bwMode="auto">
          <a:xfrm>
            <a:off x="3403833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 bwMode="auto">
          <a:xfrm>
            <a:off x="6079594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 bwMode="auto">
          <a:xfrm>
            <a:off x="8755355" y="4233862"/>
            <a:ext cx="0" cy="1331081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3"/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001989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6" name="Text Placeholder 3"/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3687881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373773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8" name="Text Placeholder 3"/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9059666" y="4228051"/>
            <a:ext cx="2094090" cy="1336892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26" name="Title Placeholder 35"/>
          <p:cNvSpPr>
            <a:spLocks noGrp="1"/>
          </p:cNvSpPr>
          <p:nvPr userDrawn="1"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 userDrawn="1">
            <p:ph type="ftr" sz="quarter" idx="2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 userDrawn="1">
            <p:ph type="sldNum" sz="quarter" idx="2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7" name="Oval 26"/>
          <p:cNvSpPr/>
          <p:nvPr userDrawn="1"/>
        </p:nvSpPr>
        <p:spPr>
          <a:xfrm>
            <a:off x="1504507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Block Arc 27"/>
          <p:cNvSpPr>
            <a:spLocks noChangeAspect="1"/>
          </p:cNvSpPr>
          <p:nvPr userDrawn="1"/>
        </p:nvSpPr>
        <p:spPr>
          <a:xfrm rot="16200000">
            <a:off x="1454360" y="2384375"/>
            <a:ext cx="1249063" cy="1279288"/>
          </a:xfrm>
          <a:prstGeom prst="blockArc">
            <a:avLst>
              <a:gd name="adj1" fmla="val 16129587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9" name="Oval 28"/>
          <p:cNvSpPr/>
          <p:nvPr userDrawn="1"/>
        </p:nvSpPr>
        <p:spPr>
          <a:xfrm>
            <a:off x="4159850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Block Arc 29"/>
          <p:cNvSpPr>
            <a:spLocks noChangeAspect="1"/>
          </p:cNvSpPr>
          <p:nvPr userDrawn="1"/>
        </p:nvSpPr>
        <p:spPr>
          <a:xfrm rot="16200000">
            <a:off x="4109703" y="2384375"/>
            <a:ext cx="1249063" cy="1279288"/>
          </a:xfrm>
          <a:prstGeom prst="blockArc">
            <a:avLst>
              <a:gd name="adj1" fmla="val 16129587"/>
              <a:gd name="adj2" fmla="val 5481385"/>
              <a:gd name="adj3" fmla="val 11596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39" name="Oval 38"/>
          <p:cNvSpPr/>
          <p:nvPr userDrawn="1"/>
        </p:nvSpPr>
        <p:spPr>
          <a:xfrm>
            <a:off x="6824074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Block Arc 39"/>
          <p:cNvSpPr>
            <a:spLocks noChangeAspect="1"/>
          </p:cNvSpPr>
          <p:nvPr userDrawn="1"/>
        </p:nvSpPr>
        <p:spPr>
          <a:xfrm rot="16200000">
            <a:off x="6773927" y="2384375"/>
            <a:ext cx="1249063" cy="1279288"/>
          </a:xfrm>
          <a:prstGeom prst="blockArc">
            <a:avLst>
              <a:gd name="adj1" fmla="val 10704313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41" name="Oval 40"/>
          <p:cNvSpPr/>
          <p:nvPr userDrawn="1"/>
        </p:nvSpPr>
        <p:spPr>
          <a:xfrm>
            <a:off x="9497179" y="2464605"/>
            <a:ext cx="1135159" cy="1135156"/>
          </a:xfrm>
          <a:prstGeom prst="ellipse">
            <a:avLst/>
          </a:prstGeom>
          <a:noFill/>
          <a:ln w="19050" cmpd="sng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50" name="Block Arc 49"/>
          <p:cNvSpPr>
            <a:spLocks noChangeAspect="1"/>
          </p:cNvSpPr>
          <p:nvPr userDrawn="1"/>
        </p:nvSpPr>
        <p:spPr>
          <a:xfrm rot="16200000">
            <a:off x="9447032" y="2384375"/>
            <a:ext cx="1249063" cy="1279288"/>
          </a:xfrm>
          <a:prstGeom prst="blockArc">
            <a:avLst>
              <a:gd name="adj1" fmla="val 13377884"/>
              <a:gd name="adj2" fmla="val 0"/>
              <a:gd name="adj3" fmla="val 9672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1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720392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2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4388752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3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7044283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  <p:sp>
        <p:nvSpPr>
          <p:cNvPr id="54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746065" y="2878331"/>
            <a:ext cx="704222" cy="354245"/>
          </a:xfrm>
        </p:spPr>
        <p:txBody>
          <a:bodyPr lIns="0" tIns="0" rIns="0" bIns="0"/>
          <a:lstStyle>
            <a:lvl1pPr algn="ctr">
              <a:defRPr sz="1800">
                <a:solidFill>
                  <a:schemeClr val="accent1"/>
                </a:solidFill>
              </a:defRPr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0000</a:t>
            </a:r>
          </a:p>
        </p:txBody>
      </p:sp>
    </p:spTree>
    <p:extLst>
      <p:ext uri="{BB962C8B-B14F-4D97-AF65-F5344CB8AC3E}">
        <p14:creationId xmlns:p14="http://schemas.microsoft.com/office/powerpoint/2010/main" val="3350332987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0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386741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 fon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hutterstock_563789737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4" name="Picture 36" descr="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desc_ahorro_in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6861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371505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1317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75792"/>
            <a:ext cx="3927475" cy="17494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10" name="Picture 9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27760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blanco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9402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83877"/>
            <a:ext cx="3927475" cy="1749425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0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175871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linea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5662612" cy="4581525"/>
          </a:xfrm>
          <a:prstGeom prst="rect">
            <a:avLst/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1545645" y="3191317"/>
            <a:ext cx="3928055" cy="8686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546225" y="4075792"/>
            <a:ext cx="3927475" cy="1749425"/>
          </a:xfrm>
        </p:spPr>
        <p:txBody>
          <a:bodyPr/>
          <a:lstStyle>
            <a:lvl1pPr>
              <a:defRPr sz="1600">
                <a:solidFill>
                  <a:schemeClr val="tx1"/>
                </a:solidFill>
              </a:defRPr>
            </a:lvl1pPr>
          </a:lstStyle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2" name="Picture 11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2627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38791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6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27776"/>
            <a:ext cx="5428189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901080"/>
            <a:ext cx="5429038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  <a:lvl2pPr marL="0" indent="0">
              <a:buNone/>
              <a:defRPr sz="1400" b="1">
                <a:solidFill>
                  <a:schemeClr val="accent3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420800364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11219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4" name="Picture 3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22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ero-Texto-Hor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0"/>
          <p:cNvGrpSpPr>
            <a:grpSpLocks/>
          </p:cNvGrpSpPr>
          <p:nvPr userDrawn="1"/>
        </p:nvGrpSpPr>
        <p:grpSpPr bwMode="auto">
          <a:xfrm>
            <a:off x="3486150" y="2274888"/>
            <a:ext cx="5292725" cy="2667000"/>
            <a:chOff x="3485710" y="4234352"/>
            <a:chExt cx="5292588" cy="919174"/>
          </a:xfrm>
        </p:grpSpPr>
        <p:cxnSp>
          <p:nvCxnSpPr>
            <p:cNvPr id="11" name="Straight Connector 10"/>
            <p:cNvCxnSpPr/>
            <p:nvPr/>
          </p:nvCxnSpPr>
          <p:spPr>
            <a:xfrm>
              <a:off x="3485710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6132004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8778298" y="4234352"/>
              <a:ext cx="0" cy="919174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tangle 48"/>
          <p:cNvSpPr>
            <a:spLocks noChangeArrowheads="1"/>
          </p:cNvSpPr>
          <p:nvPr userDrawn="1"/>
        </p:nvSpPr>
        <p:spPr bwMode="auto">
          <a:xfrm>
            <a:off x="1004236" y="2381250"/>
            <a:ext cx="5445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19" name="Rectangle 49"/>
          <p:cNvSpPr>
            <a:spLocks noChangeArrowheads="1"/>
          </p:cNvSpPr>
          <p:nvPr userDrawn="1"/>
        </p:nvSpPr>
        <p:spPr bwMode="auto">
          <a:xfrm>
            <a:off x="3679817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rgbClr val="656867"/>
                </a:solidFill>
              </a:rPr>
              <a:t>_</a:t>
            </a:r>
            <a:endParaRPr lang="en-US" sz="4800" b="1" dirty="0">
              <a:solidFill>
                <a:srgbClr val="656867"/>
              </a:solidFill>
            </a:endParaRPr>
          </a:p>
        </p:txBody>
      </p:sp>
      <p:sp>
        <p:nvSpPr>
          <p:cNvPr id="20" name="Rectangle 50"/>
          <p:cNvSpPr>
            <a:spLocks noChangeArrowheads="1"/>
          </p:cNvSpPr>
          <p:nvPr userDrawn="1"/>
        </p:nvSpPr>
        <p:spPr bwMode="auto">
          <a:xfrm>
            <a:off x="6329706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>
                <a:solidFill>
                  <a:srgbClr val="656867"/>
                </a:solidFill>
              </a:rPr>
              <a:t>_</a:t>
            </a:r>
            <a:endParaRPr lang="en-US" sz="4800" b="1">
              <a:solidFill>
                <a:srgbClr val="656867"/>
              </a:solidFill>
            </a:endParaRPr>
          </a:p>
        </p:txBody>
      </p:sp>
      <p:sp>
        <p:nvSpPr>
          <p:cNvPr id="21" name="Rectangle 51"/>
          <p:cNvSpPr>
            <a:spLocks noChangeArrowheads="1"/>
          </p:cNvSpPr>
          <p:nvPr userDrawn="1"/>
        </p:nvSpPr>
        <p:spPr bwMode="auto">
          <a:xfrm>
            <a:off x="8990180" y="2381250"/>
            <a:ext cx="5429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s-ES" sz="4800" b="1" dirty="0">
                <a:solidFill>
                  <a:schemeClr val="tx1"/>
                </a:solidFill>
              </a:rPr>
              <a:t>_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3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078618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7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1068359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38" name="Text Placeholder 3"/>
          <p:cNvSpPr>
            <a:spLocks noGrp="1"/>
          </p:cNvSpPr>
          <p:nvPr>
            <p:ph type="body" sz="quarter" idx="19" hasCustomPrompt="1"/>
          </p:nvPr>
        </p:nvSpPr>
        <p:spPr>
          <a:xfrm>
            <a:off x="3740855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39" name="Text Placeholder 3"/>
          <p:cNvSpPr>
            <a:spLocks noGrp="1"/>
          </p:cNvSpPr>
          <p:nvPr>
            <p:ph type="body" sz="quarter" idx="20" hasCustomPrompt="1"/>
          </p:nvPr>
        </p:nvSpPr>
        <p:spPr>
          <a:xfrm>
            <a:off x="3730596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0" name="Text Placeholder 3"/>
          <p:cNvSpPr>
            <a:spLocks noGrp="1"/>
          </p:cNvSpPr>
          <p:nvPr>
            <p:ph type="body" sz="quarter" idx="21" hasCustomPrompt="1"/>
          </p:nvPr>
        </p:nvSpPr>
        <p:spPr>
          <a:xfrm>
            <a:off x="6403093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1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6392834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2" name="Text Placeholder 3"/>
          <p:cNvSpPr>
            <a:spLocks noGrp="1"/>
          </p:cNvSpPr>
          <p:nvPr>
            <p:ph type="body" sz="quarter" idx="23" hasCustomPrompt="1"/>
          </p:nvPr>
        </p:nvSpPr>
        <p:spPr>
          <a:xfrm>
            <a:off x="9065330" y="3393566"/>
            <a:ext cx="2094090" cy="1202247"/>
          </a:xfrm>
        </p:spPr>
        <p:txBody>
          <a:bodyPr lIns="0" tIns="0" rIns="0" bIns="0"/>
          <a:lstStyle>
            <a:lvl1pPr>
              <a:defRPr sz="1800"/>
            </a:lvl1pPr>
            <a:lvl2pPr marL="0"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</p:txBody>
      </p:sp>
      <p:sp>
        <p:nvSpPr>
          <p:cNvPr id="43" name="Text Placeholder 3"/>
          <p:cNvSpPr>
            <a:spLocks noGrp="1"/>
          </p:cNvSpPr>
          <p:nvPr>
            <p:ph type="body" sz="quarter" idx="24" hasCustomPrompt="1"/>
          </p:nvPr>
        </p:nvSpPr>
        <p:spPr>
          <a:xfrm>
            <a:off x="9055071" y="4595813"/>
            <a:ext cx="973695" cy="352779"/>
          </a:xfrm>
        </p:spPr>
        <p:txBody>
          <a:bodyPr lIns="0" tIns="0" rIns="0" bIns="0">
            <a:normAutofit/>
          </a:bodyPr>
          <a:lstStyle>
            <a:lvl1pPr algn="l">
              <a:defRPr sz="16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 min</a:t>
            </a:r>
          </a:p>
        </p:txBody>
      </p:sp>
      <p:sp>
        <p:nvSpPr>
          <p:cNvPr id="44" name="Text Placeholder 3"/>
          <p:cNvSpPr>
            <a:spLocks noGrp="1"/>
          </p:cNvSpPr>
          <p:nvPr>
            <p:ph type="body" sz="quarter" idx="25" hasCustomPrompt="1"/>
          </p:nvPr>
        </p:nvSpPr>
        <p:spPr>
          <a:xfrm>
            <a:off x="1070677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5" name="Text Placeholder 3"/>
          <p:cNvSpPr>
            <a:spLocks noGrp="1"/>
          </p:cNvSpPr>
          <p:nvPr>
            <p:ph type="body" sz="quarter" idx="26" hasCustomPrompt="1"/>
          </p:nvPr>
        </p:nvSpPr>
        <p:spPr>
          <a:xfrm>
            <a:off x="3742645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6" name="Text Placeholder 3"/>
          <p:cNvSpPr>
            <a:spLocks noGrp="1"/>
          </p:cNvSpPr>
          <p:nvPr>
            <p:ph type="body" sz="quarter" idx="27" hasCustomPrompt="1"/>
          </p:nvPr>
        </p:nvSpPr>
        <p:spPr>
          <a:xfrm>
            <a:off x="6376659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47" name="Text Placeholder 3"/>
          <p:cNvSpPr>
            <a:spLocks noGrp="1"/>
          </p:cNvSpPr>
          <p:nvPr>
            <p:ph type="body" sz="quarter" idx="28" hasCustomPrompt="1"/>
          </p:nvPr>
        </p:nvSpPr>
        <p:spPr>
          <a:xfrm>
            <a:off x="9053008" y="2381250"/>
            <a:ext cx="1669276" cy="579437"/>
          </a:xfrm>
        </p:spPr>
        <p:txBody>
          <a:bodyPr lIns="0" tIns="0" rIns="0" bIns="0">
            <a:noAutofit/>
          </a:bodyPr>
          <a:lstStyle>
            <a:lvl1pPr algn="l">
              <a:defRPr sz="48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</a:t>
            </a:r>
          </a:p>
        </p:txBody>
      </p:sp>
      <p:sp>
        <p:nvSpPr>
          <p:cNvPr id="26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39357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7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5105400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10" name="Picture 9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901080"/>
            <a:ext cx="5105954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  <a:lvl2pPr marL="0" indent="0">
              <a:buNone/>
              <a:defRPr sz="1400" b="1">
                <a:solidFill>
                  <a:schemeClr val="tx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2780565934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6" name="Rectangle 5"/>
          <p:cNvSpPr/>
          <p:nvPr userDrawn="1"/>
        </p:nvSpPr>
        <p:spPr>
          <a:xfrm>
            <a:off x="623888" y="1536700"/>
            <a:ext cx="5274727" cy="4581525"/>
          </a:xfrm>
          <a:prstGeom prst="rect">
            <a:avLst/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22" name="Rectangle 21"/>
          <p:cNvSpPr/>
          <p:nvPr userDrawn="1"/>
        </p:nvSpPr>
        <p:spPr>
          <a:xfrm>
            <a:off x="623888" y="1536700"/>
            <a:ext cx="5274727" cy="4581524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30066"/>
            <a:ext cx="3659186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pic>
        <p:nvPicPr>
          <p:cNvPr id="9" name="Picture 8" descr="flecha azul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493" y="3031956"/>
            <a:ext cx="462270" cy="792000"/>
          </a:xfrm>
          <a:prstGeom prst="rect">
            <a:avLst/>
          </a:prstGeom>
        </p:spPr>
      </p:pic>
      <p:sp>
        <p:nvSpPr>
          <p:cNvPr id="11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6" y="3901080"/>
            <a:ext cx="3659739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tx1"/>
                </a:solidFill>
              </a:defRPr>
            </a:lvl1pPr>
            <a:lvl2pPr marL="0" indent="0">
              <a:buNone/>
              <a:defRPr sz="1400" b="1">
                <a:solidFill>
                  <a:schemeClr val="tx1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66472415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623888" y="1536700"/>
            <a:ext cx="5274727" cy="458152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7721600" y="2222500"/>
            <a:ext cx="1981200" cy="1981200"/>
          </a:xfrm>
        </p:spPr>
        <p:txBody>
          <a:bodyPr rtlCol="0">
            <a:normAutofit/>
          </a:bodyPr>
          <a:lstStyle>
            <a:lvl1pPr>
              <a:defRPr b="0">
                <a:solidFill>
                  <a:srgbClr val="656867"/>
                </a:solidFill>
              </a:defRPr>
            </a:lvl1pPr>
          </a:lstStyle>
          <a:p>
            <a:pPr lvl="0"/>
            <a:endParaRPr lang="en-US" noProof="0" dirty="0"/>
          </a:p>
        </p:txBody>
      </p:sp>
      <p:pic>
        <p:nvPicPr>
          <p:cNvPr id="18" name="Picture 36" descr="a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69" y="3031957"/>
            <a:ext cx="445849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itle Placeholder 1"/>
          <p:cNvSpPr>
            <a:spLocks noGrp="1"/>
          </p:cNvSpPr>
          <p:nvPr>
            <p:ph type="title" hasCustomPrompt="1"/>
          </p:nvPr>
        </p:nvSpPr>
        <p:spPr bwMode="auto">
          <a:xfrm>
            <a:off x="1727200" y="3027776"/>
            <a:ext cx="3536397" cy="719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1726647" y="3901080"/>
            <a:ext cx="3536950" cy="187730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>
                <a:solidFill>
                  <a:schemeClr val="accent3"/>
                </a:solidFill>
              </a:defRPr>
            </a:lvl1pPr>
            <a:lvl2pPr marL="0" indent="0">
              <a:buNone/>
              <a:defRPr sz="1400" b="1">
                <a:solidFill>
                  <a:schemeClr val="accent3"/>
                </a:solidFill>
              </a:defRPr>
            </a:lvl2pPr>
            <a:lvl3pPr marL="0" indent="0">
              <a:lnSpc>
                <a:spcPct val="150000"/>
              </a:lnSpc>
              <a:spcBef>
                <a:spcPts val="0"/>
              </a:spcBef>
              <a:buNone/>
              <a:defRPr>
                <a:solidFill>
                  <a:schemeClr val="tx1"/>
                </a:solidFill>
              </a:defRPr>
            </a:lvl3pPr>
          </a:lstStyle>
          <a:p>
            <a:pPr lvl="0"/>
            <a:r>
              <a:rPr lang="es-ES_tradnl" dirty="0" smtClean="0"/>
              <a:t>Presentado por Nombre y Apellido 14 – 20 pt</a:t>
            </a:r>
          </a:p>
          <a:p>
            <a:pPr lvl="1"/>
            <a:r>
              <a:rPr lang="es-ES_tradnl" dirty="0" smtClean="0"/>
              <a:t>Cargo o titulo 12 – 18 pt</a:t>
            </a:r>
          </a:p>
          <a:p>
            <a:pPr lvl="2"/>
            <a:r>
              <a:rPr lang="es-ES_tradnl" dirty="0" smtClean="0"/>
              <a:t>Datos 10 – 14 pt</a:t>
            </a:r>
          </a:p>
        </p:txBody>
      </p:sp>
    </p:spTree>
    <p:extLst>
      <p:ext uri="{BB962C8B-B14F-4D97-AF65-F5344CB8AC3E}">
        <p14:creationId xmlns:p14="http://schemas.microsoft.com/office/powerpoint/2010/main" val="28103745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2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6926704" cy="4581525"/>
          </a:xfrm>
        </p:spPr>
        <p:txBody>
          <a:bodyPr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8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572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11074738" cy="4581525"/>
          </a:xfrm>
        </p:spPr>
        <p:txBody>
          <a:bodyPr numCol="2"/>
          <a:lstStyle>
            <a:lvl1pPr marL="468000" indent="-468000">
              <a:spcBef>
                <a:spcPts val="2400"/>
              </a:spcBef>
              <a:spcAft>
                <a:spcPts val="400"/>
              </a:spcAft>
              <a:buClr>
                <a:schemeClr val="accent1"/>
              </a:buClr>
              <a:buFont typeface="+mj-lt"/>
              <a:buAutoNum type="romanUcPeriod"/>
              <a:defRPr baseline="0"/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sección E 12 – 18 pt</a:t>
            </a:r>
          </a:p>
          <a:p>
            <a:pPr lvl="0"/>
            <a:r>
              <a:rPr lang="es-ES_tradnl" dirty="0" smtClean="0"/>
              <a:t>Título sección F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G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H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I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0"/>
            <a:r>
              <a:rPr lang="es-ES_tradnl" dirty="0" smtClean="0"/>
              <a:t>Título sección J 14 – 20 pt</a:t>
            </a:r>
          </a:p>
          <a:p>
            <a:pPr lvl="1"/>
            <a:r>
              <a:rPr lang="es-ES_tradnl" dirty="0" smtClean="0"/>
              <a:t>Texto sección F 12 – 18 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44297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262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400" b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609600" y="1544637"/>
            <a:ext cx="7162800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5" hasCustomPrompt="1"/>
          </p:nvPr>
        </p:nvSpPr>
        <p:spPr>
          <a:xfrm>
            <a:off x="969258" y="1804848"/>
            <a:ext cx="6567046" cy="4061106"/>
          </a:xfrm>
        </p:spPr>
        <p:txBody>
          <a:bodyPr/>
          <a:lstStyle>
            <a:lvl1pPr marL="468000" marR="0" indent="-468000" algn="l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400"/>
              </a:spcAft>
              <a:buClr>
                <a:schemeClr val="accent1"/>
              </a:buClr>
              <a:buSzTx/>
              <a:buFont typeface="+mj-lt"/>
              <a:buAutoNum type="romanUcPeriod"/>
              <a:tabLst/>
              <a:defRPr baseline="0">
                <a:solidFill>
                  <a:schemeClr val="accent3"/>
                </a:solidFill>
              </a:defRPr>
            </a:lvl1pPr>
            <a:lvl2pPr>
              <a:spcBef>
                <a:spcPts val="0"/>
              </a:spcBef>
              <a:spcAft>
                <a:spcPts val="600"/>
              </a:spcAft>
              <a:defRPr sz="1400" b="0" baseline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Tema A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A 12 – 18 pt</a:t>
            </a:r>
          </a:p>
          <a:p>
            <a:pPr lvl="0"/>
            <a:r>
              <a:rPr lang="es-ES_tradnl" dirty="0" smtClean="0"/>
              <a:t>Tema B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B12 – 18 pt</a:t>
            </a:r>
          </a:p>
          <a:p>
            <a:pPr lvl="0"/>
            <a:r>
              <a:rPr lang="es-ES_tradnl" dirty="0" smtClean="0"/>
              <a:t>Tema C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C 12 – 18 pt</a:t>
            </a:r>
          </a:p>
          <a:p>
            <a:pPr lvl="0"/>
            <a:r>
              <a:rPr lang="es-ES_tradnl" dirty="0" smtClean="0"/>
              <a:t>Tema D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D 12 – 18 pt</a:t>
            </a:r>
          </a:p>
          <a:p>
            <a:pPr lvl="0"/>
            <a:r>
              <a:rPr lang="es-ES_tradnl" dirty="0" smtClean="0"/>
              <a:t>Tema E 14 - 22 </a:t>
            </a:r>
            <a:r>
              <a:rPr lang="es-ES_tradnl" dirty="0" err="1" smtClean="0"/>
              <a:t>pts</a:t>
            </a:r>
            <a:endParaRPr lang="es-ES_tradnl" dirty="0" smtClean="0"/>
          </a:p>
          <a:p>
            <a:pPr lvl="1"/>
            <a:r>
              <a:rPr lang="es-ES_tradnl" dirty="0" smtClean="0"/>
              <a:t>Texto tema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942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7772400" y="1544638"/>
            <a:ext cx="3894431" cy="4581525"/>
          </a:xfrm>
        </p:spPr>
        <p:txBody>
          <a:bodyPr>
            <a:normAutofit/>
          </a:bodyPr>
          <a:lstStyle>
            <a:lvl1pPr>
              <a:defRPr sz="1200" b="0">
                <a:solidFill>
                  <a:srgbClr val="656867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1" y="636324"/>
            <a:ext cx="9151104" cy="921836"/>
          </a:xfrm>
        </p:spPr>
        <p:txBody>
          <a:bodyPr/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09600" y="1544638"/>
            <a:ext cx="6926704" cy="4581525"/>
          </a:xfrm>
        </p:spPr>
        <p:txBody>
          <a:bodyPr/>
          <a:lstStyle>
            <a:lvl1pPr marL="468000" indent="-468000">
              <a:spcBef>
                <a:spcPts val="1000"/>
              </a:spcBef>
              <a:spcAft>
                <a:spcPts val="400"/>
              </a:spcAft>
              <a:buClr>
                <a:schemeClr val="accent3"/>
              </a:buClr>
              <a:buFont typeface="+mj-lt"/>
              <a:buAutoNum type="romanUcPeriod"/>
              <a:defRPr baseline="0">
                <a:solidFill>
                  <a:schemeClr val="accent1"/>
                </a:solidFill>
              </a:defRPr>
            </a:lvl1pPr>
            <a:lvl2pPr marL="468000" indent="0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2pPr>
            <a:lvl3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3pPr>
            <a:lvl4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4pPr>
            <a:lvl5pPr marL="468000" indent="0">
              <a:buClr>
                <a:schemeClr val="accent1"/>
              </a:buClr>
              <a:buFont typeface="+mj-lt"/>
              <a:buNone/>
              <a:defRPr b="0"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Título sección A 14 – 20 pt</a:t>
            </a:r>
          </a:p>
          <a:p>
            <a:pPr lvl="1"/>
            <a:r>
              <a:rPr lang="es-ES_tradnl" dirty="0" smtClean="0"/>
              <a:t>Texto titulo sección A 12 – 18 pt</a:t>
            </a:r>
          </a:p>
          <a:p>
            <a:pPr lvl="0"/>
            <a:r>
              <a:rPr lang="es-ES_tradnl" dirty="0" smtClean="0"/>
              <a:t>Título sección B 14 – 20 pt</a:t>
            </a:r>
          </a:p>
          <a:p>
            <a:pPr lvl="1"/>
            <a:r>
              <a:rPr lang="es-ES_tradnl" dirty="0" smtClean="0"/>
              <a:t>Texto titulo sección B 12 – 18 pt</a:t>
            </a:r>
          </a:p>
          <a:p>
            <a:pPr lvl="0"/>
            <a:r>
              <a:rPr lang="es-ES_tradnl" dirty="0" smtClean="0"/>
              <a:t>Título sección C 14 – 20 pt</a:t>
            </a:r>
          </a:p>
          <a:p>
            <a:pPr lvl="1"/>
            <a:r>
              <a:rPr lang="es-ES_tradnl" dirty="0" smtClean="0"/>
              <a:t>Texto titulo sección C 12 – 18 pt</a:t>
            </a:r>
          </a:p>
          <a:p>
            <a:pPr lvl="0"/>
            <a:r>
              <a:rPr lang="es-ES_tradnl" dirty="0" smtClean="0"/>
              <a:t>Título sección D 14 – 20 pt</a:t>
            </a:r>
          </a:p>
          <a:p>
            <a:pPr lvl="1"/>
            <a:r>
              <a:rPr lang="es-ES_tradnl" dirty="0" smtClean="0"/>
              <a:t>Texto titulo sección D 12 – 18 pt</a:t>
            </a:r>
          </a:p>
          <a:p>
            <a:pPr lvl="0"/>
            <a:r>
              <a:rPr lang="es-ES_tradnl" dirty="0" smtClean="0"/>
              <a:t>Título sección E 14 – 20 pt</a:t>
            </a:r>
          </a:p>
          <a:p>
            <a:pPr lvl="1"/>
            <a:r>
              <a:rPr lang="es-ES_tradnl" dirty="0" smtClean="0"/>
              <a:t>Texto titulo sección E 12 – 18 pt</a:t>
            </a:r>
          </a:p>
          <a:p>
            <a:pPr lvl="1"/>
            <a:endParaRPr lang="es-ES_tradnl" dirty="0" smtClean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3315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75673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4"/>
            <a:ext cx="11022012" cy="4008071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238" y="1476729"/>
            <a:ext cx="1102201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4739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4"/>
            <a:ext cx="7024114" cy="4008071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1476729"/>
            <a:ext cx="702411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295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C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 Single Corner Rectangle 3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noFill/>
          <a:ln w="28575" cmpd="sng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656867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6" name="Picture 5" descr="logo proteccion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9" name="Picture 8" descr="tagline portada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10" name="Picture 9" descr="desc_ahorro_por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361"/>
            <a:ext cx="1310640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495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5475" y="5638800"/>
            <a:ext cx="702887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5"/>
            <a:ext cx="7024114" cy="3126154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7024114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1476729"/>
            <a:ext cx="702411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25401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0155"/>
            <a:ext cx="5536686" cy="4008070"/>
          </a:xfrm>
        </p:spPr>
        <p:txBody>
          <a:bodyPr/>
          <a:lstStyle>
            <a:lvl1pPr marL="0" indent="0">
              <a:defRPr/>
            </a:lvl1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1476729"/>
            <a:ext cx="553668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505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Straight Connector 5"/>
          <p:cNvCxnSpPr/>
          <p:nvPr/>
        </p:nvCxnSpPr>
        <p:spPr>
          <a:xfrm>
            <a:off x="625475" y="5638800"/>
            <a:ext cx="554144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4"/>
            <a:ext cx="5536685" cy="3350845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5734539"/>
            <a:ext cx="553668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7" y="1476729"/>
            <a:ext cx="553668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9766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13731" y="1476730"/>
            <a:ext cx="7219470" cy="4641496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3547397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7" y="1476729"/>
            <a:ext cx="3547397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10506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2110155"/>
            <a:ext cx="7237060" cy="40080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8097396" y="2891691"/>
            <a:ext cx="3547995" cy="3226533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8097396" y="2110154"/>
            <a:ext cx="3547995" cy="76078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7357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5251075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04084" y="2110155"/>
            <a:ext cx="5251075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04085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8528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/>
          <p:cNvCxnSpPr/>
          <p:nvPr/>
        </p:nvCxnSpPr>
        <p:spPr>
          <a:xfrm>
            <a:off x="625475" y="5638800"/>
            <a:ext cx="52276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7" y="2110155"/>
            <a:ext cx="5251075" cy="3331307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404084" y="2110155"/>
            <a:ext cx="5251075" cy="3331307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630238" y="5734539"/>
            <a:ext cx="5251074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30238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04085" y="1476729"/>
            <a:ext cx="5251074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5221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1867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186796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4129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8189913" y="1536700"/>
            <a:ext cx="3470275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6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411646" y="2674205"/>
            <a:ext cx="3013536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632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8411646" y="2021731"/>
            <a:ext cx="30135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260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4395396" y="2110155"/>
            <a:ext cx="3463235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476729"/>
            <a:ext cx="3457236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395396" y="1476729"/>
            <a:ext cx="34632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22164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9088024_11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5" name="Round Single Corner Rectangle 4"/>
          <p:cNvSpPr/>
          <p:nvPr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0033A0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pic>
        <p:nvPicPr>
          <p:cNvPr id="8" name="Picture 7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1" name="Picture 10" descr="tagline portada blanc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</p:spPr>
      </p:pic>
      <p:pic>
        <p:nvPicPr>
          <p:cNvPr id="12" name="Picture 11" descr="desc_ahorro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361"/>
            <a:ext cx="1310640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1282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407268" y="2110153"/>
            <a:ext cx="3454032" cy="4008072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8187700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1876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2423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935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24240" y="2132603"/>
            <a:ext cx="3454032" cy="3985622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398065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8198448" y="2696651"/>
            <a:ext cx="3463235" cy="3438426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231062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1876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396299" y="2110155"/>
            <a:ext cx="3463235" cy="586496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3076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536700"/>
            <a:ext cx="3365500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7113302" cy="4024922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2110155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107303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80" y="2674205"/>
            <a:ext cx="2945118" cy="3216641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361006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A - Pie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94688" y="1536700"/>
            <a:ext cx="3365500" cy="458152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25475" y="5638800"/>
            <a:ext cx="7127875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7113302" cy="3360614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713661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504880" y="2110155"/>
            <a:ext cx="2945118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7107303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504880" y="2674205"/>
            <a:ext cx="2945118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8321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estacado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6399104" y="1847850"/>
            <a:ext cx="5261084" cy="4270375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24239" y="2110155"/>
            <a:ext cx="5237534" cy="4008070"/>
          </a:xfrm>
        </p:spPr>
        <p:txBody>
          <a:bodyPr/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672652" y="2110155"/>
            <a:ext cx="4777346" cy="56405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12 – 18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476729"/>
            <a:ext cx="5231535" cy="633425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 baseline="0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9221787" cy="719137"/>
          </a:xfrm>
        </p:spPr>
        <p:txBody>
          <a:bodyPr/>
          <a:lstStyle>
            <a:lvl1pPr>
              <a:defRPr sz="2400"/>
            </a:lvl1pPr>
          </a:lstStyle>
          <a:p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672652" y="2674205"/>
            <a:ext cx="4777346" cy="3216641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18474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952722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8323634" y="2061308"/>
            <a:ext cx="3335189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318501" y="1510974"/>
            <a:ext cx="334032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7079783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rgbClr val="656867"/>
                </a:solidFill>
              </a:defRPr>
            </a:lvl3pPr>
            <a:lvl4pP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7" y="1510974"/>
            <a:ext cx="7079783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137653111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8318500" y="2061308"/>
            <a:ext cx="3314700" cy="4056917"/>
          </a:xfr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318501" y="1510974"/>
            <a:ext cx="33147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AEC7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itle 6"/>
          <p:cNvSpPr>
            <a:spLocks noGrp="1"/>
          </p:cNvSpPr>
          <p:nvPr>
            <p:ph type="title" hasCustomPrompt="1"/>
          </p:nvPr>
        </p:nvSpPr>
        <p:spPr>
          <a:xfrm>
            <a:off x="630237" y="630238"/>
            <a:ext cx="7079783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7079783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7" y="1510974"/>
            <a:ext cx="7079783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6570317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539959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9" y="2061308"/>
            <a:ext cx="5237162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6418634" y="2061308"/>
            <a:ext cx="5240189" cy="4056917"/>
          </a:xfr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18634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3966463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81724974-2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47"/>
            <a:ext cx="12188825" cy="6855453"/>
          </a:xfrm>
          <a:prstGeom prst="rect">
            <a:avLst/>
          </a:prstGeom>
        </p:spPr>
      </p:pic>
      <p:sp>
        <p:nvSpPr>
          <p:cNvPr id="14" name="Round Single Corner Rectangle 13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23888" y="3014663"/>
            <a:ext cx="5251450" cy="611187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rgbClr val="656867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55029" y="3061197"/>
            <a:ext cx="4257675" cy="43653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defRPr sz="1800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Nombre de producto 16 – 20 pt</a:t>
            </a:r>
          </a:p>
        </p:txBody>
      </p:sp>
      <p:pic>
        <p:nvPicPr>
          <p:cNvPr id="9" name="Picture 8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2" name="Picture 11" descr="tagline portada blanco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90" y="6355544"/>
            <a:ext cx="2109216" cy="26212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desc_ahorro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361"/>
            <a:ext cx="1310640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40206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5237162" cy="719137"/>
          </a:xfrm>
          <a:prstGeom prst="rect">
            <a:avLst/>
          </a:prstGeo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13500" y="2061308"/>
            <a:ext cx="5219700" cy="4056917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061308"/>
            <a:ext cx="5237162" cy="405691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10974"/>
            <a:ext cx="5237162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413500" y="1510974"/>
            <a:ext cx="52197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345177046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966875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5" hasCustomPrompt="1"/>
          </p:nvPr>
        </p:nvSpPr>
        <p:spPr>
          <a:xfrm>
            <a:off x="4520336" y="2116667"/>
            <a:ext cx="7119566" cy="400155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1566333"/>
            <a:ext cx="7119566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03817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33900" y="1553576"/>
            <a:ext cx="7099300" cy="4564649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2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74636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533900" y="2116667"/>
            <a:ext cx="3225800" cy="400155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1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318500" y="2116667"/>
            <a:ext cx="3225800" cy="4001558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4520336" y="1566333"/>
            <a:ext cx="5414174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2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16667"/>
            <a:ext cx="3345887" cy="400155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23217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Tres colum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533900" y="2116668"/>
            <a:ext cx="3276600" cy="4001558"/>
          </a:xfrm>
          <a:prstGeom prst="rect">
            <a:avLst/>
          </a:prstGeom>
          <a:solidFill>
            <a:srgbClr val="00AEC7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346451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356555"/>
            <a:ext cx="3345887" cy="37616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6" hasCustomPrompt="1"/>
          </p:nvPr>
        </p:nvSpPr>
        <p:spPr>
          <a:xfrm>
            <a:off x="4718050" y="2356556"/>
            <a:ext cx="2908300" cy="356164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7" hasCustomPrompt="1"/>
          </p:nvPr>
        </p:nvSpPr>
        <p:spPr>
          <a:xfrm>
            <a:off x="8305800" y="2356556"/>
            <a:ext cx="3345887" cy="376166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3367089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520336" y="615889"/>
            <a:ext cx="5414174" cy="733486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24 – 36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520336" y="1566333"/>
            <a:ext cx="5414174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97514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678322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2130778"/>
            <a:ext cx="7239649" cy="3987447"/>
          </a:xfr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8460856" y="2130778"/>
            <a:ext cx="3206331" cy="612830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  <a:lvl2pPr marL="0" indent="0">
              <a:buNone/>
              <a:defRPr sz="1200">
                <a:solidFill>
                  <a:srgbClr val="F2F2F2"/>
                </a:solidFill>
              </a:defRPr>
            </a:lvl2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5033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8460856" y="2743608"/>
            <a:ext cx="3206331" cy="33746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31330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30000" y="1524000"/>
            <a:ext cx="7239887" cy="45942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682213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9999" y="2102556"/>
            <a:ext cx="7239887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458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ortad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Stock-490475796-2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10" b="35200"/>
          <a:stretch/>
        </p:blipFill>
        <p:spPr>
          <a:xfrm flipH="1">
            <a:off x="-2" y="1"/>
            <a:ext cx="12188825" cy="3625850"/>
          </a:xfrm>
          <a:prstGeom prst="rect">
            <a:avLst/>
          </a:prstGeom>
        </p:spPr>
      </p:pic>
      <p:sp>
        <p:nvSpPr>
          <p:cNvPr id="14" name="Round Single Corner Rectangle 13"/>
          <p:cNvSpPr/>
          <p:nvPr userDrawn="1"/>
        </p:nvSpPr>
        <p:spPr>
          <a:xfrm flipV="1">
            <a:off x="623888" y="3617913"/>
            <a:ext cx="5251450" cy="2519362"/>
          </a:xfrm>
          <a:prstGeom prst="round1Rect">
            <a:avLst>
              <a:gd name="adj" fmla="val 24673"/>
            </a:avLst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623888" y="3014663"/>
            <a:ext cx="5251450" cy="611187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1056290" y="3841206"/>
            <a:ext cx="4256414" cy="1511386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sz="3200">
                <a:solidFill>
                  <a:srgbClr val="0033A0"/>
                </a:solidFill>
              </a:defRPr>
            </a:lvl1pPr>
          </a:lstStyle>
          <a:p>
            <a:r>
              <a:rPr lang="en-US" dirty="0" err="1" smtClean="0"/>
              <a:t>Título</a:t>
            </a:r>
            <a:r>
              <a:rPr lang="en-US" dirty="0" smtClean="0"/>
              <a:t> de la </a:t>
            </a:r>
            <a:r>
              <a:rPr lang="en-US" dirty="0" err="1" smtClean="0"/>
              <a:t>presentación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28 – 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056289" y="5432398"/>
            <a:ext cx="4256415" cy="378174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spcBef>
                <a:spcPts val="0"/>
              </a:spcBef>
              <a:buNone/>
              <a:defRPr sz="1600">
                <a:solidFill>
                  <a:schemeClr val="tx1"/>
                </a:solidFill>
              </a:defRPr>
            </a:lvl1pPr>
            <a:lvl2pPr marL="6088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7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4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2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1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08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Ciudad, 00 de </a:t>
            </a:r>
            <a:r>
              <a:rPr lang="en-US" dirty="0" err="1" smtClean="0"/>
              <a:t>mes</a:t>
            </a:r>
            <a:r>
              <a:rPr lang="en-US" dirty="0" smtClean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1055029" y="3061197"/>
            <a:ext cx="4257675" cy="436531"/>
          </a:xfrm>
          <a:prstGeom prst="rect">
            <a:avLst/>
          </a:prstGeom>
        </p:spPr>
        <p:txBody>
          <a:bodyPr vert="horz" lIns="0" tIns="0" rIns="0" bIns="0" anchor="ctr"/>
          <a:lstStyle>
            <a:lvl1pPr marL="0" indent="0">
              <a:spcBef>
                <a:spcPts val="0"/>
              </a:spcBef>
              <a:defRPr sz="1800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Nombre de producto 16 – 20 pt</a:t>
            </a:r>
          </a:p>
        </p:txBody>
      </p:sp>
      <p:pic>
        <p:nvPicPr>
          <p:cNvPr id="9" name="Picture 8" descr="logo proteccion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10" name="Picture 9" descr="tagline portad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89" y="6355544"/>
            <a:ext cx="2109216" cy="262128"/>
          </a:xfrm>
          <a:prstGeom prst="rect">
            <a:avLst/>
          </a:prstGeom>
        </p:spPr>
      </p:pic>
      <p:pic>
        <p:nvPicPr>
          <p:cNvPr id="11" name="Picture 10" descr="desc_ahorro_por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361"/>
            <a:ext cx="1310640" cy="249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494046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imagenes -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29999" y="2102556"/>
            <a:ext cx="3345101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9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4524786" y="2102556"/>
            <a:ext cx="3345101" cy="401567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630238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255131"/>
            <a:ext cx="3206331" cy="386309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58798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Dos destacad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4503738" y="2102556"/>
            <a:ext cx="3365500" cy="4015669"/>
          </a:xfrm>
          <a:prstGeom prst="rect">
            <a:avLst/>
          </a:prstGeom>
          <a:solidFill>
            <a:srgbClr val="00AE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7259638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09600" y="1566333"/>
            <a:ext cx="7239000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2383208"/>
            <a:ext cx="3319462" cy="53622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26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706264" y="2383208"/>
            <a:ext cx="2964536" cy="536223"/>
          </a:xfr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secundario 12 – 18 pt</a:t>
            </a:r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445500" y="1566333"/>
            <a:ext cx="3206993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20" hasCustomPrompt="1"/>
          </p:nvPr>
        </p:nvSpPr>
        <p:spPr>
          <a:xfrm>
            <a:off x="8460856" y="2383208"/>
            <a:ext cx="3206331" cy="373501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09601" y="2924361"/>
            <a:ext cx="3319462" cy="3193863"/>
          </a:xfrm>
        </p:spPr>
        <p:txBody>
          <a:bodyPr/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15"/>
          <p:cNvSpPr>
            <a:spLocks noGrp="1"/>
          </p:cNvSpPr>
          <p:nvPr>
            <p:ph type="body" sz="quarter" idx="24" hasCustomPrompt="1"/>
          </p:nvPr>
        </p:nvSpPr>
        <p:spPr>
          <a:xfrm>
            <a:off x="4706264" y="2924361"/>
            <a:ext cx="2964536" cy="298619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FFFFFF"/>
                </a:solidFill>
              </a:defRPr>
            </a:lvl3pPr>
            <a:lvl4pPr>
              <a:buClr>
                <a:schemeClr val="accent2"/>
              </a:buClr>
              <a:defRPr>
                <a:solidFill>
                  <a:srgbClr val="FFFFFF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927031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1" y="630000"/>
            <a:ext cx="5222412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1263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1" y="630000"/>
            <a:ext cx="5222412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30238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411605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11605" y="2116667"/>
            <a:ext cx="5222174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30238" y="2116666"/>
            <a:ext cx="5222174" cy="400155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84554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-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5199301" cy="719843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30001" y="1536335"/>
            <a:ext cx="5199300" cy="458189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6411605" y="1566333"/>
            <a:ext cx="5222174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11605" y="2116667"/>
            <a:ext cx="5222174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379028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839909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30001" y="1536335"/>
            <a:ext cx="3458254" cy="4581890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792705" y="1566333"/>
            <a:ext cx="6847195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4792704" y="2116667"/>
            <a:ext cx="6847195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792706" y="627251"/>
            <a:ext cx="5409924" cy="90908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270583744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y destac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238" y="630238"/>
            <a:ext cx="3457575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4792705" y="1566333"/>
            <a:ext cx="6847195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30238" y="1566333"/>
            <a:ext cx="3454288" cy="53622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22" hasCustomPrompt="1"/>
          </p:nvPr>
        </p:nvSpPr>
        <p:spPr>
          <a:xfrm>
            <a:off x="4792704" y="2116667"/>
            <a:ext cx="6847195" cy="400155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bg1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30238" y="2116667"/>
            <a:ext cx="3457575" cy="400155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4792706" y="627251"/>
            <a:ext cx="5409924" cy="909084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2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Título diapositiva 14 – 20 pt</a:t>
            </a:r>
          </a:p>
        </p:txBody>
      </p:sp>
    </p:spTree>
    <p:extLst>
      <p:ext uri="{BB962C8B-B14F-4D97-AF65-F5344CB8AC3E}">
        <p14:creationId xmlns:p14="http://schemas.microsoft.com/office/powerpoint/2010/main" val="32318956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i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06679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o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11022012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0"/>
            <a:ext cx="11022012" cy="388182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010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03993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4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6940063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8999"/>
            <a:ext cx="6940063" cy="39592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37458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623888" y="1536700"/>
            <a:ext cx="7253287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7877175" y="1536700"/>
            <a:ext cx="3756025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664652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945471" y="2436824"/>
            <a:ext cx="664652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874391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6403019" y="1536700"/>
            <a:ext cx="5230182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528901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1"/>
            <a:ext cx="5289015" cy="3369730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625475" y="5638800"/>
            <a:ext cx="527314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734539"/>
            <a:ext cx="5268378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</p:spTree>
    <p:extLst>
      <p:ext uri="{BB962C8B-B14F-4D97-AF65-F5344CB8AC3E}">
        <p14:creationId xmlns:p14="http://schemas.microsoft.com/office/powerpoint/2010/main" val="182525862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- Imagen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3" name="Picture Placeholder 12"/>
          <p:cNvSpPr>
            <a:spLocks noGrp="1"/>
          </p:cNvSpPr>
          <p:nvPr>
            <p:ph type="pic" sz="quarter" idx="12"/>
          </p:nvPr>
        </p:nvSpPr>
        <p:spPr>
          <a:xfrm>
            <a:off x="4413731" y="1536700"/>
            <a:ext cx="7219470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1" y="1566333"/>
            <a:ext cx="35109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rgbClr val="0033A0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09600" y="2159001"/>
            <a:ext cx="3510965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341181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5359573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6401851" y="1566333"/>
            <a:ext cx="5254266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09600" y="2159001"/>
            <a:ext cx="5359573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401852" y="2159001"/>
            <a:ext cx="5254266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78086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110093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406630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406629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315738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536416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300788" y="1536700"/>
            <a:ext cx="536416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590079" y="1836079"/>
            <a:ext cx="4812027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590079" y="2436824"/>
            <a:ext cx="4812028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961991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09600" y="630238"/>
            <a:ext cx="9221787" cy="719137"/>
          </a:xfrm>
        </p:spPr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09600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453312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296772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0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09601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453186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8296772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990795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623888" y="1536700"/>
            <a:ext cx="11036300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945472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17984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8293230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945472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617984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8293230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392721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es columna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43830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8139113" y="1536700"/>
            <a:ext cx="3502025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238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6079"/>
            <a:ext cx="3019865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17984" y="1836079"/>
            <a:ext cx="3024911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8433141" y="1836079"/>
            <a:ext cx="3024911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17984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43314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217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-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609599" y="1544638"/>
            <a:ext cx="5552993" cy="4614861"/>
          </a:xfrm>
        </p:spPr>
        <p:txBody>
          <a:bodyPr lIns="72000" tIns="0" rIns="0" bIns="0"/>
          <a:lstStyle>
            <a:lvl1pPr>
              <a:spcBef>
                <a:spcPts val="10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  <p:sp>
        <p:nvSpPr>
          <p:cNvPr id="12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31378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30239" y="1566333"/>
            <a:ext cx="334921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528996" y="1566333"/>
            <a:ext cx="3232340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630239" y="2159001"/>
            <a:ext cx="334921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528996" y="2159001"/>
            <a:ext cx="3232340" cy="3959224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1499863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3830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23888" y="1536700"/>
            <a:ext cx="35036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3031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2303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57104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columnas - Imagen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23888" y="1536700"/>
            <a:ext cx="7554912" cy="4581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solidFill>
                <a:schemeClr val="tx2"/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0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8179168" y="1536700"/>
            <a:ext cx="3454032" cy="4581525"/>
          </a:xfrm>
        </p:spPr>
        <p:txBody>
          <a:bodyPr rtlCol="0">
            <a:normAutofit/>
          </a:bodyPr>
          <a:lstStyle/>
          <a:p>
            <a:pPr lvl="0"/>
            <a:endParaRPr lang="en-US" noProof="0" dirty="0"/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74913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4623031" y="1834668"/>
            <a:ext cx="3019864" cy="592667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defRPr sz="16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Subtítulo diapositiva 14 – 20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874913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4623031" y="2436824"/>
            <a:ext cx="3019865" cy="342488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chemeClr val="tx1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10180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371714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1028362" cy="45720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232582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1028362" cy="21209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30238" y="4013200"/>
            <a:ext cx="11028362" cy="21209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94045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5211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549400"/>
            <a:ext cx="5211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154803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6434138" y="15494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8" y="40005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434138" y="4000500"/>
            <a:ext cx="5211762" cy="21336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144995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549400"/>
            <a:ext cx="3433762" cy="45847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800474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s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para el gráfico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4021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8212138" y="1549400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302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4021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8212138" y="3952631"/>
            <a:ext cx="3433762" cy="2182446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defRPr/>
            </a:lvl1pPr>
          </a:lstStyle>
          <a:p>
            <a:pPr lvl="0"/>
            <a:endParaRPr lang="en-US" noProof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4566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co-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992188" y="1546225"/>
            <a:ext cx="0" cy="44529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920750" y="1870075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920750" y="5535613"/>
            <a:ext cx="142875" cy="1444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920750" y="4616450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920750" y="3705225"/>
            <a:ext cx="142875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920750" y="2789238"/>
            <a:ext cx="142875" cy="1428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18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9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1261856" y="1775496"/>
            <a:ext cx="4900736" cy="4397525"/>
          </a:xfrm>
        </p:spPr>
        <p:txBody>
          <a:bodyPr lIns="0" tIns="0" rIns="0" bIns="0"/>
          <a:lstStyle>
            <a:lvl1pPr>
              <a:spcBef>
                <a:spcPts val="25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52317979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13250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625475" y="5243513"/>
            <a:ext cx="3349625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3344861" cy="3347920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4516438" y="2463800"/>
            <a:ext cx="7142162" cy="243363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4516438" y="1549400"/>
            <a:ext cx="7142162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5350853"/>
            <a:ext cx="3344862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7928369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Straight Connector 10"/>
          <p:cNvCxnSpPr/>
          <p:nvPr/>
        </p:nvCxnSpPr>
        <p:spPr>
          <a:xfrm>
            <a:off x="2865438" y="5457825"/>
            <a:ext cx="661872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1833561" cy="1835238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30239" y="3898900"/>
            <a:ext cx="1833561" cy="1835238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2865438" y="3898900"/>
            <a:ext cx="6875462" cy="409331"/>
          </a:xfrm>
        </p:spPr>
        <p:txBody>
          <a:bodyPr/>
          <a:lstStyle>
            <a:lvl1pPr marL="0" indent="0">
              <a:defRPr sz="1400" b="1" baseline="0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 - Cargo o título 12 – 18 pt</a:t>
            </a:r>
          </a:p>
        </p:txBody>
      </p:sp>
      <p:sp>
        <p:nvSpPr>
          <p:cNvPr id="24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865438" y="5516440"/>
            <a:ext cx="6870119" cy="217698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25" name="Straight Connector 24"/>
          <p:cNvCxnSpPr/>
          <p:nvPr userDrawn="1"/>
        </p:nvCxnSpPr>
        <p:spPr>
          <a:xfrm>
            <a:off x="2865438" y="5457825"/>
            <a:ext cx="6875462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 userDrawn="1"/>
        </p:nvCxnSpPr>
        <p:spPr>
          <a:xfrm>
            <a:off x="2865438" y="3108325"/>
            <a:ext cx="6618721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865438" y="1549400"/>
            <a:ext cx="6875462" cy="409331"/>
          </a:xfrm>
        </p:spPr>
        <p:txBody>
          <a:bodyPr/>
          <a:lstStyle>
            <a:lvl1pPr marL="0" indent="0">
              <a:defRPr sz="1400" b="1" baseline="0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 - Cargo o título 12 – 18 pt</a:t>
            </a:r>
          </a:p>
        </p:txBody>
      </p:sp>
      <p:sp>
        <p:nvSpPr>
          <p:cNvPr id="29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2865438" y="3166940"/>
            <a:ext cx="6870119" cy="217698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2865438" y="3108325"/>
            <a:ext cx="6875462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2865438" y="1958975"/>
            <a:ext cx="6870700" cy="1149350"/>
          </a:xfrm>
        </p:spPr>
        <p:txBody>
          <a:bodyPr/>
          <a:lstStyle/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2865438" y="4308231"/>
            <a:ext cx="6870700" cy="1149350"/>
          </a:xfrm>
        </p:spPr>
        <p:txBody>
          <a:bodyPr/>
          <a:lstStyle/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371900013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625475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1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3650028"/>
            <a:ext cx="1870313" cy="629872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3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845594" y="2463800"/>
            <a:ext cx="3016179" cy="1816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845594" y="1549400"/>
            <a:ext cx="3016179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28" name="Straight Connector 27"/>
          <p:cNvCxnSpPr/>
          <p:nvPr userDrawn="1"/>
        </p:nvCxnSpPr>
        <p:spPr>
          <a:xfrm>
            <a:off x="6409091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13854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2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413616" y="3650028"/>
            <a:ext cx="1870313" cy="629872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33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629210" y="2463800"/>
            <a:ext cx="3016179" cy="18161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629210" y="1549400"/>
            <a:ext cx="3016179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95612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2363533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2389237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3283927"/>
            <a:ext cx="3335320" cy="1942611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375937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6203495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4470200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Text Placeholder 15"/>
          <p:cNvSpPr>
            <a:spLocks noGrp="1"/>
          </p:cNvSpPr>
          <p:nvPr>
            <p:ph type="body" sz="quarter" idx="19" hasCustomPrompt="1"/>
          </p:nvPr>
        </p:nvSpPr>
        <p:spPr>
          <a:xfrm>
            <a:off x="6229199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47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4469962" y="3283927"/>
            <a:ext cx="3335320" cy="19426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48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6215899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cxnSp>
        <p:nvCxnSpPr>
          <p:cNvPr id="49" name="Straight Connector 48"/>
          <p:cNvCxnSpPr/>
          <p:nvPr userDrawn="1"/>
        </p:nvCxnSpPr>
        <p:spPr>
          <a:xfrm>
            <a:off x="10041183" y="2690569"/>
            <a:ext cx="1601787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Picture Placeholder 2"/>
          <p:cNvSpPr>
            <a:spLocks noGrp="1"/>
          </p:cNvSpPr>
          <p:nvPr>
            <p:ph type="pic" sz="quarter" idx="22"/>
          </p:nvPr>
        </p:nvSpPr>
        <p:spPr>
          <a:xfrm>
            <a:off x="8307888" y="1549400"/>
            <a:ext cx="1579562" cy="1580979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Text Placeholder 15"/>
          <p:cNvSpPr>
            <a:spLocks noGrp="1"/>
          </p:cNvSpPr>
          <p:nvPr>
            <p:ph type="body" sz="quarter" idx="23" hasCustomPrompt="1"/>
          </p:nvPr>
        </p:nvSpPr>
        <p:spPr>
          <a:xfrm>
            <a:off x="10066887" y="2767379"/>
            <a:ext cx="1576083" cy="362999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52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8307650" y="3283927"/>
            <a:ext cx="3335320" cy="1942611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53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10053587" y="1549400"/>
            <a:ext cx="1589383" cy="1019908"/>
          </a:xfrm>
        </p:spPr>
        <p:txBody>
          <a:bodyPr/>
          <a:lstStyle>
            <a:lvl1pPr marL="0" indent="0">
              <a:spcBef>
                <a:spcPts val="0"/>
              </a:spcBef>
              <a:defRPr sz="1400" b="1">
                <a:solidFill>
                  <a:schemeClr val="accent3"/>
                </a:solidFill>
              </a:defRPr>
            </a:lvl1pPr>
            <a:lvl2pPr marL="0" indent="0">
              <a:spcBef>
                <a:spcPts val="0"/>
              </a:spcBef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2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0923319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cxnSp>
        <p:nvCxnSpPr>
          <p:cNvPr id="23" name="Straight Connector 22"/>
          <p:cNvCxnSpPr/>
          <p:nvPr userDrawn="1"/>
        </p:nvCxnSpPr>
        <p:spPr>
          <a:xfrm>
            <a:off x="625475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8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738367" y="2463800"/>
            <a:ext cx="3113637" cy="2768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2738367" y="1549400"/>
            <a:ext cx="3113637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8" name="Text Placeholder 15"/>
          <p:cNvSpPr>
            <a:spLocks noGrp="1"/>
          </p:cNvSpPr>
          <p:nvPr>
            <p:ph type="body" sz="quarter" idx="13" hasCustomPrompt="1"/>
          </p:nvPr>
        </p:nvSpPr>
        <p:spPr>
          <a:xfrm>
            <a:off x="630238" y="3719392"/>
            <a:ext cx="187007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cxnSp>
        <p:nvCxnSpPr>
          <p:cNvPr id="39" name="Straight Connector 38"/>
          <p:cNvCxnSpPr/>
          <p:nvPr userDrawn="1"/>
        </p:nvCxnSpPr>
        <p:spPr>
          <a:xfrm>
            <a:off x="6418861" y="3567113"/>
            <a:ext cx="1874838" cy="0"/>
          </a:xfrm>
          <a:prstGeom prst="line">
            <a:avLst/>
          </a:prstGeom>
          <a:ln w="19050">
            <a:solidFill>
              <a:srgbClr val="00ABC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23624" y="1549400"/>
            <a:ext cx="1869560" cy="1871237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Text Placeholder 4"/>
          <p:cNvSpPr>
            <a:spLocks noGrp="1"/>
          </p:cNvSpPr>
          <p:nvPr>
            <p:ph type="body" sz="quarter" idx="19" hasCustomPrompt="1"/>
          </p:nvPr>
        </p:nvSpPr>
        <p:spPr>
          <a:xfrm>
            <a:off x="8531753" y="2463800"/>
            <a:ext cx="3113637" cy="2768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>
            <p:ph type="body" sz="quarter" idx="20" hasCustomPrompt="1"/>
          </p:nvPr>
        </p:nvSpPr>
        <p:spPr>
          <a:xfrm>
            <a:off x="8531753" y="1549400"/>
            <a:ext cx="3113637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8" name="Text Placeholder 15"/>
          <p:cNvSpPr>
            <a:spLocks noGrp="1"/>
          </p:cNvSpPr>
          <p:nvPr>
            <p:ph type="body" sz="quarter" idx="21" hasCustomPrompt="1"/>
          </p:nvPr>
        </p:nvSpPr>
        <p:spPr>
          <a:xfrm>
            <a:off x="6423624" y="3719392"/>
            <a:ext cx="1870075" cy="383686"/>
          </a:xfrm>
        </p:spPr>
        <p:txBody>
          <a:bodyPr/>
          <a:lstStyle>
            <a:lvl1pPr>
              <a:defRPr sz="900">
                <a:solidFill>
                  <a:srgbClr val="656867"/>
                </a:solidFill>
              </a:defRPr>
            </a:lvl1pPr>
          </a:lstStyle>
          <a:p>
            <a:pPr lvl="0"/>
            <a:r>
              <a:rPr lang="es-ES_tradnl" dirty="0" smtClean="0"/>
              <a:t>Pie de página 9 pt</a:t>
            </a:r>
          </a:p>
        </p:txBody>
      </p:sp>
      <p:sp>
        <p:nvSpPr>
          <p:cNvPr id="1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1191146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ografia 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630000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474907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4474907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304601" y="2286000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304601" y="1549400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3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30000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30000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24" hasCustomPrompt="1"/>
          </p:nvPr>
        </p:nvSpPr>
        <p:spPr>
          <a:xfrm>
            <a:off x="4474907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4474907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304601" y="4630615"/>
            <a:ext cx="3345100" cy="1092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s-ES_tradnl" dirty="0" smtClean="0"/>
              <a:t>Texto biografía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304601" y="3894015"/>
            <a:ext cx="3345100" cy="736600"/>
          </a:xfr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14 – 20 pt</a:t>
            </a:r>
          </a:p>
          <a:p>
            <a:pPr lvl="1"/>
            <a:r>
              <a:rPr lang="es-ES_tradnl" dirty="0" smtClean="0"/>
              <a:t>Cargo o título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185355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288545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844800" y="15494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38735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434139" y="15494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3873500"/>
            <a:ext cx="2013259" cy="201510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647956" y="15494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8" hasCustomPrompt="1"/>
          </p:nvPr>
        </p:nvSpPr>
        <p:spPr>
          <a:xfrm>
            <a:off x="2844800" y="38735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4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8647956" y="3873500"/>
            <a:ext cx="30099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52989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o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30239" y="15494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30239" y="31496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30239" y="47625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434139" y="15494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6434139" y="31496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9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6434139" y="4762500"/>
            <a:ext cx="1363661" cy="1364908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2180465" y="15494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2180465" y="31496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2180465" y="47625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7964082" y="15494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964082" y="31496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34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964082" y="4762500"/>
            <a:ext cx="3691077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8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253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a-Grafico-Texto-Imag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>
            <a:off x="1746250" y="1546225"/>
            <a:ext cx="0" cy="4452938"/>
          </a:xfrm>
          <a:prstGeom prst="line">
            <a:avLst/>
          </a:prstGeom>
          <a:ln w="285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Oval 7"/>
          <p:cNvSpPr/>
          <p:nvPr userDrawn="1"/>
        </p:nvSpPr>
        <p:spPr>
          <a:xfrm>
            <a:off x="1674813" y="1870075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9" name="Oval 8"/>
          <p:cNvSpPr/>
          <p:nvPr userDrawn="1"/>
        </p:nvSpPr>
        <p:spPr>
          <a:xfrm>
            <a:off x="1674813" y="5535613"/>
            <a:ext cx="144462" cy="1444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Oval 9"/>
          <p:cNvSpPr/>
          <p:nvPr userDrawn="1"/>
        </p:nvSpPr>
        <p:spPr>
          <a:xfrm>
            <a:off x="1674813" y="4616450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1" name="Oval 10"/>
          <p:cNvSpPr/>
          <p:nvPr userDrawn="1"/>
        </p:nvSpPr>
        <p:spPr>
          <a:xfrm>
            <a:off x="1674813" y="3705225"/>
            <a:ext cx="144462" cy="1444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2" name="Oval 11"/>
          <p:cNvSpPr/>
          <p:nvPr userDrawn="1"/>
        </p:nvSpPr>
        <p:spPr>
          <a:xfrm>
            <a:off x="1674813" y="2789238"/>
            <a:ext cx="144462" cy="14287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32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400800" y="1558160"/>
            <a:ext cx="5257800" cy="460134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26" name="Title Placeholder 35"/>
          <p:cNvSpPr>
            <a:spLocks noGrp="1"/>
          </p:cNvSpPr>
          <p:nvPr>
            <p:ph type="title" hasCustomPrompt="1"/>
          </p:nvPr>
        </p:nvSpPr>
        <p:spPr>
          <a:xfrm>
            <a:off x="609600" y="636324"/>
            <a:ext cx="9136465" cy="908314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4" hasCustomPrompt="1"/>
          </p:nvPr>
        </p:nvSpPr>
        <p:spPr>
          <a:xfrm>
            <a:off x="709718" y="1789468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709718" y="2706646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sz="quarter" idx="26" hasCustomPrompt="1"/>
          </p:nvPr>
        </p:nvSpPr>
        <p:spPr>
          <a:xfrm>
            <a:off x="709718" y="3623823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41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709718" y="4541001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42" name="Text Placeholder 2"/>
          <p:cNvSpPr>
            <a:spLocks noGrp="1"/>
          </p:cNvSpPr>
          <p:nvPr>
            <p:ph type="body" sz="quarter" idx="28" hasCustomPrompt="1"/>
          </p:nvPr>
        </p:nvSpPr>
        <p:spPr>
          <a:xfrm>
            <a:off x="709718" y="5458178"/>
            <a:ext cx="856663" cy="267757"/>
          </a:xfrm>
        </p:spPr>
        <p:txBody>
          <a:bodyPr lIns="0" tIns="0" rIns="0" bIns="0">
            <a:normAutofit/>
          </a:bodyPr>
          <a:lstStyle>
            <a:lvl1pPr>
              <a:spcBef>
                <a:spcPts val="0"/>
              </a:spcBef>
              <a:defRPr sz="1600"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000 min</a:t>
            </a: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quarter" idx="22" hasCustomPrompt="1"/>
          </p:nvPr>
        </p:nvSpPr>
        <p:spPr>
          <a:xfrm>
            <a:off x="2128488" y="1789467"/>
            <a:ext cx="4034104" cy="4383553"/>
          </a:xfrm>
        </p:spPr>
        <p:txBody>
          <a:bodyPr lIns="0" tIns="0" rIns="0" bIns="0"/>
          <a:lstStyle>
            <a:lvl1pPr>
              <a:spcBef>
                <a:spcPts val="2400"/>
              </a:spcBef>
              <a:spcAft>
                <a:spcPts val="400"/>
              </a:spcAft>
              <a:defRPr sz="1800"/>
            </a:lvl1pPr>
            <a:lvl2pPr marL="0">
              <a:spcBef>
                <a:spcPts val="0"/>
              </a:spcBef>
              <a:spcAft>
                <a:spcPts val="600"/>
              </a:spcAft>
              <a:defRPr sz="1400" b="0">
                <a:solidFill>
                  <a:schemeClr val="tx1"/>
                </a:solidFill>
              </a:defRPr>
            </a:lvl2pPr>
          </a:lstStyle>
          <a:p>
            <a:pPr lvl="0"/>
            <a:r>
              <a:rPr lang="es-ES_tradnl" dirty="0" smtClean="0"/>
              <a:t>Título tema A 14 – 20pt</a:t>
            </a:r>
          </a:p>
          <a:p>
            <a:pPr lvl="1"/>
            <a:r>
              <a:rPr lang="es-ES_tradnl" dirty="0" smtClean="0"/>
              <a:t>Texto tema A 12 - 18pt</a:t>
            </a:r>
          </a:p>
          <a:p>
            <a:pPr lvl="0"/>
            <a:r>
              <a:rPr lang="es-ES_tradnl" dirty="0" smtClean="0"/>
              <a:t>Título tema B 14 – 20pt</a:t>
            </a:r>
          </a:p>
          <a:p>
            <a:pPr lvl="1"/>
            <a:r>
              <a:rPr lang="es-ES_tradnl" dirty="0" smtClean="0"/>
              <a:t>Texto tema B 12 - 18pt</a:t>
            </a:r>
          </a:p>
          <a:p>
            <a:pPr lvl="0"/>
            <a:r>
              <a:rPr lang="es-ES_tradnl" dirty="0" smtClean="0"/>
              <a:t>Título tema C 14 – 20pt</a:t>
            </a:r>
          </a:p>
          <a:p>
            <a:pPr lvl="1"/>
            <a:r>
              <a:rPr lang="es-ES_tradnl" dirty="0" smtClean="0"/>
              <a:t>Texto tema C 12 - 18pt</a:t>
            </a:r>
          </a:p>
          <a:p>
            <a:pPr lvl="0"/>
            <a:r>
              <a:rPr lang="es-ES_tradnl" dirty="0" smtClean="0"/>
              <a:t>Título tema D 14 – 20pt</a:t>
            </a:r>
          </a:p>
          <a:p>
            <a:pPr lvl="1"/>
            <a:r>
              <a:rPr lang="es-ES_tradnl" dirty="0" smtClean="0"/>
              <a:t>Texto tema D 12 - 18pt</a:t>
            </a:r>
          </a:p>
          <a:p>
            <a:pPr lvl="0"/>
            <a:r>
              <a:rPr lang="es-ES_tradnl" dirty="0" smtClean="0"/>
              <a:t>Título tema E 14 – 20pt</a:t>
            </a:r>
          </a:p>
          <a:p>
            <a:pPr lvl="1"/>
            <a:r>
              <a:rPr lang="es-ES_tradnl" dirty="0" smtClean="0"/>
              <a:t>Texto tema E 12 - 18pt</a:t>
            </a:r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  <a:p>
            <a:pPr lvl="1"/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119735293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1549400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413617" y="1549400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1187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13617" y="4118707"/>
            <a:ext cx="5237400" cy="201453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6039968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Contacto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630000" y="1549400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630000" y="3161323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13" hasCustomPrompt="1"/>
          </p:nvPr>
        </p:nvSpPr>
        <p:spPr>
          <a:xfrm>
            <a:off x="630000" y="4773246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6423386" y="1549400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6423386" y="3161323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6423386" y="4773246"/>
            <a:ext cx="5237400" cy="1364908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>
                <a:solidFill>
                  <a:srgbClr val="00AEC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Nombre </a:t>
            </a:r>
          </a:p>
          <a:p>
            <a:pPr lvl="1"/>
            <a:r>
              <a:rPr lang="es-ES_tradnl" dirty="0" smtClean="0"/>
              <a:t>Cargo</a:t>
            </a:r>
          </a:p>
          <a:p>
            <a:pPr lvl="2"/>
            <a:r>
              <a:rPr lang="es-ES_tradnl" dirty="0" smtClean="0"/>
              <a:t>Datos</a:t>
            </a: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17602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3058081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5273589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7489098" y="2464151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78025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872713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1"/>
          </p:nvPr>
        </p:nvSpPr>
        <p:spPr>
          <a:xfrm>
            <a:off x="4069594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6266475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8463355" y="1538850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1872713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4069594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6266475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8463355" y="3683739"/>
            <a:ext cx="1848910" cy="185060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539117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s 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Logos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653270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5" name="Picture Placeholder 2"/>
          <p:cNvSpPr>
            <a:spLocks noGrp="1"/>
          </p:cNvSpPr>
          <p:nvPr>
            <p:ph type="pic" sz="quarter" idx="28"/>
          </p:nvPr>
        </p:nvSpPr>
        <p:spPr>
          <a:xfrm>
            <a:off x="653270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6" name="Picture Placeholder 2"/>
          <p:cNvSpPr>
            <a:spLocks noGrp="1"/>
          </p:cNvSpPr>
          <p:nvPr>
            <p:ph type="pic" sz="quarter" idx="29"/>
          </p:nvPr>
        </p:nvSpPr>
        <p:spPr>
          <a:xfrm>
            <a:off x="653270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7" name="Picture Placeholder 2"/>
          <p:cNvSpPr>
            <a:spLocks noGrp="1"/>
          </p:cNvSpPr>
          <p:nvPr>
            <p:ph type="pic" sz="quarter" idx="30"/>
          </p:nvPr>
        </p:nvSpPr>
        <p:spPr>
          <a:xfrm>
            <a:off x="2569787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8" name="Picture Placeholder 2"/>
          <p:cNvSpPr>
            <a:spLocks noGrp="1"/>
          </p:cNvSpPr>
          <p:nvPr>
            <p:ph type="pic" sz="quarter" idx="31"/>
          </p:nvPr>
        </p:nvSpPr>
        <p:spPr>
          <a:xfrm>
            <a:off x="2569787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39" name="Picture Placeholder 2"/>
          <p:cNvSpPr>
            <a:spLocks noGrp="1"/>
          </p:cNvSpPr>
          <p:nvPr>
            <p:ph type="pic" sz="quarter" idx="32"/>
          </p:nvPr>
        </p:nvSpPr>
        <p:spPr>
          <a:xfrm>
            <a:off x="2569787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0" name="Picture Placeholder 2"/>
          <p:cNvSpPr>
            <a:spLocks noGrp="1"/>
          </p:cNvSpPr>
          <p:nvPr>
            <p:ph type="pic" sz="quarter" idx="33"/>
          </p:nvPr>
        </p:nvSpPr>
        <p:spPr>
          <a:xfrm>
            <a:off x="4486304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1" name="Picture Placeholder 2"/>
          <p:cNvSpPr>
            <a:spLocks noGrp="1"/>
          </p:cNvSpPr>
          <p:nvPr>
            <p:ph type="pic" sz="quarter" idx="34"/>
          </p:nvPr>
        </p:nvSpPr>
        <p:spPr>
          <a:xfrm>
            <a:off x="4486304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2" name="Picture Placeholder 2"/>
          <p:cNvSpPr>
            <a:spLocks noGrp="1"/>
          </p:cNvSpPr>
          <p:nvPr>
            <p:ph type="pic" sz="quarter" idx="35"/>
          </p:nvPr>
        </p:nvSpPr>
        <p:spPr>
          <a:xfrm>
            <a:off x="4486304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3" name="Picture Placeholder 2"/>
          <p:cNvSpPr>
            <a:spLocks noGrp="1"/>
          </p:cNvSpPr>
          <p:nvPr>
            <p:ph type="pic" sz="quarter" idx="36"/>
          </p:nvPr>
        </p:nvSpPr>
        <p:spPr>
          <a:xfrm>
            <a:off x="6402821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4" name="Picture Placeholder 2"/>
          <p:cNvSpPr>
            <a:spLocks noGrp="1"/>
          </p:cNvSpPr>
          <p:nvPr>
            <p:ph type="pic" sz="quarter" idx="37"/>
          </p:nvPr>
        </p:nvSpPr>
        <p:spPr>
          <a:xfrm>
            <a:off x="6402821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5" name="Picture Placeholder 2"/>
          <p:cNvSpPr>
            <a:spLocks noGrp="1"/>
          </p:cNvSpPr>
          <p:nvPr>
            <p:ph type="pic" sz="quarter" idx="38"/>
          </p:nvPr>
        </p:nvSpPr>
        <p:spPr>
          <a:xfrm>
            <a:off x="6402821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6" name="Picture Placeholder 2"/>
          <p:cNvSpPr>
            <a:spLocks noGrp="1"/>
          </p:cNvSpPr>
          <p:nvPr>
            <p:ph type="pic" sz="quarter" idx="39"/>
          </p:nvPr>
        </p:nvSpPr>
        <p:spPr>
          <a:xfrm>
            <a:off x="8319338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7" name="Picture Placeholder 2"/>
          <p:cNvSpPr>
            <a:spLocks noGrp="1"/>
          </p:cNvSpPr>
          <p:nvPr>
            <p:ph type="pic" sz="quarter" idx="40"/>
          </p:nvPr>
        </p:nvSpPr>
        <p:spPr>
          <a:xfrm>
            <a:off x="8319338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8" name="Picture Placeholder 2"/>
          <p:cNvSpPr>
            <a:spLocks noGrp="1"/>
          </p:cNvSpPr>
          <p:nvPr>
            <p:ph type="pic" sz="quarter" idx="41"/>
          </p:nvPr>
        </p:nvSpPr>
        <p:spPr>
          <a:xfrm>
            <a:off x="8319338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9" name="Picture Placeholder 2"/>
          <p:cNvSpPr>
            <a:spLocks noGrp="1"/>
          </p:cNvSpPr>
          <p:nvPr>
            <p:ph type="pic" sz="quarter" idx="42"/>
          </p:nvPr>
        </p:nvSpPr>
        <p:spPr>
          <a:xfrm>
            <a:off x="10235853" y="1538851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0" name="Picture Placeholder 2"/>
          <p:cNvSpPr>
            <a:spLocks noGrp="1"/>
          </p:cNvSpPr>
          <p:nvPr>
            <p:ph type="pic" sz="quarter" idx="43"/>
          </p:nvPr>
        </p:nvSpPr>
        <p:spPr>
          <a:xfrm>
            <a:off x="10235853" y="3098869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51" name="Picture Placeholder 2"/>
          <p:cNvSpPr>
            <a:spLocks noGrp="1"/>
          </p:cNvSpPr>
          <p:nvPr>
            <p:ph type="pic" sz="quarter" idx="44"/>
          </p:nvPr>
        </p:nvSpPr>
        <p:spPr>
          <a:xfrm>
            <a:off x="10235853" y="4657407"/>
            <a:ext cx="1388784" cy="128337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307859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viso privacid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s-ES_tradnl" dirty="0" smtClean="0"/>
              <a:t>Aviso de privacidad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630238" y="1536700"/>
            <a:ext cx="11022012" cy="45815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900"/>
            </a:lvl1pPr>
            <a:lvl2pPr>
              <a:defRPr sz="900"/>
            </a:lvl2pPr>
            <a:lvl3pPr>
              <a:defRPr sz="9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s-ES_tradnl" dirty="0" smtClean="0"/>
              <a:t>Texto aviso privacidad 9 – 14 pt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879286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6286500" y="1536700"/>
            <a:ext cx="5372100" cy="4584700"/>
          </a:xfrm>
        </p:spPr>
        <p:txBody>
          <a:bodyPr rtlCol="0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pPr lvl="0"/>
            <a:endParaRPr lang="en-US" noProof="0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sz="quarter" idx="14" hasCustomPrompt="1"/>
          </p:nvPr>
        </p:nvSpPr>
        <p:spPr>
          <a:xfrm>
            <a:off x="1156338" y="3457575"/>
            <a:ext cx="4558625" cy="1749425"/>
          </a:xfrm>
        </p:spPr>
        <p:txBody>
          <a:bodyPr>
            <a:normAutofit/>
          </a:bodyPr>
          <a:lstStyle>
            <a:lvl1pPr>
              <a:defRPr sz="1400" b="1">
                <a:solidFill>
                  <a:schemeClr val="accent3"/>
                </a:solidFill>
              </a:defRPr>
            </a:lvl1pPr>
          </a:lstStyle>
          <a:p>
            <a:pPr lvl="0"/>
            <a:r>
              <a:rPr lang="es-ES_tradnl" dirty="0" smtClean="0"/>
              <a:t>AUTOR 18 PT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 hasCustomPrompt="1"/>
          </p:nvPr>
        </p:nvSpPr>
        <p:spPr>
          <a:xfrm>
            <a:off x="1155700" y="2580782"/>
            <a:ext cx="4559300" cy="876793"/>
          </a:xfrm>
        </p:spPr>
        <p:txBody>
          <a:bodyPr/>
          <a:lstStyle>
            <a:lvl1pPr>
              <a:defRPr sz="2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_tradnl" dirty="0" smtClean="0"/>
              <a:t>Cita 24 - 26 pt</a:t>
            </a:r>
          </a:p>
        </p:txBody>
      </p:sp>
      <p:sp>
        <p:nvSpPr>
          <p:cNvPr id="2" name="Rectangle 1"/>
          <p:cNvSpPr/>
          <p:nvPr userDrawn="1"/>
        </p:nvSpPr>
        <p:spPr>
          <a:xfrm>
            <a:off x="1043258" y="6327845"/>
            <a:ext cx="1213354" cy="238144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779888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0238" y="1562100"/>
            <a:ext cx="5224462" cy="25781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1438" y="1562100"/>
            <a:ext cx="5224462" cy="25781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238" y="4279900"/>
            <a:ext cx="5224462" cy="16764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1438" y="4279900"/>
            <a:ext cx="5224462" cy="1676400"/>
          </a:xfrm>
          <a:prstGeom prst="rect">
            <a:avLst/>
          </a:prstGeom>
          <a:noFill/>
          <a:ln w="28575" cmpd="sng">
            <a:solidFill>
              <a:srgbClr val="0033A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resumen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97496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97496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6720191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9" hasCustomPrompt="1"/>
          </p:nvPr>
        </p:nvSpPr>
        <p:spPr>
          <a:xfrm>
            <a:off x="6720191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6" name="Text Placeholder 4"/>
          <p:cNvSpPr>
            <a:spLocks noGrp="1"/>
          </p:cNvSpPr>
          <p:nvPr>
            <p:ph type="body" sz="quarter" idx="20" hasCustomPrompt="1"/>
          </p:nvPr>
        </p:nvSpPr>
        <p:spPr>
          <a:xfrm>
            <a:off x="897496" y="5163038"/>
            <a:ext cx="4614304" cy="5715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7" name="Text Placeholder 2"/>
          <p:cNvSpPr>
            <a:spLocks noGrp="1"/>
          </p:cNvSpPr>
          <p:nvPr>
            <p:ph type="body" sz="quarter" idx="21" hasCustomPrompt="1"/>
          </p:nvPr>
        </p:nvSpPr>
        <p:spPr>
          <a:xfrm>
            <a:off x="897496" y="4451838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28" name="Text Placeholder 4"/>
          <p:cNvSpPr>
            <a:spLocks noGrp="1"/>
          </p:cNvSpPr>
          <p:nvPr>
            <p:ph type="body" sz="quarter" idx="22" hasCustomPrompt="1"/>
          </p:nvPr>
        </p:nvSpPr>
        <p:spPr>
          <a:xfrm>
            <a:off x="6720191" y="5163038"/>
            <a:ext cx="4614304" cy="571500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29" name="Text Placeholder 2"/>
          <p:cNvSpPr>
            <a:spLocks noGrp="1"/>
          </p:cNvSpPr>
          <p:nvPr>
            <p:ph type="body" sz="quarter" idx="23" hasCustomPrompt="1"/>
          </p:nvPr>
        </p:nvSpPr>
        <p:spPr>
          <a:xfrm>
            <a:off x="6720191" y="4451838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3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071454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sumen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630238" y="1562100"/>
            <a:ext cx="5224462" cy="25781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421438" y="1562100"/>
            <a:ext cx="5224462" cy="25781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0238" y="4279900"/>
            <a:ext cx="5224462" cy="16764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421438" y="4279900"/>
            <a:ext cx="5224462" cy="1676400"/>
          </a:xfrm>
          <a:prstGeom prst="rect">
            <a:avLst/>
          </a:prstGeom>
          <a:solidFill>
            <a:srgbClr val="E3E829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>
              <a:ln>
                <a:solidFill>
                  <a:srgbClr val="0033A0"/>
                </a:solidFill>
              </a:ln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630000" y="630000"/>
            <a:ext cx="9110900" cy="719843"/>
          </a:xfrm>
        </p:spPr>
        <p:txBody>
          <a:bodyPr/>
          <a:lstStyle/>
          <a:p>
            <a:r>
              <a:rPr lang="es-ES_tradnl" dirty="0" smtClean="0"/>
              <a:t>Título resumen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4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897496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sz="quarter" idx="17" hasCustomPrompt="1"/>
          </p:nvPr>
        </p:nvSpPr>
        <p:spPr>
          <a:xfrm>
            <a:off x="897496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35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6720191" y="1765300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26" hasCustomPrompt="1"/>
          </p:nvPr>
        </p:nvSpPr>
        <p:spPr>
          <a:xfrm>
            <a:off x="897496" y="5172807"/>
            <a:ext cx="4614304" cy="5519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39" name="Text Placeholder 2"/>
          <p:cNvSpPr>
            <a:spLocks noGrp="1"/>
          </p:cNvSpPr>
          <p:nvPr>
            <p:ph type="body" sz="quarter" idx="27" hasCustomPrompt="1"/>
          </p:nvPr>
        </p:nvSpPr>
        <p:spPr>
          <a:xfrm>
            <a:off x="897496" y="4461607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chemeClr val="accent1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42" name="Text Placeholder 4"/>
          <p:cNvSpPr>
            <a:spLocks noGrp="1"/>
          </p:cNvSpPr>
          <p:nvPr>
            <p:ph type="body" sz="quarter" idx="28" hasCustomPrompt="1"/>
          </p:nvPr>
        </p:nvSpPr>
        <p:spPr>
          <a:xfrm>
            <a:off x="6720191" y="5172807"/>
            <a:ext cx="4614304" cy="551962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>
              <a:buClr>
                <a:schemeClr val="bg1"/>
              </a:buClr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>
              <a:buClr>
                <a:schemeClr val="bg2"/>
              </a:buClr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</p:txBody>
      </p:sp>
      <p:sp>
        <p:nvSpPr>
          <p:cNvPr id="43" name="Text Placeholder 2"/>
          <p:cNvSpPr>
            <a:spLocks noGrp="1"/>
          </p:cNvSpPr>
          <p:nvPr>
            <p:ph type="body" sz="quarter" idx="29" hasCustomPrompt="1"/>
          </p:nvPr>
        </p:nvSpPr>
        <p:spPr>
          <a:xfrm>
            <a:off x="6720191" y="4461607"/>
            <a:ext cx="4614304" cy="698500"/>
          </a:xfrm>
          <a:prstGeom prst="rect">
            <a:avLst/>
          </a:prstGeom>
        </p:spPr>
        <p:txBody>
          <a:bodyPr/>
          <a:lstStyle>
            <a:lvl1pPr marL="0" indent="0">
              <a:defRPr sz="1400" b="1">
                <a:solidFill>
                  <a:srgbClr val="0033A0"/>
                </a:solidFill>
              </a:defRPr>
            </a:lvl1pPr>
            <a:lvl2pPr marL="0" indent="0">
              <a:buNone/>
              <a:defRPr b="1" baseline="0">
                <a:solidFill>
                  <a:srgbClr val="656867"/>
                </a:solidFill>
              </a:defRPr>
            </a:lvl2pPr>
            <a:lvl3pPr marL="0" indent="0">
              <a:buNone/>
              <a:defRPr/>
            </a:lvl3pPr>
          </a:lstStyle>
          <a:p>
            <a:pPr lvl="0"/>
            <a:r>
              <a:rPr lang="es-ES_tradnl" dirty="0" smtClean="0"/>
              <a:t>Subtítulo 14 – 20 pt</a:t>
            </a:r>
          </a:p>
          <a:p>
            <a:pPr lvl="1"/>
            <a:r>
              <a:rPr lang="es-ES_tradnl" dirty="0" smtClean="0"/>
              <a:t>Subtítulo secundario 12 – 18 pt</a:t>
            </a:r>
          </a:p>
        </p:txBody>
      </p:sp>
      <p:sp>
        <p:nvSpPr>
          <p:cNvPr id="1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3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 Placeholder 4"/>
          <p:cNvSpPr>
            <a:spLocks noGrp="1"/>
          </p:cNvSpPr>
          <p:nvPr>
            <p:ph type="body" sz="quarter" idx="30" hasCustomPrompt="1"/>
          </p:nvPr>
        </p:nvSpPr>
        <p:spPr>
          <a:xfrm>
            <a:off x="6720191" y="2476500"/>
            <a:ext cx="4614304" cy="1473200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rgbClr val="656867"/>
                </a:solidFill>
              </a:defRPr>
            </a:lvl1pPr>
            <a:lvl2pPr>
              <a:buClr>
                <a:schemeClr val="accent1"/>
              </a:buClr>
              <a:defRPr>
                <a:solidFill>
                  <a:srgbClr val="656867"/>
                </a:solidFill>
              </a:defRPr>
            </a:lvl2pPr>
            <a:lvl3pPr>
              <a:buClr>
                <a:schemeClr val="bg1"/>
              </a:buClr>
              <a:defRPr>
                <a:solidFill>
                  <a:srgbClr val="656867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656867"/>
                </a:solidFill>
              </a:defRPr>
            </a:lvl4pPr>
            <a:lvl5pPr>
              <a:buClr>
                <a:schemeClr val="accent1"/>
              </a:buClr>
              <a:defRPr>
                <a:solidFill>
                  <a:srgbClr val="656867"/>
                </a:solidFill>
              </a:defRPr>
            </a:lvl5pPr>
          </a:lstStyle>
          <a:p>
            <a:pPr lvl="0"/>
            <a:r>
              <a:rPr lang="es-ES_tradnl" dirty="0" smtClean="0"/>
              <a:t>Texto resumen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173139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-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3602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png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4" Type="http://schemas.openxmlformats.org/officeDocument/2006/relationships/theme" Target="../theme/theme10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55.xml"/><Relationship Id="rId2" Type="http://schemas.openxmlformats.org/officeDocument/2006/relationships/slideLayout" Target="../slideLayouts/slideLayout56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1.xml"/><Relationship Id="rId15" Type="http://schemas.openxmlformats.org/officeDocument/2006/relationships/slideLayout" Target="../slideLayouts/slideLayout72.xml"/><Relationship Id="rId16" Type="http://schemas.openxmlformats.org/officeDocument/2006/relationships/theme" Target="../theme/theme11.xml"/><Relationship Id="rId17" Type="http://schemas.openxmlformats.org/officeDocument/2006/relationships/image" Target="../media/image8.png"/><Relationship Id="rId18" Type="http://schemas.openxmlformats.org/officeDocument/2006/relationships/image" Target="../media/image9.png"/><Relationship Id="rId19" Type="http://schemas.openxmlformats.org/officeDocument/2006/relationships/image" Target="../media/image10.png"/><Relationship Id="rId1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9.xml"/><Relationship Id="rId3" Type="http://schemas.openxmlformats.org/officeDocument/2006/relationships/slideLayout" Target="../slideLayouts/slideLayout60.xml"/><Relationship Id="rId4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5.xml"/><Relationship Id="rId9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7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5.xml"/><Relationship Id="rId4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7.xml"/><Relationship Id="rId6" Type="http://schemas.openxmlformats.org/officeDocument/2006/relationships/slideLayout" Target="../slideLayouts/slideLayout78.xml"/><Relationship Id="rId7" Type="http://schemas.openxmlformats.org/officeDocument/2006/relationships/slideLayout" Target="../slideLayouts/slideLayout79.xml"/><Relationship Id="rId8" Type="http://schemas.openxmlformats.org/officeDocument/2006/relationships/theme" Target="../theme/theme12.xml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" Type="http://schemas.openxmlformats.org/officeDocument/2006/relationships/slideLayout" Target="../slideLayouts/slideLayout73.xml"/><Relationship Id="rId2" Type="http://schemas.openxmlformats.org/officeDocument/2006/relationships/slideLayout" Target="../slideLayouts/slideLayout74.xml"/></Relationships>
</file>

<file path=ppt/slideMasters/_rels/slideMaster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2.xml"/><Relationship Id="rId4" Type="http://schemas.openxmlformats.org/officeDocument/2006/relationships/slideLayout" Target="../slideLayouts/slideLayout83.xml"/><Relationship Id="rId5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6.xml"/><Relationship Id="rId8" Type="http://schemas.openxmlformats.org/officeDocument/2006/relationships/theme" Target="../theme/theme13.xml"/><Relationship Id="rId9" Type="http://schemas.openxmlformats.org/officeDocument/2006/relationships/image" Target="../media/image8.png"/><Relationship Id="rId10" Type="http://schemas.openxmlformats.org/officeDocument/2006/relationships/image" Target="../media/image9.png"/><Relationship Id="rId11" Type="http://schemas.openxmlformats.org/officeDocument/2006/relationships/image" Target="../media/image10.png"/><Relationship Id="rId1" Type="http://schemas.openxmlformats.org/officeDocument/2006/relationships/slideLayout" Target="../slideLayouts/slideLayout80.xml"/><Relationship Id="rId2" Type="http://schemas.openxmlformats.org/officeDocument/2006/relationships/slideLayout" Target="../slideLayouts/slideLayout81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98.xml"/><Relationship Id="rId13" Type="http://schemas.openxmlformats.org/officeDocument/2006/relationships/theme" Target="../theme/theme14.xml"/><Relationship Id="rId14" Type="http://schemas.openxmlformats.org/officeDocument/2006/relationships/image" Target="../media/image8.png"/><Relationship Id="rId15" Type="http://schemas.openxmlformats.org/officeDocument/2006/relationships/image" Target="../media/image9.png"/><Relationship Id="rId16" Type="http://schemas.openxmlformats.org/officeDocument/2006/relationships/image" Target="../media/image10.png"/><Relationship Id="rId1" Type="http://schemas.openxmlformats.org/officeDocument/2006/relationships/slideLayout" Target="../slideLayouts/slideLayout87.xml"/><Relationship Id="rId2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9.xml"/><Relationship Id="rId4" Type="http://schemas.openxmlformats.org/officeDocument/2006/relationships/slideLayout" Target="../slideLayouts/slideLayout90.xml"/><Relationship Id="rId5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3.xml"/><Relationship Id="rId8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96.xml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1.xml"/><Relationship Id="rId4" Type="http://schemas.openxmlformats.org/officeDocument/2006/relationships/theme" Target="../theme/theme15.xml"/><Relationship Id="rId5" Type="http://schemas.openxmlformats.org/officeDocument/2006/relationships/image" Target="../media/image8.png"/><Relationship Id="rId6" Type="http://schemas.openxmlformats.org/officeDocument/2006/relationships/image" Target="../media/image10.png"/><Relationship Id="rId1" Type="http://schemas.openxmlformats.org/officeDocument/2006/relationships/slideLayout" Target="../slideLayouts/slideLayout99.xml"/><Relationship Id="rId2" Type="http://schemas.openxmlformats.org/officeDocument/2006/relationships/slideLayout" Target="../slideLayouts/slideLayout100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105.xml"/><Relationship Id="rId5" Type="http://schemas.openxmlformats.org/officeDocument/2006/relationships/theme" Target="../theme/theme16.xml"/><Relationship Id="rId6" Type="http://schemas.openxmlformats.org/officeDocument/2006/relationships/image" Target="../media/image8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103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theme" Target="../theme/theme17.xml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1" Type="http://schemas.openxmlformats.org/officeDocument/2006/relationships/slideLayout" Target="../slideLayouts/slideLayout106.xml"/><Relationship Id="rId2" Type="http://schemas.openxmlformats.org/officeDocument/2006/relationships/slideLayout" Target="../slideLayouts/slideLayout107.xml"/></Relationships>
</file>

<file path=ppt/slideMasters/_rels/slideMaster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12.xml"/><Relationship Id="rId6" Type="http://schemas.openxmlformats.org/officeDocument/2006/relationships/theme" Target="../theme/theme18.xml"/><Relationship Id="rId7" Type="http://schemas.openxmlformats.org/officeDocument/2006/relationships/image" Target="../media/image8.png"/><Relationship Id="rId8" Type="http://schemas.openxmlformats.org/officeDocument/2006/relationships/image" Target="../media/image10.png"/><Relationship Id="rId1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9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image" Target="../media/image9.png"/><Relationship Id="rId1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3.xml"/><Relationship Id="rId9" Type="http://schemas.openxmlformats.org/officeDocument/2006/relationships/theme" Target="../theme/theme2.xml"/><Relationship Id="rId10" Type="http://schemas.openxmlformats.org/officeDocument/2006/relationships/image" Target="../media/image8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theme" Target="../theme/theme3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20" Type="http://schemas.openxmlformats.org/officeDocument/2006/relationships/image" Target="../media/image8.png"/><Relationship Id="rId21" Type="http://schemas.openxmlformats.org/officeDocument/2006/relationships/image" Target="../media/image9.png"/><Relationship Id="rId22" Type="http://schemas.openxmlformats.org/officeDocument/2006/relationships/image" Target="../media/image10.png"/><Relationship Id="rId10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30.xml"/><Relationship Id="rId15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2.xml"/><Relationship Id="rId17" Type="http://schemas.openxmlformats.org/officeDocument/2006/relationships/slideLayout" Target="../slideLayouts/slideLayout33.xml"/><Relationship Id="rId18" Type="http://schemas.openxmlformats.org/officeDocument/2006/relationships/slideLayout" Target="../slideLayouts/slideLayout34.xml"/><Relationship Id="rId19" Type="http://schemas.openxmlformats.org/officeDocument/2006/relationships/theme" Target="../theme/theme4.xml"/><Relationship Id="rId1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9.xml"/><Relationship Id="rId4" Type="http://schemas.openxmlformats.org/officeDocument/2006/relationships/slideLayout" Target="../slideLayouts/slideLayout20.xml"/><Relationship Id="rId5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4" Type="http://schemas.openxmlformats.org/officeDocument/2006/relationships/theme" Target="../theme/theme5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4" Type="http://schemas.openxmlformats.org/officeDocument/2006/relationships/theme" Target="../theme/theme6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9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5.xml"/><Relationship Id="rId6" Type="http://schemas.openxmlformats.org/officeDocument/2006/relationships/theme" Target="../theme/theme7.xml"/><Relationship Id="rId7" Type="http://schemas.openxmlformats.org/officeDocument/2006/relationships/image" Target="../media/image8.png"/><Relationship Id="rId8" Type="http://schemas.openxmlformats.org/officeDocument/2006/relationships/image" Target="../media/image9.png"/><Relationship Id="rId9" Type="http://schemas.openxmlformats.org/officeDocument/2006/relationships/image" Target="../media/image10.png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theme" Target="../theme/theme8.xml"/><Relationship Id="rId8" Type="http://schemas.openxmlformats.org/officeDocument/2006/relationships/image" Target="../media/image8.png"/><Relationship Id="rId9" Type="http://schemas.openxmlformats.org/officeDocument/2006/relationships/image" Target="../media/image9.png"/><Relationship Id="rId10" Type="http://schemas.openxmlformats.org/officeDocument/2006/relationships/image" Target="../media/image10.png"/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4.xml"/><Relationship Id="rId4" Type="http://schemas.openxmlformats.org/officeDocument/2006/relationships/theme" Target="../theme/theme9.xml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1" Type="http://schemas.openxmlformats.org/officeDocument/2006/relationships/slideLayout" Target="../slideLayouts/slideLayout52.xml"/><Relationship Id="rId2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le 1"/>
          <p:cNvSpPr txBox="1">
            <a:spLocks/>
          </p:cNvSpPr>
          <p:nvPr/>
        </p:nvSpPr>
        <p:spPr>
          <a:xfrm>
            <a:off x="1055688" y="3841750"/>
            <a:ext cx="4257675" cy="1511300"/>
          </a:xfrm>
          <a:prstGeom prst="rect">
            <a:avLst/>
          </a:prstGeom>
        </p:spPr>
        <p:txBody>
          <a:bodyPr anchor="b"/>
          <a:lstStyle>
            <a:lvl1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FFFFFF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60885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1217706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826560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2435413" algn="l" defTabSz="608853" rtl="0" eaLnBrk="1" fontAlgn="base" hangingPunct="1">
              <a:spcBef>
                <a:spcPct val="0"/>
              </a:spcBef>
              <a:spcAft>
                <a:spcPct val="0"/>
              </a:spcAft>
              <a:defRPr sz="2700">
                <a:solidFill>
                  <a:srgbClr val="0033A0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pPr>
              <a:defRPr/>
            </a:pPr>
            <a:r>
              <a:rPr lang="es-ES_tradnl" smtClean="0"/>
              <a:t>Click to edit Master title style</a:t>
            </a:r>
            <a:endParaRPr lang="en-US" dirty="0"/>
          </a:p>
        </p:txBody>
      </p:sp>
      <p:sp>
        <p:nvSpPr>
          <p:cNvPr id="41" name="Subtitle 2"/>
          <p:cNvSpPr txBox="1">
            <a:spLocks/>
          </p:cNvSpPr>
          <p:nvPr/>
        </p:nvSpPr>
        <p:spPr>
          <a:xfrm>
            <a:off x="1055688" y="5432425"/>
            <a:ext cx="4257675" cy="377825"/>
          </a:xfrm>
          <a:prstGeom prst="rect">
            <a:avLst/>
          </a:prstGeom>
        </p:spPr>
        <p:txBody>
          <a:bodyPr/>
          <a:lstStyle>
            <a:lvl1pPr marL="0" indent="0" algn="l" defTabSz="608853" rtl="0" eaLnBrk="1" fontAlgn="base" hangingPunct="1">
              <a:lnSpc>
                <a:spcPct val="130000"/>
              </a:lnSpc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bg1">
                    <a:lumMod val="85000"/>
                  </a:schemeClr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08853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E3E829"/>
              </a:buClr>
              <a:buSzPct val="120000"/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1217706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0033A0"/>
              </a:buClr>
              <a:buFont typeface="Wingdings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826560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rgbClr val="00AEC7"/>
              </a:buClr>
              <a:buFont typeface="Lucida Grande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2435413" indent="0" algn="ctr" defTabSz="608853" rtl="0" eaLnBrk="1" fontAlgn="base" hangingPunct="1">
              <a:lnSpc>
                <a:spcPct val="130000"/>
              </a:lnSpc>
              <a:spcBef>
                <a:spcPts val="300"/>
              </a:spcBef>
              <a:spcAft>
                <a:spcPct val="0"/>
              </a:spcAft>
              <a:buClr>
                <a:schemeClr val="accent1"/>
              </a:buClr>
              <a:buFont typeface="Arial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3044266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3653119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4261973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4870826" indent="0" algn="ctr" defTabSz="608853" rtl="0" eaLnBrk="1" latinLnBrk="0" hangingPunct="1">
              <a:spcBef>
                <a:spcPct val="20000"/>
              </a:spcBef>
              <a:buFont typeface="Arial"/>
              <a:buNone/>
              <a:defRPr sz="27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s-ES_tradnl" dirty="0" err="1" smtClean="0"/>
              <a:t>Click</a:t>
            </a:r>
            <a:r>
              <a:rPr lang="es-ES_tradnl" dirty="0" smtClean="0"/>
              <a:t> </a:t>
            </a:r>
            <a:r>
              <a:rPr lang="es-ES_tradnl" dirty="0" err="1" smtClean="0"/>
              <a:t>to</a:t>
            </a:r>
            <a:r>
              <a:rPr lang="es-ES_tradnl" dirty="0" smtClean="0"/>
              <a:t> </a:t>
            </a:r>
            <a:r>
              <a:rPr lang="es-ES_tradnl" dirty="0" err="1" smtClean="0"/>
              <a:t>edit</a:t>
            </a:r>
            <a:r>
              <a:rPr lang="es-ES_tradnl" dirty="0" smtClean="0"/>
              <a:t> Master </a:t>
            </a:r>
            <a:r>
              <a:rPr lang="es-ES_tradnl" dirty="0" err="1" smtClean="0"/>
              <a:t>subtitle</a:t>
            </a:r>
            <a:r>
              <a:rPr lang="es-ES_tradnl" dirty="0" smtClean="0"/>
              <a:t> </a:t>
            </a:r>
            <a:r>
              <a:rPr lang="es-ES_tradnl" dirty="0" err="1" smtClean="0"/>
              <a:t>style</a:t>
            </a:r>
            <a:endParaRPr lang="en-US" dirty="0"/>
          </a:p>
        </p:txBody>
      </p:sp>
      <p:pic>
        <p:nvPicPr>
          <p:cNvPr id="5" name="Picture 4" descr="logo proteccion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25517" y="618448"/>
            <a:ext cx="2414016" cy="426720"/>
          </a:xfrm>
          <a:prstGeom prst="rect">
            <a:avLst/>
          </a:prstGeom>
        </p:spPr>
      </p:pic>
      <p:pic>
        <p:nvPicPr>
          <p:cNvPr id="6" name="Picture 5" descr="desc_ahorro_por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771361"/>
            <a:ext cx="1310640" cy="24993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328" r:id="rId1"/>
    <p:sldLayoutId id="2147494330" r:id="rId2"/>
    <p:sldLayoutId id="2147494331" r:id="rId3"/>
    <p:sldLayoutId id="2147494332" r:id="rId4"/>
    <p:sldLayoutId id="2147494333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1" fontAlgn="base" hangingPunct="1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1" fontAlgn="base" hangingPunct="1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E3E829"/>
        </a:buClr>
        <a:buSzPct val="120000"/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23838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33A0"/>
        </a:buClr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303213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Font typeface="Lucida Grande" charset="0"/>
        <a:buChar char="‣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85838" indent="-225425" algn="l" defTabSz="608013" rtl="0" eaLnBrk="1" fontAlgn="base" hangingPunct="1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Font typeface="Arial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34869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4405313" y="0"/>
            <a:ext cx="7783512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6804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34575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680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3478213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ahorro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93333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4" r:id="rId1"/>
    <p:sldLayoutId id="2147494519" r:id="rId2"/>
    <p:sldLayoutId id="2147494520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5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987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1104265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2" name="Picture 11" descr="tagline int.png"/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ahorro_int.png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20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22" r:id="rId1"/>
    <p:sldLayoutId id="2147494523" r:id="rId2"/>
    <p:sldLayoutId id="2147494524" r:id="rId3"/>
    <p:sldLayoutId id="2147494525" r:id="rId4"/>
    <p:sldLayoutId id="2147494526" r:id="rId5"/>
    <p:sldLayoutId id="2147494527" r:id="rId6"/>
    <p:sldLayoutId id="2147494528" r:id="rId7"/>
    <p:sldLayoutId id="2147494529" r:id="rId8"/>
    <p:sldLayoutId id="2147494530" r:id="rId9"/>
    <p:sldLayoutId id="2147494531" r:id="rId10"/>
    <p:sldLayoutId id="2147494532" r:id="rId11"/>
    <p:sldLayoutId id="2147494533" r:id="rId12"/>
    <p:sldLayoutId id="2147494534" r:id="rId13"/>
    <p:sldLayoutId id="2147494535" r:id="rId14"/>
    <p:sldLayoutId id="2147494536" r:id="rId1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568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568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ahorro_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331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6" r:id="rId1"/>
    <p:sldLayoutId id="2147494442" r:id="rId2"/>
    <p:sldLayoutId id="2147494443" r:id="rId3"/>
    <p:sldLayoutId id="2147494444" r:id="rId4"/>
    <p:sldLayoutId id="2147494445" r:id="rId5"/>
    <p:sldLayoutId id="2147494446" r:id="rId6"/>
    <p:sldLayoutId id="2147494490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455613" indent="-455613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biografía 24 – 36 pt</a:t>
            </a:r>
            <a:br>
              <a:rPr lang="es-ES_tradnl" dirty="0" smtClean="0"/>
            </a:br>
            <a:r>
              <a:rPr lang="es-ES_tradnl" dirty="0" smtClean="0"/>
              <a:t/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0" name="Picture 9" descr="tagline 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2" name="Picture 11" descr="desc_ahorro_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7613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7" r:id="rId1"/>
    <p:sldLayoutId id="2147494470" r:id="rId2"/>
    <p:sldLayoutId id="2147494471" r:id="rId3"/>
    <p:sldLayoutId id="2147494472" r:id="rId4"/>
    <p:sldLayoutId id="2147494473" r:id="rId5"/>
    <p:sldLayoutId id="2147494491" r:id="rId6"/>
    <p:sldLayoutId id="2147494474" r:id="rId7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10" name="Picture 9" descr="tagline int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2" name="Picture 11" descr="desc_ahorro_int.png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378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8" r:id="rId1"/>
    <p:sldLayoutId id="2147494478" r:id="rId2"/>
    <p:sldLayoutId id="2147494479" r:id="rId3"/>
    <p:sldLayoutId id="2147494480" r:id="rId4"/>
    <p:sldLayoutId id="2147494481" r:id="rId5"/>
    <p:sldLayoutId id="2147494503" r:id="rId6"/>
    <p:sldLayoutId id="2147494504" r:id="rId7"/>
    <p:sldLayoutId id="2147494505" r:id="rId8"/>
    <p:sldLayoutId id="2147494482" r:id="rId9"/>
    <p:sldLayoutId id="2147494506" r:id="rId10"/>
    <p:sldLayoutId id="2147494488" r:id="rId11"/>
    <p:sldLayoutId id="2147494489" r:id="rId12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cortinilla 24 – 36 pt</a:t>
            </a:r>
            <a:endParaRPr lang="en-US" dirty="0"/>
          </a:p>
        </p:txBody>
      </p:sp>
      <p:sp>
        <p:nvSpPr>
          <p:cNvPr id="9626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ahorro_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49" r:id="rId1"/>
    <p:sldLayoutId id="2147494370" r:id="rId2"/>
    <p:sldLayoutId id="2147494371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00AEC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Placeholder 1"/>
          <p:cNvSpPr>
            <a:spLocks noGrp="1"/>
          </p:cNvSpPr>
          <p:nvPr>
            <p:ph type="title"/>
          </p:nvPr>
        </p:nvSpPr>
        <p:spPr bwMode="auto">
          <a:xfrm>
            <a:off x="1546225" y="2573338"/>
            <a:ext cx="5019675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Titulo cortinilla 24 – 36 pt</a:t>
            </a:r>
            <a:endParaRPr lang="en-US" dirty="0"/>
          </a:p>
        </p:txBody>
      </p:sp>
      <p:sp>
        <p:nvSpPr>
          <p:cNvPr id="10035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46225" y="3305175"/>
            <a:ext cx="5019675" cy="64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Subtítulo cortinilla 14 – 20 pt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ahorro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0" r:id="rId1"/>
    <p:sldLayoutId id="2147494372" r:id="rId2"/>
    <p:sldLayoutId id="2147494373" r:id="rId3"/>
    <p:sldLayoutId id="2147494374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547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ahorro_int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1" r:id="rId1"/>
    <p:sldLayoutId id="2147494376" r:id="rId2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00AEC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Placeholder 1"/>
          <p:cNvSpPr>
            <a:spLocks noGrp="1"/>
          </p:cNvSpPr>
          <p:nvPr>
            <p:ph type="title"/>
          </p:nvPr>
        </p:nvSpPr>
        <p:spPr bwMode="auto">
          <a:xfrm>
            <a:off x="1727200" y="2700338"/>
            <a:ext cx="51054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Cierre 24 – 36 pt</a:t>
            </a:r>
            <a:endParaRPr lang="en-US" dirty="0"/>
          </a:p>
        </p:txBody>
      </p:sp>
      <p:sp>
        <p:nvSpPr>
          <p:cNvPr id="1075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727200" y="3440113"/>
            <a:ext cx="5105400" cy="382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</p:txBody>
      </p:sp>
      <p:pic>
        <p:nvPicPr>
          <p:cNvPr id="5" name="Picture 4" descr="logo proteccion 2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desc_ahorro_in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552" r:id="rId1"/>
    <p:sldLayoutId id="2147494553" r:id="rId2"/>
    <p:sldLayoutId id="2147494378" r:id="rId3"/>
    <p:sldLayoutId id="2147494507" r:id="rId4"/>
    <p:sldLayoutId id="2147494508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600" b="1" kern="1200">
          <a:solidFill>
            <a:srgbClr val="6568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rgbClr val="00AEC7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4239" y="1558161"/>
            <a:ext cx="10998730" cy="4577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Tema A</a:t>
            </a:r>
          </a:p>
        </p:txBody>
      </p:sp>
      <p:sp>
        <p:nvSpPr>
          <p:cNvPr id="37" name="Title Placeholder 35"/>
          <p:cNvSpPr>
            <a:spLocks noGrp="1"/>
          </p:cNvSpPr>
          <p:nvPr>
            <p:ph type="title"/>
          </p:nvPr>
        </p:nvSpPr>
        <p:spPr>
          <a:xfrm>
            <a:off x="624239" y="636323"/>
            <a:ext cx="9136465" cy="92183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6" name="Picture 5" descr="tagline int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ahorro_int.png"/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836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406" r:id="rId1"/>
    <p:sldLayoutId id="2147494538" r:id="rId2"/>
    <p:sldLayoutId id="2147494537" r:id="rId3"/>
    <p:sldLayoutId id="2147494402" r:id="rId4"/>
    <p:sldLayoutId id="2147494403" r:id="rId5"/>
    <p:sldLayoutId id="2147494404" r:id="rId6"/>
    <p:sldLayoutId id="2147494417" r:id="rId7"/>
    <p:sldLayoutId id="2147494418" r:id="rId8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 baseline="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b="1" kern="1200">
          <a:solidFill>
            <a:schemeClr val="accent3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58161"/>
            <a:ext cx="11042400" cy="45772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dirty="0" smtClean="0"/>
              <a:t>Tema A</a:t>
            </a:r>
          </a:p>
        </p:txBody>
      </p:sp>
      <p:sp>
        <p:nvSpPr>
          <p:cNvPr id="37" name="Title Placeholder 35"/>
          <p:cNvSpPr>
            <a:spLocks noGrp="1"/>
          </p:cNvSpPr>
          <p:nvPr>
            <p:ph type="title"/>
          </p:nvPr>
        </p:nvSpPr>
        <p:spPr>
          <a:xfrm>
            <a:off x="609601" y="636324"/>
            <a:ext cx="9151104" cy="9218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_tradnl" dirty="0" smtClean="0"/>
              <a:t>Agenda o Índice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chemeClr val="tx1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9" name="Picture 8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ahorro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1948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409" r:id="rId1"/>
    <p:sldLayoutId id="2147494415" r:id="rId2"/>
    <p:sldLayoutId id="2147494419" r:id="rId3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kern="1200">
          <a:solidFill>
            <a:schemeClr val="accent1"/>
          </a:solidFill>
          <a:latin typeface="Arial"/>
          <a:ea typeface="+mj-ea"/>
          <a:cs typeface="Arial"/>
        </a:defRPr>
      </a:lvl1pPr>
    </p:titleStyle>
    <p:bodyStyle>
      <a:lvl1pPr marL="0" indent="0" algn="l" defTabSz="457200" rtl="0" eaLnBrk="1" latinLnBrk="0" hangingPunct="1">
        <a:spcBef>
          <a:spcPct val="20000"/>
        </a:spcBef>
        <a:buFont typeface="Arial"/>
        <a:buNone/>
        <a:defRPr sz="1800" b="1" kern="1200">
          <a:solidFill>
            <a:schemeClr val="accent1"/>
          </a:solidFill>
          <a:latin typeface="Arial"/>
          <a:ea typeface="+mn-ea"/>
          <a:cs typeface="Arial"/>
        </a:defRPr>
      </a:lvl1pPr>
      <a:lvl2pPr marL="4572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2pPr>
      <a:lvl3pPr marL="9144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3pPr>
      <a:lvl4pPr marL="13716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600" b="1" kern="1200">
          <a:solidFill>
            <a:schemeClr val="accent3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Title Placeholder 1"/>
          <p:cNvSpPr>
            <a:spLocks noGrp="1"/>
          </p:cNvSpPr>
          <p:nvPr>
            <p:ph type="title"/>
          </p:nvPr>
        </p:nvSpPr>
        <p:spPr bwMode="auto">
          <a:xfrm>
            <a:off x="638910" y="630238"/>
            <a:ext cx="92217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br>
              <a:rPr lang="es-ES_tradnl" dirty="0" smtClean="0"/>
            </a:br>
            <a:endParaRPr lang="en-US" dirty="0"/>
          </a:p>
        </p:txBody>
      </p:sp>
      <p:sp>
        <p:nvSpPr>
          <p:cNvPr id="819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38910" y="1547813"/>
            <a:ext cx="11012612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3270" y="6347415"/>
            <a:ext cx="9107434" cy="174648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 b="1">
                <a:solidFill>
                  <a:srgbClr val="656867"/>
                </a:solidFill>
              </a:defRPr>
            </a:lvl1pPr>
          </a:lstStyle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4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 descr="logo proteccion 2.png"/>
          <p:cNvPicPr>
            <a:picLocks noChangeAspect="1"/>
          </p:cNvPicPr>
          <p:nvPr userDrawn="1"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9" name="Picture 8" descr="tagline int.png"/>
          <p:cNvPicPr>
            <a:picLocks noChangeAspect="1"/>
          </p:cNvPicPr>
          <p:nvPr userDrawn="1"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10" name="Picture 9" descr="desc_ahorro_int.png"/>
          <p:cNvPicPr>
            <a:picLocks noChangeAspect="1"/>
          </p:cNvPicPr>
          <p:nvPr userDrawn="1"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94287" r:id="rId1"/>
    <p:sldLayoutId id="2147494288" r:id="rId2"/>
    <p:sldLayoutId id="2147494289" r:id="rId3"/>
    <p:sldLayoutId id="2147494334" r:id="rId4"/>
    <p:sldLayoutId id="2147494290" r:id="rId5"/>
    <p:sldLayoutId id="2147494335" r:id="rId6"/>
    <p:sldLayoutId id="2147494291" r:id="rId7"/>
    <p:sldLayoutId id="2147494292" r:id="rId8"/>
    <p:sldLayoutId id="2147494293" r:id="rId9"/>
    <p:sldLayoutId id="2147494336" r:id="rId10"/>
    <p:sldLayoutId id="2147494294" r:id="rId11"/>
    <p:sldLayoutId id="2147494337" r:id="rId12"/>
    <p:sldLayoutId id="2147494295" r:id="rId13"/>
    <p:sldLayoutId id="2147494296" r:id="rId14"/>
    <p:sldLayoutId id="2147494297" r:id="rId15"/>
    <p:sldLayoutId id="2147494338" r:id="rId16"/>
    <p:sldLayoutId id="2147494339" r:id="rId17"/>
    <p:sldLayoutId id="2147494341" r:id="rId18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8039100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4710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71501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471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71501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1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7" name="Picture 6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8" name="Picture 7" descr="desc_ahorro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636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39" r:id="rId1"/>
    <p:sldLayoutId id="2147494493" r:id="rId2"/>
    <p:sldLayoutId id="2147494494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6172200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5257800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5257800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7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ahorro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7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0" r:id="rId1"/>
    <p:sldLayoutId id="2147494496" r:id="rId2"/>
    <p:sldLayoutId id="2147494497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Lucida Grande" charset="0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/>
          <p:cNvSpPr/>
          <p:nvPr/>
        </p:nvSpPr>
        <p:spPr>
          <a:xfrm>
            <a:off x="0" y="0"/>
            <a:ext cx="4289902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53251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3346451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00200"/>
            <a:ext cx="3345887" cy="45259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2"/>
            <a:r>
              <a:rPr lang="es-ES_tradnl" dirty="0" err="1" smtClean="0"/>
              <a:t>Third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3"/>
            <a:r>
              <a:rPr lang="es-ES_tradnl" dirty="0" err="1" smtClean="0"/>
              <a:t>Fourth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s-ES_tradnl" dirty="0" smtClean="0"/>
          </a:p>
          <a:p>
            <a:pPr lvl="4"/>
            <a:r>
              <a:rPr lang="es-ES_tradnl" dirty="0" err="1" smtClean="0"/>
              <a:t>Fifth</a:t>
            </a:r>
            <a:r>
              <a:rPr lang="es-ES_tradnl" dirty="0" smtClean="0"/>
              <a:t> </a:t>
            </a:r>
            <a:r>
              <a:rPr lang="es-ES_tradnl" dirty="0" err="1" smtClean="0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33A0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ahorro_int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98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1" r:id="rId1"/>
    <p:sldLayoutId id="2147494499" r:id="rId2"/>
    <p:sldLayoutId id="2147494500" r:id="rId3"/>
    <p:sldLayoutId id="2147494501" r:id="rId4"/>
    <p:sldLayoutId id="2147494502" r:id="rId5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chemeClr val="accent1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395287" indent="-171450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bg1"/>
        </a:buClr>
        <a:buSzPct val="120000"/>
        <a:buFont typeface="Arial"/>
        <a:buChar char="•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8186738" y="0"/>
            <a:ext cx="4002087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6758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630238"/>
            <a:ext cx="7259638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6758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7259638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Texto diapositiva 12 –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2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rgbClr val="00AEC7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 descr="logo proteccion 2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7" name="Picture 6" descr="tagline int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8" name="Picture 7" descr="desc_ahorro_in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6685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2" r:id="rId1"/>
    <p:sldLayoutId id="2147494510" r:id="rId2"/>
    <p:sldLayoutId id="2147494511" r:id="rId3"/>
    <p:sldLayoutId id="2147494512" r:id="rId4"/>
    <p:sldLayoutId id="2147494513" r:id="rId5"/>
    <p:sldLayoutId id="2147494514" r:id="rId6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9"/>
          <p:cNvSpPr/>
          <p:nvPr/>
        </p:nvSpPr>
        <p:spPr>
          <a:xfrm>
            <a:off x="6121400" y="0"/>
            <a:ext cx="6067425" cy="6858000"/>
          </a:xfrm>
          <a:prstGeom prst="rect">
            <a:avLst/>
          </a:prstGeom>
          <a:solidFill>
            <a:srgbClr val="E3E8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8853">
              <a:defRPr/>
            </a:pPr>
            <a:endParaRPr lang="en-US"/>
          </a:p>
        </p:txBody>
      </p:sp>
      <p:sp>
        <p:nvSpPr>
          <p:cNvPr id="73732" name="Title Placeholder 1"/>
          <p:cNvSpPr>
            <a:spLocks noGrp="1"/>
          </p:cNvSpPr>
          <p:nvPr>
            <p:ph type="title"/>
          </p:nvPr>
        </p:nvSpPr>
        <p:spPr bwMode="auto">
          <a:xfrm>
            <a:off x="630238" y="630238"/>
            <a:ext cx="5348287" cy="719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smtClean="0"/>
              <a:t>Título diapositiva 24 – 36 pt</a:t>
            </a:r>
            <a:endParaRPr lang="en-US" dirty="0"/>
          </a:p>
        </p:txBody>
      </p:sp>
      <p:sp>
        <p:nvSpPr>
          <p:cNvPr id="7373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547813"/>
            <a:ext cx="5368925" cy="458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dirty="0" err="1"/>
              <a:t>Click</a:t>
            </a:r>
            <a:r>
              <a:rPr lang="es-ES_tradnl" dirty="0"/>
              <a:t> </a:t>
            </a:r>
            <a:r>
              <a:rPr lang="es-ES_tradnl" dirty="0" err="1"/>
              <a:t>to</a:t>
            </a:r>
            <a:r>
              <a:rPr lang="es-ES_tradnl" dirty="0"/>
              <a:t> </a:t>
            </a:r>
            <a:r>
              <a:rPr lang="es-ES_tradnl" dirty="0" err="1"/>
              <a:t>edit</a:t>
            </a:r>
            <a:r>
              <a:rPr lang="es-ES_tradnl" dirty="0"/>
              <a:t> Master </a:t>
            </a:r>
            <a:r>
              <a:rPr lang="es-ES_tradnl" dirty="0" err="1"/>
              <a:t>text</a:t>
            </a:r>
            <a:r>
              <a:rPr lang="es-ES_tradnl" dirty="0"/>
              <a:t> </a:t>
            </a:r>
            <a:r>
              <a:rPr lang="es-ES_tradnl" dirty="0" err="1"/>
              <a:t>styles</a:t>
            </a:r>
            <a:endParaRPr lang="es-ES_tradnl" dirty="0"/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</p:txBody>
      </p:sp>
      <p:sp>
        <p:nvSpPr>
          <p:cNvPr id="15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262157" y="6347414"/>
            <a:ext cx="347443" cy="174649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>
              <a:defRPr sz="1000" b="1">
                <a:solidFill>
                  <a:schemeClr val="accent3"/>
                </a:solidFill>
              </a:defRPr>
            </a:lvl1pPr>
          </a:lstStyle>
          <a:p>
            <a:fld id="{FCCBA4FA-5E5B-4F4D-B8F1-037A34F2DB0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 descr="logo proteccion 2.pn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4960" y="361871"/>
            <a:ext cx="1188720" cy="219456"/>
          </a:xfrm>
          <a:prstGeom prst="rect">
            <a:avLst/>
          </a:prstGeom>
        </p:spPr>
      </p:pic>
      <p:pic>
        <p:nvPicPr>
          <p:cNvPr id="8" name="Picture 7" descr="tagline int.pn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493" y="6385802"/>
            <a:ext cx="1030224" cy="128016"/>
          </a:xfrm>
          <a:prstGeom prst="rect">
            <a:avLst/>
          </a:prstGeom>
        </p:spPr>
      </p:pic>
      <p:pic>
        <p:nvPicPr>
          <p:cNvPr id="9" name="Picture 8" descr="desc_ahorro_int.png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5312" y="6388541"/>
            <a:ext cx="658368" cy="134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9545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4543" r:id="rId1"/>
    <p:sldLayoutId id="2147494516" r:id="rId2"/>
    <p:sldLayoutId id="2147494517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/>
  <p:txStyles>
    <p:titleStyle>
      <a:lvl1pPr algn="l" defTabSz="608013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33A0"/>
          </a:solidFill>
          <a:latin typeface="+mj-lt"/>
          <a:ea typeface="ＭＳ Ｐゴシック" charset="0"/>
          <a:cs typeface="ＭＳ Ｐゴシック" charset="0"/>
        </a:defRPr>
      </a:lvl1pPr>
      <a:lvl2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2pPr>
      <a:lvl3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3pPr>
      <a:lvl4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4pPr>
      <a:lvl5pPr algn="l" defTabSz="608013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5pPr>
      <a:lvl6pPr marL="60885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6pPr>
      <a:lvl7pPr marL="1217706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7pPr>
      <a:lvl8pPr marL="1826560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8pPr>
      <a:lvl9pPr marL="2435413" algn="l" defTabSz="608853" rtl="0" eaLnBrk="1" fontAlgn="base" hangingPunct="1">
        <a:spcBef>
          <a:spcPct val="0"/>
        </a:spcBef>
        <a:spcAft>
          <a:spcPct val="0"/>
        </a:spcAft>
        <a:defRPr sz="2700">
          <a:solidFill>
            <a:srgbClr val="0033A0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0" indent="0" algn="l" defTabSz="608013" rtl="0" eaLnBrk="0" fontAlgn="base" hangingPunct="0">
        <a:lnSpc>
          <a:spcPct val="130000"/>
        </a:lnSpc>
        <a:spcBef>
          <a:spcPct val="20000"/>
        </a:spcBef>
        <a:spcAft>
          <a:spcPct val="0"/>
        </a:spcAft>
        <a:buFont typeface="Arial" charset="0"/>
        <a:defRPr sz="1200" kern="1200">
          <a:solidFill>
            <a:srgbClr val="676767"/>
          </a:solidFill>
          <a:latin typeface="+mn-lt"/>
          <a:ea typeface="ＭＳ Ｐゴシック" charset="0"/>
          <a:cs typeface="ＭＳ Ｐゴシック" charset="0"/>
        </a:defRPr>
      </a:lvl1pPr>
      <a:lvl2pPr marL="230188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180000"/>
        <a:buFont typeface="Lucida Grande" charset="0"/>
        <a:buChar char="›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2pPr>
      <a:lvl3pPr marL="4540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2"/>
        </a:buClr>
        <a:buSzPct val="120000"/>
        <a:buFont typeface="Lucida Grande" charset="0"/>
        <a:buChar char="•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3pPr>
      <a:lvl4pPr marL="758825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3"/>
        </a:buClr>
        <a:buSzPct val="140000"/>
        <a:buFont typeface="Wingdings" charset="0"/>
        <a:buChar char="§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4pPr>
      <a:lvl5pPr marL="931863" indent="-230188" algn="l" defTabSz="608013" rtl="0" eaLnBrk="0" fontAlgn="base" hangingPunct="0">
        <a:lnSpc>
          <a:spcPct val="130000"/>
        </a:lnSpc>
        <a:spcBef>
          <a:spcPts val="300"/>
        </a:spcBef>
        <a:spcAft>
          <a:spcPct val="0"/>
        </a:spcAft>
        <a:buClr>
          <a:schemeClr val="accent1"/>
        </a:buClr>
        <a:buSzPct val="80000"/>
        <a:buFont typeface="Lucida Grande" charset="0"/>
        <a:buChar char="▲"/>
        <a:defRPr sz="1200" kern="1200">
          <a:solidFill>
            <a:srgbClr val="676767"/>
          </a:solidFill>
          <a:latin typeface="+mn-lt"/>
          <a:ea typeface="ＭＳ Ｐゴシック" charset="0"/>
          <a:cs typeface="+mn-cs"/>
        </a:defRPr>
      </a:lvl5pPr>
      <a:lvl6pPr marL="3044266" indent="0" algn="l" defTabSz="608853" rtl="0" eaLnBrk="1" latinLnBrk="0" hangingPunct="1">
        <a:spcBef>
          <a:spcPct val="20000"/>
        </a:spcBef>
        <a:buFont typeface="Arial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3957546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6399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5253" indent="-304427" algn="l" defTabSz="608853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85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70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560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41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26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119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1973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0826" algn="l" defTabSz="60885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0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4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5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4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8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0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4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5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6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8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0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7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0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1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</a:t>
            </a:r>
            <a:r>
              <a:rPr lang="en-US" dirty="0" smtClean="0"/>
              <a:t>44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600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B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B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C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C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Título tema </a:t>
            </a:r>
            <a:r>
              <a:rPr lang="es-ES_tradnl" dirty="0" smtClean="0"/>
              <a:t>D </a:t>
            </a:r>
            <a:r>
              <a:rPr lang="es-ES_tradnl" dirty="0"/>
              <a:t>14 – 20pt</a:t>
            </a:r>
          </a:p>
          <a:p>
            <a:pPr lvl="1"/>
            <a:r>
              <a:rPr lang="es-ES_tradnl" dirty="0"/>
              <a:t>Texto tema </a:t>
            </a:r>
            <a:r>
              <a:rPr lang="es-ES_tradnl" dirty="0" smtClean="0"/>
              <a:t>D </a:t>
            </a:r>
            <a:r>
              <a:rPr lang="es-ES_tradnl" dirty="0"/>
              <a:t>12 - 18pt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00 min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 smtClean="0"/>
              <a:t>00</a:t>
            </a:r>
            <a:endParaRPr lang="es-ES_tradnl" dirty="0"/>
          </a:p>
        </p:txBody>
      </p:sp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939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sección E 12 – 18 pt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353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sección 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sección 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sección 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sección 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sección E 12 – 18 pt</a:t>
            </a:r>
          </a:p>
          <a:p>
            <a:pPr lvl="0"/>
            <a:r>
              <a:rPr lang="es-ES_tradnl" dirty="0"/>
              <a:t>Título sección F 14 – 20 pt</a:t>
            </a:r>
          </a:p>
          <a:p>
            <a:pPr lvl="1"/>
            <a:r>
              <a:rPr lang="es-ES_tradnl" dirty="0"/>
              <a:t>Texto sección F 12 – 18 pt</a:t>
            </a:r>
          </a:p>
          <a:p>
            <a:pPr lvl="0"/>
            <a:r>
              <a:rPr lang="es-ES_tradnl" dirty="0"/>
              <a:t>Título sección G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G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H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H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I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IF </a:t>
            </a:r>
            <a:r>
              <a:rPr lang="es-ES_tradnl" dirty="0"/>
              <a:t>12 – 18 pt</a:t>
            </a:r>
          </a:p>
          <a:p>
            <a:pPr lvl="0"/>
            <a:r>
              <a:rPr lang="es-ES_tradnl" dirty="0"/>
              <a:t>Título sección J 14 – 20 pt</a:t>
            </a:r>
          </a:p>
          <a:p>
            <a:pPr lvl="1"/>
            <a:r>
              <a:rPr lang="es-ES_tradnl" dirty="0"/>
              <a:t>Texto sección </a:t>
            </a:r>
            <a:r>
              <a:rPr lang="es-ES_tradnl" dirty="0" smtClean="0"/>
              <a:t>J </a:t>
            </a:r>
            <a:r>
              <a:rPr lang="es-ES_tradnl" dirty="0"/>
              <a:t>12 – 18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94826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Tema A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A 12 – 18 pt</a:t>
            </a:r>
          </a:p>
          <a:p>
            <a:pPr lvl="0"/>
            <a:r>
              <a:rPr lang="es-ES_tradnl" dirty="0"/>
              <a:t>Tema B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B12 – 18 pt</a:t>
            </a:r>
          </a:p>
          <a:p>
            <a:pPr lvl="0"/>
            <a:r>
              <a:rPr lang="es-ES_tradnl" dirty="0"/>
              <a:t>Tema C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C 12 – 18 pt</a:t>
            </a:r>
          </a:p>
          <a:p>
            <a:pPr lvl="0"/>
            <a:r>
              <a:rPr lang="es-ES_tradnl" dirty="0"/>
              <a:t>Tema D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D 12 – 18 pt</a:t>
            </a:r>
          </a:p>
          <a:p>
            <a:pPr lvl="0"/>
            <a:r>
              <a:rPr lang="es-ES_tradnl" dirty="0"/>
              <a:t>Tema E 14 - 22 </a:t>
            </a:r>
            <a:r>
              <a:rPr lang="es-ES_tradnl" dirty="0" err="1"/>
              <a:t>pts</a:t>
            </a:r>
            <a:endParaRPr lang="es-ES_tradnl" dirty="0"/>
          </a:p>
          <a:p>
            <a:pPr lvl="1"/>
            <a:r>
              <a:rPr lang="es-ES_tradnl" dirty="0"/>
              <a:t>Texto tema E 12 – 18 pt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424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sección A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A 12 – 18 pt</a:t>
            </a:r>
          </a:p>
          <a:p>
            <a:pPr lvl="0"/>
            <a:r>
              <a:rPr lang="es-ES_tradnl" dirty="0"/>
              <a:t>Título sección B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B 12 – 18 pt</a:t>
            </a:r>
          </a:p>
          <a:p>
            <a:pPr lvl="0"/>
            <a:r>
              <a:rPr lang="es-ES_tradnl" dirty="0"/>
              <a:t>Título sección C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C 12 – 18 pt</a:t>
            </a:r>
          </a:p>
          <a:p>
            <a:pPr lvl="0"/>
            <a:r>
              <a:rPr lang="es-ES_tradnl" dirty="0"/>
              <a:t>Título sección D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D 12 – 18 pt</a:t>
            </a:r>
          </a:p>
          <a:p>
            <a:pPr lvl="0"/>
            <a:r>
              <a:rPr lang="es-ES_tradnl" dirty="0"/>
              <a:t>Título sección E 14 – 20 pt</a:t>
            </a:r>
          </a:p>
          <a:p>
            <a:pPr lvl="1"/>
            <a:r>
              <a:rPr lang="es-ES_tradnl" dirty="0"/>
              <a:t>Texto </a:t>
            </a:r>
            <a:r>
              <a:rPr lang="es-ES_tradnl" dirty="0" smtClean="0"/>
              <a:t>sección </a:t>
            </a:r>
            <a:r>
              <a:rPr lang="es-ES_tradnl" dirty="0"/>
              <a:t>E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37491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885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352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2159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96473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63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 smtClean="0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48945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3138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 smtClean="0"/>
              <a:t>Second</a:t>
            </a:r>
            <a:r>
              <a:rPr lang="es-ES_tradnl" dirty="0" smtClean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7409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8150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2530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53001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439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9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20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52470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21929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910" y="630238"/>
            <a:ext cx="9221787" cy="719137"/>
          </a:xfrm>
        </p:spPr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132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5319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2826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143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31</a:t>
            </a:fld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3730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925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2254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3681097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9955638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2138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9586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62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34549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Nombre de producto 16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30162240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40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78093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33477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</a:t>
            </a:r>
            <a:r>
              <a:rPr lang="es-ES_tradnl" dirty="0" smtClean="0"/>
              <a:t>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03464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755067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44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42084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</a:t>
            </a:r>
            <a:r>
              <a:rPr lang="es-ES_tradnl" dirty="0" smtClean="0"/>
              <a:t>diapositiva </a:t>
            </a:r>
            <a:r>
              <a:rPr lang="es-ES_tradnl" dirty="0"/>
              <a:t>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 smtClean="0"/>
              <a:t>Subtítulo diapositiva 14 – 20 pt</a:t>
            </a:r>
            <a:endParaRPr lang="es-ES_tradnl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 smtClean="0"/>
              <a:t>Subtítulo diapositiva 14 – 20 pt</a:t>
            </a:r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68978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46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715068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47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34375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2866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49</a:t>
            </a:fld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40531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de la </a:t>
            </a:r>
            <a:r>
              <a:rPr lang="en-US" dirty="0" err="1"/>
              <a:t>presentación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28 – 44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Ciudad, 00 de </a:t>
            </a:r>
            <a:r>
              <a:rPr lang="en-US" dirty="0" err="1"/>
              <a:t>mes</a:t>
            </a:r>
            <a:r>
              <a:rPr lang="en-US" dirty="0"/>
              <a:t> 2017 14 – 20 </a:t>
            </a:r>
            <a:r>
              <a:rPr lang="en-US" dirty="0" err="1"/>
              <a:t>pt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Nombre de producto 16 – 20 </a:t>
            </a:r>
            <a:r>
              <a:rPr lang="es-ES_tradnl" dirty="0" smtClean="0"/>
              <a:t>pt</a:t>
            </a:r>
            <a:endParaRPr lang="es-ES_tradnl" dirty="0"/>
          </a:p>
        </p:txBody>
      </p:sp>
    </p:spTree>
    <p:extLst>
      <p:ext uri="{BB962C8B-B14F-4D97-AF65-F5344CB8AC3E}">
        <p14:creationId xmlns:p14="http://schemas.microsoft.com/office/powerpoint/2010/main" val="20489846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543129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51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31562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52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7630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53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50475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76548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716614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398613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4215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91512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59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8419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</a:t>
            </a:r>
            <a:r>
              <a:rPr lang="es-ES_tradnl" dirty="0" smtClean="0"/>
              <a:t>18pt</a:t>
            </a:r>
            <a:endParaRPr lang="es-ES_tradnl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2126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12 - 18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75835846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215216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diapositiva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Subtítulo diapositiva 14 – 20 pt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diapositiva </a:t>
            </a:r>
            <a:r>
              <a:rPr lang="es-ES_tradnl" dirty="0" smtClean="0"/>
              <a:t>12 - </a:t>
            </a:r>
            <a:r>
              <a:rPr lang="es-ES_tradnl" dirty="0"/>
              <a:t>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5675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</a:t>
            </a:r>
            <a:r>
              <a:rPr lang="es-ES_tradnl" dirty="0" smtClean="0"/>
              <a:t>para gráficos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816184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60449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67798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11032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6472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Título para gráficos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61784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Biografía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8746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67609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" name="Text Placeholder 4"/>
          <p:cNvSpPr>
            <a:spLocks noGrp="1"/>
          </p:cNvSpPr>
          <p:nvPr>
            <p:ph type="body" sz="quarter" idx="4294967295"/>
          </p:nvPr>
        </p:nvSpPr>
        <p:spPr>
          <a:xfrm>
            <a:off x="2865438" y="4308232"/>
            <a:ext cx="6875462" cy="1149594"/>
          </a:xfrm>
        </p:spPr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marL="758825" lvl="3" indent="-230188">
              <a:buFont typeface="Wingdings" charset="0"/>
              <a:buChar char="§"/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 - Cargo o título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4294967295"/>
          </p:nvPr>
        </p:nvSpPr>
        <p:spPr>
          <a:xfrm>
            <a:off x="2865438" y="1958732"/>
            <a:ext cx="6875462" cy="1149594"/>
          </a:xfrm>
        </p:spPr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marL="758825" lvl="3" indent="-230188">
              <a:buFont typeface="Wingdings" charset="0"/>
              <a:buChar char="§"/>
              <a:defRPr/>
            </a:pPr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Nombre 14 – 20 </a:t>
            </a:r>
            <a:r>
              <a:rPr lang="es-ES_tradnl" dirty="0" smtClean="0"/>
              <a:t>pt - Cargo </a:t>
            </a:r>
            <a:r>
              <a:rPr lang="es-ES_tradnl" dirty="0"/>
              <a:t>o título 12 – 18 </a:t>
            </a:r>
            <a:r>
              <a:rPr lang="es-ES_tradnl" dirty="0" smtClean="0"/>
              <a:t>pt</a:t>
            </a:r>
            <a:endParaRPr lang="es-ES_tradnl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12991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8838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 smtClean="0"/>
              <a:t>Pie </a:t>
            </a:r>
            <a:r>
              <a:rPr lang="es-ES_tradnl" dirty="0"/>
              <a:t>de página 9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Picture Placeholder 10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4400355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Pie de página 9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457169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Biografía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biografía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Nombre 14 – 20 pt</a:t>
            </a:r>
          </a:p>
          <a:p>
            <a:pPr lvl="1"/>
            <a:r>
              <a:rPr lang="es-ES_tradnl" dirty="0"/>
              <a:t>Cargo o título 12 – 18 pt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5532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Contacto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8" name="Text Placeholder 7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98589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11503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61295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Contacto 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Nombre </a:t>
            </a:r>
          </a:p>
          <a:p>
            <a:pPr lvl="1"/>
            <a:r>
              <a:rPr lang="es-ES_tradnl" dirty="0"/>
              <a:t>Cargo</a:t>
            </a:r>
          </a:p>
          <a:p>
            <a:pPr lvl="2"/>
            <a:r>
              <a:rPr lang="es-ES_tradnl" dirty="0"/>
              <a:t>Datos</a:t>
            </a:r>
          </a:p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686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Logos 24 </a:t>
            </a:r>
            <a:r>
              <a:rPr lang="es-ES_tradnl" dirty="0"/>
              <a:t>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513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pPr lvl="0"/>
            <a:r>
              <a:rPr lang="es-ES_tradnl" dirty="0"/>
              <a:t>000 min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s-ES_tradnl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000 min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s-ES_tradnl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/>
              <a:t>000 </a:t>
            </a:r>
            <a:r>
              <a:rPr lang="es-ES_tradnl" dirty="0" smtClean="0"/>
              <a:t>min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pPr lvl="0"/>
            <a:r>
              <a:rPr lang="es-ES_tradnl" dirty="0"/>
              <a:t>Título tema B 14 – 20pt</a:t>
            </a:r>
          </a:p>
          <a:p>
            <a:pPr lvl="1"/>
            <a:r>
              <a:rPr lang="es-ES_tradnl" dirty="0"/>
              <a:t>Texto tema B 12 - 18pt</a:t>
            </a:r>
          </a:p>
          <a:p>
            <a:pPr lvl="0"/>
            <a:r>
              <a:rPr lang="es-ES_tradnl" dirty="0"/>
              <a:t>Título tema C 14 – 20pt</a:t>
            </a:r>
          </a:p>
          <a:p>
            <a:pPr lvl="1"/>
            <a:r>
              <a:rPr lang="es-ES_tradnl" dirty="0"/>
              <a:t>Texto tema C 12 - 18pt</a:t>
            </a:r>
          </a:p>
          <a:p>
            <a:pPr lvl="0"/>
            <a:r>
              <a:rPr lang="es-ES_tradnl" dirty="0"/>
              <a:t>Título tema D 14 – 20pt</a:t>
            </a:r>
          </a:p>
          <a:p>
            <a:pPr lvl="1"/>
            <a:r>
              <a:rPr lang="es-ES_tradnl" dirty="0"/>
              <a:t>Texto tema D 12 - 18pt</a:t>
            </a:r>
          </a:p>
          <a:p>
            <a:pPr lvl="0"/>
            <a:r>
              <a:rPr lang="es-ES_tradnl" dirty="0"/>
              <a:t>Título tema E 14 – 20pt</a:t>
            </a:r>
          </a:p>
          <a:p>
            <a:pPr lvl="1"/>
            <a:r>
              <a:rPr lang="es-ES_tradnl" dirty="0"/>
              <a:t>Texto tema E 12 - 18pt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755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Logos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13904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Logos 24 – 36 pt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Picture Placeholder 3"/>
          <p:cNvSpPr>
            <a:spLocks noGrp="1"/>
          </p:cNvSpPr>
          <p:nvPr>
            <p:ph type="pic" sz="quarter" idx="28"/>
          </p:nvPr>
        </p:nvSpPr>
        <p:spPr/>
      </p:sp>
      <p:sp>
        <p:nvSpPr>
          <p:cNvPr id="5" name="Picture Placeholder 4"/>
          <p:cNvSpPr>
            <a:spLocks noGrp="1"/>
          </p:cNvSpPr>
          <p:nvPr>
            <p:ph type="pic" sz="quarter" idx="29"/>
          </p:nvPr>
        </p:nvSpPr>
        <p:spPr/>
      </p:sp>
      <p:sp>
        <p:nvSpPr>
          <p:cNvPr id="6" name="Picture Placeholder 5"/>
          <p:cNvSpPr>
            <a:spLocks noGrp="1"/>
          </p:cNvSpPr>
          <p:nvPr>
            <p:ph type="pic" sz="quarter" idx="30"/>
          </p:nvPr>
        </p:nvSpPr>
        <p:spPr/>
      </p:sp>
      <p:sp>
        <p:nvSpPr>
          <p:cNvPr id="7" name="Picture Placeholder 6"/>
          <p:cNvSpPr>
            <a:spLocks noGrp="1"/>
          </p:cNvSpPr>
          <p:nvPr>
            <p:ph type="pic" sz="quarter" idx="31"/>
          </p:nvPr>
        </p:nvSpPr>
        <p:spPr/>
      </p:sp>
      <p:sp>
        <p:nvSpPr>
          <p:cNvPr id="8" name="Picture Placeholder 7"/>
          <p:cNvSpPr>
            <a:spLocks noGrp="1"/>
          </p:cNvSpPr>
          <p:nvPr>
            <p:ph type="pic" sz="quarter" idx="32"/>
          </p:nvPr>
        </p:nvSpPr>
        <p:spPr/>
      </p:sp>
      <p:sp>
        <p:nvSpPr>
          <p:cNvPr id="9" name="Picture Placeholder 8"/>
          <p:cNvSpPr>
            <a:spLocks noGrp="1"/>
          </p:cNvSpPr>
          <p:nvPr>
            <p:ph type="pic" sz="quarter" idx="33"/>
          </p:nvPr>
        </p:nvSpPr>
        <p:spPr/>
      </p:sp>
      <p:sp>
        <p:nvSpPr>
          <p:cNvPr id="10" name="Picture Placeholder 9"/>
          <p:cNvSpPr>
            <a:spLocks noGrp="1"/>
          </p:cNvSpPr>
          <p:nvPr>
            <p:ph type="pic" sz="quarter" idx="34"/>
          </p:nvPr>
        </p:nvSpPr>
        <p:spPr/>
      </p:sp>
      <p:sp>
        <p:nvSpPr>
          <p:cNvPr id="11" name="Picture Placeholder 10"/>
          <p:cNvSpPr>
            <a:spLocks noGrp="1"/>
          </p:cNvSpPr>
          <p:nvPr>
            <p:ph type="pic" sz="quarter" idx="35"/>
          </p:nvPr>
        </p:nvSpPr>
        <p:spPr/>
      </p:sp>
      <p:sp>
        <p:nvSpPr>
          <p:cNvPr id="12" name="Picture Placeholder 11"/>
          <p:cNvSpPr>
            <a:spLocks noGrp="1"/>
          </p:cNvSpPr>
          <p:nvPr>
            <p:ph type="pic" sz="quarter" idx="36"/>
          </p:nvPr>
        </p:nvSpPr>
        <p:spPr/>
      </p:sp>
      <p:sp>
        <p:nvSpPr>
          <p:cNvPr id="13" name="Picture Placeholder 12"/>
          <p:cNvSpPr>
            <a:spLocks noGrp="1"/>
          </p:cNvSpPr>
          <p:nvPr>
            <p:ph type="pic" sz="quarter" idx="37"/>
          </p:nvPr>
        </p:nvSpPr>
        <p:spPr/>
      </p:sp>
      <p:sp>
        <p:nvSpPr>
          <p:cNvPr id="14" name="Picture Placeholder 13"/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15" name="Picture Placeholder 14"/>
          <p:cNvSpPr>
            <a:spLocks noGrp="1"/>
          </p:cNvSpPr>
          <p:nvPr>
            <p:ph type="pic" sz="quarter" idx="39"/>
          </p:nvPr>
        </p:nvSpPr>
        <p:spPr/>
      </p:sp>
      <p:sp>
        <p:nvSpPr>
          <p:cNvPr id="16" name="Picture Placeholder 15"/>
          <p:cNvSpPr>
            <a:spLocks noGrp="1"/>
          </p:cNvSpPr>
          <p:nvPr>
            <p:ph type="pic" sz="quarter" idx="40"/>
          </p:nvPr>
        </p:nvSpPr>
        <p:spPr/>
      </p:sp>
      <p:sp>
        <p:nvSpPr>
          <p:cNvPr id="17" name="Picture Placeholder 16"/>
          <p:cNvSpPr>
            <a:spLocks noGrp="1"/>
          </p:cNvSpPr>
          <p:nvPr>
            <p:ph type="pic" sz="quarter" idx="41"/>
          </p:nvPr>
        </p:nvSpPr>
        <p:spPr/>
      </p:sp>
      <p:sp>
        <p:nvSpPr>
          <p:cNvPr id="18" name="Picture Placeholder 17"/>
          <p:cNvSpPr>
            <a:spLocks noGrp="1"/>
          </p:cNvSpPr>
          <p:nvPr>
            <p:ph type="pic" sz="quarter" idx="42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43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44"/>
          </p:nvPr>
        </p:nvSpPr>
        <p:spPr/>
      </p:sp>
      <p:sp>
        <p:nvSpPr>
          <p:cNvPr id="21" name="Footer Placeholder 2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2422435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 smtClean="0"/>
              <a:t>Aviso de privacidad </a:t>
            </a:r>
            <a:r>
              <a:rPr lang="es-ES_tradnl" dirty="0"/>
              <a:t>24 – 36 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aviso privacidad 9 – 14 pt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88472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AUTOR 18 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 err="1" smtClean="0"/>
              <a:t>Cita</a:t>
            </a:r>
            <a:r>
              <a:rPr lang="en-US" dirty="0" smtClean="0"/>
              <a:t> 24 – 36 </a:t>
            </a:r>
            <a:r>
              <a:rPr lang="en-US" dirty="0" err="1" smtClean="0"/>
              <a:t>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90790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Resumen</a:t>
            </a:r>
            <a:r>
              <a:rPr lang="en-US" dirty="0" smtClean="0"/>
              <a:t> 24 – 36 </a:t>
            </a:r>
            <a:r>
              <a:rPr lang="en-US" dirty="0" err="1" smtClean="0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175523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Resumen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29"/>
          </p:nvPr>
        </p:nvSpPr>
        <p:spPr/>
        <p:txBody>
          <a:bodyPr/>
          <a:lstStyle/>
          <a:p>
            <a:pPr lvl="0"/>
            <a:r>
              <a:rPr lang="es-ES_tradnl" dirty="0"/>
              <a:t>Subtítulo 14 – 20 pt</a:t>
            </a:r>
          </a:p>
          <a:p>
            <a:pPr lvl="1"/>
            <a:r>
              <a:rPr lang="es-ES_tradnl" dirty="0"/>
              <a:t>Subtítulo secundario 12 – 18 pt</a:t>
            </a:r>
          </a:p>
          <a:p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85</a:t>
            </a:fld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30"/>
          </p:nvPr>
        </p:nvSpPr>
        <p:spPr/>
        <p:txBody>
          <a:bodyPr/>
          <a:lstStyle/>
          <a:p>
            <a:pPr lvl="0"/>
            <a:r>
              <a:rPr lang="es-ES_tradnl" dirty="0"/>
              <a:t>Texto resumen 12 – 18 pt</a:t>
            </a:r>
          </a:p>
          <a:p>
            <a:pPr lvl="1"/>
            <a:r>
              <a:rPr lang="es-ES_tradnl" dirty="0" err="1"/>
              <a:t>Second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2"/>
            <a:r>
              <a:rPr lang="es-ES_tradnl" dirty="0" err="1"/>
              <a:t>Third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3"/>
            <a:r>
              <a:rPr lang="es-ES_tradnl" dirty="0" err="1"/>
              <a:t>Fourth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s-ES_tradnl" dirty="0"/>
          </a:p>
          <a:p>
            <a:pPr lvl="4"/>
            <a:r>
              <a:rPr lang="es-ES_tradnl" dirty="0" err="1"/>
              <a:t>Fifth</a:t>
            </a:r>
            <a:r>
              <a:rPr lang="es-ES_tradnl" dirty="0"/>
              <a:t> </a:t>
            </a:r>
            <a:r>
              <a:rPr lang="es-ES_tradnl" dirty="0" err="1"/>
              <a:t>level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227709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40312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61933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13555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7277901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lvl="0"/>
            <a:r>
              <a:rPr lang="es-ES_tradnl" dirty="0"/>
              <a:t>Título tema A 14 – 20pt</a:t>
            </a:r>
          </a:p>
          <a:p>
            <a:pPr lvl="1"/>
            <a:r>
              <a:rPr lang="es-ES_tradnl" dirty="0"/>
              <a:t>Texto tema A 12 - 18pt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Agenda o Índice 24 – 36 pt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r>
              <a:rPr lang="es-ES_tradnl" smtClean="0"/>
              <a:t>|                                                  |  PROTECCIÓN © Todos los derechos reservados – Título de la presentación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24"/>
          </p:nvPr>
        </p:nvSpPr>
        <p:spPr/>
        <p:txBody>
          <a:bodyPr/>
          <a:lstStyle/>
          <a:p>
            <a:fld id="{FCCBA4FA-5E5B-4F4D-B8F1-037A34F2DB0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25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26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27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8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00 min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62761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Título</a:t>
            </a:r>
            <a:r>
              <a:rPr lang="en-US" dirty="0"/>
              <a:t> </a:t>
            </a:r>
            <a:r>
              <a:rPr lang="en-US" dirty="0" err="1"/>
              <a:t>cortinilla</a:t>
            </a:r>
            <a:r>
              <a:rPr lang="en-US" dirty="0"/>
              <a:t> 24 – 36 </a:t>
            </a:r>
            <a:r>
              <a:rPr lang="en-US" dirty="0" err="1"/>
              <a:t>pt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lvl="0"/>
            <a:r>
              <a:rPr lang="es-ES_tradnl" dirty="0"/>
              <a:t>Subtítulo cortinilla 14 – 20 pt</a:t>
            </a:r>
          </a:p>
          <a:p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56772886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15866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82816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92022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7360360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/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dirty="0"/>
              <a:t>Cierre 24 – 36 pt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lvl="0"/>
            <a:r>
              <a:rPr lang="es-ES_tradnl" dirty="0"/>
              <a:t>Presentado por Nombre y Apellido 14 – 20 pt</a:t>
            </a:r>
          </a:p>
          <a:p>
            <a:pPr lvl="1"/>
            <a:r>
              <a:rPr lang="es-ES_tradnl" dirty="0"/>
              <a:t>Cargo o titulo 12 – 18 pt</a:t>
            </a:r>
          </a:p>
          <a:p>
            <a:pPr lvl="2"/>
            <a:r>
              <a:rPr lang="es-ES_tradnl" dirty="0"/>
              <a:t>Datos 10 – 14 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5643958"/>
      </p:ext>
    </p:extLst>
  </p:cSld>
  <p:clrMapOvr>
    <a:masterClrMapping/>
  </p:clrMapOvr>
</p:sld>
</file>

<file path=ppt/theme/theme1.xml><?xml version="1.0" encoding="utf-8"?>
<a:theme xmlns:a="http://schemas.openxmlformats.org/drawingml/2006/main" name="SUR_template AFP Capital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33A0"/>
        </a:solidFill>
        <a:ln>
          <a:noFill/>
        </a:ln>
        <a:effectLst/>
      </a:spPr>
      <a:bodyPr anchor="ctr"/>
      <a:lstStyle>
        <a:defPPr algn="ctr" defTabSz="608853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B5DC4C9F-E4AC-6648-A08B-B3C3AA1FA783}"/>
    </a:ext>
  </a:extLst>
</a:theme>
</file>

<file path=ppt/theme/theme10.xml><?xml version="1.0" encoding="utf-8"?>
<a:theme xmlns:a="http://schemas.openxmlformats.org/drawingml/2006/main" name="INTERIOR BLANCA - 75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26E5051E-351F-8740-BBF7-29DD8557A275}"/>
    </a:ext>
  </a:extLst>
</a:theme>
</file>

<file path=ppt/theme/theme11.xml><?xml version="1.0" encoding="utf-8"?>
<a:theme xmlns:a="http://schemas.openxmlformats.org/drawingml/2006/main" name="INTERIOR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862E7A86-E9AA-1A40-8E78-50673BC1ED03}"/>
    </a:ext>
  </a:extLst>
</a:theme>
</file>

<file path=ppt/theme/theme12.xml><?xml version="1.0" encoding="utf-8"?>
<a:theme xmlns:a="http://schemas.openxmlformats.org/drawingml/2006/main" name="GRAFICOS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1F063F6F-4D83-2E4E-B24E-86C7BE5CBA10}"/>
    </a:ext>
  </a:extLst>
</a:theme>
</file>

<file path=ppt/theme/theme13.xml><?xml version="1.0" encoding="utf-8"?>
<a:theme xmlns:a="http://schemas.openxmlformats.org/drawingml/2006/main" name="BIOGRAFI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D52CB5C2-C4B5-C44E-8BBA-EA4C2B67B3F9}"/>
    </a:ext>
  </a:extLst>
</a:theme>
</file>

<file path=ppt/theme/theme14.xml><?xml version="1.0" encoding="utf-8"?>
<a:theme xmlns:a="http://schemas.openxmlformats.org/drawingml/2006/main" name="OTRAS 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3FFEAFB2-94E2-1A42-95F9-D9646830BF0B}"/>
    </a:ext>
  </a:extLst>
</a:theme>
</file>

<file path=ppt/theme/theme15.xml><?xml version="1.0" encoding="utf-8"?>
<a:theme xmlns:a="http://schemas.openxmlformats.org/drawingml/2006/main" name="CORTINILLA BLANC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820E9C6C-2E9E-894C-93B3-343EC54883F4}"/>
    </a:ext>
  </a:extLst>
</a:theme>
</file>

<file path=ppt/theme/theme16.xml><?xml version="1.0" encoding="utf-8"?>
<a:theme xmlns:a="http://schemas.openxmlformats.org/drawingml/2006/main" name="CORTINILLA AMARILL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6FD1FF2-C750-B346-8DFF-40D60377E5B6}"/>
    </a:ext>
  </a:extLst>
</a:theme>
</file>

<file path=ppt/theme/theme17.xml><?xml version="1.0" encoding="utf-8"?>
<a:theme xmlns:a="http://schemas.openxmlformats.org/drawingml/2006/main" name="CIERRE BLANCO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69A023BA-3B80-224C-91E4-5C9204224EF5}"/>
    </a:ext>
  </a:extLst>
</a:theme>
</file>

<file path=ppt/theme/theme18.xml><?xml version="1.0" encoding="utf-8"?>
<a:theme xmlns:a="http://schemas.openxmlformats.org/drawingml/2006/main" name="CIERRE AMARILLA">
  <a:themeElements>
    <a:clrScheme name="SURA 1">
      <a:dk1>
        <a:srgbClr val="656867"/>
      </a:dk1>
      <a:lt1>
        <a:sysClr val="window" lastClr="FFFFFF"/>
      </a:lt1>
      <a:dk2>
        <a:srgbClr val="000000"/>
      </a:dk2>
      <a:lt2>
        <a:srgbClr val="4EC3E0"/>
      </a:lt2>
      <a:accent1>
        <a:srgbClr val="0033A0"/>
      </a:accent1>
      <a:accent2>
        <a:srgbClr val="E3E829"/>
      </a:accent2>
      <a:accent3>
        <a:srgbClr val="00AEC7"/>
      </a:accent3>
      <a:accent4>
        <a:srgbClr val="343434"/>
      </a:accent4>
      <a:accent5>
        <a:srgbClr val="CDCDCD"/>
      </a:accent5>
      <a:accent6>
        <a:srgbClr val="E9E9E9"/>
      </a:accent6>
      <a:hlink>
        <a:srgbClr val="FFFFFF"/>
      </a:hlink>
      <a:folHlink>
        <a:srgbClr val="ED8B09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C878AB0-CA85-0945-B0F7-61DFE974AD2A}"/>
    </a:ext>
  </a:ext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AGENDA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3B4187CB-186C-A145-9A00-FEF410F94C61}"/>
    </a:ext>
  </a:extLst>
</a:theme>
</file>

<file path=ppt/theme/theme2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AGENDA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DF95AE0-BE20-054A-9368-F5E5FCE963A8}"/>
    </a:ext>
  </a:extLst>
</a:theme>
</file>

<file path=ppt/theme/theme4.xml><?xml version="1.0" encoding="utf-8"?>
<a:theme xmlns:a="http://schemas.openxmlformats.org/drawingml/2006/main" name="INTERIOR BLANCO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18822D04-4C1B-5246-9589-110DBF7C58C6}"/>
    </a:ext>
  </a:extLst>
</a:theme>
</file>

<file path=ppt/theme/theme5.xml><?xml version="1.0" encoding="utf-8"?>
<a:theme xmlns:a="http://schemas.openxmlformats.org/drawingml/2006/main" name="INTERIO AMARILLA - 25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2C487E5D-A81A-7E4C-BE98-A7BEB38F0E24}"/>
    </a:ext>
  </a:extLst>
</a:theme>
</file>

<file path=ppt/theme/theme6.xml><?xml version="1.0" encoding="utf-8"?>
<a:theme xmlns:a="http://schemas.openxmlformats.org/drawingml/2006/main" name="INTERIOR AMARILLA - 50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9B3F1847-3F0E-C54B-8C36-C18242AC627D}"/>
    </a:ext>
  </a:extLst>
</a:theme>
</file>

<file path=ppt/theme/theme7.xml><?xml version="1.0" encoding="utf-8"?>
<a:theme xmlns:a="http://schemas.openxmlformats.org/drawingml/2006/main" name="INTERIOR AMARILLA - 75% BLANC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7D373CDA-4FD5-0B43-B8B1-4FD7ED9E1495}"/>
    </a:ext>
  </a:extLst>
</a:theme>
</file>

<file path=ppt/theme/theme8.xml><?xml version="1.0" encoding="utf-8"?>
<a:theme xmlns:a="http://schemas.openxmlformats.org/drawingml/2006/main" name="INTERIOR BLANCA - 25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4ED72BEE-160C-4040-93CE-A4ADD57AE6D6}"/>
    </a:ext>
  </a:extLst>
</a:theme>
</file>

<file path=ppt/theme/theme9.xml><?xml version="1.0" encoding="utf-8"?>
<a:theme xmlns:a="http://schemas.openxmlformats.org/drawingml/2006/main" name="INTERIOR BLANCA - 50% AMARILLA">
  <a:themeElements>
    <a:clrScheme name="SURA">
      <a:dk1>
        <a:srgbClr val="656867"/>
      </a:dk1>
      <a:lt1>
        <a:sysClr val="window" lastClr="FFFFFF"/>
      </a:lt1>
      <a:dk2>
        <a:srgbClr val="768692"/>
      </a:dk2>
      <a:lt2>
        <a:srgbClr val="C7C9C7"/>
      </a:lt2>
      <a:accent1>
        <a:srgbClr val="0033A0"/>
      </a:accent1>
      <a:accent2>
        <a:srgbClr val="E3E829"/>
      </a:accent2>
      <a:accent3>
        <a:srgbClr val="00AEC7"/>
      </a:accent3>
      <a:accent4>
        <a:srgbClr val="707372"/>
      </a:accent4>
      <a:accent5>
        <a:srgbClr val="ED8B00"/>
      </a:accent5>
      <a:accent6>
        <a:srgbClr val="78BE20"/>
      </a:accent6>
      <a:hlink>
        <a:srgbClr val="4EC3FF"/>
      </a:hlink>
      <a:folHlink>
        <a:srgbClr val="F9423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rgbClr val="3190CF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err="1" smtClean="0">
            <a:solidFill>
              <a:srgbClr val="686968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Presentation1" id="{00837B46-2033-C44C-BED1-EEC3B261BF63}" vid="{BBFAD560-52F6-4646-8183-E792D6632107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1.SUR_template SEGUROS_102417.potx</Template>
  <TotalTime>2176</TotalTime>
  <Words>4693</Words>
  <Application>Microsoft Macintosh PowerPoint</Application>
  <PresentationFormat>Custom</PresentationFormat>
  <Paragraphs>1093</Paragraphs>
  <Slides>95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18</vt:i4>
      </vt:variant>
      <vt:variant>
        <vt:lpstr>Slide Titles</vt:lpstr>
      </vt:variant>
      <vt:variant>
        <vt:i4>95</vt:i4>
      </vt:variant>
    </vt:vector>
  </HeadingPairs>
  <TitlesOfParts>
    <vt:vector size="113" baseType="lpstr">
      <vt:lpstr>SUR_template AFP Capital</vt:lpstr>
      <vt:lpstr>AGENDA BLANCA</vt:lpstr>
      <vt:lpstr>AGENDA AMARILLA</vt:lpstr>
      <vt:lpstr>INTERIOR BLANCO</vt:lpstr>
      <vt:lpstr>INTERIO AMARILLA - 25% BLANCA</vt:lpstr>
      <vt:lpstr>INTERIOR AMARILLA - 50% BLANCA</vt:lpstr>
      <vt:lpstr>INTERIOR AMARILLA - 75% BLANCA</vt:lpstr>
      <vt:lpstr>INTERIOR BLANCA - 25% AMARILLA</vt:lpstr>
      <vt:lpstr>INTERIOR BLANCA - 50% AMARILLA</vt:lpstr>
      <vt:lpstr>INTERIOR BLANCA - 75% AMARILLA</vt:lpstr>
      <vt:lpstr>INTERIOR AMARILLA</vt:lpstr>
      <vt:lpstr>GRAFICOS</vt:lpstr>
      <vt:lpstr>BIOGRAFIA</vt:lpstr>
      <vt:lpstr>OTRAS </vt:lpstr>
      <vt:lpstr>CORTINILLA BLANCA</vt:lpstr>
      <vt:lpstr>CORTINILLA AMARILLA</vt:lpstr>
      <vt:lpstr>CIERRE BLANCO</vt:lpstr>
      <vt:lpstr>CIERRE AMARILLA</vt:lpstr>
      <vt:lpstr>Título de la presentación 28 – 44 pt</vt:lpstr>
      <vt:lpstr>Título de la presentación 28 – 44 pt</vt:lpstr>
      <vt:lpstr>Título de la presentación 28 – 44 pt</vt:lpstr>
      <vt:lpstr>Título de la presentación 28 – 44 pt</vt:lpstr>
      <vt:lpstr>Título de la presentación 28 – 44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Agenda o Índice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diapositiva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Título para gráficos 24 – 36 pt</vt:lpstr>
      <vt:lpstr>Biografía 24 – 36 pt</vt:lpstr>
      <vt:lpstr>Biografía 24 – 36 pt</vt:lpstr>
      <vt:lpstr>Biografía 24 – 36 pt</vt:lpstr>
      <vt:lpstr>Biografía 24 – 36 pt</vt:lpstr>
      <vt:lpstr>Biografía 24 – 36 pt</vt:lpstr>
      <vt:lpstr>Biografía 24 – 36 pt</vt:lpstr>
      <vt:lpstr>Contacto 24 – 36 pt</vt:lpstr>
      <vt:lpstr>Contacto 24 – 36 pt</vt:lpstr>
      <vt:lpstr>Contacto 24 – 36 pt</vt:lpstr>
      <vt:lpstr>Contacto 24 – 36 pt</vt:lpstr>
      <vt:lpstr>Logos 24 – 36 pt</vt:lpstr>
      <vt:lpstr>Logos 24 – 36 pt</vt:lpstr>
      <vt:lpstr>Logos 24 – 36 pt</vt:lpstr>
      <vt:lpstr>Aviso de privacidad 24 – 36 pt</vt:lpstr>
      <vt:lpstr>PowerPoint Presentation</vt:lpstr>
      <vt:lpstr>Resumen 24 – 36 pt</vt:lpstr>
      <vt:lpstr>Resumen 24 – 36 pt</vt:lpstr>
      <vt:lpstr>Título cortinilla 24 – 36 pt</vt:lpstr>
      <vt:lpstr>Título cortinilla 24 – 36 pt</vt:lpstr>
      <vt:lpstr>Título cortinilla 24 – 36 pt</vt:lpstr>
      <vt:lpstr>Título cortinilla 24 – 36 pt</vt:lpstr>
      <vt:lpstr>Título cortinilla 24 – 36 pt</vt:lpstr>
      <vt:lpstr>Cierre 24 – 36 pt</vt:lpstr>
      <vt:lpstr>Cierre 24 – 36 pt</vt:lpstr>
      <vt:lpstr>Cierre 24 – 36 pt</vt:lpstr>
      <vt:lpstr>Cierre 24 – 36 pt</vt:lpstr>
      <vt:lpstr>Cierre 24 – 36 pt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Edison Leon</cp:lastModifiedBy>
  <cp:revision>162</cp:revision>
  <dcterms:created xsi:type="dcterms:W3CDTF">2017-10-20T21:08:35Z</dcterms:created>
  <dcterms:modified xsi:type="dcterms:W3CDTF">2018-07-25T17:24:00Z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